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85" r:id="rId6"/>
    <p:sldId id="283" r:id="rId7"/>
    <p:sldId id="257" r:id="rId8"/>
    <p:sldId id="258" r:id="rId9"/>
    <p:sldId id="259" r:id="rId10"/>
    <p:sldId id="260" r:id="rId11"/>
    <p:sldId id="261" r:id="rId12"/>
    <p:sldId id="264" r:id="rId13"/>
    <p:sldId id="271" r:id="rId14"/>
    <p:sldId id="265" r:id="rId15"/>
    <p:sldId id="281" r:id="rId16"/>
    <p:sldId id="286" r:id="rId17"/>
    <p:sldId id="266" r:id="rId18"/>
    <p:sldId id="284" r:id="rId19"/>
    <p:sldId id="268" r:id="rId20"/>
    <p:sldId id="282" r:id="rId21"/>
    <p:sldId id="270" r:id="rId22"/>
    <p:sldId id="274" r:id="rId23"/>
    <p:sldId id="275" r:id="rId24"/>
    <p:sldId id="276" r:id="rId25"/>
    <p:sldId id="277" r:id="rId26"/>
    <p:sldId id="278" r:id="rId27"/>
    <p:sldId id="279" r:id="rId28"/>
    <p:sldId id="280" r:id="rId29"/>
  </p:sldIdLst>
  <p:sldSz cx="12192000" cy="6858000"/>
  <p:notesSz cx="7023100" cy="93091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4D"/>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366" autoAdjust="0"/>
  </p:normalViewPr>
  <p:slideViewPr>
    <p:cSldViewPr snapToGrid="0">
      <p:cViewPr varScale="1">
        <p:scale>
          <a:sx n="54" d="100"/>
          <a:sy n="54" d="100"/>
        </p:scale>
        <p:origin x="1224" y="67"/>
      </p:cViewPr>
      <p:guideLst/>
    </p:cSldViewPr>
  </p:slideViewPr>
  <p:notesTextViewPr>
    <p:cViewPr>
      <p:scale>
        <a:sx n="1" d="1"/>
        <a:sy n="1" d="1"/>
      </p:scale>
      <p:origin x="0" y="0"/>
    </p:cViewPr>
  </p:notesTextViewPr>
  <p:notesViewPr>
    <p:cSldViewPr snapToGrid="0" showGuides="1">
      <p:cViewPr varScale="1">
        <p:scale>
          <a:sx n="64" d="100"/>
          <a:sy n="64" d="100"/>
        </p:scale>
        <p:origin x="2778"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45919-28AE-4D8B-93F3-7AC842DE7E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E3599C-B09F-4FE4-B2F1-FAA14004742D}">
      <dgm:prSet custT="1"/>
      <dgm:spPr/>
      <dgm:t>
        <a:bodyPr/>
        <a:lstStyle/>
        <a:p>
          <a:pPr>
            <a:lnSpc>
              <a:spcPct val="100000"/>
            </a:lnSpc>
          </a:pPr>
          <a:r>
            <a:rPr lang="en-US" sz="2800" dirty="0">
              <a:solidFill>
                <a:schemeClr val="bg1"/>
              </a:solidFill>
            </a:rPr>
            <a:t>Describe a process for internal QM Partnership </a:t>
          </a:r>
        </a:p>
      </dgm:t>
    </dgm:pt>
    <dgm:pt modelId="{CC28DCE1-E1FA-4F95-B2DF-EED79EE775B5}" type="parTrans" cxnId="{ACF2BD13-46A2-423B-8FD8-9B94AC3062D2}">
      <dgm:prSet/>
      <dgm:spPr/>
      <dgm:t>
        <a:bodyPr/>
        <a:lstStyle/>
        <a:p>
          <a:endParaRPr lang="en-US" sz="2800"/>
        </a:p>
      </dgm:t>
    </dgm:pt>
    <dgm:pt modelId="{A8163F64-D997-4CA1-90EB-38C1FF042B13}" type="sibTrans" cxnId="{ACF2BD13-46A2-423B-8FD8-9B94AC3062D2}">
      <dgm:prSet/>
      <dgm:spPr/>
      <dgm:t>
        <a:bodyPr/>
        <a:lstStyle/>
        <a:p>
          <a:endParaRPr lang="en-US" sz="2800"/>
        </a:p>
      </dgm:t>
    </dgm:pt>
    <dgm:pt modelId="{AB0D5E44-509C-47F5-81BC-D83BA79C97AA}">
      <dgm:prSet custT="1"/>
      <dgm:spPr/>
      <dgm:t>
        <a:bodyPr/>
        <a:lstStyle/>
        <a:p>
          <a:pPr>
            <a:lnSpc>
              <a:spcPct val="100000"/>
            </a:lnSpc>
            <a:spcAft>
              <a:spcPts val="0"/>
            </a:spcAft>
          </a:pPr>
          <a:r>
            <a:rPr lang="en-US" sz="2800" dirty="0">
              <a:solidFill>
                <a:schemeClr val="bg1"/>
              </a:solidFill>
            </a:rPr>
            <a:t>Identify internal QM partnership tools</a:t>
          </a:r>
        </a:p>
        <a:p>
          <a:pPr>
            <a:lnSpc>
              <a:spcPct val="100000"/>
            </a:lnSpc>
            <a:spcAft>
              <a:spcPts val="0"/>
            </a:spcAft>
          </a:pPr>
          <a:r>
            <a:rPr lang="en-US" sz="2000" dirty="0">
              <a:solidFill>
                <a:schemeClr val="bg1"/>
              </a:solidFill>
            </a:rPr>
            <a:t>(QM Overview, QM Internal Review, QM Consultation)</a:t>
          </a:r>
        </a:p>
      </dgm:t>
    </dgm:pt>
    <dgm:pt modelId="{C3F0006F-ADEF-428B-B733-44F74971C4FF}" type="parTrans" cxnId="{BFAEBA0E-339B-4337-AB94-C40F4B428F17}">
      <dgm:prSet/>
      <dgm:spPr/>
      <dgm:t>
        <a:bodyPr/>
        <a:lstStyle/>
        <a:p>
          <a:endParaRPr lang="en-US" sz="2800"/>
        </a:p>
      </dgm:t>
    </dgm:pt>
    <dgm:pt modelId="{BF7943AB-AE67-4375-825E-AD86920441B2}" type="sibTrans" cxnId="{BFAEBA0E-339B-4337-AB94-C40F4B428F17}">
      <dgm:prSet/>
      <dgm:spPr/>
      <dgm:t>
        <a:bodyPr/>
        <a:lstStyle/>
        <a:p>
          <a:endParaRPr lang="en-US" sz="2800"/>
        </a:p>
      </dgm:t>
    </dgm:pt>
    <dgm:pt modelId="{91D238D7-4221-445B-B43E-E1C42959B1B6}">
      <dgm:prSet custT="1"/>
      <dgm:spPr/>
      <dgm:t>
        <a:bodyPr/>
        <a:lstStyle/>
        <a:p>
          <a:pPr>
            <a:lnSpc>
              <a:spcPct val="100000"/>
            </a:lnSpc>
          </a:pPr>
          <a:r>
            <a:rPr lang="en-US" sz="2800" dirty="0">
              <a:solidFill>
                <a:schemeClr val="bg1"/>
              </a:solidFill>
            </a:rPr>
            <a:t>Plan for your own internal QM partnership</a:t>
          </a:r>
        </a:p>
      </dgm:t>
    </dgm:pt>
    <dgm:pt modelId="{3543E6BB-F9D0-4C4B-90D8-E08FCB196FA3}" type="parTrans" cxnId="{5CDE2F74-85AE-473B-9EB8-E4FBD954B672}">
      <dgm:prSet/>
      <dgm:spPr/>
      <dgm:t>
        <a:bodyPr/>
        <a:lstStyle/>
        <a:p>
          <a:endParaRPr lang="en-US" sz="2800"/>
        </a:p>
      </dgm:t>
    </dgm:pt>
    <dgm:pt modelId="{152E7E7E-DE18-4F66-B92A-0F07216CFDC9}" type="sibTrans" cxnId="{5CDE2F74-85AE-473B-9EB8-E4FBD954B672}">
      <dgm:prSet/>
      <dgm:spPr/>
      <dgm:t>
        <a:bodyPr/>
        <a:lstStyle/>
        <a:p>
          <a:endParaRPr lang="en-US" sz="2800"/>
        </a:p>
      </dgm:t>
    </dgm:pt>
    <dgm:pt modelId="{8C1DD29B-ACC2-4481-BD7A-32F4A441E940}" type="pres">
      <dgm:prSet presAssocID="{BA045919-28AE-4D8B-93F3-7AC842DE7E7E}" presName="root" presStyleCnt="0">
        <dgm:presLayoutVars>
          <dgm:dir/>
          <dgm:resizeHandles val="exact"/>
        </dgm:presLayoutVars>
      </dgm:prSet>
      <dgm:spPr/>
    </dgm:pt>
    <dgm:pt modelId="{E937164D-AE7E-46B3-9B2D-F32848D7E4BC}" type="pres">
      <dgm:prSet presAssocID="{EFE3599C-B09F-4FE4-B2F1-FAA14004742D}" presName="compNode" presStyleCnt="0"/>
      <dgm:spPr/>
    </dgm:pt>
    <dgm:pt modelId="{775F6F04-B761-4848-8024-7C947C070E92}" type="pres">
      <dgm:prSet presAssocID="{EFE3599C-B09F-4FE4-B2F1-FAA14004742D}" presName="bgRect" presStyleLbl="bgShp" presStyleIdx="0" presStyleCnt="3" custLinFactNeighborX="-568" custLinFactNeighborY="6682"/>
      <dgm:spPr>
        <a:solidFill>
          <a:srgbClr val="006A4D"/>
        </a:solidFill>
      </dgm:spPr>
    </dgm:pt>
    <dgm:pt modelId="{C29E59EB-8468-4669-ADC5-03EBBDFEA141}" type="pres">
      <dgm:prSet presAssocID="{EFE3599C-B09F-4FE4-B2F1-FAA14004742D}"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C5D45885-7D90-4D96-837D-5E9A7B25BBAE}" type="pres">
      <dgm:prSet presAssocID="{EFE3599C-B09F-4FE4-B2F1-FAA14004742D}" presName="spaceRect" presStyleCnt="0"/>
      <dgm:spPr/>
    </dgm:pt>
    <dgm:pt modelId="{6CF2F380-17F6-4259-8380-9AD17A09177A}" type="pres">
      <dgm:prSet presAssocID="{EFE3599C-B09F-4FE4-B2F1-FAA14004742D}" presName="parTx" presStyleLbl="revTx" presStyleIdx="0" presStyleCnt="3">
        <dgm:presLayoutVars>
          <dgm:chMax val="0"/>
          <dgm:chPref val="0"/>
        </dgm:presLayoutVars>
      </dgm:prSet>
      <dgm:spPr/>
    </dgm:pt>
    <dgm:pt modelId="{3F4BC285-A5AC-4895-84B2-1A655360EE29}" type="pres">
      <dgm:prSet presAssocID="{A8163F64-D997-4CA1-90EB-38C1FF042B13}" presName="sibTrans" presStyleCnt="0"/>
      <dgm:spPr/>
    </dgm:pt>
    <dgm:pt modelId="{83C477A0-58CC-4651-B8B1-D6926E049BAF}" type="pres">
      <dgm:prSet presAssocID="{AB0D5E44-509C-47F5-81BC-D83BA79C97AA}" presName="compNode" presStyleCnt="0"/>
      <dgm:spPr/>
    </dgm:pt>
    <dgm:pt modelId="{63C801B6-E389-48D8-8F67-0E93B060472F}" type="pres">
      <dgm:prSet presAssocID="{AB0D5E44-509C-47F5-81BC-D83BA79C97AA}" presName="bgRect" presStyleLbl="bgShp" presStyleIdx="1" presStyleCnt="3"/>
      <dgm:spPr>
        <a:solidFill>
          <a:srgbClr val="006A4D"/>
        </a:solidFill>
      </dgm:spPr>
    </dgm:pt>
    <dgm:pt modelId="{D89E82A5-EFC3-4148-9D56-014C2F2720DA}" type="pres">
      <dgm:prSet presAssocID="{AB0D5E44-509C-47F5-81BC-D83BA79C97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ols"/>
        </a:ext>
      </dgm:extLst>
    </dgm:pt>
    <dgm:pt modelId="{A6F042BB-2402-4208-B95B-6C4DE06CC4A5}" type="pres">
      <dgm:prSet presAssocID="{AB0D5E44-509C-47F5-81BC-D83BA79C97AA}" presName="spaceRect" presStyleCnt="0"/>
      <dgm:spPr/>
    </dgm:pt>
    <dgm:pt modelId="{7522A01F-1BAB-4DD2-97C0-CE4BC5838AD1}" type="pres">
      <dgm:prSet presAssocID="{AB0D5E44-509C-47F5-81BC-D83BA79C97AA}" presName="parTx" presStyleLbl="revTx" presStyleIdx="1" presStyleCnt="3">
        <dgm:presLayoutVars>
          <dgm:chMax val="0"/>
          <dgm:chPref val="0"/>
        </dgm:presLayoutVars>
      </dgm:prSet>
      <dgm:spPr/>
    </dgm:pt>
    <dgm:pt modelId="{E854EE3F-C6FD-4B68-B5D0-800BFBAD895E}" type="pres">
      <dgm:prSet presAssocID="{BF7943AB-AE67-4375-825E-AD86920441B2}" presName="sibTrans" presStyleCnt="0"/>
      <dgm:spPr/>
    </dgm:pt>
    <dgm:pt modelId="{3C2DDC70-D162-461F-87B7-8AFB7893AFB1}" type="pres">
      <dgm:prSet presAssocID="{91D238D7-4221-445B-B43E-E1C42959B1B6}" presName="compNode" presStyleCnt="0"/>
      <dgm:spPr/>
    </dgm:pt>
    <dgm:pt modelId="{8753776F-1648-4699-B237-749AB4ACD95C}" type="pres">
      <dgm:prSet presAssocID="{91D238D7-4221-445B-B43E-E1C42959B1B6}" presName="bgRect" presStyleLbl="bgShp" presStyleIdx="2" presStyleCnt="3" custLinFactNeighborX="1997" custLinFactNeighborY="2506"/>
      <dgm:spPr>
        <a:solidFill>
          <a:srgbClr val="006A4D"/>
        </a:solidFill>
      </dgm:spPr>
    </dgm:pt>
    <dgm:pt modelId="{42911EC4-1DBD-4A0D-BFA0-D8F426F48214}" type="pres">
      <dgm:prSet presAssocID="{91D238D7-4221-445B-B43E-E1C42959B1B6}"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DAFCC03E-07E5-4297-BFDB-DB35CD34FFA0}" type="pres">
      <dgm:prSet presAssocID="{91D238D7-4221-445B-B43E-E1C42959B1B6}" presName="spaceRect" presStyleCnt="0"/>
      <dgm:spPr/>
    </dgm:pt>
    <dgm:pt modelId="{B5761C42-56DB-40F7-A45F-AFB72F801198}" type="pres">
      <dgm:prSet presAssocID="{91D238D7-4221-445B-B43E-E1C42959B1B6}" presName="parTx" presStyleLbl="revTx" presStyleIdx="2" presStyleCnt="3">
        <dgm:presLayoutVars>
          <dgm:chMax val="0"/>
          <dgm:chPref val="0"/>
        </dgm:presLayoutVars>
      </dgm:prSet>
      <dgm:spPr/>
    </dgm:pt>
  </dgm:ptLst>
  <dgm:cxnLst>
    <dgm:cxn modelId="{B84EA50B-D8C2-42BC-987B-DE5BBBFC1519}" type="presOf" srcId="{BA045919-28AE-4D8B-93F3-7AC842DE7E7E}" destId="{8C1DD29B-ACC2-4481-BD7A-32F4A441E940}" srcOrd="0" destOrd="0" presId="urn:microsoft.com/office/officeart/2018/2/layout/IconVerticalSolidList"/>
    <dgm:cxn modelId="{BFAEBA0E-339B-4337-AB94-C40F4B428F17}" srcId="{BA045919-28AE-4D8B-93F3-7AC842DE7E7E}" destId="{AB0D5E44-509C-47F5-81BC-D83BA79C97AA}" srcOrd="1" destOrd="0" parTransId="{C3F0006F-ADEF-428B-B733-44F74971C4FF}" sibTransId="{BF7943AB-AE67-4375-825E-AD86920441B2}"/>
    <dgm:cxn modelId="{ACF2BD13-46A2-423B-8FD8-9B94AC3062D2}" srcId="{BA045919-28AE-4D8B-93F3-7AC842DE7E7E}" destId="{EFE3599C-B09F-4FE4-B2F1-FAA14004742D}" srcOrd="0" destOrd="0" parTransId="{CC28DCE1-E1FA-4F95-B2DF-EED79EE775B5}" sibTransId="{A8163F64-D997-4CA1-90EB-38C1FF042B13}"/>
    <dgm:cxn modelId="{B329A919-26DE-41A9-B653-8F7257BAD52A}" type="presOf" srcId="{91D238D7-4221-445B-B43E-E1C42959B1B6}" destId="{B5761C42-56DB-40F7-A45F-AFB72F801198}" srcOrd="0" destOrd="0" presId="urn:microsoft.com/office/officeart/2018/2/layout/IconVerticalSolidList"/>
    <dgm:cxn modelId="{DD2FE963-3174-4788-82E3-0BABE9FB413F}" type="presOf" srcId="{EFE3599C-B09F-4FE4-B2F1-FAA14004742D}" destId="{6CF2F380-17F6-4259-8380-9AD17A09177A}" srcOrd="0" destOrd="0" presId="urn:microsoft.com/office/officeart/2018/2/layout/IconVerticalSolidList"/>
    <dgm:cxn modelId="{5CDE2F74-85AE-473B-9EB8-E4FBD954B672}" srcId="{BA045919-28AE-4D8B-93F3-7AC842DE7E7E}" destId="{91D238D7-4221-445B-B43E-E1C42959B1B6}" srcOrd="2" destOrd="0" parTransId="{3543E6BB-F9D0-4C4B-90D8-E08FCB196FA3}" sibTransId="{152E7E7E-DE18-4F66-B92A-0F07216CFDC9}"/>
    <dgm:cxn modelId="{F032648E-308D-4D1D-9766-C8AC5154AD9F}" type="presOf" srcId="{AB0D5E44-509C-47F5-81BC-D83BA79C97AA}" destId="{7522A01F-1BAB-4DD2-97C0-CE4BC5838AD1}" srcOrd="0" destOrd="0" presId="urn:microsoft.com/office/officeart/2018/2/layout/IconVerticalSolidList"/>
    <dgm:cxn modelId="{8A2EA8FE-A1D8-4907-A6E5-5A9E301B100A}" type="presParOf" srcId="{8C1DD29B-ACC2-4481-BD7A-32F4A441E940}" destId="{E937164D-AE7E-46B3-9B2D-F32848D7E4BC}" srcOrd="0" destOrd="0" presId="urn:microsoft.com/office/officeart/2018/2/layout/IconVerticalSolidList"/>
    <dgm:cxn modelId="{90FDAF93-102A-4D1B-81DB-609D0AA9964E}" type="presParOf" srcId="{E937164D-AE7E-46B3-9B2D-F32848D7E4BC}" destId="{775F6F04-B761-4848-8024-7C947C070E92}" srcOrd="0" destOrd="0" presId="urn:microsoft.com/office/officeart/2018/2/layout/IconVerticalSolidList"/>
    <dgm:cxn modelId="{2584BACF-AD4D-4FF3-B8AA-11D6AB99C5C9}" type="presParOf" srcId="{E937164D-AE7E-46B3-9B2D-F32848D7E4BC}" destId="{C29E59EB-8468-4669-ADC5-03EBBDFEA141}" srcOrd="1" destOrd="0" presId="urn:microsoft.com/office/officeart/2018/2/layout/IconVerticalSolidList"/>
    <dgm:cxn modelId="{FBF09CF9-95C8-479B-BBA7-1353B7D84ADA}" type="presParOf" srcId="{E937164D-AE7E-46B3-9B2D-F32848D7E4BC}" destId="{C5D45885-7D90-4D96-837D-5E9A7B25BBAE}" srcOrd="2" destOrd="0" presId="urn:microsoft.com/office/officeart/2018/2/layout/IconVerticalSolidList"/>
    <dgm:cxn modelId="{4576C3AF-8B2A-4140-AAC1-7C1A2AAADAEF}" type="presParOf" srcId="{E937164D-AE7E-46B3-9B2D-F32848D7E4BC}" destId="{6CF2F380-17F6-4259-8380-9AD17A09177A}" srcOrd="3" destOrd="0" presId="urn:microsoft.com/office/officeart/2018/2/layout/IconVerticalSolidList"/>
    <dgm:cxn modelId="{383256AE-3257-4F51-93C6-40543DA144D5}" type="presParOf" srcId="{8C1DD29B-ACC2-4481-BD7A-32F4A441E940}" destId="{3F4BC285-A5AC-4895-84B2-1A655360EE29}" srcOrd="1" destOrd="0" presId="urn:microsoft.com/office/officeart/2018/2/layout/IconVerticalSolidList"/>
    <dgm:cxn modelId="{290B3A64-F80C-4D8F-BC59-5E86EDE7E3C9}" type="presParOf" srcId="{8C1DD29B-ACC2-4481-BD7A-32F4A441E940}" destId="{83C477A0-58CC-4651-B8B1-D6926E049BAF}" srcOrd="2" destOrd="0" presId="urn:microsoft.com/office/officeart/2018/2/layout/IconVerticalSolidList"/>
    <dgm:cxn modelId="{53A99CDC-2F71-4255-A844-E971E57964DA}" type="presParOf" srcId="{83C477A0-58CC-4651-B8B1-D6926E049BAF}" destId="{63C801B6-E389-48D8-8F67-0E93B060472F}" srcOrd="0" destOrd="0" presId="urn:microsoft.com/office/officeart/2018/2/layout/IconVerticalSolidList"/>
    <dgm:cxn modelId="{EB5DC78C-490D-44D4-9FC2-9350E31C639C}" type="presParOf" srcId="{83C477A0-58CC-4651-B8B1-D6926E049BAF}" destId="{D89E82A5-EFC3-4148-9D56-014C2F2720DA}" srcOrd="1" destOrd="0" presId="urn:microsoft.com/office/officeart/2018/2/layout/IconVerticalSolidList"/>
    <dgm:cxn modelId="{C2BE195D-740B-4BD0-B090-0BCE276B270B}" type="presParOf" srcId="{83C477A0-58CC-4651-B8B1-D6926E049BAF}" destId="{A6F042BB-2402-4208-B95B-6C4DE06CC4A5}" srcOrd="2" destOrd="0" presId="urn:microsoft.com/office/officeart/2018/2/layout/IconVerticalSolidList"/>
    <dgm:cxn modelId="{61A882BC-5668-47AD-AFD5-4982955DE1CA}" type="presParOf" srcId="{83C477A0-58CC-4651-B8B1-D6926E049BAF}" destId="{7522A01F-1BAB-4DD2-97C0-CE4BC5838AD1}" srcOrd="3" destOrd="0" presId="urn:microsoft.com/office/officeart/2018/2/layout/IconVerticalSolidList"/>
    <dgm:cxn modelId="{CAFE96EC-997B-4E7E-B650-78B8A5CB96A9}" type="presParOf" srcId="{8C1DD29B-ACC2-4481-BD7A-32F4A441E940}" destId="{E854EE3F-C6FD-4B68-B5D0-800BFBAD895E}" srcOrd="3" destOrd="0" presId="urn:microsoft.com/office/officeart/2018/2/layout/IconVerticalSolidList"/>
    <dgm:cxn modelId="{700CD57D-3E08-46D0-B621-6A93DCD9D5C4}" type="presParOf" srcId="{8C1DD29B-ACC2-4481-BD7A-32F4A441E940}" destId="{3C2DDC70-D162-461F-87B7-8AFB7893AFB1}" srcOrd="4" destOrd="0" presId="urn:microsoft.com/office/officeart/2018/2/layout/IconVerticalSolidList"/>
    <dgm:cxn modelId="{423FA70F-46A6-4B0E-9739-DD2DED5FBF00}" type="presParOf" srcId="{3C2DDC70-D162-461F-87B7-8AFB7893AFB1}" destId="{8753776F-1648-4699-B237-749AB4ACD95C}" srcOrd="0" destOrd="0" presId="urn:microsoft.com/office/officeart/2018/2/layout/IconVerticalSolidList"/>
    <dgm:cxn modelId="{64950EAF-FEB5-4DB1-94A1-68A66FB27479}" type="presParOf" srcId="{3C2DDC70-D162-461F-87B7-8AFB7893AFB1}" destId="{42911EC4-1DBD-4A0D-BFA0-D8F426F48214}" srcOrd="1" destOrd="0" presId="urn:microsoft.com/office/officeart/2018/2/layout/IconVerticalSolidList"/>
    <dgm:cxn modelId="{4797F0AD-2CEC-4571-BB10-9DE82C254AEE}" type="presParOf" srcId="{3C2DDC70-D162-461F-87B7-8AFB7893AFB1}" destId="{DAFCC03E-07E5-4297-BFDB-DB35CD34FFA0}" srcOrd="2" destOrd="0" presId="urn:microsoft.com/office/officeart/2018/2/layout/IconVerticalSolidList"/>
    <dgm:cxn modelId="{6CECA3F8-AECE-4EBA-8D01-52E46C33C97E}" type="presParOf" srcId="{3C2DDC70-D162-461F-87B7-8AFB7893AFB1}" destId="{B5761C42-56DB-40F7-A45F-AFB72F80119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EA6C2-47D1-45BB-A232-B6BBC254B464}"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23E04D48-BC11-4A89-A145-EFA4563E63AF}">
      <dgm:prSet phldrT="[Text]"/>
      <dgm:spPr/>
      <dgm:t>
        <a:bodyPr/>
        <a:lstStyle/>
        <a:p>
          <a:r>
            <a:rPr lang="en-US" dirty="0"/>
            <a:t>Consultation</a:t>
          </a:r>
        </a:p>
      </dgm:t>
    </dgm:pt>
    <dgm:pt modelId="{C3162A75-3A4F-4255-ABB8-5B8E03BE4241}" type="parTrans" cxnId="{6796FEC3-FC16-42B8-92DC-73548C39571E}">
      <dgm:prSet/>
      <dgm:spPr/>
      <dgm:t>
        <a:bodyPr/>
        <a:lstStyle/>
        <a:p>
          <a:endParaRPr lang="en-US"/>
        </a:p>
      </dgm:t>
    </dgm:pt>
    <dgm:pt modelId="{6316A34A-C626-4799-B355-05BA5F69448C}" type="sibTrans" cxnId="{6796FEC3-FC16-42B8-92DC-73548C39571E}">
      <dgm:prSet/>
      <dgm:spPr/>
      <dgm:t>
        <a:bodyPr/>
        <a:lstStyle/>
        <a:p>
          <a:endParaRPr lang="en-US"/>
        </a:p>
      </dgm:t>
    </dgm:pt>
    <dgm:pt modelId="{A7E6A97A-379E-4D12-A416-0A4356E934FB}">
      <dgm:prSet phldrT="[Text]"/>
      <dgm:spPr/>
      <dgm:t>
        <a:bodyPr/>
        <a:lstStyle/>
        <a:p>
          <a:r>
            <a:rPr lang="en-US" dirty="0"/>
            <a:t>Learner success</a:t>
          </a:r>
        </a:p>
      </dgm:t>
    </dgm:pt>
    <dgm:pt modelId="{CD74BEEF-A4E8-4557-A746-65DEC6F93771}" type="parTrans" cxnId="{98E67C41-6AC4-47EB-AD14-1A8CD80EA666}">
      <dgm:prSet/>
      <dgm:spPr/>
      <dgm:t>
        <a:bodyPr/>
        <a:lstStyle/>
        <a:p>
          <a:endParaRPr lang="en-US"/>
        </a:p>
      </dgm:t>
    </dgm:pt>
    <dgm:pt modelId="{78B94645-E6CC-42CE-A238-D537F711FF9C}" type="sibTrans" cxnId="{98E67C41-6AC4-47EB-AD14-1A8CD80EA666}">
      <dgm:prSet/>
      <dgm:spPr/>
      <dgm:t>
        <a:bodyPr/>
        <a:lstStyle/>
        <a:p>
          <a:endParaRPr lang="en-US"/>
        </a:p>
      </dgm:t>
    </dgm:pt>
    <dgm:pt modelId="{DE0A79FD-4A17-49DD-941C-B2273BB61CB0}">
      <dgm:prSet phldrT="[Text]"/>
      <dgm:spPr/>
      <dgm:t>
        <a:bodyPr/>
        <a:lstStyle/>
        <a:p>
          <a:r>
            <a:rPr lang="en-US" dirty="0"/>
            <a:t>Suggestions</a:t>
          </a:r>
        </a:p>
      </dgm:t>
    </dgm:pt>
    <dgm:pt modelId="{E777A27B-C6C0-4102-887B-20024204F3A2}" type="parTrans" cxnId="{BC9D6FF3-E695-4F12-8867-777F1A930986}">
      <dgm:prSet/>
      <dgm:spPr/>
      <dgm:t>
        <a:bodyPr/>
        <a:lstStyle/>
        <a:p>
          <a:endParaRPr lang="en-US"/>
        </a:p>
      </dgm:t>
    </dgm:pt>
    <dgm:pt modelId="{CDF5D3D5-E8C7-4E4E-80E1-036B0A9A7562}" type="sibTrans" cxnId="{BC9D6FF3-E695-4F12-8867-777F1A930986}">
      <dgm:prSet/>
      <dgm:spPr/>
      <dgm:t>
        <a:bodyPr/>
        <a:lstStyle/>
        <a:p>
          <a:endParaRPr lang="en-US"/>
        </a:p>
      </dgm:t>
    </dgm:pt>
    <dgm:pt modelId="{468E0CA9-C265-4EFF-B0AF-271B71EA17F8}">
      <dgm:prSet phldrT="[Text]"/>
      <dgm:spPr/>
      <dgm:t>
        <a:bodyPr/>
        <a:lstStyle/>
        <a:p>
          <a:r>
            <a:rPr lang="en-US" dirty="0"/>
            <a:t>Break-it-down</a:t>
          </a:r>
        </a:p>
      </dgm:t>
    </dgm:pt>
    <dgm:pt modelId="{8CF6DEAE-4D4D-4412-A3BC-68D4B39DF7B5}" type="parTrans" cxnId="{7548D1C0-D28C-4ABF-AF4D-E5DE79DDC80A}">
      <dgm:prSet/>
      <dgm:spPr/>
      <dgm:t>
        <a:bodyPr/>
        <a:lstStyle/>
        <a:p>
          <a:endParaRPr lang="en-US"/>
        </a:p>
      </dgm:t>
    </dgm:pt>
    <dgm:pt modelId="{F01F8A05-C799-4643-B29F-722795600405}" type="sibTrans" cxnId="{7548D1C0-D28C-4ABF-AF4D-E5DE79DDC80A}">
      <dgm:prSet/>
      <dgm:spPr/>
      <dgm:t>
        <a:bodyPr/>
        <a:lstStyle/>
        <a:p>
          <a:endParaRPr lang="en-US"/>
        </a:p>
      </dgm:t>
    </dgm:pt>
    <dgm:pt modelId="{92D225CE-530B-4939-BF06-1B4A739081BD}">
      <dgm:prSet phldrT="[Text]"/>
      <dgm:spPr/>
      <dgm:t>
        <a:bodyPr/>
        <a:lstStyle/>
        <a:p>
          <a:r>
            <a:rPr lang="en-US" dirty="0"/>
            <a:t>Simplify</a:t>
          </a:r>
        </a:p>
      </dgm:t>
    </dgm:pt>
    <dgm:pt modelId="{A0E3910A-3C29-4155-8CB7-144F85A6F2A0}" type="parTrans" cxnId="{642E8B82-A3B0-4BC1-8127-B15D058B7FE1}">
      <dgm:prSet/>
      <dgm:spPr/>
      <dgm:t>
        <a:bodyPr/>
        <a:lstStyle/>
        <a:p>
          <a:endParaRPr lang="en-US"/>
        </a:p>
      </dgm:t>
    </dgm:pt>
    <dgm:pt modelId="{D92D366B-FA58-41DB-B1B9-365E47E99007}" type="sibTrans" cxnId="{642E8B82-A3B0-4BC1-8127-B15D058B7FE1}">
      <dgm:prSet/>
      <dgm:spPr/>
      <dgm:t>
        <a:bodyPr/>
        <a:lstStyle/>
        <a:p>
          <a:endParaRPr lang="en-US"/>
        </a:p>
      </dgm:t>
    </dgm:pt>
    <dgm:pt modelId="{D95A87CC-E82D-4C0F-A40B-9E1CC826DADF}">
      <dgm:prSet phldrT="[Text]"/>
      <dgm:spPr/>
      <dgm:t>
        <a:bodyPr/>
        <a:lstStyle/>
        <a:p>
          <a:r>
            <a:rPr lang="en-US" dirty="0"/>
            <a:t>Next Steps</a:t>
          </a:r>
        </a:p>
      </dgm:t>
    </dgm:pt>
    <dgm:pt modelId="{054C8C43-97D6-479C-985D-8A3B01D69514}" type="parTrans" cxnId="{590CF0C3-AA4B-4914-96CC-8E7E44E49429}">
      <dgm:prSet/>
      <dgm:spPr/>
      <dgm:t>
        <a:bodyPr/>
        <a:lstStyle/>
        <a:p>
          <a:endParaRPr lang="en-US"/>
        </a:p>
      </dgm:t>
    </dgm:pt>
    <dgm:pt modelId="{5C9F1BEB-E2E5-4B2A-92EF-9521DCB0E91F}" type="sibTrans" cxnId="{590CF0C3-AA4B-4914-96CC-8E7E44E49429}">
      <dgm:prSet/>
      <dgm:spPr/>
      <dgm:t>
        <a:bodyPr/>
        <a:lstStyle/>
        <a:p>
          <a:endParaRPr lang="en-US"/>
        </a:p>
      </dgm:t>
    </dgm:pt>
    <dgm:pt modelId="{F403DB0C-FFF6-4ED5-B5BF-577FED2818D6}">
      <dgm:prSet phldrT="[Text]"/>
      <dgm:spPr/>
      <dgm:t>
        <a:bodyPr/>
        <a:lstStyle/>
        <a:p>
          <a:r>
            <a:rPr lang="en-US" dirty="0"/>
            <a:t>Partner</a:t>
          </a:r>
        </a:p>
      </dgm:t>
    </dgm:pt>
    <dgm:pt modelId="{61A6EDF1-AF2E-49F3-9B16-CE1AA9585FAD}" type="parTrans" cxnId="{24BA2F80-F76C-470A-9A40-A690979D5EEC}">
      <dgm:prSet/>
      <dgm:spPr/>
      <dgm:t>
        <a:bodyPr/>
        <a:lstStyle/>
        <a:p>
          <a:endParaRPr lang="en-US"/>
        </a:p>
      </dgm:t>
    </dgm:pt>
    <dgm:pt modelId="{7F9DF3EA-5F8F-4084-9F44-2D1BEFD96B1D}" type="sibTrans" cxnId="{24BA2F80-F76C-470A-9A40-A690979D5EEC}">
      <dgm:prSet/>
      <dgm:spPr/>
      <dgm:t>
        <a:bodyPr/>
        <a:lstStyle/>
        <a:p>
          <a:endParaRPr lang="en-US"/>
        </a:p>
      </dgm:t>
    </dgm:pt>
    <dgm:pt modelId="{01598228-26C4-4408-8584-0938D84C2FCD}">
      <dgm:prSet phldrT="[Text]"/>
      <dgm:spPr/>
      <dgm:t>
        <a:bodyPr/>
        <a:lstStyle/>
        <a:p>
          <a:r>
            <a:rPr lang="en-US" dirty="0"/>
            <a:t>Design</a:t>
          </a:r>
        </a:p>
      </dgm:t>
    </dgm:pt>
    <dgm:pt modelId="{F4AA0421-78E1-4BA8-9E1B-9C50CB4CE5BE}" type="parTrans" cxnId="{81E7097C-1A3F-4085-AF61-9D77F400D7A3}">
      <dgm:prSet/>
      <dgm:spPr/>
      <dgm:t>
        <a:bodyPr/>
        <a:lstStyle/>
        <a:p>
          <a:endParaRPr lang="en-US"/>
        </a:p>
      </dgm:t>
    </dgm:pt>
    <dgm:pt modelId="{59A62196-CA1C-4BEB-B8CE-13B48CB24B80}" type="sibTrans" cxnId="{81E7097C-1A3F-4085-AF61-9D77F400D7A3}">
      <dgm:prSet/>
      <dgm:spPr/>
      <dgm:t>
        <a:bodyPr/>
        <a:lstStyle/>
        <a:p>
          <a:endParaRPr lang="en-US"/>
        </a:p>
      </dgm:t>
    </dgm:pt>
    <dgm:pt modelId="{98AD3DE6-7114-4C82-ABAA-272299E7BE8D}">
      <dgm:prSet phldrT="[Text]"/>
      <dgm:spPr/>
      <dgm:t>
        <a:bodyPr/>
        <a:lstStyle/>
        <a:p>
          <a:r>
            <a:rPr lang="en-US" dirty="0"/>
            <a:t>Development</a:t>
          </a:r>
        </a:p>
      </dgm:t>
    </dgm:pt>
    <dgm:pt modelId="{282E64AA-2CA5-4A1B-A4E9-31761E029BF7}" type="parTrans" cxnId="{D650051A-B707-4AF0-AAD3-A146E0512626}">
      <dgm:prSet/>
      <dgm:spPr/>
      <dgm:t>
        <a:bodyPr/>
        <a:lstStyle/>
        <a:p>
          <a:endParaRPr lang="en-US"/>
        </a:p>
      </dgm:t>
    </dgm:pt>
    <dgm:pt modelId="{FBD76990-1411-4DFF-8D6F-0B02BC5AB577}" type="sibTrans" cxnId="{D650051A-B707-4AF0-AAD3-A146E0512626}">
      <dgm:prSet/>
      <dgm:spPr/>
      <dgm:t>
        <a:bodyPr/>
        <a:lstStyle/>
        <a:p>
          <a:endParaRPr lang="en-US"/>
        </a:p>
      </dgm:t>
    </dgm:pt>
    <dgm:pt modelId="{CC8EBB0B-89AF-4444-A67D-9A4B6D1533EA}">
      <dgm:prSet phldrT="[Text]"/>
      <dgm:spPr/>
      <dgm:t>
        <a:bodyPr/>
        <a:lstStyle/>
        <a:p>
          <a:r>
            <a:rPr lang="en-US" dirty="0"/>
            <a:t>What and Why </a:t>
          </a:r>
        </a:p>
      </dgm:t>
    </dgm:pt>
    <dgm:pt modelId="{250B27D7-C2D7-4C54-A00A-B5B9C9824F87}" type="parTrans" cxnId="{EEB7A229-4D0D-4702-9D3C-F73CE2191EB9}">
      <dgm:prSet/>
      <dgm:spPr/>
      <dgm:t>
        <a:bodyPr/>
        <a:lstStyle/>
        <a:p>
          <a:endParaRPr lang="en-US"/>
        </a:p>
      </dgm:t>
    </dgm:pt>
    <dgm:pt modelId="{43D81488-3ED2-43E4-A7FA-39837BC6EA4F}" type="sibTrans" cxnId="{EEB7A229-4D0D-4702-9D3C-F73CE2191EB9}">
      <dgm:prSet/>
      <dgm:spPr/>
      <dgm:t>
        <a:bodyPr/>
        <a:lstStyle/>
        <a:p>
          <a:endParaRPr lang="en-US"/>
        </a:p>
      </dgm:t>
    </dgm:pt>
    <dgm:pt modelId="{BBD88D49-7CB9-4EBD-8A87-1EEF3F511F3A}">
      <dgm:prSet phldrT="[Text]"/>
      <dgm:spPr/>
      <dgm:t>
        <a:bodyPr/>
        <a:lstStyle/>
        <a:p>
          <a:r>
            <a:rPr lang="en-US" dirty="0"/>
            <a:t>How to proceed</a:t>
          </a:r>
        </a:p>
      </dgm:t>
    </dgm:pt>
    <dgm:pt modelId="{E2C2C25A-8375-48C8-8A35-CCFE4375D411}" type="parTrans" cxnId="{18EE179D-842E-4679-8704-04E1690732CA}">
      <dgm:prSet/>
      <dgm:spPr/>
      <dgm:t>
        <a:bodyPr/>
        <a:lstStyle/>
        <a:p>
          <a:endParaRPr lang="en-US"/>
        </a:p>
      </dgm:t>
    </dgm:pt>
    <dgm:pt modelId="{355D41DF-931E-429B-B7B8-9983DBBA7BC8}" type="sibTrans" cxnId="{18EE179D-842E-4679-8704-04E1690732CA}">
      <dgm:prSet/>
      <dgm:spPr/>
      <dgm:t>
        <a:bodyPr/>
        <a:lstStyle/>
        <a:p>
          <a:endParaRPr lang="en-US"/>
        </a:p>
      </dgm:t>
    </dgm:pt>
    <dgm:pt modelId="{29676F5D-DCFB-4C6C-AE71-8DEFC1A31600}">
      <dgm:prSet phldrT="[Text]"/>
      <dgm:spPr/>
      <dgm:t>
        <a:bodyPr/>
        <a:lstStyle/>
        <a:p>
          <a:r>
            <a:rPr lang="en-US" dirty="0"/>
            <a:t>Ongoing support</a:t>
          </a:r>
        </a:p>
      </dgm:t>
    </dgm:pt>
    <dgm:pt modelId="{1D03F2F1-0834-4304-9F50-492E2904004E}" type="parTrans" cxnId="{F1A6B166-A812-4CA5-9F63-E313C6606A46}">
      <dgm:prSet/>
      <dgm:spPr/>
      <dgm:t>
        <a:bodyPr/>
        <a:lstStyle/>
        <a:p>
          <a:endParaRPr lang="en-US"/>
        </a:p>
      </dgm:t>
    </dgm:pt>
    <dgm:pt modelId="{4BD7BAA3-14D7-489D-935B-82F9190ED287}" type="sibTrans" cxnId="{F1A6B166-A812-4CA5-9F63-E313C6606A46}">
      <dgm:prSet/>
      <dgm:spPr/>
      <dgm:t>
        <a:bodyPr/>
        <a:lstStyle/>
        <a:p>
          <a:endParaRPr lang="en-US"/>
        </a:p>
      </dgm:t>
    </dgm:pt>
    <dgm:pt modelId="{9DDE4495-A547-4ED1-AB00-EF92761BA80D}">
      <dgm:prSet phldrT="[Text]"/>
      <dgm:spPr/>
      <dgm:t>
        <a:bodyPr/>
        <a:lstStyle/>
        <a:p>
          <a:r>
            <a:rPr lang="en-US" dirty="0"/>
            <a:t>Continuous Improvement</a:t>
          </a:r>
        </a:p>
      </dgm:t>
    </dgm:pt>
    <dgm:pt modelId="{825EE40B-2928-4EC4-8754-DD987608AEE0}" type="parTrans" cxnId="{1D905373-C6D9-42B7-B579-228AEB743B48}">
      <dgm:prSet/>
      <dgm:spPr/>
      <dgm:t>
        <a:bodyPr/>
        <a:lstStyle/>
        <a:p>
          <a:endParaRPr lang="en-US"/>
        </a:p>
      </dgm:t>
    </dgm:pt>
    <dgm:pt modelId="{8B97655F-3A8F-4A20-9F2C-4C9E82D4806D}" type="sibTrans" cxnId="{1D905373-C6D9-42B7-B579-228AEB743B48}">
      <dgm:prSet/>
      <dgm:spPr/>
      <dgm:t>
        <a:bodyPr/>
        <a:lstStyle/>
        <a:p>
          <a:endParaRPr lang="en-US"/>
        </a:p>
      </dgm:t>
    </dgm:pt>
    <dgm:pt modelId="{43230FC7-3163-4B44-A377-6D9649141F5B}">
      <dgm:prSet phldrT="[Text]"/>
      <dgm:spPr/>
      <dgm:t>
        <a:bodyPr/>
        <a:lstStyle/>
        <a:p>
          <a:r>
            <a:rPr lang="en-US" dirty="0"/>
            <a:t>Continuous Improvement</a:t>
          </a:r>
        </a:p>
      </dgm:t>
    </dgm:pt>
    <dgm:pt modelId="{23CE4222-D15F-4735-8B48-A79C3A4BD434}" type="parTrans" cxnId="{F51E2AAE-AF50-4E4D-9D43-6AB18A3ED48F}">
      <dgm:prSet/>
      <dgm:spPr/>
      <dgm:t>
        <a:bodyPr/>
        <a:lstStyle/>
        <a:p>
          <a:endParaRPr lang="en-US"/>
        </a:p>
      </dgm:t>
    </dgm:pt>
    <dgm:pt modelId="{058F3720-989F-47BF-83B5-F9115A15F404}" type="sibTrans" cxnId="{F51E2AAE-AF50-4E4D-9D43-6AB18A3ED48F}">
      <dgm:prSet/>
      <dgm:spPr/>
      <dgm:t>
        <a:bodyPr/>
        <a:lstStyle/>
        <a:p>
          <a:endParaRPr lang="en-US"/>
        </a:p>
      </dgm:t>
    </dgm:pt>
    <dgm:pt modelId="{C07767C2-A9E6-43C1-B757-67F45D039D41}" type="pres">
      <dgm:prSet presAssocID="{EE2EA6C2-47D1-45BB-A232-B6BBC254B464}" presName="Name0" presStyleCnt="0">
        <dgm:presLayoutVars>
          <dgm:chMax val="7"/>
          <dgm:dir/>
          <dgm:animLvl val="lvl"/>
          <dgm:resizeHandles val="exact"/>
        </dgm:presLayoutVars>
      </dgm:prSet>
      <dgm:spPr/>
    </dgm:pt>
    <dgm:pt modelId="{187380BC-4622-44B5-B9EE-B44B7B42AA82}" type="pres">
      <dgm:prSet presAssocID="{23E04D48-BC11-4A89-A145-EFA4563E63AF}" presName="circle1" presStyleLbl="node1" presStyleIdx="0" presStyleCnt="3"/>
      <dgm:spPr/>
    </dgm:pt>
    <dgm:pt modelId="{18D42364-3CC5-4023-B8A3-84CA0858A795}" type="pres">
      <dgm:prSet presAssocID="{23E04D48-BC11-4A89-A145-EFA4563E63AF}" presName="space" presStyleCnt="0"/>
      <dgm:spPr/>
    </dgm:pt>
    <dgm:pt modelId="{41ED473D-D779-4F38-8AC0-7559FD3F9419}" type="pres">
      <dgm:prSet presAssocID="{23E04D48-BC11-4A89-A145-EFA4563E63AF}" presName="rect1" presStyleLbl="alignAcc1" presStyleIdx="0" presStyleCnt="3"/>
      <dgm:spPr/>
    </dgm:pt>
    <dgm:pt modelId="{F418755D-0A03-463A-A2E2-B8F732E6B091}" type="pres">
      <dgm:prSet presAssocID="{DE0A79FD-4A17-49DD-941C-B2273BB61CB0}" presName="vertSpace2" presStyleLbl="node1" presStyleIdx="0" presStyleCnt="3"/>
      <dgm:spPr/>
    </dgm:pt>
    <dgm:pt modelId="{C52A5309-4B9E-4FD7-ABCC-51E7CFFF542E}" type="pres">
      <dgm:prSet presAssocID="{DE0A79FD-4A17-49DD-941C-B2273BB61CB0}" presName="circle2" presStyleLbl="node1" presStyleIdx="1" presStyleCnt="3"/>
      <dgm:spPr/>
    </dgm:pt>
    <dgm:pt modelId="{93C0F20B-5AF3-44C6-95F1-65AEE6DE1C47}" type="pres">
      <dgm:prSet presAssocID="{DE0A79FD-4A17-49DD-941C-B2273BB61CB0}" presName="rect2" presStyleLbl="alignAcc1" presStyleIdx="1" presStyleCnt="3"/>
      <dgm:spPr/>
    </dgm:pt>
    <dgm:pt modelId="{B8803CB6-9AC5-4F67-9D96-189EE831FF4A}" type="pres">
      <dgm:prSet presAssocID="{D95A87CC-E82D-4C0F-A40B-9E1CC826DADF}" presName="vertSpace3" presStyleLbl="node1" presStyleIdx="1" presStyleCnt="3"/>
      <dgm:spPr/>
    </dgm:pt>
    <dgm:pt modelId="{97E56544-D5E7-4EA7-A320-79D59C08300D}" type="pres">
      <dgm:prSet presAssocID="{D95A87CC-E82D-4C0F-A40B-9E1CC826DADF}" presName="circle3" presStyleLbl="node1" presStyleIdx="2" presStyleCnt="3"/>
      <dgm:spPr/>
    </dgm:pt>
    <dgm:pt modelId="{8BDB4209-397D-42CA-A6FA-AF07E4414022}" type="pres">
      <dgm:prSet presAssocID="{D95A87CC-E82D-4C0F-A40B-9E1CC826DADF}" presName="rect3" presStyleLbl="alignAcc1" presStyleIdx="2" presStyleCnt="3"/>
      <dgm:spPr/>
    </dgm:pt>
    <dgm:pt modelId="{39B3E56E-31F0-4462-9F14-BB442CCDAE44}" type="pres">
      <dgm:prSet presAssocID="{23E04D48-BC11-4A89-A145-EFA4563E63AF}" presName="rect1ParTx" presStyleLbl="alignAcc1" presStyleIdx="2" presStyleCnt="3">
        <dgm:presLayoutVars>
          <dgm:chMax val="1"/>
          <dgm:bulletEnabled val="1"/>
        </dgm:presLayoutVars>
      </dgm:prSet>
      <dgm:spPr/>
    </dgm:pt>
    <dgm:pt modelId="{89BBD968-48BE-4AC7-810C-C4DA0D460A1B}" type="pres">
      <dgm:prSet presAssocID="{23E04D48-BC11-4A89-A145-EFA4563E63AF}" presName="rect1ChTx" presStyleLbl="alignAcc1" presStyleIdx="2" presStyleCnt="3">
        <dgm:presLayoutVars>
          <dgm:bulletEnabled val="1"/>
        </dgm:presLayoutVars>
      </dgm:prSet>
      <dgm:spPr/>
    </dgm:pt>
    <dgm:pt modelId="{C708FF6B-6434-43BD-89E4-7B212BB7326D}" type="pres">
      <dgm:prSet presAssocID="{DE0A79FD-4A17-49DD-941C-B2273BB61CB0}" presName="rect2ParTx" presStyleLbl="alignAcc1" presStyleIdx="2" presStyleCnt="3">
        <dgm:presLayoutVars>
          <dgm:chMax val="1"/>
          <dgm:bulletEnabled val="1"/>
        </dgm:presLayoutVars>
      </dgm:prSet>
      <dgm:spPr/>
    </dgm:pt>
    <dgm:pt modelId="{016982EB-755C-4EFB-9945-16BF2A5D9403}" type="pres">
      <dgm:prSet presAssocID="{DE0A79FD-4A17-49DD-941C-B2273BB61CB0}" presName="rect2ChTx" presStyleLbl="alignAcc1" presStyleIdx="2" presStyleCnt="3">
        <dgm:presLayoutVars>
          <dgm:bulletEnabled val="1"/>
        </dgm:presLayoutVars>
      </dgm:prSet>
      <dgm:spPr/>
    </dgm:pt>
    <dgm:pt modelId="{9BF6CC34-CEBD-4C06-9C63-8B219B8C02DD}" type="pres">
      <dgm:prSet presAssocID="{D95A87CC-E82D-4C0F-A40B-9E1CC826DADF}" presName="rect3ParTx" presStyleLbl="alignAcc1" presStyleIdx="2" presStyleCnt="3">
        <dgm:presLayoutVars>
          <dgm:chMax val="1"/>
          <dgm:bulletEnabled val="1"/>
        </dgm:presLayoutVars>
      </dgm:prSet>
      <dgm:spPr/>
    </dgm:pt>
    <dgm:pt modelId="{BB67A8FA-DB64-48F2-B55A-F2E76068C730}" type="pres">
      <dgm:prSet presAssocID="{D95A87CC-E82D-4C0F-A40B-9E1CC826DADF}" presName="rect3ChTx" presStyleLbl="alignAcc1" presStyleIdx="2" presStyleCnt="3">
        <dgm:presLayoutVars>
          <dgm:bulletEnabled val="1"/>
        </dgm:presLayoutVars>
      </dgm:prSet>
      <dgm:spPr/>
    </dgm:pt>
  </dgm:ptLst>
  <dgm:cxnLst>
    <dgm:cxn modelId="{39EC7205-9EA3-4B46-8529-50F3DFB60C7B}" type="presOf" srcId="{9DDE4495-A547-4ED1-AB00-EF92761BA80D}" destId="{BB67A8FA-DB64-48F2-B55A-F2E76068C730}" srcOrd="0" destOrd="3" presId="urn:microsoft.com/office/officeart/2005/8/layout/target3"/>
    <dgm:cxn modelId="{AB96C312-CC72-4052-AC62-95B38288BE7A}" type="presOf" srcId="{DE0A79FD-4A17-49DD-941C-B2273BB61CB0}" destId="{93C0F20B-5AF3-44C6-95F1-65AEE6DE1C47}" srcOrd="0" destOrd="0" presId="urn:microsoft.com/office/officeart/2005/8/layout/target3"/>
    <dgm:cxn modelId="{68148119-1A95-48DD-A6E3-91A02870F965}" type="presOf" srcId="{23E04D48-BC11-4A89-A145-EFA4563E63AF}" destId="{41ED473D-D779-4F38-8AC0-7559FD3F9419}" srcOrd="0" destOrd="0" presId="urn:microsoft.com/office/officeart/2005/8/layout/target3"/>
    <dgm:cxn modelId="{D650051A-B707-4AF0-AAD3-A146E0512626}" srcId="{23E04D48-BC11-4A89-A145-EFA4563E63AF}" destId="{98AD3DE6-7114-4C82-ABAA-272299E7BE8D}" srcOrd="2" destOrd="0" parTransId="{282E64AA-2CA5-4A1B-A4E9-31761E029BF7}" sibTransId="{FBD76990-1411-4DFF-8D6F-0B02BC5AB577}"/>
    <dgm:cxn modelId="{04CF591D-79CE-4019-9F86-374D427341C4}" type="presOf" srcId="{43230FC7-3163-4B44-A377-6D9649141F5B}" destId="{016982EB-755C-4EFB-9945-16BF2A5D9403}" srcOrd="0" destOrd="3" presId="urn:microsoft.com/office/officeart/2005/8/layout/target3"/>
    <dgm:cxn modelId="{EEB7A229-4D0D-4702-9D3C-F73CE2191EB9}" srcId="{DE0A79FD-4A17-49DD-941C-B2273BB61CB0}" destId="{CC8EBB0B-89AF-4444-A67D-9A4B6D1533EA}" srcOrd="2" destOrd="0" parTransId="{250B27D7-C2D7-4C54-A00A-B5B9C9824F87}" sibTransId="{43D81488-3ED2-43E4-A7FA-39837BC6EA4F}"/>
    <dgm:cxn modelId="{BFB2FD2C-B005-4DD4-BCF4-3A0B4B14CDE7}" type="presOf" srcId="{F403DB0C-FFF6-4ED5-B5BF-577FED2818D6}" destId="{BB67A8FA-DB64-48F2-B55A-F2E76068C730}" srcOrd="0" destOrd="0" presId="urn:microsoft.com/office/officeart/2005/8/layout/target3"/>
    <dgm:cxn modelId="{98E67C41-6AC4-47EB-AD14-1A8CD80EA666}" srcId="{23E04D48-BC11-4A89-A145-EFA4563E63AF}" destId="{A7E6A97A-379E-4D12-A416-0A4356E934FB}" srcOrd="0" destOrd="0" parTransId="{CD74BEEF-A4E8-4557-A746-65DEC6F93771}" sibTransId="{78B94645-E6CC-42CE-A238-D537F711FF9C}"/>
    <dgm:cxn modelId="{F1A6B166-A812-4CA5-9F63-E313C6606A46}" srcId="{D95A87CC-E82D-4C0F-A40B-9E1CC826DADF}" destId="{29676F5D-DCFB-4C6C-AE71-8DEFC1A31600}" srcOrd="2" destOrd="0" parTransId="{1D03F2F1-0834-4304-9F50-492E2904004E}" sibTransId="{4BD7BAA3-14D7-489D-935B-82F9190ED287}"/>
    <dgm:cxn modelId="{D0C61969-0480-4466-9C36-49BFCBD23BB9}" type="presOf" srcId="{BBD88D49-7CB9-4EBD-8A87-1EEF3F511F3A}" destId="{BB67A8FA-DB64-48F2-B55A-F2E76068C730}" srcOrd="0" destOrd="1" presId="urn:microsoft.com/office/officeart/2005/8/layout/target3"/>
    <dgm:cxn modelId="{63613B53-F8DA-4020-AF8D-BFA8F3EC03EF}" type="presOf" srcId="{23E04D48-BC11-4A89-A145-EFA4563E63AF}" destId="{39B3E56E-31F0-4462-9F14-BB442CCDAE44}" srcOrd="1" destOrd="0" presId="urn:microsoft.com/office/officeart/2005/8/layout/target3"/>
    <dgm:cxn modelId="{1D905373-C6D9-42B7-B579-228AEB743B48}" srcId="{D95A87CC-E82D-4C0F-A40B-9E1CC826DADF}" destId="{9DDE4495-A547-4ED1-AB00-EF92761BA80D}" srcOrd="3" destOrd="0" parTransId="{825EE40B-2928-4EC4-8754-DD987608AEE0}" sibTransId="{8B97655F-3A8F-4A20-9F2C-4C9E82D4806D}"/>
    <dgm:cxn modelId="{74626679-3D81-4747-907E-16F11A01C66B}" type="presOf" srcId="{468E0CA9-C265-4EFF-B0AF-271B71EA17F8}" destId="{016982EB-755C-4EFB-9945-16BF2A5D9403}" srcOrd="0" destOrd="0" presId="urn:microsoft.com/office/officeart/2005/8/layout/target3"/>
    <dgm:cxn modelId="{81E7097C-1A3F-4085-AF61-9D77F400D7A3}" srcId="{23E04D48-BC11-4A89-A145-EFA4563E63AF}" destId="{01598228-26C4-4408-8584-0938D84C2FCD}" srcOrd="1" destOrd="0" parTransId="{F4AA0421-78E1-4BA8-9E1B-9C50CB4CE5BE}" sibTransId="{59A62196-CA1C-4BEB-B8CE-13B48CB24B80}"/>
    <dgm:cxn modelId="{24BA2F80-F76C-470A-9A40-A690979D5EEC}" srcId="{D95A87CC-E82D-4C0F-A40B-9E1CC826DADF}" destId="{F403DB0C-FFF6-4ED5-B5BF-577FED2818D6}" srcOrd="0" destOrd="0" parTransId="{61A6EDF1-AF2E-49F3-9B16-CE1AA9585FAD}" sibTransId="{7F9DF3EA-5F8F-4084-9F44-2D1BEFD96B1D}"/>
    <dgm:cxn modelId="{642E8B82-A3B0-4BC1-8127-B15D058B7FE1}" srcId="{DE0A79FD-4A17-49DD-941C-B2273BB61CB0}" destId="{92D225CE-530B-4939-BF06-1B4A739081BD}" srcOrd="1" destOrd="0" parTransId="{A0E3910A-3C29-4155-8CB7-144F85A6F2A0}" sibTransId="{D92D366B-FA58-41DB-B1B9-365E47E99007}"/>
    <dgm:cxn modelId="{18EE179D-842E-4679-8704-04E1690732CA}" srcId="{D95A87CC-E82D-4C0F-A40B-9E1CC826DADF}" destId="{BBD88D49-7CB9-4EBD-8A87-1EEF3F511F3A}" srcOrd="1" destOrd="0" parTransId="{E2C2C25A-8375-48C8-8A35-CCFE4375D411}" sibTransId="{355D41DF-931E-429B-B7B8-9983DBBA7BC8}"/>
    <dgm:cxn modelId="{B776709F-8EE2-4724-8033-C931BBB18CDF}" type="presOf" srcId="{29676F5D-DCFB-4C6C-AE71-8DEFC1A31600}" destId="{BB67A8FA-DB64-48F2-B55A-F2E76068C730}" srcOrd="0" destOrd="2" presId="urn:microsoft.com/office/officeart/2005/8/layout/target3"/>
    <dgm:cxn modelId="{33A976AC-A2DF-40B5-AC58-2B1A1E76104F}" type="presOf" srcId="{EE2EA6C2-47D1-45BB-A232-B6BBC254B464}" destId="{C07767C2-A9E6-43C1-B757-67F45D039D41}" srcOrd="0" destOrd="0" presId="urn:microsoft.com/office/officeart/2005/8/layout/target3"/>
    <dgm:cxn modelId="{F51E2AAE-AF50-4E4D-9D43-6AB18A3ED48F}" srcId="{DE0A79FD-4A17-49DD-941C-B2273BB61CB0}" destId="{43230FC7-3163-4B44-A377-6D9649141F5B}" srcOrd="3" destOrd="0" parTransId="{23CE4222-D15F-4735-8B48-A79C3A4BD434}" sibTransId="{058F3720-989F-47BF-83B5-F9115A15F404}"/>
    <dgm:cxn modelId="{F9604FB0-29C9-4771-9A51-DD966177F072}" type="presOf" srcId="{CC8EBB0B-89AF-4444-A67D-9A4B6D1533EA}" destId="{016982EB-755C-4EFB-9945-16BF2A5D9403}" srcOrd="0" destOrd="2" presId="urn:microsoft.com/office/officeart/2005/8/layout/target3"/>
    <dgm:cxn modelId="{7548D1C0-D28C-4ABF-AF4D-E5DE79DDC80A}" srcId="{DE0A79FD-4A17-49DD-941C-B2273BB61CB0}" destId="{468E0CA9-C265-4EFF-B0AF-271B71EA17F8}" srcOrd="0" destOrd="0" parTransId="{8CF6DEAE-4D4D-4412-A3BC-68D4B39DF7B5}" sibTransId="{F01F8A05-C799-4643-B29F-722795600405}"/>
    <dgm:cxn modelId="{590CF0C3-AA4B-4914-96CC-8E7E44E49429}" srcId="{EE2EA6C2-47D1-45BB-A232-B6BBC254B464}" destId="{D95A87CC-E82D-4C0F-A40B-9E1CC826DADF}" srcOrd="2" destOrd="0" parTransId="{054C8C43-97D6-479C-985D-8A3B01D69514}" sibTransId="{5C9F1BEB-E2E5-4B2A-92EF-9521DCB0E91F}"/>
    <dgm:cxn modelId="{6796FEC3-FC16-42B8-92DC-73548C39571E}" srcId="{EE2EA6C2-47D1-45BB-A232-B6BBC254B464}" destId="{23E04D48-BC11-4A89-A145-EFA4563E63AF}" srcOrd="0" destOrd="0" parTransId="{C3162A75-3A4F-4255-ABB8-5B8E03BE4241}" sibTransId="{6316A34A-C626-4799-B355-05BA5F69448C}"/>
    <dgm:cxn modelId="{A06FD2D8-11D0-430D-B699-7709DEF038F1}" type="presOf" srcId="{92D225CE-530B-4939-BF06-1B4A739081BD}" destId="{016982EB-755C-4EFB-9945-16BF2A5D9403}" srcOrd="0" destOrd="1" presId="urn:microsoft.com/office/officeart/2005/8/layout/target3"/>
    <dgm:cxn modelId="{71E9EAD8-FE71-4113-A68F-7AE996177691}" type="presOf" srcId="{D95A87CC-E82D-4C0F-A40B-9E1CC826DADF}" destId="{9BF6CC34-CEBD-4C06-9C63-8B219B8C02DD}" srcOrd="1" destOrd="0" presId="urn:microsoft.com/office/officeart/2005/8/layout/target3"/>
    <dgm:cxn modelId="{E50778DB-7187-45FA-A632-BA06C33CA28A}" type="presOf" srcId="{DE0A79FD-4A17-49DD-941C-B2273BB61CB0}" destId="{C708FF6B-6434-43BD-89E4-7B212BB7326D}" srcOrd="1" destOrd="0" presId="urn:microsoft.com/office/officeart/2005/8/layout/target3"/>
    <dgm:cxn modelId="{89D168E1-434B-4688-B05D-42389C8BCAEF}" type="presOf" srcId="{D95A87CC-E82D-4C0F-A40B-9E1CC826DADF}" destId="{8BDB4209-397D-42CA-A6FA-AF07E4414022}" srcOrd="0" destOrd="0" presId="urn:microsoft.com/office/officeart/2005/8/layout/target3"/>
    <dgm:cxn modelId="{EEE450E5-0FA0-4DBA-952E-19ED9D0E0A22}" type="presOf" srcId="{98AD3DE6-7114-4C82-ABAA-272299E7BE8D}" destId="{89BBD968-48BE-4AC7-810C-C4DA0D460A1B}" srcOrd="0" destOrd="2" presId="urn:microsoft.com/office/officeart/2005/8/layout/target3"/>
    <dgm:cxn modelId="{F8C20DE9-72BD-4AFF-A0EE-D7200F6563F6}" type="presOf" srcId="{A7E6A97A-379E-4D12-A416-0A4356E934FB}" destId="{89BBD968-48BE-4AC7-810C-C4DA0D460A1B}" srcOrd="0" destOrd="0" presId="urn:microsoft.com/office/officeart/2005/8/layout/target3"/>
    <dgm:cxn modelId="{BC9D6FF3-E695-4F12-8867-777F1A930986}" srcId="{EE2EA6C2-47D1-45BB-A232-B6BBC254B464}" destId="{DE0A79FD-4A17-49DD-941C-B2273BB61CB0}" srcOrd="1" destOrd="0" parTransId="{E777A27B-C6C0-4102-887B-20024204F3A2}" sibTransId="{CDF5D3D5-E8C7-4E4E-80E1-036B0A9A7562}"/>
    <dgm:cxn modelId="{B871C9FC-2617-498A-8C75-1D0112C92780}" type="presOf" srcId="{01598228-26C4-4408-8584-0938D84C2FCD}" destId="{89BBD968-48BE-4AC7-810C-C4DA0D460A1B}" srcOrd="0" destOrd="1" presId="urn:microsoft.com/office/officeart/2005/8/layout/target3"/>
    <dgm:cxn modelId="{D65AAF1A-00DA-43AA-819F-28F20FA795D9}" type="presParOf" srcId="{C07767C2-A9E6-43C1-B757-67F45D039D41}" destId="{187380BC-4622-44B5-B9EE-B44B7B42AA82}" srcOrd="0" destOrd="0" presId="urn:microsoft.com/office/officeart/2005/8/layout/target3"/>
    <dgm:cxn modelId="{1225E52F-ABD3-4674-B049-83B2A9F1431D}" type="presParOf" srcId="{C07767C2-A9E6-43C1-B757-67F45D039D41}" destId="{18D42364-3CC5-4023-B8A3-84CA0858A795}" srcOrd="1" destOrd="0" presId="urn:microsoft.com/office/officeart/2005/8/layout/target3"/>
    <dgm:cxn modelId="{40CF48F2-87BB-400D-9CC0-B0579A4F3977}" type="presParOf" srcId="{C07767C2-A9E6-43C1-B757-67F45D039D41}" destId="{41ED473D-D779-4F38-8AC0-7559FD3F9419}" srcOrd="2" destOrd="0" presId="urn:microsoft.com/office/officeart/2005/8/layout/target3"/>
    <dgm:cxn modelId="{4109DE5C-7F48-4AD6-85FC-EB4F49B41028}" type="presParOf" srcId="{C07767C2-A9E6-43C1-B757-67F45D039D41}" destId="{F418755D-0A03-463A-A2E2-B8F732E6B091}" srcOrd="3" destOrd="0" presId="urn:microsoft.com/office/officeart/2005/8/layout/target3"/>
    <dgm:cxn modelId="{57250FBC-B9DC-48C6-AF04-042F805AE29A}" type="presParOf" srcId="{C07767C2-A9E6-43C1-B757-67F45D039D41}" destId="{C52A5309-4B9E-4FD7-ABCC-51E7CFFF542E}" srcOrd="4" destOrd="0" presId="urn:microsoft.com/office/officeart/2005/8/layout/target3"/>
    <dgm:cxn modelId="{958BD489-18A4-4592-AC77-E4FBA20271DE}" type="presParOf" srcId="{C07767C2-A9E6-43C1-B757-67F45D039D41}" destId="{93C0F20B-5AF3-44C6-95F1-65AEE6DE1C47}" srcOrd="5" destOrd="0" presId="urn:microsoft.com/office/officeart/2005/8/layout/target3"/>
    <dgm:cxn modelId="{DFB17B33-FCE4-4129-838E-57A234E24303}" type="presParOf" srcId="{C07767C2-A9E6-43C1-B757-67F45D039D41}" destId="{B8803CB6-9AC5-4F67-9D96-189EE831FF4A}" srcOrd="6" destOrd="0" presId="urn:microsoft.com/office/officeart/2005/8/layout/target3"/>
    <dgm:cxn modelId="{7C3F1CF8-8C3D-4543-A292-428F31CCE754}" type="presParOf" srcId="{C07767C2-A9E6-43C1-B757-67F45D039D41}" destId="{97E56544-D5E7-4EA7-A320-79D59C08300D}" srcOrd="7" destOrd="0" presId="urn:microsoft.com/office/officeart/2005/8/layout/target3"/>
    <dgm:cxn modelId="{7FED4A10-597D-4A4B-B9E1-BE7300C0F07A}" type="presParOf" srcId="{C07767C2-A9E6-43C1-B757-67F45D039D41}" destId="{8BDB4209-397D-42CA-A6FA-AF07E4414022}" srcOrd="8" destOrd="0" presId="urn:microsoft.com/office/officeart/2005/8/layout/target3"/>
    <dgm:cxn modelId="{24E35737-D9C5-44EC-AA9C-8D240F8776AC}" type="presParOf" srcId="{C07767C2-A9E6-43C1-B757-67F45D039D41}" destId="{39B3E56E-31F0-4462-9F14-BB442CCDAE44}" srcOrd="9" destOrd="0" presId="urn:microsoft.com/office/officeart/2005/8/layout/target3"/>
    <dgm:cxn modelId="{C44B2FAF-BEDA-43A1-8DE5-5038862E1BED}" type="presParOf" srcId="{C07767C2-A9E6-43C1-B757-67F45D039D41}" destId="{89BBD968-48BE-4AC7-810C-C4DA0D460A1B}" srcOrd="10" destOrd="0" presId="urn:microsoft.com/office/officeart/2005/8/layout/target3"/>
    <dgm:cxn modelId="{4498D59E-25FC-4B07-B8A7-5F7064FFFAD8}" type="presParOf" srcId="{C07767C2-A9E6-43C1-B757-67F45D039D41}" destId="{C708FF6B-6434-43BD-89E4-7B212BB7326D}" srcOrd="11" destOrd="0" presId="urn:microsoft.com/office/officeart/2005/8/layout/target3"/>
    <dgm:cxn modelId="{9C307316-5C3B-4854-957B-CA5F6EBB6524}" type="presParOf" srcId="{C07767C2-A9E6-43C1-B757-67F45D039D41}" destId="{016982EB-755C-4EFB-9945-16BF2A5D9403}" srcOrd="12" destOrd="0" presId="urn:microsoft.com/office/officeart/2005/8/layout/target3"/>
    <dgm:cxn modelId="{D7431E23-C939-43B5-9B52-42F6C6D0FD11}" type="presParOf" srcId="{C07767C2-A9E6-43C1-B757-67F45D039D41}" destId="{9BF6CC34-CEBD-4C06-9C63-8B219B8C02DD}" srcOrd="13" destOrd="0" presId="urn:microsoft.com/office/officeart/2005/8/layout/target3"/>
    <dgm:cxn modelId="{34CE5CBE-BE06-49FB-91BA-20CC49D6C628}" type="presParOf" srcId="{C07767C2-A9E6-43C1-B757-67F45D039D41}" destId="{BB67A8FA-DB64-48F2-B55A-F2E76068C730}"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F6F04-B761-4848-8024-7C947C070E92}">
      <dsp:nvSpPr>
        <dsp:cNvPr id="0" name=""/>
        <dsp:cNvSpPr/>
      </dsp:nvSpPr>
      <dsp:spPr>
        <a:xfrm>
          <a:off x="0" y="76682"/>
          <a:ext cx="10731081" cy="1140300"/>
        </a:xfrm>
        <a:prstGeom prst="roundRect">
          <a:avLst>
            <a:gd name="adj" fmla="val 10000"/>
          </a:avLst>
        </a:prstGeom>
        <a:solidFill>
          <a:srgbClr val="006A4D"/>
        </a:solidFill>
        <a:ln>
          <a:noFill/>
        </a:ln>
        <a:effectLst/>
      </dsp:spPr>
      <dsp:style>
        <a:lnRef idx="0">
          <a:scrgbClr r="0" g="0" b="0"/>
        </a:lnRef>
        <a:fillRef idx="1">
          <a:scrgbClr r="0" g="0" b="0"/>
        </a:fillRef>
        <a:effectRef idx="0">
          <a:scrgbClr r="0" g="0" b="0"/>
        </a:effectRef>
        <a:fontRef idx="minor"/>
      </dsp:style>
    </dsp:sp>
    <dsp:sp modelId="{C29E59EB-8468-4669-ADC5-03EBBDFEA141}">
      <dsp:nvSpPr>
        <dsp:cNvPr id="0" name=""/>
        <dsp:cNvSpPr/>
      </dsp:nvSpPr>
      <dsp:spPr>
        <a:xfrm>
          <a:off x="344941" y="257055"/>
          <a:ext cx="627165" cy="62716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2F380-17F6-4259-8380-9AD17A09177A}">
      <dsp:nvSpPr>
        <dsp:cNvPr id="0" name=""/>
        <dsp:cNvSpPr/>
      </dsp:nvSpPr>
      <dsp:spPr>
        <a:xfrm>
          <a:off x="1317047" y="487"/>
          <a:ext cx="9414033" cy="114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82" tIns="120682" rIns="120682" bIns="120682"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rPr>
            <a:t>Describe a process for internal QM Partnership </a:t>
          </a:r>
        </a:p>
      </dsp:txBody>
      <dsp:txXfrm>
        <a:off x="1317047" y="487"/>
        <a:ext cx="9414033" cy="1140300"/>
      </dsp:txXfrm>
    </dsp:sp>
    <dsp:sp modelId="{63C801B6-E389-48D8-8F67-0E93B060472F}">
      <dsp:nvSpPr>
        <dsp:cNvPr id="0" name=""/>
        <dsp:cNvSpPr/>
      </dsp:nvSpPr>
      <dsp:spPr>
        <a:xfrm>
          <a:off x="0" y="1425863"/>
          <a:ext cx="10731081" cy="1140300"/>
        </a:xfrm>
        <a:prstGeom prst="roundRect">
          <a:avLst>
            <a:gd name="adj" fmla="val 10000"/>
          </a:avLst>
        </a:prstGeom>
        <a:solidFill>
          <a:srgbClr val="006A4D"/>
        </a:solidFill>
        <a:ln>
          <a:noFill/>
        </a:ln>
        <a:effectLst/>
      </dsp:spPr>
      <dsp:style>
        <a:lnRef idx="0">
          <a:scrgbClr r="0" g="0" b="0"/>
        </a:lnRef>
        <a:fillRef idx="1">
          <a:scrgbClr r="0" g="0" b="0"/>
        </a:fillRef>
        <a:effectRef idx="0">
          <a:scrgbClr r="0" g="0" b="0"/>
        </a:effectRef>
        <a:fontRef idx="minor"/>
      </dsp:style>
    </dsp:sp>
    <dsp:sp modelId="{D89E82A5-EFC3-4148-9D56-014C2F2720DA}">
      <dsp:nvSpPr>
        <dsp:cNvPr id="0" name=""/>
        <dsp:cNvSpPr/>
      </dsp:nvSpPr>
      <dsp:spPr>
        <a:xfrm>
          <a:off x="344941" y="1682431"/>
          <a:ext cx="627165" cy="6271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2A01F-1BAB-4DD2-97C0-CE4BC5838AD1}">
      <dsp:nvSpPr>
        <dsp:cNvPr id="0" name=""/>
        <dsp:cNvSpPr/>
      </dsp:nvSpPr>
      <dsp:spPr>
        <a:xfrm>
          <a:off x="1317047" y="1425863"/>
          <a:ext cx="9414033" cy="114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82" tIns="120682" rIns="120682" bIns="120682" numCol="1" spcCol="1270" anchor="ctr" anchorCtr="0">
          <a:noAutofit/>
        </a:bodyPr>
        <a:lstStyle/>
        <a:p>
          <a:pPr marL="0" lvl="0" indent="0" algn="l" defTabSz="1244600">
            <a:lnSpc>
              <a:spcPct val="100000"/>
            </a:lnSpc>
            <a:spcBef>
              <a:spcPct val="0"/>
            </a:spcBef>
            <a:spcAft>
              <a:spcPts val="0"/>
            </a:spcAft>
            <a:buNone/>
          </a:pPr>
          <a:r>
            <a:rPr lang="en-US" sz="2800" kern="1200" dirty="0">
              <a:solidFill>
                <a:schemeClr val="bg1"/>
              </a:solidFill>
            </a:rPr>
            <a:t>Identify internal QM partnership tools</a:t>
          </a:r>
        </a:p>
        <a:p>
          <a:pPr marL="0" lvl="0" indent="0" algn="l" defTabSz="1244600">
            <a:lnSpc>
              <a:spcPct val="100000"/>
            </a:lnSpc>
            <a:spcBef>
              <a:spcPct val="0"/>
            </a:spcBef>
            <a:spcAft>
              <a:spcPts val="0"/>
            </a:spcAft>
            <a:buNone/>
          </a:pPr>
          <a:r>
            <a:rPr lang="en-US" sz="2000" kern="1200" dirty="0">
              <a:solidFill>
                <a:schemeClr val="bg1"/>
              </a:solidFill>
            </a:rPr>
            <a:t>(QM Overview, QM Internal Review, QM Consultation)</a:t>
          </a:r>
        </a:p>
      </dsp:txBody>
      <dsp:txXfrm>
        <a:off x="1317047" y="1425863"/>
        <a:ext cx="9414033" cy="1140300"/>
      </dsp:txXfrm>
    </dsp:sp>
    <dsp:sp modelId="{8753776F-1648-4699-B237-749AB4ACD95C}">
      <dsp:nvSpPr>
        <dsp:cNvPr id="0" name=""/>
        <dsp:cNvSpPr/>
      </dsp:nvSpPr>
      <dsp:spPr>
        <a:xfrm>
          <a:off x="0" y="2851727"/>
          <a:ext cx="10731081" cy="1140300"/>
        </a:xfrm>
        <a:prstGeom prst="roundRect">
          <a:avLst>
            <a:gd name="adj" fmla="val 10000"/>
          </a:avLst>
        </a:prstGeom>
        <a:solidFill>
          <a:srgbClr val="006A4D"/>
        </a:solidFill>
        <a:ln>
          <a:noFill/>
        </a:ln>
        <a:effectLst/>
      </dsp:spPr>
      <dsp:style>
        <a:lnRef idx="0">
          <a:scrgbClr r="0" g="0" b="0"/>
        </a:lnRef>
        <a:fillRef idx="1">
          <a:scrgbClr r="0" g="0" b="0"/>
        </a:fillRef>
        <a:effectRef idx="0">
          <a:scrgbClr r="0" g="0" b="0"/>
        </a:effectRef>
        <a:fontRef idx="minor"/>
      </dsp:style>
    </dsp:sp>
    <dsp:sp modelId="{42911EC4-1DBD-4A0D-BFA0-D8F426F48214}">
      <dsp:nvSpPr>
        <dsp:cNvPr id="0" name=""/>
        <dsp:cNvSpPr/>
      </dsp:nvSpPr>
      <dsp:spPr>
        <a:xfrm>
          <a:off x="344941" y="3107807"/>
          <a:ext cx="627165" cy="62716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61C42-56DB-40F7-A45F-AFB72F801198}">
      <dsp:nvSpPr>
        <dsp:cNvPr id="0" name=""/>
        <dsp:cNvSpPr/>
      </dsp:nvSpPr>
      <dsp:spPr>
        <a:xfrm>
          <a:off x="1317047" y="2851239"/>
          <a:ext cx="9414033" cy="114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82" tIns="120682" rIns="120682" bIns="120682"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rPr>
            <a:t>Plan for your own internal QM partnership</a:t>
          </a:r>
        </a:p>
      </dsp:txBody>
      <dsp:txXfrm>
        <a:off x="1317047" y="2851239"/>
        <a:ext cx="9414033" cy="1140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380BC-4622-44B5-B9EE-B44B7B42AA82}">
      <dsp:nvSpPr>
        <dsp:cNvPr id="0" name=""/>
        <dsp:cNvSpPr/>
      </dsp:nvSpPr>
      <dsp:spPr>
        <a:xfrm>
          <a:off x="0" y="270933"/>
          <a:ext cx="4876800" cy="4876800"/>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ED473D-D779-4F38-8AC0-7559FD3F9419}">
      <dsp:nvSpPr>
        <dsp:cNvPr id="0" name=""/>
        <dsp:cNvSpPr/>
      </dsp:nvSpPr>
      <dsp:spPr>
        <a:xfrm>
          <a:off x="2438400" y="270933"/>
          <a:ext cx="5689599" cy="487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Consultation</a:t>
          </a:r>
        </a:p>
      </dsp:txBody>
      <dsp:txXfrm>
        <a:off x="2438400" y="270933"/>
        <a:ext cx="2844799" cy="1463043"/>
      </dsp:txXfrm>
    </dsp:sp>
    <dsp:sp modelId="{C52A5309-4B9E-4FD7-ABCC-51E7CFFF542E}">
      <dsp:nvSpPr>
        <dsp:cNvPr id="0" name=""/>
        <dsp:cNvSpPr/>
      </dsp:nvSpPr>
      <dsp:spPr>
        <a:xfrm>
          <a:off x="853441" y="1733976"/>
          <a:ext cx="3169916" cy="3169916"/>
        </a:xfrm>
        <a:prstGeom prst="pie">
          <a:avLst>
            <a:gd name="adj1" fmla="val 5400000"/>
            <a:gd name="adj2" fmla="val 162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0F20B-5AF3-44C6-95F1-65AEE6DE1C47}">
      <dsp:nvSpPr>
        <dsp:cNvPr id="0" name=""/>
        <dsp:cNvSpPr/>
      </dsp:nvSpPr>
      <dsp:spPr>
        <a:xfrm>
          <a:off x="2438400" y="1733976"/>
          <a:ext cx="5689599" cy="3169916"/>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Suggestions</a:t>
          </a:r>
        </a:p>
      </dsp:txBody>
      <dsp:txXfrm>
        <a:off x="2438400" y="1733976"/>
        <a:ext cx="2844799" cy="1463038"/>
      </dsp:txXfrm>
    </dsp:sp>
    <dsp:sp modelId="{97E56544-D5E7-4EA7-A320-79D59C08300D}">
      <dsp:nvSpPr>
        <dsp:cNvPr id="0" name=""/>
        <dsp:cNvSpPr/>
      </dsp:nvSpPr>
      <dsp:spPr>
        <a:xfrm>
          <a:off x="1706880" y="3197014"/>
          <a:ext cx="1463038" cy="1463038"/>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B4209-397D-42CA-A6FA-AF07E4414022}">
      <dsp:nvSpPr>
        <dsp:cNvPr id="0" name=""/>
        <dsp:cNvSpPr/>
      </dsp:nvSpPr>
      <dsp:spPr>
        <a:xfrm>
          <a:off x="2438400" y="3197014"/>
          <a:ext cx="5689599" cy="1463038"/>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Next Steps</a:t>
          </a:r>
        </a:p>
      </dsp:txBody>
      <dsp:txXfrm>
        <a:off x="2438400" y="3197014"/>
        <a:ext cx="2844799" cy="1463038"/>
      </dsp:txXfrm>
    </dsp:sp>
    <dsp:sp modelId="{89BBD968-48BE-4AC7-810C-C4DA0D460A1B}">
      <dsp:nvSpPr>
        <dsp:cNvPr id="0" name=""/>
        <dsp:cNvSpPr/>
      </dsp:nvSpPr>
      <dsp:spPr>
        <a:xfrm>
          <a:off x="5283200" y="270933"/>
          <a:ext cx="2844799" cy="14630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Learner success</a:t>
          </a:r>
        </a:p>
        <a:p>
          <a:pPr marL="171450" lvl="1" indent="-171450" algn="l" defTabSz="844550">
            <a:lnSpc>
              <a:spcPct val="90000"/>
            </a:lnSpc>
            <a:spcBef>
              <a:spcPct val="0"/>
            </a:spcBef>
            <a:spcAft>
              <a:spcPct val="15000"/>
            </a:spcAft>
            <a:buChar char="•"/>
          </a:pPr>
          <a:r>
            <a:rPr lang="en-US" sz="1900" kern="1200" dirty="0"/>
            <a:t>Design</a:t>
          </a:r>
        </a:p>
        <a:p>
          <a:pPr marL="171450" lvl="1" indent="-171450" algn="l" defTabSz="844550">
            <a:lnSpc>
              <a:spcPct val="90000"/>
            </a:lnSpc>
            <a:spcBef>
              <a:spcPct val="0"/>
            </a:spcBef>
            <a:spcAft>
              <a:spcPct val="15000"/>
            </a:spcAft>
            <a:buChar char="•"/>
          </a:pPr>
          <a:r>
            <a:rPr lang="en-US" sz="1900" kern="1200" dirty="0"/>
            <a:t>Development</a:t>
          </a:r>
        </a:p>
      </dsp:txBody>
      <dsp:txXfrm>
        <a:off x="5283200" y="270933"/>
        <a:ext cx="2844799" cy="1463043"/>
      </dsp:txXfrm>
    </dsp:sp>
    <dsp:sp modelId="{016982EB-755C-4EFB-9945-16BF2A5D9403}">
      <dsp:nvSpPr>
        <dsp:cNvPr id="0" name=""/>
        <dsp:cNvSpPr/>
      </dsp:nvSpPr>
      <dsp:spPr>
        <a:xfrm>
          <a:off x="5283200" y="1733976"/>
          <a:ext cx="2844799" cy="14630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Break-it-down</a:t>
          </a:r>
        </a:p>
        <a:p>
          <a:pPr marL="171450" lvl="1" indent="-171450" algn="l" defTabSz="844550">
            <a:lnSpc>
              <a:spcPct val="90000"/>
            </a:lnSpc>
            <a:spcBef>
              <a:spcPct val="0"/>
            </a:spcBef>
            <a:spcAft>
              <a:spcPct val="15000"/>
            </a:spcAft>
            <a:buChar char="•"/>
          </a:pPr>
          <a:r>
            <a:rPr lang="en-US" sz="1900" kern="1200" dirty="0"/>
            <a:t>Simplify</a:t>
          </a:r>
        </a:p>
        <a:p>
          <a:pPr marL="171450" lvl="1" indent="-171450" algn="l" defTabSz="844550">
            <a:lnSpc>
              <a:spcPct val="90000"/>
            </a:lnSpc>
            <a:spcBef>
              <a:spcPct val="0"/>
            </a:spcBef>
            <a:spcAft>
              <a:spcPct val="15000"/>
            </a:spcAft>
            <a:buChar char="•"/>
          </a:pPr>
          <a:r>
            <a:rPr lang="en-US" sz="1900" kern="1200" dirty="0"/>
            <a:t>What and Why </a:t>
          </a:r>
        </a:p>
        <a:p>
          <a:pPr marL="171450" lvl="1" indent="-171450" algn="l" defTabSz="844550">
            <a:lnSpc>
              <a:spcPct val="90000"/>
            </a:lnSpc>
            <a:spcBef>
              <a:spcPct val="0"/>
            </a:spcBef>
            <a:spcAft>
              <a:spcPct val="15000"/>
            </a:spcAft>
            <a:buChar char="•"/>
          </a:pPr>
          <a:r>
            <a:rPr lang="en-US" sz="1900" kern="1200" dirty="0"/>
            <a:t>Continuous Improvement</a:t>
          </a:r>
        </a:p>
      </dsp:txBody>
      <dsp:txXfrm>
        <a:off x="5283200" y="1733976"/>
        <a:ext cx="2844799" cy="1463038"/>
      </dsp:txXfrm>
    </dsp:sp>
    <dsp:sp modelId="{BB67A8FA-DB64-48F2-B55A-F2E76068C730}">
      <dsp:nvSpPr>
        <dsp:cNvPr id="0" name=""/>
        <dsp:cNvSpPr/>
      </dsp:nvSpPr>
      <dsp:spPr>
        <a:xfrm>
          <a:off x="5283200" y="3197014"/>
          <a:ext cx="2844799" cy="14630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Partner</a:t>
          </a:r>
        </a:p>
        <a:p>
          <a:pPr marL="171450" lvl="1" indent="-171450" algn="l" defTabSz="844550">
            <a:lnSpc>
              <a:spcPct val="90000"/>
            </a:lnSpc>
            <a:spcBef>
              <a:spcPct val="0"/>
            </a:spcBef>
            <a:spcAft>
              <a:spcPct val="15000"/>
            </a:spcAft>
            <a:buChar char="•"/>
          </a:pPr>
          <a:r>
            <a:rPr lang="en-US" sz="1900" kern="1200" dirty="0"/>
            <a:t>How to proceed</a:t>
          </a:r>
        </a:p>
        <a:p>
          <a:pPr marL="171450" lvl="1" indent="-171450" algn="l" defTabSz="844550">
            <a:lnSpc>
              <a:spcPct val="90000"/>
            </a:lnSpc>
            <a:spcBef>
              <a:spcPct val="0"/>
            </a:spcBef>
            <a:spcAft>
              <a:spcPct val="15000"/>
            </a:spcAft>
            <a:buChar char="•"/>
          </a:pPr>
          <a:r>
            <a:rPr lang="en-US" sz="1900" kern="1200" dirty="0"/>
            <a:t>Ongoing support</a:t>
          </a:r>
        </a:p>
        <a:p>
          <a:pPr marL="171450" lvl="1" indent="-171450" algn="l" defTabSz="844550">
            <a:lnSpc>
              <a:spcPct val="90000"/>
            </a:lnSpc>
            <a:spcBef>
              <a:spcPct val="0"/>
            </a:spcBef>
            <a:spcAft>
              <a:spcPct val="15000"/>
            </a:spcAft>
            <a:buChar char="•"/>
          </a:pPr>
          <a:r>
            <a:rPr lang="en-US" sz="1900" kern="1200" dirty="0"/>
            <a:t>Continuous Improvement</a:t>
          </a:r>
        </a:p>
      </dsp:txBody>
      <dsp:txXfrm>
        <a:off x="5283200" y="3197014"/>
        <a:ext cx="2844799" cy="14630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6509881-5B42-4FA3-990E-CB9E78BF7DB3}" type="datetimeFigureOut">
              <a:rPr lang="en-US" smtClean="0"/>
              <a:t>10/26/2022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8797F0F-2248-4C7D-9B60-B12E1BA5932F}" type="slidenum">
              <a:rPr lang="en-US" smtClean="0"/>
              <a:t>‹#›</a:t>
            </a:fld>
            <a:endParaRPr lang="en-US"/>
          </a:p>
        </p:txBody>
      </p:sp>
    </p:spTree>
    <p:extLst>
      <p:ext uri="{BB962C8B-B14F-4D97-AF65-F5344CB8AC3E}">
        <p14:creationId xmlns:p14="http://schemas.microsoft.com/office/powerpoint/2010/main" val="3258816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8E94EE-6F0F-4DCE-A9A8-3AFFEBD72521}" type="datetimeFigureOut">
              <a:rPr lang="en-US" smtClean="0"/>
              <a:t>10/26/2022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11F1774-46ED-49B3-B1E5-183CF754FF03}" type="slidenum">
              <a:rPr lang="en-US" smtClean="0"/>
              <a:t>‹#›</a:t>
            </a:fld>
            <a:endParaRPr lang="en-US"/>
          </a:p>
        </p:txBody>
      </p:sp>
    </p:spTree>
    <p:extLst>
      <p:ext uri="{BB962C8B-B14F-4D97-AF65-F5344CB8AC3E}">
        <p14:creationId xmlns:p14="http://schemas.microsoft.com/office/powerpoint/2010/main" val="245929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BOTH</a:t>
            </a:r>
          </a:p>
          <a:p>
            <a:r>
              <a:rPr lang="en-US" b="1" dirty="0"/>
              <a:t>Introduce</a:t>
            </a:r>
            <a:r>
              <a:rPr lang="en-US" b="1" baseline="0" dirty="0"/>
              <a:t> ourselves </a:t>
            </a:r>
          </a:p>
          <a:p>
            <a:endParaRPr lang="en-US" dirty="0"/>
          </a:p>
          <a:p>
            <a:pPr marL="0" indent="0">
              <a:buFont typeface="Arial" panose="020B0604020202020204" pitchFamily="34" charset="0"/>
              <a:buNone/>
            </a:pPr>
            <a:endParaRPr lang="en-US" baseline="0" dirty="0"/>
          </a:p>
          <a:p>
            <a:r>
              <a:rPr lang="en-US" dirty="0"/>
              <a:t> </a:t>
            </a:r>
          </a:p>
        </p:txBody>
      </p:sp>
      <p:sp>
        <p:nvSpPr>
          <p:cNvPr id="4" name="Slide Number Placeholder 3"/>
          <p:cNvSpPr>
            <a:spLocks noGrp="1"/>
          </p:cNvSpPr>
          <p:nvPr>
            <p:ph type="sldNum" sz="quarter" idx="5"/>
          </p:nvPr>
        </p:nvSpPr>
        <p:spPr/>
        <p:txBody>
          <a:bodyPr/>
          <a:lstStyle/>
          <a:p>
            <a:fld id="{511F1774-46ED-49B3-B1E5-183CF754FF03}" type="slidenum">
              <a:rPr lang="en-US" smtClean="0"/>
              <a:t>1</a:t>
            </a:fld>
            <a:endParaRPr lang="en-US"/>
          </a:p>
        </p:txBody>
      </p:sp>
    </p:spTree>
    <p:extLst>
      <p:ext uri="{BB962C8B-B14F-4D97-AF65-F5344CB8AC3E}">
        <p14:creationId xmlns:p14="http://schemas.microsoft.com/office/powerpoint/2010/main" val="390337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Point out the various presentation topics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again that it can be customized for various levels</a:t>
            </a: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10</a:t>
            </a:fld>
            <a:endParaRPr lang="en-US"/>
          </a:p>
        </p:txBody>
      </p:sp>
    </p:spTree>
    <p:extLst>
      <p:ext uri="{BB962C8B-B14F-4D97-AF65-F5344CB8AC3E}">
        <p14:creationId xmlns:p14="http://schemas.microsoft.com/office/powerpoint/2010/main" val="3450482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tabLst>
                <a:tab pos="2286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a:t>
            </a:r>
          </a:p>
          <a:p>
            <a:pPr marL="0" marR="0" lvl="0" indent="0">
              <a:lnSpc>
                <a:spcPct val="107000"/>
              </a:lnSpc>
              <a:spcBef>
                <a:spcPts val="0"/>
              </a:spcBef>
              <a:spcAft>
                <a:spcPts val="0"/>
              </a:spcAft>
              <a:buFont typeface="Arial" panose="020B0604020202020204" pitchFamily="34" charset="0"/>
              <a:buNone/>
              <a:tabLst>
                <a:tab pos="228600" algn="l"/>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2286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developed an internal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qm</a:t>
            </a:r>
            <a:r>
              <a:rPr lang="en-US" sz="1800" dirty="0">
                <a:effectLst/>
                <a:latin typeface="Calibri" panose="020F0502020204030204" pitchFamily="34" charset="0"/>
                <a:ea typeface="Calibri" panose="020F0502020204030204" pitchFamily="34" charset="0"/>
                <a:cs typeface="Times New Roman" panose="02020603050405020304" pitchFamily="18" charset="0"/>
              </a:rPr>
              <a:t> review tool (spreadsheet)</a:t>
            </a:r>
          </a:p>
          <a:p>
            <a:pPr marL="342900" marR="0" lvl="0" indent="-342900">
              <a:lnSpc>
                <a:spcPct val="107000"/>
              </a:lnSpc>
              <a:spcBef>
                <a:spcPts val="0"/>
              </a:spcBef>
              <a:spcAft>
                <a:spcPts val="0"/>
              </a:spcAft>
              <a:buFont typeface="Arial" panose="020B0604020202020204" pitchFamily="34" charset="0"/>
              <a:buChar char="•"/>
              <a:tabLst>
                <a:tab pos="2286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could be considered our next step to build on this partnership </a:t>
            </a:r>
          </a:p>
          <a:p>
            <a:pPr marL="342900" marR="0" lvl="0" indent="-342900">
              <a:lnSpc>
                <a:spcPct val="107000"/>
              </a:lnSpc>
              <a:spcBef>
                <a:spcPts val="0"/>
              </a:spcBef>
              <a:spcAft>
                <a:spcPts val="0"/>
              </a:spcAft>
              <a:buFont typeface="Arial" panose="020B0604020202020204" pitchFamily="34" charset="0"/>
              <a:buChar char="•"/>
              <a:tabLst>
                <a:tab pos="2286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internal tool can be used for various needs: </a:t>
            </a:r>
          </a:p>
          <a:p>
            <a:pPr marL="800100" marR="0" lvl="1" indent="-342900">
              <a:lnSpc>
                <a:spcPct val="107000"/>
              </a:lnSpc>
              <a:spcBef>
                <a:spcPts val="0"/>
              </a:spcBef>
              <a:spcAft>
                <a:spcPts val="0"/>
              </a:spcAft>
              <a:buFont typeface="Arial" panose="020B0604020202020204" pitchFamily="34" charset="0"/>
              <a:buChar char="•"/>
              <a:tabLst>
                <a:tab pos="4572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Formal QM Review</a:t>
            </a:r>
          </a:p>
          <a:p>
            <a:pPr marL="800100" marR="0" lvl="1" indent="-342900">
              <a:lnSpc>
                <a:spcPct val="107000"/>
              </a:lnSpc>
              <a:spcBef>
                <a:spcPts val="0"/>
              </a:spcBef>
              <a:spcAft>
                <a:spcPts val="0"/>
              </a:spcAft>
              <a:buFont typeface="Arial" panose="020B0604020202020204" pitchFamily="34" charset="0"/>
              <a:buChar char="•"/>
              <a:tabLst>
                <a:tab pos="4572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Improving courses</a:t>
            </a:r>
          </a:p>
          <a:p>
            <a:pPr marL="800100" marR="0" lvl="1" indent="-342900">
              <a:lnSpc>
                <a:spcPct val="107000"/>
              </a:lnSpc>
              <a:spcBef>
                <a:spcPts val="0"/>
              </a:spcBef>
              <a:spcAft>
                <a:spcPts val="0"/>
              </a:spcAft>
              <a:buFont typeface="Arial" panose="020B0604020202020204" pitchFamily="34" charset="0"/>
              <a:buChar char="•"/>
              <a:tabLst>
                <a:tab pos="457200" algn="l"/>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Reviewing entire programs</a:t>
            </a:r>
          </a:p>
          <a:p>
            <a:pPr marL="457200" marR="0" lvl="1">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aseline="0" dirty="0"/>
          </a:p>
        </p:txBody>
      </p:sp>
      <p:sp>
        <p:nvSpPr>
          <p:cNvPr id="4" name="Slide Number Placeholder 3"/>
          <p:cNvSpPr>
            <a:spLocks noGrp="1"/>
          </p:cNvSpPr>
          <p:nvPr>
            <p:ph type="sldNum" sz="quarter" idx="5"/>
          </p:nvPr>
        </p:nvSpPr>
        <p:spPr/>
        <p:txBody>
          <a:bodyPr/>
          <a:lstStyle/>
          <a:p>
            <a:fld id="{511F1774-46ED-49B3-B1E5-183CF754FF03}" type="slidenum">
              <a:rPr lang="en-US" smtClean="0"/>
              <a:t>11</a:t>
            </a:fld>
            <a:endParaRPr lang="en-US"/>
          </a:p>
        </p:txBody>
      </p:sp>
    </p:spTree>
    <p:extLst>
      <p:ext uri="{BB962C8B-B14F-4D97-AF65-F5344CB8AC3E}">
        <p14:creationId xmlns:p14="http://schemas.microsoft.com/office/powerpoint/2010/main" val="149676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LEANN</a:t>
            </a:r>
          </a:p>
          <a:p>
            <a:pPr marL="0" marR="0">
              <a:lnSpc>
                <a:spcPct val="107000"/>
              </a:lnSpc>
              <a:spcBef>
                <a:spcPts val="0"/>
              </a:spcBef>
              <a:spcAft>
                <a:spcPts val="800"/>
              </a:spcAft>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Simple, yet effective</a:t>
            </a:r>
          </a:p>
          <a:p>
            <a:pPr marL="0" marR="0">
              <a:lnSpc>
                <a:spcPct val="107000"/>
              </a:lnSpc>
              <a:spcBef>
                <a:spcPts val="0"/>
              </a:spcBef>
              <a:spcAft>
                <a:spcPts val="800"/>
              </a:spcAft>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that it is an Excel worksheet</a:t>
            </a: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Point out the areas of the tool </a:t>
            </a: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12</a:t>
            </a:fld>
            <a:endParaRPr lang="en-US"/>
          </a:p>
        </p:txBody>
      </p:sp>
    </p:spTree>
    <p:extLst>
      <p:ext uri="{BB962C8B-B14F-4D97-AF65-F5344CB8AC3E}">
        <p14:creationId xmlns:p14="http://schemas.microsoft.com/office/powerpoint/2010/main" val="70738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a:t>
            </a:r>
          </a:p>
          <a:p>
            <a:endParaRPr lang="en-US" dirty="0"/>
          </a:p>
          <a:p>
            <a:r>
              <a:rPr lang="en-US" dirty="0"/>
              <a:t>Example of Pre-review on a course – for Essential Standard 1</a:t>
            </a:r>
          </a:p>
        </p:txBody>
      </p:sp>
      <p:sp>
        <p:nvSpPr>
          <p:cNvPr id="4" name="Slide Number Placeholder 3"/>
          <p:cNvSpPr>
            <a:spLocks noGrp="1"/>
          </p:cNvSpPr>
          <p:nvPr>
            <p:ph type="sldNum" sz="quarter" idx="5"/>
          </p:nvPr>
        </p:nvSpPr>
        <p:spPr/>
        <p:txBody>
          <a:bodyPr/>
          <a:lstStyle/>
          <a:p>
            <a:fld id="{511F1774-46ED-49B3-B1E5-183CF754FF03}" type="slidenum">
              <a:rPr lang="en-US" smtClean="0"/>
              <a:t>13</a:t>
            </a:fld>
            <a:endParaRPr lang="en-US"/>
          </a:p>
        </p:txBody>
      </p:sp>
    </p:spTree>
    <p:extLst>
      <p:ext uri="{BB962C8B-B14F-4D97-AF65-F5344CB8AC3E}">
        <p14:creationId xmlns:p14="http://schemas.microsoft.com/office/powerpoint/2010/main" val="40847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SAM</a:t>
            </a:r>
          </a:p>
          <a:p>
            <a:endParaRPr lang="en-US" baseline="0" dirty="0"/>
          </a:p>
          <a:p>
            <a:r>
              <a:rPr lang="en-US" baseline="0" dirty="0"/>
              <a:t>We meet with faculty </a:t>
            </a:r>
          </a:p>
          <a:p>
            <a:endParaRPr lang="en-US" baseline="0" dirty="0"/>
          </a:p>
        </p:txBody>
      </p:sp>
      <p:sp>
        <p:nvSpPr>
          <p:cNvPr id="4" name="Slide Number Placeholder 3"/>
          <p:cNvSpPr>
            <a:spLocks noGrp="1"/>
          </p:cNvSpPr>
          <p:nvPr>
            <p:ph type="sldNum" sz="quarter" idx="5"/>
          </p:nvPr>
        </p:nvSpPr>
        <p:spPr/>
        <p:txBody>
          <a:bodyPr/>
          <a:lstStyle/>
          <a:p>
            <a:fld id="{511F1774-46ED-49B3-B1E5-183CF754FF03}" type="slidenum">
              <a:rPr lang="en-US" smtClean="0"/>
              <a:t>14</a:t>
            </a:fld>
            <a:endParaRPr lang="en-US"/>
          </a:p>
        </p:txBody>
      </p:sp>
    </p:spTree>
    <p:extLst>
      <p:ext uri="{BB962C8B-B14F-4D97-AF65-F5344CB8AC3E}">
        <p14:creationId xmlns:p14="http://schemas.microsoft.com/office/powerpoint/2010/main" val="282431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15</a:t>
            </a:fld>
            <a:endParaRPr lang="en-US"/>
          </a:p>
        </p:txBody>
      </p:sp>
    </p:spTree>
    <p:extLst>
      <p:ext uri="{BB962C8B-B14F-4D97-AF65-F5344CB8AC3E}">
        <p14:creationId xmlns:p14="http://schemas.microsoft.com/office/powerpoint/2010/main" val="429416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LEANN</a:t>
            </a:r>
          </a:p>
          <a:p>
            <a:pPr marL="0" marR="0">
              <a:lnSpc>
                <a:spcPct val="107000"/>
              </a:lnSpc>
              <a:spcBef>
                <a:spcPts val="0"/>
              </a:spcBef>
              <a:spcAft>
                <a:spcPts val="800"/>
              </a:spcAft>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hopefully, you will get them to this point</a:t>
            </a: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you will be so proud of (but a little concerned) about the work you have done together</a:t>
            </a: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to about 57 seconds – “Newspapers are a dying industry”</a:t>
            </a:r>
          </a:p>
        </p:txBody>
      </p:sp>
      <p:sp>
        <p:nvSpPr>
          <p:cNvPr id="4" name="Slide Number Placeholder 3"/>
          <p:cNvSpPr>
            <a:spLocks noGrp="1"/>
          </p:cNvSpPr>
          <p:nvPr>
            <p:ph type="sldNum" sz="quarter" idx="5"/>
          </p:nvPr>
        </p:nvSpPr>
        <p:spPr/>
        <p:txBody>
          <a:bodyPr/>
          <a:lstStyle/>
          <a:p>
            <a:fld id="{511F1774-46ED-49B3-B1E5-183CF754FF03}" type="slidenum">
              <a:rPr lang="en-US" smtClean="0"/>
              <a:t>16</a:t>
            </a:fld>
            <a:endParaRPr lang="en-US"/>
          </a:p>
        </p:txBody>
      </p:sp>
    </p:spTree>
    <p:extLst>
      <p:ext uri="{BB962C8B-B14F-4D97-AF65-F5344CB8AC3E}">
        <p14:creationId xmlns:p14="http://schemas.microsoft.com/office/powerpoint/2010/main" val="680898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BOTH</a:t>
            </a:r>
          </a:p>
          <a:p>
            <a:pPr defTabSz="933237">
              <a:defRPr/>
            </a:pPr>
            <a:endParaRPr lang="en-US" dirty="0"/>
          </a:p>
          <a:p>
            <a:pPr defTabSz="933237">
              <a:defRPr/>
            </a:pPr>
            <a:r>
              <a:rPr lang="en-US" dirty="0"/>
              <a:t>Q&amp;A Time</a:t>
            </a:r>
          </a:p>
          <a:p>
            <a:pPr defTabSz="933237">
              <a:defRPr/>
            </a:pPr>
            <a:endParaRPr lang="en-US" dirty="0"/>
          </a:p>
          <a:p>
            <a:pPr defTabSz="933237">
              <a:defRPr/>
            </a:pPr>
            <a:r>
              <a:rPr lang="en-US" dirty="0"/>
              <a:t>Now it is your turn</a:t>
            </a:r>
          </a:p>
          <a:p>
            <a:pPr defTabSz="933237">
              <a:defRPr/>
            </a:pPr>
            <a:endParaRPr lang="en-US" dirty="0"/>
          </a:p>
          <a:p>
            <a:pPr defTabSz="933237">
              <a:defRPr/>
            </a:pPr>
            <a:r>
              <a:rPr lang="en-US" dirty="0"/>
              <a:t>Sam’s Activity</a:t>
            </a:r>
            <a:r>
              <a:rPr lang="en-US" baseline="0" dirty="0"/>
              <a:t> </a:t>
            </a:r>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17</a:t>
            </a:fld>
            <a:endParaRPr lang="en-US"/>
          </a:p>
        </p:txBody>
      </p:sp>
    </p:spTree>
    <p:extLst>
      <p:ext uri="{BB962C8B-B14F-4D97-AF65-F5344CB8AC3E}">
        <p14:creationId xmlns:p14="http://schemas.microsoft.com/office/powerpoint/2010/main" val="1639917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them</a:t>
            </a:r>
          </a:p>
          <a:p>
            <a:r>
              <a:rPr lang="en-US" dirty="0"/>
              <a:t>Offer to share any of the materials we shared today, contact us or leave us a card today.</a:t>
            </a: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18</a:t>
            </a:fld>
            <a:endParaRPr lang="en-US"/>
          </a:p>
        </p:txBody>
      </p:sp>
    </p:spTree>
    <p:extLst>
      <p:ext uri="{BB962C8B-B14F-4D97-AF65-F5344CB8AC3E}">
        <p14:creationId xmlns:p14="http://schemas.microsoft.com/office/powerpoint/2010/main" val="270472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19</a:t>
            </a:fld>
            <a:endParaRPr lang="en-US"/>
          </a:p>
        </p:txBody>
      </p:sp>
    </p:spTree>
    <p:extLst>
      <p:ext uri="{BB962C8B-B14F-4D97-AF65-F5344CB8AC3E}">
        <p14:creationId xmlns:p14="http://schemas.microsoft.com/office/powerpoint/2010/main" val="262637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LEANN</a:t>
            </a:r>
          </a:p>
          <a:p>
            <a:endParaRPr lang="en-US" dirty="0"/>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TODAY’S 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share our recent work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educate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motivate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our faculty toward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appreciation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 application of QM Standards.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us this started with some typical requests for formal QM Review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has since evolved into a process that we can use with requests for informal, internal reviews for programs and courses</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we may or may not have worked with these faculty in the past</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we might be coming in after the fact -  to look for possible course improvements, with faculty who have not partnered with an ID, and may not have knowledge about QM</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BIKING METAPHOR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so we thought – this is a little like learning to ride a bike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as we start with bike riding at various levels - We have faculty with different QM experiences and levels</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who have never worked with an ID before</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Varying acceptance rates</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like learning to ride a bike – we needed to understand these challenges and meet our faculty where they are</a:t>
            </a: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CYCLING LEVELS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our faculty may be starting at the training wheel level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Others may just need a little help with balancing on 2 wheels</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a few are already pedaling like a race champion</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did we meet them at various levels?</a:t>
            </a:r>
          </a:p>
          <a:p>
            <a:pPr marL="114300" marR="0" indent="-22860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2</a:t>
            </a:fld>
            <a:endParaRPr lang="en-US"/>
          </a:p>
        </p:txBody>
      </p:sp>
      <p:sp>
        <p:nvSpPr>
          <p:cNvPr id="5" name="TextBox 4"/>
          <p:cNvSpPr txBox="1"/>
          <p:nvPr/>
        </p:nvSpPr>
        <p:spPr>
          <a:xfrm>
            <a:off x="719138" y="1768510"/>
            <a:ext cx="4481564" cy="400110"/>
          </a:xfrm>
          <a:prstGeom prst="rect">
            <a:avLst/>
          </a:prstGeom>
          <a:noFill/>
        </p:spPr>
        <p:txBody>
          <a:bodyPr wrap="square" rtlCol="0">
            <a:spAutoFit/>
          </a:bodyPr>
          <a:lstStyle/>
          <a:p>
            <a:r>
              <a:rPr lang="en-US" sz="2000" dirty="0"/>
              <a:t> (Scoot, Balance &amp; Pedal)</a:t>
            </a:r>
          </a:p>
        </p:txBody>
      </p:sp>
    </p:spTree>
    <p:extLst>
      <p:ext uri="{BB962C8B-B14F-4D97-AF65-F5344CB8AC3E}">
        <p14:creationId xmlns:p14="http://schemas.microsoft.com/office/powerpoint/2010/main" val="29957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F1774-46ED-49B3-B1E5-183CF754FF03}" type="slidenum">
              <a:rPr lang="en-US" smtClean="0"/>
              <a:t>20</a:t>
            </a:fld>
            <a:endParaRPr lang="en-US"/>
          </a:p>
        </p:txBody>
      </p:sp>
    </p:spTree>
    <p:extLst>
      <p:ext uri="{BB962C8B-B14F-4D97-AF65-F5344CB8AC3E}">
        <p14:creationId xmlns:p14="http://schemas.microsoft.com/office/powerpoint/2010/main" val="1603381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F1774-46ED-49B3-B1E5-183CF754FF03}" type="slidenum">
              <a:rPr lang="en-US" smtClean="0"/>
              <a:t>21</a:t>
            </a:fld>
            <a:endParaRPr lang="en-US"/>
          </a:p>
        </p:txBody>
      </p:sp>
    </p:spTree>
    <p:extLst>
      <p:ext uri="{BB962C8B-B14F-4D97-AF65-F5344CB8AC3E}">
        <p14:creationId xmlns:p14="http://schemas.microsoft.com/office/powerpoint/2010/main" val="3149371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F1774-46ED-49B3-B1E5-183CF754FF03}" type="slidenum">
              <a:rPr lang="en-US" smtClean="0"/>
              <a:t>22</a:t>
            </a:fld>
            <a:endParaRPr lang="en-US"/>
          </a:p>
        </p:txBody>
      </p:sp>
    </p:spTree>
    <p:extLst>
      <p:ext uri="{BB962C8B-B14F-4D97-AF65-F5344CB8AC3E}">
        <p14:creationId xmlns:p14="http://schemas.microsoft.com/office/powerpoint/2010/main" val="32869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F1774-46ED-49B3-B1E5-183CF754FF03}" type="slidenum">
              <a:rPr lang="en-US" smtClean="0"/>
              <a:t>23</a:t>
            </a:fld>
            <a:endParaRPr lang="en-US"/>
          </a:p>
        </p:txBody>
      </p:sp>
    </p:spTree>
    <p:extLst>
      <p:ext uri="{BB962C8B-B14F-4D97-AF65-F5344CB8AC3E}">
        <p14:creationId xmlns:p14="http://schemas.microsoft.com/office/powerpoint/2010/main" val="1143060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F1774-46ED-49B3-B1E5-183CF754FF03}" type="slidenum">
              <a:rPr lang="en-US" smtClean="0"/>
              <a:t>24</a:t>
            </a:fld>
            <a:endParaRPr lang="en-US"/>
          </a:p>
        </p:txBody>
      </p:sp>
    </p:spTree>
    <p:extLst>
      <p:ext uri="{BB962C8B-B14F-4D97-AF65-F5344CB8AC3E}">
        <p14:creationId xmlns:p14="http://schemas.microsoft.com/office/powerpoint/2010/main" val="407629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F1774-46ED-49B3-B1E5-183CF754FF03}" type="slidenum">
              <a:rPr lang="en-US" smtClean="0"/>
              <a:t>25</a:t>
            </a:fld>
            <a:endParaRPr lang="en-US"/>
          </a:p>
        </p:txBody>
      </p:sp>
    </p:spTree>
    <p:extLst>
      <p:ext uri="{BB962C8B-B14F-4D97-AF65-F5344CB8AC3E}">
        <p14:creationId xmlns:p14="http://schemas.microsoft.com/office/powerpoint/2010/main" val="288642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SAM</a:t>
            </a:r>
          </a:p>
          <a:p>
            <a:endParaRPr lang="en-US" baseline="0" dirty="0"/>
          </a:p>
          <a:p>
            <a:r>
              <a:rPr lang="en-US" baseline="0" dirty="0"/>
              <a:t>Intro CSU</a:t>
            </a:r>
          </a:p>
          <a:p>
            <a:endParaRPr lang="en-US" baseline="0" dirty="0"/>
          </a:p>
          <a:p>
            <a:r>
              <a:rPr lang="en-US" b="0" baseline="0" dirty="0"/>
              <a:t>Next Slide:  objectives</a:t>
            </a:r>
            <a:endParaRPr lang="en-US" b="0" dirty="0"/>
          </a:p>
        </p:txBody>
      </p:sp>
      <p:sp>
        <p:nvSpPr>
          <p:cNvPr id="4" name="Slide Number Placeholder 3"/>
          <p:cNvSpPr>
            <a:spLocks noGrp="1"/>
          </p:cNvSpPr>
          <p:nvPr>
            <p:ph type="sldNum" sz="quarter" idx="10"/>
          </p:nvPr>
        </p:nvSpPr>
        <p:spPr/>
        <p:txBody>
          <a:bodyPr/>
          <a:lstStyle/>
          <a:p>
            <a:fld id="{511F1774-46ED-49B3-B1E5-183CF754FF03}" type="slidenum">
              <a:rPr lang="en-US" smtClean="0"/>
              <a:t>3</a:t>
            </a:fld>
            <a:endParaRPr lang="en-US"/>
          </a:p>
        </p:txBody>
      </p:sp>
    </p:spTree>
    <p:extLst>
      <p:ext uri="{BB962C8B-B14F-4D97-AF65-F5344CB8AC3E}">
        <p14:creationId xmlns:p14="http://schemas.microsoft.com/office/powerpoint/2010/main" val="310550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511F1774-46ED-49B3-B1E5-183CF754FF03}" type="slidenum">
              <a:rPr lang="en-US" smtClean="0"/>
              <a:t>4</a:t>
            </a:fld>
            <a:endParaRPr lang="en-US"/>
          </a:p>
        </p:txBody>
      </p:sp>
    </p:spTree>
    <p:extLst>
      <p:ext uri="{BB962C8B-B14F-4D97-AF65-F5344CB8AC3E}">
        <p14:creationId xmlns:p14="http://schemas.microsoft.com/office/powerpoint/2010/main" val="352445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15240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SAM</a:t>
            </a:r>
          </a:p>
          <a:p>
            <a:pPr marL="0" marR="0">
              <a:lnSpc>
                <a:spcPct val="107000"/>
              </a:lnSpc>
              <a:spcBef>
                <a:spcPts val="0"/>
              </a:spcBef>
              <a:spcAft>
                <a:spcPts val="0"/>
              </a:spcAft>
              <a:tabLst>
                <a:tab pos="15240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GAUGE WHERE FACULTY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 begin working with any instructor we try to determine where they are coming from – are they just learning about QM?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do we start?</a:t>
            </a:r>
          </a:p>
          <a:p>
            <a:pPr marL="34290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COMPARISON TO BIKING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learning to ride a bike, some may be starting with little to no knowledge</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learned to ride a bike as a child, think back to what that felt like.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many bike riders do we have in here?</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Did you have training wheels to learn</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do you also remember a parent or older sibling holding you and helping you?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probably a few of you remember falling a few times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I bet most of you remember getting really good, and comfortable on your bike, with the safety of those training wheels?</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Maybe you started out something like this video</a:t>
            </a:r>
          </a:p>
          <a:p>
            <a:pPr marL="342900" marR="0" lvl="0" indent="-342900">
              <a:lnSpc>
                <a:spcPct val="107000"/>
              </a:lnSpc>
              <a:spcBef>
                <a:spcPts val="0"/>
              </a:spcBef>
              <a:spcAft>
                <a:spcPts val="0"/>
              </a:spcAft>
              <a:buFont typeface="Symbol" panose="05050102010706020507" pitchFamily="18" charset="2"/>
              <a:buChar char=""/>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VIDEO UNTIL THE DAD SAYS “FORWARD, FORWARD”</a:t>
            </a:r>
          </a:p>
          <a:p>
            <a:pPr marL="0" marR="0" lvl="0" indent="0">
              <a:lnSpc>
                <a:spcPct val="107000"/>
              </a:lnSpc>
              <a:spcBef>
                <a:spcPts val="0"/>
              </a:spcBef>
              <a:spcAft>
                <a:spcPts val="0"/>
              </a:spcAft>
              <a:buFont typeface="Symbol" panose="05050102010706020507" pitchFamily="18" charset="2"/>
              <a:buNone/>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AUDIENCE: What all was happening in that video?</a:t>
            </a:r>
          </a:p>
          <a:p>
            <a:pPr marL="0" marR="0" lvl="0" indent="0">
              <a:lnSpc>
                <a:spcPct val="107000"/>
              </a:lnSpc>
              <a:spcBef>
                <a:spcPts val="0"/>
              </a:spcBef>
              <a:spcAft>
                <a:spcPts val="0"/>
              </a:spcAft>
              <a:buFont typeface="Symbol" panose="05050102010706020507" pitchFamily="18" charset="2"/>
              <a:buNone/>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saw that with his support and encouragement, her confidence is growing along with her skills. </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11F1774-46ED-49B3-B1E5-183CF754FF03}" type="slidenum">
              <a:rPr lang="en-US" smtClean="0"/>
              <a:t>5</a:t>
            </a:fld>
            <a:endParaRPr lang="en-US"/>
          </a:p>
        </p:txBody>
      </p:sp>
    </p:spTree>
    <p:extLst>
      <p:ext uri="{BB962C8B-B14F-4D97-AF65-F5344CB8AC3E}">
        <p14:creationId xmlns:p14="http://schemas.microsoft.com/office/powerpoint/2010/main" val="232318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15240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LEANN</a:t>
            </a:r>
          </a:p>
          <a:p>
            <a:pPr marL="0" marR="0">
              <a:lnSpc>
                <a:spcPct val="107000"/>
              </a:lnSpc>
              <a:spcBef>
                <a:spcPts val="0"/>
              </a:spcBef>
              <a:spcAft>
                <a:spcPts val="0"/>
              </a:spcAft>
              <a:tabLst>
                <a:tab pos="15240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BUILDING ON OUR PARTNERSHIP</a:t>
            </a:r>
          </a:p>
          <a:p>
            <a:pPr marL="0" marR="0">
              <a:lnSpc>
                <a:spcPct val="107000"/>
              </a:lnSpc>
              <a:spcBef>
                <a:spcPts val="0"/>
              </a:spcBef>
              <a:spcAft>
                <a:spcPts val="0"/>
              </a:spcAft>
              <a:tabLst>
                <a:tab pos="15240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just when you got really good with your training wheels,  maybe someone suggested you remove the training wheels to get better</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you were might have been thinking “What??, but I’m so good on my bike now!” </a:t>
            </a: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COMMON REACTION TO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isn’t this how we all feel when we get really good at something, and then we are asked to make a change, or consider something new and different?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how do we continue to build on this QM partnership, when the training wheels come off?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we encourage this balance? </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11F1774-46ED-49B3-B1E5-183CF754FF03}" type="slidenum">
              <a:rPr lang="en-US" smtClean="0"/>
              <a:t>6</a:t>
            </a:fld>
            <a:endParaRPr lang="en-US"/>
          </a:p>
        </p:txBody>
      </p:sp>
    </p:spTree>
    <p:extLst>
      <p:ext uri="{BB962C8B-B14F-4D97-AF65-F5344CB8AC3E}">
        <p14:creationId xmlns:p14="http://schemas.microsoft.com/office/powerpoint/2010/main" val="15079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15240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LEANN</a:t>
            </a:r>
          </a:p>
          <a:p>
            <a:pPr marL="0" marR="0">
              <a:lnSpc>
                <a:spcPct val="107000"/>
              </a:lnSpc>
              <a:spcBef>
                <a:spcPts val="0"/>
              </a:spcBef>
              <a:spcAft>
                <a:spcPts val="0"/>
              </a:spcAft>
              <a:tabLst>
                <a:tab pos="15240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REALLY BIG CHALLENGE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sometimes we are faced with some pretty big challenges -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Maybe we are asked to work with someone very resistant to QM or to working with an ID</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Or opening themselves up to any type of outside help or perceived critique</a:t>
            </a:r>
          </a:p>
          <a:p>
            <a:pPr marL="0" marR="0" lvl="0" indent="0">
              <a:lnSpc>
                <a:spcPct val="107000"/>
              </a:lnSpc>
              <a:spcBef>
                <a:spcPts val="0"/>
              </a:spcBef>
              <a:spcAft>
                <a:spcPts val="0"/>
              </a:spcAft>
              <a:buFont typeface="Symbol" panose="05050102010706020507" pitchFamily="18" charset="2"/>
              <a:buNone/>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like learning to ride a bike – it can feel like  you are being asked to teach them to ride for the first time – as an adult!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video we are about to play gives us a good idea of how that might feel</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consider as you watch this, that maybe this is how some of our faculty might feel when we ask them to consider change, to consider something completely new and outside their expertise.</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FULL VIDEO </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FEW SLIDES:  What are some things  you noticed during the video</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7</a:t>
            </a:fld>
            <a:endParaRPr lang="en-US"/>
          </a:p>
        </p:txBody>
      </p:sp>
    </p:spTree>
    <p:extLst>
      <p:ext uri="{BB962C8B-B14F-4D97-AF65-F5344CB8AC3E}">
        <p14:creationId xmlns:p14="http://schemas.microsoft.com/office/powerpoint/2010/main" val="73259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a:t>
            </a:r>
          </a:p>
          <a:p>
            <a:pPr marL="0" marR="0">
              <a:lnSpc>
                <a:spcPct val="107000"/>
              </a:lnSpc>
              <a:spcBef>
                <a:spcPts val="0"/>
              </a:spcBef>
              <a:spcAft>
                <a:spcPts val="0"/>
              </a:spcAft>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Audience – what did they notice in the video?</a:t>
            </a:r>
          </a:p>
          <a:p>
            <a:pPr marL="342900" marR="0" lvl="0" indent="-342900">
              <a:lnSpc>
                <a:spcPct val="107000"/>
              </a:lnSpc>
              <a:spcBef>
                <a:spcPts val="0"/>
              </a:spcBef>
              <a:spcAft>
                <a:spcPts val="0"/>
              </a:spcAft>
              <a:buFont typeface="+mj-lt"/>
              <a:buAutoNum type="arabicPeriod"/>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steps? – scoot, balance, pedal?</a:t>
            </a:r>
          </a:p>
          <a:p>
            <a:pPr marL="342900" marR="0" lvl="0" indent="-342900">
              <a:lnSpc>
                <a:spcPct val="107000"/>
              </a:lnSpc>
              <a:spcBef>
                <a:spcPts val="0"/>
              </a:spcBef>
              <a:spcAft>
                <a:spcPts val="0"/>
              </a:spcAft>
              <a:buFont typeface="+mj-lt"/>
              <a:buAutoNum type="arabicPeriod"/>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things he said during the video?</a:t>
            </a:r>
          </a:p>
          <a:p>
            <a:pPr marL="45720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I’m looking out there, I’m picking a spot, and I’m just going to go for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Step into it and push off!”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tabLst>
                <a:tab pos="15240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“It’s a little bit of a leap of faith”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tabLst>
                <a:tab pos="15240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Pretty relevant for any new undertaking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1F1774-46ED-49B3-B1E5-183CF754FF03}" type="slidenum">
              <a:rPr lang="en-US" smtClean="0"/>
              <a:t>8</a:t>
            </a:fld>
            <a:endParaRPr lang="en-US"/>
          </a:p>
        </p:txBody>
      </p:sp>
    </p:spTree>
    <p:extLst>
      <p:ext uri="{BB962C8B-B14F-4D97-AF65-F5344CB8AC3E}">
        <p14:creationId xmlns:p14="http://schemas.microsoft.com/office/powerpoint/2010/main" val="159359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a:t>
            </a:r>
          </a:p>
          <a:p>
            <a:pPr marL="0" marR="0" lvl="0" indent="0">
              <a:lnSpc>
                <a:spcPct val="107000"/>
              </a:lnSpc>
              <a:spcBef>
                <a:spcPts val="0"/>
              </a:spcBef>
              <a:spcAft>
                <a:spcPts val="0"/>
              </a:spcAft>
              <a:buFont typeface="Symbol" panose="05050102010706020507" pitchFamily="18" charset="2"/>
              <a:buNone/>
              <a:tabLst>
                <a:tab pos="15240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where did we start AT CSU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was our scoot?)</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meeting with our faculty we started with presenting to them “Why Quality Matters”</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this, we developed a QM Overview presentation  </a:t>
            </a:r>
          </a:p>
          <a:p>
            <a:pPr marL="342900" marR="0" lvl="0" indent="-342900">
              <a:lnSpc>
                <a:spcPct val="107000"/>
              </a:lnSpc>
              <a:spcBef>
                <a:spcPts val="0"/>
              </a:spcBef>
              <a:spcAft>
                <a:spcPts val="0"/>
              </a:spcAft>
              <a:buFont typeface="Symbol" panose="05050102010706020507" pitchFamily="18" charset="2"/>
              <a:buChar char=""/>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can be customized for many purposes – those new 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qm</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who want a refresher, those who want a formal review, those who just want to improve their courses</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SLIDE - Show quick peek at slide show presentation</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tabLst>
                <a:tab pos="15240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11F1774-46ED-49B3-B1E5-183CF754FF03}" type="slidenum">
              <a:rPr lang="en-US" smtClean="0"/>
              <a:t>9</a:t>
            </a:fld>
            <a:endParaRPr lang="en-US"/>
          </a:p>
        </p:txBody>
      </p:sp>
    </p:spTree>
    <p:extLst>
      <p:ext uri="{BB962C8B-B14F-4D97-AF65-F5344CB8AC3E}">
        <p14:creationId xmlns:p14="http://schemas.microsoft.com/office/powerpoint/2010/main" val="345056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6BBF-2F47-5821-9E65-1BE94E2786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FC850C-6BB6-732A-9585-FC28F1A7F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75FD77-22D8-8517-3350-7163D3F93479}"/>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5" name="Footer Placeholder 4">
            <a:extLst>
              <a:ext uri="{FF2B5EF4-FFF2-40B4-BE49-F238E27FC236}">
                <a16:creationId xmlns:a16="http://schemas.microsoft.com/office/drawing/2014/main" id="{DFB90AA2-4C05-DD47-855F-9B178FF92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9CAF3-66BD-E401-3DB6-29EBD7814367}"/>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134752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3119-8617-C3C1-2101-91DE0B0825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7A892F-553E-8C7C-DD77-B086DAB6E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25E11-DAAD-0E12-9472-9BC965C0116F}"/>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5" name="Footer Placeholder 4">
            <a:extLst>
              <a:ext uri="{FF2B5EF4-FFF2-40B4-BE49-F238E27FC236}">
                <a16:creationId xmlns:a16="http://schemas.microsoft.com/office/drawing/2014/main" id="{71AA0E6C-3DEB-C55D-9869-69D2241E2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34BDB-271F-AC7A-2E40-D9FC301F8159}"/>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289160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A43BE-2DC1-23D7-3975-4455D8D63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5D1E51-E569-DC65-9465-A39CA2F810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5682E-04E4-11DB-0626-734137F2297B}"/>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5" name="Footer Placeholder 4">
            <a:extLst>
              <a:ext uri="{FF2B5EF4-FFF2-40B4-BE49-F238E27FC236}">
                <a16:creationId xmlns:a16="http://schemas.microsoft.com/office/drawing/2014/main" id="{DBB00566-2632-E1F3-5765-860D45E9A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0D950-F1E9-67DA-F164-F196CC99F1A2}"/>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353389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4BFC-4A2E-BDD8-94CF-28E7B57D9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FE338-910B-3DB8-BD2B-5B71A44DC7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2D2FF-3D29-4AE8-5318-573C2156CF38}"/>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5" name="Footer Placeholder 4">
            <a:extLst>
              <a:ext uri="{FF2B5EF4-FFF2-40B4-BE49-F238E27FC236}">
                <a16:creationId xmlns:a16="http://schemas.microsoft.com/office/drawing/2014/main" id="{F1CFE6AB-8F52-A5CE-0876-57A14D4B4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B865D-5686-B6B4-4889-F96F2B202362}"/>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381575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A6DB-B19D-DBAA-BAA3-1E4D778B7E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F0113-396C-3723-A6DF-CDEBAF9C7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FB0FC-F66B-AC51-8EA1-F22236DC3C90}"/>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5" name="Footer Placeholder 4">
            <a:extLst>
              <a:ext uri="{FF2B5EF4-FFF2-40B4-BE49-F238E27FC236}">
                <a16:creationId xmlns:a16="http://schemas.microsoft.com/office/drawing/2014/main" id="{68C990B8-3395-3F97-CFDF-BC4A093C7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8AD8C-A6E0-DC3A-E01B-71E527BD9A36}"/>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416904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7066-87C5-C2F8-6327-83F0EBCFB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00DAA-75B6-4254-E9B7-DB91BF3CCC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E66C4-6AED-38DC-B0EE-530F8B599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809E2-9898-11E6-61A0-CD51A3D7AC60}"/>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6" name="Footer Placeholder 5">
            <a:extLst>
              <a:ext uri="{FF2B5EF4-FFF2-40B4-BE49-F238E27FC236}">
                <a16:creationId xmlns:a16="http://schemas.microsoft.com/office/drawing/2014/main" id="{03C7F092-6943-430A-C9E2-4DAA5E09F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69ABB-F89F-40E1-ECD6-B7E95E6D328B}"/>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11053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11B2-5961-F41F-0CC1-A038EE6117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5C8449-E5EF-86E3-993E-C10484F25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1BA79E-5DEB-F53F-610D-497BC3BD60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DF3E1-34EB-ECDC-FEAB-0D5EC88B0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2D926C-E7C9-DF18-6354-97D4E5721D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5919FA-4AFF-045C-D927-90D81A12165B}"/>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8" name="Footer Placeholder 7">
            <a:extLst>
              <a:ext uri="{FF2B5EF4-FFF2-40B4-BE49-F238E27FC236}">
                <a16:creationId xmlns:a16="http://schemas.microsoft.com/office/drawing/2014/main" id="{88FB9641-06BA-6758-2624-16D286BCD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FB33B7-58D2-DFAC-46F1-92C39DEFB407}"/>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355540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9A1E-6935-22B4-C213-1FC1259B59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34D81C-ADF4-7337-885C-C94C4FD414D7}"/>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4" name="Footer Placeholder 3">
            <a:extLst>
              <a:ext uri="{FF2B5EF4-FFF2-40B4-BE49-F238E27FC236}">
                <a16:creationId xmlns:a16="http://schemas.microsoft.com/office/drawing/2014/main" id="{40EDBD2D-F2B1-73D5-CDBF-DDEF1483D7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CDD182-D4F4-4737-4014-AECA8D2E6D07}"/>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30569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C8120-5178-80E4-0F71-D62F47D194B4}"/>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3" name="Footer Placeholder 2">
            <a:extLst>
              <a:ext uri="{FF2B5EF4-FFF2-40B4-BE49-F238E27FC236}">
                <a16:creationId xmlns:a16="http://schemas.microsoft.com/office/drawing/2014/main" id="{2F6A7BF2-9C7E-1D16-EF35-D4D89402AB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9543EB-51FE-CAB1-EDB2-F01DFEB3DC7D}"/>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96594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3D69-E5F8-1262-BF79-3FCE3D3C2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DD226E-CED6-A731-2178-5405D8067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8F0E3-F3F4-B99E-8DEB-EA6387E29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E7205-F0B1-B452-C657-A5B93269E3D1}"/>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6" name="Footer Placeholder 5">
            <a:extLst>
              <a:ext uri="{FF2B5EF4-FFF2-40B4-BE49-F238E27FC236}">
                <a16:creationId xmlns:a16="http://schemas.microsoft.com/office/drawing/2014/main" id="{BB7A83E1-4ADB-1DB2-91A1-2F8FA15B8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2E1CD-4CFA-16C4-425C-94AB9ED3A9FD}"/>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336715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E97E-1515-EED8-E7B2-FFA85E079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351536-8010-CC67-8B0E-E1397792A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98EFAC-8B4F-68D0-47FF-BFAB1DD5C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45798-3FA4-7E61-A4A9-83D2E0E4C02F}"/>
              </a:ext>
            </a:extLst>
          </p:cNvPr>
          <p:cNvSpPr>
            <a:spLocks noGrp="1"/>
          </p:cNvSpPr>
          <p:nvPr>
            <p:ph type="dt" sz="half" idx="10"/>
          </p:nvPr>
        </p:nvSpPr>
        <p:spPr/>
        <p:txBody>
          <a:bodyPr/>
          <a:lstStyle/>
          <a:p>
            <a:fld id="{E2EFBC83-24EC-49FE-A4E9-864BA9C4334D}" type="datetimeFigureOut">
              <a:rPr lang="en-US" smtClean="0"/>
              <a:t>10/26/2022</a:t>
            </a:fld>
            <a:endParaRPr lang="en-US"/>
          </a:p>
        </p:txBody>
      </p:sp>
      <p:sp>
        <p:nvSpPr>
          <p:cNvPr id="6" name="Footer Placeholder 5">
            <a:extLst>
              <a:ext uri="{FF2B5EF4-FFF2-40B4-BE49-F238E27FC236}">
                <a16:creationId xmlns:a16="http://schemas.microsoft.com/office/drawing/2014/main" id="{9AF7F356-B7DE-4B2D-D184-BD89F2CC2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69023-ADDD-20C8-9397-FDF09F156D13}"/>
              </a:ext>
            </a:extLst>
          </p:cNvPr>
          <p:cNvSpPr>
            <a:spLocks noGrp="1"/>
          </p:cNvSpPr>
          <p:nvPr>
            <p:ph type="sldNum" sz="quarter" idx="12"/>
          </p:nvPr>
        </p:nvSpPr>
        <p:spPr/>
        <p:txBody>
          <a:bodyPr/>
          <a:lstStyle/>
          <a:p>
            <a:fld id="{7BD9C9E7-B3C2-4725-999F-1AFC66B81E63}" type="slidenum">
              <a:rPr lang="en-US" smtClean="0"/>
              <a:t>‹#›</a:t>
            </a:fld>
            <a:endParaRPr lang="en-US"/>
          </a:p>
        </p:txBody>
      </p:sp>
    </p:spTree>
    <p:extLst>
      <p:ext uri="{BB962C8B-B14F-4D97-AF65-F5344CB8AC3E}">
        <p14:creationId xmlns:p14="http://schemas.microsoft.com/office/powerpoint/2010/main" val="68696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7893C-4B34-022E-1F89-6193BD537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10E44-E56B-F53A-176B-8B44F9ECF6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B9C42-D235-9605-E3E9-9BE006556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FBC83-24EC-49FE-A4E9-864BA9C4334D}" type="datetimeFigureOut">
              <a:rPr lang="en-US" smtClean="0"/>
              <a:t>10/26/2022</a:t>
            </a:fld>
            <a:endParaRPr lang="en-US"/>
          </a:p>
        </p:txBody>
      </p:sp>
      <p:sp>
        <p:nvSpPr>
          <p:cNvPr id="5" name="Footer Placeholder 4">
            <a:extLst>
              <a:ext uri="{FF2B5EF4-FFF2-40B4-BE49-F238E27FC236}">
                <a16:creationId xmlns:a16="http://schemas.microsoft.com/office/drawing/2014/main" id="{8D0A474C-CED4-9B57-45D1-F80E4E9EA8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8A5475-F72B-1C8E-9E9B-413C996DA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9C9E7-B3C2-4725-999F-1AFC66B81E63}" type="slidenum">
              <a:rPr lang="en-US" smtClean="0"/>
              <a:t>‹#›</a:t>
            </a:fld>
            <a:endParaRPr lang="en-US"/>
          </a:p>
        </p:txBody>
      </p:sp>
    </p:spTree>
    <p:extLst>
      <p:ext uri="{BB962C8B-B14F-4D97-AF65-F5344CB8AC3E}">
        <p14:creationId xmlns:p14="http://schemas.microsoft.com/office/powerpoint/2010/main" val="4151657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30.png"/><Relationship Id="rId3" Type="http://schemas.openxmlformats.org/officeDocument/2006/relationships/notesSlide" Target="../notesSlides/notesSlide10.xml"/><Relationship Id="rId21" Type="http://schemas.openxmlformats.org/officeDocument/2006/relationships/image" Target="../media/image24.png"/><Relationship Id="rId7" Type="http://schemas.openxmlformats.org/officeDocument/2006/relationships/image" Target="../media/image190.png"/><Relationship Id="rId12" Type="http://schemas.openxmlformats.org/officeDocument/2006/relationships/image" Target="../media/image210.png"/><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tags" Target="../tags/tag11.xml"/><Relationship Id="rId6" Type="http://schemas.openxmlformats.org/officeDocument/2006/relationships/image" Target="../media/image30.png"/><Relationship Id="rId5" Type="http://schemas.openxmlformats.org/officeDocument/2006/relationships/image" Target="../media/image18.png"/><Relationship Id="rId15" Type="http://schemas.openxmlformats.org/officeDocument/2006/relationships/image" Target="../media/image22.png"/><Relationship Id="rId10" Type="http://schemas.openxmlformats.org/officeDocument/2006/relationships/image" Target="../media/image32.png"/><Relationship Id="rId19"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https://youtu.be/NIsDrtPTTd8" TargetMode="External"/><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youtu.be/NIsDrtPTTd8" TargetMode="External"/><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youtu.be/vAGrrtDf8KE" TargetMode="External"/><Relationship Id="rId2" Type="http://schemas.openxmlformats.org/officeDocument/2006/relationships/video" Target="https://www.youtube.com/embed/vAGrrtDf8KE?feature=oembed" TargetMode="External"/><Relationship Id="rId1" Type="http://schemas.openxmlformats.org/officeDocument/2006/relationships/tags" Target="../tags/tag17.xml"/><Relationship Id="rId6" Type="http://schemas.openxmlformats.org/officeDocument/2006/relationships/hyperlink" Target="https://youtu.be/NIsDrtPTTd8" TargetMode="External"/><Relationship Id="rId5" Type="http://schemas.openxmlformats.org/officeDocument/2006/relationships/image" Target="../media/image41.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tags" Target="../tags/tag4.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hyrea1rEG0s" TargetMode="External"/><Relationship Id="rId1" Type="http://schemas.openxmlformats.org/officeDocument/2006/relationships/tags" Target="../tags/tag6.xml"/><Relationship Id="rId6" Type="http://schemas.openxmlformats.org/officeDocument/2006/relationships/hyperlink" Target="https://youtu.be/hyrea1rEG0s" TargetMode="External"/><Relationship Id="rId5" Type="http://schemas.openxmlformats.org/officeDocument/2006/relationships/image" Target="../media/image25.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NIsDrtPTTd8" TargetMode="External"/><Relationship Id="rId1" Type="http://schemas.openxmlformats.org/officeDocument/2006/relationships/tags" Target="../tags/tag8.xml"/><Relationship Id="rId6" Type="http://schemas.openxmlformats.org/officeDocument/2006/relationships/hyperlink" Target="https://youtu.be/NIsDrtPTTd8" TargetMode="External"/><Relationship Id="rId5" Type="http://schemas.openxmlformats.org/officeDocument/2006/relationships/image" Target="../media/image2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youtu.be/NIsDrtPTTd8" TargetMode="Externa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65B0272A-8EB4-7B66-79A9-A9435D17D4F2}"/>
              </a:ext>
            </a:extLst>
          </p:cNvPr>
          <p:cNvGrpSpPr/>
          <p:nvPr/>
        </p:nvGrpSpPr>
        <p:grpSpPr>
          <a:xfrm>
            <a:off x="0" y="5414775"/>
            <a:ext cx="24262080" cy="1402081"/>
            <a:chOff x="0" y="5414775"/>
            <a:chExt cx="24262080" cy="1402081"/>
          </a:xfrm>
        </p:grpSpPr>
        <p:grpSp>
          <p:nvGrpSpPr>
            <p:cNvPr id="85" name="Group 84">
              <a:extLst>
                <a:ext uri="{FF2B5EF4-FFF2-40B4-BE49-F238E27FC236}">
                  <a16:creationId xmlns:a16="http://schemas.microsoft.com/office/drawing/2014/main" id="{E7620DDC-288E-551D-A39C-C5BDAD8EF93C}"/>
                </a:ext>
              </a:extLst>
            </p:cNvPr>
            <p:cNvGrpSpPr/>
            <p:nvPr/>
          </p:nvGrpSpPr>
          <p:grpSpPr>
            <a:xfrm>
              <a:off x="0" y="5414775"/>
              <a:ext cx="12192000" cy="1402081"/>
              <a:chOff x="0" y="5444490"/>
              <a:chExt cx="12192000" cy="1402081"/>
            </a:xfrm>
          </p:grpSpPr>
          <p:sp>
            <p:nvSpPr>
              <p:cNvPr id="90" name="Rectangle 89">
                <a:extLst>
                  <a:ext uri="{FF2B5EF4-FFF2-40B4-BE49-F238E27FC236}">
                    <a16:creationId xmlns:a16="http://schemas.microsoft.com/office/drawing/2014/main" id="{FAEE33F0-AB9D-0EB9-2CC7-B0001CE7552D}"/>
                  </a:ext>
                </a:extLst>
              </p:cNvPr>
              <p:cNvSpPr/>
              <p:nvPr/>
            </p:nvSpPr>
            <p:spPr>
              <a:xfrm>
                <a:off x="0" y="6572251"/>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F811E83-0282-E65C-565C-1F6EC0CA5051}"/>
                  </a:ext>
                </a:extLst>
              </p:cNvPr>
              <p:cNvSpPr/>
              <p:nvPr/>
            </p:nvSpPr>
            <p:spPr>
              <a:xfrm>
                <a:off x="0" y="5444490"/>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Connector 91">
                <a:extLst>
                  <a:ext uri="{FF2B5EF4-FFF2-40B4-BE49-F238E27FC236}">
                    <a16:creationId xmlns:a16="http://schemas.microsoft.com/office/drawing/2014/main" id="{A3FF96E6-60CB-BDA7-93CA-FDFF8B04BFB9}"/>
                  </a:ext>
                </a:extLst>
              </p:cNvPr>
              <p:cNvCxnSpPr/>
              <p:nvPr/>
            </p:nvCxnSpPr>
            <p:spPr>
              <a:xfrm>
                <a:off x="0" y="6153150"/>
                <a:ext cx="12192000" cy="0"/>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B0A18C5-03FE-F436-962D-1E36E0529677}"/>
                </a:ext>
              </a:extLst>
            </p:cNvPr>
            <p:cNvGrpSpPr/>
            <p:nvPr/>
          </p:nvGrpSpPr>
          <p:grpSpPr>
            <a:xfrm>
              <a:off x="12070080" y="5414775"/>
              <a:ext cx="12192000" cy="1402081"/>
              <a:chOff x="0" y="5444490"/>
              <a:chExt cx="12192000" cy="1402081"/>
            </a:xfrm>
          </p:grpSpPr>
          <p:sp>
            <p:nvSpPr>
              <p:cNvPr id="87" name="Rectangle 86">
                <a:extLst>
                  <a:ext uri="{FF2B5EF4-FFF2-40B4-BE49-F238E27FC236}">
                    <a16:creationId xmlns:a16="http://schemas.microsoft.com/office/drawing/2014/main" id="{FF5A2844-864A-1263-7115-D1B14A56CEF2}"/>
                  </a:ext>
                </a:extLst>
              </p:cNvPr>
              <p:cNvSpPr/>
              <p:nvPr/>
            </p:nvSpPr>
            <p:spPr>
              <a:xfrm>
                <a:off x="0" y="6572251"/>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C77113F-064D-1865-8527-8301DA0F616B}"/>
                  </a:ext>
                </a:extLst>
              </p:cNvPr>
              <p:cNvSpPr/>
              <p:nvPr/>
            </p:nvSpPr>
            <p:spPr>
              <a:xfrm>
                <a:off x="0" y="5444490"/>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F4F78BD6-96DA-9C89-BD06-4EEDE4948620}"/>
                  </a:ext>
                </a:extLst>
              </p:cNvPr>
              <p:cNvCxnSpPr/>
              <p:nvPr/>
            </p:nvCxnSpPr>
            <p:spPr>
              <a:xfrm>
                <a:off x="0" y="6153150"/>
                <a:ext cx="12192000" cy="0"/>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48B3859A-119A-AFA6-2AA3-75FFFC5035FB}"/>
              </a:ext>
            </a:extLst>
          </p:cNvPr>
          <p:cNvGrpSpPr/>
          <p:nvPr/>
        </p:nvGrpSpPr>
        <p:grpSpPr>
          <a:xfrm rot="1408377">
            <a:off x="4946030" y="4289690"/>
            <a:ext cx="1920240" cy="1920240"/>
            <a:chOff x="2466975" y="1588477"/>
            <a:chExt cx="1920240" cy="1920240"/>
          </a:xfrm>
        </p:grpSpPr>
        <p:grpSp>
          <p:nvGrpSpPr>
            <p:cNvPr id="6" name="Group 5">
              <a:extLst>
                <a:ext uri="{FF2B5EF4-FFF2-40B4-BE49-F238E27FC236}">
                  <a16:creationId xmlns:a16="http://schemas.microsoft.com/office/drawing/2014/main" id="{8E7817AC-FD1E-A2D2-846B-437399EA4704}"/>
                </a:ext>
              </a:extLst>
            </p:cNvPr>
            <p:cNvGrpSpPr/>
            <p:nvPr/>
          </p:nvGrpSpPr>
          <p:grpSpPr>
            <a:xfrm>
              <a:off x="2466975" y="1588477"/>
              <a:ext cx="1920240" cy="1920240"/>
              <a:chOff x="2466975" y="1588477"/>
              <a:chExt cx="1920240" cy="1920240"/>
            </a:xfrm>
          </p:grpSpPr>
          <p:sp>
            <p:nvSpPr>
              <p:cNvPr id="4" name="Oval 3">
                <a:extLst>
                  <a:ext uri="{FF2B5EF4-FFF2-40B4-BE49-F238E27FC236}">
                    <a16:creationId xmlns:a16="http://schemas.microsoft.com/office/drawing/2014/main" id="{6720DFC6-8AB4-64B6-6A3C-A03387245694}"/>
                  </a:ext>
                </a:extLst>
              </p:cNvPr>
              <p:cNvSpPr/>
              <p:nvPr/>
            </p:nvSpPr>
            <p:spPr>
              <a:xfrm>
                <a:off x="2466975" y="1588477"/>
                <a:ext cx="1920240" cy="19202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8F7D93-D19F-578C-D68D-AA51E8DD53DD}"/>
                  </a:ext>
                </a:extLst>
              </p:cNvPr>
              <p:cNvSpPr/>
              <p:nvPr/>
            </p:nvSpPr>
            <p:spPr>
              <a:xfrm>
                <a:off x="2535555" y="1657057"/>
                <a:ext cx="1783080" cy="1783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4C6A9EA8-2344-2335-AFFF-B407E6817BE2}"/>
                </a:ext>
              </a:extLst>
            </p:cNvPr>
            <p:cNvCxnSpPr>
              <a:cxnSpLocks/>
            </p:cNvCxnSpPr>
            <p:nvPr/>
          </p:nvCxnSpPr>
          <p:spPr>
            <a:xfrm>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06F207-7253-36E2-7CFE-C0F9129ED3C6}"/>
                </a:ext>
              </a:extLst>
            </p:cNvPr>
            <p:cNvCxnSpPr>
              <a:cxnSpLocks/>
            </p:cNvCxnSpPr>
            <p:nvPr/>
          </p:nvCxnSpPr>
          <p:spPr>
            <a:xfrm rot="18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44451D-5961-57CD-9F2C-7E7BD7DB9AC6}"/>
                </a:ext>
              </a:extLst>
            </p:cNvPr>
            <p:cNvCxnSpPr>
              <a:cxnSpLocks/>
            </p:cNvCxnSpPr>
            <p:nvPr/>
          </p:nvCxnSpPr>
          <p:spPr>
            <a:xfrm rot="3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4F2FF0-7188-BB0B-CA87-8BC66F578DF2}"/>
                </a:ext>
              </a:extLst>
            </p:cNvPr>
            <p:cNvCxnSpPr>
              <a:cxnSpLocks/>
            </p:cNvCxnSpPr>
            <p:nvPr/>
          </p:nvCxnSpPr>
          <p:spPr>
            <a:xfrm rot="5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97C10D-6991-895A-9AA8-22B49D05815E}"/>
                </a:ext>
              </a:extLst>
            </p:cNvPr>
            <p:cNvCxnSpPr>
              <a:cxnSpLocks/>
            </p:cNvCxnSpPr>
            <p:nvPr/>
          </p:nvCxnSpPr>
          <p:spPr>
            <a:xfrm rot="72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A7BB45-502E-CB8F-988E-D2676DBA6837}"/>
                </a:ext>
              </a:extLst>
            </p:cNvPr>
            <p:cNvCxnSpPr>
              <a:cxnSpLocks/>
            </p:cNvCxnSpPr>
            <p:nvPr/>
          </p:nvCxnSpPr>
          <p:spPr>
            <a:xfrm rot="90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072276-E20E-1752-349A-12E786FD73CB}"/>
                </a:ext>
              </a:extLst>
            </p:cNvPr>
            <p:cNvCxnSpPr>
              <a:cxnSpLocks/>
            </p:cNvCxnSpPr>
            <p:nvPr/>
          </p:nvCxnSpPr>
          <p:spPr>
            <a:xfrm rot="12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95BEDC-DEB3-1030-11D4-9ECD48CF2FD0}"/>
                </a:ext>
              </a:extLst>
            </p:cNvPr>
            <p:cNvCxnSpPr>
              <a:cxnSpLocks/>
            </p:cNvCxnSpPr>
            <p:nvPr/>
          </p:nvCxnSpPr>
          <p:spPr>
            <a:xfrm rot="14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70DCD57-2A6E-4681-3C32-90B175DB5EC5}"/>
              </a:ext>
            </a:extLst>
          </p:cNvPr>
          <p:cNvGrpSpPr/>
          <p:nvPr/>
        </p:nvGrpSpPr>
        <p:grpSpPr>
          <a:xfrm>
            <a:off x="1716243" y="4333208"/>
            <a:ext cx="1920240" cy="1920240"/>
            <a:chOff x="2466975" y="1588477"/>
            <a:chExt cx="1920240" cy="1920240"/>
          </a:xfrm>
        </p:grpSpPr>
        <p:grpSp>
          <p:nvGrpSpPr>
            <p:cNvPr id="19" name="Group 18">
              <a:extLst>
                <a:ext uri="{FF2B5EF4-FFF2-40B4-BE49-F238E27FC236}">
                  <a16:creationId xmlns:a16="http://schemas.microsoft.com/office/drawing/2014/main" id="{DA1990B8-CFFC-C285-9002-89988914D54C}"/>
                </a:ext>
              </a:extLst>
            </p:cNvPr>
            <p:cNvGrpSpPr/>
            <p:nvPr/>
          </p:nvGrpSpPr>
          <p:grpSpPr>
            <a:xfrm>
              <a:off x="2466975" y="1588477"/>
              <a:ext cx="1920240" cy="1920240"/>
              <a:chOff x="2466975" y="1588477"/>
              <a:chExt cx="1920240" cy="1920240"/>
            </a:xfrm>
          </p:grpSpPr>
          <p:sp>
            <p:nvSpPr>
              <p:cNvPr id="28" name="Oval 27">
                <a:extLst>
                  <a:ext uri="{FF2B5EF4-FFF2-40B4-BE49-F238E27FC236}">
                    <a16:creationId xmlns:a16="http://schemas.microsoft.com/office/drawing/2014/main" id="{9148EBC4-9978-7F2E-EEEE-39CF5ECDA115}"/>
                  </a:ext>
                </a:extLst>
              </p:cNvPr>
              <p:cNvSpPr/>
              <p:nvPr/>
            </p:nvSpPr>
            <p:spPr>
              <a:xfrm>
                <a:off x="2466975" y="1588477"/>
                <a:ext cx="1920240" cy="19202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14F583B-C452-BD80-462E-2106EB9A7267}"/>
                  </a:ext>
                </a:extLst>
              </p:cNvPr>
              <p:cNvSpPr/>
              <p:nvPr/>
            </p:nvSpPr>
            <p:spPr>
              <a:xfrm>
                <a:off x="2535555" y="1657057"/>
                <a:ext cx="1783080" cy="1783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11F56431-DD50-5CD5-FA8A-529C528FC68F}"/>
                </a:ext>
              </a:extLst>
            </p:cNvPr>
            <p:cNvCxnSpPr>
              <a:cxnSpLocks/>
            </p:cNvCxnSpPr>
            <p:nvPr/>
          </p:nvCxnSpPr>
          <p:spPr>
            <a:xfrm>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4B2FC8-4A01-0CDB-33B5-BEC164F49744}"/>
                </a:ext>
              </a:extLst>
            </p:cNvPr>
            <p:cNvCxnSpPr>
              <a:cxnSpLocks/>
            </p:cNvCxnSpPr>
            <p:nvPr/>
          </p:nvCxnSpPr>
          <p:spPr>
            <a:xfrm rot="18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D2482E-694D-EF52-61B4-E30FB73B133E}"/>
                </a:ext>
              </a:extLst>
            </p:cNvPr>
            <p:cNvCxnSpPr>
              <a:cxnSpLocks/>
            </p:cNvCxnSpPr>
            <p:nvPr/>
          </p:nvCxnSpPr>
          <p:spPr>
            <a:xfrm rot="3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EBA5D9-855F-2DAC-9C38-0528F8B8F94C}"/>
                </a:ext>
              </a:extLst>
            </p:cNvPr>
            <p:cNvCxnSpPr>
              <a:cxnSpLocks/>
            </p:cNvCxnSpPr>
            <p:nvPr/>
          </p:nvCxnSpPr>
          <p:spPr>
            <a:xfrm rot="5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AEEA42-103A-AA3B-4D89-FF7201BA9875}"/>
                </a:ext>
              </a:extLst>
            </p:cNvPr>
            <p:cNvCxnSpPr>
              <a:cxnSpLocks/>
            </p:cNvCxnSpPr>
            <p:nvPr/>
          </p:nvCxnSpPr>
          <p:spPr>
            <a:xfrm rot="72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9399E7-B689-9447-5AC5-6497A28C094B}"/>
                </a:ext>
              </a:extLst>
            </p:cNvPr>
            <p:cNvCxnSpPr>
              <a:cxnSpLocks/>
            </p:cNvCxnSpPr>
            <p:nvPr/>
          </p:nvCxnSpPr>
          <p:spPr>
            <a:xfrm rot="90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678FEC-2EDB-ECF6-3A7F-A99BFAB22E03}"/>
                </a:ext>
              </a:extLst>
            </p:cNvPr>
            <p:cNvCxnSpPr>
              <a:cxnSpLocks/>
            </p:cNvCxnSpPr>
            <p:nvPr/>
          </p:nvCxnSpPr>
          <p:spPr>
            <a:xfrm rot="12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35351B-3F62-9D7C-4011-0BCC861A3C3D}"/>
                </a:ext>
              </a:extLst>
            </p:cNvPr>
            <p:cNvCxnSpPr>
              <a:cxnSpLocks/>
            </p:cNvCxnSpPr>
            <p:nvPr/>
          </p:nvCxnSpPr>
          <p:spPr>
            <a:xfrm rot="14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62473AF0-859B-2590-ACB2-A78189B968F2}"/>
              </a:ext>
            </a:extLst>
          </p:cNvPr>
          <p:cNvCxnSpPr>
            <a:cxnSpLocks/>
          </p:cNvCxnSpPr>
          <p:nvPr/>
        </p:nvCxnSpPr>
        <p:spPr>
          <a:xfrm>
            <a:off x="5378193" y="3299458"/>
            <a:ext cx="527957" cy="1962731"/>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4B07D9-E00A-02BB-335E-0FA74CC41999}"/>
              </a:ext>
            </a:extLst>
          </p:cNvPr>
          <p:cNvCxnSpPr>
            <a:cxnSpLocks/>
          </p:cNvCxnSpPr>
          <p:nvPr/>
        </p:nvCxnSpPr>
        <p:spPr>
          <a:xfrm rot="-1080000" flipH="1">
            <a:off x="3748496" y="3637239"/>
            <a:ext cx="13607" cy="1836127"/>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077814-8A11-0E8F-8844-C8A910EA1CC0}"/>
              </a:ext>
            </a:extLst>
          </p:cNvPr>
          <p:cNvCxnSpPr>
            <a:cxnSpLocks/>
          </p:cNvCxnSpPr>
          <p:nvPr/>
        </p:nvCxnSpPr>
        <p:spPr>
          <a:xfrm>
            <a:off x="733842" y="1482112"/>
            <a:ext cx="7702235" cy="0"/>
          </a:xfrm>
          <a:prstGeom prst="line">
            <a:avLst/>
          </a:prstGeom>
          <a:ln w="381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837532-F41E-BD9A-7FEC-3FBE0B4AA88D}"/>
              </a:ext>
            </a:extLst>
          </p:cNvPr>
          <p:cNvCxnSpPr>
            <a:cxnSpLocks/>
          </p:cNvCxnSpPr>
          <p:nvPr/>
        </p:nvCxnSpPr>
        <p:spPr>
          <a:xfrm flipH="1">
            <a:off x="2662756" y="3925260"/>
            <a:ext cx="908575" cy="1371327"/>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D8E1D3-4A8F-30DA-24BE-A13DF207CBF4}"/>
              </a:ext>
            </a:extLst>
          </p:cNvPr>
          <p:cNvCxnSpPr>
            <a:cxnSpLocks/>
          </p:cNvCxnSpPr>
          <p:nvPr/>
        </p:nvCxnSpPr>
        <p:spPr>
          <a:xfrm>
            <a:off x="2700207" y="5257873"/>
            <a:ext cx="1344653" cy="31865"/>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C83323-1DAC-7ED5-F143-2BEC65406E14}"/>
              </a:ext>
            </a:extLst>
          </p:cNvPr>
          <p:cNvCxnSpPr>
            <a:cxnSpLocks/>
          </p:cNvCxnSpPr>
          <p:nvPr/>
        </p:nvCxnSpPr>
        <p:spPr>
          <a:xfrm flipH="1">
            <a:off x="4210831" y="4085710"/>
            <a:ext cx="1355385" cy="1098780"/>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212DB909-763D-16A7-3E07-20AC22BBC057}"/>
              </a:ext>
            </a:extLst>
          </p:cNvPr>
          <p:cNvSpPr/>
          <p:nvPr/>
        </p:nvSpPr>
        <p:spPr>
          <a:xfrm>
            <a:off x="3884840" y="502121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1F24E15A-FF07-22D3-1590-658C875EF059}"/>
              </a:ext>
            </a:extLst>
          </p:cNvPr>
          <p:cNvCxnSpPr>
            <a:cxnSpLocks/>
          </p:cNvCxnSpPr>
          <p:nvPr/>
        </p:nvCxnSpPr>
        <p:spPr>
          <a:xfrm flipV="1">
            <a:off x="4887467" y="3230393"/>
            <a:ext cx="1069019" cy="176296"/>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5D7F29D7-9FDC-79BE-8282-A1C862EF2AF9}"/>
              </a:ext>
            </a:extLst>
          </p:cNvPr>
          <p:cNvSpPr/>
          <p:nvPr/>
        </p:nvSpPr>
        <p:spPr>
          <a:xfrm>
            <a:off x="3084371" y="3430933"/>
            <a:ext cx="912069" cy="274320"/>
          </a:xfrm>
          <a:custGeom>
            <a:avLst/>
            <a:gdLst>
              <a:gd name="connsiteX0" fmla="*/ 135681 w 912069"/>
              <a:gd name="connsiteY0" fmla="*/ 0 h 469170"/>
              <a:gd name="connsiteX1" fmla="*/ 133350 w 912069"/>
              <a:gd name="connsiteY1" fmla="*/ 13875 h 469170"/>
              <a:gd name="connsiteX2" fmla="*/ 590550 w 912069"/>
              <a:gd name="connsiteY2" fmla="*/ 288195 h 469170"/>
              <a:gd name="connsiteX3" fmla="*/ 846175 w 912069"/>
              <a:gd name="connsiteY3" fmla="*/ 241346 h 469170"/>
              <a:gd name="connsiteX4" fmla="*/ 912069 w 912069"/>
              <a:gd name="connsiteY4" fmla="*/ 208725 h 469170"/>
              <a:gd name="connsiteX5" fmla="*/ 905111 w 912069"/>
              <a:gd name="connsiteY5" fmla="*/ 250135 h 469170"/>
              <a:gd name="connsiteX6" fmla="*/ 457200 w 912069"/>
              <a:gd name="connsiteY6" fmla="*/ 469170 h 469170"/>
              <a:gd name="connsiteX7" fmla="*/ 0 w 912069"/>
              <a:gd name="connsiteY7" fmla="*/ 194850 h 469170"/>
              <a:gd name="connsiteX8" fmla="*/ 133911 w 912069"/>
              <a:gd name="connsiteY8" fmla="*/ 876 h 4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069" h="469170">
                <a:moveTo>
                  <a:pt x="135681" y="0"/>
                </a:moveTo>
                <a:lnTo>
                  <a:pt x="133350" y="13875"/>
                </a:lnTo>
                <a:cubicBezTo>
                  <a:pt x="133350" y="165378"/>
                  <a:pt x="338045" y="288195"/>
                  <a:pt x="590550" y="288195"/>
                </a:cubicBezTo>
                <a:cubicBezTo>
                  <a:pt x="685239" y="288195"/>
                  <a:pt x="773205" y="270924"/>
                  <a:pt x="846175" y="241346"/>
                </a:cubicBezTo>
                <a:lnTo>
                  <a:pt x="912069" y="208725"/>
                </a:lnTo>
                <a:lnTo>
                  <a:pt x="905111" y="250135"/>
                </a:lnTo>
                <a:cubicBezTo>
                  <a:pt x="862479" y="375138"/>
                  <a:pt x="678142" y="469170"/>
                  <a:pt x="457200" y="469170"/>
                </a:cubicBezTo>
                <a:cubicBezTo>
                  <a:pt x="204695" y="469170"/>
                  <a:pt x="0" y="346353"/>
                  <a:pt x="0" y="194850"/>
                </a:cubicBezTo>
                <a:cubicBezTo>
                  <a:pt x="0" y="119099"/>
                  <a:pt x="51174" y="50519"/>
                  <a:pt x="133911" y="8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Title 1">
            <a:extLst>
              <a:ext uri="{FF2B5EF4-FFF2-40B4-BE49-F238E27FC236}">
                <a16:creationId xmlns:a16="http://schemas.microsoft.com/office/drawing/2014/main" id="{C55F559E-EAFC-2CA0-6621-017B9EC52905}"/>
              </a:ext>
            </a:extLst>
          </p:cNvPr>
          <p:cNvSpPr txBox="1">
            <a:spLocks/>
          </p:cNvSpPr>
          <p:nvPr/>
        </p:nvSpPr>
        <p:spPr>
          <a:xfrm>
            <a:off x="637317" y="473399"/>
            <a:ext cx="12192000" cy="95082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dirty="0">
                <a:solidFill>
                  <a:srgbClr val="006A4D"/>
                </a:solidFill>
              </a:rPr>
              <a:t>QM &amp; Faculty: </a:t>
            </a:r>
          </a:p>
          <a:p>
            <a:pPr algn="l"/>
            <a:r>
              <a:rPr lang="en-US" sz="3500" b="1" dirty="0">
                <a:solidFill>
                  <a:srgbClr val="69BE28"/>
                </a:solidFill>
                <a:cs typeface="Calibri Light"/>
              </a:rPr>
              <a:t>Internal QM Partnership – Our Why, What and How</a:t>
            </a:r>
          </a:p>
        </p:txBody>
      </p:sp>
      <p:sp>
        <p:nvSpPr>
          <p:cNvPr id="102" name="TextBox 101">
            <a:extLst>
              <a:ext uri="{FF2B5EF4-FFF2-40B4-BE49-F238E27FC236}">
                <a16:creationId xmlns:a16="http://schemas.microsoft.com/office/drawing/2014/main" id="{757044F5-77C2-9738-D0EA-DA1B01EF2282}"/>
              </a:ext>
            </a:extLst>
          </p:cNvPr>
          <p:cNvSpPr txBox="1"/>
          <p:nvPr/>
        </p:nvSpPr>
        <p:spPr>
          <a:xfrm>
            <a:off x="7151876" y="3754541"/>
            <a:ext cx="4908722" cy="967957"/>
          </a:xfrm>
          <a:prstGeom prst="rect">
            <a:avLst/>
          </a:prstGeom>
          <a:noFill/>
        </p:spPr>
        <p:txBody>
          <a:bodyPr wrap="square" rtlCol="0">
            <a:spAutoFit/>
          </a:bodyPr>
          <a:lstStyle/>
          <a:p>
            <a:pPr>
              <a:lnSpc>
                <a:spcPct val="150000"/>
              </a:lnSpc>
            </a:pPr>
            <a:r>
              <a:rPr lang="en-US" sz="2000" b="1" dirty="0"/>
              <a:t>Sam Diomede, Sr. Instructional Designer</a:t>
            </a:r>
          </a:p>
          <a:p>
            <a:pPr>
              <a:lnSpc>
                <a:spcPct val="150000"/>
              </a:lnSpc>
            </a:pPr>
            <a:r>
              <a:rPr lang="en-US" sz="2000" b="1" dirty="0"/>
              <a:t>LeAnn Krosnick, Sr. Instructional Designer</a:t>
            </a:r>
          </a:p>
        </p:txBody>
      </p:sp>
      <p:pic>
        <p:nvPicPr>
          <p:cNvPr id="104" name="Picture 103">
            <a:extLst>
              <a:ext uri="{FF2B5EF4-FFF2-40B4-BE49-F238E27FC236}">
                <a16:creationId xmlns:a16="http://schemas.microsoft.com/office/drawing/2014/main" id="{C8FA8524-2361-D002-F5F5-966F33484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9250" y="2838877"/>
            <a:ext cx="3764376" cy="622623"/>
          </a:xfrm>
          <a:prstGeom prst="rect">
            <a:avLst/>
          </a:prstGeom>
        </p:spPr>
      </p:pic>
      <p:pic>
        <p:nvPicPr>
          <p:cNvPr id="105" name="driven-30-sec-110551">
            <a:hlinkClick r:id="" action="ppaction://media"/>
            <a:extLst>
              <a:ext uri="{FF2B5EF4-FFF2-40B4-BE49-F238E27FC236}">
                <a16:creationId xmlns:a16="http://schemas.microsoft.com/office/drawing/2014/main" id="{B8173902-F1B2-7E06-A26B-C8F2040C314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51485" y="4770510"/>
            <a:ext cx="487363" cy="487363"/>
          </a:xfrm>
          <a:prstGeom prst="rect">
            <a:avLst/>
          </a:prstGeom>
        </p:spPr>
      </p:pic>
      <p:cxnSp>
        <p:nvCxnSpPr>
          <p:cNvPr id="3" name="Straight Connector 2">
            <a:extLst>
              <a:ext uri="{FF2B5EF4-FFF2-40B4-BE49-F238E27FC236}">
                <a16:creationId xmlns:a16="http://schemas.microsoft.com/office/drawing/2014/main" id="{DACB9894-7EBB-5121-4B76-22898E9DF9D4}"/>
              </a:ext>
            </a:extLst>
          </p:cNvPr>
          <p:cNvCxnSpPr>
            <a:cxnSpLocks/>
          </p:cNvCxnSpPr>
          <p:nvPr/>
        </p:nvCxnSpPr>
        <p:spPr>
          <a:xfrm flipV="1">
            <a:off x="5791026" y="3200579"/>
            <a:ext cx="297058" cy="5951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DDA0C1-1047-508D-2B80-2F148330C2FA}"/>
              </a:ext>
            </a:extLst>
          </p:cNvPr>
          <p:cNvCxnSpPr>
            <a:cxnSpLocks/>
          </p:cNvCxnSpPr>
          <p:nvPr/>
        </p:nvCxnSpPr>
        <p:spPr>
          <a:xfrm flipV="1">
            <a:off x="4666650" y="3394364"/>
            <a:ext cx="279423" cy="5169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7317" y="2406997"/>
            <a:ext cx="5798634" cy="646986"/>
          </a:xfrm>
          <a:prstGeom prst="roundRect">
            <a:avLst/>
          </a:prstGeom>
          <a:noFill/>
        </p:spPr>
        <p:txBody>
          <a:bodyPr wrap="square" rtlCol="0">
            <a:spAutoFit/>
          </a:bodyPr>
          <a:lstStyle/>
          <a:p>
            <a:r>
              <a:rPr lang="en-US" sz="3200" dirty="0">
                <a:sym typeface="Wingdings" panose="05000000000000000000" pitchFamily="2" charset="2"/>
              </a:rPr>
              <a:t> </a:t>
            </a:r>
            <a:r>
              <a:rPr lang="en-US" sz="3200" dirty="0">
                <a:latin typeface="+mj-lt"/>
              </a:rPr>
              <a:t>Scoot     </a:t>
            </a:r>
            <a:r>
              <a:rPr lang="en-US" sz="3200" dirty="0">
                <a:latin typeface="+mj-lt"/>
                <a:sym typeface="Wingdings" panose="05000000000000000000" pitchFamily="2" charset="2"/>
              </a:rPr>
              <a:t> </a:t>
            </a:r>
            <a:r>
              <a:rPr lang="en-US" sz="3200" dirty="0">
                <a:latin typeface="+mj-lt"/>
              </a:rPr>
              <a:t>Balance    </a:t>
            </a:r>
            <a:r>
              <a:rPr lang="en-US" sz="3200" dirty="0">
                <a:sym typeface="Wingdings" panose="05000000000000000000" pitchFamily="2" charset="2"/>
              </a:rPr>
              <a:t> </a:t>
            </a:r>
            <a:r>
              <a:rPr lang="en-US" sz="3200" dirty="0">
                <a:latin typeface="+mj-lt"/>
              </a:rPr>
              <a:t>Pedal</a:t>
            </a:r>
          </a:p>
        </p:txBody>
      </p:sp>
    </p:spTree>
    <p:custDataLst>
      <p:tags r:id="rId1"/>
    </p:custDataLst>
    <p:extLst>
      <p:ext uri="{BB962C8B-B14F-4D97-AF65-F5344CB8AC3E}">
        <p14:creationId xmlns:p14="http://schemas.microsoft.com/office/powerpoint/2010/main" val="22973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8"/>
                                        </p:tgtEl>
                                        <p:attrNameLst>
                                          <p:attrName>r</p:attrName>
                                        </p:attrNameLst>
                                      </p:cBhvr>
                                    </p:animRot>
                                  </p:childTnLst>
                                </p:cTn>
                              </p:par>
                              <p:par>
                                <p:cTn id="9" presetID="35" presetClass="path" presetSubtype="0" repeatCount="indefinite" fill="hold" nodeType="withEffect">
                                  <p:stCondLst>
                                    <p:cond delay="0"/>
                                  </p:stCondLst>
                                  <p:childTnLst>
                                    <p:animMotion origin="layout" path="M -1.875E-6 3.33333E-6 L -0.99492 3.33333E-6 " pathEditMode="relative" rAng="0" ptsTypes="AA">
                                      <p:cBhvr>
                                        <p:cTn id="10" dur="3000" fill="hold"/>
                                        <p:tgtEl>
                                          <p:spTgt spid="99"/>
                                        </p:tgtEl>
                                        <p:attrNameLst>
                                          <p:attrName>ppt_x</p:attrName>
                                          <p:attrName>ppt_y</p:attrName>
                                        </p:attrNameLst>
                                      </p:cBhvr>
                                      <p:rCtr x="-49753"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cond evt="onNext" delay="0">
                      <p:tgtEl>
                        <p:sldTgt/>
                      </p:tgtEl>
                    </p:cond>
                  </p:endCondLst>
                </p:cTn>
                <p:tgtEl>
                  <p:spTgt spid="10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7428C64-750E-5614-17F7-73C884C11609}"/>
                  </a:ext>
                </a:extLst>
              </p:cNvPr>
              <p:cNvGraphicFramePr>
                <a:graphicFrameLocks noChangeAspect="1"/>
              </p:cNvGraphicFramePr>
              <p:nvPr>
                <p:extLst>
                  <p:ext uri="{D42A27DB-BD31-4B8C-83A1-F6EECF244321}">
                    <p14:modId xmlns:p14="http://schemas.microsoft.com/office/powerpoint/2010/main" val="287377890"/>
                  </p:ext>
                </p:extLst>
              </p:nvPr>
            </p:nvGraphicFramePr>
            <p:xfrm>
              <a:off x="821635" y="1142682"/>
              <a:ext cx="2266120" cy="1274693"/>
            </p:xfrm>
            <a:graphic>
              <a:graphicData uri="http://schemas.microsoft.com/office/powerpoint/2016/slidezoom">
                <pslz:sldZm>
                  <pslz:sldZmObj sldId="274" cId="4180390073">
                    <pslz:zmPr id="{3BF4644B-1038-4520-BF00-3A5126C6BC66}" transitionDur="1000">
                      <p166:blipFill xmlns:p166="http://schemas.microsoft.com/office/powerpoint/2016/6/main">
                        <a:blip r:embed="rId4"/>
                        <a:stretch>
                          <a:fillRect/>
                        </a:stretch>
                      </p166:blipFill>
                      <p166:spPr xmlns:p166="http://schemas.microsoft.com/office/powerpoint/2016/6/main">
                        <a:xfrm>
                          <a:off x="0" y="0"/>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3" name="Slide Zoom 2">
                <a:hlinkClick r:id="" action="ppaction://noaction"/>
                <a:extLst>
                  <a:ext uri="{FF2B5EF4-FFF2-40B4-BE49-F238E27FC236}">
                    <a16:creationId xmlns:a16="http://schemas.microsoft.com/office/drawing/2014/main" id="{A7428C64-750E-5614-17F7-73C884C11609}"/>
                  </a:ext>
                </a:extLst>
              </p:cNvPr>
              <p:cNvPicPr>
                <a:picLocks noGrp="1" noRot="1" noChangeAspect="1" noMove="1" noResize="1" noEditPoints="1" noAdjustHandles="1" noChangeArrowheads="1" noChangeShapeType="1"/>
              </p:cNvPicPr>
              <p:nvPr/>
            </p:nvPicPr>
            <p:blipFill>
              <a:blip r:embed="rId5"/>
              <a:stretch>
                <a:fillRect/>
              </a:stretch>
            </p:blipFill>
            <p:spPr>
              <a:xfrm>
                <a:off x="821635" y="1142682"/>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82B0E841-C8FF-8D75-2B20-95B8F593BF27}"/>
                  </a:ext>
                </a:extLst>
              </p:cNvPr>
              <p:cNvGraphicFramePr>
                <a:graphicFrameLocks noChangeAspect="1"/>
              </p:cNvGraphicFramePr>
              <p:nvPr>
                <p:extLst>
                  <p:ext uri="{D42A27DB-BD31-4B8C-83A1-F6EECF244321}">
                    <p14:modId xmlns:p14="http://schemas.microsoft.com/office/powerpoint/2010/main" val="2812908694"/>
                  </p:ext>
                </p:extLst>
              </p:nvPr>
            </p:nvGraphicFramePr>
            <p:xfrm>
              <a:off x="4780400" y="1142682"/>
              <a:ext cx="2266120" cy="1274693"/>
            </p:xfrm>
            <a:graphic>
              <a:graphicData uri="http://schemas.microsoft.com/office/powerpoint/2016/slidezoom">
                <pslz:sldZm>
                  <pslz:sldZmObj sldId="275" cId="0">
                    <pslz:zmPr id="{504AEC47-FC39-4DF3-BE29-EDDB20714F85}" transitionDur="1000">
                      <p166:blipFill xmlns:p166="http://schemas.microsoft.com/office/powerpoint/2016/6/main">
                        <a:blip r:embed="rId6"/>
                        <a:stretch>
                          <a:fillRect/>
                        </a:stretch>
                      </p166:blipFill>
                      <p166:spPr xmlns:p166="http://schemas.microsoft.com/office/powerpoint/2016/6/main">
                        <a:xfrm>
                          <a:off x="0" y="0"/>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5" name="Slide Zoom 4">
                <a:hlinkClick r:id="" action="ppaction://noaction"/>
                <a:extLst>
                  <a:ext uri="{FF2B5EF4-FFF2-40B4-BE49-F238E27FC236}">
                    <a16:creationId xmlns:a16="http://schemas.microsoft.com/office/drawing/2014/main" id="{82B0E841-C8FF-8D75-2B20-95B8F593BF27}"/>
                  </a:ext>
                </a:extLst>
              </p:cNvPr>
              <p:cNvPicPr>
                <a:picLocks noGrp="1" noRot="1" noChangeAspect="1" noMove="1" noResize="1" noEditPoints="1" noAdjustHandles="1" noChangeArrowheads="1" noChangeShapeType="1"/>
              </p:cNvPicPr>
              <p:nvPr/>
            </p:nvPicPr>
            <p:blipFill>
              <a:blip r:embed="rId7"/>
              <a:stretch>
                <a:fillRect/>
              </a:stretch>
            </p:blipFill>
            <p:spPr>
              <a:xfrm>
                <a:off x="4780400" y="1142682"/>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A8B391D8-79BE-27EB-AD97-315E9E96FF1F}"/>
                  </a:ext>
                </a:extLst>
              </p:cNvPr>
              <p:cNvGraphicFramePr>
                <a:graphicFrameLocks noChangeAspect="1"/>
              </p:cNvGraphicFramePr>
              <p:nvPr>
                <p:extLst>
                  <p:ext uri="{D42A27DB-BD31-4B8C-83A1-F6EECF244321}">
                    <p14:modId xmlns:p14="http://schemas.microsoft.com/office/powerpoint/2010/main" val="1102440155"/>
                  </p:ext>
                </p:extLst>
              </p:nvPr>
            </p:nvGraphicFramePr>
            <p:xfrm>
              <a:off x="8454889" y="1142682"/>
              <a:ext cx="2266120" cy="1274693"/>
            </p:xfrm>
            <a:graphic>
              <a:graphicData uri="http://schemas.microsoft.com/office/powerpoint/2016/slidezoom">
                <pslz:sldZm>
                  <pslz:sldZmObj sldId="276" cId="0">
                    <pslz:zmPr id="{49BDA0D7-F1E3-4728-811A-6ECA72B11E76}" transitionDur="1000">
                      <p166:blipFill xmlns:p166="http://schemas.microsoft.com/office/powerpoint/2016/6/main">
                        <a:blip r:embed="rId8"/>
                        <a:stretch>
                          <a:fillRect/>
                        </a:stretch>
                      </p166:blipFill>
                      <p166:spPr xmlns:p166="http://schemas.microsoft.com/office/powerpoint/2016/6/main">
                        <a:xfrm>
                          <a:off x="0" y="0"/>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7" name="Slide Zoom 6">
                <a:hlinkClick r:id="" action="ppaction://noaction"/>
                <a:extLst>
                  <a:ext uri="{FF2B5EF4-FFF2-40B4-BE49-F238E27FC236}">
                    <a16:creationId xmlns:a16="http://schemas.microsoft.com/office/drawing/2014/main" id="{A8B391D8-79BE-27EB-AD97-315E9E96FF1F}"/>
                  </a:ext>
                </a:extLst>
              </p:cNvPr>
              <p:cNvPicPr>
                <a:picLocks noGrp="1" noRot="1" noChangeAspect="1" noMove="1" noResize="1" noEditPoints="1" noAdjustHandles="1" noChangeArrowheads="1" noChangeShapeType="1"/>
              </p:cNvPicPr>
              <p:nvPr/>
            </p:nvPicPr>
            <p:blipFill>
              <a:blip r:embed="rId9"/>
              <a:stretch>
                <a:fillRect/>
              </a:stretch>
            </p:blipFill>
            <p:spPr>
              <a:xfrm>
                <a:off x="8454889" y="1142682"/>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p:sp>
        <p:nvSpPr>
          <p:cNvPr id="8" name="Title 1">
            <a:extLst>
              <a:ext uri="{FF2B5EF4-FFF2-40B4-BE49-F238E27FC236}">
                <a16:creationId xmlns:a16="http://schemas.microsoft.com/office/drawing/2014/main" id="{A30C7C35-1842-0DAC-4ABE-F770EE77A95F}"/>
              </a:ext>
            </a:extLst>
          </p:cNvPr>
          <p:cNvSpPr>
            <a:spLocks noGrp="1"/>
          </p:cNvSpPr>
          <p:nvPr>
            <p:ph type="title"/>
          </p:nvPr>
        </p:nvSpPr>
        <p:spPr>
          <a:xfrm>
            <a:off x="409592" y="-182881"/>
            <a:ext cx="8210358" cy="1325563"/>
          </a:xfrm>
        </p:spPr>
        <p:txBody>
          <a:bodyPr>
            <a:normAutofit/>
          </a:bodyPr>
          <a:lstStyle/>
          <a:p>
            <a:r>
              <a:rPr lang="en-US" sz="2400" b="1" dirty="0"/>
              <a:t>How we (Scoot) Into a Partnership</a:t>
            </a:r>
          </a:p>
        </p:txBody>
      </p:sp>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3517275B-0873-D4B7-8081-9078710F05E9}"/>
                  </a:ext>
                </a:extLst>
              </p:cNvPr>
              <p:cNvGraphicFramePr>
                <a:graphicFrameLocks noChangeAspect="1"/>
              </p:cNvGraphicFramePr>
              <p:nvPr>
                <p:extLst>
                  <p:ext uri="{D42A27DB-BD31-4B8C-83A1-F6EECF244321}">
                    <p14:modId xmlns:p14="http://schemas.microsoft.com/office/powerpoint/2010/main" val="690603460"/>
                  </p:ext>
                </p:extLst>
              </p:nvPr>
            </p:nvGraphicFramePr>
            <p:xfrm>
              <a:off x="821635" y="3108158"/>
              <a:ext cx="2266120" cy="1274693"/>
            </p:xfrm>
            <a:graphic>
              <a:graphicData uri="http://schemas.microsoft.com/office/powerpoint/2016/slidezoom">
                <pslz:sldZm>
                  <pslz:sldZmObj sldId="277" cId="0">
                    <pslz:zmPr id="{77B39A37-311E-4BBE-8D32-46CA10F0A296}" transitionDur="1000">
                      <p166:blipFill xmlns:p166="http://schemas.microsoft.com/office/powerpoint/2016/6/main">
                        <a:blip r:embed="rId10"/>
                        <a:stretch>
                          <a:fillRect/>
                        </a:stretch>
                      </p166:blipFill>
                      <p166:spPr xmlns:p166="http://schemas.microsoft.com/office/powerpoint/2016/6/main">
                        <a:xfrm>
                          <a:off x="0" y="0"/>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10" name="Slide Zoom 9">
                <a:hlinkClick r:id="" action="ppaction://noaction"/>
                <a:extLst>
                  <a:ext uri="{FF2B5EF4-FFF2-40B4-BE49-F238E27FC236}">
                    <a16:creationId xmlns:a16="http://schemas.microsoft.com/office/drawing/2014/main" id="{3517275B-0873-D4B7-8081-9078710F05E9}"/>
                  </a:ext>
                </a:extLst>
              </p:cNvPr>
              <p:cNvPicPr>
                <a:picLocks noGrp="1" noRot="1" noChangeAspect="1" noMove="1" noResize="1" noEditPoints="1" noAdjustHandles="1" noChangeArrowheads="1" noChangeShapeType="1"/>
              </p:cNvPicPr>
              <p:nvPr/>
            </p:nvPicPr>
            <p:blipFill>
              <a:blip r:embed="rId12"/>
              <a:stretch>
                <a:fillRect/>
              </a:stretch>
            </p:blipFill>
            <p:spPr>
              <a:xfrm>
                <a:off x="821635" y="3108158"/>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lz="http://schemas.microsoft.com/office/powerpoint/2016/slidezoom">
        <mc:Choice Requires="pslz">
          <p:graphicFrame>
            <p:nvGraphicFramePr>
              <p:cNvPr id="12" name="Slide Zoom 11">
                <a:extLst>
                  <a:ext uri="{FF2B5EF4-FFF2-40B4-BE49-F238E27FC236}">
                    <a16:creationId xmlns:a16="http://schemas.microsoft.com/office/drawing/2014/main" id="{DA158567-275B-ABAD-BE78-54216B1816E2}"/>
                  </a:ext>
                </a:extLst>
              </p:cNvPr>
              <p:cNvGraphicFramePr>
                <a:graphicFrameLocks noChangeAspect="1"/>
              </p:cNvGraphicFramePr>
              <p:nvPr>
                <p:extLst>
                  <p:ext uri="{D42A27DB-BD31-4B8C-83A1-F6EECF244321}">
                    <p14:modId xmlns:p14="http://schemas.microsoft.com/office/powerpoint/2010/main" val="1263582450"/>
                  </p:ext>
                </p:extLst>
              </p:nvPr>
            </p:nvGraphicFramePr>
            <p:xfrm>
              <a:off x="4699001" y="3108158"/>
              <a:ext cx="2266120" cy="1274693"/>
            </p:xfrm>
            <a:graphic>
              <a:graphicData uri="http://schemas.microsoft.com/office/powerpoint/2016/slidezoom">
                <pslz:sldZm>
                  <pslz:sldZmObj sldId="278" cId="0">
                    <pslz:zmPr id="{70F7A54B-058E-45BE-86B2-14F0DDAE2F47}" transitionDur="1000">
                      <p166:blipFill xmlns:p166="http://schemas.microsoft.com/office/powerpoint/2016/6/main">
                        <a:blip r:embed="rId13"/>
                        <a:stretch>
                          <a:fillRect/>
                        </a:stretch>
                      </p166:blipFill>
                      <p166:spPr xmlns:p166="http://schemas.microsoft.com/office/powerpoint/2016/6/main">
                        <a:xfrm>
                          <a:off x="0" y="0"/>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12" name="Slide Zoom 11">
                <a:hlinkClick r:id="" action="ppaction://noaction"/>
                <a:extLst>
                  <a:ext uri="{FF2B5EF4-FFF2-40B4-BE49-F238E27FC236}">
                    <a16:creationId xmlns:a16="http://schemas.microsoft.com/office/drawing/2014/main" id="{DA158567-275B-ABAD-BE78-54216B1816E2}"/>
                  </a:ext>
                </a:extLst>
              </p:cNvPr>
              <p:cNvPicPr>
                <a:picLocks noGrp="1" noRot="1" noChangeAspect="1" noMove="1" noResize="1" noEditPoints="1" noAdjustHandles="1" noChangeArrowheads="1" noChangeShapeType="1"/>
              </p:cNvPicPr>
              <p:nvPr/>
            </p:nvPicPr>
            <p:blipFill>
              <a:blip r:embed="rId15"/>
              <a:stretch>
                <a:fillRect/>
              </a:stretch>
            </p:blipFill>
            <p:spPr>
              <a:xfrm>
                <a:off x="4699001" y="3108158"/>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mc:AlternateContent xmlns:mc="http://schemas.openxmlformats.org/markup-compatibility/2006" xmlns:pslz="http://schemas.microsoft.com/office/powerpoint/2016/slidezoom">
        <mc:Choice Requires="pslz">
          <p:graphicFrame>
            <p:nvGraphicFramePr>
              <p:cNvPr id="16" name="Slide Zoom 15">
                <a:extLst>
                  <a:ext uri="{FF2B5EF4-FFF2-40B4-BE49-F238E27FC236}">
                    <a16:creationId xmlns:a16="http://schemas.microsoft.com/office/drawing/2014/main" id="{5C2AFE10-1D0D-64CC-4414-22BA2633DA48}"/>
                  </a:ext>
                </a:extLst>
              </p:cNvPr>
              <p:cNvGraphicFramePr>
                <a:graphicFrameLocks noChangeAspect="1"/>
              </p:cNvGraphicFramePr>
              <p:nvPr>
                <p:extLst>
                  <p:ext uri="{D42A27DB-BD31-4B8C-83A1-F6EECF244321}">
                    <p14:modId xmlns:p14="http://schemas.microsoft.com/office/powerpoint/2010/main" val="2842920104"/>
                  </p:ext>
                </p:extLst>
              </p:nvPr>
            </p:nvGraphicFramePr>
            <p:xfrm>
              <a:off x="8454891" y="3062814"/>
              <a:ext cx="2266120" cy="1274693"/>
            </p:xfrm>
            <a:graphic>
              <a:graphicData uri="http://schemas.microsoft.com/office/powerpoint/2016/slidezoom">
                <pslz:sldZm>
                  <pslz:sldZmObj sldId="279" cId="0">
                    <pslz:zmPr id="{C0A4E818-EB8B-43A9-9816-B79594DA6329}" transitionDur="1000">
                      <p166:blipFill xmlns:p166="http://schemas.microsoft.com/office/powerpoint/2016/6/main">
                        <a:blip r:embed="rId16"/>
                        <a:stretch>
                          <a:fillRect/>
                        </a:stretch>
                      </p166:blipFill>
                      <p166:spPr xmlns:p166="http://schemas.microsoft.com/office/powerpoint/2016/6/main">
                        <a:xfrm>
                          <a:off x="0" y="0"/>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16" name="Slide Zoom 15">
                <a:hlinkClick r:id="" action="ppaction://noaction"/>
                <a:extLst>
                  <a:ext uri="{FF2B5EF4-FFF2-40B4-BE49-F238E27FC236}">
                    <a16:creationId xmlns:a16="http://schemas.microsoft.com/office/drawing/2014/main" id="{5C2AFE10-1D0D-64CC-4414-22BA2633DA48}"/>
                  </a:ext>
                </a:extLst>
              </p:cNvPr>
              <p:cNvPicPr>
                <a:picLocks noGrp="1" noRot="1" noChangeAspect="1" noMove="1" noResize="1" noEditPoints="1" noAdjustHandles="1" noChangeArrowheads="1" noChangeShapeType="1"/>
              </p:cNvPicPr>
              <p:nvPr/>
            </p:nvPicPr>
            <p:blipFill>
              <a:blip r:embed="rId18"/>
              <a:stretch>
                <a:fillRect/>
              </a:stretch>
            </p:blipFill>
            <p:spPr>
              <a:xfrm>
                <a:off x="8454891" y="3062814"/>
                <a:ext cx="2266120" cy="1274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p:sp>
        <p:nvSpPr>
          <p:cNvPr id="17" name="TextBox 16">
            <a:extLst>
              <a:ext uri="{FF2B5EF4-FFF2-40B4-BE49-F238E27FC236}">
                <a16:creationId xmlns:a16="http://schemas.microsoft.com/office/drawing/2014/main" id="{FFE62866-8FA8-51F2-8A18-905B2F324148}"/>
              </a:ext>
            </a:extLst>
          </p:cNvPr>
          <p:cNvSpPr txBox="1"/>
          <p:nvPr/>
        </p:nvSpPr>
        <p:spPr>
          <a:xfrm>
            <a:off x="4632738" y="748103"/>
            <a:ext cx="2093843" cy="369332"/>
          </a:xfrm>
          <a:prstGeom prst="rect">
            <a:avLst/>
          </a:prstGeom>
          <a:noFill/>
        </p:spPr>
        <p:txBody>
          <a:bodyPr wrap="square" rtlCol="0">
            <a:spAutoFit/>
          </a:bodyPr>
          <a:lstStyle/>
          <a:p>
            <a:r>
              <a:rPr lang="en-US" b="1" dirty="0">
                <a:solidFill>
                  <a:srgbClr val="006A4D"/>
                </a:solidFill>
              </a:rPr>
              <a:t>QMC Role</a:t>
            </a:r>
          </a:p>
        </p:txBody>
      </p:sp>
      <p:sp>
        <p:nvSpPr>
          <p:cNvPr id="19" name="TextBox 18">
            <a:extLst>
              <a:ext uri="{FF2B5EF4-FFF2-40B4-BE49-F238E27FC236}">
                <a16:creationId xmlns:a16="http://schemas.microsoft.com/office/drawing/2014/main" id="{AF8ED750-A672-F935-3C6F-72679AA472BA}"/>
              </a:ext>
            </a:extLst>
          </p:cNvPr>
          <p:cNvSpPr txBox="1"/>
          <p:nvPr/>
        </p:nvSpPr>
        <p:spPr>
          <a:xfrm>
            <a:off x="640914" y="748103"/>
            <a:ext cx="2093843" cy="369332"/>
          </a:xfrm>
          <a:prstGeom prst="rect">
            <a:avLst/>
          </a:prstGeom>
          <a:noFill/>
        </p:spPr>
        <p:txBody>
          <a:bodyPr wrap="square" rtlCol="0">
            <a:spAutoFit/>
          </a:bodyPr>
          <a:lstStyle/>
          <a:p>
            <a:r>
              <a:rPr lang="en-US" b="1" dirty="0">
                <a:solidFill>
                  <a:srgbClr val="006A4D"/>
                </a:solidFill>
              </a:rPr>
              <a:t>Benefits</a:t>
            </a:r>
          </a:p>
        </p:txBody>
      </p:sp>
      <p:sp>
        <p:nvSpPr>
          <p:cNvPr id="21" name="TextBox 20">
            <a:extLst>
              <a:ext uri="{FF2B5EF4-FFF2-40B4-BE49-F238E27FC236}">
                <a16:creationId xmlns:a16="http://schemas.microsoft.com/office/drawing/2014/main" id="{3E9B32A5-E8D1-742D-094F-987C9724FBE9}"/>
              </a:ext>
            </a:extLst>
          </p:cNvPr>
          <p:cNvSpPr txBox="1"/>
          <p:nvPr/>
        </p:nvSpPr>
        <p:spPr>
          <a:xfrm>
            <a:off x="8251949" y="739787"/>
            <a:ext cx="2093843" cy="369332"/>
          </a:xfrm>
          <a:prstGeom prst="rect">
            <a:avLst/>
          </a:prstGeom>
          <a:noFill/>
        </p:spPr>
        <p:txBody>
          <a:bodyPr wrap="square" rtlCol="0">
            <a:spAutoFit/>
          </a:bodyPr>
          <a:lstStyle/>
          <a:p>
            <a:r>
              <a:rPr lang="en-US" b="1" dirty="0">
                <a:solidFill>
                  <a:srgbClr val="006A4D"/>
                </a:solidFill>
              </a:rPr>
              <a:t>Three Elements</a:t>
            </a:r>
          </a:p>
        </p:txBody>
      </p:sp>
      <p:sp>
        <p:nvSpPr>
          <p:cNvPr id="23" name="TextBox 22">
            <a:extLst>
              <a:ext uri="{FF2B5EF4-FFF2-40B4-BE49-F238E27FC236}">
                <a16:creationId xmlns:a16="http://schemas.microsoft.com/office/drawing/2014/main" id="{A1D64938-1762-E97E-87F3-416BEC210EB0}"/>
              </a:ext>
            </a:extLst>
          </p:cNvPr>
          <p:cNvSpPr txBox="1"/>
          <p:nvPr/>
        </p:nvSpPr>
        <p:spPr>
          <a:xfrm>
            <a:off x="640914" y="2726009"/>
            <a:ext cx="2093843" cy="369332"/>
          </a:xfrm>
          <a:prstGeom prst="rect">
            <a:avLst/>
          </a:prstGeom>
          <a:noFill/>
        </p:spPr>
        <p:txBody>
          <a:bodyPr wrap="square" rtlCol="0">
            <a:spAutoFit/>
          </a:bodyPr>
          <a:lstStyle/>
          <a:p>
            <a:r>
              <a:rPr lang="en-US" b="1" dirty="0">
                <a:solidFill>
                  <a:srgbClr val="006A4D"/>
                </a:solidFill>
              </a:rPr>
              <a:t>QM Rubric</a:t>
            </a:r>
          </a:p>
        </p:txBody>
      </p:sp>
      <p:sp>
        <p:nvSpPr>
          <p:cNvPr id="25" name="TextBox 24">
            <a:extLst>
              <a:ext uri="{FF2B5EF4-FFF2-40B4-BE49-F238E27FC236}">
                <a16:creationId xmlns:a16="http://schemas.microsoft.com/office/drawing/2014/main" id="{CEEBFCC6-6899-06AF-729C-BDE195792A95}"/>
              </a:ext>
            </a:extLst>
          </p:cNvPr>
          <p:cNvSpPr txBox="1"/>
          <p:nvPr/>
        </p:nvSpPr>
        <p:spPr>
          <a:xfrm>
            <a:off x="4514771" y="2726009"/>
            <a:ext cx="3247368" cy="369332"/>
          </a:xfrm>
          <a:prstGeom prst="rect">
            <a:avLst/>
          </a:prstGeom>
          <a:noFill/>
        </p:spPr>
        <p:txBody>
          <a:bodyPr wrap="square" rtlCol="0">
            <a:spAutoFit/>
          </a:bodyPr>
          <a:lstStyle/>
          <a:p>
            <a:r>
              <a:rPr lang="en-US" b="1" dirty="0">
                <a:solidFill>
                  <a:srgbClr val="006A4D"/>
                </a:solidFill>
              </a:rPr>
              <a:t>Professional Development</a:t>
            </a:r>
          </a:p>
        </p:txBody>
      </p:sp>
      <p:sp>
        <p:nvSpPr>
          <p:cNvPr id="27" name="TextBox 26">
            <a:extLst>
              <a:ext uri="{FF2B5EF4-FFF2-40B4-BE49-F238E27FC236}">
                <a16:creationId xmlns:a16="http://schemas.microsoft.com/office/drawing/2014/main" id="{158EAB22-7FE8-7C18-F04B-B2F8515CF57D}"/>
              </a:ext>
            </a:extLst>
          </p:cNvPr>
          <p:cNvSpPr txBox="1"/>
          <p:nvPr/>
        </p:nvSpPr>
        <p:spPr>
          <a:xfrm>
            <a:off x="8251948" y="2693482"/>
            <a:ext cx="2093843" cy="369332"/>
          </a:xfrm>
          <a:prstGeom prst="rect">
            <a:avLst/>
          </a:prstGeom>
          <a:noFill/>
        </p:spPr>
        <p:txBody>
          <a:bodyPr wrap="square" rtlCol="0">
            <a:spAutoFit/>
          </a:bodyPr>
          <a:lstStyle/>
          <a:p>
            <a:r>
              <a:rPr lang="en-US" b="1" dirty="0">
                <a:solidFill>
                  <a:srgbClr val="006A4D"/>
                </a:solidFill>
              </a:rPr>
              <a:t>QM Review</a:t>
            </a:r>
          </a:p>
        </p:txBody>
      </p:sp>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EE6C372D-F6E3-4AC4-DA70-8CAC946EEE1F}"/>
                  </a:ext>
                </a:extLst>
              </p:cNvPr>
              <p:cNvGraphicFramePr>
                <a:graphicFrameLocks noChangeAspect="1"/>
              </p:cNvGraphicFramePr>
              <p:nvPr>
                <p:extLst>
                  <p:ext uri="{D42A27DB-BD31-4B8C-83A1-F6EECF244321}">
                    <p14:modId xmlns:p14="http://schemas.microsoft.com/office/powerpoint/2010/main" val="1356143922"/>
                  </p:ext>
                </p:extLst>
              </p:nvPr>
            </p:nvGraphicFramePr>
            <p:xfrm>
              <a:off x="4736096" y="5130571"/>
              <a:ext cx="2413782" cy="1357752"/>
            </p:xfrm>
            <a:graphic>
              <a:graphicData uri="http://schemas.microsoft.com/office/powerpoint/2016/slidezoom">
                <pslz:sldZm>
                  <pslz:sldZmObj sldId="280" cId="0">
                    <pslz:zmPr id="{AFA58682-9B03-4336-BD64-3762F054DD31}" transitionDur="1000">
                      <p166:blipFill xmlns:p166="http://schemas.microsoft.com/office/powerpoint/2016/6/main">
                        <a:blip r:embed="rId19"/>
                        <a:stretch>
                          <a:fillRect/>
                        </a:stretch>
                      </p166:blipFill>
                      <p166:spPr xmlns:p166="http://schemas.microsoft.com/office/powerpoint/2016/6/main">
                        <a:xfrm>
                          <a:off x="0" y="0"/>
                          <a:ext cx="2413782" cy="135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166:spPr>
                    </pslz:zmPr>
                  </pslz:sldZmObj>
                </pslz:sldZm>
              </a:graphicData>
            </a:graphic>
          </p:graphicFrame>
        </mc:Choice>
        <mc:Fallback xmlns="">
          <p:pic>
            <p:nvPicPr>
              <p:cNvPr id="29" name="Slide Zoom 28">
                <a:hlinkClick r:id="" action="ppaction://noaction"/>
                <a:extLst>
                  <a:ext uri="{FF2B5EF4-FFF2-40B4-BE49-F238E27FC236}">
                    <a16:creationId xmlns:a16="http://schemas.microsoft.com/office/drawing/2014/main" id="{EE6C372D-F6E3-4AC4-DA70-8CAC946EEE1F}"/>
                  </a:ext>
                </a:extLst>
              </p:cNvPr>
              <p:cNvPicPr>
                <a:picLocks noGrp="1" noRot="1" noChangeAspect="1" noMove="1" noResize="1" noEditPoints="1" noAdjustHandles="1" noChangeArrowheads="1" noChangeShapeType="1"/>
              </p:cNvPicPr>
              <p:nvPr/>
            </p:nvPicPr>
            <p:blipFill>
              <a:blip r:embed="rId21"/>
              <a:stretch>
                <a:fillRect/>
              </a:stretch>
            </p:blipFill>
            <p:spPr>
              <a:xfrm>
                <a:off x="4736096" y="5130571"/>
                <a:ext cx="2413782" cy="135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Fallback>
      </mc:AlternateContent>
      <p:sp>
        <p:nvSpPr>
          <p:cNvPr id="31" name="TextBox 30">
            <a:extLst>
              <a:ext uri="{FF2B5EF4-FFF2-40B4-BE49-F238E27FC236}">
                <a16:creationId xmlns:a16="http://schemas.microsoft.com/office/drawing/2014/main" id="{100D7256-F749-BC49-CBF1-F0DC117CEBAA}"/>
              </a:ext>
            </a:extLst>
          </p:cNvPr>
          <p:cNvSpPr txBox="1"/>
          <p:nvPr/>
        </p:nvSpPr>
        <p:spPr>
          <a:xfrm>
            <a:off x="4632737" y="4704654"/>
            <a:ext cx="2093843" cy="369332"/>
          </a:xfrm>
          <a:prstGeom prst="rect">
            <a:avLst/>
          </a:prstGeom>
          <a:noFill/>
        </p:spPr>
        <p:txBody>
          <a:bodyPr wrap="square" rtlCol="0">
            <a:spAutoFit/>
          </a:bodyPr>
          <a:lstStyle/>
          <a:p>
            <a:r>
              <a:rPr lang="en-US" b="1" dirty="0">
                <a:solidFill>
                  <a:srgbClr val="006A4D"/>
                </a:solidFill>
              </a:rPr>
              <a:t>Next Steps</a:t>
            </a:r>
          </a:p>
        </p:txBody>
      </p:sp>
    </p:spTree>
    <p:custDataLst>
      <p:tags r:id="rId1"/>
    </p:custDataLst>
    <p:extLst>
      <p:ext uri="{BB962C8B-B14F-4D97-AF65-F5344CB8AC3E}">
        <p14:creationId xmlns:p14="http://schemas.microsoft.com/office/powerpoint/2010/main" val="262714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riding a bicycle&#10;&#10;Description automatically generated with medium confidence">
            <a:extLst>
              <a:ext uri="{FF2B5EF4-FFF2-40B4-BE49-F238E27FC236}">
                <a16:creationId xmlns:a16="http://schemas.microsoft.com/office/drawing/2014/main" id="{0218EAC2-94FA-B626-CCF1-895114F5A2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0624" y="2304288"/>
            <a:ext cx="5678424" cy="2836556"/>
          </a:xfrm>
        </p:spPr>
      </p:pic>
      <p:sp>
        <p:nvSpPr>
          <p:cNvPr id="6" name="TextBox 5"/>
          <p:cNvSpPr txBox="1"/>
          <p:nvPr/>
        </p:nvSpPr>
        <p:spPr>
          <a:xfrm>
            <a:off x="36006" y="6550223"/>
            <a:ext cx="9764486" cy="307777"/>
          </a:xfrm>
          <a:prstGeom prst="rect">
            <a:avLst/>
          </a:prstGeom>
          <a:noFill/>
        </p:spPr>
        <p:txBody>
          <a:bodyPr wrap="square" rtlCol="0">
            <a:spAutoFit/>
          </a:bodyPr>
          <a:lstStyle/>
          <a:p>
            <a:r>
              <a:rPr lang="en-US" sz="1400" dirty="0"/>
              <a:t>Photo Credit: </a:t>
            </a:r>
            <a:r>
              <a:rPr lang="en-US" sz="1400" dirty="0" err="1"/>
              <a:t>Youtube</a:t>
            </a:r>
            <a:r>
              <a:rPr lang="en-US" sz="1400" dirty="0"/>
              <a:t> – WSH How to Ride a Bike for Adults </a:t>
            </a:r>
            <a:r>
              <a:rPr lang="en-US" sz="1400" dirty="0">
                <a:hlinkClick r:id="rId5"/>
              </a:rPr>
              <a:t>https://youtu.be/NIsDrtPTTd8</a:t>
            </a:r>
            <a:endParaRPr lang="en-US" sz="1400" dirty="0"/>
          </a:p>
        </p:txBody>
      </p:sp>
      <p:sp>
        <p:nvSpPr>
          <p:cNvPr id="7" name="TextBox 6"/>
          <p:cNvSpPr txBox="1"/>
          <p:nvPr/>
        </p:nvSpPr>
        <p:spPr>
          <a:xfrm>
            <a:off x="6252703" y="2014406"/>
            <a:ext cx="5518673" cy="3416320"/>
          </a:xfrm>
          <a:prstGeom prst="rect">
            <a:avLst/>
          </a:prstGeom>
          <a:noFill/>
        </p:spPr>
        <p:txBody>
          <a:bodyPr wrap="square" rtlCol="0">
            <a:spAutoFit/>
          </a:bodyPr>
          <a:lstStyle/>
          <a:p>
            <a:pPr algn="ctr"/>
            <a:r>
              <a:rPr lang="en-US" sz="7200" dirty="0"/>
              <a:t>2. (Balance)</a:t>
            </a:r>
          </a:p>
          <a:p>
            <a:pPr algn="ctr"/>
            <a:r>
              <a:rPr lang="en-US" sz="7200" dirty="0"/>
              <a:t>Building the Partnership</a:t>
            </a:r>
          </a:p>
        </p:txBody>
      </p:sp>
      <p:sp>
        <p:nvSpPr>
          <p:cNvPr id="3" name="TextBox 2"/>
          <p:cNvSpPr txBox="1"/>
          <p:nvPr/>
        </p:nvSpPr>
        <p:spPr>
          <a:xfrm>
            <a:off x="420624" y="3766015"/>
            <a:ext cx="5675376" cy="769441"/>
          </a:xfrm>
          <a:prstGeom prst="rect">
            <a:avLst/>
          </a:prstGeom>
          <a:noFill/>
        </p:spPr>
        <p:txBody>
          <a:bodyPr wrap="square" rtlCol="0">
            <a:spAutoFit/>
          </a:bodyPr>
          <a:lstStyle/>
          <a:p>
            <a:pPr algn="ctr"/>
            <a:r>
              <a:rPr lang="en-US" sz="4400" b="1" dirty="0">
                <a:solidFill>
                  <a:schemeClr val="bg1"/>
                </a:solidFill>
              </a:rPr>
              <a:t>Internal QM Review</a:t>
            </a:r>
          </a:p>
        </p:txBody>
      </p:sp>
    </p:spTree>
    <p:custDataLst>
      <p:tags r:id="rId1"/>
    </p:custDataLst>
    <p:extLst>
      <p:ext uri="{BB962C8B-B14F-4D97-AF65-F5344CB8AC3E}">
        <p14:creationId xmlns:p14="http://schemas.microsoft.com/office/powerpoint/2010/main" val="241701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8C964877-D661-1C26-350C-C799D5CC4BC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17118" y="191982"/>
            <a:ext cx="6415087" cy="6523145"/>
          </a:xfrm>
        </p:spPr>
      </p:pic>
      <p:sp>
        <p:nvSpPr>
          <p:cNvPr id="7" name="TextBox 6">
            <a:extLst>
              <a:ext uri="{FF2B5EF4-FFF2-40B4-BE49-F238E27FC236}">
                <a16:creationId xmlns:a16="http://schemas.microsoft.com/office/drawing/2014/main" id="{1D4928EB-323D-BFD2-BCDB-2529B0780257}"/>
              </a:ext>
            </a:extLst>
          </p:cNvPr>
          <p:cNvSpPr txBox="1"/>
          <p:nvPr/>
        </p:nvSpPr>
        <p:spPr>
          <a:xfrm rot="5400000">
            <a:off x="1039117" y="-847135"/>
            <a:ext cx="1538883" cy="3617120"/>
          </a:xfrm>
          <a:prstGeom prst="rect">
            <a:avLst/>
          </a:prstGeom>
          <a:solidFill>
            <a:schemeClr val="bg1">
              <a:lumMod val="95000"/>
            </a:schemeClr>
          </a:solidFill>
        </p:spPr>
        <p:txBody>
          <a:bodyPr vert="vert270" wrap="square" rtlCol="0">
            <a:spAutoFit/>
          </a:bodyPr>
          <a:lstStyle/>
          <a:p>
            <a:pPr algn="ctr"/>
            <a:r>
              <a:rPr lang="en-US" sz="3200" dirty="0"/>
              <a:t>QM Internal Review Tool</a:t>
            </a:r>
          </a:p>
          <a:p>
            <a:pPr algn="ctr"/>
            <a:r>
              <a:rPr lang="en-US" sz="2400" dirty="0"/>
              <a:t>Essential Standard 1</a:t>
            </a:r>
          </a:p>
        </p:txBody>
      </p:sp>
    </p:spTree>
    <p:custDataLst>
      <p:tags r:id="rId1"/>
    </p:custDataLst>
    <p:extLst>
      <p:ext uri="{BB962C8B-B14F-4D97-AF65-F5344CB8AC3E}">
        <p14:creationId xmlns:p14="http://schemas.microsoft.com/office/powerpoint/2010/main" val="331018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F06BD2-0D21-F219-2595-6D595AA9FD1F}"/>
              </a:ext>
            </a:extLst>
          </p:cNvPr>
          <p:cNvSpPr txBox="1"/>
          <p:nvPr/>
        </p:nvSpPr>
        <p:spPr>
          <a:xfrm rot="5400000">
            <a:off x="966927" y="-715682"/>
            <a:ext cx="1815882" cy="3749735"/>
          </a:xfrm>
          <a:prstGeom prst="rect">
            <a:avLst/>
          </a:prstGeom>
          <a:solidFill>
            <a:schemeClr val="bg1">
              <a:lumMod val="95000"/>
            </a:schemeClr>
          </a:solidFill>
        </p:spPr>
        <p:txBody>
          <a:bodyPr vert="vert270" wrap="square" rtlCol="0">
            <a:spAutoFit/>
          </a:bodyPr>
          <a:lstStyle/>
          <a:p>
            <a:pPr algn="ctr"/>
            <a:r>
              <a:rPr lang="en-US" sz="3200" dirty="0"/>
              <a:t>QM Internal Review Tool</a:t>
            </a:r>
          </a:p>
          <a:p>
            <a:pPr algn="ctr"/>
            <a:r>
              <a:rPr lang="en-US" sz="2400" dirty="0"/>
              <a:t>Essential Standard 1</a:t>
            </a:r>
          </a:p>
          <a:p>
            <a:pPr algn="ctr"/>
            <a:r>
              <a:rPr lang="en-US" dirty="0"/>
              <a:t>Completed</a:t>
            </a:r>
          </a:p>
        </p:txBody>
      </p:sp>
      <p:pic>
        <p:nvPicPr>
          <p:cNvPr id="13" name="Picture 12">
            <a:extLst>
              <a:ext uri="{FF2B5EF4-FFF2-40B4-BE49-F238E27FC236}">
                <a16:creationId xmlns:a16="http://schemas.microsoft.com/office/drawing/2014/main" id="{89F2A422-9ED3-8F4F-32EF-BEE8B9A9A363}"/>
              </a:ext>
            </a:extLst>
          </p:cNvPr>
          <p:cNvPicPr>
            <a:picLocks noChangeAspect="1"/>
          </p:cNvPicPr>
          <p:nvPr/>
        </p:nvPicPr>
        <p:blipFill>
          <a:blip r:embed="rId4"/>
          <a:stretch>
            <a:fillRect/>
          </a:stretch>
        </p:blipFill>
        <p:spPr>
          <a:xfrm>
            <a:off x="3749735" y="177832"/>
            <a:ext cx="7565177" cy="5140816"/>
          </a:xfrm>
          <a:prstGeom prst="rect">
            <a:avLst/>
          </a:prstGeom>
        </p:spPr>
      </p:pic>
      <p:pic>
        <p:nvPicPr>
          <p:cNvPr id="15" name="Picture 14">
            <a:extLst>
              <a:ext uri="{FF2B5EF4-FFF2-40B4-BE49-F238E27FC236}">
                <a16:creationId xmlns:a16="http://schemas.microsoft.com/office/drawing/2014/main" id="{D2249B25-4885-FC28-6D7A-7B847F9774AD}"/>
              </a:ext>
            </a:extLst>
          </p:cNvPr>
          <p:cNvPicPr>
            <a:picLocks noChangeAspect="1"/>
          </p:cNvPicPr>
          <p:nvPr/>
        </p:nvPicPr>
        <p:blipFill>
          <a:blip r:embed="rId5"/>
          <a:stretch>
            <a:fillRect/>
          </a:stretch>
        </p:blipFill>
        <p:spPr>
          <a:xfrm>
            <a:off x="2708654" y="5318647"/>
            <a:ext cx="8859884" cy="1146977"/>
          </a:xfrm>
          <a:prstGeom prst="rect">
            <a:avLst/>
          </a:prstGeom>
        </p:spPr>
      </p:pic>
      <p:cxnSp>
        <p:nvCxnSpPr>
          <p:cNvPr id="20" name="Straight Arrow Connector 19">
            <a:extLst>
              <a:ext uri="{FF2B5EF4-FFF2-40B4-BE49-F238E27FC236}">
                <a16:creationId xmlns:a16="http://schemas.microsoft.com/office/drawing/2014/main" id="{64F16941-A823-AA56-916F-AE4942469A24}"/>
              </a:ext>
            </a:extLst>
          </p:cNvPr>
          <p:cNvCxnSpPr/>
          <p:nvPr/>
        </p:nvCxnSpPr>
        <p:spPr>
          <a:xfrm>
            <a:off x="1000125" y="5318647"/>
            <a:ext cx="1600200" cy="610666"/>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174592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outdoor, bicycle, bicycling&#10;&#10;Description automatically generated">
            <a:extLst>
              <a:ext uri="{FF2B5EF4-FFF2-40B4-BE49-F238E27FC236}">
                <a16:creationId xmlns:a16="http://schemas.microsoft.com/office/drawing/2014/main" id="{011D07D3-C25F-F155-758D-86297D7729B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55326" y="2083277"/>
            <a:ext cx="5678424" cy="2812528"/>
          </a:xfrm>
        </p:spPr>
      </p:pic>
      <p:sp>
        <p:nvSpPr>
          <p:cNvPr id="5" name="TextBox 4"/>
          <p:cNvSpPr txBox="1"/>
          <p:nvPr/>
        </p:nvSpPr>
        <p:spPr>
          <a:xfrm>
            <a:off x="0" y="6550223"/>
            <a:ext cx="9764486" cy="307777"/>
          </a:xfrm>
          <a:prstGeom prst="rect">
            <a:avLst/>
          </a:prstGeom>
          <a:noFill/>
        </p:spPr>
        <p:txBody>
          <a:bodyPr wrap="square" rtlCol="0">
            <a:spAutoFit/>
          </a:bodyPr>
          <a:lstStyle/>
          <a:p>
            <a:r>
              <a:rPr lang="en-US" sz="1400" dirty="0"/>
              <a:t>Photo Credit: </a:t>
            </a:r>
            <a:r>
              <a:rPr lang="en-US" sz="1400" dirty="0" err="1"/>
              <a:t>Youtube</a:t>
            </a:r>
            <a:r>
              <a:rPr lang="en-US" sz="1400" dirty="0"/>
              <a:t> – WSH How to Ride a Bike for Adults </a:t>
            </a:r>
            <a:r>
              <a:rPr lang="en-US" sz="1400" dirty="0">
                <a:hlinkClick r:id="rId5"/>
              </a:rPr>
              <a:t>https://youtu.be/NIsDrtPTTd8</a:t>
            </a:r>
            <a:endParaRPr lang="en-US" sz="1400" dirty="0"/>
          </a:p>
        </p:txBody>
      </p:sp>
      <p:sp>
        <p:nvSpPr>
          <p:cNvPr id="7" name="TextBox 6"/>
          <p:cNvSpPr txBox="1"/>
          <p:nvPr/>
        </p:nvSpPr>
        <p:spPr>
          <a:xfrm>
            <a:off x="7243930" y="1395221"/>
            <a:ext cx="4528969" cy="4524315"/>
          </a:xfrm>
          <a:prstGeom prst="rect">
            <a:avLst/>
          </a:prstGeom>
          <a:noFill/>
        </p:spPr>
        <p:txBody>
          <a:bodyPr wrap="square" rtlCol="0">
            <a:spAutoFit/>
          </a:bodyPr>
          <a:lstStyle/>
          <a:p>
            <a:pPr algn="ctr"/>
            <a:r>
              <a:rPr lang="en-US" sz="7200" dirty="0"/>
              <a:t>3. (Pedal)</a:t>
            </a:r>
          </a:p>
          <a:p>
            <a:pPr algn="ctr"/>
            <a:r>
              <a:rPr lang="en-US" sz="7200" dirty="0"/>
              <a:t>Strengthen the Partnership</a:t>
            </a:r>
          </a:p>
        </p:txBody>
      </p:sp>
      <p:sp>
        <p:nvSpPr>
          <p:cNvPr id="9" name="TextBox 8"/>
          <p:cNvSpPr txBox="1"/>
          <p:nvPr/>
        </p:nvSpPr>
        <p:spPr>
          <a:xfrm>
            <a:off x="1055326" y="3303436"/>
            <a:ext cx="5678424" cy="707886"/>
          </a:xfrm>
          <a:prstGeom prst="rect">
            <a:avLst/>
          </a:prstGeom>
          <a:noFill/>
        </p:spPr>
        <p:txBody>
          <a:bodyPr wrap="square" rtlCol="0">
            <a:spAutoFit/>
          </a:bodyPr>
          <a:lstStyle/>
          <a:p>
            <a:pPr algn="ctr"/>
            <a:r>
              <a:rPr lang="en-US" sz="4000" b="1" dirty="0">
                <a:solidFill>
                  <a:schemeClr val="bg1"/>
                </a:solidFill>
              </a:rPr>
              <a:t>Consulting Partnership</a:t>
            </a:r>
          </a:p>
        </p:txBody>
      </p:sp>
    </p:spTree>
    <p:custDataLst>
      <p:tags r:id="rId1"/>
    </p:custDataLst>
    <p:extLst>
      <p:ext uri="{BB962C8B-B14F-4D97-AF65-F5344CB8AC3E}">
        <p14:creationId xmlns:p14="http://schemas.microsoft.com/office/powerpoint/2010/main" val="315893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BB69F71-73E4-340C-2E7D-60490EFB07DD}"/>
              </a:ext>
            </a:extLst>
          </p:cNvPr>
          <p:cNvGraphicFramePr/>
          <p:nvPr>
            <p:extLst>
              <p:ext uri="{D42A27DB-BD31-4B8C-83A1-F6EECF244321}">
                <p14:modId xmlns:p14="http://schemas.microsoft.com/office/powerpoint/2010/main" val="2458533607"/>
              </p:ext>
            </p:extLst>
          </p:nvPr>
        </p:nvGraphicFramePr>
        <p:xfrm>
          <a:off x="2032000" y="114829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a:extLst>
              <a:ext uri="{FF2B5EF4-FFF2-40B4-BE49-F238E27FC236}">
                <a16:creationId xmlns:a16="http://schemas.microsoft.com/office/drawing/2014/main" id="{4145869A-ED1D-C34C-6A59-32F0DFAB3EAD}"/>
              </a:ext>
            </a:extLst>
          </p:cNvPr>
          <p:cNvSpPr>
            <a:spLocks noGrp="1"/>
          </p:cNvSpPr>
          <p:nvPr>
            <p:ph type="title"/>
          </p:nvPr>
        </p:nvSpPr>
        <p:spPr>
          <a:xfrm>
            <a:off x="368968" y="0"/>
            <a:ext cx="10515600" cy="1325563"/>
          </a:xfrm>
        </p:spPr>
        <p:txBody>
          <a:bodyPr>
            <a:normAutofit/>
          </a:bodyPr>
          <a:lstStyle/>
          <a:p>
            <a:r>
              <a:rPr lang="en-US" sz="3600" dirty="0"/>
              <a:t>Consulting Partnership </a:t>
            </a:r>
          </a:p>
        </p:txBody>
      </p:sp>
    </p:spTree>
    <p:custDataLst>
      <p:tags r:id="rId1"/>
    </p:custDataLst>
    <p:extLst>
      <p:ext uri="{BB962C8B-B14F-4D97-AF65-F5344CB8AC3E}">
        <p14:creationId xmlns:p14="http://schemas.microsoft.com/office/powerpoint/2010/main" val="159880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93E8-15C9-E866-7AA0-83A8F780181F}"/>
              </a:ext>
            </a:extLst>
          </p:cNvPr>
          <p:cNvSpPr>
            <a:spLocks noGrp="1"/>
          </p:cNvSpPr>
          <p:nvPr>
            <p:ph type="title"/>
          </p:nvPr>
        </p:nvSpPr>
        <p:spPr>
          <a:xfrm>
            <a:off x="2787402" y="882166"/>
            <a:ext cx="5787614" cy="1325563"/>
          </a:xfrm>
        </p:spPr>
        <p:txBody>
          <a:bodyPr/>
          <a:lstStyle/>
          <a:p>
            <a:r>
              <a:rPr lang="en-US" dirty="0"/>
              <a:t>Champion in the Making</a:t>
            </a:r>
          </a:p>
        </p:txBody>
      </p:sp>
      <p:pic>
        <p:nvPicPr>
          <p:cNvPr id="6" name="Online Media 5">
            <a:hlinkClick r:id="" action="ppaction://media"/>
            <a:extLst>
              <a:ext uri="{FF2B5EF4-FFF2-40B4-BE49-F238E27FC236}">
                <a16:creationId xmlns:a16="http://schemas.microsoft.com/office/drawing/2014/main" id="{7E18098F-AC5E-8766-FFCF-480E48C8881D}"/>
              </a:ext>
            </a:extLst>
          </p:cNvPr>
          <p:cNvPicPr>
            <a:picLocks noGrp="1" noRot="1" noChangeAspect="1"/>
          </p:cNvPicPr>
          <p:nvPr>
            <p:ph idx="1"/>
            <a:videoFile r:link="rId2"/>
          </p:nvPr>
        </p:nvPicPr>
        <p:blipFill>
          <a:blip r:embed="rId5" cstate="print">
            <a:extLst>
              <a:ext uri="{28A0092B-C50C-407E-A947-70E740481C1C}">
                <a14:useLocalDpi xmlns:a14="http://schemas.microsoft.com/office/drawing/2010/main" val="0"/>
              </a:ext>
            </a:extLst>
          </a:blip>
          <a:stretch>
            <a:fillRect/>
          </a:stretch>
        </p:blipFill>
        <p:spPr>
          <a:xfrm>
            <a:off x="2362200" y="2207729"/>
            <a:ext cx="6638018" cy="3186248"/>
          </a:xfrm>
          <a:prstGeom prst="rect">
            <a:avLst/>
          </a:prstGeom>
        </p:spPr>
      </p:pic>
      <p:sp>
        <p:nvSpPr>
          <p:cNvPr id="3" name="Rectangle 2"/>
          <p:cNvSpPr/>
          <p:nvPr/>
        </p:nvSpPr>
        <p:spPr>
          <a:xfrm>
            <a:off x="0" y="6581001"/>
            <a:ext cx="6096000" cy="276999"/>
          </a:xfrm>
          <a:prstGeom prst="rect">
            <a:avLst/>
          </a:prstGeom>
        </p:spPr>
        <p:txBody>
          <a:bodyPr>
            <a:spAutoFit/>
          </a:bodyPr>
          <a:lstStyle/>
          <a:p>
            <a:r>
              <a:rPr lang="en-US" sz="1200" dirty="0"/>
              <a:t>Video Credit: </a:t>
            </a:r>
            <a:r>
              <a:rPr lang="en-US" sz="1200" dirty="0" err="1"/>
              <a:t>Youtube</a:t>
            </a:r>
            <a:r>
              <a:rPr lang="en-US" sz="1200" dirty="0"/>
              <a:t> – Serial I: </a:t>
            </a:r>
            <a:r>
              <a:rPr lang="en-US" sz="1200" dirty="0" err="1"/>
              <a:t>eBike</a:t>
            </a:r>
            <a:r>
              <a:rPr lang="en-US" sz="1200" dirty="0"/>
              <a:t> Guru </a:t>
            </a:r>
            <a:r>
              <a:rPr lang="en-US" sz="1200" dirty="0">
                <a:hlinkClick r:id="rId6"/>
              </a:rPr>
              <a:t>–</a:t>
            </a:r>
            <a:r>
              <a:rPr lang="en-US" sz="1200" dirty="0"/>
              <a:t> Just Enjoy the Ride </a:t>
            </a:r>
            <a:r>
              <a:rPr lang="en-US" sz="1200" dirty="0">
                <a:hlinkClick r:id="rId7"/>
              </a:rPr>
              <a:t>https://youtu.be/vAGrrtDf8KE</a:t>
            </a:r>
            <a:endParaRPr lang="en-US" sz="1200" dirty="0"/>
          </a:p>
        </p:txBody>
      </p:sp>
    </p:spTree>
    <p:custDataLst>
      <p:tags r:id="rId1"/>
    </p:custDataLst>
    <p:extLst>
      <p:ext uri="{BB962C8B-B14F-4D97-AF65-F5344CB8AC3E}">
        <p14:creationId xmlns:p14="http://schemas.microsoft.com/office/powerpoint/2010/main" val="22022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sky, mountain, outdoor">
            <a:extLst>
              <a:ext uri="{FF2B5EF4-FFF2-40B4-BE49-F238E27FC236}">
                <a16:creationId xmlns:a16="http://schemas.microsoft.com/office/drawing/2014/main" id="{E76DB7EE-CA1C-2468-17B2-9186E59D9BA5}"/>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2225675" y="1660921"/>
            <a:ext cx="7512050" cy="4225528"/>
          </a:xfrm>
        </p:spPr>
      </p:pic>
      <p:sp>
        <p:nvSpPr>
          <p:cNvPr id="6" name="TextBox 5">
            <a:extLst>
              <a:ext uri="{FF2B5EF4-FFF2-40B4-BE49-F238E27FC236}">
                <a16:creationId xmlns:a16="http://schemas.microsoft.com/office/drawing/2014/main" id="{C671B19A-0645-4060-3EFF-0CA043ACB23A}"/>
              </a:ext>
            </a:extLst>
          </p:cNvPr>
          <p:cNvSpPr txBox="1"/>
          <p:nvPr/>
        </p:nvSpPr>
        <p:spPr>
          <a:xfrm>
            <a:off x="3871161" y="648385"/>
            <a:ext cx="7872414" cy="646331"/>
          </a:xfrm>
          <a:prstGeom prst="rect">
            <a:avLst/>
          </a:prstGeom>
          <a:noFill/>
        </p:spPr>
        <p:txBody>
          <a:bodyPr wrap="square" rtlCol="0">
            <a:spAutoFit/>
          </a:bodyPr>
          <a:lstStyle/>
          <a:p>
            <a:r>
              <a:rPr lang="en-US" sz="3600" dirty="0"/>
              <a:t>Q&amp;A and Your Turn</a:t>
            </a:r>
          </a:p>
        </p:txBody>
      </p:sp>
    </p:spTree>
    <p:custDataLst>
      <p:tags r:id="rId1"/>
    </p:custDataLst>
    <p:extLst>
      <p:ext uri="{BB962C8B-B14F-4D97-AF65-F5344CB8AC3E}">
        <p14:creationId xmlns:p14="http://schemas.microsoft.com/office/powerpoint/2010/main" val="413671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65B0272A-8EB4-7B66-79A9-A9435D17D4F2}"/>
              </a:ext>
            </a:extLst>
          </p:cNvPr>
          <p:cNvGrpSpPr/>
          <p:nvPr/>
        </p:nvGrpSpPr>
        <p:grpSpPr>
          <a:xfrm>
            <a:off x="0" y="5414775"/>
            <a:ext cx="24262080" cy="1402081"/>
            <a:chOff x="0" y="5414775"/>
            <a:chExt cx="24262080" cy="1402081"/>
          </a:xfrm>
        </p:grpSpPr>
        <p:grpSp>
          <p:nvGrpSpPr>
            <p:cNvPr id="85" name="Group 84">
              <a:extLst>
                <a:ext uri="{FF2B5EF4-FFF2-40B4-BE49-F238E27FC236}">
                  <a16:creationId xmlns:a16="http://schemas.microsoft.com/office/drawing/2014/main" id="{E7620DDC-288E-551D-A39C-C5BDAD8EF93C}"/>
                </a:ext>
              </a:extLst>
            </p:cNvPr>
            <p:cNvGrpSpPr/>
            <p:nvPr/>
          </p:nvGrpSpPr>
          <p:grpSpPr>
            <a:xfrm>
              <a:off x="0" y="5414775"/>
              <a:ext cx="12192000" cy="1402081"/>
              <a:chOff x="0" y="5444490"/>
              <a:chExt cx="12192000" cy="1402081"/>
            </a:xfrm>
          </p:grpSpPr>
          <p:sp>
            <p:nvSpPr>
              <p:cNvPr id="90" name="Rectangle 89">
                <a:extLst>
                  <a:ext uri="{FF2B5EF4-FFF2-40B4-BE49-F238E27FC236}">
                    <a16:creationId xmlns:a16="http://schemas.microsoft.com/office/drawing/2014/main" id="{FAEE33F0-AB9D-0EB9-2CC7-B0001CE7552D}"/>
                  </a:ext>
                </a:extLst>
              </p:cNvPr>
              <p:cNvSpPr/>
              <p:nvPr/>
            </p:nvSpPr>
            <p:spPr>
              <a:xfrm>
                <a:off x="0" y="6572251"/>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F811E83-0282-E65C-565C-1F6EC0CA5051}"/>
                  </a:ext>
                </a:extLst>
              </p:cNvPr>
              <p:cNvSpPr/>
              <p:nvPr/>
            </p:nvSpPr>
            <p:spPr>
              <a:xfrm>
                <a:off x="0" y="5444490"/>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Connector 91">
                <a:extLst>
                  <a:ext uri="{FF2B5EF4-FFF2-40B4-BE49-F238E27FC236}">
                    <a16:creationId xmlns:a16="http://schemas.microsoft.com/office/drawing/2014/main" id="{A3FF96E6-60CB-BDA7-93CA-FDFF8B04BFB9}"/>
                  </a:ext>
                </a:extLst>
              </p:cNvPr>
              <p:cNvCxnSpPr/>
              <p:nvPr/>
            </p:nvCxnSpPr>
            <p:spPr>
              <a:xfrm>
                <a:off x="0" y="6153150"/>
                <a:ext cx="12192000" cy="0"/>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B0A18C5-03FE-F436-962D-1E36E0529677}"/>
                </a:ext>
              </a:extLst>
            </p:cNvPr>
            <p:cNvGrpSpPr/>
            <p:nvPr/>
          </p:nvGrpSpPr>
          <p:grpSpPr>
            <a:xfrm>
              <a:off x="12070080" y="5414775"/>
              <a:ext cx="12192000" cy="1402081"/>
              <a:chOff x="0" y="5444490"/>
              <a:chExt cx="12192000" cy="1402081"/>
            </a:xfrm>
          </p:grpSpPr>
          <p:sp>
            <p:nvSpPr>
              <p:cNvPr id="87" name="Rectangle 86">
                <a:extLst>
                  <a:ext uri="{FF2B5EF4-FFF2-40B4-BE49-F238E27FC236}">
                    <a16:creationId xmlns:a16="http://schemas.microsoft.com/office/drawing/2014/main" id="{FF5A2844-864A-1263-7115-D1B14A56CEF2}"/>
                  </a:ext>
                </a:extLst>
              </p:cNvPr>
              <p:cNvSpPr/>
              <p:nvPr/>
            </p:nvSpPr>
            <p:spPr>
              <a:xfrm>
                <a:off x="0" y="6572251"/>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C77113F-064D-1865-8527-8301DA0F616B}"/>
                  </a:ext>
                </a:extLst>
              </p:cNvPr>
              <p:cNvSpPr/>
              <p:nvPr/>
            </p:nvSpPr>
            <p:spPr>
              <a:xfrm>
                <a:off x="0" y="5444490"/>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F4F78BD6-96DA-9C89-BD06-4EEDE4948620}"/>
                  </a:ext>
                </a:extLst>
              </p:cNvPr>
              <p:cNvCxnSpPr/>
              <p:nvPr/>
            </p:nvCxnSpPr>
            <p:spPr>
              <a:xfrm>
                <a:off x="0" y="6153150"/>
                <a:ext cx="12192000" cy="0"/>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sp>
        <p:nvSpPr>
          <p:cNvPr id="100" name="Title 1">
            <a:extLst>
              <a:ext uri="{FF2B5EF4-FFF2-40B4-BE49-F238E27FC236}">
                <a16:creationId xmlns:a16="http://schemas.microsoft.com/office/drawing/2014/main" id="{C55F559E-EAFC-2CA0-6621-017B9EC52905}"/>
              </a:ext>
            </a:extLst>
          </p:cNvPr>
          <p:cNvSpPr txBox="1">
            <a:spLocks/>
          </p:cNvSpPr>
          <p:nvPr/>
        </p:nvSpPr>
        <p:spPr>
          <a:xfrm>
            <a:off x="-121920" y="417606"/>
            <a:ext cx="12192000" cy="950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06A4D"/>
                </a:solidFill>
              </a:rPr>
              <a:t>THANK YOU FOR ATTENDING!</a:t>
            </a:r>
          </a:p>
        </p:txBody>
      </p:sp>
      <p:sp>
        <p:nvSpPr>
          <p:cNvPr id="102" name="TextBox 101">
            <a:extLst>
              <a:ext uri="{FF2B5EF4-FFF2-40B4-BE49-F238E27FC236}">
                <a16:creationId xmlns:a16="http://schemas.microsoft.com/office/drawing/2014/main" id="{757044F5-77C2-9738-D0EA-DA1B01EF2282}"/>
              </a:ext>
            </a:extLst>
          </p:cNvPr>
          <p:cNvSpPr txBox="1"/>
          <p:nvPr/>
        </p:nvSpPr>
        <p:spPr>
          <a:xfrm>
            <a:off x="6991643" y="1802769"/>
            <a:ext cx="4908722" cy="2400657"/>
          </a:xfrm>
          <a:prstGeom prst="rect">
            <a:avLst/>
          </a:prstGeom>
          <a:noFill/>
        </p:spPr>
        <p:txBody>
          <a:bodyPr wrap="square" rtlCol="0">
            <a:spAutoFit/>
          </a:bodyPr>
          <a:lstStyle/>
          <a:p>
            <a:pPr>
              <a:lnSpc>
                <a:spcPct val="150000"/>
              </a:lnSpc>
            </a:pPr>
            <a:r>
              <a:rPr lang="en-US" sz="2000" b="1" dirty="0"/>
              <a:t>Sam Diomede, Sr. Instructional Designer</a:t>
            </a:r>
          </a:p>
          <a:p>
            <a:pPr>
              <a:lnSpc>
                <a:spcPct val="150000"/>
              </a:lnSpc>
            </a:pPr>
            <a:r>
              <a:rPr lang="en-US" sz="2000" b="1" dirty="0"/>
              <a:t>S.DIOMEDE@CSUOHIO.EDU</a:t>
            </a:r>
          </a:p>
          <a:p>
            <a:pPr>
              <a:lnSpc>
                <a:spcPct val="150000"/>
              </a:lnSpc>
            </a:pPr>
            <a:endParaRPr lang="en-US" sz="2000" b="1" dirty="0"/>
          </a:p>
          <a:p>
            <a:pPr>
              <a:lnSpc>
                <a:spcPct val="150000"/>
              </a:lnSpc>
            </a:pPr>
            <a:r>
              <a:rPr lang="en-US" sz="2000" b="1" dirty="0"/>
              <a:t>LeAnn Krosnick, Sr. Instructional Designer</a:t>
            </a:r>
          </a:p>
          <a:p>
            <a:pPr>
              <a:lnSpc>
                <a:spcPct val="150000"/>
              </a:lnSpc>
            </a:pPr>
            <a:r>
              <a:rPr lang="en-US" sz="2000" b="1" dirty="0"/>
              <a:t>V.KROSNICK@CSUOHIO.EDU</a:t>
            </a:r>
          </a:p>
        </p:txBody>
      </p:sp>
      <p:grpSp>
        <p:nvGrpSpPr>
          <p:cNvPr id="2" name="Group 1">
            <a:extLst>
              <a:ext uri="{FF2B5EF4-FFF2-40B4-BE49-F238E27FC236}">
                <a16:creationId xmlns:a16="http://schemas.microsoft.com/office/drawing/2014/main" id="{819F66EB-D0C6-2214-A6B1-EB9988B20DE3}"/>
              </a:ext>
            </a:extLst>
          </p:cNvPr>
          <p:cNvGrpSpPr/>
          <p:nvPr/>
        </p:nvGrpSpPr>
        <p:grpSpPr>
          <a:xfrm rot="1408377">
            <a:off x="4946030" y="4289690"/>
            <a:ext cx="1920240" cy="1920240"/>
            <a:chOff x="2466975" y="1588477"/>
            <a:chExt cx="1920240" cy="1920240"/>
          </a:xfrm>
        </p:grpSpPr>
        <p:grpSp>
          <p:nvGrpSpPr>
            <p:cNvPr id="3" name="Group 2">
              <a:extLst>
                <a:ext uri="{FF2B5EF4-FFF2-40B4-BE49-F238E27FC236}">
                  <a16:creationId xmlns:a16="http://schemas.microsoft.com/office/drawing/2014/main" id="{675F35C7-D7E4-8E4D-A17F-B51B41924BAA}"/>
                </a:ext>
              </a:extLst>
            </p:cNvPr>
            <p:cNvGrpSpPr/>
            <p:nvPr/>
          </p:nvGrpSpPr>
          <p:grpSpPr>
            <a:xfrm>
              <a:off x="2466975" y="1588477"/>
              <a:ext cx="1920240" cy="1920240"/>
              <a:chOff x="2466975" y="1588477"/>
              <a:chExt cx="1920240" cy="1920240"/>
            </a:xfrm>
          </p:grpSpPr>
          <p:sp>
            <p:nvSpPr>
              <p:cNvPr id="40" name="Oval 39">
                <a:extLst>
                  <a:ext uri="{FF2B5EF4-FFF2-40B4-BE49-F238E27FC236}">
                    <a16:creationId xmlns:a16="http://schemas.microsoft.com/office/drawing/2014/main" id="{C61569C7-7460-FFB8-68EC-8AAF0D7F4F87}"/>
                  </a:ext>
                </a:extLst>
              </p:cNvPr>
              <p:cNvSpPr/>
              <p:nvPr/>
            </p:nvSpPr>
            <p:spPr>
              <a:xfrm>
                <a:off x="2466975" y="1588477"/>
                <a:ext cx="1920240" cy="19202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1A8A3C-A650-310D-9246-A3C69A932AC3}"/>
                  </a:ext>
                </a:extLst>
              </p:cNvPr>
              <p:cNvSpPr/>
              <p:nvPr/>
            </p:nvSpPr>
            <p:spPr>
              <a:xfrm>
                <a:off x="2535555" y="1657057"/>
                <a:ext cx="1783080" cy="1783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CE9DF4B6-4A74-2D6D-CCE0-B51108839A3C}"/>
                </a:ext>
              </a:extLst>
            </p:cNvPr>
            <p:cNvCxnSpPr>
              <a:cxnSpLocks/>
            </p:cNvCxnSpPr>
            <p:nvPr/>
          </p:nvCxnSpPr>
          <p:spPr>
            <a:xfrm>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BD0065-69DF-EF06-117E-DDEB4D2EA430}"/>
                </a:ext>
              </a:extLst>
            </p:cNvPr>
            <p:cNvCxnSpPr>
              <a:cxnSpLocks/>
            </p:cNvCxnSpPr>
            <p:nvPr/>
          </p:nvCxnSpPr>
          <p:spPr>
            <a:xfrm rot="18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67B15-A9DD-E708-6DD1-1668E33D1DBA}"/>
                </a:ext>
              </a:extLst>
            </p:cNvPr>
            <p:cNvCxnSpPr>
              <a:cxnSpLocks/>
            </p:cNvCxnSpPr>
            <p:nvPr/>
          </p:nvCxnSpPr>
          <p:spPr>
            <a:xfrm rot="3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B4161C-9D53-4659-3443-7E243F07FBF1}"/>
                </a:ext>
              </a:extLst>
            </p:cNvPr>
            <p:cNvCxnSpPr>
              <a:cxnSpLocks/>
            </p:cNvCxnSpPr>
            <p:nvPr/>
          </p:nvCxnSpPr>
          <p:spPr>
            <a:xfrm rot="5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7A21CCB-4C82-6856-E7AD-350F3830C647}"/>
                </a:ext>
              </a:extLst>
            </p:cNvPr>
            <p:cNvCxnSpPr>
              <a:cxnSpLocks/>
            </p:cNvCxnSpPr>
            <p:nvPr/>
          </p:nvCxnSpPr>
          <p:spPr>
            <a:xfrm rot="72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1DB1B7-F45A-F056-88EE-70D6935877D0}"/>
                </a:ext>
              </a:extLst>
            </p:cNvPr>
            <p:cNvCxnSpPr>
              <a:cxnSpLocks/>
            </p:cNvCxnSpPr>
            <p:nvPr/>
          </p:nvCxnSpPr>
          <p:spPr>
            <a:xfrm rot="90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B46B56-B4B9-EB3A-5972-99839A52D7BB}"/>
                </a:ext>
              </a:extLst>
            </p:cNvPr>
            <p:cNvCxnSpPr>
              <a:cxnSpLocks/>
            </p:cNvCxnSpPr>
            <p:nvPr/>
          </p:nvCxnSpPr>
          <p:spPr>
            <a:xfrm rot="12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CA78D7F-6228-60E7-E292-943FD0F241FE}"/>
                </a:ext>
              </a:extLst>
            </p:cNvPr>
            <p:cNvCxnSpPr>
              <a:cxnSpLocks/>
            </p:cNvCxnSpPr>
            <p:nvPr/>
          </p:nvCxnSpPr>
          <p:spPr>
            <a:xfrm rot="14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3BA32986-37C3-D7F4-1796-F5E9C61EF991}"/>
              </a:ext>
            </a:extLst>
          </p:cNvPr>
          <p:cNvGrpSpPr/>
          <p:nvPr/>
        </p:nvGrpSpPr>
        <p:grpSpPr>
          <a:xfrm>
            <a:off x="1716243" y="4333208"/>
            <a:ext cx="1920240" cy="1920240"/>
            <a:chOff x="2466975" y="1588477"/>
            <a:chExt cx="1920240" cy="1920240"/>
          </a:xfrm>
        </p:grpSpPr>
        <p:grpSp>
          <p:nvGrpSpPr>
            <p:cNvPr id="43" name="Group 42">
              <a:extLst>
                <a:ext uri="{FF2B5EF4-FFF2-40B4-BE49-F238E27FC236}">
                  <a16:creationId xmlns:a16="http://schemas.microsoft.com/office/drawing/2014/main" id="{066DDDBD-AC65-A635-ED70-7CCC5E32E116}"/>
                </a:ext>
              </a:extLst>
            </p:cNvPr>
            <p:cNvGrpSpPr/>
            <p:nvPr/>
          </p:nvGrpSpPr>
          <p:grpSpPr>
            <a:xfrm>
              <a:off x="2466975" y="1588477"/>
              <a:ext cx="1920240" cy="1920240"/>
              <a:chOff x="2466975" y="1588477"/>
              <a:chExt cx="1920240" cy="1920240"/>
            </a:xfrm>
          </p:grpSpPr>
          <p:sp>
            <p:nvSpPr>
              <p:cNvPr id="53" name="Oval 52">
                <a:extLst>
                  <a:ext uri="{FF2B5EF4-FFF2-40B4-BE49-F238E27FC236}">
                    <a16:creationId xmlns:a16="http://schemas.microsoft.com/office/drawing/2014/main" id="{9D882AD5-87F8-5F3C-AEA7-91FFF4E3FE96}"/>
                  </a:ext>
                </a:extLst>
              </p:cNvPr>
              <p:cNvSpPr/>
              <p:nvPr/>
            </p:nvSpPr>
            <p:spPr>
              <a:xfrm>
                <a:off x="2466975" y="1588477"/>
                <a:ext cx="1920240" cy="19202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E1CCABE-A95D-0CAD-ED18-A3063A81467D}"/>
                  </a:ext>
                </a:extLst>
              </p:cNvPr>
              <p:cNvSpPr/>
              <p:nvPr/>
            </p:nvSpPr>
            <p:spPr>
              <a:xfrm>
                <a:off x="2535555" y="1657057"/>
                <a:ext cx="1783080" cy="1783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96EE9689-DAD4-ADE6-59CB-8168F5239F09}"/>
                </a:ext>
              </a:extLst>
            </p:cNvPr>
            <p:cNvCxnSpPr>
              <a:cxnSpLocks/>
            </p:cNvCxnSpPr>
            <p:nvPr/>
          </p:nvCxnSpPr>
          <p:spPr>
            <a:xfrm>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779BE7-3DC1-9EE9-4E57-9CC43552A73B}"/>
                </a:ext>
              </a:extLst>
            </p:cNvPr>
            <p:cNvCxnSpPr>
              <a:cxnSpLocks/>
            </p:cNvCxnSpPr>
            <p:nvPr/>
          </p:nvCxnSpPr>
          <p:spPr>
            <a:xfrm rot="18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3E5D3FE-3FC6-FA23-C26E-2AB95B637FD5}"/>
                </a:ext>
              </a:extLst>
            </p:cNvPr>
            <p:cNvCxnSpPr>
              <a:cxnSpLocks/>
            </p:cNvCxnSpPr>
            <p:nvPr/>
          </p:nvCxnSpPr>
          <p:spPr>
            <a:xfrm rot="3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191F3EB-1A3B-B4B7-B609-9369ACFB5AF2}"/>
                </a:ext>
              </a:extLst>
            </p:cNvPr>
            <p:cNvCxnSpPr>
              <a:cxnSpLocks/>
            </p:cNvCxnSpPr>
            <p:nvPr/>
          </p:nvCxnSpPr>
          <p:spPr>
            <a:xfrm rot="5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39DB407-2DAF-E8BA-157D-876D50E15EB9}"/>
                </a:ext>
              </a:extLst>
            </p:cNvPr>
            <p:cNvCxnSpPr>
              <a:cxnSpLocks/>
            </p:cNvCxnSpPr>
            <p:nvPr/>
          </p:nvCxnSpPr>
          <p:spPr>
            <a:xfrm rot="72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F1FA448-E679-5D4E-EDA6-A90F06F826C8}"/>
                </a:ext>
              </a:extLst>
            </p:cNvPr>
            <p:cNvCxnSpPr>
              <a:cxnSpLocks/>
            </p:cNvCxnSpPr>
            <p:nvPr/>
          </p:nvCxnSpPr>
          <p:spPr>
            <a:xfrm rot="90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32E268D-3E0A-8954-95BF-8D6ACF14B960}"/>
                </a:ext>
              </a:extLst>
            </p:cNvPr>
            <p:cNvCxnSpPr>
              <a:cxnSpLocks/>
            </p:cNvCxnSpPr>
            <p:nvPr/>
          </p:nvCxnSpPr>
          <p:spPr>
            <a:xfrm rot="12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9A7432-8E8C-7C17-DEAF-CEB81A586E6F}"/>
                </a:ext>
              </a:extLst>
            </p:cNvPr>
            <p:cNvCxnSpPr>
              <a:cxnSpLocks/>
            </p:cNvCxnSpPr>
            <p:nvPr/>
          </p:nvCxnSpPr>
          <p:spPr>
            <a:xfrm rot="14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95E8EE71-F2F3-6DF7-B85E-FD4A3EFB92EA}"/>
              </a:ext>
            </a:extLst>
          </p:cNvPr>
          <p:cNvCxnSpPr>
            <a:cxnSpLocks/>
          </p:cNvCxnSpPr>
          <p:nvPr/>
        </p:nvCxnSpPr>
        <p:spPr>
          <a:xfrm>
            <a:off x="5378193" y="3299458"/>
            <a:ext cx="527957" cy="1962731"/>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F0E4B5C-2D28-39BB-4552-0C3F2096B986}"/>
              </a:ext>
            </a:extLst>
          </p:cNvPr>
          <p:cNvCxnSpPr>
            <a:cxnSpLocks/>
          </p:cNvCxnSpPr>
          <p:nvPr/>
        </p:nvCxnSpPr>
        <p:spPr>
          <a:xfrm rot="-1080000" flipH="1">
            <a:off x="3748496" y="3637239"/>
            <a:ext cx="13607" cy="1836127"/>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0D424A-6D71-1E0A-367C-E30DA195ECE3}"/>
              </a:ext>
            </a:extLst>
          </p:cNvPr>
          <p:cNvCxnSpPr>
            <a:cxnSpLocks/>
          </p:cNvCxnSpPr>
          <p:nvPr/>
        </p:nvCxnSpPr>
        <p:spPr>
          <a:xfrm>
            <a:off x="3557724" y="3943350"/>
            <a:ext cx="1957251" cy="0"/>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3303AB-6CB7-CD7D-9BBE-7F50C973C664}"/>
              </a:ext>
            </a:extLst>
          </p:cNvPr>
          <p:cNvCxnSpPr>
            <a:cxnSpLocks/>
          </p:cNvCxnSpPr>
          <p:nvPr/>
        </p:nvCxnSpPr>
        <p:spPr>
          <a:xfrm flipH="1">
            <a:off x="2662756" y="3925260"/>
            <a:ext cx="908575" cy="1371327"/>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74A7236-37E6-0FAA-C775-B88356C657EE}"/>
              </a:ext>
            </a:extLst>
          </p:cNvPr>
          <p:cNvCxnSpPr>
            <a:cxnSpLocks/>
          </p:cNvCxnSpPr>
          <p:nvPr/>
        </p:nvCxnSpPr>
        <p:spPr>
          <a:xfrm>
            <a:off x="2700207" y="5257873"/>
            <a:ext cx="1344653" cy="31865"/>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62CD617-0BE2-7343-6DA3-9A06F8E692B4}"/>
              </a:ext>
            </a:extLst>
          </p:cNvPr>
          <p:cNvCxnSpPr>
            <a:cxnSpLocks/>
          </p:cNvCxnSpPr>
          <p:nvPr/>
        </p:nvCxnSpPr>
        <p:spPr>
          <a:xfrm flipH="1">
            <a:off x="4210831" y="4085710"/>
            <a:ext cx="1355385" cy="1098780"/>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97845376-BC84-EA4A-097A-3FC0CC8385CD}"/>
              </a:ext>
            </a:extLst>
          </p:cNvPr>
          <p:cNvSpPr/>
          <p:nvPr/>
        </p:nvSpPr>
        <p:spPr>
          <a:xfrm>
            <a:off x="3884840" y="502121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601E7C46-8BB7-A010-DD4E-F68C52D80FD4}"/>
              </a:ext>
            </a:extLst>
          </p:cNvPr>
          <p:cNvCxnSpPr>
            <a:cxnSpLocks/>
          </p:cNvCxnSpPr>
          <p:nvPr/>
        </p:nvCxnSpPr>
        <p:spPr>
          <a:xfrm flipV="1">
            <a:off x="4887467" y="3230393"/>
            <a:ext cx="1069019" cy="176296"/>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880D5677-0D8E-E6BD-47C9-E230472DDA98}"/>
              </a:ext>
            </a:extLst>
          </p:cNvPr>
          <p:cNvSpPr/>
          <p:nvPr/>
        </p:nvSpPr>
        <p:spPr>
          <a:xfrm>
            <a:off x="3084371" y="3430933"/>
            <a:ext cx="912069" cy="274320"/>
          </a:xfrm>
          <a:custGeom>
            <a:avLst/>
            <a:gdLst>
              <a:gd name="connsiteX0" fmla="*/ 135681 w 912069"/>
              <a:gd name="connsiteY0" fmla="*/ 0 h 469170"/>
              <a:gd name="connsiteX1" fmla="*/ 133350 w 912069"/>
              <a:gd name="connsiteY1" fmla="*/ 13875 h 469170"/>
              <a:gd name="connsiteX2" fmla="*/ 590550 w 912069"/>
              <a:gd name="connsiteY2" fmla="*/ 288195 h 469170"/>
              <a:gd name="connsiteX3" fmla="*/ 846175 w 912069"/>
              <a:gd name="connsiteY3" fmla="*/ 241346 h 469170"/>
              <a:gd name="connsiteX4" fmla="*/ 912069 w 912069"/>
              <a:gd name="connsiteY4" fmla="*/ 208725 h 469170"/>
              <a:gd name="connsiteX5" fmla="*/ 905111 w 912069"/>
              <a:gd name="connsiteY5" fmla="*/ 250135 h 469170"/>
              <a:gd name="connsiteX6" fmla="*/ 457200 w 912069"/>
              <a:gd name="connsiteY6" fmla="*/ 469170 h 469170"/>
              <a:gd name="connsiteX7" fmla="*/ 0 w 912069"/>
              <a:gd name="connsiteY7" fmla="*/ 194850 h 469170"/>
              <a:gd name="connsiteX8" fmla="*/ 133911 w 912069"/>
              <a:gd name="connsiteY8" fmla="*/ 876 h 4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069" h="469170">
                <a:moveTo>
                  <a:pt x="135681" y="0"/>
                </a:moveTo>
                <a:lnTo>
                  <a:pt x="133350" y="13875"/>
                </a:lnTo>
                <a:cubicBezTo>
                  <a:pt x="133350" y="165378"/>
                  <a:pt x="338045" y="288195"/>
                  <a:pt x="590550" y="288195"/>
                </a:cubicBezTo>
                <a:cubicBezTo>
                  <a:pt x="685239" y="288195"/>
                  <a:pt x="773205" y="270924"/>
                  <a:pt x="846175" y="241346"/>
                </a:cubicBezTo>
                <a:lnTo>
                  <a:pt x="912069" y="208725"/>
                </a:lnTo>
                <a:lnTo>
                  <a:pt x="905111" y="250135"/>
                </a:lnTo>
                <a:cubicBezTo>
                  <a:pt x="862479" y="375138"/>
                  <a:pt x="678142" y="469170"/>
                  <a:pt x="457200" y="469170"/>
                </a:cubicBezTo>
                <a:cubicBezTo>
                  <a:pt x="204695" y="469170"/>
                  <a:pt x="0" y="346353"/>
                  <a:pt x="0" y="194850"/>
                </a:cubicBezTo>
                <a:cubicBezTo>
                  <a:pt x="0" y="119099"/>
                  <a:pt x="51174" y="50519"/>
                  <a:pt x="133911" y="8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7" name="Straight Connector 66">
            <a:extLst>
              <a:ext uri="{FF2B5EF4-FFF2-40B4-BE49-F238E27FC236}">
                <a16:creationId xmlns:a16="http://schemas.microsoft.com/office/drawing/2014/main" id="{2B094D55-95A4-3515-DEBB-D798AA06E766}"/>
              </a:ext>
            </a:extLst>
          </p:cNvPr>
          <p:cNvCxnSpPr>
            <a:cxnSpLocks/>
          </p:cNvCxnSpPr>
          <p:nvPr/>
        </p:nvCxnSpPr>
        <p:spPr>
          <a:xfrm flipV="1">
            <a:off x="5791026" y="3200579"/>
            <a:ext cx="297058" cy="5951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6E13523-4485-5EDA-9C6E-B1BB03A04D43}"/>
              </a:ext>
            </a:extLst>
          </p:cNvPr>
          <p:cNvCxnSpPr>
            <a:cxnSpLocks/>
          </p:cNvCxnSpPr>
          <p:nvPr/>
        </p:nvCxnSpPr>
        <p:spPr>
          <a:xfrm flipV="1">
            <a:off x="4666650" y="3394364"/>
            <a:ext cx="279423" cy="5169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45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42"/>
                                        </p:tgtEl>
                                        <p:attrNameLst>
                                          <p:attrName>r</p:attrName>
                                        </p:attrNameLst>
                                      </p:cBhvr>
                                    </p:animRot>
                                  </p:childTnLst>
                                </p:cTn>
                              </p:par>
                              <p:par>
                                <p:cTn id="9" presetID="35" presetClass="path" presetSubtype="0" repeatCount="indefinite" fill="hold" nodeType="withEffect">
                                  <p:stCondLst>
                                    <p:cond delay="0"/>
                                  </p:stCondLst>
                                  <p:childTnLst>
                                    <p:animMotion origin="layout" path="M -1.875E-6 3.33333E-6 L -0.99492 3.33333E-6 " pathEditMode="relative" rAng="0" ptsTypes="AA">
                                      <p:cBhvr>
                                        <p:cTn id="10" dur="3000" fill="hold"/>
                                        <p:tgtEl>
                                          <p:spTgt spid="99"/>
                                        </p:tgtEl>
                                        <p:attrNameLst>
                                          <p:attrName>ppt_x</p:attrName>
                                          <p:attrName>ppt_y</p:attrName>
                                        </p:attrNameLst>
                                      </p:cBhvr>
                                      <p:rCtr x="-49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5445" rIns="0" bIns="0" rtlCol="0">
            <a:spAutoFit/>
          </a:bodyPr>
          <a:lstStyle/>
          <a:p>
            <a:pPr marL="12700">
              <a:lnSpc>
                <a:spcPct val="100000"/>
              </a:lnSpc>
              <a:spcBef>
                <a:spcPts val="95"/>
              </a:spcBef>
            </a:pPr>
            <a:r>
              <a:rPr dirty="0"/>
              <a:t>Benefits</a:t>
            </a:r>
            <a:r>
              <a:rPr spc="-75" dirty="0"/>
              <a:t> </a:t>
            </a:r>
            <a:r>
              <a:rPr dirty="0"/>
              <a:t>of</a:t>
            </a:r>
            <a:r>
              <a:rPr spc="-75" dirty="0"/>
              <a:t> </a:t>
            </a:r>
            <a:r>
              <a:rPr dirty="0"/>
              <a:t>a</a:t>
            </a:r>
            <a:r>
              <a:rPr spc="-70" dirty="0"/>
              <a:t> </a:t>
            </a:r>
            <a:r>
              <a:rPr dirty="0"/>
              <a:t>QM</a:t>
            </a:r>
            <a:r>
              <a:rPr spc="-85" dirty="0"/>
              <a:t> </a:t>
            </a:r>
            <a:r>
              <a:rPr spc="-10" dirty="0"/>
              <a:t>Review</a:t>
            </a:r>
          </a:p>
        </p:txBody>
      </p:sp>
      <p:sp>
        <p:nvSpPr>
          <p:cNvPr id="11" name="object 11"/>
          <p:cNvSpPr txBox="1">
            <a:spLocks noGrp="1"/>
          </p:cNvSpPr>
          <p:nvPr>
            <p:ph type="ftr" sz="quarter" idx="5"/>
          </p:nvPr>
        </p:nvSpPr>
        <p:spPr>
          <a:xfrm>
            <a:off x="133299" y="6607039"/>
            <a:ext cx="8834755" cy="197484"/>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defTabSz="914400" eaLnBrk="1" fontAlgn="auto" latinLnBrk="0" hangingPunct="1">
              <a:lnSpc>
                <a:spcPct val="100000"/>
              </a:lnSpc>
              <a:spcBef>
                <a:spcPts val="110"/>
              </a:spcBef>
              <a:spcAft>
                <a:spcPts val="0"/>
              </a:spcAft>
              <a:buClrTx/>
              <a:buSzTx/>
              <a:buFontTx/>
              <a:buNone/>
              <a:tabLst/>
              <a:defRPr/>
            </a:pPr>
            <a:r>
              <a:rPr lang="en-US"/>
              <a:t>QM</a:t>
            </a:r>
            <a:r>
              <a:rPr lang="en-US" spc="-20"/>
              <a:t> </a:t>
            </a:r>
            <a:r>
              <a:rPr lang="en-US"/>
              <a:t>Higher</a:t>
            </a:r>
            <a:r>
              <a:rPr lang="en-US" spc="-40"/>
              <a:t> </a:t>
            </a:r>
            <a:r>
              <a:rPr lang="en-US"/>
              <a:t>Education</a:t>
            </a:r>
            <a:r>
              <a:rPr lang="en-US" spc="-35"/>
              <a:t> </a:t>
            </a:r>
            <a:r>
              <a:rPr lang="en-US"/>
              <a:t>Rubric,</a:t>
            </a:r>
            <a:r>
              <a:rPr lang="en-US" spc="-50"/>
              <a:t> </a:t>
            </a:r>
            <a:r>
              <a:rPr lang="en-US"/>
              <a:t>Sixth</a:t>
            </a:r>
            <a:r>
              <a:rPr lang="en-US" spc="-10"/>
              <a:t> </a:t>
            </a:r>
            <a:r>
              <a:rPr lang="en-US"/>
              <a:t>Edition,</a:t>
            </a:r>
            <a:r>
              <a:rPr lang="en-US" spc="-10"/>
              <a:t> </a:t>
            </a:r>
            <a:r>
              <a:rPr lang="en-US"/>
              <a:t>2018</a:t>
            </a:r>
            <a:r>
              <a:rPr lang="en-US" spc="-5"/>
              <a:t> </a:t>
            </a:r>
            <a:r>
              <a:rPr lang="en-US"/>
              <a:t>Maryland</a:t>
            </a:r>
            <a:r>
              <a:rPr lang="en-US" spc="-30"/>
              <a:t> </a:t>
            </a:r>
            <a:r>
              <a:rPr lang="en-US"/>
              <a:t>Online,</a:t>
            </a:r>
            <a:r>
              <a:rPr lang="en-US" spc="-25"/>
              <a:t> </a:t>
            </a:r>
            <a:r>
              <a:rPr lang="en-US"/>
              <a:t>Inc.</a:t>
            </a:r>
            <a:r>
              <a:rPr lang="en-US" spc="-50"/>
              <a:t> </a:t>
            </a:r>
            <a:r>
              <a:rPr lang="en-US"/>
              <a:t>Used</a:t>
            </a:r>
            <a:r>
              <a:rPr lang="en-US" spc="-15"/>
              <a:t> </a:t>
            </a:r>
            <a:r>
              <a:rPr lang="en-US"/>
              <a:t>under</a:t>
            </a:r>
            <a:r>
              <a:rPr lang="en-US" spc="-40"/>
              <a:t> </a:t>
            </a:r>
            <a:r>
              <a:rPr lang="en-US"/>
              <a:t>license.</a:t>
            </a:r>
            <a:r>
              <a:rPr lang="en-US" spc="-35"/>
              <a:t> </a:t>
            </a:r>
            <a:r>
              <a:rPr lang="en-US"/>
              <a:t>All</a:t>
            </a:r>
            <a:r>
              <a:rPr lang="en-US" spc="10"/>
              <a:t> </a:t>
            </a:r>
            <a:r>
              <a:rPr lang="en-US"/>
              <a:t>rights</a:t>
            </a:r>
            <a:r>
              <a:rPr lang="en-US" spc="-30"/>
              <a:t> </a:t>
            </a:r>
            <a:r>
              <a:rPr lang="en-US" spc="-10"/>
              <a:t>reserved.</a:t>
            </a:r>
            <a:r>
              <a:rPr lang="en-US" spc="-50"/>
              <a:t> </a:t>
            </a:r>
            <a:r>
              <a:rPr lang="en-US"/>
              <a:t>Retrieved</a:t>
            </a:r>
            <a:r>
              <a:rPr lang="en-US" spc="-55"/>
              <a:t> </a:t>
            </a:r>
            <a:r>
              <a:rPr lang="en-US"/>
              <a:t>from</a:t>
            </a:r>
            <a:r>
              <a:rPr lang="en-US" spc="25"/>
              <a:t> </a:t>
            </a:r>
            <a:r>
              <a:rPr lang="en-US" spc="-10"/>
              <a:t>MyQM.</a:t>
            </a:r>
            <a:endParaRPr kumimoji="0" sz="1100" b="0" i="0" u="none" strike="noStrike" kern="0" cap="none" spc="-10" normalizeH="0" baseline="0" noProof="0" dirty="0">
              <a:ln>
                <a:noFill/>
              </a:ln>
              <a:solidFill>
                <a:prstClr val="black"/>
              </a:solidFill>
              <a:effectLst/>
              <a:uLnTx/>
              <a:uFillTx/>
              <a:latin typeface="Century Gothic"/>
            </a:endParaRPr>
          </a:p>
        </p:txBody>
      </p:sp>
      <p:sp>
        <p:nvSpPr>
          <p:cNvPr id="3" name="object 3"/>
          <p:cNvSpPr txBox="1"/>
          <p:nvPr/>
        </p:nvSpPr>
        <p:spPr>
          <a:xfrm>
            <a:off x="841247" y="2503932"/>
            <a:ext cx="2444750" cy="1466215"/>
          </a:xfrm>
          <a:prstGeom prst="rect">
            <a:avLst/>
          </a:prstGeom>
          <a:solidFill>
            <a:srgbClr val="3A9EB0"/>
          </a:solidFill>
        </p:spPr>
        <p:txBody>
          <a:bodyPr vert="horz" wrap="square" lIns="0" tIns="3810" rIns="0" bIns="0" rtlCol="0">
            <a:spAutoFit/>
          </a:bodyPr>
          <a:lstStyle/>
          <a:p>
            <a:pPr marL="0" marR="0" lvl="0" indent="0" defTabSz="914400" eaLnBrk="1" fontAlgn="auto" latinLnBrk="0" hangingPunct="1">
              <a:lnSpc>
                <a:spcPct val="100000"/>
              </a:lnSpc>
              <a:spcBef>
                <a:spcPts val="30"/>
              </a:spcBef>
              <a:spcAft>
                <a:spcPts val="0"/>
              </a:spcAft>
              <a:buClrTx/>
              <a:buSzTx/>
              <a:buFontTx/>
              <a:buNone/>
              <a:tabLst/>
              <a:defRPr/>
            </a:pPr>
            <a:endParaRPr kumimoji="0" sz="2550" b="0" i="0" u="none" strike="noStrike" kern="0" cap="none" spc="0" normalizeH="0" baseline="0" noProof="0">
              <a:ln>
                <a:noFill/>
              </a:ln>
              <a:solidFill>
                <a:sysClr val="windowText" lastClr="000000"/>
              </a:solidFill>
              <a:effectLst/>
              <a:uLnTx/>
              <a:uFillTx/>
              <a:latin typeface="Times New Roman"/>
              <a:cs typeface="Times New Roman"/>
            </a:endParaRPr>
          </a:p>
          <a:p>
            <a:pPr marL="619125" marR="0" lvl="0" indent="0" defTabSz="914400" eaLnBrk="1" fontAlgn="auto" latinLnBrk="0" hangingPunct="1">
              <a:lnSpc>
                <a:spcPts val="2655"/>
              </a:lnSpc>
              <a:spcBef>
                <a:spcPts val="0"/>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National</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a:p>
            <a:pPr marL="508000" marR="0" lvl="0" indent="0" defTabSz="914400" eaLnBrk="1" fontAlgn="auto" latinLnBrk="0" hangingPunct="1">
              <a:lnSpc>
                <a:spcPts val="2655"/>
              </a:lnSpc>
              <a:spcBef>
                <a:spcPts val="0"/>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Standards</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 name="object 4"/>
          <p:cNvSpPr txBox="1"/>
          <p:nvPr/>
        </p:nvSpPr>
        <p:spPr>
          <a:xfrm>
            <a:off x="3529584" y="2503932"/>
            <a:ext cx="2444750" cy="1466215"/>
          </a:xfrm>
          <a:prstGeom prst="rect">
            <a:avLst/>
          </a:prstGeom>
          <a:solidFill>
            <a:srgbClr val="3A9EB0"/>
          </a:solidFill>
        </p:spPr>
        <p:txBody>
          <a:bodyPr vert="horz" wrap="square" lIns="0" tIns="3810" rIns="0" bIns="0" rtlCol="0">
            <a:spAutoFit/>
          </a:bodyPr>
          <a:lstStyle/>
          <a:p>
            <a:pPr marL="0" marR="0" lvl="0" indent="0" defTabSz="914400" eaLnBrk="1" fontAlgn="auto" latinLnBrk="0" hangingPunct="1">
              <a:lnSpc>
                <a:spcPct val="100000"/>
              </a:lnSpc>
              <a:spcBef>
                <a:spcPts val="30"/>
              </a:spcBef>
              <a:spcAft>
                <a:spcPts val="0"/>
              </a:spcAft>
              <a:buClrTx/>
              <a:buSzTx/>
              <a:buFontTx/>
              <a:buNone/>
              <a:tabLst/>
              <a:defRPr/>
            </a:pPr>
            <a:endParaRPr kumimoji="0" sz="2550" b="0" i="0" u="none" strike="noStrike" kern="0" cap="none" spc="0" normalizeH="0" baseline="0" noProof="0">
              <a:ln>
                <a:noFill/>
              </a:ln>
              <a:solidFill>
                <a:sysClr val="windowText" lastClr="000000"/>
              </a:solidFill>
              <a:effectLst/>
              <a:uLnTx/>
              <a:uFillTx/>
              <a:latin typeface="Times New Roman"/>
              <a:cs typeface="Times New Roman"/>
            </a:endParaRPr>
          </a:p>
          <a:p>
            <a:pPr marL="1905" marR="0" lvl="0" indent="0" algn="ctr" defTabSz="914400" eaLnBrk="1" fontAlgn="auto" latinLnBrk="0" hangingPunct="1">
              <a:lnSpc>
                <a:spcPts val="2655"/>
              </a:lnSpc>
              <a:spcBef>
                <a:spcPts val="0"/>
              </a:spcBef>
              <a:spcAft>
                <a:spcPts val="0"/>
              </a:spcAft>
              <a:buClrTx/>
              <a:buSzTx/>
              <a:buFontTx/>
              <a:buNone/>
              <a:tabLst/>
              <a:defRPr/>
            </a:pPr>
            <a:r>
              <a:rPr kumimoji="0" sz="2300" b="0" i="0" u="none" strike="noStrike" kern="0" cap="none" spc="0" normalizeH="0" baseline="0" noProof="0" dirty="0">
                <a:ln>
                  <a:noFill/>
                </a:ln>
                <a:solidFill>
                  <a:srgbClr val="FFFFFF"/>
                </a:solidFill>
                <a:effectLst/>
                <a:uLnTx/>
                <a:uFillTx/>
                <a:latin typeface="Century Gothic"/>
                <a:cs typeface="Century Gothic"/>
              </a:rPr>
              <a:t>Supported</a:t>
            </a:r>
            <a:r>
              <a:rPr kumimoji="0" sz="2300" b="0" i="0" u="none" strike="noStrike" kern="0" cap="none" spc="-40" normalizeH="0" baseline="0" noProof="0" dirty="0">
                <a:ln>
                  <a:noFill/>
                </a:ln>
                <a:solidFill>
                  <a:srgbClr val="FFFFFF"/>
                </a:solidFill>
                <a:effectLst/>
                <a:uLnTx/>
                <a:uFillTx/>
                <a:latin typeface="Century Gothic"/>
                <a:cs typeface="Century Gothic"/>
              </a:rPr>
              <a:t> </a:t>
            </a:r>
            <a:r>
              <a:rPr kumimoji="0" sz="2300" b="0" i="0" u="none" strike="noStrike" kern="0" cap="none" spc="-25" normalizeH="0" baseline="0" noProof="0" dirty="0">
                <a:ln>
                  <a:noFill/>
                </a:ln>
                <a:solidFill>
                  <a:srgbClr val="FFFFFF"/>
                </a:solidFill>
                <a:effectLst/>
                <a:uLnTx/>
                <a:uFillTx/>
                <a:latin typeface="Century Gothic"/>
                <a:cs typeface="Century Gothic"/>
              </a:rPr>
              <a:t>by</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algn="ctr" defTabSz="914400" eaLnBrk="1" fontAlgn="auto" latinLnBrk="0" hangingPunct="1">
              <a:lnSpc>
                <a:spcPts val="2655"/>
              </a:lnSpc>
              <a:spcBef>
                <a:spcPts val="0"/>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Research</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 name="object 5"/>
          <p:cNvSpPr txBox="1"/>
          <p:nvPr/>
        </p:nvSpPr>
        <p:spPr>
          <a:xfrm>
            <a:off x="6217920" y="2503932"/>
            <a:ext cx="2444750" cy="1466215"/>
          </a:xfrm>
          <a:prstGeom prst="rect">
            <a:avLst/>
          </a:prstGeom>
          <a:solidFill>
            <a:srgbClr val="3A9EB0"/>
          </a:solidFill>
        </p:spPr>
        <p:txBody>
          <a:bodyPr vert="horz" wrap="square" lIns="0" tIns="4445" rIns="0" bIns="0" rtlCol="0">
            <a:spAutoFit/>
          </a:bodyPr>
          <a:lstStyle/>
          <a:p>
            <a:pPr marL="0" marR="0" lvl="0" indent="0" defTabSz="914400" eaLnBrk="1" fontAlgn="auto" latinLnBrk="0" hangingPunct="1">
              <a:lnSpc>
                <a:spcPct val="100000"/>
              </a:lnSpc>
              <a:spcBef>
                <a:spcPts val="35"/>
              </a:spcBef>
              <a:spcAft>
                <a:spcPts val="0"/>
              </a:spcAft>
              <a:buClrTx/>
              <a:buSzTx/>
              <a:buFontTx/>
              <a:buNone/>
              <a:tabLst/>
              <a:defRPr/>
            </a:pPr>
            <a:endParaRPr kumimoji="0" sz="3650" b="0" i="0" u="none" strike="noStrike" kern="0" cap="none" spc="0" normalizeH="0" baseline="0" noProof="0">
              <a:ln>
                <a:noFill/>
              </a:ln>
              <a:solidFill>
                <a:sysClr val="windowText" lastClr="000000"/>
              </a:solidFill>
              <a:effectLst/>
              <a:uLnTx/>
              <a:uFillTx/>
              <a:latin typeface="Times New Roman"/>
              <a:cs typeface="Times New Roman"/>
            </a:endParaRPr>
          </a:p>
          <a:p>
            <a:pPr marL="595630" marR="0" lvl="0" indent="0" defTabSz="914400" eaLnBrk="1" fontAlgn="auto" latinLnBrk="0" hangingPunct="1">
              <a:lnSpc>
                <a:spcPct val="100000"/>
              </a:lnSpc>
              <a:spcBef>
                <a:spcPts val="0"/>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Collegial</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6" name="object 6"/>
          <p:cNvSpPr txBox="1"/>
          <p:nvPr/>
        </p:nvSpPr>
        <p:spPr>
          <a:xfrm>
            <a:off x="8906256" y="2503932"/>
            <a:ext cx="2444750" cy="1466215"/>
          </a:xfrm>
          <a:prstGeom prst="rect">
            <a:avLst/>
          </a:prstGeom>
          <a:solidFill>
            <a:srgbClr val="3A9EB0"/>
          </a:solidFill>
        </p:spPr>
        <p:txBody>
          <a:bodyPr vert="horz" wrap="square" lIns="0" tIns="243204" rIns="0" bIns="0" rtlCol="0">
            <a:spAutoFit/>
          </a:bodyPr>
          <a:lstStyle/>
          <a:p>
            <a:pPr marL="266065" marR="255270" lvl="0" indent="-1270" algn="ctr" defTabSz="914400" eaLnBrk="1" fontAlgn="auto" latinLnBrk="0" hangingPunct="1">
              <a:lnSpc>
                <a:spcPct val="92000"/>
              </a:lnSpc>
              <a:spcBef>
                <a:spcPts val="1914"/>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Continuous Improvement Model</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7" name="object 7"/>
          <p:cNvSpPr txBox="1"/>
          <p:nvPr/>
        </p:nvSpPr>
        <p:spPr>
          <a:xfrm>
            <a:off x="841247" y="4213859"/>
            <a:ext cx="2444750" cy="1466215"/>
          </a:xfrm>
          <a:prstGeom prst="rect">
            <a:avLst/>
          </a:prstGeom>
          <a:solidFill>
            <a:srgbClr val="3A9EB0"/>
          </a:solidFill>
        </p:spPr>
        <p:txBody>
          <a:bodyPr vert="horz" wrap="square" lIns="0" tIns="5080" rIns="0" bIns="0" rtlCol="0">
            <a:spAutoFit/>
          </a:bodyPr>
          <a:lstStyle/>
          <a:p>
            <a:pPr marL="0" marR="0" lvl="0" indent="0" defTabSz="914400" eaLnBrk="1" fontAlgn="auto" latinLnBrk="0" hangingPunct="1">
              <a:lnSpc>
                <a:spcPct val="100000"/>
              </a:lnSpc>
              <a:spcBef>
                <a:spcPts val="40"/>
              </a:spcBef>
              <a:spcAft>
                <a:spcPts val="0"/>
              </a:spcAft>
              <a:buClrTx/>
              <a:buSzTx/>
              <a:buFontTx/>
              <a:buNone/>
              <a:tabLst/>
              <a:defRPr/>
            </a:pPr>
            <a:endParaRPr kumimoji="0" sz="3650" b="0" i="0" u="none" strike="noStrike" kern="0" cap="none" spc="0" normalizeH="0" baseline="0" noProof="0">
              <a:ln>
                <a:noFill/>
              </a:ln>
              <a:solidFill>
                <a:sysClr val="windowText" lastClr="000000"/>
              </a:solidFill>
              <a:effectLst/>
              <a:uLnTx/>
              <a:uFillTx/>
              <a:latin typeface="Times New Roman"/>
              <a:cs typeface="Times New Roman"/>
            </a:endParaRPr>
          </a:p>
          <a:p>
            <a:pPr marL="119380" marR="0" lvl="0" indent="0" defTabSz="914400" eaLnBrk="1" fontAlgn="auto" latinLnBrk="0" hangingPunct="1">
              <a:lnSpc>
                <a:spcPct val="100000"/>
              </a:lnSpc>
              <a:spcBef>
                <a:spcPts val="5"/>
              </a:spcBef>
              <a:spcAft>
                <a:spcPts val="0"/>
              </a:spcAft>
              <a:buClrTx/>
              <a:buSzTx/>
              <a:buFontTx/>
              <a:buNone/>
              <a:tabLst/>
              <a:defRPr/>
            </a:pPr>
            <a:r>
              <a:rPr kumimoji="0" sz="2300" b="0" i="0" u="none" strike="noStrike" kern="0" cap="none" spc="0" normalizeH="0" baseline="0" noProof="0" dirty="0">
                <a:ln>
                  <a:noFill/>
                </a:ln>
                <a:solidFill>
                  <a:srgbClr val="FFFFFF"/>
                </a:solidFill>
                <a:effectLst/>
                <a:uLnTx/>
                <a:uFillTx/>
                <a:latin typeface="Century Gothic"/>
                <a:cs typeface="Century Gothic"/>
              </a:rPr>
              <a:t>Faculty</a:t>
            </a:r>
            <a:r>
              <a:rPr kumimoji="0" sz="2300" b="0" i="0" u="none" strike="noStrike" kern="0" cap="none" spc="-45" normalizeH="0" baseline="0" noProof="0" dirty="0">
                <a:ln>
                  <a:noFill/>
                </a:ln>
                <a:solidFill>
                  <a:srgbClr val="FFFFFF"/>
                </a:solidFill>
                <a:effectLst/>
                <a:uLnTx/>
                <a:uFillTx/>
                <a:latin typeface="Century Gothic"/>
                <a:cs typeface="Century Gothic"/>
              </a:rPr>
              <a:t> </a:t>
            </a:r>
            <a:r>
              <a:rPr kumimoji="0" sz="2300" b="0" i="0" u="none" strike="noStrike" kern="0" cap="none" spc="-10" normalizeH="0" baseline="0" noProof="0" dirty="0">
                <a:ln>
                  <a:noFill/>
                </a:ln>
                <a:solidFill>
                  <a:srgbClr val="FFFFFF"/>
                </a:solidFill>
                <a:effectLst/>
                <a:uLnTx/>
                <a:uFillTx/>
                <a:latin typeface="Century Gothic"/>
                <a:cs typeface="Century Gothic"/>
              </a:rPr>
              <a:t>Support</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8" name="object 8"/>
          <p:cNvSpPr txBox="1"/>
          <p:nvPr/>
        </p:nvSpPr>
        <p:spPr>
          <a:xfrm>
            <a:off x="3529584" y="4213859"/>
            <a:ext cx="2444750" cy="1466215"/>
          </a:xfrm>
          <a:prstGeom prst="rect">
            <a:avLst/>
          </a:prstGeom>
          <a:solidFill>
            <a:srgbClr val="3A9EB0"/>
          </a:solidFill>
        </p:spPr>
        <p:txBody>
          <a:bodyPr vert="horz" wrap="square" lIns="0" tIns="5080" rIns="0" bIns="0" rtlCol="0">
            <a:spAutoFit/>
          </a:bodyPr>
          <a:lstStyle/>
          <a:p>
            <a:pPr marL="0" marR="0" lvl="0" indent="0" defTabSz="914400" eaLnBrk="1" fontAlgn="auto" latinLnBrk="0" hangingPunct="1">
              <a:lnSpc>
                <a:spcPct val="100000"/>
              </a:lnSpc>
              <a:spcBef>
                <a:spcPts val="40"/>
              </a:spcBef>
              <a:spcAft>
                <a:spcPts val="0"/>
              </a:spcAft>
              <a:buClrTx/>
              <a:buSzTx/>
              <a:buFontTx/>
              <a:buNone/>
              <a:tabLst/>
              <a:defRPr/>
            </a:pPr>
            <a:endParaRPr kumimoji="0" sz="3650" b="0" i="0" u="none" strike="noStrike" kern="0" cap="none" spc="0" normalizeH="0" baseline="0" noProof="0">
              <a:ln>
                <a:noFill/>
              </a:ln>
              <a:solidFill>
                <a:sysClr val="windowText" lastClr="000000"/>
              </a:solidFill>
              <a:effectLst/>
              <a:uLnTx/>
              <a:uFillTx/>
              <a:latin typeface="Times New Roman"/>
              <a:cs typeface="Times New Roman"/>
            </a:endParaRPr>
          </a:p>
          <a:p>
            <a:pPr marL="95885" marR="0" lvl="0" indent="0" defTabSz="914400" eaLnBrk="1" fontAlgn="auto" latinLnBrk="0" hangingPunct="1">
              <a:lnSpc>
                <a:spcPct val="100000"/>
              </a:lnSpc>
              <a:spcBef>
                <a:spcPts val="5"/>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Comprehensive</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6217920" y="4213859"/>
            <a:ext cx="2444750" cy="1466215"/>
          </a:xfrm>
          <a:prstGeom prst="rect">
            <a:avLst/>
          </a:prstGeom>
          <a:solidFill>
            <a:srgbClr val="3A9EB0"/>
          </a:solidFill>
        </p:spPr>
        <p:txBody>
          <a:bodyPr vert="horz" wrap="square" lIns="0" tIns="2540" rIns="0" bIns="0" rtlCol="0">
            <a:spAutoFit/>
          </a:bodyPr>
          <a:lstStyle/>
          <a:p>
            <a:pPr marL="0" marR="0" lvl="0" indent="0" defTabSz="914400" eaLnBrk="1" fontAlgn="auto" latinLnBrk="0" hangingPunct="1">
              <a:lnSpc>
                <a:spcPct val="100000"/>
              </a:lnSpc>
              <a:spcBef>
                <a:spcPts val="20"/>
              </a:spcBef>
              <a:spcAft>
                <a:spcPts val="0"/>
              </a:spcAft>
              <a:buClrTx/>
              <a:buSzTx/>
              <a:buFontTx/>
              <a:buNone/>
              <a:tabLst/>
              <a:defRPr/>
            </a:pPr>
            <a:endParaRPr kumimoji="0" sz="2800" b="0" i="0" u="none" strike="noStrike" kern="0" cap="none" spc="0" normalizeH="0" baseline="0" noProof="0">
              <a:ln>
                <a:noFill/>
              </a:ln>
              <a:solidFill>
                <a:sysClr val="windowText" lastClr="000000"/>
              </a:solidFill>
              <a:effectLst/>
              <a:uLnTx/>
              <a:uFillTx/>
              <a:latin typeface="Times New Roman"/>
              <a:cs typeface="Times New Roman"/>
            </a:endParaRPr>
          </a:p>
          <a:p>
            <a:pPr marL="600075" marR="315595" lvl="0" indent="-276225" defTabSz="914400" eaLnBrk="1" fontAlgn="auto" latinLnBrk="0" hangingPunct="1">
              <a:lnSpc>
                <a:spcPts val="2540"/>
              </a:lnSpc>
              <a:spcBef>
                <a:spcPts val="0"/>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Institutionally Scalable</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0" name="object 10"/>
          <p:cNvSpPr txBox="1"/>
          <p:nvPr/>
        </p:nvSpPr>
        <p:spPr>
          <a:xfrm>
            <a:off x="8906256" y="4213859"/>
            <a:ext cx="2444750" cy="1466215"/>
          </a:xfrm>
          <a:prstGeom prst="rect">
            <a:avLst/>
          </a:prstGeom>
          <a:solidFill>
            <a:srgbClr val="3A9EB0"/>
          </a:solidFill>
        </p:spPr>
        <p:txBody>
          <a:bodyPr vert="horz" wrap="square" lIns="0" tIns="2540" rIns="0" bIns="0" rtlCol="0">
            <a:spAutoFit/>
          </a:bodyPr>
          <a:lstStyle/>
          <a:p>
            <a:pPr marL="0" marR="0" lvl="0" indent="0" defTabSz="914400" eaLnBrk="1" fontAlgn="auto" latinLnBrk="0" hangingPunct="1">
              <a:lnSpc>
                <a:spcPct val="100000"/>
              </a:lnSpc>
              <a:spcBef>
                <a:spcPts val="20"/>
              </a:spcBef>
              <a:spcAft>
                <a:spcPts val="0"/>
              </a:spcAft>
              <a:buClrTx/>
              <a:buSzTx/>
              <a:buFontTx/>
              <a:buNone/>
              <a:tabLst/>
              <a:defRPr/>
            </a:pPr>
            <a:endParaRPr kumimoji="0" sz="2800" b="0" i="0" u="none" strike="noStrike" kern="0" cap="none" spc="0" normalizeH="0" baseline="0" noProof="0">
              <a:ln>
                <a:noFill/>
              </a:ln>
              <a:solidFill>
                <a:sysClr val="windowText" lastClr="000000"/>
              </a:solidFill>
              <a:effectLst/>
              <a:uLnTx/>
              <a:uFillTx/>
              <a:latin typeface="Times New Roman"/>
              <a:cs typeface="Times New Roman"/>
            </a:endParaRPr>
          </a:p>
          <a:p>
            <a:pPr marL="374015" marR="363220" lvl="0" indent="138430" defTabSz="914400" eaLnBrk="1" fontAlgn="auto" latinLnBrk="0" hangingPunct="1">
              <a:lnSpc>
                <a:spcPts val="2540"/>
              </a:lnSpc>
              <a:spcBef>
                <a:spcPts val="0"/>
              </a:spcBef>
              <a:spcAft>
                <a:spcPts val="0"/>
              </a:spcAft>
              <a:buClrTx/>
              <a:buSzTx/>
              <a:buFontTx/>
              <a:buNone/>
              <a:tabLst/>
              <a:defRPr/>
            </a:pPr>
            <a:r>
              <a:rPr kumimoji="0" sz="2300" b="0" i="0" u="none" strike="noStrike" kern="0" cap="none" spc="-10" normalizeH="0" baseline="0" noProof="0" dirty="0">
                <a:ln>
                  <a:noFill/>
                </a:ln>
                <a:solidFill>
                  <a:srgbClr val="FFFFFF"/>
                </a:solidFill>
                <a:effectLst/>
                <a:uLnTx/>
                <a:uFillTx/>
                <a:latin typeface="Century Gothic"/>
                <a:cs typeface="Century Gothic"/>
              </a:rPr>
              <a:t>Nationally Recognized</a:t>
            </a:r>
            <a:endParaRPr kumimoji="0" sz="2300" b="0" i="0" u="none" strike="noStrike" kern="0" cap="none" spc="0" normalizeH="0" baseline="0" noProof="0">
              <a:ln>
                <a:noFill/>
              </a:ln>
              <a:solidFill>
                <a:sysClr val="windowText" lastClr="000000"/>
              </a:solidFill>
              <a:effectLst/>
              <a:uLnTx/>
              <a:uFillTx/>
              <a:latin typeface="Century Gothic"/>
              <a:cs typeface="Century Gothic"/>
            </a:endParaRPr>
          </a:p>
        </p:txBody>
      </p:sp>
    </p:spTree>
    <p:custDataLst>
      <p:tags r:id="rId1"/>
    </p:custDataLst>
    <p:extLst>
      <p:ext uri="{BB962C8B-B14F-4D97-AF65-F5344CB8AC3E}">
        <p14:creationId xmlns:p14="http://schemas.microsoft.com/office/powerpoint/2010/main" val="418039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65B0272A-8EB4-7B66-79A9-A9435D17D4F2}"/>
              </a:ext>
            </a:extLst>
          </p:cNvPr>
          <p:cNvGrpSpPr/>
          <p:nvPr/>
        </p:nvGrpSpPr>
        <p:grpSpPr>
          <a:xfrm>
            <a:off x="0" y="5414775"/>
            <a:ext cx="24262080" cy="1402081"/>
            <a:chOff x="0" y="5414775"/>
            <a:chExt cx="24262080" cy="1402081"/>
          </a:xfrm>
        </p:grpSpPr>
        <p:grpSp>
          <p:nvGrpSpPr>
            <p:cNvPr id="85" name="Group 84">
              <a:extLst>
                <a:ext uri="{FF2B5EF4-FFF2-40B4-BE49-F238E27FC236}">
                  <a16:creationId xmlns:a16="http://schemas.microsoft.com/office/drawing/2014/main" id="{E7620DDC-288E-551D-A39C-C5BDAD8EF93C}"/>
                </a:ext>
              </a:extLst>
            </p:cNvPr>
            <p:cNvGrpSpPr/>
            <p:nvPr/>
          </p:nvGrpSpPr>
          <p:grpSpPr>
            <a:xfrm>
              <a:off x="0" y="5414775"/>
              <a:ext cx="12192000" cy="1402081"/>
              <a:chOff x="0" y="5444490"/>
              <a:chExt cx="12192000" cy="1402081"/>
            </a:xfrm>
          </p:grpSpPr>
          <p:sp>
            <p:nvSpPr>
              <p:cNvPr id="90" name="Rectangle 89">
                <a:extLst>
                  <a:ext uri="{FF2B5EF4-FFF2-40B4-BE49-F238E27FC236}">
                    <a16:creationId xmlns:a16="http://schemas.microsoft.com/office/drawing/2014/main" id="{FAEE33F0-AB9D-0EB9-2CC7-B0001CE7552D}"/>
                  </a:ext>
                </a:extLst>
              </p:cNvPr>
              <p:cNvSpPr/>
              <p:nvPr/>
            </p:nvSpPr>
            <p:spPr>
              <a:xfrm>
                <a:off x="0" y="6572251"/>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F811E83-0282-E65C-565C-1F6EC0CA5051}"/>
                  </a:ext>
                </a:extLst>
              </p:cNvPr>
              <p:cNvSpPr/>
              <p:nvPr/>
            </p:nvSpPr>
            <p:spPr>
              <a:xfrm>
                <a:off x="0" y="5444490"/>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Connector 91">
                <a:extLst>
                  <a:ext uri="{FF2B5EF4-FFF2-40B4-BE49-F238E27FC236}">
                    <a16:creationId xmlns:a16="http://schemas.microsoft.com/office/drawing/2014/main" id="{A3FF96E6-60CB-BDA7-93CA-FDFF8B04BFB9}"/>
                  </a:ext>
                </a:extLst>
              </p:cNvPr>
              <p:cNvCxnSpPr/>
              <p:nvPr/>
            </p:nvCxnSpPr>
            <p:spPr>
              <a:xfrm>
                <a:off x="0" y="6153150"/>
                <a:ext cx="12192000" cy="0"/>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1B0A18C5-03FE-F436-962D-1E36E0529677}"/>
                </a:ext>
              </a:extLst>
            </p:cNvPr>
            <p:cNvGrpSpPr/>
            <p:nvPr/>
          </p:nvGrpSpPr>
          <p:grpSpPr>
            <a:xfrm>
              <a:off x="12070080" y="5414775"/>
              <a:ext cx="12192000" cy="1402081"/>
              <a:chOff x="0" y="5444490"/>
              <a:chExt cx="12192000" cy="1402081"/>
            </a:xfrm>
          </p:grpSpPr>
          <p:sp>
            <p:nvSpPr>
              <p:cNvPr id="87" name="Rectangle 86">
                <a:extLst>
                  <a:ext uri="{FF2B5EF4-FFF2-40B4-BE49-F238E27FC236}">
                    <a16:creationId xmlns:a16="http://schemas.microsoft.com/office/drawing/2014/main" id="{FF5A2844-864A-1263-7115-D1B14A56CEF2}"/>
                  </a:ext>
                </a:extLst>
              </p:cNvPr>
              <p:cNvSpPr/>
              <p:nvPr/>
            </p:nvSpPr>
            <p:spPr>
              <a:xfrm>
                <a:off x="0" y="6572251"/>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C77113F-064D-1865-8527-8301DA0F616B}"/>
                  </a:ext>
                </a:extLst>
              </p:cNvPr>
              <p:cNvSpPr/>
              <p:nvPr/>
            </p:nvSpPr>
            <p:spPr>
              <a:xfrm>
                <a:off x="0" y="5444490"/>
                <a:ext cx="12192000" cy="274320"/>
              </a:xfrm>
              <a:prstGeom prst="rect">
                <a:avLst/>
              </a:prstGeom>
              <a:solidFill>
                <a:srgbClr val="00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F4F78BD6-96DA-9C89-BD06-4EEDE4948620}"/>
                  </a:ext>
                </a:extLst>
              </p:cNvPr>
              <p:cNvCxnSpPr/>
              <p:nvPr/>
            </p:nvCxnSpPr>
            <p:spPr>
              <a:xfrm>
                <a:off x="0" y="6153150"/>
                <a:ext cx="12192000" cy="0"/>
              </a:xfrm>
              <a:prstGeom prst="line">
                <a:avLst/>
              </a:prstGeom>
              <a:ln w="762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6" name="Group 15">
            <a:extLst>
              <a:ext uri="{FF2B5EF4-FFF2-40B4-BE49-F238E27FC236}">
                <a16:creationId xmlns:a16="http://schemas.microsoft.com/office/drawing/2014/main" id="{48B3859A-119A-AFA6-2AA3-75FFFC5035FB}"/>
              </a:ext>
            </a:extLst>
          </p:cNvPr>
          <p:cNvGrpSpPr/>
          <p:nvPr/>
        </p:nvGrpSpPr>
        <p:grpSpPr>
          <a:xfrm rot="1408377">
            <a:off x="4946030" y="4289690"/>
            <a:ext cx="1920240" cy="1920240"/>
            <a:chOff x="2466975" y="1588477"/>
            <a:chExt cx="1920240" cy="1920240"/>
          </a:xfrm>
        </p:grpSpPr>
        <p:grpSp>
          <p:nvGrpSpPr>
            <p:cNvPr id="6" name="Group 5">
              <a:extLst>
                <a:ext uri="{FF2B5EF4-FFF2-40B4-BE49-F238E27FC236}">
                  <a16:creationId xmlns:a16="http://schemas.microsoft.com/office/drawing/2014/main" id="{8E7817AC-FD1E-A2D2-846B-437399EA4704}"/>
                </a:ext>
              </a:extLst>
            </p:cNvPr>
            <p:cNvGrpSpPr/>
            <p:nvPr/>
          </p:nvGrpSpPr>
          <p:grpSpPr>
            <a:xfrm>
              <a:off x="2466975" y="1588477"/>
              <a:ext cx="1920240" cy="1920240"/>
              <a:chOff x="2466975" y="1588477"/>
              <a:chExt cx="1920240" cy="1920240"/>
            </a:xfrm>
          </p:grpSpPr>
          <p:sp>
            <p:nvSpPr>
              <p:cNvPr id="4" name="Oval 3">
                <a:extLst>
                  <a:ext uri="{FF2B5EF4-FFF2-40B4-BE49-F238E27FC236}">
                    <a16:creationId xmlns:a16="http://schemas.microsoft.com/office/drawing/2014/main" id="{6720DFC6-8AB4-64B6-6A3C-A03387245694}"/>
                  </a:ext>
                </a:extLst>
              </p:cNvPr>
              <p:cNvSpPr/>
              <p:nvPr/>
            </p:nvSpPr>
            <p:spPr>
              <a:xfrm>
                <a:off x="2466975" y="1588477"/>
                <a:ext cx="1920240" cy="19202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8F7D93-D19F-578C-D68D-AA51E8DD53DD}"/>
                  </a:ext>
                </a:extLst>
              </p:cNvPr>
              <p:cNvSpPr/>
              <p:nvPr/>
            </p:nvSpPr>
            <p:spPr>
              <a:xfrm>
                <a:off x="2535555" y="1657057"/>
                <a:ext cx="1783080" cy="1783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4C6A9EA8-2344-2335-AFFF-B407E6817BE2}"/>
                </a:ext>
              </a:extLst>
            </p:cNvPr>
            <p:cNvCxnSpPr>
              <a:cxnSpLocks/>
            </p:cNvCxnSpPr>
            <p:nvPr/>
          </p:nvCxnSpPr>
          <p:spPr>
            <a:xfrm>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06F207-7253-36E2-7CFE-C0F9129ED3C6}"/>
                </a:ext>
              </a:extLst>
            </p:cNvPr>
            <p:cNvCxnSpPr>
              <a:cxnSpLocks/>
            </p:cNvCxnSpPr>
            <p:nvPr/>
          </p:nvCxnSpPr>
          <p:spPr>
            <a:xfrm rot="18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44451D-5961-57CD-9F2C-7E7BD7DB9AC6}"/>
                </a:ext>
              </a:extLst>
            </p:cNvPr>
            <p:cNvCxnSpPr>
              <a:cxnSpLocks/>
            </p:cNvCxnSpPr>
            <p:nvPr/>
          </p:nvCxnSpPr>
          <p:spPr>
            <a:xfrm rot="3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4F2FF0-7188-BB0B-CA87-8BC66F578DF2}"/>
                </a:ext>
              </a:extLst>
            </p:cNvPr>
            <p:cNvCxnSpPr>
              <a:cxnSpLocks/>
            </p:cNvCxnSpPr>
            <p:nvPr/>
          </p:nvCxnSpPr>
          <p:spPr>
            <a:xfrm rot="5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97C10D-6991-895A-9AA8-22B49D05815E}"/>
                </a:ext>
              </a:extLst>
            </p:cNvPr>
            <p:cNvCxnSpPr>
              <a:cxnSpLocks/>
            </p:cNvCxnSpPr>
            <p:nvPr/>
          </p:nvCxnSpPr>
          <p:spPr>
            <a:xfrm rot="72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A7BB45-502E-CB8F-988E-D2676DBA6837}"/>
                </a:ext>
              </a:extLst>
            </p:cNvPr>
            <p:cNvCxnSpPr>
              <a:cxnSpLocks/>
            </p:cNvCxnSpPr>
            <p:nvPr/>
          </p:nvCxnSpPr>
          <p:spPr>
            <a:xfrm rot="90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072276-E20E-1752-349A-12E786FD73CB}"/>
                </a:ext>
              </a:extLst>
            </p:cNvPr>
            <p:cNvCxnSpPr>
              <a:cxnSpLocks/>
            </p:cNvCxnSpPr>
            <p:nvPr/>
          </p:nvCxnSpPr>
          <p:spPr>
            <a:xfrm rot="12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95BEDC-DEB3-1030-11D4-9ECD48CF2FD0}"/>
                </a:ext>
              </a:extLst>
            </p:cNvPr>
            <p:cNvCxnSpPr>
              <a:cxnSpLocks/>
            </p:cNvCxnSpPr>
            <p:nvPr/>
          </p:nvCxnSpPr>
          <p:spPr>
            <a:xfrm rot="14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70DCD57-2A6E-4681-3C32-90B175DB5EC5}"/>
              </a:ext>
            </a:extLst>
          </p:cNvPr>
          <p:cNvGrpSpPr/>
          <p:nvPr/>
        </p:nvGrpSpPr>
        <p:grpSpPr>
          <a:xfrm>
            <a:off x="1716243" y="4333208"/>
            <a:ext cx="1920240" cy="1920240"/>
            <a:chOff x="2466975" y="1588477"/>
            <a:chExt cx="1920240" cy="1920240"/>
          </a:xfrm>
        </p:grpSpPr>
        <p:grpSp>
          <p:nvGrpSpPr>
            <p:cNvPr id="19" name="Group 18">
              <a:extLst>
                <a:ext uri="{FF2B5EF4-FFF2-40B4-BE49-F238E27FC236}">
                  <a16:creationId xmlns:a16="http://schemas.microsoft.com/office/drawing/2014/main" id="{DA1990B8-CFFC-C285-9002-89988914D54C}"/>
                </a:ext>
              </a:extLst>
            </p:cNvPr>
            <p:cNvGrpSpPr/>
            <p:nvPr/>
          </p:nvGrpSpPr>
          <p:grpSpPr>
            <a:xfrm>
              <a:off x="2466975" y="1588477"/>
              <a:ext cx="1920240" cy="1920240"/>
              <a:chOff x="2466975" y="1588477"/>
              <a:chExt cx="1920240" cy="1920240"/>
            </a:xfrm>
          </p:grpSpPr>
          <p:sp>
            <p:nvSpPr>
              <p:cNvPr id="28" name="Oval 27">
                <a:extLst>
                  <a:ext uri="{FF2B5EF4-FFF2-40B4-BE49-F238E27FC236}">
                    <a16:creationId xmlns:a16="http://schemas.microsoft.com/office/drawing/2014/main" id="{9148EBC4-9978-7F2E-EEEE-39CF5ECDA115}"/>
                  </a:ext>
                </a:extLst>
              </p:cNvPr>
              <p:cNvSpPr/>
              <p:nvPr/>
            </p:nvSpPr>
            <p:spPr>
              <a:xfrm>
                <a:off x="2466975" y="1588477"/>
                <a:ext cx="1920240" cy="192024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14F583B-C452-BD80-462E-2106EB9A7267}"/>
                  </a:ext>
                </a:extLst>
              </p:cNvPr>
              <p:cNvSpPr/>
              <p:nvPr/>
            </p:nvSpPr>
            <p:spPr>
              <a:xfrm>
                <a:off x="2535555" y="1657057"/>
                <a:ext cx="1783080" cy="1783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a:extLst>
                <a:ext uri="{FF2B5EF4-FFF2-40B4-BE49-F238E27FC236}">
                  <a16:creationId xmlns:a16="http://schemas.microsoft.com/office/drawing/2014/main" id="{11F56431-DD50-5CD5-FA8A-529C528FC68F}"/>
                </a:ext>
              </a:extLst>
            </p:cNvPr>
            <p:cNvCxnSpPr>
              <a:cxnSpLocks/>
            </p:cNvCxnSpPr>
            <p:nvPr/>
          </p:nvCxnSpPr>
          <p:spPr>
            <a:xfrm>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4B2FC8-4A01-0CDB-33B5-BEC164F49744}"/>
                </a:ext>
              </a:extLst>
            </p:cNvPr>
            <p:cNvCxnSpPr>
              <a:cxnSpLocks/>
            </p:cNvCxnSpPr>
            <p:nvPr/>
          </p:nvCxnSpPr>
          <p:spPr>
            <a:xfrm rot="18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D2482E-694D-EF52-61B4-E30FB73B133E}"/>
                </a:ext>
              </a:extLst>
            </p:cNvPr>
            <p:cNvCxnSpPr>
              <a:cxnSpLocks/>
            </p:cNvCxnSpPr>
            <p:nvPr/>
          </p:nvCxnSpPr>
          <p:spPr>
            <a:xfrm rot="3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EBA5D9-855F-2DAC-9C38-0528F8B8F94C}"/>
                </a:ext>
              </a:extLst>
            </p:cNvPr>
            <p:cNvCxnSpPr>
              <a:cxnSpLocks/>
            </p:cNvCxnSpPr>
            <p:nvPr/>
          </p:nvCxnSpPr>
          <p:spPr>
            <a:xfrm rot="5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AEEA42-103A-AA3B-4D89-FF7201BA9875}"/>
                </a:ext>
              </a:extLst>
            </p:cNvPr>
            <p:cNvCxnSpPr>
              <a:cxnSpLocks/>
            </p:cNvCxnSpPr>
            <p:nvPr/>
          </p:nvCxnSpPr>
          <p:spPr>
            <a:xfrm rot="72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E9399E7-B689-9447-5AC5-6497A28C094B}"/>
                </a:ext>
              </a:extLst>
            </p:cNvPr>
            <p:cNvCxnSpPr>
              <a:cxnSpLocks/>
            </p:cNvCxnSpPr>
            <p:nvPr/>
          </p:nvCxnSpPr>
          <p:spPr>
            <a:xfrm rot="90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678FEC-2EDB-ECF6-3A7F-A99BFAB22E03}"/>
                </a:ext>
              </a:extLst>
            </p:cNvPr>
            <p:cNvCxnSpPr>
              <a:cxnSpLocks/>
            </p:cNvCxnSpPr>
            <p:nvPr/>
          </p:nvCxnSpPr>
          <p:spPr>
            <a:xfrm rot="126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35351B-3F62-9D7C-4011-0BCC861A3C3D}"/>
                </a:ext>
              </a:extLst>
            </p:cNvPr>
            <p:cNvCxnSpPr>
              <a:cxnSpLocks/>
            </p:cNvCxnSpPr>
            <p:nvPr/>
          </p:nvCxnSpPr>
          <p:spPr>
            <a:xfrm rot="14400000">
              <a:off x="3413488" y="1660317"/>
              <a:ext cx="0" cy="1783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62473AF0-859B-2590-ACB2-A78189B968F2}"/>
              </a:ext>
            </a:extLst>
          </p:cNvPr>
          <p:cNvCxnSpPr>
            <a:cxnSpLocks/>
          </p:cNvCxnSpPr>
          <p:nvPr/>
        </p:nvCxnSpPr>
        <p:spPr>
          <a:xfrm>
            <a:off x="5378193" y="3299458"/>
            <a:ext cx="527957" cy="1962731"/>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4B07D9-E00A-02BB-335E-0FA74CC41999}"/>
              </a:ext>
            </a:extLst>
          </p:cNvPr>
          <p:cNvCxnSpPr>
            <a:cxnSpLocks/>
          </p:cNvCxnSpPr>
          <p:nvPr/>
        </p:nvCxnSpPr>
        <p:spPr>
          <a:xfrm rot="-1080000" flipH="1">
            <a:off x="3748496" y="3637239"/>
            <a:ext cx="13607" cy="1836127"/>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7077814-8A11-0E8F-8844-C8A910EA1CC0}"/>
              </a:ext>
            </a:extLst>
          </p:cNvPr>
          <p:cNvCxnSpPr>
            <a:cxnSpLocks/>
          </p:cNvCxnSpPr>
          <p:nvPr/>
        </p:nvCxnSpPr>
        <p:spPr>
          <a:xfrm>
            <a:off x="3557724" y="3943350"/>
            <a:ext cx="1957251" cy="0"/>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837532-F41E-BD9A-7FEC-3FBE0B4AA88D}"/>
              </a:ext>
            </a:extLst>
          </p:cNvPr>
          <p:cNvCxnSpPr>
            <a:cxnSpLocks/>
          </p:cNvCxnSpPr>
          <p:nvPr/>
        </p:nvCxnSpPr>
        <p:spPr>
          <a:xfrm flipH="1">
            <a:off x="2662756" y="3925260"/>
            <a:ext cx="908575" cy="1371327"/>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CD8E1D3-4A8F-30DA-24BE-A13DF207CBF4}"/>
              </a:ext>
            </a:extLst>
          </p:cNvPr>
          <p:cNvCxnSpPr>
            <a:cxnSpLocks/>
          </p:cNvCxnSpPr>
          <p:nvPr/>
        </p:nvCxnSpPr>
        <p:spPr>
          <a:xfrm>
            <a:off x="2700207" y="5257873"/>
            <a:ext cx="1344653" cy="31865"/>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C83323-1DAC-7ED5-F143-2BEC65406E14}"/>
              </a:ext>
            </a:extLst>
          </p:cNvPr>
          <p:cNvCxnSpPr>
            <a:cxnSpLocks/>
          </p:cNvCxnSpPr>
          <p:nvPr/>
        </p:nvCxnSpPr>
        <p:spPr>
          <a:xfrm flipH="1">
            <a:off x="4210831" y="4085710"/>
            <a:ext cx="1355385" cy="1098780"/>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212DB909-763D-16A7-3E07-20AC22BBC057}"/>
              </a:ext>
            </a:extLst>
          </p:cNvPr>
          <p:cNvSpPr/>
          <p:nvPr/>
        </p:nvSpPr>
        <p:spPr>
          <a:xfrm>
            <a:off x="3884840" y="502121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1F24E15A-FF07-22D3-1590-658C875EF059}"/>
              </a:ext>
            </a:extLst>
          </p:cNvPr>
          <p:cNvCxnSpPr>
            <a:cxnSpLocks/>
          </p:cNvCxnSpPr>
          <p:nvPr/>
        </p:nvCxnSpPr>
        <p:spPr>
          <a:xfrm flipV="1">
            <a:off x="4887467" y="3230393"/>
            <a:ext cx="1069019" cy="176296"/>
          </a:xfrm>
          <a:prstGeom prst="line">
            <a:avLst/>
          </a:prstGeom>
          <a:ln w="76200">
            <a:solidFill>
              <a:srgbClr val="69BE28"/>
            </a:solidFill>
          </a:ln>
        </p:spPr>
        <p:style>
          <a:lnRef idx="1">
            <a:schemeClr val="accent1"/>
          </a:lnRef>
          <a:fillRef idx="0">
            <a:schemeClr val="accent1"/>
          </a:fillRef>
          <a:effectRef idx="0">
            <a:schemeClr val="accent1"/>
          </a:effectRef>
          <a:fontRef idx="minor">
            <a:schemeClr val="tx1"/>
          </a:fontRef>
        </p:style>
      </p:cxnSp>
      <p:sp>
        <p:nvSpPr>
          <p:cNvPr id="83" name="Freeform: Shape 82">
            <a:extLst>
              <a:ext uri="{FF2B5EF4-FFF2-40B4-BE49-F238E27FC236}">
                <a16:creationId xmlns:a16="http://schemas.microsoft.com/office/drawing/2014/main" id="{5D7F29D7-9FDC-79BE-8282-A1C862EF2AF9}"/>
              </a:ext>
            </a:extLst>
          </p:cNvPr>
          <p:cNvSpPr/>
          <p:nvPr/>
        </p:nvSpPr>
        <p:spPr>
          <a:xfrm>
            <a:off x="3084371" y="3430933"/>
            <a:ext cx="912069" cy="274320"/>
          </a:xfrm>
          <a:custGeom>
            <a:avLst/>
            <a:gdLst>
              <a:gd name="connsiteX0" fmla="*/ 135681 w 912069"/>
              <a:gd name="connsiteY0" fmla="*/ 0 h 469170"/>
              <a:gd name="connsiteX1" fmla="*/ 133350 w 912069"/>
              <a:gd name="connsiteY1" fmla="*/ 13875 h 469170"/>
              <a:gd name="connsiteX2" fmla="*/ 590550 w 912069"/>
              <a:gd name="connsiteY2" fmla="*/ 288195 h 469170"/>
              <a:gd name="connsiteX3" fmla="*/ 846175 w 912069"/>
              <a:gd name="connsiteY3" fmla="*/ 241346 h 469170"/>
              <a:gd name="connsiteX4" fmla="*/ 912069 w 912069"/>
              <a:gd name="connsiteY4" fmla="*/ 208725 h 469170"/>
              <a:gd name="connsiteX5" fmla="*/ 905111 w 912069"/>
              <a:gd name="connsiteY5" fmla="*/ 250135 h 469170"/>
              <a:gd name="connsiteX6" fmla="*/ 457200 w 912069"/>
              <a:gd name="connsiteY6" fmla="*/ 469170 h 469170"/>
              <a:gd name="connsiteX7" fmla="*/ 0 w 912069"/>
              <a:gd name="connsiteY7" fmla="*/ 194850 h 469170"/>
              <a:gd name="connsiteX8" fmla="*/ 133911 w 912069"/>
              <a:gd name="connsiteY8" fmla="*/ 876 h 46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069" h="469170">
                <a:moveTo>
                  <a:pt x="135681" y="0"/>
                </a:moveTo>
                <a:lnTo>
                  <a:pt x="133350" y="13875"/>
                </a:lnTo>
                <a:cubicBezTo>
                  <a:pt x="133350" y="165378"/>
                  <a:pt x="338045" y="288195"/>
                  <a:pt x="590550" y="288195"/>
                </a:cubicBezTo>
                <a:cubicBezTo>
                  <a:pt x="685239" y="288195"/>
                  <a:pt x="773205" y="270924"/>
                  <a:pt x="846175" y="241346"/>
                </a:cubicBezTo>
                <a:lnTo>
                  <a:pt x="912069" y="208725"/>
                </a:lnTo>
                <a:lnTo>
                  <a:pt x="905111" y="250135"/>
                </a:lnTo>
                <a:cubicBezTo>
                  <a:pt x="862479" y="375138"/>
                  <a:pt x="678142" y="469170"/>
                  <a:pt x="457200" y="469170"/>
                </a:cubicBezTo>
                <a:cubicBezTo>
                  <a:pt x="204695" y="469170"/>
                  <a:pt x="0" y="346353"/>
                  <a:pt x="0" y="194850"/>
                </a:cubicBezTo>
                <a:cubicBezTo>
                  <a:pt x="0" y="119099"/>
                  <a:pt x="51174" y="50519"/>
                  <a:pt x="133911" y="87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 name="Straight Connector 2">
            <a:extLst>
              <a:ext uri="{FF2B5EF4-FFF2-40B4-BE49-F238E27FC236}">
                <a16:creationId xmlns:a16="http://schemas.microsoft.com/office/drawing/2014/main" id="{DACB9894-7EBB-5121-4B76-22898E9DF9D4}"/>
              </a:ext>
            </a:extLst>
          </p:cNvPr>
          <p:cNvCxnSpPr>
            <a:cxnSpLocks/>
          </p:cNvCxnSpPr>
          <p:nvPr/>
        </p:nvCxnSpPr>
        <p:spPr>
          <a:xfrm flipV="1">
            <a:off x="5791026" y="3200579"/>
            <a:ext cx="297058" cy="5951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DDA0C1-1047-508D-2B80-2F148330C2FA}"/>
              </a:ext>
            </a:extLst>
          </p:cNvPr>
          <p:cNvCxnSpPr>
            <a:cxnSpLocks/>
          </p:cNvCxnSpPr>
          <p:nvPr/>
        </p:nvCxnSpPr>
        <p:spPr>
          <a:xfrm flipV="1">
            <a:off x="4666650" y="3394364"/>
            <a:ext cx="279423" cy="51690"/>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7317" y="2406997"/>
            <a:ext cx="5798634" cy="646986"/>
          </a:xfrm>
          <a:prstGeom prst="roundRect">
            <a:avLst/>
          </a:prstGeom>
          <a:noFill/>
        </p:spPr>
        <p:txBody>
          <a:bodyPr wrap="square" rtlCol="0">
            <a:spAutoFit/>
          </a:bodyPr>
          <a:lstStyle/>
          <a:p>
            <a:r>
              <a:rPr lang="en-US" sz="3200" dirty="0">
                <a:sym typeface="Wingdings" panose="05000000000000000000" pitchFamily="2" charset="2"/>
              </a:rPr>
              <a:t> </a:t>
            </a:r>
            <a:r>
              <a:rPr lang="en-US" sz="3200" dirty="0">
                <a:latin typeface="+mj-lt"/>
              </a:rPr>
              <a:t>Scoot     </a:t>
            </a:r>
            <a:r>
              <a:rPr lang="en-US" sz="3200" dirty="0">
                <a:latin typeface="+mj-lt"/>
                <a:sym typeface="Wingdings" panose="05000000000000000000" pitchFamily="2" charset="2"/>
              </a:rPr>
              <a:t> </a:t>
            </a:r>
            <a:r>
              <a:rPr lang="en-US" sz="3200" dirty="0">
                <a:latin typeface="+mj-lt"/>
              </a:rPr>
              <a:t>Balance    </a:t>
            </a:r>
            <a:r>
              <a:rPr lang="en-US" sz="3200" dirty="0">
                <a:sym typeface="Wingdings" panose="05000000000000000000" pitchFamily="2" charset="2"/>
              </a:rPr>
              <a:t> </a:t>
            </a:r>
            <a:r>
              <a:rPr lang="en-US" sz="3200" dirty="0">
                <a:latin typeface="+mj-lt"/>
              </a:rPr>
              <a:t>Pedal</a:t>
            </a:r>
          </a:p>
        </p:txBody>
      </p:sp>
      <p:sp>
        <p:nvSpPr>
          <p:cNvPr id="17" name="TextBox 16">
            <a:extLst>
              <a:ext uri="{FF2B5EF4-FFF2-40B4-BE49-F238E27FC236}">
                <a16:creationId xmlns:a16="http://schemas.microsoft.com/office/drawing/2014/main" id="{A703E7FF-B1CE-8AC4-A0A0-09A119CFDD27}"/>
              </a:ext>
            </a:extLst>
          </p:cNvPr>
          <p:cNvSpPr txBox="1"/>
          <p:nvPr/>
        </p:nvSpPr>
        <p:spPr>
          <a:xfrm>
            <a:off x="7095499" y="1088248"/>
            <a:ext cx="4928847" cy="3892185"/>
          </a:xfrm>
          <a:prstGeom prst="rect">
            <a:avLst/>
          </a:prstGeom>
          <a:noFill/>
        </p:spPr>
        <p:txBody>
          <a:bodyPr wrap="square" rtlCol="0">
            <a:spAutoFit/>
          </a:bodyPr>
          <a:lstStyle/>
          <a:p>
            <a:r>
              <a:rPr lang="en-US" sz="3600" b="1" dirty="0">
                <a:solidFill>
                  <a:srgbClr val="006A4D"/>
                </a:solidFill>
              </a:rPr>
              <a:t>Why are we here?</a:t>
            </a:r>
          </a:p>
          <a:p>
            <a:endParaRPr lang="en-US" sz="1050" dirty="0"/>
          </a:p>
          <a:p>
            <a:r>
              <a:rPr lang="en-US" sz="3200" dirty="0"/>
              <a:t>To share our recent work to </a:t>
            </a:r>
            <a:r>
              <a:rPr lang="en-US" sz="3200" b="1" dirty="0">
                <a:solidFill>
                  <a:srgbClr val="006A4D"/>
                </a:solidFill>
              </a:rPr>
              <a:t>educate</a:t>
            </a:r>
            <a:r>
              <a:rPr lang="en-US" sz="3200" dirty="0"/>
              <a:t> and </a:t>
            </a:r>
            <a:r>
              <a:rPr lang="en-US" sz="3200" b="1" dirty="0">
                <a:solidFill>
                  <a:srgbClr val="006A4D"/>
                </a:solidFill>
              </a:rPr>
              <a:t>motivate</a:t>
            </a:r>
            <a:r>
              <a:rPr lang="en-US" sz="3200" b="1" dirty="0"/>
              <a:t> </a:t>
            </a:r>
            <a:r>
              <a:rPr lang="en-US" sz="3200" dirty="0"/>
              <a:t>some of our faculty toward an </a:t>
            </a:r>
            <a:r>
              <a:rPr lang="en-US" sz="3200" b="1" dirty="0">
                <a:solidFill>
                  <a:srgbClr val="006A4D"/>
                </a:solidFill>
              </a:rPr>
              <a:t>appreciation</a:t>
            </a:r>
            <a:r>
              <a:rPr lang="en-US" sz="3200" dirty="0"/>
              <a:t> </a:t>
            </a:r>
            <a:r>
              <a:rPr lang="en-US" sz="3200" b="1" dirty="0">
                <a:solidFill>
                  <a:srgbClr val="006A4D"/>
                </a:solidFill>
              </a:rPr>
              <a:t>and application of QM Standards. </a:t>
            </a:r>
          </a:p>
        </p:txBody>
      </p:sp>
      <p:cxnSp>
        <p:nvCxnSpPr>
          <p:cNvPr id="34" name="Straight Connector 33">
            <a:extLst>
              <a:ext uri="{FF2B5EF4-FFF2-40B4-BE49-F238E27FC236}">
                <a16:creationId xmlns:a16="http://schemas.microsoft.com/office/drawing/2014/main" id="{D7AB45C6-67A2-1045-C6CC-DD6C9992E8CF}"/>
              </a:ext>
            </a:extLst>
          </p:cNvPr>
          <p:cNvCxnSpPr>
            <a:cxnSpLocks/>
          </p:cNvCxnSpPr>
          <p:nvPr/>
        </p:nvCxnSpPr>
        <p:spPr>
          <a:xfrm>
            <a:off x="238529" y="1128874"/>
            <a:ext cx="6184488" cy="0"/>
          </a:xfrm>
          <a:prstGeom prst="line">
            <a:avLst/>
          </a:prstGeom>
          <a:ln w="38100">
            <a:solidFill>
              <a:srgbClr val="69BE28"/>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8D5DFFB4-68D4-348B-66E8-900D5752F6F9}"/>
              </a:ext>
            </a:extLst>
          </p:cNvPr>
          <p:cNvSpPr txBox="1">
            <a:spLocks/>
          </p:cNvSpPr>
          <p:nvPr/>
        </p:nvSpPr>
        <p:spPr>
          <a:xfrm>
            <a:off x="164789" y="132465"/>
            <a:ext cx="12192000" cy="9508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400" b="1" dirty="0">
                <a:solidFill>
                  <a:srgbClr val="006A4D"/>
                </a:solidFill>
              </a:rPr>
              <a:t>QM &amp; Faculty: </a:t>
            </a:r>
          </a:p>
          <a:p>
            <a:pPr algn="l"/>
            <a:r>
              <a:rPr lang="en-US" sz="2400" b="1" dirty="0">
                <a:solidFill>
                  <a:srgbClr val="69BE28"/>
                </a:solidFill>
                <a:cs typeface="Calibri Light"/>
              </a:rPr>
              <a:t>Internal QM Partnership – Our Why, What and How</a:t>
            </a:r>
          </a:p>
        </p:txBody>
      </p:sp>
    </p:spTree>
    <p:custDataLst>
      <p:tags r:id="rId1"/>
    </p:custDataLst>
    <p:extLst>
      <p:ext uri="{BB962C8B-B14F-4D97-AF65-F5344CB8AC3E}">
        <p14:creationId xmlns:p14="http://schemas.microsoft.com/office/powerpoint/2010/main" val="212866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8"/>
                                        </p:tgtEl>
                                        <p:attrNameLst>
                                          <p:attrName>r</p:attrName>
                                        </p:attrNameLst>
                                      </p:cBhvr>
                                    </p:animRot>
                                  </p:childTnLst>
                                </p:cTn>
                              </p:par>
                              <p:par>
                                <p:cTn id="9" presetID="35" presetClass="path" presetSubtype="0" repeatCount="indefinite" fill="hold" nodeType="withEffect">
                                  <p:stCondLst>
                                    <p:cond delay="0"/>
                                  </p:stCondLst>
                                  <p:childTnLst>
                                    <p:animMotion origin="layout" path="M -1.875E-6 3.33333E-6 L -0.99492 3.33333E-6 " pathEditMode="relative" rAng="0" ptsTypes="AA">
                                      <p:cBhvr>
                                        <p:cTn id="10" dur="3000" fill="hold"/>
                                        <p:tgtEl>
                                          <p:spTgt spid="99"/>
                                        </p:tgtEl>
                                        <p:attrNameLst>
                                          <p:attrName>ppt_x</p:attrName>
                                          <p:attrName>ppt_y</p:attrName>
                                        </p:attrNameLst>
                                      </p:cBhvr>
                                      <p:rCtr x="-49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5445" rIns="0" bIns="0" rtlCol="0">
            <a:spAutoFit/>
          </a:bodyPr>
          <a:lstStyle/>
          <a:p>
            <a:pPr marL="12700">
              <a:lnSpc>
                <a:spcPct val="100000"/>
              </a:lnSpc>
              <a:spcBef>
                <a:spcPts val="95"/>
              </a:spcBef>
            </a:pPr>
            <a:r>
              <a:rPr dirty="0"/>
              <a:t>CSU</a:t>
            </a:r>
            <a:r>
              <a:rPr spc="-125" dirty="0"/>
              <a:t> </a:t>
            </a:r>
            <a:r>
              <a:rPr dirty="0"/>
              <a:t>QM</a:t>
            </a:r>
            <a:r>
              <a:rPr spc="-114" dirty="0"/>
              <a:t> </a:t>
            </a:r>
            <a:r>
              <a:rPr dirty="0"/>
              <a:t>Coordinator</a:t>
            </a:r>
            <a:r>
              <a:rPr spc="-114" dirty="0"/>
              <a:t> </a:t>
            </a:r>
            <a:r>
              <a:rPr spc="-10" dirty="0"/>
              <a:t>(QMC)</a:t>
            </a:r>
          </a:p>
        </p:txBody>
      </p:sp>
      <p:grpSp>
        <p:nvGrpSpPr>
          <p:cNvPr id="3" name="object 3"/>
          <p:cNvGrpSpPr/>
          <p:nvPr/>
        </p:nvGrpSpPr>
        <p:grpSpPr>
          <a:xfrm>
            <a:off x="839724" y="2692907"/>
            <a:ext cx="2451100" cy="1635760"/>
            <a:chOff x="839724" y="2692907"/>
            <a:chExt cx="2451100" cy="1635760"/>
          </a:xfrm>
        </p:grpSpPr>
        <p:sp>
          <p:nvSpPr>
            <p:cNvPr id="4" name="object 4"/>
            <p:cNvSpPr/>
            <p:nvPr/>
          </p:nvSpPr>
          <p:spPr>
            <a:xfrm>
              <a:off x="839724" y="2692907"/>
              <a:ext cx="2199640" cy="1397635"/>
            </a:xfrm>
            <a:custGeom>
              <a:avLst/>
              <a:gdLst/>
              <a:ahLst/>
              <a:cxnLst/>
              <a:rect l="l" t="t" r="r" b="b"/>
              <a:pathLst>
                <a:path w="2199640" h="1397635">
                  <a:moveTo>
                    <a:pt x="2059432" y="0"/>
                  </a:moveTo>
                  <a:lnTo>
                    <a:pt x="139750" y="0"/>
                  </a:lnTo>
                  <a:lnTo>
                    <a:pt x="95580" y="7128"/>
                  </a:lnTo>
                  <a:lnTo>
                    <a:pt x="57217" y="26972"/>
                  </a:lnTo>
                  <a:lnTo>
                    <a:pt x="26965" y="57223"/>
                  </a:lnTo>
                  <a:lnTo>
                    <a:pt x="7125" y="95569"/>
                  </a:lnTo>
                  <a:lnTo>
                    <a:pt x="0" y="139700"/>
                  </a:lnTo>
                  <a:lnTo>
                    <a:pt x="0" y="1257808"/>
                  </a:lnTo>
                  <a:lnTo>
                    <a:pt x="7125" y="1301938"/>
                  </a:lnTo>
                  <a:lnTo>
                    <a:pt x="26965" y="1340284"/>
                  </a:lnTo>
                  <a:lnTo>
                    <a:pt x="57217" y="1370535"/>
                  </a:lnTo>
                  <a:lnTo>
                    <a:pt x="95580" y="1390379"/>
                  </a:lnTo>
                  <a:lnTo>
                    <a:pt x="139750" y="1397508"/>
                  </a:lnTo>
                  <a:lnTo>
                    <a:pt x="2059432" y="1397508"/>
                  </a:lnTo>
                  <a:lnTo>
                    <a:pt x="2103562" y="1390379"/>
                  </a:lnTo>
                  <a:lnTo>
                    <a:pt x="2141908" y="1370535"/>
                  </a:lnTo>
                  <a:lnTo>
                    <a:pt x="2172159" y="1340284"/>
                  </a:lnTo>
                  <a:lnTo>
                    <a:pt x="2192003" y="1301938"/>
                  </a:lnTo>
                  <a:lnTo>
                    <a:pt x="2199132" y="1257808"/>
                  </a:lnTo>
                  <a:lnTo>
                    <a:pt x="2199132" y="139700"/>
                  </a:lnTo>
                  <a:lnTo>
                    <a:pt x="2192003" y="95569"/>
                  </a:lnTo>
                  <a:lnTo>
                    <a:pt x="2172159" y="57223"/>
                  </a:lnTo>
                  <a:lnTo>
                    <a:pt x="2141908" y="26972"/>
                  </a:lnTo>
                  <a:lnTo>
                    <a:pt x="2103562" y="7128"/>
                  </a:lnTo>
                  <a:lnTo>
                    <a:pt x="2059432" y="0"/>
                  </a:lnTo>
                  <a:close/>
                </a:path>
              </a:pathLst>
            </a:custGeom>
            <a:solidFill>
              <a:srgbClr val="3A9EB0"/>
            </a:solidFill>
          </p:spPr>
          <p:txBody>
            <a:bodyPr wrap="square" lIns="0" tIns="0" rIns="0" bIns="0" rtlCol="0"/>
            <a:lstStyle/>
            <a:p>
              <a:endParaRPr/>
            </a:p>
          </p:txBody>
        </p:sp>
        <p:sp>
          <p:nvSpPr>
            <p:cNvPr id="5" name="object 5"/>
            <p:cNvSpPr/>
            <p:nvPr/>
          </p:nvSpPr>
          <p:spPr>
            <a:xfrm>
              <a:off x="1083564" y="2926079"/>
              <a:ext cx="2200910" cy="1396365"/>
            </a:xfrm>
            <a:custGeom>
              <a:avLst/>
              <a:gdLst/>
              <a:ahLst/>
              <a:cxnLst/>
              <a:rect l="l" t="t" r="r" b="b"/>
              <a:pathLst>
                <a:path w="2200910" h="1396364">
                  <a:moveTo>
                    <a:pt x="2061083" y="0"/>
                  </a:moveTo>
                  <a:lnTo>
                    <a:pt x="139598" y="0"/>
                  </a:lnTo>
                  <a:lnTo>
                    <a:pt x="95473" y="7115"/>
                  </a:lnTo>
                  <a:lnTo>
                    <a:pt x="57151" y="26928"/>
                  </a:lnTo>
                  <a:lnTo>
                    <a:pt x="26933" y="57140"/>
                  </a:lnTo>
                  <a:lnTo>
                    <a:pt x="7116" y="95455"/>
                  </a:lnTo>
                  <a:lnTo>
                    <a:pt x="0" y="139573"/>
                  </a:lnTo>
                  <a:lnTo>
                    <a:pt x="0" y="1256411"/>
                  </a:lnTo>
                  <a:lnTo>
                    <a:pt x="7116" y="1300528"/>
                  </a:lnTo>
                  <a:lnTo>
                    <a:pt x="26933" y="1338843"/>
                  </a:lnTo>
                  <a:lnTo>
                    <a:pt x="57151" y="1369055"/>
                  </a:lnTo>
                  <a:lnTo>
                    <a:pt x="95473" y="1388868"/>
                  </a:lnTo>
                  <a:lnTo>
                    <a:pt x="139598" y="1395984"/>
                  </a:lnTo>
                  <a:lnTo>
                    <a:pt x="2061083" y="1395984"/>
                  </a:lnTo>
                  <a:lnTo>
                    <a:pt x="2105200" y="1388868"/>
                  </a:lnTo>
                  <a:lnTo>
                    <a:pt x="2143515" y="1369055"/>
                  </a:lnTo>
                  <a:lnTo>
                    <a:pt x="2173727" y="1338843"/>
                  </a:lnTo>
                  <a:lnTo>
                    <a:pt x="2193540" y="1300528"/>
                  </a:lnTo>
                  <a:lnTo>
                    <a:pt x="2200656" y="1256411"/>
                  </a:lnTo>
                  <a:lnTo>
                    <a:pt x="2200656" y="139573"/>
                  </a:lnTo>
                  <a:lnTo>
                    <a:pt x="2193540" y="95455"/>
                  </a:lnTo>
                  <a:lnTo>
                    <a:pt x="2173727" y="57140"/>
                  </a:lnTo>
                  <a:lnTo>
                    <a:pt x="2143515" y="26928"/>
                  </a:lnTo>
                  <a:lnTo>
                    <a:pt x="2105200" y="7115"/>
                  </a:lnTo>
                  <a:lnTo>
                    <a:pt x="2061083"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083564" y="2926079"/>
              <a:ext cx="2200910" cy="1396365"/>
            </a:xfrm>
            <a:custGeom>
              <a:avLst/>
              <a:gdLst/>
              <a:ahLst/>
              <a:cxnLst/>
              <a:rect l="l" t="t" r="r" b="b"/>
              <a:pathLst>
                <a:path w="2200910" h="1396364">
                  <a:moveTo>
                    <a:pt x="0" y="139573"/>
                  </a:moveTo>
                  <a:lnTo>
                    <a:pt x="7116" y="95455"/>
                  </a:lnTo>
                  <a:lnTo>
                    <a:pt x="26933" y="57140"/>
                  </a:lnTo>
                  <a:lnTo>
                    <a:pt x="57151" y="26928"/>
                  </a:lnTo>
                  <a:lnTo>
                    <a:pt x="95473" y="7115"/>
                  </a:lnTo>
                  <a:lnTo>
                    <a:pt x="139598" y="0"/>
                  </a:lnTo>
                  <a:lnTo>
                    <a:pt x="2061083" y="0"/>
                  </a:lnTo>
                  <a:lnTo>
                    <a:pt x="2105200" y="7115"/>
                  </a:lnTo>
                  <a:lnTo>
                    <a:pt x="2143515" y="26928"/>
                  </a:lnTo>
                  <a:lnTo>
                    <a:pt x="2173727" y="57140"/>
                  </a:lnTo>
                  <a:lnTo>
                    <a:pt x="2193540" y="95455"/>
                  </a:lnTo>
                  <a:lnTo>
                    <a:pt x="2200656" y="139573"/>
                  </a:lnTo>
                  <a:lnTo>
                    <a:pt x="2200656" y="1256411"/>
                  </a:lnTo>
                  <a:lnTo>
                    <a:pt x="2193540" y="1300528"/>
                  </a:lnTo>
                  <a:lnTo>
                    <a:pt x="2173727" y="1338843"/>
                  </a:lnTo>
                  <a:lnTo>
                    <a:pt x="2143515" y="1369055"/>
                  </a:lnTo>
                  <a:lnTo>
                    <a:pt x="2105200" y="1388868"/>
                  </a:lnTo>
                  <a:lnTo>
                    <a:pt x="2061083" y="1395984"/>
                  </a:lnTo>
                  <a:lnTo>
                    <a:pt x="139598" y="1395984"/>
                  </a:lnTo>
                  <a:lnTo>
                    <a:pt x="95473" y="1388868"/>
                  </a:lnTo>
                  <a:lnTo>
                    <a:pt x="57151" y="1369055"/>
                  </a:lnTo>
                  <a:lnTo>
                    <a:pt x="26933" y="1338843"/>
                  </a:lnTo>
                  <a:lnTo>
                    <a:pt x="7116" y="1300528"/>
                  </a:lnTo>
                  <a:lnTo>
                    <a:pt x="0" y="1256411"/>
                  </a:lnTo>
                  <a:lnTo>
                    <a:pt x="0" y="139573"/>
                  </a:lnTo>
                  <a:close/>
                </a:path>
              </a:pathLst>
            </a:custGeom>
            <a:ln w="12700">
              <a:solidFill>
                <a:srgbClr val="3A9EB0"/>
              </a:solidFill>
            </a:ln>
          </p:spPr>
          <p:txBody>
            <a:bodyPr wrap="square" lIns="0" tIns="0" rIns="0" bIns="0" rtlCol="0"/>
            <a:lstStyle/>
            <a:p>
              <a:endParaRPr/>
            </a:p>
          </p:txBody>
        </p:sp>
      </p:grpSp>
      <p:sp>
        <p:nvSpPr>
          <p:cNvPr id="7" name="object 7"/>
          <p:cNvSpPr txBox="1"/>
          <p:nvPr/>
        </p:nvSpPr>
        <p:spPr>
          <a:xfrm>
            <a:off x="1204061" y="3193160"/>
            <a:ext cx="1958975" cy="861060"/>
          </a:xfrm>
          <a:prstGeom prst="rect">
            <a:avLst/>
          </a:prstGeom>
        </p:spPr>
        <p:txBody>
          <a:bodyPr vert="horz" wrap="square" lIns="0" tIns="6350" rIns="0" bIns="0" rtlCol="0">
            <a:spAutoFit/>
          </a:bodyPr>
          <a:lstStyle/>
          <a:p>
            <a:pPr marL="12065" marR="5080" algn="ctr">
              <a:lnSpc>
                <a:spcPct val="102200"/>
              </a:lnSpc>
              <a:spcBef>
                <a:spcPts val="50"/>
              </a:spcBef>
            </a:pPr>
            <a:r>
              <a:rPr sz="1800" dirty="0">
                <a:latin typeface="Century Gothic"/>
                <a:cs typeface="Century Gothic"/>
              </a:rPr>
              <a:t>Is</a:t>
            </a:r>
            <a:r>
              <a:rPr sz="1800" spc="-25" dirty="0">
                <a:latin typeface="Century Gothic"/>
                <a:cs typeface="Century Gothic"/>
              </a:rPr>
              <a:t> </a:t>
            </a:r>
            <a:r>
              <a:rPr sz="1800" dirty="0">
                <a:latin typeface="Century Gothic"/>
                <a:cs typeface="Century Gothic"/>
              </a:rPr>
              <a:t>your CSU</a:t>
            </a:r>
            <a:r>
              <a:rPr sz="1800" spc="5" dirty="0">
                <a:latin typeface="Century Gothic"/>
                <a:cs typeface="Century Gothic"/>
              </a:rPr>
              <a:t> </a:t>
            </a:r>
            <a:r>
              <a:rPr sz="1800" spc="-10" dirty="0">
                <a:latin typeface="Century Gothic"/>
                <a:cs typeface="Century Gothic"/>
              </a:rPr>
              <a:t>liaison </a:t>
            </a:r>
            <a:r>
              <a:rPr sz="1800" dirty="0">
                <a:latin typeface="Century Gothic"/>
                <a:cs typeface="Century Gothic"/>
              </a:rPr>
              <a:t>throughout</a:t>
            </a:r>
            <a:r>
              <a:rPr sz="1800" spc="-25" dirty="0">
                <a:latin typeface="Century Gothic"/>
                <a:cs typeface="Century Gothic"/>
              </a:rPr>
              <a:t> the </a:t>
            </a:r>
            <a:r>
              <a:rPr sz="1800" spc="-10" dirty="0">
                <a:latin typeface="Century Gothic"/>
                <a:cs typeface="Century Gothic"/>
              </a:rPr>
              <a:t>review</a:t>
            </a:r>
            <a:endParaRPr sz="1800">
              <a:latin typeface="Century Gothic"/>
              <a:cs typeface="Century Gothic"/>
            </a:endParaRPr>
          </a:p>
        </p:txBody>
      </p:sp>
      <p:grpSp>
        <p:nvGrpSpPr>
          <p:cNvPr id="8" name="object 8"/>
          <p:cNvGrpSpPr/>
          <p:nvPr/>
        </p:nvGrpSpPr>
        <p:grpSpPr>
          <a:xfrm>
            <a:off x="3528059" y="2692907"/>
            <a:ext cx="2451100" cy="1635760"/>
            <a:chOff x="3528059" y="2692907"/>
            <a:chExt cx="2451100" cy="1635760"/>
          </a:xfrm>
        </p:grpSpPr>
        <p:sp>
          <p:nvSpPr>
            <p:cNvPr id="9" name="object 9"/>
            <p:cNvSpPr/>
            <p:nvPr/>
          </p:nvSpPr>
          <p:spPr>
            <a:xfrm>
              <a:off x="3528059" y="2692907"/>
              <a:ext cx="2199640" cy="1397635"/>
            </a:xfrm>
            <a:custGeom>
              <a:avLst/>
              <a:gdLst/>
              <a:ahLst/>
              <a:cxnLst/>
              <a:rect l="l" t="t" r="r" b="b"/>
              <a:pathLst>
                <a:path w="2199640" h="1397635">
                  <a:moveTo>
                    <a:pt x="2059431"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59431" y="1397508"/>
                  </a:lnTo>
                  <a:lnTo>
                    <a:pt x="2103562" y="1390379"/>
                  </a:lnTo>
                  <a:lnTo>
                    <a:pt x="2141908" y="1370535"/>
                  </a:lnTo>
                  <a:lnTo>
                    <a:pt x="2172159" y="1340284"/>
                  </a:lnTo>
                  <a:lnTo>
                    <a:pt x="2192003" y="1301938"/>
                  </a:lnTo>
                  <a:lnTo>
                    <a:pt x="2199131" y="1257808"/>
                  </a:lnTo>
                  <a:lnTo>
                    <a:pt x="2199131" y="139700"/>
                  </a:lnTo>
                  <a:lnTo>
                    <a:pt x="2192003" y="95569"/>
                  </a:lnTo>
                  <a:lnTo>
                    <a:pt x="2172159" y="57223"/>
                  </a:lnTo>
                  <a:lnTo>
                    <a:pt x="2141908" y="26972"/>
                  </a:lnTo>
                  <a:lnTo>
                    <a:pt x="2103562" y="7128"/>
                  </a:lnTo>
                  <a:lnTo>
                    <a:pt x="2059431" y="0"/>
                  </a:lnTo>
                  <a:close/>
                </a:path>
              </a:pathLst>
            </a:custGeom>
            <a:solidFill>
              <a:srgbClr val="3A9EB0"/>
            </a:solidFill>
          </p:spPr>
          <p:txBody>
            <a:bodyPr wrap="square" lIns="0" tIns="0" rIns="0" bIns="0" rtlCol="0"/>
            <a:lstStyle/>
            <a:p>
              <a:endParaRPr/>
            </a:p>
          </p:txBody>
        </p:sp>
        <p:sp>
          <p:nvSpPr>
            <p:cNvPr id="10" name="object 10"/>
            <p:cNvSpPr/>
            <p:nvPr/>
          </p:nvSpPr>
          <p:spPr>
            <a:xfrm>
              <a:off x="3771899" y="2926079"/>
              <a:ext cx="2200910" cy="1396365"/>
            </a:xfrm>
            <a:custGeom>
              <a:avLst/>
              <a:gdLst/>
              <a:ahLst/>
              <a:cxnLst/>
              <a:rect l="l" t="t" r="r" b="b"/>
              <a:pathLst>
                <a:path w="2200910" h="1396364">
                  <a:moveTo>
                    <a:pt x="2061083" y="0"/>
                  </a:moveTo>
                  <a:lnTo>
                    <a:pt x="139573" y="0"/>
                  </a:lnTo>
                  <a:lnTo>
                    <a:pt x="95455" y="7115"/>
                  </a:lnTo>
                  <a:lnTo>
                    <a:pt x="57140" y="26928"/>
                  </a:lnTo>
                  <a:lnTo>
                    <a:pt x="26928" y="57140"/>
                  </a:lnTo>
                  <a:lnTo>
                    <a:pt x="7115" y="95455"/>
                  </a:lnTo>
                  <a:lnTo>
                    <a:pt x="0" y="139573"/>
                  </a:lnTo>
                  <a:lnTo>
                    <a:pt x="0" y="1256411"/>
                  </a:lnTo>
                  <a:lnTo>
                    <a:pt x="7115" y="1300528"/>
                  </a:lnTo>
                  <a:lnTo>
                    <a:pt x="26928" y="1338843"/>
                  </a:lnTo>
                  <a:lnTo>
                    <a:pt x="57140" y="1369055"/>
                  </a:lnTo>
                  <a:lnTo>
                    <a:pt x="95455" y="1388868"/>
                  </a:lnTo>
                  <a:lnTo>
                    <a:pt x="139573" y="1395984"/>
                  </a:lnTo>
                  <a:lnTo>
                    <a:pt x="2061083" y="1395984"/>
                  </a:lnTo>
                  <a:lnTo>
                    <a:pt x="2105200" y="1388868"/>
                  </a:lnTo>
                  <a:lnTo>
                    <a:pt x="2143515" y="1369055"/>
                  </a:lnTo>
                  <a:lnTo>
                    <a:pt x="2173727" y="1338843"/>
                  </a:lnTo>
                  <a:lnTo>
                    <a:pt x="2193540" y="1300528"/>
                  </a:lnTo>
                  <a:lnTo>
                    <a:pt x="2200655" y="1256411"/>
                  </a:lnTo>
                  <a:lnTo>
                    <a:pt x="2200655" y="139573"/>
                  </a:lnTo>
                  <a:lnTo>
                    <a:pt x="2193540" y="95455"/>
                  </a:lnTo>
                  <a:lnTo>
                    <a:pt x="2173727" y="57140"/>
                  </a:lnTo>
                  <a:lnTo>
                    <a:pt x="2143515" y="26928"/>
                  </a:lnTo>
                  <a:lnTo>
                    <a:pt x="2105200" y="7115"/>
                  </a:lnTo>
                  <a:lnTo>
                    <a:pt x="2061083" y="0"/>
                  </a:lnTo>
                  <a:close/>
                </a:path>
              </a:pathLst>
            </a:custGeom>
            <a:solidFill>
              <a:srgbClr val="FFFFFF">
                <a:alpha val="90194"/>
              </a:srgbClr>
            </a:solidFill>
          </p:spPr>
          <p:txBody>
            <a:bodyPr wrap="square" lIns="0" tIns="0" rIns="0" bIns="0" rtlCol="0"/>
            <a:lstStyle/>
            <a:p>
              <a:endParaRPr/>
            </a:p>
          </p:txBody>
        </p:sp>
        <p:sp>
          <p:nvSpPr>
            <p:cNvPr id="11" name="object 11"/>
            <p:cNvSpPr/>
            <p:nvPr/>
          </p:nvSpPr>
          <p:spPr>
            <a:xfrm>
              <a:off x="3771899" y="2926079"/>
              <a:ext cx="2200910" cy="1396365"/>
            </a:xfrm>
            <a:custGeom>
              <a:avLst/>
              <a:gdLst/>
              <a:ahLst/>
              <a:cxnLst/>
              <a:rect l="l" t="t" r="r" b="b"/>
              <a:pathLst>
                <a:path w="2200910" h="1396364">
                  <a:moveTo>
                    <a:pt x="0" y="139573"/>
                  </a:moveTo>
                  <a:lnTo>
                    <a:pt x="7115" y="95455"/>
                  </a:lnTo>
                  <a:lnTo>
                    <a:pt x="26928" y="57140"/>
                  </a:lnTo>
                  <a:lnTo>
                    <a:pt x="57140" y="26928"/>
                  </a:lnTo>
                  <a:lnTo>
                    <a:pt x="95455" y="7115"/>
                  </a:lnTo>
                  <a:lnTo>
                    <a:pt x="139573" y="0"/>
                  </a:lnTo>
                  <a:lnTo>
                    <a:pt x="2061083" y="0"/>
                  </a:lnTo>
                  <a:lnTo>
                    <a:pt x="2105200" y="7115"/>
                  </a:lnTo>
                  <a:lnTo>
                    <a:pt x="2143515" y="26928"/>
                  </a:lnTo>
                  <a:lnTo>
                    <a:pt x="2173727" y="57140"/>
                  </a:lnTo>
                  <a:lnTo>
                    <a:pt x="2193540" y="95455"/>
                  </a:lnTo>
                  <a:lnTo>
                    <a:pt x="2200655" y="139573"/>
                  </a:lnTo>
                  <a:lnTo>
                    <a:pt x="2200655" y="1256411"/>
                  </a:lnTo>
                  <a:lnTo>
                    <a:pt x="2193540" y="1300528"/>
                  </a:lnTo>
                  <a:lnTo>
                    <a:pt x="2173727" y="1338843"/>
                  </a:lnTo>
                  <a:lnTo>
                    <a:pt x="2143515" y="1369055"/>
                  </a:lnTo>
                  <a:lnTo>
                    <a:pt x="2105200" y="1388868"/>
                  </a:lnTo>
                  <a:lnTo>
                    <a:pt x="2061083" y="1395984"/>
                  </a:lnTo>
                  <a:lnTo>
                    <a:pt x="139573" y="1395984"/>
                  </a:lnTo>
                  <a:lnTo>
                    <a:pt x="95455" y="1388868"/>
                  </a:lnTo>
                  <a:lnTo>
                    <a:pt x="57140" y="1369055"/>
                  </a:lnTo>
                  <a:lnTo>
                    <a:pt x="26928" y="1338843"/>
                  </a:lnTo>
                  <a:lnTo>
                    <a:pt x="7115" y="1300528"/>
                  </a:lnTo>
                  <a:lnTo>
                    <a:pt x="0" y="1256411"/>
                  </a:lnTo>
                  <a:lnTo>
                    <a:pt x="0" y="139573"/>
                  </a:lnTo>
                  <a:close/>
                </a:path>
              </a:pathLst>
            </a:custGeom>
            <a:ln w="12700">
              <a:solidFill>
                <a:srgbClr val="3A9EB0"/>
              </a:solidFill>
            </a:ln>
          </p:spPr>
          <p:txBody>
            <a:bodyPr wrap="square" lIns="0" tIns="0" rIns="0" bIns="0" rtlCol="0"/>
            <a:lstStyle/>
            <a:p>
              <a:endParaRPr/>
            </a:p>
          </p:txBody>
        </p:sp>
      </p:grpSp>
      <p:sp>
        <p:nvSpPr>
          <p:cNvPr id="12" name="object 12"/>
          <p:cNvSpPr txBox="1"/>
          <p:nvPr/>
        </p:nvSpPr>
        <p:spPr>
          <a:xfrm>
            <a:off x="4016121" y="3193160"/>
            <a:ext cx="1712595" cy="861060"/>
          </a:xfrm>
          <a:prstGeom prst="rect">
            <a:avLst/>
          </a:prstGeom>
        </p:spPr>
        <p:txBody>
          <a:bodyPr vert="horz" wrap="square" lIns="0" tIns="6350" rIns="0" bIns="0" rtlCol="0">
            <a:spAutoFit/>
          </a:bodyPr>
          <a:lstStyle/>
          <a:p>
            <a:pPr marL="12700" marR="5080" indent="635" algn="ctr">
              <a:lnSpc>
                <a:spcPct val="102200"/>
              </a:lnSpc>
              <a:spcBef>
                <a:spcPts val="50"/>
              </a:spcBef>
            </a:pPr>
            <a:r>
              <a:rPr sz="1800" dirty="0">
                <a:latin typeface="Century Gothic"/>
                <a:cs typeface="Century Gothic"/>
              </a:rPr>
              <a:t>Upholds</a:t>
            </a:r>
            <a:r>
              <a:rPr sz="1800" spc="-20" dirty="0">
                <a:latin typeface="Century Gothic"/>
                <a:cs typeface="Century Gothic"/>
              </a:rPr>
              <a:t> </a:t>
            </a:r>
            <a:r>
              <a:rPr sz="1800" spc="-25" dirty="0">
                <a:latin typeface="Century Gothic"/>
                <a:cs typeface="Century Gothic"/>
              </a:rPr>
              <a:t>the </a:t>
            </a:r>
            <a:r>
              <a:rPr sz="1800" dirty="0">
                <a:latin typeface="Century Gothic"/>
                <a:cs typeface="Century Gothic"/>
              </a:rPr>
              <a:t>official</a:t>
            </a:r>
            <a:r>
              <a:rPr sz="1800" spc="-5" dirty="0">
                <a:latin typeface="Century Gothic"/>
                <a:cs typeface="Century Gothic"/>
              </a:rPr>
              <a:t> </a:t>
            </a:r>
            <a:r>
              <a:rPr sz="1800" spc="-25" dirty="0">
                <a:latin typeface="Century Gothic"/>
                <a:cs typeface="Century Gothic"/>
              </a:rPr>
              <a:t>QM </a:t>
            </a:r>
            <a:r>
              <a:rPr sz="1800" dirty="0">
                <a:latin typeface="Century Gothic"/>
                <a:cs typeface="Century Gothic"/>
              </a:rPr>
              <a:t>Review</a:t>
            </a:r>
            <a:r>
              <a:rPr sz="1800" spc="-20" dirty="0">
                <a:latin typeface="Century Gothic"/>
                <a:cs typeface="Century Gothic"/>
              </a:rPr>
              <a:t> </a:t>
            </a:r>
            <a:r>
              <a:rPr sz="1800" spc="-10" dirty="0">
                <a:latin typeface="Century Gothic"/>
                <a:cs typeface="Century Gothic"/>
              </a:rPr>
              <a:t>Process</a:t>
            </a:r>
            <a:endParaRPr sz="1800">
              <a:latin typeface="Century Gothic"/>
              <a:cs typeface="Century Gothic"/>
            </a:endParaRPr>
          </a:p>
        </p:txBody>
      </p:sp>
      <p:grpSp>
        <p:nvGrpSpPr>
          <p:cNvPr id="13" name="object 13"/>
          <p:cNvGrpSpPr/>
          <p:nvPr/>
        </p:nvGrpSpPr>
        <p:grpSpPr>
          <a:xfrm>
            <a:off x="6216396" y="2692907"/>
            <a:ext cx="2451100" cy="1635760"/>
            <a:chOff x="6216396" y="2692907"/>
            <a:chExt cx="2451100" cy="1635760"/>
          </a:xfrm>
        </p:grpSpPr>
        <p:sp>
          <p:nvSpPr>
            <p:cNvPr id="14" name="object 14"/>
            <p:cNvSpPr/>
            <p:nvPr/>
          </p:nvSpPr>
          <p:spPr>
            <a:xfrm>
              <a:off x="6216396" y="2692907"/>
              <a:ext cx="2200910" cy="1397635"/>
            </a:xfrm>
            <a:custGeom>
              <a:avLst/>
              <a:gdLst/>
              <a:ahLst/>
              <a:cxnLst/>
              <a:rect l="l" t="t" r="r" b="b"/>
              <a:pathLst>
                <a:path w="2200909" h="1397635">
                  <a:moveTo>
                    <a:pt x="2060955"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60955" y="1397508"/>
                  </a:lnTo>
                  <a:lnTo>
                    <a:pt x="2105086" y="1390379"/>
                  </a:lnTo>
                  <a:lnTo>
                    <a:pt x="2143432" y="1370535"/>
                  </a:lnTo>
                  <a:lnTo>
                    <a:pt x="2173683" y="1340284"/>
                  </a:lnTo>
                  <a:lnTo>
                    <a:pt x="2193527" y="1301938"/>
                  </a:lnTo>
                  <a:lnTo>
                    <a:pt x="2200655" y="1257808"/>
                  </a:lnTo>
                  <a:lnTo>
                    <a:pt x="2200655" y="139700"/>
                  </a:lnTo>
                  <a:lnTo>
                    <a:pt x="2193527" y="95569"/>
                  </a:lnTo>
                  <a:lnTo>
                    <a:pt x="2173683" y="57223"/>
                  </a:lnTo>
                  <a:lnTo>
                    <a:pt x="2143432" y="26972"/>
                  </a:lnTo>
                  <a:lnTo>
                    <a:pt x="2105086" y="7128"/>
                  </a:lnTo>
                  <a:lnTo>
                    <a:pt x="2060955" y="0"/>
                  </a:lnTo>
                  <a:close/>
                </a:path>
              </a:pathLst>
            </a:custGeom>
            <a:solidFill>
              <a:srgbClr val="3A9EB0"/>
            </a:solidFill>
          </p:spPr>
          <p:txBody>
            <a:bodyPr wrap="square" lIns="0" tIns="0" rIns="0" bIns="0" rtlCol="0"/>
            <a:lstStyle/>
            <a:p>
              <a:endParaRPr/>
            </a:p>
          </p:txBody>
        </p:sp>
        <p:sp>
          <p:nvSpPr>
            <p:cNvPr id="15" name="object 15"/>
            <p:cNvSpPr/>
            <p:nvPr/>
          </p:nvSpPr>
          <p:spPr>
            <a:xfrm>
              <a:off x="6461760" y="2926079"/>
              <a:ext cx="2199640" cy="1396365"/>
            </a:xfrm>
            <a:custGeom>
              <a:avLst/>
              <a:gdLst/>
              <a:ahLst/>
              <a:cxnLst/>
              <a:rect l="l" t="t" r="r" b="b"/>
              <a:pathLst>
                <a:path w="2199640" h="1396364">
                  <a:moveTo>
                    <a:pt x="2059559" y="0"/>
                  </a:moveTo>
                  <a:lnTo>
                    <a:pt x="139572" y="0"/>
                  </a:lnTo>
                  <a:lnTo>
                    <a:pt x="95455" y="7115"/>
                  </a:lnTo>
                  <a:lnTo>
                    <a:pt x="57140" y="26928"/>
                  </a:lnTo>
                  <a:lnTo>
                    <a:pt x="26928" y="57140"/>
                  </a:lnTo>
                  <a:lnTo>
                    <a:pt x="7115" y="95455"/>
                  </a:lnTo>
                  <a:lnTo>
                    <a:pt x="0" y="139573"/>
                  </a:lnTo>
                  <a:lnTo>
                    <a:pt x="0" y="1256411"/>
                  </a:lnTo>
                  <a:lnTo>
                    <a:pt x="7115" y="1300528"/>
                  </a:lnTo>
                  <a:lnTo>
                    <a:pt x="26928" y="1338843"/>
                  </a:lnTo>
                  <a:lnTo>
                    <a:pt x="57140" y="1369055"/>
                  </a:lnTo>
                  <a:lnTo>
                    <a:pt x="95455" y="1388868"/>
                  </a:lnTo>
                  <a:lnTo>
                    <a:pt x="139572" y="1395984"/>
                  </a:lnTo>
                  <a:lnTo>
                    <a:pt x="2059559" y="1395984"/>
                  </a:lnTo>
                  <a:lnTo>
                    <a:pt x="2103676" y="1388868"/>
                  </a:lnTo>
                  <a:lnTo>
                    <a:pt x="2141991" y="1369055"/>
                  </a:lnTo>
                  <a:lnTo>
                    <a:pt x="2172203" y="1338843"/>
                  </a:lnTo>
                  <a:lnTo>
                    <a:pt x="2192016" y="1300528"/>
                  </a:lnTo>
                  <a:lnTo>
                    <a:pt x="2199132" y="1256411"/>
                  </a:lnTo>
                  <a:lnTo>
                    <a:pt x="2199132" y="139573"/>
                  </a:lnTo>
                  <a:lnTo>
                    <a:pt x="2192016" y="95455"/>
                  </a:lnTo>
                  <a:lnTo>
                    <a:pt x="2172203" y="57140"/>
                  </a:lnTo>
                  <a:lnTo>
                    <a:pt x="2141991" y="26928"/>
                  </a:lnTo>
                  <a:lnTo>
                    <a:pt x="2103676" y="7115"/>
                  </a:lnTo>
                  <a:lnTo>
                    <a:pt x="2059559" y="0"/>
                  </a:lnTo>
                  <a:close/>
                </a:path>
              </a:pathLst>
            </a:custGeom>
            <a:solidFill>
              <a:srgbClr val="FFFFFF">
                <a:alpha val="90194"/>
              </a:srgbClr>
            </a:solidFill>
          </p:spPr>
          <p:txBody>
            <a:bodyPr wrap="square" lIns="0" tIns="0" rIns="0" bIns="0" rtlCol="0"/>
            <a:lstStyle/>
            <a:p>
              <a:endParaRPr/>
            </a:p>
          </p:txBody>
        </p:sp>
        <p:sp>
          <p:nvSpPr>
            <p:cNvPr id="16" name="object 16"/>
            <p:cNvSpPr/>
            <p:nvPr/>
          </p:nvSpPr>
          <p:spPr>
            <a:xfrm>
              <a:off x="6461760" y="2926079"/>
              <a:ext cx="2199640" cy="1396365"/>
            </a:xfrm>
            <a:custGeom>
              <a:avLst/>
              <a:gdLst/>
              <a:ahLst/>
              <a:cxnLst/>
              <a:rect l="l" t="t" r="r" b="b"/>
              <a:pathLst>
                <a:path w="2199640" h="1396364">
                  <a:moveTo>
                    <a:pt x="0" y="139573"/>
                  </a:moveTo>
                  <a:lnTo>
                    <a:pt x="7115" y="95455"/>
                  </a:lnTo>
                  <a:lnTo>
                    <a:pt x="26928" y="57140"/>
                  </a:lnTo>
                  <a:lnTo>
                    <a:pt x="57140" y="26928"/>
                  </a:lnTo>
                  <a:lnTo>
                    <a:pt x="95455" y="7115"/>
                  </a:lnTo>
                  <a:lnTo>
                    <a:pt x="139572" y="0"/>
                  </a:lnTo>
                  <a:lnTo>
                    <a:pt x="2059559" y="0"/>
                  </a:lnTo>
                  <a:lnTo>
                    <a:pt x="2103676" y="7115"/>
                  </a:lnTo>
                  <a:lnTo>
                    <a:pt x="2141991" y="26928"/>
                  </a:lnTo>
                  <a:lnTo>
                    <a:pt x="2172203" y="57140"/>
                  </a:lnTo>
                  <a:lnTo>
                    <a:pt x="2192016" y="95455"/>
                  </a:lnTo>
                  <a:lnTo>
                    <a:pt x="2199132" y="139573"/>
                  </a:lnTo>
                  <a:lnTo>
                    <a:pt x="2199132" y="1256411"/>
                  </a:lnTo>
                  <a:lnTo>
                    <a:pt x="2192016" y="1300528"/>
                  </a:lnTo>
                  <a:lnTo>
                    <a:pt x="2172203" y="1338843"/>
                  </a:lnTo>
                  <a:lnTo>
                    <a:pt x="2141991" y="1369055"/>
                  </a:lnTo>
                  <a:lnTo>
                    <a:pt x="2103676" y="1388868"/>
                  </a:lnTo>
                  <a:lnTo>
                    <a:pt x="2059559" y="1395984"/>
                  </a:lnTo>
                  <a:lnTo>
                    <a:pt x="139572" y="1395984"/>
                  </a:lnTo>
                  <a:lnTo>
                    <a:pt x="95455" y="1388868"/>
                  </a:lnTo>
                  <a:lnTo>
                    <a:pt x="57140" y="1369055"/>
                  </a:lnTo>
                  <a:lnTo>
                    <a:pt x="26928" y="1338843"/>
                  </a:lnTo>
                  <a:lnTo>
                    <a:pt x="7115" y="1300528"/>
                  </a:lnTo>
                  <a:lnTo>
                    <a:pt x="0" y="1256411"/>
                  </a:lnTo>
                  <a:lnTo>
                    <a:pt x="0" y="139573"/>
                  </a:lnTo>
                  <a:close/>
                </a:path>
              </a:pathLst>
            </a:custGeom>
            <a:ln w="12699">
              <a:solidFill>
                <a:srgbClr val="3A9EB0"/>
              </a:solidFill>
            </a:ln>
          </p:spPr>
          <p:txBody>
            <a:bodyPr wrap="square" lIns="0" tIns="0" rIns="0" bIns="0" rtlCol="0"/>
            <a:lstStyle/>
            <a:p>
              <a:endParaRPr/>
            </a:p>
          </p:txBody>
        </p:sp>
      </p:grpSp>
      <p:sp>
        <p:nvSpPr>
          <p:cNvPr id="17" name="object 17"/>
          <p:cNvSpPr txBox="1"/>
          <p:nvPr/>
        </p:nvSpPr>
        <p:spPr>
          <a:xfrm>
            <a:off x="6834631" y="3193160"/>
            <a:ext cx="1457960" cy="861060"/>
          </a:xfrm>
          <a:prstGeom prst="rect">
            <a:avLst/>
          </a:prstGeom>
        </p:spPr>
        <p:txBody>
          <a:bodyPr vert="horz" wrap="square" lIns="0" tIns="6350" rIns="0" bIns="0" rtlCol="0">
            <a:spAutoFit/>
          </a:bodyPr>
          <a:lstStyle/>
          <a:p>
            <a:pPr marL="12700" marR="5080" algn="ctr">
              <a:lnSpc>
                <a:spcPct val="102200"/>
              </a:lnSpc>
              <a:spcBef>
                <a:spcPts val="50"/>
              </a:spcBef>
            </a:pPr>
            <a:r>
              <a:rPr sz="1800" dirty="0">
                <a:latin typeface="Century Gothic"/>
                <a:cs typeface="Century Gothic"/>
              </a:rPr>
              <a:t>Provides</a:t>
            </a:r>
            <a:r>
              <a:rPr sz="1800" spc="-25" dirty="0">
                <a:latin typeface="Century Gothic"/>
                <a:cs typeface="Century Gothic"/>
              </a:rPr>
              <a:t> CSU </a:t>
            </a:r>
            <a:r>
              <a:rPr sz="1800" dirty="0">
                <a:latin typeface="Century Gothic"/>
                <a:cs typeface="Century Gothic"/>
              </a:rPr>
              <a:t>oversight</a:t>
            </a:r>
            <a:r>
              <a:rPr sz="1800" spc="-20" dirty="0">
                <a:latin typeface="Century Gothic"/>
                <a:cs typeface="Century Gothic"/>
              </a:rPr>
              <a:t> </a:t>
            </a:r>
            <a:r>
              <a:rPr sz="1800" spc="-25" dirty="0">
                <a:latin typeface="Century Gothic"/>
                <a:cs typeface="Century Gothic"/>
              </a:rPr>
              <a:t>for </a:t>
            </a:r>
            <a:r>
              <a:rPr sz="1800" spc="-10" dirty="0">
                <a:latin typeface="Century Gothic"/>
                <a:cs typeface="Century Gothic"/>
              </a:rPr>
              <a:t>review</a:t>
            </a:r>
            <a:endParaRPr sz="1800">
              <a:latin typeface="Century Gothic"/>
              <a:cs typeface="Century Gothic"/>
            </a:endParaRPr>
          </a:p>
        </p:txBody>
      </p:sp>
      <p:grpSp>
        <p:nvGrpSpPr>
          <p:cNvPr id="18" name="object 18"/>
          <p:cNvGrpSpPr/>
          <p:nvPr/>
        </p:nvGrpSpPr>
        <p:grpSpPr>
          <a:xfrm>
            <a:off x="8904731" y="2692907"/>
            <a:ext cx="2451100" cy="1635760"/>
            <a:chOff x="8904731" y="2692907"/>
            <a:chExt cx="2451100" cy="1635760"/>
          </a:xfrm>
        </p:grpSpPr>
        <p:sp>
          <p:nvSpPr>
            <p:cNvPr id="19" name="object 19"/>
            <p:cNvSpPr/>
            <p:nvPr/>
          </p:nvSpPr>
          <p:spPr>
            <a:xfrm>
              <a:off x="8904731" y="2692907"/>
              <a:ext cx="2200910" cy="1397635"/>
            </a:xfrm>
            <a:custGeom>
              <a:avLst/>
              <a:gdLst/>
              <a:ahLst/>
              <a:cxnLst/>
              <a:rect l="l" t="t" r="r" b="b"/>
              <a:pathLst>
                <a:path w="2200909" h="1397635">
                  <a:moveTo>
                    <a:pt x="2060956" y="0"/>
                  </a:moveTo>
                  <a:lnTo>
                    <a:pt x="139700" y="0"/>
                  </a:lnTo>
                  <a:lnTo>
                    <a:pt x="95569" y="7128"/>
                  </a:lnTo>
                  <a:lnTo>
                    <a:pt x="57223" y="26972"/>
                  </a:lnTo>
                  <a:lnTo>
                    <a:pt x="26972" y="57223"/>
                  </a:lnTo>
                  <a:lnTo>
                    <a:pt x="7128" y="95569"/>
                  </a:lnTo>
                  <a:lnTo>
                    <a:pt x="0" y="139700"/>
                  </a:lnTo>
                  <a:lnTo>
                    <a:pt x="0" y="1257808"/>
                  </a:lnTo>
                  <a:lnTo>
                    <a:pt x="7128" y="1301938"/>
                  </a:lnTo>
                  <a:lnTo>
                    <a:pt x="26972" y="1340284"/>
                  </a:lnTo>
                  <a:lnTo>
                    <a:pt x="57223" y="1370535"/>
                  </a:lnTo>
                  <a:lnTo>
                    <a:pt x="95569" y="1390379"/>
                  </a:lnTo>
                  <a:lnTo>
                    <a:pt x="139700" y="1397508"/>
                  </a:lnTo>
                  <a:lnTo>
                    <a:pt x="2060956" y="1397508"/>
                  </a:lnTo>
                  <a:lnTo>
                    <a:pt x="2105086" y="1390379"/>
                  </a:lnTo>
                  <a:lnTo>
                    <a:pt x="2143432" y="1370535"/>
                  </a:lnTo>
                  <a:lnTo>
                    <a:pt x="2173683" y="1340284"/>
                  </a:lnTo>
                  <a:lnTo>
                    <a:pt x="2193527" y="1301938"/>
                  </a:lnTo>
                  <a:lnTo>
                    <a:pt x="2200656" y="1257808"/>
                  </a:lnTo>
                  <a:lnTo>
                    <a:pt x="2200656" y="139700"/>
                  </a:lnTo>
                  <a:lnTo>
                    <a:pt x="2193527" y="95569"/>
                  </a:lnTo>
                  <a:lnTo>
                    <a:pt x="2173683" y="57223"/>
                  </a:lnTo>
                  <a:lnTo>
                    <a:pt x="2143432" y="26972"/>
                  </a:lnTo>
                  <a:lnTo>
                    <a:pt x="2105086" y="7128"/>
                  </a:lnTo>
                  <a:lnTo>
                    <a:pt x="2060956" y="0"/>
                  </a:lnTo>
                  <a:close/>
                </a:path>
              </a:pathLst>
            </a:custGeom>
            <a:solidFill>
              <a:srgbClr val="3A9EB0"/>
            </a:solidFill>
          </p:spPr>
          <p:txBody>
            <a:bodyPr wrap="square" lIns="0" tIns="0" rIns="0" bIns="0" rtlCol="0"/>
            <a:lstStyle/>
            <a:p>
              <a:endParaRPr/>
            </a:p>
          </p:txBody>
        </p:sp>
        <p:sp>
          <p:nvSpPr>
            <p:cNvPr id="20" name="object 20"/>
            <p:cNvSpPr/>
            <p:nvPr/>
          </p:nvSpPr>
          <p:spPr>
            <a:xfrm>
              <a:off x="9150095" y="2926079"/>
              <a:ext cx="2199640" cy="1396365"/>
            </a:xfrm>
            <a:custGeom>
              <a:avLst/>
              <a:gdLst/>
              <a:ahLst/>
              <a:cxnLst/>
              <a:rect l="l" t="t" r="r" b="b"/>
              <a:pathLst>
                <a:path w="2199640" h="1396364">
                  <a:moveTo>
                    <a:pt x="2059558" y="0"/>
                  </a:moveTo>
                  <a:lnTo>
                    <a:pt x="139573" y="0"/>
                  </a:lnTo>
                  <a:lnTo>
                    <a:pt x="95455" y="7115"/>
                  </a:lnTo>
                  <a:lnTo>
                    <a:pt x="57140" y="26928"/>
                  </a:lnTo>
                  <a:lnTo>
                    <a:pt x="26928" y="57140"/>
                  </a:lnTo>
                  <a:lnTo>
                    <a:pt x="7115" y="95455"/>
                  </a:lnTo>
                  <a:lnTo>
                    <a:pt x="0" y="139573"/>
                  </a:lnTo>
                  <a:lnTo>
                    <a:pt x="0" y="1256411"/>
                  </a:lnTo>
                  <a:lnTo>
                    <a:pt x="7115" y="1300528"/>
                  </a:lnTo>
                  <a:lnTo>
                    <a:pt x="26928" y="1338843"/>
                  </a:lnTo>
                  <a:lnTo>
                    <a:pt x="57140" y="1369055"/>
                  </a:lnTo>
                  <a:lnTo>
                    <a:pt x="95455" y="1388868"/>
                  </a:lnTo>
                  <a:lnTo>
                    <a:pt x="139573" y="1395984"/>
                  </a:lnTo>
                  <a:lnTo>
                    <a:pt x="2059558" y="1395984"/>
                  </a:lnTo>
                  <a:lnTo>
                    <a:pt x="2103676" y="1388868"/>
                  </a:lnTo>
                  <a:lnTo>
                    <a:pt x="2141991" y="1369055"/>
                  </a:lnTo>
                  <a:lnTo>
                    <a:pt x="2172203" y="1338843"/>
                  </a:lnTo>
                  <a:lnTo>
                    <a:pt x="2192016" y="1300528"/>
                  </a:lnTo>
                  <a:lnTo>
                    <a:pt x="2199131" y="1256411"/>
                  </a:lnTo>
                  <a:lnTo>
                    <a:pt x="2199131" y="139573"/>
                  </a:lnTo>
                  <a:lnTo>
                    <a:pt x="2192016" y="95455"/>
                  </a:lnTo>
                  <a:lnTo>
                    <a:pt x="2172203" y="57140"/>
                  </a:lnTo>
                  <a:lnTo>
                    <a:pt x="2141991" y="26928"/>
                  </a:lnTo>
                  <a:lnTo>
                    <a:pt x="2103676" y="7115"/>
                  </a:lnTo>
                  <a:lnTo>
                    <a:pt x="2059558" y="0"/>
                  </a:lnTo>
                  <a:close/>
                </a:path>
              </a:pathLst>
            </a:custGeom>
            <a:solidFill>
              <a:srgbClr val="FFFFFF">
                <a:alpha val="90194"/>
              </a:srgbClr>
            </a:solidFill>
          </p:spPr>
          <p:txBody>
            <a:bodyPr wrap="square" lIns="0" tIns="0" rIns="0" bIns="0" rtlCol="0"/>
            <a:lstStyle/>
            <a:p>
              <a:endParaRPr/>
            </a:p>
          </p:txBody>
        </p:sp>
        <p:sp>
          <p:nvSpPr>
            <p:cNvPr id="21" name="object 21"/>
            <p:cNvSpPr/>
            <p:nvPr/>
          </p:nvSpPr>
          <p:spPr>
            <a:xfrm>
              <a:off x="9150095" y="2926079"/>
              <a:ext cx="2199640" cy="1396365"/>
            </a:xfrm>
            <a:custGeom>
              <a:avLst/>
              <a:gdLst/>
              <a:ahLst/>
              <a:cxnLst/>
              <a:rect l="l" t="t" r="r" b="b"/>
              <a:pathLst>
                <a:path w="2199640" h="1396364">
                  <a:moveTo>
                    <a:pt x="0" y="139573"/>
                  </a:moveTo>
                  <a:lnTo>
                    <a:pt x="7115" y="95455"/>
                  </a:lnTo>
                  <a:lnTo>
                    <a:pt x="26928" y="57140"/>
                  </a:lnTo>
                  <a:lnTo>
                    <a:pt x="57140" y="26928"/>
                  </a:lnTo>
                  <a:lnTo>
                    <a:pt x="95455" y="7115"/>
                  </a:lnTo>
                  <a:lnTo>
                    <a:pt x="139573" y="0"/>
                  </a:lnTo>
                  <a:lnTo>
                    <a:pt x="2059558" y="0"/>
                  </a:lnTo>
                  <a:lnTo>
                    <a:pt x="2103676" y="7115"/>
                  </a:lnTo>
                  <a:lnTo>
                    <a:pt x="2141991" y="26928"/>
                  </a:lnTo>
                  <a:lnTo>
                    <a:pt x="2172203" y="57140"/>
                  </a:lnTo>
                  <a:lnTo>
                    <a:pt x="2192016" y="95455"/>
                  </a:lnTo>
                  <a:lnTo>
                    <a:pt x="2199131" y="139573"/>
                  </a:lnTo>
                  <a:lnTo>
                    <a:pt x="2199131" y="1256411"/>
                  </a:lnTo>
                  <a:lnTo>
                    <a:pt x="2192016" y="1300528"/>
                  </a:lnTo>
                  <a:lnTo>
                    <a:pt x="2172203" y="1338843"/>
                  </a:lnTo>
                  <a:lnTo>
                    <a:pt x="2141991" y="1369055"/>
                  </a:lnTo>
                  <a:lnTo>
                    <a:pt x="2103676" y="1388868"/>
                  </a:lnTo>
                  <a:lnTo>
                    <a:pt x="2059558" y="1395984"/>
                  </a:lnTo>
                  <a:lnTo>
                    <a:pt x="139573" y="1395984"/>
                  </a:lnTo>
                  <a:lnTo>
                    <a:pt x="95455" y="1388868"/>
                  </a:lnTo>
                  <a:lnTo>
                    <a:pt x="57140" y="1369055"/>
                  </a:lnTo>
                  <a:lnTo>
                    <a:pt x="26928" y="1338843"/>
                  </a:lnTo>
                  <a:lnTo>
                    <a:pt x="7115" y="1300528"/>
                  </a:lnTo>
                  <a:lnTo>
                    <a:pt x="0" y="1256411"/>
                  </a:lnTo>
                  <a:lnTo>
                    <a:pt x="0" y="139573"/>
                  </a:lnTo>
                  <a:close/>
                </a:path>
              </a:pathLst>
            </a:custGeom>
            <a:ln w="12700">
              <a:solidFill>
                <a:srgbClr val="3A9EB0"/>
              </a:solidFill>
            </a:ln>
          </p:spPr>
          <p:txBody>
            <a:bodyPr wrap="square" lIns="0" tIns="0" rIns="0" bIns="0" rtlCol="0"/>
            <a:lstStyle/>
            <a:p>
              <a:endParaRPr/>
            </a:p>
          </p:txBody>
        </p:sp>
      </p:grpSp>
      <p:sp>
        <p:nvSpPr>
          <p:cNvPr id="22" name="object 22"/>
          <p:cNvSpPr txBox="1"/>
          <p:nvPr/>
        </p:nvSpPr>
        <p:spPr>
          <a:xfrm>
            <a:off x="9308338" y="3052953"/>
            <a:ext cx="1883410" cy="1141095"/>
          </a:xfrm>
          <a:prstGeom prst="rect">
            <a:avLst/>
          </a:prstGeom>
        </p:spPr>
        <p:txBody>
          <a:bodyPr vert="horz" wrap="square" lIns="0" tIns="6350" rIns="0" bIns="0" rtlCol="0">
            <a:spAutoFit/>
          </a:bodyPr>
          <a:lstStyle/>
          <a:p>
            <a:pPr marL="12700" marR="5080" algn="ctr">
              <a:lnSpc>
                <a:spcPct val="102200"/>
              </a:lnSpc>
              <a:spcBef>
                <a:spcPts val="50"/>
              </a:spcBef>
            </a:pPr>
            <a:r>
              <a:rPr sz="1800" dirty="0">
                <a:latin typeface="Century Gothic"/>
                <a:cs typeface="Century Gothic"/>
              </a:rPr>
              <a:t>Supports</a:t>
            </a:r>
            <a:r>
              <a:rPr sz="1800" spc="-30" dirty="0">
                <a:latin typeface="Century Gothic"/>
                <a:cs typeface="Century Gothic"/>
              </a:rPr>
              <a:t> </a:t>
            </a:r>
            <a:r>
              <a:rPr sz="1800" spc="-10" dirty="0">
                <a:latin typeface="Century Gothic"/>
                <a:cs typeface="Century Gothic"/>
              </a:rPr>
              <a:t>process </a:t>
            </a:r>
            <a:r>
              <a:rPr sz="1800" dirty="0">
                <a:latin typeface="Century Gothic"/>
                <a:cs typeface="Century Gothic"/>
              </a:rPr>
              <a:t>to</a:t>
            </a:r>
            <a:r>
              <a:rPr sz="1800" spc="-15" dirty="0">
                <a:latin typeface="Century Gothic"/>
                <a:cs typeface="Century Gothic"/>
              </a:rPr>
              <a:t> </a:t>
            </a:r>
            <a:r>
              <a:rPr sz="1800" dirty="0">
                <a:latin typeface="Century Gothic"/>
                <a:cs typeface="Century Gothic"/>
              </a:rPr>
              <a:t>attain</a:t>
            </a:r>
            <a:r>
              <a:rPr sz="1800" spc="-25" dirty="0">
                <a:latin typeface="Century Gothic"/>
                <a:cs typeface="Century Gothic"/>
              </a:rPr>
              <a:t> </a:t>
            </a:r>
            <a:r>
              <a:rPr sz="1800" spc="-10" dirty="0">
                <a:latin typeface="Century Gothic"/>
                <a:cs typeface="Century Gothic"/>
              </a:rPr>
              <a:t>official </a:t>
            </a:r>
            <a:r>
              <a:rPr sz="1800" dirty="0">
                <a:latin typeface="Century Gothic"/>
                <a:cs typeface="Century Gothic"/>
              </a:rPr>
              <a:t>QM </a:t>
            </a:r>
            <a:r>
              <a:rPr sz="1800" spc="-10" dirty="0">
                <a:latin typeface="Century Gothic"/>
                <a:cs typeface="Century Gothic"/>
              </a:rPr>
              <a:t>course recognition</a:t>
            </a:r>
            <a:endParaRPr sz="1800">
              <a:latin typeface="Century Gothic"/>
              <a:cs typeface="Century Gothic"/>
            </a:endParaRPr>
          </a:p>
        </p:txBody>
      </p:sp>
      <p:sp>
        <p:nvSpPr>
          <p:cNvPr id="24" name="object 24"/>
          <p:cNvSpPr txBox="1">
            <a:spLocks noGrp="1"/>
          </p:cNvSpPr>
          <p:nvPr>
            <p:ph type="ftr" sz="quarter" idx="5"/>
          </p:nvPr>
        </p:nvSpPr>
        <p:spPr>
          <a:xfrm>
            <a:off x="133299" y="6607039"/>
            <a:ext cx="8834755" cy="197484"/>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0"/>
              </a:spcBef>
            </a:pPr>
            <a:r>
              <a:rPr lang="en-US"/>
              <a:t>QM</a:t>
            </a:r>
            <a:r>
              <a:rPr lang="en-US" spc="-20"/>
              <a:t> </a:t>
            </a:r>
            <a:r>
              <a:rPr lang="en-US"/>
              <a:t>Higher</a:t>
            </a:r>
            <a:r>
              <a:rPr lang="en-US" spc="-40"/>
              <a:t> </a:t>
            </a:r>
            <a:r>
              <a:rPr lang="en-US"/>
              <a:t>Education</a:t>
            </a:r>
            <a:r>
              <a:rPr lang="en-US" spc="-35"/>
              <a:t> </a:t>
            </a:r>
            <a:r>
              <a:rPr lang="en-US"/>
              <a:t>Rubric,</a:t>
            </a:r>
            <a:r>
              <a:rPr lang="en-US" spc="-50"/>
              <a:t> </a:t>
            </a:r>
            <a:r>
              <a:rPr lang="en-US"/>
              <a:t>Sixth</a:t>
            </a:r>
            <a:r>
              <a:rPr lang="en-US" spc="-10"/>
              <a:t> </a:t>
            </a:r>
            <a:r>
              <a:rPr lang="en-US"/>
              <a:t>Edition,</a:t>
            </a:r>
            <a:r>
              <a:rPr lang="en-US" spc="-10"/>
              <a:t> </a:t>
            </a:r>
            <a:r>
              <a:rPr lang="en-US"/>
              <a:t>2018</a:t>
            </a:r>
            <a:r>
              <a:rPr lang="en-US" spc="-5"/>
              <a:t> </a:t>
            </a:r>
            <a:r>
              <a:rPr lang="en-US"/>
              <a:t>Maryland</a:t>
            </a:r>
            <a:r>
              <a:rPr lang="en-US" spc="-30"/>
              <a:t> </a:t>
            </a:r>
            <a:r>
              <a:rPr lang="en-US"/>
              <a:t>Online,</a:t>
            </a:r>
            <a:r>
              <a:rPr lang="en-US" spc="-25"/>
              <a:t> </a:t>
            </a:r>
            <a:r>
              <a:rPr lang="en-US"/>
              <a:t>Inc.</a:t>
            </a:r>
            <a:r>
              <a:rPr lang="en-US" spc="-50"/>
              <a:t> </a:t>
            </a:r>
            <a:r>
              <a:rPr lang="en-US"/>
              <a:t>Used</a:t>
            </a:r>
            <a:r>
              <a:rPr lang="en-US" spc="-15"/>
              <a:t> </a:t>
            </a:r>
            <a:r>
              <a:rPr lang="en-US"/>
              <a:t>under</a:t>
            </a:r>
            <a:r>
              <a:rPr lang="en-US" spc="-40"/>
              <a:t> </a:t>
            </a:r>
            <a:r>
              <a:rPr lang="en-US"/>
              <a:t>license.</a:t>
            </a:r>
            <a:r>
              <a:rPr lang="en-US" spc="-35"/>
              <a:t> </a:t>
            </a:r>
            <a:r>
              <a:rPr lang="en-US"/>
              <a:t>All</a:t>
            </a:r>
            <a:r>
              <a:rPr lang="en-US" spc="10"/>
              <a:t> </a:t>
            </a:r>
            <a:r>
              <a:rPr lang="en-US"/>
              <a:t>rights</a:t>
            </a:r>
            <a:r>
              <a:rPr lang="en-US" spc="-30"/>
              <a:t> </a:t>
            </a:r>
            <a:r>
              <a:rPr lang="en-US" spc="-10"/>
              <a:t>reserved.</a:t>
            </a:r>
            <a:r>
              <a:rPr lang="en-US" spc="-50"/>
              <a:t> </a:t>
            </a:r>
            <a:r>
              <a:rPr lang="en-US"/>
              <a:t>Retrieved</a:t>
            </a:r>
            <a:r>
              <a:rPr lang="en-US" spc="-55"/>
              <a:t> </a:t>
            </a:r>
            <a:r>
              <a:rPr lang="en-US"/>
              <a:t>from</a:t>
            </a:r>
            <a:r>
              <a:rPr lang="en-US" spc="25"/>
              <a:t> </a:t>
            </a:r>
            <a:r>
              <a:rPr lang="en-US" spc="-10"/>
              <a:t>MyQM.</a:t>
            </a:r>
            <a:endParaRPr spc="-10" dirty="0"/>
          </a:p>
        </p:txBody>
      </p:sp>
      <p:sp>
        <p:nvSpPr>
          <p:cNvPr id="23" name="object 23"/>
          <p:cNvSpPr txBox="1"/>
          <p:nvPr/>
        </p:nvSpPr>
        <p:spPr>
          <a:xfrm>
            <a:off x="1867280" y="1485646"/>
            <a:ext cx="847534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entury Gothic"/>
                <a:cs typeface="Century Gothic"/>
              </a:rPr>
              <a:t>Facilitates</a:t>
            </a:r>
            <a:r>
              <a:rPr sz="2800" spc="-70" dirty="0">
                <a:latin typeface="Century Gothic"/>
                <a:cs typeface="Century Gothic"/>
              </a:rPr>
              <a:t> </a:t>
            </a:r>
            <a:r>
              <a:rPr sz="2800" dirty="0">
                <a:latin typeface="Century Gothic"/>
                <a:cs typeface="Century Gothic"/>
              </a:rPr>
              <a:t>the</a:t>
            </a:r>
            <a:r>
              <a:rPr sz="2800" spc="-60" dirty="0">
                <a:latin typeface="Century Gothic"/>
                <a:cs typeface="Century Gothic"/>
              </a:rPr>
              <a:t> </a:t>
            </a:r>
            <a:r>
              <a:rPr sz="2800" dirty="0">
                <a:latin typeface="Century Gothic"/>
                <a:cs typeface="Century Gothic"/>
              </a:rPr>
              <a:t>official</a:t>
            </a:r>
            <a:r>
              <a:rPr sz="2800" spc="-90" dirty="0">
                <a:latin typeface="Century Gothic"/>
                <a:cs typeface="Century Gothic"/>
              </a:rPr>
              <a:t> </a:t>
            </a:r>
            <a:r>
              <a:rPr sz="2800" dirty="0">
                <a:latin typeface="Century Gothic"/>
                <a:cs typeface="Century Gothic"/>
              </a:rPr>
              <a:t>QM</a:t>
            </a:r>
            <a:r>
              <a:rPr sz="2800" spc="-70" dirty="0">
                <a:latin typeface="Century Gothic"/>
                <a:cs typeface="Century Gothic"/>
              </a:rPr>
              <a:t> </a:t>
            </a:r>
            <a:r>
              <a:rPr sz="2800" dirty="0">
                <a:latin typeface="Century Gothic"/>
                <a:cs typeface="Century Gothic"/>
              </a:rPr>
              <a:t>Review</a:t>
            </a:r>
            <a:r>
              <a:rPr sz="2800" spc="-55" dirty="0">
                <a:latin typeface="Century Gothic"/>
                <a:cs typeface="Century Gothic"/>
              </a:rPr>
              <a:t> </a:t>
            </a:r>
            <a:r>
              <a:rPr sz="2800" dirty="0">
                <a:latin typeface="Century Gothic"/>
                <a:cs typeface="Century Gothic"/>
              </a:rPr>
              <a:t>Process</a:t>
            </a:r>
            <a:r>
              <a:rPr sz="2800" spc="-45" dirty="0">
                <a:latin typeface="Century Gothic"/>
                <a:cs typeface="Century Gothic"/>
              </a:rPr>
              <a:t> </a:t>
            </a:r>
            <a:r>
              <a:rPr sz="2800" dirty="0">
                <a:latin typeface="Century Gothic"/>
                <a:cs typeface="Century Gothic"/>
              </a:rPr>
              <a:t>at</a:t>
            </a:r>
            <a:r>
              <a:rPr sz="2800" spc="-75" dirty="0">
                <a:latin typeface="Century Gothic"/>
                <a:cs typeface="Century Gothic"/>
              </a:rPr>
              <a:t> </a:t>
            </a:r>
            <a:r>
              <a:rPr sz="2800" spc="-20" dirty="0">
                <a:latin typeface="Century Gothic"/>
                <a:cs typeface="Century Gothic"/>
              </a:rPr>
              <a:t>CSU:</a:t>
            </a:r>
            <a:endParaRPr sz="2800">
              <a:latin typeface="Century Gothic"/>
              <a:cs typeface="Century Gothic"/>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Three</a:t>
            </a:r>
            <a:r>
              <a:rPr spc="-85" dirty="0"/>
              <a:t> </a:t>
            </a:r>
            <a:r>
              <a:rPr dirty="0"/>
              <a:t>Main</a:t>
            </a:r>
            <a:r>
              <a:rPr spc="-75" dirty="0"/>
              <a:t> </a:t>
            </a:r>
            <a:r>
              <a:rPr dirty="0"/>
              <a:t>Elements</a:t>
            </a:r>
            <a:r>
              <a:rPr spc="-80" dirty="0"/>
              <a:t> </a:t>
            </a:r>
            <a:r>
              <a:rPr dirty="0"/>
              <a:t>of</a:t>
            </a:r>
            <a:r>
              <a:rPr spc="-80" dirty="0"/>
              <a:t> </a:t>
            </a:r>
            <a:r>
              <a:rPr dirty="0"/>
              <a:t>a</a:t>
            </a:r>
            <a:r>
              <a:rPr spc="-95" dirty="0"/>
              <a:t> </a:t>
            </a:r>
            <a:r>
              <a:rPr dirty="0"/>
              <a:t>QM</a:t>
            </a:r>
            <a:r>
              <a:rPr spc="-70" dirty="0"/>
              <a:t> </a:t>
            </a:r>
            <a:r>
              <a:rPr spc="-10" dirty="0"/>
              <a:t>Review</a:t>
            </a:r>
          </a:p>
        </p:txBody>
      </p:sp>
      <p:grpSp>
        <p:nvGrpSpPr>
          <p:cNvPr id="3" name="object 3"/>
          <p:cNvGrpSpPr/>
          <p:nvPr/>
        </p:nvGrpSpPr>
        <p:grpSpPr>
          <a:xfrm>
            <a:off x="3418332" y="1423416"/>
            <a:ext cx="4369435" cy="3159760"/>
            <a:chOff x="3418332" y="1423416"/>
            <a:chExt cx="4369435" cy="3159760"/>
          </a:xfrm>
        </p:grpSpPr>
        <p:sp>
          <p:nvSpPr>
            <p:cNvPr id="4" name="object 4"/>
            <p:cNvSpPr/>
            <p:nvPr/>
          </p:nvSpPr>
          <p:spPr>
            <a:xfrm>
              <a:off x="3418332" y="1423416"/>
              <a:ext cx="4369435" cy="1518285"/>
            </a:xfrm>
            <a:custGeom>
              <a:avLst/>
              <a:gdLst/>
              <a:ahLst/>
              <a:cxnLst/>
              <a:rect l="l" t="t" r="r" b="b"/>
              <a:pathLst>
                <a:path w="4369434" h="1518285">
                  <a:moveTo>
                    <a:pt x="2184654" y="0"/>
                  </a:moveTo>
                  <a:lnTo>
                    <a:pt x="2115306" y="375"/>
                  </a:lnTo>
                  <a:lnTo>
                    <a:pt x="2046498" y="1493"/>
                  </a:lnTo>
                  <a:lnTo>
                    <a:pt x="1978260" y="3343"/>
                  </a:lnTo>
                  <a:lnTo>
                    <a:pt x="1910625" y="5914"/>
                  </a:lnTo>
                  <a:lnTo>
                    <a:pt x="1843625" y="9194"/>
                  </a:lnTo>
                  <a:lnTo>
                    <a:pt x="1777291" y="13173"/>
                  </a:lnTo>
                  <a:lnTo>
                    <a:pt x="1711656" y="17839"/>
                  </a:lnTo>
                  <a:lnTo>
                    <a:pt x="1646752" y="23182"/>
                  </a:lnTo>
                  <a:lnTo>
                    <a:pt x="1582610" y="29190"/>
                  </a:lnTo>
                  <a:lnTo>
                    <a:pt x="1519263" y="35852"/>
                  </a:lnTo>
                  <a:lnTo>
                    <a:pt x="1456742" y="43156"/>
                  </a:lnTo>
                  <a:lnTo>
                    <a:pt x="1395080" y="51093"/>
                  </a:lnTo>
                  <a:lnTo>
                    <a:pt x="1334309" y="59650"/>
                  </a:lnTo>
                  <a:lnTo>
                    <a:pt x="1274461" y="68816"/>
                  </a:lnTo>
                  <a:lnTo>
                    <a:pt x="1215567" y="78582"/>
                  </a:lnTo>
                  <a:lnTo>
                    <a:pt x="1157659" y="88934"/>
                  </a:lnTo>
                  <a:lnTo>
                    <a:pt x="1100771" y="99863"/>
                  </a:lnTo>
                  <a:lnTo>
                    <a:pt x="1044932" y="111356"/>
                  </a:lnTo>
                  <a:lnTo>
                    <a:pt x="990177" y="123404"/>
                  </a:lnTo>
                  <a:lnTo>
                    <a:pt x="936536" y="135994"/>
                  </a:lnTo>
                  <a:lnTo>
                    <a:pt x="884042" y="149116"/>
                  </a:lnTo>
                  <a:lnTo>
                    <a:pt x="832726" y="162759"/>
                  </a:lnTo>
                  <a:lnTo>
                    <a:pt x="782621" y="176911"/>
                  </a:lnTo>
                  <a:lnTo>
                    <a:pt x="733758" y="191562"/>
                  </a:lnTo>
                  <a:lnTo>
                    <a:pt x="686170" y="206699"/>
                  </a:lnTo>
                  <a:lnTo>
                    <a:pt x="639889" y="222313"/>
                  </a:lnTo>
                  <a:lnTo>
                    <a:pt x="594946" y="238392"/>
                  </a:lnTo>
                  <a:lnTo>
                    <a:pt x="551374" y="254924"/>
                  </a:lnTo>
                  <a:lnTo>
                    <a:pt x="509204" y="271900"/>
                  </a:lnTo>
                  <a:lnTo>
                    <a:pt x="468469" y="289307"/>
                  </a:lnTo>
                  <a:lnTo>
                    <a:pt x="429201" y="307134"/>
                  </a:lnTo>
                  <a:lnTo>
                    <a:pt x="391431" y="325371"/>
                  </a:lnTo>
                  <a:lnTo>
                    <a:pt x="355191" y="344006"/>
                  </a:lnTo>
                  <a:lnTo>
                    <a:pt x="320514" y="363028"/>
                  </a:lnTo>
                  <a:lnTo>
                    <a:pt x="287432" y="382427"/>
                  </a:lnTo>
                  <a:lnTo>
                    <a:pt x="226179" y="422307"/>
                  </a:lnTo>
                  <a:lnTo>
                    <a:pt x="171688" y="463557"/>
                  </a:lnTo>
                  <a:lnTo>
                    <a:pt x="124215" y="506090"/>
                  </a:lnTo>
                  <a:lnTo>
                    <a:pt x="84016" y="549815"/>
                  </a:lnTo>
                  <a:lnTo>
                    <a:pt x="51347" y="594644"/>
                  </a:lnTo>
                  <a:lnTo>
                    <a:pt x="26464" y="640487"/>
                  </a:lnTo>
                  <a:lnTo>
                    <a:pt x="9623" y="687256"/>
                  </a:lnTo>
                  <a:lnTo>
                    <a:pt x="1079" y="734862"/>
                  </a:lnTo>
                  <a:lnTo>
                    <a:pt x="0" y="758951"/>
                  </a:lnTo>
                  <a:lnTo>
                    <a:pt x="1079" y="783041"/>
                  </a:lnTo>
                  <a:lnTo>
                    <a:pt x="9623" y="830647"/>
                  </a:lnTo>
                  <a:lnTo>
                    <a:pt x="26464" y="877416"/>
                  </a:lnTo>
                  <a:lnTo>
                    <a:pt x="51347" y="923259"/>
                  </a:lnTo>
                  <a:lnTo>
                    <a:pt x="84016" y="968088"/>
                  </a:lnTo>
                  <a:lnTo>
                    <a:pt x="124215" y="1011813"/>
                  </a:lnTo>
                  <a:lnTo>
                    <a:pt x="171688" y="1054346"/>
                  </a:lnTo>
                  <a:lnTo>
                    <a:pt x="226179" y="1095596"/>
                  </a:lnTo>
                  <a:lnTo>
                    <a:pt x="287432" y="1135476"/>
                  </a:lnTo>
                  <a:lnTo>
                    <a:pt x="320514" y="1154875"/>
                  </a:lnTo>
                  <a:lnTo>
                    <a:pt x="355191" y="1173897"/>
                  </a:lnTo>
                  <a:lnTo>
                    <a:pt x="391431" y="1192532"/>
                  </a:lnTo>
                  <a:lnTo>
                    <a:pt x="429201" y="1210769"/>
                  </a:lnTo>
                  <a:lnTo>
                    <a:pt x="468469" y="1228596"/>
                  </a:lnTo>
                  <a:lnTo>
                    <a:pt x="509204" y="1246003"/>
                  </a:lnTo>
                  <a:lnTo>
                    <a:pt x="551374" y="1262979"/>
                  </a:lnTo>
                  <a:lnTo>
                    <a:pt x="594946" y="1279511"/>
                  </a:lnTo>
                  <a:lnTo>
                    <a:pt x="639889" y="1295590"/>
                  </a:lnTo>
                  <a:lnTo>
                    <a:pt x="686170" y="1311204"/>
                  </a:lnTo>
                  <a:lnTo>
                    <a:pt x="733758" y="1326341"/>
                  </a:lnTo>
                  <a:lnTo>
                    <a:pt x="782621" y="1340992"/>
                  </a:lnTo>
                  <a:lnTo>
                    <a:pt x="832726" y="1355144"/>
                  </a:lnTo>
                  <a:lnTo>
                    <a:pt x="884042" y="1368787"/>
                  </a:lnTo>
                  <a:lnTo>
                    <a:pt x="936536" y="1381909"/>
                  </a:lnTo>
                  <a:lnTo>
                    <a:pt x="990177" y="1394499"/>
                  </a:lnTo>
                  <a:lnTo>
                    <a:pt x="1044932" y="1406547"/>
                  </a:lnTo>
                  <a:lnTo>
                    <a:pt x="1100771" y="1418040"/>
                  </a:lnTo>
                  <a:lnTo>
                    <a:pt x="1157659" y="1428969"/>
                  </a:lnTo>
                  <a:lnTo>
                    <a:pt x="1215567" y="1439321"/>
                  </a:lnTo>
                  <a:lnTo>
                    <a:pt x="1274461" y="1449087"/>
                  </a:lnTo>
                  <a:lnTo>
                    <a:pt x="1334309" y="1458253"/>
                  </a:lnTo>
                  <a:lnTo>
                    <a:pt x="1395080" y="1466810"/>
                  </a:lnTo>
                  <a:lnTo>
                    <a:pt x="1456742" y="1474747"/>
                  </a:lnTo>
                  <a:lnTo>
                    <a:pt x="1519263" y="1482051"/>
                  </a:lnTo>
                  <a:lnTo>
                    <a:pt x="1582610" y="1488713"/>
                  </a:lnTo>
                  <a:lnTo>
                    <a:pt x="1646752" y="1494721"/>
                  </a:lnTo>
                  <a:lnTo>
                    <a:pt x="1711656" y="1500064"/>
                  </a:lnTo>
                  <a:lnTo>
                    <a:pt x="1777291" y="1504730"/>
                  </a:lnTo>
                  <a:lnTo>
                    <a:pt x="1843625" y="1508709"/>
                  </a:lnTo>
                  <a:lnTo>
                    <a:pt x="1910625" y="1511989"/>
                  </a:lnTo>
                  <a:lnTo>
                    <a:pt x="1978260" y="1514560"/>
                  </a:lnTo>
                  <a:lnTo>
                    <a:pt x="2046498" y="1516410"/>
                  </a:lnTo>
                  <a:lnTo>
                    <a:pt x="2115306" y="1517528"/>
                  </a:lnTo>
                  <a:lnTo>
                    <a:pt x="2184654" y="1517904"/>
                  </a:lnTo>
                  <a:lnTo>
                    <a:pt x="2254001" y="1517528"/>
                  </a:lnTo>
                  <a:lnTo>
                    <a:pt x="2322809" y="1516410"/>
                  </a:lnTo>
                  <a:lnTo>
                    <a:pt x="2391047" y="1514560"/>
                  </a:lnTo>
                  <a:lnTo>
                    <a:pt x="2458682" y="1511989"/>
                  </a:lnTo>
                  <a:lnTo>
                    <a:pt x="2525682" y="1508709"/>
                  </a:lnTo>
                  <a:lnTo>
                    <a:pt x="2592016" y="1504730"/>
                  </a:lnTo>
                  <a:lnTo>
                    <a:pt x="2657651" y="1500064"/>
                  </a:lnTo>
                  <a:lnTo>
                    <a:pt x="2722555" y="1494721"/>
                  </a:lnTo>
                  <a:lnTo>
                    <a:pt x="2786697" y="1488713"/>
                  </a:lnTo>
                  <a:lnTo>
                    <a:pt x="2850044" y="1482051"/>
                  </a:lnTo>
                  <a:lnTo>
                    <a:pt x="2912565" y="1474747"/>
                  </a:lnTo>
                  <a:lnTo>
                    <a:pt x="2974227" y="1466810"/>
                  </a:lnTo>
                  <a:lnTo>
                    <a:pt x="3034998" y="1458253"/>
                  </a:lnTo>
                  <a:lnTo>
                    <a:pt x="3094846" y="1449087"/>
                  </a:lnTo>
                  <a:lnTo>
                    <a:pt x="3153740" y="1439321"/>
                  </a:lnTo>
                  <a:lnTo>
                    <a:pt x="3211648" y="1428969"/>
                  </a:lnTo>
                  <a:lnTo>
                    <a:pt x="3268536" y="1418040"/>
                  </a:lnTo>
                  <a:lnTo>
                    <a:pt x="3324375" y="1406547"/>
                  </a:lnTo>
                  <a:lnTo>
                    <a:pt x="3379130" y="1394499"/>
                  </a:lnTo>
                  <a:lnTo>
                    <a:pt x="3432771" y="1381909"/>
                  </a:lnTo>
                  <a:lnTo>
                    <a:pt x="3485265" y="1368787"/>
                  </a:lnTo>
                  <a:lnTo>
                    <a:pt x="3536581" y="1355144"/>
                  </a:lnTo>
                  <a:lnTo>
                    <a:pt x="3586686" y="1340992"/>
                  </a:lnTo>
                  <a:lnTo>
                    <a:pt x="3635549" y="1326341"/>
                  </a:lnTo>
                  <a:lnTo>
                    <a:pt x="3683137" y="1311204"/>
                  </a:lnTo>
                  <a:lnTo>
                    <a:pt x="3729418" y="1295590"/>
                  </a:lnTo>
                  <a:lnTo>
                    <a:pt x="3774361" y="1279511"/>
                  </a:lnTo>
                  <a:lnTo>
                    <a:pt x="3817933" y="1262979"/>
                  </a:lnTo>
                  <a:lnTo>
                    <a:pt x="3860103" y="1246003"/>
                  </a:lnTo>
                  <a:lnTo>
                    <a:pt x="3900838" y="1228596"/>
                  </a:lnTo>
                  <a:lnTo>
                    <a:pt x="3940106" y="1210769"/>
                  </a:lnTo>
                  <a:lnTo>
                    <a:pt x="3977876" y="1192532"/>
                  </a:lnTo>
                  <a:lnTo>
                    <a:pt x="4014116" y="1173897"/>
                  </a:lnTo>
                  <a:lnTo>
                    <a:pt x="4048793" y="1154875"/>
                  </a:lnTo>
                  <a:lnTo>
                    <a:pt x="4081875" y="1135476"/>
                  </a:lnTo>
                  <a:lnTo>
                    <a:pt x="4143128" y="1095596"/>
                  </a:lnTo>
                  <a:lnTo>
                    <a:pt x="4197619" y="1054346"/>
                  </a:lnTo>
                  <a:lnTo>
                    <a:pt x="4245092" y="1011813"/>
                  </a:lnTo>
                  <a:lnTo>
                    <a:pt x="4285291" y="968088"/>
                  </a:lnTo>
                  <a:lnTo>
                    <a:pt x="4317960" y="923259"/>
                  </a:lnTo>
                  <a:lnTo>
                    <a:pt x="4342843" y="877416"/>
                  </a:lnTo>
                  <a:lnTo>
                    <a:pt x="4359684" y="830647"/>
                  </a:lnTo>
                  <a:lnTo>
                    <a:pt x="4368228" y="783041"/>
                  </a:lnTo>
                  <a:lnTo>
                    <a:pt x="4369308" y="758951"/>
                  </a:lnTo>
                  <a:lnTo>
                    <a:pt x="4368228" y="734862"/>
                  </a:lnTo>
                  <a:lnTo>
                    <a:pt x="4359684" y="687256"/>
                  </a:lnTo>
                  <a:lnTo>
                    <a:pt x="4342843" y="640487"/>
                  </a:lnTo>
                  <a:lnTo>
                    <a:pt x="4317960" y="594644"/>
                  </a:lnTo>
                  <a:lnTo>
                    <a:pt x="4285291" y="549815"/>
                  </a:lnTo>
                  <a:lnTo>
                    <a:pt x="4245092" y="506090"/>
                  </a:lnTo>
                  <a:lnTo>
                    <a:pt x="4197619" y="463557"/>
                  </a:lnTo>
                  <a:lnTo>
                    <a:pt x="4143128" y="422307"/>
                  </a:lnTo>
                  <a:lnTo>
                    <a:pt x="4081875" y="382427"/>
                  </a:lnTo>
                  <a:lnTo>
                    <a:pt x="4048793" y="363028"/>
                  </a:lnTo>
                  <a:lnTo>
                    <a:pt x="4014116" y="344006"/>
                  </a:lnTo>
                  <a:lnTo>
                    <a:pt x="3977876" y="325371"/>
                  </a:lnTo>
                  <a:lnTo>
                    <a:pt x="3940106" y="307134"/>
                  </a:lnTo>
                  <a:lnTo>
                    <a:pt x="3900838" y="289307"/>
                  </a:lnTo>
                  <a:lnTo>
                    <a:pt x="3860103" y="271900"/>
                  </a:lnTo>
                  <a:lnTo>
                    <a:pt x="3817933" y="254924"/>
                  </a:lnTo>
                  <a:lnTo>
                    <a:pt x="3774361" y="238392"/>
                  </a:lnTo>
                  <a:lnTo>
                    <a:pt x="3729418" y="222313"/>
                  </a:lnTo>
                  <a:lnTo>
                    <a:pt x="3683137" y="206699"/>
                  </a:lnTo>
                  <a:lnTo>
                    <a:pt x="3635549" y="191562"/>
                  </a:lnTo>
                  <a:lnTo>
                    <a:pt x="3586686" y="176911"/>
                  </a:lnTo>
                  <a:lnTo>
                    <a:pt x="3536581" y="162759"/>
                  </a:lnTo>
                  <a:lnTo>
                    <a:pt x="3485265" y="149116"/>
                  </a:lnTo>
                  <a:lnTo>
                    <a:pt x="3432771" y="135994"/>
                  </a:lnTo>
                  <a:lnTo>
                    <a:pt x="3379130" y="123404"/>
                  </a:lnTo>
                  <a:lnTo>
                    <a:pt x="3324375" y="111356"/>
                  </a:lnTo>
                  <a:lnTo>
                    <a:pt x="3268536" y="99863"/>
                  </a:lnTo>
                  <a:lnTo>
                    <a:pt x="3211648" y="88934"/>
                  </a:lnTo>
                  <a:lnTo>
                    <a:pt x="3153740" y="78582"/>
                  </a:lnTo>
                  <a:lnTo>
                    <a:pt x="3094846" y="68816"/>
                  </a:lnTo>
                  <a:lnTo>
                    <a:pt x="3034998" y="59650"/>
                  </a:lnTo>
                  <a:lnTo>
                    <a:pt x="2974227" y="51093"/>
                  </a:lnTo>
                  <a:lnTo>
                    <a:pt x="2912565" y="43156"/>
                  </a:lnTo>
                  <a:lnTo>
                    <a:pt x="2850044" y="35852"/>
                  </a:lnTo>
                  <a:lnTo>
                    <a:pt x="2786697" y="29190"/>
                  </a:lnTo>
                  <a:lnTo>
                    <a:pt x="2722555" y="23182"/>
                  </a:lnTo>
                  <a:lnTo>
                    <a:pt x="2657651" y="17839"/>
                  </a:lnTo>
                  <a:lnTo>
                    <a:pt x="2592016" y="13173"/>
                  </a:lnTo>
                  <a:lnTo>
                    <a:pt x="2525682" y="9194"/>
                  </a:lnTo>
                  <a:lnTo>
                    <a:pt x="2458682" y="5914"/>
                  </a:lnTo>
                  <a:lnTo>
                    <a:pt x="2391047" y="3343"/>
                  </a:lnTo>
                  <a:lnTo>
                    <a:pt x="2322809" y="1493"/>
                  </a:lnTo>
                  <a:lnTo>
                    <a:pt x="2254001" y="375"/>
                  </a:lnTo>
                  <a:lnTo>
                    <a:pt x="2184654" y="0"/>
                  </a:lnTo>
                  <a:close/>
                </a:path>
              </a:pathLst>
            </a:custGeom>
            <a:solidFill>
              <a:srgbClr val="BED5DD">
                <a:alpha val="39999"/>
              </a:srgbClr>
            </a:solidFill>
          </p:spPr>
          <p:txBody>
            <a:bodyPr wrap="square" lIns="0" tIns="0" rIns="0" bIns="0" rtlCol="0"/>
            <a:lstStyle/>
            <a:p>
              <a:endParaRPr/>
            </a:p>
          </p:txBody>
        </p:sp>
        <p:sp>
          <p:nvSpPr>
            <p:cNvPr id="5" name="object 5"/>
            <p:cNvSpPr/>
            <p:nvPr/>
          </p:nvSpPr>
          <p:spPr>
            <a:xfrm>
              <a:off x="5006340" y="3058667"/>
              <a:ext cx="1524000" cy="1524000"/>
            </a:xfrm>
            <a:custGeom>
              <a:avLst/>
              <a:gdLst/>
              <a:ahLst/>
              <a:cxnLst/>
              <a:rect l="l" t="t" r="r" b="b"/>
              <a:pathLst>
                <a:path w="1524000" h="1524000">
                  <a:moveTo>
                    <a:pt x="762000" y="0"/>
                  </a:moveTo>
                  <a:lnTo>
                    <a:pt x="713805" y="1498"/>
                  </a:lnTo>
                  <a:lnTo>
                    <a:pt x="666409" y="5936"/>
                  </a:lnTo>
                  <a:lnTo>
                    <a:pt x="619898" y="13223"/>
                  </a:lnTo>
                  <a:lnTo>
                    <a:pt x="574363" y="23269"/>
                  </a:lnTo>
                  <a:lnTo>
                    <a:pt x="529893" y="35987"/>
                  </a:lnTo>
                  <a:lnTo>
                    <a:pt x="486577" y="51286"/>
                  </a:lnTo>
                  <a:lnTo>
                    <a:pt x="444504" y="69078"/>
                  </a:lnTo>
                  <a:lnTo>
                    <a:pt x="403763" y="89272"/>
                  </a:lnTo>
                  <a:lnTo>
                    <a:pt x="364444" y="111781"/>
                  </a:lnTo>
                  <a:lnTo>
                    <a:pt x="326636" y="136514"/>
                  </a:lnTo>
                  <a:lnTo>
                    <a:pt x="290429" y="163383"/>
                  </a:lnTo>
                  <a:lnTo>
                    <a:pt x="255910" y="192298"/>
                  </a:lnTo>
                  <a:lnTo>
                    <a:pt x="223170" y="223170"/>
                  </a:lnTo>
                  <a:lnTo>
                    <a:pt x="192298" y="255910"/>
                  </a:lnTo>
                  <a:lnTo>
                    <a:pt x="163383" y="290429"/>
                  </a:lnTo>
                  <a:lnTo>
                    <a:pt x="136514" y="326636"/>
                  </a:lnTo>
                  <a:lnTo>
                    <a:pt x="111781" y="364444"/>
                  </a:lnTo>
                  <a:lnTo>
                    <a:pt x="89272" y="403763"/>
                  </a:lnTo>
                  <a:lnTo>
                    <a:pt x="69078" y="444504"/>
                  </a:lnTo>
                  <a:lnTo>
                    <a:pt x="51286" y="486577"/>
                  </a:lnTo>
                  <a:lnTo>
                    <a:pt x="35987" y="529893"/>
                  </a:lnTo>
                  <a:lnTo>
                    <a:pt x="23269" y="574363"/>
                  </a:lnTo>
                  <a:lnTo>
                    <a:pt x="13223" y="619898"/>
                  </a:lnTo>
                  <a:lnTo>
                    <a:pt x="5936" y="666409"/>
                  </a:lnTo>
                  <a:lnTo>
                    <a:pt x="1498" y="713805"/>
                  </a:lnTo>
                  <a:lnTo>
                    <a:pt x="0" y="762000"/>
                  </a:lnTo>
                  <a:lnTo>
                    <a:pt x="1498" y="810194"/>
                  </a:lnTo>
                  <a:lnTo>
                    <a:pt x="5936" y="857590"/>
                  </a:lnTo>
                  <a:lnTo>
                    <a:pt x="13223" y="904101"/>
                  </a:lnTo>
                  <a:lnTo>
                    <a:pt x="23269" y="949636"/>
                  </a:lnTo>
                  <a:lnTo>
                    <a:pt x="35987" y="994106"/>
                  </a:lnTo>
                  <a:lnTo>
                    <a:pt x="51286" y="1037422"/>
                  </a:lnTo>
                  <a:lnTo>
                    <a:pt x="69078" y="1079495"/>
                  </a:lnTo>
                  <a:lnTo>
                    <a:pt x="89272" y="1120236"/>
                  </a:lnTo>
                  <a:lnTo>
                    <a:pt x="111781" y="1159555"/>
                  </a:lnTo>
                  <a:lnTo>
                    <a:pt x="136514" y="1197363"/>
                  </a:lnTo>
                  <a:lnTo>
                    <a:pt x="163383" y="1233570"/>
                  </a:lnTo>
                  <a:lnTo>
                    <a:pt x="192298" y="1268089"/>
                  </a:lnTo>
                  <a:lnTo>
                    <a:pt x="223170" y="1300829"/>
                  </a:lnTo>
                  <a:lnTo>
                    <a:pt x="255910" y="1331701"/>
                  </a:lnTo>
                  <a:lnTo>
                    <a:pt x="290429" y="1360616"/>
                  </a:lnTo>
                  <a:lnTo>
                    <a:pt x="326636" y="1387485"/>
                  </a:lnTo>
                  <a:lnTo>
                    <a:pt x="364444" y="1412218"/>
                  </a:lnTo>
                  <a:lnTo>
                    <a:pt x="403763" y="1434727"/>
                  </a:lnTo>
                  <a:lnTo>
                    <a:pt x="444504" y="1454921"/>
                  </a:lnTo>
                  <a:lnTo>
                    <a:pt x="486577" y="1472713"/>
                  </a:lnTo>
                  <a:lnTo>
                    <a:pt x="529893" y="1488012"/>
                  </a:lnTo>
                  <a:lnTo>
                    <a:pt x="574363" y="1500730"/>
                  </a:lnTo>
                  <a:lnTo>
                    <a:pt x="619898" y="1510776"/>
                  </a:lnTo>
                  <a:lnTo>
                    <a:pt x="666409" y="1518063"/>
                  </a:lnTo>
                  <a:lnTo>
                    <a:pt x="713805" y="1522501"/>
                  </a:lnTo>
                  <a:lnTo>
                    <a:pt x="762000" y="1524000"/>
                  </a:lnTo>
                  <a:lnTo>
                    <a:pt x="810194" y="1522501"/>
                  </a:lnTo>
                  <a:lnTo>
                    <a:pt x="857590" y="1518063"/>
                  </a:lnTo>
                  <a:lnTo>
                    <a:pt x="904101" y="1510776"/>
                  </a:lnTo>
                  <a:lnTo>
                    <a:pt x="949636" y="1500730"/>
                  </a:lnTo>
                  <a:lnTo>
                    <a:pt x="994106" y="1488012"/>
                  </a:lnTo>
                  <a:lnTo>
                    <a:pt x="1037422" y="1472713"/>
                  </a:lnTo>
                  <a:lnTo>
                    <a:pt x="1079495" y="1454921"/>
                  </a:lnTo>
                  <a:lnTo>
                    <a:pt x="1120236" y="1434727"/>
                  </a:lnTo>
                  <a:lnTo>
                    <a:pt x="1159555" y="1412218"/>
                  </a:lnTo>
                  <a:lnTo>
                    <a:pt x="1197363" y="1387485"/>
                  </a:lnTo>
                  <a:lnTo>
                    <a:pt x="1233570" y="1360616"/>
                  </a:lnTo>
                  <a:lnTo>
                    <a:pt x="1268089" y="1331701"/>
                  </a:lnTo>
                  <a:lnTo>
                    <a:pt x="1300829" y="1300829"/>
                  </a:lnTo>
                  <a:lnTo>
                    <a:pt x="1331701" y="1268089"/>
                  </a:lnTo>
                  <a:lnTo>
                    <a:pt x="1360616" y="1233570"/>
                  </a:lnTo>
                  <a:lnTo>
                    <a:pt x="1387485" y="1197363"/>
                  </a:lnTo>
                  <a:lnTo>
                    <a:pt x="1412218" y="1159555"/>
                  </a:lnTo>
                  <a:lnTo>
                    <a:pt x="1434727" y="1120236"/>
                  </a:lnTo>
                  <a:lnTo>
                    <a:pt x="1454921" y="1079495"/>
                  </a:lnTo>
                  <a:lnTo>
                    <a:pt x="1472713" y="1037422"/>
                  </a:lnTo>
                  <a:lnTo>
                    <a:pt x="1488012" y="994106"/>
                  </a:lnTo>
                  <a:lnTo>
                    <a:pt x="1500730" y="949636"/>
                  </a:lnTo>
                  <a:lnTo>
                    <a:pt x="1510776" y="904101"/>
                  </a:lnTo>
                  <a:lnTo>
                    <a:pt x="1518063" y="857590"/>
                  </a:lnTo>
                  <a:lnTo>
                    <a:pt x="1522501" y="810194"/>
                  </a:lnTo>
                  <a:lnTo>
                    <a:pt x="1524000" y="762000"/>
                  </a:lnTo>
                  <a:lnTo>
                    <a:pt x="1522501" y="713805"/>
                  </a:lnTo>
                  <a:lnTo>
                    <a:pt x="1518063" y="666409"/>
                  </a:lnTo>
                  <a:lnTo>
                    <a:pt x="1510776" y="619898"/>
                  </a:lnTo>
                  <a:lnTo>
                    <a:pt x="1500730" y="574363"/>
                  </a:lnTo>
                  <a:lnTo>
                    <a:pt x="1488012" y="529893"/>
                  </a:lnTo>
                  <a:lnTo>
                    <a:pt x="1472713" y="486577"/>
                  </a:lnTo>
                  <a:lnTo>
                    <a:pt x="1454921" y="444504"/>
                  </a:lnTo>
                  <a:lnTo>
                    <a:pt x="1434727" y="403763"/>
                  </a:lnTo>
                  <a:lnTo>
                    <a:pt x="1412218" y="364444"/>
                  </a:lnTo>
                  <a:lnTo>
                    <a:pt x="1387485" y="326636"/>
                  </a:lnTo>
                  <a:lnTo>
                    <a:pt x="1360616" y="290429"/>
                  </a:lnTo>
                  <a:lnTo>
                    <a:pt x="1331701" y="255910"/>
                  </a:lnTo>
                  <a:lnTo>
                    <a:pt x="1300829" y="223170"/>
                  </a:lnTo>
                  <a:lnTo>
                    <a:pt x="1268089" y="192298"/>
                  </a:lnTo>
                  <a:lnTo>
                    <a:pt x="1233570" y="163383"/>
                  </a:lnTo>
                  <a:lnTo>
                    <a:pt x="1197363" y="136514"/>
                  </a:lnTo>
                  <a:lnTo>
                    <a:pt x="1159555" y="111781"/>
                  </a:lnTo>
                  <a:lnTo>
                    <a:pt x="1120236" y="89272"/>
                  </a:lnTo>
                  <a:lnTo>
                    <a:pt x="1079495" y="69078"/>
                  </a:lnTo>
                  <a:lnTo>
                    <a:pt x="1037422" y="51286"/>
                  </a:lnTo>
                  <a:lnTo>
                    <a:pt x="994106" y="35987"/>
                  </a:lnTo>
                  <a:lnTo>
                    <a:pt x="949636" y="23269"/>
                  </a:lnTo>
                  <a:lnTo>
                    <a:pt x="904101" y="13223"/>
                  </a:lnTo>
                  <a:lnTo>
                    <a:pt x="857590" y="5936"/>
                  </a:lnTo>
                  <a:lnTo>
                    <a:pt x="810194" y="1498"/>
                  </a:lnTo>
                  <a:lnTo>
                    <a:pt x="762000" y="0"/>
                  </a:lnTo>
                  <a:close/>
                </a:path>
              </a:pathLst>
            </a:custGeom>
            <a:solidFill>
              <a:srgbClr val="3A9EB0"/>
            </a:solidFill>
          </p:spPr>
          <p:txBody>
            <a:bodyPr wrap="square" lIns="0" tIns="0" rIns="0" bIns="0" rtlCol="0"/>
            <a:lstStyle/>
            <a:p>
              <a:endParaRPr/>
            </a:p>
          </p:txBody>
        </p:sp>
      </p:grpSp>
      <p:sp>
        <p:nvSpPr>
          <p:cNvPr id="6" name="object 6"/>
          <p:cNvSpPr/>
          <p:nvPr/>
        </p:nvSpPr>
        <p:spPr>
          <a:xfrm>
            <a:off x="5186171" y="5138928"/>
            <a:ext cx="847725" cy="542925"/>
          </a:xfrm>
          <a:custGeom>
            <a:avLst/>
            <a:gdLst/>
            <a:ahLst/>
            <a:cxnLst/>
            <a:rect l="l" t="t" r="r" b="b"/>
            <a:pathLst>
              <a:path w="847725" h="542925">
                <a:moveTo>
                  <a:pt x="635507" y="0"/>
                </a:moveTo>
                <a:lnTo>
                  <a:pt x="211836" y="0"/>
                </a:lnTo>
                <a:lnTo>
                  <a:pt x="211836" y="271272"/>
                </a:lnTo>
                <a:lnTo>
                  <a:pt x="0" y="271272"/>
                </a:lnTo>
                <a:lnTo>
                  <a:pt x="423672" y="542544"/>
                </a:lnTo>
                <a:lnTo>
                  <a:pt x="847343" y="271272"/>
                </a:lnTo>
                <a:lnTo>
                  <a:pt x="635507" y="271272"/>
                </a:lnTo>
                <a:lnTo>
                  <a:pt x="635507" y="0"/>
                </a:lnTo>
                <a:close/>
              </a:path>
            </a:pathLst>
          </a:custGeom>
          <a:solidFill>
            <a:srgbClr val="AECCD4"/>
          </a:solidFill>
        </p:spPr>
        <p:txBody>
          <a:bodyPr wrap="square" lIns="0" tIns="0" rIns="0" bIns="0" rtlCol="0"/>
          <a:lstStyle/>
          <a:p>
            <a:endParaRPr/>
          </a:p>
        </p:txBody>
      </p:sp>
      <p:sp>
        <p:nvSpPr>
          <p:cNvPr id="7" name="object 7"/>
          <p:cNvSpPr txBox="1"/>
          <p:nvPr/>
        </p:nvSpPr>
        <p:spPr>
          <a:xfrm>
            <a:off x="2223897" y="5698032"/>
            <a:ext cx="6769734" cy="726440"/>
          </a:xfrm>
          <a:prstGeom prst="rect">
            <a:avLst/>
          </a:prstGeom>
        </p:spPr>
        <p:txBody>
          <a:bodyPr vert="horz" wrap="square" lIns="0" tIns="12700" rIns="0" bIns="0" rtlCol="0">
            <a:spAutoFit/>
          </a:bodyPr>
          <a:lstStyle/>
          <a:p>
            <a:pPr algn="ctr">
              <a:lnSpc>
                <a:spcPts val="2760"/>
              </a:lnSpc>
              <a:spcBef>
                <a:spcPts val="100"/>
              </a:spcBef>
            </a:pPr>
            <a:r>
              <a:rPr sz="2400" dirty="0">
                <a:latin typeface="Century Gothic"/>
                <a:cs typeface="Century Gothic"/>
              </a:rPr>
              <a:t>“All</a:t>
            </a:r>
            <a:r>
              <a:rPr sz="2400" spc="-20" dirty="0">
                <a:latin typeface="Century Gothic"/>
                <a:cs typeface="Century Gothic"/>
              </a:rPr>
              <a:t> </a:t>
            </a:r>
            <a:r>
              <a:rPr sz="2400" dirty="0">
                <a:latin typeface="Century Gothic"/>
                <a:cs typeface="Century Gothic"/>
              </a:rPr>
              <a:t>elements</a:t>
            </a:r>
            <a:r>
              <a:rPr sz="2400" spc="-20" dirty="0">
                <a:latin typeface="Century Gothic"/>
                <a:cs typeface="Century Gothic"/>
              </a:rPr>
              <a:t> </a:t>
            </a:r>
            <a:r>
              <a:rPr sz="2400" dirty="0">
                <a:latin typeface="Century Gothic"/>
                <a:cs typeface="Century Gothic"/>
              </a:rPr>
              <a:t>work</a:t>
            </a:r>
            <a:r>
              <a:rPr sz="2400" spc="-15" dirty="0">
                <a:latin typeface="Century Gothic"/>
                <a:cs typeface="Century Gothic"/>
              </a:rPr>
              <a:t> </a:t>
            </a:r>
            <a:r>
              <a:rPr sz="2400" dirty="0">
                <a:latin typeface="Century Gothic"/>
                <a:cs typeface="Century Gothic"/>
              </a:rPr>
              <a:t>together</a:t>
            </a:r>
            <a:r>
              <a:rPr sz="2400" spc="-15" dirty="0">
                <a:latin typeface="Century Gothic"/>
                <a:cs typeface="Century Gothic"/>
              </a:rPr>
              <a:t> </a:t>
            </a:r>
            <a:r>
              <a:rPr sz="2400" dirty="0">
                <a:latin typeface="Century Gothic"/>
                <a:cs typeface="Century Gothic"/>
              </a:rPr>
              <a:t>to</a:t>
            </a:r>
            <a:r>
              <a:rPr sz="2400" spc="-5" dirty="0">
                <a:latin typeface="Century Gothic"/>
                <a:cs typeface="Century Gothic"/>
              </a:rPr>
              <a:t> </a:t>
            </a:r>
            <a:r>
              <a:rPr sz="2400" dirty="0">
                <a:latin typeface="Century Gothic"/>
                <a:cs typeface="Century Gothic"/>
              </a:rPr>
              <a:t>provide</a:t>
            </a:r>
            <a:r>
              <a:rPr sz="2400" spc="-35" dirty="0">
                <a:latin typeface="Century Gothic"/>
                <a:cs typeface="Century Gothic"/>
              </a:rPr>
              <a:t> </a:t>
            </a:r>
            <a:r>
              <a:rPr sz="2400" dirty="0">
                <a:latin typeface="Century Gothic"/>
                <a:cs typeface="Century Gothic"/>
              </a:rPr>
              <a:t>a</a:t>
            </a:r>
            <a:r>
              <a:rPr sz="2400" spc="-5" dirty="0">
                <a:latin typeface="Century Gothic"/>
                <a:cs typeface="Century Gothic"/>
              </a:rPr>
              <a:t> </a:t>
            </a:r>
            <a:r>
              <a:rPr sz="2400" spc="-10" dirty="0">
                <a:latin typeface="Century Gothic"/>
                <a:cs typeface="Century Gothic"/>
              </a:rPr>
              <a:t>total</a:t>
            </a:r>
            <a:endParaRPr sz="2400">
              <a:latin typeface="Century Gothic"/>
              <a:cs typeface="Century Gothic"/>
            </a:endParaRPr>
          </a:p>
          <a:p>
            <a:pPr algn="ctr">
              <a:lnSpc>
                <a:spcPts val="2760"/>
              </a:lnSpc>
            </a:pPr>
            <a:r>
              <a:rPr sz="2400" dirty="0">
                <a:latin typeface="Century Gothic"/>
                <a:cs typeface="Century Gothic"/>
              </a:rPr>
              <a:t>solution</a:t>
            </a:r>
            <a:r>
              <a:rPr sz="2400" spc="-35" dirty="0">
                <a:latin typeface="Century Gothic"/>
                <a:cs typeface="Century Gothic"/>
              </a:rPr>
              <a:t> </a:t>
            </a:r>
            <a:r>
              <a:rPr sz="2400" dirty="0">
                <a:latin typeface="Century Gothic"/>
                <a:cs typeface="Century Gothic"/>
              </a:rPr>
              <a:t>to</a:t>
            </a:r>
            <a:r>
              <a:rPr sz="2400" spc="10" dirty="0">
                <a:latin typeface="Century Gothic"/>
                <a:cs typeface="Century Gothic"/>
              </a:rPr>
              <a:t> </a:t>
            </a:r>
            <a:r>
              <a:rPr sz="2400" dirty="0">
                <a:latin typeface="Century Gothic"/>
                <a:cs typeface="Century Gothic"/>
              </a:rPr>
              <a:t>reviewing</a:t>
            </a:r>
            <a:r>
              <a:rPr sz="2400" spc="-5" dirty="0">
                <a:latin typeface="Century Gothic"/>
                <a:cs typeface="Century Gothic"/>
              </a:rPr>
              <a:t> </a:t>
            </a:r>
            <a:r>
              <a:rPr sz="2400" dirty="0">
                <a:latin typeface="Century Gothic"/>
                <a:cs typeface="Century Gothic"/>
              </a:rPr>
              <a:t>online</a:t>
            </a:r>
            <a:r>
              <a:rPr sz="2400" spc="-30" dirty="0">
                <a:latin typeface="Century Gothic"/>
                <a:cs typeface="Century Gothic"/>
              </a:rPr>
              <a:t> </a:t>
            </a:r>
            <a:r>
              <a:rPr sz="2400" dirty="0">
                <a:latin typeface="Century Gothic"/>
                <a:cs typeface="Century Gothic"/>
              </a:rPr>
              <a:t>course</a:t>
            </a:r>
            <a:r>
              <a:rPr sz="2400" spc="10" dirty="0">
                <a:latin typeface="Century Gothic"/>
                <a:cs typeface="Century Gothic"/>
              </a:rPr>
              <a:t> </a:t>
            </a:r>
            <a:r>
              <a:rPr sz="2400" spc="-10" dirty="0">
                <a:latin typeface="Century Gothic"/>
                <a:cs typeface="Century Gothic"/>
              </a:rPr>
              <a:t>design.”</a:t>
            </a:r>
            <a:endParaRPr sz="2400">
              <a:latin typeface="Century Gothic"/>
              <a:cs typeface="Century Gothic"/>
            </a:endParaRPr>
          </a:p>
        </p:txBody>
      </p:sp>
      <p:sp>
        <p:nvSpPr>
          <p:cNvPr id="8" name="object 8"/>
          <p:cNvSpPr txBox="1"/>
          <p:nvPr/>
        </p:nvSpPr>
        <p:spPr>
          <a:xfrm>
            <a:off x="5271008" y="3699128"/>
            <a:ext cx="996950" cy="223520"/>
          </a:xfrm>
          <a:prstGeom prst="rect">
            <a:avLst/>
          </a:prstGeom>
        </p:spPr>
        <p:txBody>
          <a:bodyPr vert="horz" wrap="square" lIns="0" tIns="12065" rIns="0" bIns="0" rtlCol="0">
            <a:spAutoFit/>
          </a:bodyPr>
          <a:lstStyle/>
          <a:p>
            <a:pPr marL="12700">
              <a:lnSpc>
                <a:spcPct val="100000"/>
              </a:lnSpc>
              <a:spcBef>
                <a:spcPts val="95"/>
              </a:spcBef>
            </a:pPr>
            <a:r>
              <a:rPr sz="1300" b="1" dirty="0">
                <a:solidFill>
                  <a:srgbClr val="FFFFFF"/>
                </a:solidFill>
                <a:latin typeface="Century Gothic"/>
                <a:cs typeface="Century Gothic"/>
              </a:rPr>
              <a:t>Peer</a:t>
            </a:r>
            <a:r>
              <a:rPr sz="1300" b="1" spc="-45" dirty="0">
                <a:solidFill>
                  <a:srgbClr val="FFFFFF"/>
                </a:solidFill>
                <a:latin typeface="Century Gothic"/>
                <a:cs typeface="Century Gothic"/>
              </a:rPr>
              <a:t> </a:t>
            </a:r>
            <a:r>
              <a:rPr sz="1300" b="1" spc="-10" dirty="0">
                <a:solidFill>
                  <a:srgbClr val="FFFFFF"/>
                </a:solidFill>
                <a:latin typeface="Century Gothic"/>
                <a:cs typeface="Century Gothic"/>
              </a:rPr>
              <a:t>Review</a:t>
            </a:r>
            <a:endParaRPr sz="1300">
              <a:latin typeface="Century Gothic"/>
              <a:cs typeface="Century Gothic"/>
            </a:endParaRPr>
          </a:p>
        </p:txBody>
      </p:sp>
      <p:grpSp>
        <p:nvGrpSpPr>
          <p:cNvPr id="9" name="object 9"/>
          <p:cNvGrpSpPr/>
          <p:nvPr/>
        </p:nvGrpSpPr>
        <p:grpSpPr>
          <a:xfrm>
            <a:off x="3910329" y="1540510"/>
            <a:ext cx="3143250" cy="1905635"/>
            <a:chOff x="3910329" y="1540510"/>
            <a:chExt cx="3143250" cy="1905635"/>
          </a:xfrm>
        </p:grpSpPr>
        <p:sp>
          <p:nvSpPr>
            <p:cNvPr id="10" name="object 10"/>
            <p:cNvSpPr/>
            <p:nvPr/>
          </p:nvSpPr>
          <p:spPr>
            <a:xfrm>
              <a:off x="3916679" y="1915668"/>
              <a:ext cx="1524000" cy="1524000"/>
            </a:xfrm>
            <a:custGeom>
              <a:avLst/>
              <a:gdLst/>
              <a:ahLst/>
              <a:cxnLst/>
              <a:rect l="l" t="t" r="r" b="b"/>
              <a:pathLst>
                <a:path w="1524000" h="1524000">
                  <a:moveTo>
                    <a:pt x="762000" y="0"/>
                  </a:moveTo>
                  <a:lnTo>
                    <a:pt x="713805" y="1498"/>
                  </a:lnTo>
                  <a:lnTo>
                    <a:pt x="666409" y="5936"/>
                  </a:lnTo>
                  <a:lnTo>
                    <a:pt x="619898" y="13223"/>
                  </a:lnTo>
                  <a:lnTo>
                    <a:pt x="574363" y="23269"/>
                  </a:lnTo>
                  <a:lnTo>
                    <a:pt x="529893" y="35987"/>
                  </a:lnTo>
                  <a:lnTo>
                    <a:pt x="486577" y="51286"/>
                  </a:lnTo>
                  <a:lnTo>
                    <a:pt x="444504" y="69078"/>
                  </a:lnTo>
                  <a:lnTo>
                    <a:pt x="403763" y="89272"/>
                  </a:lnTo>
                  <a:lnTo>
                    <a:pt x="364444" y="111781"/>
                  </a:lnTo>
                  <a:lnTo>
                    <a:pt x="326636" y="136514"/>
                  </a:lnTo>
                  <a:lnTo>
                    <a:pt x="290429" y="163383"/>
                  </a:lnTo>
                  <a:lnTo>
                    <a:pt x="255910" y="192298"/>
                  </a:lnTo>
                  <a:lnTo>
                    <a:pt x="223170" y="223170"/>
                  </a:lnTo>
                  <a:lnTo>
                    <a:pt x="192298" y="255910"/>
                  </a:lnTo>
                  <a:lnTo>
                    <a:pt x="163383" y="290429"/>
                  </a:lnTo>
                  <a:lnTo>
                    <a:pt x="136514" y="326636"/>
                  </a:lnTo>
                  <a:lnTo>
                    <a:pt x="111781" y="364444"/>
                  </a:lnTo>
                  <a:lnTo>
                    <a:pt x="89272" y="403763"/>
                  </a:lnTo>
                  <a:lnTo>
                    <a:pt x="69078" y="444504"/>
                  </a:lnTo>
                  <a:lnTo>
                    <a:pt x="51286" y="486577"/>
                  </a:lnTo>
                  <a:lnTo>
                    <a:pt x="35987" y="529893"/>
                  </a:lnTo>
                  <a:lnTo>
                    <a:pt x="23269" y="574363"/>
                  </a:lnTo>
                  <a:lnTo>
                    <a:pt x="13223" y="619898"/>
                  </a:lnTo>
                  <a:lnTo>
                    <a:pt x="5936" y="666409"/>
                  </a:lnTo>
                  <a:lnTo>
                    <a:pt x="1498" y="713805"/>
                  </a:lnTo>
                  <a:lnTo>
                    <a:pt x="0" y="762000"/>
                  </a:lnTo>
                  <a:lnTo>
                    <a:pt x="1498" y="810194"/>
                  </a:lnTo>
                  <a:lnTo>
                    <a:pt x="5936" y="857590"/>
                  </a:lnTo>
                  <a:lnTo>
                    <a:pt x="13223" y="904101"/>
                  </a:lnTo>
                  <a:lnTo>
                    <a:pt x="23269" y="949636"/>
                  </a:lnTo>
                  <a:lnTo>
                    <a:pt x="35987" y="994106"/>
                  </a:lnTo>
                  <a:lnTo>
                    <a:pt x="51286" y="1037422"/>
                  </a:lnTo>
                  <a:lnTo>
                    <a:pt x="69078" y="1079495"/>
                  </a:lnTo>
                  <a:lnTo>
                    <a:pt x="89272" y="1120236"/>
                  </a:lnTo>
                  <a:lnTo>
                    <a:pt x="111781" y="1159555"/>
                  </a:lnTo>
                  <a:lnTo>
                    <a:pt x="136514" y="1197363"/>
                  </a:lnTo>
                  <a:lnTo>
                    <a:pt x="163383" y="1233570"/>
                  </a:lnTo>
                  <a:lnTo>
                    <a:pt x="192298" y="1268089"/>
                  </a:lnTo>
                  <a:lnTo>
                    <a:pt x="223170" y="1300829"/>
                  </a:lnTo>
                  <a:lnTo>
                    <a:pt x="255910" y="1331701"/>
                  </a:lnTo>
                  <a:lnTo>
                    <a:pt x="290429" y="1360616"/>
                  </a:lnTo>
                  <a:lnTo>
                    <a:pt x="326636" y="1387485"/>
                  </a:lnTo>
                  <a:lnTo>
                    <a:pt x="364444" y="1412218"/>
                  </a:lnTo>
                  <a:lnTo>
                    <a:pt x="403763" y="1434727"/>
                  </a:lnTo>
                  <a:lnTo>
                    <a:pt x="444504" y="1454921"/>
                  </a:lnTo>
                  <a:lnTo>
                    <a:pt x="486577" y="1472713"/>
                  </a:lnTo>
                  <a:lnTo>
                    <a:pt x="529893" y="1488012"/>
                  </a:lnTo>
                  <a:lnTo>
                    <a:pt x="574363" y="1500730"/>
                  </a:lnTo>
                  <a:lnTo>
                    <a:pt x="619898" y="1510776"/>
                  </a:lnTo>
                  <a:lnTo>
                    <a:pt x="666409" y="1518063"/>
                  </a:lnTo>
                  <a:lnTo>
                    <a:pt x="713805" y="1522501"/>
                  </a:lnTo>
                  <a:lnTo>
                    <a:pt x="762000" y="1524000"/>
                  </a:lnTo>
                  <a:lnTo>
                    <a:pt x="810194" y="1522501"/>
                  </a:lnTo>
                  <a:lnTo>
                    <a:pt x="857590" y="1518063"/>
                  </a:lnTo>
                  <a:lnTo>
                    <a:pt x="904101" y="1510776"/>
                  </a:lnTo>
                  <a:lnTo>
                    <a:pt x="949636" y="1500730"/>
                  </a:lnTo>
                  <a:lnTo>
                    <a:pt x="994106" y="1488012"/>
                  </a:lnTo>
                  <a:lnTo>
                    <a:pt x="1037422" y="1472713"/>
                  </a:lnTo>
                  <a:lnTo>
                    <a:pt x="1079495" y="1454921"/>
                  </a:lnTo>
                  <a:lnTo>
                    <a:pt x="1120236" y="1434727"/>
                  </a:lnTo>
                  <a:lnTo>
                    <a:pt x="1159555" y="1412218"/>
                  </a:lnTo>
                  <a:lnTo>
                    <a:pt x="1197363" y="1387485"/>
                  </a:lnTo>
                  <a:lnTo>
                    <a:pt x="1233570" y="1360616"/>
                  </a:lnTo>
                  <a:lnTo>
                    <a:pt x="1268089" y="1331701"/>
                  </a:lnTo>
                  <a:lnTo>
                    <a:pt x="1300829" y="1300829"/>
                  </a:lnTo>
                  <a:lnTo>
                    <a:pt x="1331701" y="1268089"/>
                  </a:lnTo>
                  <a:lnTo>
                    <a:pt x="1360616" y="1233570"/>
                  </a:lnTo>
                  <a:lnTo>
                    <a:pt x="1387485" y="1197363"/>
                  </a:lnTo>
                  <a:lnTo>
                    <a:pt x="1412218" y="1159555"/>
                  </a:lnTo>
                  <a:lnTo>
                    <a:pt x="1434727" y="1120236"/>
                  </a:lnTo>
                  <a:lnTo>
                    <a:pt x="1454921" y="1079495"/>
                  </a:lnTo>
                  <a:lnTo>
                    <a:pt x="1472713" y="1037422"/>
                  </a:lnTo>
                  <a:lnTo>
                    <a:pt x="1488012" y="994106"/>
                  </a:lnTo>
                  <a:lnTo>
                    <a:pt x="1500730" y="949636"/>
                  </a:lnTo>
                  <a:lnTo>
                    <a:pt x="1510776" y="904101"/>
                  </a:lnTo>
                  <a:lnTo>
                    <a:pt x="1518063" y="857590"/>
                  </a:lnTo>
                  <a:lnTo>
                    <a:pt x="1522501" y="810194"/>
                  </a:lnTo>
                  <a:lnTo>
                    <a:pt x="1524000" y="762000"/>
                  </a:lnTo>
                  <a:lnTo>
                    <a:pt x="1522501" y="713805"/>
                  </a:lnTo>
                  <a:lnTo>
                    <a:pt x="1518063" y="666409"/>
                  </a:lnTo>
                  <a:lnTo>
                    <a:pt x="1510776" y="619898"/>
                  </a:lnTo>
                  <a:lnTo>
                    <a:pt x="1500730" y="574363"/>
                  </a:lnTo>
                  <a:lnTo>
                    <a:pt x="1488012" y="529893"/>
                  </a:lnTo>
                  <a:lnTo>
                    <a:pt x="1472713" y="486577"/>
                  </a:lnTo>
                  <a:lnTo>
                    <a:pt x="1454921" y="444504"/>
                  </a:lnTo>
                  <a:lnTo>
                    <a:pt x="1434727" y="403763"/>
                  </a:lnTo>
                  <a:lnTo>
                    <a:pt x="1412218" y="364444"/>
                  </a:lnTo>
                  <a:lnTo>
                    <a:pt x="1387485" y="326636"/>
                  </a:lnTo>
                  <a:lnTo>
                    <a:pt x="1360616" y="290429"/>
                  </a:lnTo>
                  <a:lnTo>
                    <a:pt x="1331701" y="255910"/>
                  </a:lnTo>
                  <a:lnTo>
                    <a:pt x="1300829" y="223170"/>
                  </a:lnTo>
                  <a:lnTo>
                    <a:pt x="1268089" y="192298"/>
                  </a:lnTo>
                  <a:lnTo>
                    <a:pt x="1233570" y="163383"/>
                  </a:lnTo>
                  <a:lnTo>
                    <a:pt x="1197363" y="136514"/>
                  </a:lnTo>
                  <a:lnTo>
                    <a:pt x="1159555" y="111781"/>
                  </a:lnTo>
                  <a:lnTo>
                    <a:pt x="1120236" y="89272"/>
                  </a:lnTo>
                  <a:lnTo>
                    <a:pt x="1079495" y="69078"/>
                  </a:lnTo>
                  <a:lnTo>
                    <a:pt x="1037422" y="51286"/>
                  </a:lnTo>
                  <a:lnTo>
                    <a:pt x="994106" y="35987"/>
                  </a:lnTo>
                  <a:lnTo>
                    <a:pt x="949636" y="23269"/>
                  </a:lnTo>
                  <a:lnTo>
                    <a:pt x="904101" y="13223"/>
                  </a:lnTo>
                  <a:lnTo>
                    <a:pt x="857590" y="5936"/>
                  </a:lnTo>
                  <a:lnTo>
                    <a:pt x="810194" y="1498"/>
                  </a:lnTo>
                  <a:lnTo>
                    <a:pt x="762000" y="0"/>
                  </a:lnTo>
                  <a:close/>
                </a:path>
              </a:pathLst>
            </a:custGeom>
            <a:solidFill>
              <a:srgbClr val="3A9EB0"/>
            </a:solidFill>
          </p:spPr>
          <p:txBody>
            <a:bodyPr wrap="square" lIns="0" tIns="0" rIns="0" bIns="0" rtlCol="0"/>
            <a:lstStyle/>
            <a:p>
              <a:endParaRPr/>
            </a:p>
          </p:txBody>
        </p:sp>
        <p:sp>
          <p:nvSpPr>
            <p:cNvPr id="11" name="object 11"/>
            <p:cNvSpPr/>
            <p:nvPr/>
          </p:nvSpPr>
          <p:spPr>
            <a:xfrm>
              <a:off x="3916679" y="1915668"/>
              <a:ext cx="1524000" cy="1524000"/>
            </a:xfrm>
            <a:custGeom>
              <a:avLst/>
              <a:gdLst/>
              <a:ahLst/>
              <a:cxnLst/>
              <a:rect l="l" t="t" r="r" b="b"/>
              <a:pathLst>
                <a:path w="1524000" h="1524000">
                  <a:moveTo>
                    <a:pt x="0" y="762000"/>
                  </a:moveTo>
                  <a:lnTo>
                    <a:pt x="1498" y="713805"/>
                  </a:lnTo>
                  <a:lnTo>
                    <a:pt x="5936" y="666409"/>
                  </a:lnTo>
                  <a:lnTo>
                    <a:pt x="13223" y="619898"/>
                  </a:lnTo>
                  <a:lnTo>
                    <a:pt x="23269" y="574363"/>
                  </a:lnTo>
                  <a:lnTo>
                    <a:pt x="35987" y="529893"/>
                  </a:lnTo>
                  <a:lnTo>
                    <a:pt x="51286" y="486577"/>
                  </a:lnTo>
                  <a:lnTo>
                    <a:pt x="69078" y="444504"/>
                  </a:lnTo>
                  <a:lnTo>
                    <a:pt x="89272" y="403763"/>
                  </a:lnTo>
                  <a:lnTo>
                    <a:pt x="111781" y="364444"/>
                  </a:lnTo>
                  <a:lnTo>
                    <a:pt x="136514" y="326636"/>
                  </a:lnTo>
                  <a:lnTo>
                    <a:pt x="163383" y="290429"/>
                  </a:lnTo>
                  <a:lnTo>
                    <a:pt x="192298" y="255910"/>
                  </a:lnTo>
                  <a:lnTo>
                    <a:pt x="223170" y="223170"/>
                  </a:lnTo>
                  <a:lnTo>
                    <a:pt x="255910" y="192298"/>
                  </a:lnTo>
                  <a:lnTo>
                    <a:pt x="290429" y="163383"/>
                  </a:lnTo>
                  <a:lnTo>
                    <a:pt x="326636" y="136514"/>
                  </a:lnTo>
                  <a:lnTo>
                    <a:pt x="364444" y="111781"/>
                  </a:lnTo>
                  <a:lnTo>
                    <a:pt x="403763" y="89272"/>
                  </a:lnTo>
                  <a:lnTo>
                    <a:pt x="444504" y="69078"/>
                  </a:lnTo>
                  <a:lnTo>
                    <a:pt x="486577" y="51286"/>
                  </a:lnTo>
                  <a:lnTo>
                    <a:pt x="529893" y="35987"/>
                  </a:lnTo>
                  <a:lnTo>
                    <a:pt x="574363" y="23269"/>
                  </a:lnTo>
                  <a:lnTo>
                    <a:pt x="619898" y="13223"/>
                  </a:lnTo>
                  <a:lnTo>
                    <a:pt x="666409" y="5936"/>
                  </a:lnTo>
                  <a:lnTo>
                    <a:pt x="713805" y="1498"/>
                  </a:lnTo>
                  <a:lnTo>
                    <a:pt x="762000" y="0"/>
                  </a:lnTo>
                  <a:lnTo>
                    <a:pt x="810194" y="1498"/>
                  </a:lnTo>
                  <a:lnTo>
                    <a:pt x="857590" y="5936"/>
                  </a:lnTo>
                  <a:lnTo>
                    <a:pt x="904101" y="13223"/>
                  </a:lnTo>
                  <a:lnTo>
                    <a:pt x="949636" y="23269"/>
                  </a:lnTo>
                  <a:lnTo>
                    <a:pt x="994106" y="35987"/>
                  </a:lnTo>
                  <a:lnTo>
                    <a:pt x="1037422" y="51286"/>
                  </a:lnTo>
                  <a:lnTo>
                    <a:pt x="1079495" y="69078"/>
                  </a:lnTo>
                  <a:lnTo>
                    <a:pt x="1120236" y="89272"/>
                  </a:lnTo>
                  <a:lnTo>
                    <a:pt x="1159555" y="111781"/>
                  </a:lnTo>
                  <a:lnTo>
                    <a:pt x="1197363" y="136514"/>
                  </a:lnTo>
                  <a:lnTo>
                    <a:pt x="1233570" y="163383"/>
                  </a:lnTo>
                  <a:lnTo>
                    <a:pt x="1268089" y="192298"/>
                  </a:lnTo>
                  <a:lnTo>
                    <a:pt x="1300829" y="223170"/>
                  </a:lnTo>
                  <a:lnTo>
                    <a:pt x="1331701" y="255910"/>
                  </a:lnTo>
                  <a:lnTo>
                    <a:pt x="1360616" y="290429"/>
                  </a:lnTo>
                  <a:lnTo>
                    <a:pt x="1387485" y="326636"/>
                  </a:lnTo>
                  <a:lnTo>
                    <a:pt x="1412218" y="364444"/>
                  </a:lnTo>
                  <a:lnTo>
                    <a:pt x="1434727" y="403763"/>
                  </a:lnTo>
                  <a:lnTo>
                    <a:pt x="1454921" y="444504"/>
                  </a:lnTo>
                  <a:lnTo>
                    <a:pt x="1472713" y="486577"/>
                  </a:lnTo>
                  <a:lnTo>
                    <a:pt x="1488012" y="529893"/>
                  </a:lnTo>
                  <a:lnTo>
                    <a:pt x="1500730" y="574363"/>
                  </a:lnTo>
                  <a:lnTo>
                    <a:pt x="1510776" y="619898"/>
                  </a:lnTo>
                  <a:lnTo>
                    <a:pt x="1518063" y="666409"/>
                  </a:lnTo>
                  <a:lnTo>
                    <a:pt x="1522501" y="713805"/>
                  </a:lnTo>
                  <a:lnTo>
                    <a:pt x="1524000" y="762000"/>
                  </a:lnTo>
                  <a:lnTo>
                    <a:pt x="1522501" y="810194"/>
                  </a:lnTo>
                  <a:lnTo>
                    <a:pt x="1518063" y="857590"/>
                  </a:lnTo>
                  <a:lnTo>
                    <a:pt x="1510776" y="904101"/>
                  </a:lnTo>
                  <a:lnTo>
                    <a:pt x="1500730" y="949636"/>
                  </a:lnTo>
                  <a:lnTo>
                    <a:pt x="1488012" y="994106"/>
                  </a:lnTo>
                  <a:lnTo>
                    <a:pt x="1472713" y="1037422"/>
                  </a:lnTo>
                  <a:lnTo>
                    <a:pt x="1454921" y="1079495"/>
                  </a:lnTo>
                  <a:lnTo>
                    <a:pt x="1434727" y="1120236"/>
                  </a:lnTo>
                  <a:lnTo>
                    <a:pt x="1412218" y="1159555"/>
                  </a:lnTo>
                  <a:lnTo>
                    <a:pt x="1387485" y="1197363"/>
                  </a:lnTo>
                  <a:lnTo>
                    <a:pt x="1360616" y="1233570"/>
                  </a:lnTo>
                  <a:lnTo>
                    <a:pt x="1331701" y="1268089"/>
                  </a:lnTo>
                  <a:lnTo>
                    <a:pt x="1300829" y="1300829"/>
                  </a:lnTo>
                  <a:lnTo>
                    <a:pt x="1268089" y="1331701"/>
                  </a:lnTo>
                  <a:lnTo>
                    <a:pt x="1233570" y="1360616"/>
                  </a:lnTo>
                  <a:lnTo>
                    <a:pt x="1197363" y="1387485"/>
                  </a:lnTo>
                  <a:lnTo>
                    <a:pt x="1159555" y="1412218"/>
                  </a:lnTo>
                  <a:lnTo>
                    <a:pt x="1120236" y="1434727"/>
                  </a:lnTo>
                  <a:lnTo>
                    <a:pt x="1079495" y="1454921"/>
                  </a:lnTo>
                  <a:lnTo>
                    <a:pt x="1037422" y="1472713"/>
                  </a:lnTo>
                  <a:lnTo>
                    <a:pt x="994106" y="1488012"/>
                  </a:lnTo>
                  <a:lnTo>
                    <a:pt x="949636" y="1500730"/>
                  </a:lnTo>
                  <a:lnTo>
                    <a:pt x="904101" y="1510776"/>
                  </a:lnTo>
                  <a:lnTo>
                    <a:pt x="857590" y="1518063"/>
                  </a:lnTo>
                  <a:lnTo>
                    <a:pt x="810194" y="1522501"/>
                  </a:lnTo>
                  <a:lnTo>
                    <a:pt x="762000" y="1524000"/>
                  </a:lnTo>
                  <a:lnTo>
                    <a:pt x="713805" y="1522501"/>
                  </a:lnTo>
                  <a:lnTo>
                    <a:pt x="666409" y="1518063"/>
                  </a:lnTo>
                  <a:lnTo>
                    <a:pt x="619898" y="1510776"/>
                  </a:lnTo>
                  <a:lnTo>
                    <a:pt x="574363" y="1500730"/>
                  </a:lnTo>
                  <a:lnTo>
                    <a:pt x="529893" y="1488012"/>
                  </a:lnTo>
                  <a:lnTo>
                    <a:pt x="486577" y="1472713"/>
                  </a:lnTo>
                  <a:lnTo>
                    <a:pt x="444504" y="1454921"/>
                  </a:lnTo>
                  <a:lnTo>
                    <a:pt x="403763" y="1434727"/>
                  </a:lnTo>
                  <a:lnTo>
                    <a:pt x="364444" y="1412218"/>
                  </a:lnTo>
                  <a:lnTo>
                    <a:pt x="326636" y="1387485"/>
                  </a:lnTo>
                  <a:lnTo>
                    <a:pt x="290429" y="1360616"/>
                  </a:lnTo>
                  <a:lnTo>
                    <a:pt x="255910" y="1331701"/>
                  </a:lnTo>
                  <a:lnTo>
                    <a:pt x="223170" y="1300829"/>
                  </a:lnTo>
                  <a:lnTo>
                    <a:pt x="192298" y="1268089"/>
                  </a:lnTo>
                  <a:lnTo>
                    <a:pt x="163383" y="1233570"/>
                  </a:lnTo>
                  <a:lnTo>
                    <a:pt x="136514" y="1197363"/>
                  </a:lnTo>
                  <a:lnTo>
                    <a:pt x="111781" y="1159555"/>
                  </a:lnTo>
                  <a:lnTo>
                    <a:pt x="89272" y="1120236"/>
                  </a:lnTo>
                  <a:lnTo>
                    <a:pt x="69078" y="1079495"/>
                  </a:lnTo>
                  <a:lnTo>
                    <a:pt x="51286" y="1037422"/>
                  </a:lnTo>
                  <a:lnTo>
                    <a:pt x="35987" y="994106"/>
                  </a:lnTo>
                  <a:lnTo>
                    <a:pt x="23269" y="949636"/>
                  </a:lnTo>
                  <a:lnTo>
                    <a:pt x="13223" y="904101"/>
                  </a:lnTo>
                  <a:lnTo>
                    <a:pt x="5936" y="857590"/>
                  </a:lnTo>
                  <a:lnTo>
                    <a:pt x="1498" y="810194"/>
                  </a:lnTo>
                  <a:lnTo>
                    <a:pt x="0" y="762000"/>
                  </a:lnTo>
                  <a:close/>
                </a:path>
              </a:pathLst>
            </a:custGeom>
            <a:ln w="12700">
              <a:solidFill>
                <a:srgbClr val="FFFFFF"/>
              </a:solidFill>
            </a:ln>
          </p:spPr>
          <p:txBody>
            <a:bodyPr wrap="square" lIns="0" tIns="0" rIns="0" bIns="0" rtlCol="0"/>
            <a:lstStyle/>
            <a:p>
              <a:endParaRPr/>
            </a:p>
          </p:txBody>
        </p:sp>
        <p:sp>
          <p:nvSpPr>
            <p:cNvPr id="12" name="object 12"/>
            <p:cNvSpPr/>
            <p:nvPr/>
          </p:nvSpPr>
          <p:spPr>
            <a:xfrm>
              <a:off x="5425439" y="1546860"/>
              <a:ext cx="1621790" cy="1524000"/>
            </a:xfrm>
            <a:custGeom>
              <a:avLst/>
              <a:gdLst/>
              <a:ahLst/>
              <a:cxnLst/>
              <a:rect l="l" t="t" r="r" b="b"/>
              <a:pathLst>
                <a:path w="1621790" h="1524000">
                  <a:moveTo>
                    <a:pt x="810768" y="0"/>
                  </a:moveTo>
                  <a:lnTo>
                    <a:pt x="761375" y="1390"/>
                  </a:lnTo>
                  <a:lnTo>
                    <a:pt x="712765" y="5508"/>
                  </a:lnTo>
                  <a:lnTo>
                    <a:pt x="665024" y="12275"/>
                  </a:lnTo>
                  <a:lnTo>
                    <a:pt x="618235" y="21610"/>
                  </a:lnTo>
                  <a:lnTo>
                    <a:pt x="572483" y="33435"/>
                  </a:lnTo>
                  <a:lnTo>
                    <a:pt x="527853" y="47668"/>
                  </a:lnTo>
                  <a:lnTo>
                    <a:pt x="484431" y="64231"/>
                  </a:lnTo>
                  <a:lnTo>
                    <a:pt x="442300" y="83044"/>
                  </a:lnTo>
                  <a:lnTo>
                    <a:pt x="401545" y="104027"/>
                  </a:lnTo>
                  <a:lnTo>
                    <a:pt x="362252" y="127100"/>
                  </a:lnTo>
                  <a:lnTo>
                    <a:pt x="324505" y="152185"/>
                  </a:lnTo>
                  <a:lnTo>
                    <a:pt x="288389" y="179200"/>
                  </a:lnTo>
                  <a:lnTo>
                    <a:pt x="253988" y="208067"/>
                  </a:lnTo>
                  <a:lnTo>
                    <a:pt x="221388" y="238706"/>
                  </a:lnTo>
                  <a:lnTo>
                    <a:pt x="190673" y="271037"/>
                  </a:lnTo>
                  <a:lnTo>
                    <a:pt x="161928" y="304981"/>
                  </a:lnTo>
                  <a:lnTo>
                    <a:pt x="135238" y="340457"/>
                  </a:lnTo>
                  <a:lnTo>
                    <a:pt x="110687" y="377387"/>
                  </a:lnTo>
                  <a:lnTo>
                    <a:pt x="88361" y="415690"/>
                  </a:lnTo>
                  <a:lnTo>
                    <a:pt x="68343" y="455287"/>
                  </a:lnTo>
                  <a:lnTo>
                    <a:pt x="50720" y="496098"/>
                  </a:lnTo>
                  <a:lnTo>
                    <a:pt x="35575" y="538044"/>
                  </a:lnTo>
                  <a:lnTo>
                    <a:pt x="22994" y="581044"/>
                  </a:lnTo>
                  <a:lnTo>
                    <a:pt x="13061" y="625019"/>
                  </a:lnTo>
                  <a:lnTo>
                    <a:pt x="5861" y="669890"/>
                  </a:lnTo>
                  <a:lnTo>
                    <a:pt x="1479" y="715577"/>
                  </a:lnTo>
                  <a:lnTo>
                    <a:pt x="0" y="762000"/>
                  </a:lnTo>
                  <a:lnTo>
                    <a:pt x="1479" y="808422"/>
                  </a:lnTo>
                  <a:lnTo>
                    <a:pt x="5861" y="854109"/>
                  </a:lnTo>
                  <a:lnTo>
                    <a:pt x="13061" y="898980"/>
                  </a:lnTo>
                  <a:lnTo>
                    <a:pt x="22994" y="942955"/>
                  </a:lnTo>
                  <a:lnTo>
                    <a:pt x="35575" y="985955"/>
                  </a:lnTo>
                  <a:lnTo>
                    <a:pt x="50720" y="1027901"/>
                  </a:lnTo>
                  <a:lnTo>
                    <a:pt x="68343" y="1068712"/>
                  </a:lnTo>
                  <a:lnTo>
                    <a:pt x="88361" y="1108309"/>
                  </a:lnTo>
                  <a:lnTo>
                    <a:pt x="110687" y="1146612"/>
                  </a:lnTo>
                  <a:lnTo>
                    <a:pt x="135238" y="1183542"/>
                  </a:lnTo>
                  <a:lnTo>
                    <a:pt x="161928" y="1219018"/>
                  </a:lnTo>
                  <a:lnTo>
                    <a:pt x="190673" y="1252962"/>
                  </a:lnTo>
                  <a:lnTo>
                    <a:pt x="221388" y="1285293"/>
                  </a:lnTo>
                  <a:lnTo>
                    <a:pt x="253988" y="1315932"/>
                  </a:lnTo>
                  <a:lnTo>
                    <a:pt x="288389" y="1344799"/>
                  </a:lnTo>
                  <a:lnTo>
                    <a:pt x="324505" y="1371814"/>
                  </a:lnTo>
                  <a:lnTo>
                    <a:pt x="362252" y="1396899"/>
                  </a:lnTo>
                  <a:lnTo>
                    <a:pt x="401545" y="1419972"/>
                  </a:lnTo>
                  <a:lnTo>
                    <a:pt x="442300" y="1440955"/>
                  </a:lnTo>
                  <a:lnTo>
                    <a:pt x="484431" y="1459768"/>
                  </a:lnTo>
                  <a:lnTo>
                    <a:pt x="527853" y="1476331"/>
                  </a:lnTo>
                  <a:lnTo>
                    <a:pt x="572483" y="1490564"/>
                  </a:lnTo>
                  <a:lnTo>
                    <a:pt x="618235" y="1502389"/>
                  </a:lnTo>
                  <a:lnTo>
                    <a:pt x="665024" y="1511724"/>
                  </a:lnTo>
                  <a:lnTo>
                    <a:pt x="712765" y="1518491"/>
                  </a:lnTo>
                  <a:lnTo>
                    <a:pt x="761375" y="1522609"/>
                  </a:lnTo>
                  <a:lnTo>
                    <a:pt x="810768" y="1524000"/>
                  </a:lnTo>
                  <a:lnTo>
                    <a:pt x="860160" y="1522609"/>
                  </a:lnTo>
                  <a:lnTo>
                    <a:pt x="908770" y="1518491"/>
                  </a:lnTo>
                  <a:lnTo>
                    <a:pt x="956511" y="1511724"/>
                  </a:lnTo>
                  <a:lnTo>
                    <a:pt x="1003300" y="1502389"/>
                  </a:lnTo>
                  <a:lnTo>
                    <a:pt x="1049052" y="1490564"/>
                  </a:lnTo>
                  <a:lnTo>
                    <a:pt x="1093682" y="1476331"/>
                  </a:lnTo>
                  <a:lnTo>
                    <a:pt x="1137104" y="1459768"/>
                  </a:lnTo>
                  <a:lnTo>
                    <a:pt x="1179235" y="1440955"/>
                  </a:lnTo>
                  <a:lnTo>
                    <a:pt x="1219990" y="1419972"/>
                  </a:lnTo>
                  <a:lnTo>
                    <a:pt x="1259283" y="1396899"/>
                  </a:lnTo>
                  <a:lnTo>
                    <a:pt x="1297030" y="1371814"/>
                  </a:lnTo>
                  <a:lnTo>
                    <a:pt x="1333146" y="1344799"/>
                  </a:lnTo>
                  <a:lnTo>
                    <a:pt x="1367547" y="1315932"/>
                  </a:lnTo>
                  <a:lnTo>
                    <a:pt x="1400147" y="1285293"/>
                  </a:lnTo>
                  <a:lnTo>
                    <a:pt x="1430862" y="1252962"/>
                  </a:lnTo>
                  <a:lnTo>
                    <a:pt x="1459607" y="1219018"/>
                  </a:lnTo>
                  <a:lnTo>
                    <a:pt x="1486297" y="1183542"/>
                  </a:lnTo>
                  <a:lnTo>
                    <a:pt x="1510848" y="1146612"/>
                  </a:lnTo>
                  <a:lnTo>
                    <a:pt x="1533174" y="1108309"/>
                  </a:lnTo>
                  <a:lnTo>
                    <a:pt x="1553192" y="1068712"/>
                  </a:lnTo>
                  <a:lnTo>
                    <a:pt x="1570815" y="1027901"/>
                  </a:lnTo>
                  <a:lnTo>
                    <a:pt x="1585960" y="985955"/>
                  </a:lnTo>
                  <a:lnTo>
                    <a:pt x="1598541" y="942955"/>
                  </a:lnTo>
                  <a:lnTo>
                    <a:pt x="1608474" y="898980"/>
                  </a:lnTo>
                  <a:lnTo>
                    <a:pt x="1615674" y="854109"/>
                  </a:lnTo>
                  <a:lnTo>
                    <a:pt x="1620056" y="808422"/>
                  </a:lnTo>
                  <a:lnTo>
                    <a:pt x="1621536" y="762000"/>
                  </a:lnTo>
                  <a:lnTo>
                    <a:pt x="1620056" y="715577"/>
                  </a:lnTo>
                  <a:lnTo>
                    <a:pt x="1615674" y="669890"/>
                  </a:lnTo>
                  <a:lnTo>
                    <a:pt x="1608474" y="625019"/>
                  </a:lnTo>
                  <a:lnTo>
                    <a:pt x="1598541" y="581044"/>
                  </a:lnTo>
                  <a:lnTo>
                    <a:pt x="1585960" y="538044"/>
                  </a:lnTo>
                  <a:lnTo>
                    <a:pt x="1570815" y="496098"/>
                  </a:lnTo>
                  <a:lnTo>
                    <a:pt x="1553192" y="455287"/>
                  </a:lnTo>
                  <a:lnTo>
                    <a:pt x="1533174" y="415690"/>
                  </a:lnTo>
                  <a:lnTo>
                    <a:pt x="1510848" y="377387"/>
                  </a:lnTo>
                  <a:lnTo>
                    <a:pt x="1486297" y="340457"/>
                  </a:lnTo>
                  <a:lnTo>
                    <a:pt x="1459607" y="304981"/>
                  </a:lnTo>
                  <a:lnTo>
                    <a:pt x="1430862" y="271037"/>
                  </a:lnTo>
                  <a:lnTo>
                    <a:pt x="1400147" y="238706"/>
                  </a:lnTo>
                  <a:lnTo>
                    <a:pt x="1367547" y="208067"/>
                  </a:lnTo>
                  <a:lnTo>
                    <a:pt x="1333146" y="179200"/>
                  </a:lnTo>
                  <a:lnTo>
                    <a:pt x="1297030" y="152185"/>
                  </a:lnTo>
                  <a:lnTo>
                    <a:pt x="1259283" y="127100"/>
                  </a:lnTo>
                  <a:lnTo>
                    <a:pt x="1219990" y="104027"/>
                  </a:lnTo>
                  <a:lnTo>
                    <a:pt x="1179235" y="83044"/>
                  </a:lnTo>
                  <a:lnTo>
                    <a:pt x="1137104" y="64231"/>
                  </a:lnTo>
                  <a:lnTo>
                    <a:pt x="1093682" y="47668"/>
                  </a:lnTo>
                  <a:lnTo>
                    <a:pt x="1049052" y="33435"/>
                  </a:lnTo>
                  <a:lnTo>
                    <a:pt x="1003300" y="21610"/>
                  </a:lnTo>
                  <a:lnTo>
                    <a:pt x="956511" y="12275"/>
                  </a:lnTo>
                  <a:lnTo>
                    <a:pt x="908770" y="5508"/>
                  </a:lnTo>
                  <a:lnTo>
                    <a:pt x="860160" y="1390"/>
                  </a:lnTo>
                  <a:lnTo>
                    <a:pt x="810768" y="0"/>
                  </a:lnTo>
                  <a:close/>
                </a:path>
              </a:pathLst>
            </a:custGeom>
            <a:solidFill>
              <a:srgbClr val="3A9EB0"/>
            </a:solidFill>
          </p:spPr>
          <p:txBody>
            <a:bodyPr wrap="square" lIns="0" tIns="0" rIns="0" bIns="0" rtlCol="0"/>
            <a:lstStyle/>
            <a:p>
              <a:endParaRPr/>
            </a:p>
          </p:txBody>
        </p:sp>
        <p:sp>
          <p:nvSpPr>
            <p:cNvPr id="13" name="object 13"/>
            <p:cNvSpPr/>
            <p:nvPr/>
          </p:nvSpPr>
          <p:spPr>
            <a:xfrm>
              <a:off x="5425439" y="1546860"/>
              <a:ext cx="1621790" cy="1524000"/>
            </a:xfrm>
            <a:custGeom>
              <a:avLst/>
              <a:gdLst/>
              <a:ahLst/>
              <a:cxnLst/>
              <a:rect l="l" t="t" r="r" b="b"/>
              <a:pathLst>
                <a:path w="1621790" h="1524000">
                  <a:moveTo>
                    <a:pt x="0" y="762000"/>
                  </a:moveTo>
                  <a:lnTo>
                    <a:pt x="1479" y="715577"/>
                  </a:lnTo>
                  <a:lnTo>
                    <a:pt x="5861" y="669890"/>
                  </a:lnTo>
                  <a:lnTo>
                    <a:pt x="13061" y="625019"/>
                  </a:lnTo>
                  <a:lnTo>
                    <a:pt x="22994" y="581044"/>
                  </a:lnTo>
                  <a:lnTo>
                    <a:pt x="35575" y="538044"/>
                  </a:lnTo>
                  <a:lnTo>
                    <a:pt x="50720" y="496098"/>
                  </a:lnTo>
                  <a:lnTo>
                    <a:pt x="68343" y="455287"/>
                  </a:lnTo>
                  <a:lnTo>
                    <a:pt x="88361" y="415690"/>
                  </a:lnTo>
                  <a:lnTo>
                    <a:pt x="110687" y="377387"/>
                  </a:lnTo>
                  <a:lnTo>
                    <a:pt x="135238" y="340457"/>
                  </a:lnTo>
                  <a:lnTo>
                    <a:pt x="161928" y="304981"/>
                  </a:lnTo>
                  <a:lnTo>
                    <a:pt x="190673" y="271037"/>
                  </a:lnTo>
                  <a:lnTo>
                    <a:pt x="221388" y="238706"/>
                  </a:lnTo>
                  <a:lnTo>
                    <a:pt x="253988" y="208067"/>
                  </a:lnTo>
                  <a:lnTo>
                    <a:pt x="288389" y="179200"/>
                  </a:lnTo>
                  <a:lnTo>
                    <a:pt x="324505" y="152185"/>
                  </a:lnTo>
                  <a:lnTo>
                    <a:pt x="362252" y="127100"/>
                  </a:lnTo>
                  <a:lnTo>
                    <a:pt x="401545" y="104027"/>
                  </a:lnTo>
                  <a:lnTo>
                    <a:pt x="442300" y="83044"/>
                  </a:lnTo>
                  <a:lnTo>
                    <a:pt x="484431" y="64231"/>
                  </a:lnTo>
                  <a:lnTo>
                    <a:pt x="527853" y="47668"/>
                  </a:lnTo>
                  <a:lnTo>
                    <a:pt x="572483" y="33435"/>
                  </a:lnTo>
                  <a:lnTo>
                    <a:pt x="618235" y="21610"/>
                  </a:lnTo>
                  <a:lnTo>
                    <a:pt x="665024" y="12275"/>
                  </a:lnTo>
                  <a:lnTo>
                    <a:pt x="712765" y="5508"/>
                  </a:lnTo>
                  <a:lnTo>
                    <a:pt x="761375" y="1390"/>
                  </a:lnTo>
                  <a:lnTo>
                    <a:pt x="810768" y="0"/>
                  </a:lnTo>
                  <a:lnTo>
                    <a:pt x="860160" y="1390"/>
                  </a:lnTo>
                  <a:lnTo>
                    <a:pt x="908770" y="5508"/>
                  </a:lnTo>
                  <a:lnTo>
                    <a:pt x="956511" y="12275"/>
                  </a:lnTo>
                  <a:lnTo>
                    <a:pt x="1003300" y="21610"/>
                  </a:lnTo>
                  <a:lnTo>
                    <a:pt x="1049052" y="33435"/>
                  </a:lnTo>
                  <a:lnTo>
                    <a:pt x="1093682" y="47668"/>
                  </a:lnTo>
                  <a:lnTo>
                    <a:pt x="1137104" y="64231"/>
                  </a:lnTo>
                  <a:lnTo>
                    <a:pt x="1179235" y="83044"/>
                  </a:lnTo>
                  <a:lnTo>
                    <a:pt x="1219990" y="104027"/>
                  </a:lnTo>
                  <a:lnTo>
                    <a:pt x="1259283" y="127100"/>
                  </a:lnTo>
                  <a:lnTo>
                    <a:pt x="1297030" y="152185"/>
                  </a:lnTo>
                  <a:lnTo>
                    <a:pt x="1333146" y="179200"/>
                  </a:lnTo>
                  <a:lnTo>
                    <a:pt x="1367547" y="208067"/>
                  </a:lnTo>
                  <a:lnTo>
                    <a:pt x="1400147" y="238706"/>
                  </a:lnTo>
                  <a:lnTo>
                    <a:pt x="1430862" y="271037"/>
                  </a:lnTo>
                  <a:lnTo>
                    <a:pt x="1459607" y="304981"/>
                  </a:lnTo>
                  <a:lnTo>
                    <a:pt x="1486297" y="340457"/>
                  </a:lnTo>
                  <a:lnTo>
                    <a:pt x="1510848" y="377387"/>
                  </a:lnTo>
                  <a:lnTo>
                    <a:pt x="1533174" y="415690"/>
                  </a:lnTo>
                  <a:lnTo>
                    <a:pt x="1553192" y="455287"/>
                  </a:lnTo>
                  <a:lnTo>
                    <a:pt x="1570815" y="496098"/>
                  </a:lnTo>
                  <a:lnTo>
                    <a:pt x="1585960" y="538044"/>
                  </a:lnTo>
                  <a:lnTo>
                    <a:pt x="1598541" y="581044"/>
                  </a:lnTo>
                  <a:lnTo>
                    <a:pt x="1608474" y="625019"/>
                  </a:lnTo>
                  <a:lnTo>
                    <a:pt x="1615674" y="669890"/>
                  </a:lnTo>
                  <a:lnTo>
                    <a:pt x="1620056" y="715577"/>
                  </a:lnTo>
                  <a:lnTo>
                    <a:pt x="1621536" y="762000"/>
                  </a:lnTo>
                  <a:lnTo>
                    <a:pt x="1620056" y="808422"/>
                  </a:lnTo>
                  <a:lnTo>
                    <a:pt x="1615674" y="854109"/>
                  </a:lnTo>
                  <a:lnTo>
                    <a:pt x="1608474" y="898980"/>
                  </a:lnTo>
                  <a:lnTo>
                    <a:pt x="1598541" y="942955"/>
                  </a:lnTo>
                  <a:lnTo>
                    <a:pt x="1585960" y="985955"/>
                  </a:lnTo>
                  <a:lnTo>
                    <a:pt x="1570815" y="1027901"/>
                  </a:lnTo>
                  <a:lnTo>
                    <a:pt x="1553192" y="1068712"/>
                  </a:lnTo>
                  <a:lnTo>
                    <a:pt x="1533174" y="1108309"/>
                  </a:lnTo>
                  <a:lnTo>
                    <a:pt x="1510848" y="1146612"/>
                  </a:lnTo>
                  <a:lnTo>
                    <a:pt x="1486297" y="1183542"/>
                  </a:lnTo>
                  <a:lnTo>
                    <a:pt x="1459607" y="1219018"/>
                  </a:lnTo>
                  <a:lnTo>
                    <a:pt x="1430862" y="1252962"/>
                  </a:lnTo>
                  <a:lnTo>
                    <a:pt x="1400147" y="1285293"/>
                  </a:lnTo>
                  <a:lnTo>
                    <a:pt x="1367547" y="1315932"/>
                  </a:lnTo>
                  <a:lnTo>
                    <a:pt x="1333146" y="1344799"/>
                  </a:lnTo>
                  <a:lnTo>
                    <a:pt x="1297030" y="1371814"/>
                  </a:lnTo>
                  <a:lnTo>
                    <a:pt x="1259283" y="1396899"/>
                  </a:lnTo>
                  <a:lnTo>
                    <a:pt x="1219990" y="1419972"/>
                  </a:lnTo>
                  <a:lnTo>
                    <a:pt x="1179235" y="1440955"/>
                  </a:lnTo>
                  <a:lnTo>
                    <a:pt x="1137104" y="1459768"/>
                  </a:lnTo>
                  <a:lnTo>
                    <a:pt x="1093682" y="1476331"/>
                  </a:lnTo>
                  <a:lnTo>
                    <a:pt x="1049052" y="1490564"/>
                  </a:lnTo>
                  <a:lnTo>
                    <a:pt x="1003300" y="1502389"/>
                  </a:lnTo>
                  <a:lnTo>
                    <a:pt x="956511" y="1511724"/>
                  </a:lnTo>
                  <a:lnTo>
                    <a:pt x="908770" y="1518491"/>
                  </a:lnTo>
                  <a:lnTo>
                    <a:pt x="860160" y="1522609"/>
                  </a:lnTo>
                  <a:lnTo>
                    <a:pt x="810768" y="1524000"/>
                  </a:lnTo>
                  <a:lnTo>
                    <a:pt x="761375" y="1522609"/>
                  </a:lnTo>
                  <a:lnTo>
                    <a:pt x="712765" y="1518491"/>
                  </a:lnTo>
                  <a:lnTo>
                    <a:pt x="665024" y="1511724"/>
                  </a:lnTo>
                  <a:lnTo>
                    <a:pt x="618235" y="1502389"/>
                  </a:lnTo>
                  <a:lnTo>
                    <a:pt x="572483" y="1490564"/>
                  </a:lnTo>
                  <a:lnTo>
                    <a:pt x="527853" y="1476331"/>
                  </a:lnTo>
                  <a:lnTo>
                    <a:pt x="484431" y="1459768"/>
                  </a:lnTo>
                  <a:lnTo>
                    <a:pt x="442300" y="1440955"/>
                  </a:lnTo>
                  <a:lnTo>
                    <a:pt x="401545" y="1419972"/>
                  </a:lnTo>
                  <a:lnTo>
                    <a:pt x="362252" y="1396899"/>
                  </a:lnTo>
                  <a:lnTo>
                    <a:pt x="324505" y="1371814"/>
                  </a:lnTo>
                  <a:lnTo>
                    <a:pt x="288389" y="1344799"/>
                  </a:lnTo>
                  <a:lnTo>
                    <a:pt x="253988" y="1315932"/>
                  </a:lnTo>
                  <a:lnTo>
                    <a:pt x="221388" y="1285293"/>
                  </a:lnTo>
                  <a:lnTo>
                    <a:pt x="190673" y="1252962"/>
                  </a:lnTo>
                  <a:lnTo>
                    <a:pt x="161928" y="1219018"/>
                  </a:lnTo>
                  <a:lnTo>
                    <a:pt x="135238" y="1183542"/>
                  </a:lnTo>
                  <a:lnTo>
                    <a:pt x="110687" y="1146612"/>
                  </a:lnTo>
                  <a:lnTo>
                    <a:pt x="88361" y="1108309"/>
                  </a:lnTo>
                  <a:lnTo>
                    <a:pt x="68343" y="1068712"/>
                  </a:lnTo>
                  <a:lnTo>
                    <a:pt x="50720" y="1027901"/>
                  </a:lnTo>
                  <a:lnTo>
                    <a:pt x="35575" y="985955"/>
                  </a:lnTo>
                  <a:lnTo>
                    <a:pt x="22994" y="942955"/>
                  </a:lnTo>
                  <a:lnTo>
                    <a:pt x="13061" y="898980"/>
                  </a:lnTo>
                  <a:lnTo>
                    <a:pt x="5861" y="854109"/>
                  </a:lnTo>
                  <a:lnTo>
                    <a:pt x="1479" y="808422"/>
                  </a:lnTo>
                  <a:lnTo>
                    <a:pt x="0" y="762000"/>
                  </a:lnTo>
                  <a:close/>
                </a:path>
              </a:pathLst>
            </a:custGeom>
            <a:ln w="12700">
              <a:solidFill>
                <a:srgbClr val="FFFFFF"/>
              </a:solidFill>
            </a:ln>
          </p:spPr>
          <p:txBody>
            <a:bodyPr wrap="square" lIns="0" tIns="0" rIns="0" bIns="0" rtlCol="0"/>
            <a:lstStyle/>
            <a:p>
              <a:endParaRPr/>
            </a:p>
          </p:txBody>
        </p:sp>
      </p:grpSp>
      <p:sp>
        <p:nvSpPr>
          <p:cNvPr id="14" name="object 14"/>
          <p:cNvSpPr txBox="1"/>
          <p:nvPr/>
        </p:nvSpPr>
        <p:spPr>
          <a:xfrm>
            <a:off x="4247515" y="2095880"/>
            <a:ext cx="2541905" cy="682625"/>
          </a:xfrm>
          <a:prstGeom prst="rect">
            <a:avLst/>
          </a:prstGeom>
        </p:spPr>
        <p:txBody>
          <a:bodyPr vert="horz" wrap="square" lIns="0" tIns="31750" rIns="0" bIns="0" rtlCol="0">
            <a:spAutoFit/>
          </a:bodyPr>
          <a:lstStyle/>
          <a:p>
            <a:pPr marL="1449705" marR="5080" indent="69850">
              <a:lnSpc>
                <a:spcPts val="1430"/>
              </a:lnSpc>
              <a:spcBef>
                <a:spcPts val="250"/>
              </a:spcBef>
            </a:pPr>
            <a:r>
              <a:rPr sz="1300" b="1" spc="-10" dirty="0">
                <a:solidFill>
                  <a:srgbClr val="FFFFFF"/>
                </a:solidFill>
                <a:latin typeface="Century Gothic"/>
                <a:cs typeface="Century Gothic"/>
              </a:rPr>
              <a:t>Professional Development</a:t>
            </a:r>
            <a:endParaRPr sz="1300">
              <a:latin typeface="Century Gothic"/>
              <a:cs typeface="Century Gothic"/>
            </a:endParaRPr>
          </a:p>
          <a:p>
            <a:pPr marL="12700">
              <a:lnSpc>
                <a:spcPct val="100000"/>
              </a:lnSpc>
              <a:spcBef>
                <a:spcPts val="605"/>
              </a:spcBef>
            </a:pPr>
            <a:r>
              <a:rPr sz="1300" b="1" dirty="0">
                <a:solidFill>
                  <a:srgbClr val="FFFFFF"/>
                </a:solidFill>
                <a:latin typeface="Century Gothic"/>
                <a:cs typeface="Century Gothic"/>
              </a:rPr>
              <a:t>QM</a:t>
            </a:r>
            <a:r>
              <a:rPr sz="1300" b="1" spc="-25" dirty="0">
                <a:solidFill>
                  <a:srgbClr val="FFFFFF"/>
                </a:solidFill>
                <a:latin typeface="Century Gothic"/>
                <a:cs typeface="Century Gothic"/>
              </a:rPr>
              <a:t> </a:t>
            </a:r>
            <a:r>
              <a:rPr sz="1300" b="1" spc="-10" dirty="0">
                <a:solidFill>
                  <a:srgbClr val="FFFFFF"/>
                </a:solidFill>
                <a:latin typeface="Century Gothic"/>
                <a:cs typeface="Century Gothic"/>
              </a:rPr>
              <a:t>Rubric</a:t>
            </a:r>
            <a:endParaRPr sz="1300">
              <a:latin typeface="Century Gothic"/>
              <a:cs typeface="Century Gothic"/>
            </a:endParaRPr>
          </a:p>
        </p:txBody>
      </p:sp>
      <p:grpSp>
        <p:nvGrpSpPr>
          <p:cNvPr id="15" name="object 15"/>
          <p:cNvGrpSpPr/>
          <p:nvPr/>
        </p:nvGrpSpPr>
        <p:grpSpPr>
          <a:xfrm>
            <a:off x="3235072" y="1234257"/>
            <a:ext cx="4747260" cy="3799840"/>
            <a:chOff x="3235072" y="1234257"/>
            <a:chExt cx="4747260" cy="3799840"/>
          </a:xfrm>
        </p:grpSpPr>
        <p:sp>
          <p:nvSpPr>
            <p:cNvPr id="16" name="object 16"/>
            <p:cNvSpPr/>
            <p:nvPr/>
          </p:nvSpPr>
          <p:spPr>
            <a:xfrm>
              <a:off x="3238247" y="1246044"/>
              <a:ext cx="4740910" cy="3784600"/>
            </a:xfrm>
            <a:custGeom>
              <a:avLst/>
              <a:gdLst/>
              <a:ahLst/>
              <a:cxnLst/>
              <a:rect l="l" t="t" r="r" b="b"/>
              <a:pathLst>
                <a:path w="4740909" h="3784600">
                  <a:moveTo>
                    <a:pt x="3082210" y="38100"/>
                  </a:moveTo>
                  <a:lnTo>
                    <a:pt x="1645367" y="38100"/>
                  </a:lnTo>
                  <a:lnTo>
                    <a:pt x="1458921" y="76200"/>
                  </a:lnTo>
                  <a:lnTo>
                    <a:pt x="1398598" y="76200"/>
                  </a:lnTo>
                  <a:lnTo>
                    <a:pt x="1223419" y="114300"/>
                  </a:lnTo>
                  <a:lnTo>
                    <a:pt x="1004199" y="165100"/>
                  </a:lnTo>
                  <a:lnTo>
                    <a:pt x="952106" y="190500"/>
                  </a:lnTo>
                  <a:lnTo>
                    <a:pt x="802696" y="228600"/>
                  </a:lnTo>
                  <a:lnTo>
                    <a:pt x="755257" y="254000"/>
                  </a:lnTo>
                  <a:lnTo>
                    <a:pt x="709037" y="266700"/>
                  </a:lnTo>
                  <a:lnTo>
                    <a:pt x="664059" y="292100"/>
                  </a:lnTo>
                  <a:lnTo>
                    <a:pt x="620346" y="304800"/>
                  </a:lnTo>
                  <a:lnTo>
                    <a:pt x="577919" y="330200"/>
                  </a:lnTo>
                  <a:lnTo>
                    <a:pt x="536802" y="342900"/>
                  </a:lnTo>
                  <a:lnTo>
                    <a:pt x="497016" y="368300"/>
                  </a:lnTo>
                  <a:lnTo>
                    <a:pt x="458584" y="381000"/>
                  </a:lnTo>
                  <a:lnTo>
                    <a:pt x="421529" y="406400"/>
                  </a:lnTo>
                  <a:lnTo>
                    <a:pt x="385873" y="431800"/>
                  </a:lnTo>
                  <a:lnTo>
                    <a:pt x="351638" y="444500"/>
                  </a:lnTo>
                  <a:lnTo>
                    <a:pt x="318848" y="469900"/>
                  </a:lnTo>
                  <a:lnTo>
                    <a:pt x="287523" y="495300"/>
                  </a:lnTo>
                  <a:lnTo>
                    <a:pt x="257688" y="520700"/>
                  </a:lnTo>
                  <a:lnTo>
                    <a:pt x="229363" y="533400"/>
                  </a:lnTo>
                  <a:lnTo>
                    <a:pt x="177337" y="584200"/>
                  </a:lnTo>
                  <a:lnTo>
                    <a:pt x="131625" y="635000"/>
                  </a:lnTo>
                  <a:lnTo>
                    <a:pt x="92407" y="685800"/>
                  </a:lnTo>
                  <a:lnTo>
                    <a:pt x="59862" y="736600"/>
                  </a:lnTo>
                  <a:lnTo>
                    <a:pt x="34169" y="787400"/>
                  </a:lnTo>
                  <a:lnTo>
                    <a:pt x="15508" y="838200"/>
                  </a:lnTo>
                  <a:lnTo>
                    <a:pt x="4058" y="889000"/>
                  </a:lnTo>
                  <a:lnTo>
                    <a:pt x="0" y="939800"/>
                  </a:lnTo>
                  <a:lnTo>
                    <a:pt x="798" y="965200"/>
                  </a:lnTo>
                  <a:lnTo>
                    <a:pt x="8162" y="1028700"/>
                  </a:lnTo>
                  <a:lnTo>
                    <a:pt x="23366" y="1079500"/>
                  </a:lnTo>
                  <a:lnTo>
                    <a:pt x="1783967" y="3581400"/>
                  </a:lnTo>
                  <a:lnTo>
                    <a:pt x="1796628" y="3606800"/>
                  </a:lnTo>
                  <a:lnTo>
                    <a:pt x="1841498" y="3657600"/>
                  </a:lnTo>
                  <a:lnTo>
                    <a:pt x="1872924" y="3683000"/>
                  </a:lnTo>
                  <a:lnTo>
                    <a:pt x="1909821" y="3708400"/>
                  </a:lnTo>
                  <a:lnTo>
                    <a:pt x="1951798" y="3721100"/>
                  </a:lnTo>
                  <a:lnTo>
                    <a:pt x="1998463" y="3733800"/>
                  </a:lnTo>
                  <a:lnTo>
                    <a:pt x="2049425" y="3759200"/>
                  </a:lnTo>
                  <a:lnTo>
                    <a:pt x="2104293" y="3771900"/>
                  </a:lnTo>
                  <a:lnTo>
                    <a:pt x="2162674" y="3771900"/>
                  </a:lnTo>
                  <a:lnTo>
                    <a:pt x="2224177" y="3784600"/>
                  </a:lnTo>
                  <a:lnTo>
                    <a:pt x="2538114" y="3784600"/>
                  </a:lnTo>
                  <a:lnTo>
                    <a:pt x="2595845" y="3771900"/>
                  </a:lnTo>
                  <a:lnTo>
                    <a:pt x="2650883" y="3759200"/>
                  </a:lnTo>
                  <a:lnTo>
                    <a:pt x="2702820" y="3746500"/>
                  </a:lnTo>
                  <a:lnTo>
                    <a:pt x="2751247" y="3733800"/>
                  </a:lnTo>
                  <a:lnTo>
                    <a:pt x="2795757" y="3721100"/>
                  </a:lnTo>
                  <a:lnTo>
                    <a:pt x="2835941" y="3695700"/>
                  </a:lnTo>
                  <a:lnTo>
                    <a:pt x="2871392" y="3683000"/>
                  </a:lnTo>
                  <a:lnTo>
                    <a:pt x="2901701" y="3657600"/>
                  </a:lnTo>
                  <a:lnTo>
                    <a:pt x="2926461" y="3632200"/>
                  </a:lnTo>
                  <a:lnTo>
                    <a:pt x="2945264" y="3606800"/>
                  </a:lnTo>
                  <a:lnTo>
                    <a:pt x="2957701" y="3581400"/>
                  </a:lnTo>
                  <a:lnTo>
                    <a:pt x="4280386" y="1701800"/>
                  </a:lnTo>
                  <a:lnTo>
                    <a:pt x="2030380" y="1701800"/>
                  </a:lnTo>
                  <a:lnTo>
                    <a:pt x="1964158" y="1689100"/>
                  </a:lnTo>
                  <a:lnTo>
                    <a:pt x="1898634" y="1689100"/>
                  </a:lnTo>
                  <a:lnTo>
                    <a:pt x="1833838" y="1676400"/>
                  </a:lnTo>
                  <a:lnTo>
                    <a:pt x="1769805" y="1676400"/>
                  </a:lnTo>
                  <a:lnTo>
                    <a:pt x="1706564" y="1663700"/>
                  </a:lnTo>
                  <a:lnTo>
                    <a:pt x="1644149" y="1663700"/>
                  </a:lnTo>
                  <a:lnTo>
                    <a:pt x="1582591" y="1651000"/>
                  </a:lnTo>
                  <a:lnTo>
                    <a:pt x="1521923" y="1651000"/>
                  </a:lnTo>
                  <a:lnTo>
                    <a:pt x="1233034" y="1587500"/>
                  </a:lnTo>
                  <a:lnTo>
                    <a:pt x="1178370" y="1587500"/>
                  </a:lnTo>
                  <a:lnTo>
                    <a:pt x="1124820" y="1574800"/>
                  </a:lnTo>
                  <a:lnTo>
                    <a:pt x="1072414" y="1549400"/>
                  </a:lnTo>
                  <a:lnTo>
                    <a:pt x="922384" y="1511300"/>
                  </a:lnTo>
                  <a:lnTo>
                    <a:pt x="828673" y="1485900"/>
                  </a:lnTo>
                  <a:lnTo>
                    <a:pt x="783806" y="1460500"/>
                  </a:lnTo>
                  <a:lnTo>
                    <a:pt x="698209" y="1435100"/>
                  </a:lnTo>
                  <a:lnTo>
                    <a:pt x="657543" y="1409700"/>
                  </a:lnTo>
                  <a:lnTo>
                    <a:pt x="618340" y="1397000"/>
                  </a:lnTo>
                  <a:lnTo>
                    <a:pt x="580634" y="1384300"/>
                  </a:lnTo>
                  <a:lnTo>
                    <a:pt x="544456" y="1358900"/>
                  </a:lnTo>
                  <a:lnTo>
                    <a:pt x="509837" y="1346200"/>
                  </a:lnTo>
                  <a:lnTo>
                    <a:pt x="476811" y="1320800"/>
                  </a:lnTo>
                  <a:lnTo>
                    <a:pt x="445408" y="1308100"/>
                  </a:lnTo>
                  <a:lnTo>
                    <a:pt x="415661" y="1282700"/>
                  </a:lnTo>
                  <a:lnTo>
                    <a:pt x="387601" y="1257300"/>
                  </a:lnTo>
                  <a:lnTo>
                    <a:pt x="361262" y="1244600"/>
                  </a:lnTo>
                  <a:lnTo>
                    <a:pt x="336673" y="1219200"/>
                  </a:lnTo>
                  <a:lnTo>
                    <a:pt x="313869" y="1193800"/>
                  </a:lnTo>
                  <a:lnTo>
                    <a:pt x="292879" y="1181100"/>
                  </a:lnTo>
                  <a:lnTo>
                    <a:pt x="273738" y="1155700"/>
                  </a:lnTo>
                  <a:lnTo>
                    <a:pt x="256475" y="1130300"/>
                  </a:lnTo>
                  <a:lnTo>
                    <a:pt x="241124" y="1104900"/>
                  </a:lnTo>
                  <a:lnTo>
                    <a:pt x="227716" y="1092200"/>
                  </a:lnTo>
                  <a:lnTo>
                    <a:pt x="206857" y="1041400"/>
                  </a:lnTo>
                  <a:lnTo>
                    <a:pt x="194154" y="990600"/>
                  </a:lnTo>
                  <a:lnTo>
                    <a:pt x="189863" y="939800"/>
                  </a:lnTo>
                  <a:lnTo>
                    <a:pt x="190941" y="927100"/>
                  </a:lnTo>
                  <a:lnTo>
                    <a:pt x="199470" y="876300"/>
                  </a:lnTo>
                  <a:lnTo>
                    <a:pt x="216283" y="825500"/>
                  </a:lnTo>
                  <a:lnTo>
                    <a:pt x="241124" y="787400"/>
                  </a:lnTo>
                  <a:lnTo>
                    <a:pt x="256475" y="762000"/>
                  </a:lnTo>
                  <a:lnTo>
                    <a:pt x="273738" y="736600"/>
                  </a:lnTo>
                  <a:lnTo>
                    <a:pt x="292879" y="711200"/>
                  </a:lnTo>
                  <a:lnTo>
                    <a:pt x="313869" y="698500"/>
                  </a:lnTo>
                  <a:lnTo>
                    <a:pt x="336673" y="673100"/>
                  </a:lnTo>
                  <a:lnTo>
                    <a:pt x="361262" y="647700"/>
                  </a:lnTo>
                  <a:lnTo>
                    <a:pt x="387601" y="635000"/>
                  </a:lnTo>
                  <a:lnTo>
                    <a:pt x="415661" y="609600"/>
                  </a:lnTo>
                  <a:lnTo>
                    <a:pt x="445408" y="584200"/>
                  </a:lnTo>
                  <a:lnTo>
                    <a:pt x="476811" y="571500"/>
                  </a:lnTo>
                  <a:lnTo>
                    <a:pt x="509837" y="546100"/>
                  </a:lnTo>
                  <a:lnTo>
                    <a:pt x="544456" y="533400"/>
                  </a:lnTo>
                  <a:lnTo>
                    <a:pt x="580634" y="508000"/>
                  </a:lnTo>
                  <a:lnTo>
                    <a:pt x="618340" y="495300"/>
                  </a:lnTo>
                  <a:lnTo>
                    <a:pt x="657543" y="482600"/>
                  </a:lnTo>
                  <a:lnTo>
                    <a:pt x="698209" y="457200"/>
                  </a:lnTo>
                  <a:lnTo>
                    <a:pt x="783806" y="431800"/>
                  </a:lnTo>
                  <a:lnTo>
                    <a:pt x="828673" y="406400"/>
                  </a:lnTo>
                  <a:lnTo>
                    <a:pt x="922384" y="381000"/>
                  </a:lnTo>
                  <a:lnTo>
                    <a:pt x="1021185" y="355600"/>
                  </a:lnTo>
                  <a:lnTo>
                    <a:pt x="1072414" y="330200"/>
                  </a:lnTo>
                  <a:lnTo>
                    <a:pt x="1178370" y="304800"/>
                  </a:lnTo>
                  <a:lnTo>
                    <a:pt x="1233034" y="304800"/>
                  </a:lnTo>
                  <a:lnTo>
                    <a:pt x="1521923" y="241300"/>
                  </a:lnTo>
                  <a:lnTo>
                    <a:pt x="1582591" y="241300"/>
                  </a:lnTo>
                  <a:lnTo>
                    <a:pt x="1644149" y="228600"/>
                  </a:lnTo>
                  <a:lnTo>
                    <a:pt x="1706564" y="228600"/>
                  </a:lnTo>
                  <a:lnTo>
                    <a:pt x="1769805" y="215900"/>
                  </a:lnTo>
                  <a:lnTo>
                    <a:pt x="1833838" y="215900"/>
                  </a:lnTo>
                  <a:lnTo>
                    <a:pt x="1898634" y="203200"/>
                  </a:lnTo>
                  <a:lnTo>
                    <a:pt x="1964158" y="203200"/>
                  </a:lnTo>
                  <a:lnTo>
                    <a:pt x="2030380" y="190500"/>
                  </a:lnTo>
                  <a:lnTo>
                    <a:pt x="3821221" y="190500"/>
                  </a:lnTo>
                  <a:lnTo>
                    <a:pt x="3625373" y="139700"/>
                  </a:lnTo>
                  <a:lnTo>
                    <a:pt x="3416509" y="88900"/>
                  </a:lnTo>
                  <a:lnTo>
                    <a:pt x="3362442" y="88900"/>
                  </a:lnTo>
                  <a:lnTo>
                    <a:pt x="3196184" y="50800"/>
                  </a:lnTo>
                  <a:lnTo>
                    <a:pt x="3139494" y="50800"/>
                  </a:lnTo>
                  <a:lnTo>
                    <a:pt x="3082210" y="38100"/>
                  </a:lnTo>
                  <a:close/>
                </a:path>
                <a:path w="4740909" h="3784600">
                  <a:moveTo>
                    <a:pt x="3821221" y="190500"/>
                  </a:moveTo>
                  <a:lnTo>
                    <a:pt x="2711288" y="190500"/>
                  </a:lnTo>
                  <a:lnTo>
                    <a:pt x="2777510" y="203200"/>
                  </a:lnTo>
                  <a:lnTo>
                    <a:pt x="2843035" y="203200"/>
                  </a:lnTo>
                  <a:lnTo>
                    <a:pt x="2907830" y="215900"/>
                  </a:lnTo>
                  <a:lnTo>
                    <a:pt x="2971864" y="215900"/>
                  </a:lnTo>
                  <a:lnTo>
                    <a:pt x="3035104" y="228600"/>
                  </a:lnTo>
                  <a:lnTo>
                    <a:pt x="3097519" y="228600"/>
                  </a:lnTo>
                  <a:lnTo>
                    <a:pt x="3159077" y="241300"/>
                  </a:lnTo>
                  <a:lnTo>
                    <a:pt x="3219746" y="241300"/>
                  </a:lnTo>
                  <a:lnTo>
                    <a:pt x="3508635" y="304800"/>
                  </a:lnTo>
                  <a:lnTo>
                    <a:pt x="3563298" y="304800"/>
                  </a:lnTo>
                  <a:lnTo>
                    <a:pt x="3669254" y="330200"/>
                  </a:lnTo>
                  <a:lnTo>
                    <a:pt x="3720483" y="355600"/>
                  </a:lnTo>
                  <a:lnTo>
                    <a:pt x="3819284" y="381000"/>
                  </a:lnTo>
                  <a:lnTo>
                    <a:pt x="3912995" y="406400"/>
                  </a:lnTo>
                  <a:lnTo>
                    <a:pt x="3957862" y="431800"/>
                  </a:lnTo>
                  <a:lnTo>
                    <a:pt x="4043460" y="457200"/>
                  </a:lnTo>
                  <a:lnTo>
                    <a:pt x="4084126" y="482600"/>
                  </a:lnTo>
                  <a:lnTo>
                    <a:pt x="4123328" y="495300"/>
                  </a:lnTo>
                  <a:lnTo>
                    <a:pt x="4161035" y="508000"/>
                  </a:lnTo>
                  <a:lnTo>
                    <a:pt x="4197213" y="533400"/>
                  </a:lnTo>
                  <a:lnTo>
                    <a:pt x="4231831" y="546100"/>
                  </a:lnTo>
                  <a:lnTo>
                    <a:pt x="4264858" y="571500"/>
                  </a:lnTo>
                  <a:lnTo>
                    <a:pt x="4296261" y="584200"/>
                  </a:lnTo>
                  <a:lnTo>
                    <a:pt x="4326008" y="609600"/>
                  </a:lnTo>
                  <a:lnTo>
                    <a:pt x="4354067" y="635000"/>
                  </a:lnTo>
                  <a:lnTo>
                    <a:pt x="4380407" y="647700"/>
                  </a:lnTo>
                  <a:lnTo>
                    <a:pt x="4404995" y="673100"/>
                  </a:lnTo>
                  <a:lnTo>
                    <a:pt x="4427800" y="698500"/>
                  </a:lnTo>
                  <a:lnTo>
                    <a:pt x="4448789" y="711200"/>
                  </a:lnTo>
                  <a:lnTo>
                    <a:pt x="4467931" y="736600"/>
                  </a:lnTo>
                  <a:lnTo>
                    <a:pt x="4485193" y="762000"/>
                  </a:lnTo>
                  <a:lnTo>
                    <a:pt x="4500545" y="787400"/>
                  </a:lnTo>
                  <a:lnTo>
                    <a:pt x="4513953" y="800100"/>
                  </a:lnTo>
                  <a:lnTo>
                    <a:pt x="4534812" y="850900"/>
                  </a:lnTo>
                  <a:lnTo>
                    <a:pt x="4547514" y="901700"/>
                  </a:lnTo>
                  <a:lnTo>
                    <a:pt x="4551805" y="939800"/>
                  </a:lnTo>
                  <a:lnTo>
                    <a:pt x="4550727" y="965200"/>
                  </a:lnTo>
                  <a:lnTo>
                    <a:pt x="4542198" y="1016000"/>
                  </a:lnTo>
                  <a:lnTo>
                    <a:pt x="4525386" y="1066800"/>
                  </a:lnTo>
                  <a:lnTo>
                    <a:pt x="4500545" y="1104900"/>
                  </a:lnTo>
                  <a:lnTo>
                    <a:pt x="4485193" y="1130300"/>
                  </a:lnTo>
                  <a:lnTo>
                    <a:pt x="4467931" y="1155700"/>
                  </a:lnTo>
                  <a:lnTo>
                    <a:pt x="4448789" y="1181100"/>
                  </a:lnTo>
                  <a:lnTo>
                    <a:pt x="4427800" y="1193800"/>
                  </a:lnTo>
                  <a:lnTo>
                    <a:pt x="4404995" y="1219200"/>
                  </a:lnTo>
                  <a:lnTo>
                    <a:pt x="4380407" y="1244600"/>
                  </a:lnTo>
                  <a:lnTo>
                    <a:pt x="4354067" y="1257300"/>
                  </a:lnTo>
                  <a:lnTo>
                    <a:pt x="4326008" y="1282700"/>
                  </a:lnTo>
                  <a:lnTo>
                    <a:pt x="4296261" y="1308100"/>
                  </a:lnTo>
                  <a:lnTo>
                    <a:pt x="4264858" y="1320800"/>
                  </a:lnTo>
                  <a:lnTo>
                    <a:pt x="4231831" y="1346200"/>
                  </a:lnTo>
                  <a:lnTo>
                    <a:pt x="4197213" y="1358900"/>
                  </a:lnTo>
                  <a:lnTo>
                    <a:pt x="4161035" y="1384300"/>
                  </a:lnTo>
                  <a:lnTo>
                    <a:pt x="4123328" y="1397000"/>
                  </a:lnTo>
                  <a:lnTo>
                    <a:pt x="4084126" y="1409700"/>
                  </a:lnTo>
                  <a:lnTo>
                    <a:pt x="4043460" y="1435100"/>
                  </a:lnTo>
                  <a:lnTo>
                    <a:pt x="3957862" y="1460500"/>
                  </a:lnTo>
                  <a:lnTo>
                    <a:pt x="3912995" y="1485900"/>
                  </a:lnTo>
                  <a:lnTo>
                    <a:pt x="3819284" y="1511300"/>
                  </a:lnTo>
                  <a:lnTo>
                    <a:pt x="3669254" y="1549400"/>
                  </a:lnTo>
                  <a:lnTo>
                    <a:pt x="3616848" y="1574800"/>
                  </a:lnTo>
                  <a:lnTo>
                    <a:pt x="3563298" y="1587500"/>
                  </a:lnTo>
                  <a:lnTo>
                    <a:pt x="3508635" y="1587500"/>
                  </a:lnTo>
                  <a:lnTo>
                    <a:pt x="3219746" y="1651000"/>
                  </a:lnTo>
                  <a:lnTo>
                    <a:pt x="3159077" y="1651000"/>
                  </a:lnTo>
                  <a:lnTo>
                    <a:pt x="3097519" y="1663700"/>
                  </a:lnTo>
                  <a:lnTo>
                    <a:pt x="3035104" y="1663700"/>
                  </a:lnTo>
                  <a:lnTo>
                    <a:pt x="2971864" y="1676400"/>
                  </a:lnTo>
                  <a:lnTo>
                    <a:pt x="2907830" y="1676400"/>
                  </a:lnTo>
                  <a:lnTo>
                    <a:pt x="2843035" y="1689100"/>
                  </a:lnTo>
                  <a:lnTo>
                    <a:pt x="2777510" y="1689100"/>
                  </a:lnTo>
                  <a:lnTo>
                    <a:pt x="2711288" y="1701800"/>
                  </a:lnTo>
                  <a:lnTo>
                    <a:pt x="4280386" y="1701800"/>
                  </a:lnTo>
                  <a:lnTo>
                    <a:pt x="4718302" y="1079500"/>
                  </a:lnTo>
                  <a:lnTo>
                    <a:pt x="4733116" y="1028700"/>
                  </a:lnTo>
                  <a:lnTo>
                    <a:pt x="4740522" y="977900"/>
                  </a:lnTo>
                  <a:lnTo>
                    <a:pt x="4740522" y="914400"/>
                  </a:lnTo>
                  <a:lnTo>
                    <a:pt x="4733116" y="863600"/>
                  </a:lnTo>
                  <a:lnTo>
                    <a:pt x="4718302" y="812800"/>
                  </a:lnTo>
                  <a:lnTo>
                    <a:pt x="4697143" y="762000"/>
                  </a:lnTo>
                  <a:lnTo>
                    <a:pt x="4669620" y="711200"/>
                  </a:lnTo>
                  <a:lnTo>
                    <a:pt x="4635930" y="660400"/>
                  </a:lnTo>
                  <a:lnTo>
                    <a:pt x="4616832" y="647700"/>
                  </a:lnTo>
                  <a:lnTo>
                    <a:pt x="4596264" y="622300"/>
                  </a:lnTo>
                  <a:lnTo>
                    <a:pt x="4574252" y="596900"/>
                  </a:lnTo>
                  <a:lnTo>
                    <a:pt x="4550819" y="571500"/>
                  </a:lnTo>
                  <a:lnTo>
                    <a:pt x="4525990" y="546100"/>
                  </a:lnTo>
                  <a:lnTo>
                    <a:pt x="4499789" y="533400"/>
                  </a:lnTo>
                  <a:lnTo>
                    <a:pt x="4472240" y="508000"/>
                  </a:lnTo>
                  <a:lnTo>
                    <a:pt x="4443367" y="482600"/>
                  </a:lnTo>
                  <a:lnTo>
                    <a:pt x="4413195" y="469900"/>
                  </a:lnTo>
                  <a:lnTo>
                    <a:pt x="4381748" y="444500"/>
                  </a:lnTo>
                  <a:lnTo>
                    <a:pt x="4349050" y="419100"/>
                  </a:lnTo>
                  <a:lnTo>
                    <a:pt x="4315126" y="406400"/>
                  </a:lnTo>
                  <a:lnTo>
                    <a:pt x="4280000" y="381000"/>
                  </a:lnTo>
                  <a:lnTo>
                    <a:pt x="4243696" y="368300"/>
                  </a:lnTo>
                  <a:lnTo>
                    <a:pt x="4206239" y="342900"/>
                  </a:lnTo>
                  <a:lnTo>
                    <a:pt x="4167652" y="330200"/>
                  </a:lnTo>
                  <a:lnTo>
                    <a:pt x="4127960" y="304800"/>
                  </a:lnTo>
                  <a:lnTo>
                    <a:pt x="4045359" y="279400"/>
                  </a:lnTo>
                  <a:lnTo>
                    <a:pt x="4002499" y="254000"/>
                  </a:lnTo>
                  <a:lnTo>
                    <a:pt x="3867967" y="215900"/>
                  </a:lnTo>
                  <a:lnTo>
                    <a:pt x="3821221" y="190500"/>
                  </a:lnTo>
                  <a:close/>
                </a:path>
                <a:path w="4740909" h="3784600">
                  <a:moveTo>
                    <a:pt x="2965953" y="25400"/>
                  </a:moveTo>
                  <a:lnTo>
                    <a:pt x="1774005" y="25400"/>
                  </a:lnTo>
                  <a:lnTo>
                    <a:pt x="1709267" y="38100"/>
                  </a:lnTo>
                  <a:lnTo>
                    <a:pt x="3024354" y="38100"/>
                  </a:lnTo>
                  <a:lnTo>
                    <a:pt x="2965953" y="25400"/>
                  </a:lnTo>
                  <a:close/>
                </a:path>
                <a:path w="4740909" h="3784600">
                  <a:moveTo>
                    <a:pt x="2847608" y="12700"/>
                  </a:moveTo>
                  <a:lnTo>
                    <a:pt x="1905905" y="12700"/>
                  </a:lnTo>
                  <a:lnTo>
                    <a:pt x="1839558" y="25400"/>
                  </a:lnTo>
                  <a:lnTo>
                    <a:pt x="2907029" y="25400"/>
                  </a:lnTo>
                  <a:lnTo>
                    <a:pt x="2847608" y="12700"/>
                  </a:lnTo>
                  <a:close/>
                </a:path>
                <a:path w="4740909" h="3784600">
                  <a:moveTo>
                    <a:pt x="2666600" y="0"/>
                  </a:moveTo>
                  <a:lnTo>
                    <a:pt x="2104570" y="0"/>
                  </a:lnTo>
                  <a:lnTo>
                    <a:pt x="2040888" y="12700"/>
                  </a:lnTo>
                  <a:lnTo>
                    <a:pt x="2727369" y="12700"/>
                  </a:lnTo>
                  <a:lnTo>
                    <a:pt x="2666600" y="0"/>
                  </a:lnTo>
                  <a:close/>
                </a:path>
              </a:pathLst>
            </a:custGeom>
            <a:solidFill>
              <a:srgbClr val="FFFFFF">
                <a:alpha val="39999"/>
              </a:srgbClr>
            </a:solidFill>
          </p:spPr>
          <p:txBody>
            <a:bodyPr wrap="square" lIns="0" tIns="0" rIns="0" bIns="0" rtlCol="0"/>
            <a:lstStyle/>
            <a:p>
              <a:endParaRPr/>
            </a:p>
          </p:txBody>
        </p:sp>
        <p:sp>
          <p:nvSpPr>
            <p:cNvPr id="17" name="object 17"/>
            <p:cNvSpPr/>
            <p:nvPr/>
          </p:nvSpPr>
          <p:spPr>
            <a:xfrm>
              <a:off x="3238247" y="1237432"/>
              <a:ext cx="4740910" cy="3793490"/>
            </a:xfrm>
            <a:custGeom>
              <a:avLst/>
              <a:gdLst/>
              <a:ahLst/>
              <a:cxnLst/>
              <a:rect l="l" t="t" r="r" b="b"/>
              <a:pathLst>
                <a:path w="4740909" h="3793490">
                  <a:moveTo>
                    <a:pt x="23366" y="1080317"/>
                  </a:moveTo>
                  <a:lnTo>
                    <a:pt x="8162" y="1025881"/>
                  </a:lnTo>
                  <a:lnTo>
                    <a:pt x="798" y="971830"/>
                  </a:lnTo>
                  <a:lnTo>
                    <a:pt x="0" y="944979"/>
                  </a:lnTo>
                  <a:lnTo>
                    <a:pt x="1094" y="918260"/>
                  </a:lnTo>
                  <a:lnTo>
                    <a:pt x="8870" y="865265"/>
                  </a:lnTo>
                  <a:lnTo>
                    <a:pt x="23948" y="812940"/>
                  </a:lnTo>
                  <a:lnTo>
                    <a:pt x="46147" y="761382"/>
                  </a:lnTo>
                  <a:lnTo>
                    <a:pt x="75289" y="710685"/>
                  </a:lnTo>
                  <a:lnTo>
                    <a:pt x="111193" y="660943"/>
                  </a:lnTo>
                  <a:lnTo>
                    <a:pt x="153681" y="612254"/>
                  </a:lnTo>
                  <a:lnTo>
                    <a:pt x="202572" y="564711"/>
                  </a:lnTo>
                  <a:lnTo>
                    <a:pt x="257688" y="518409"/>
                  </a:lnTo>
                  <a:lnTo>
                    <a:pt x="318848" y="473445"/>
                  </a:lnTo>
                  <a:lnTo>
                    <a:pt x="351638" y="451494"/>
                  </a:lnTo>
                  <a:lnTo>
                    <a:pt x="385873" y="429913"/>
                  </a:lnTo>
                  <a:lnTo>
                    <a:pt x="421529" y="408714"/>
                  </a:lnTo>
                  <a:lnTo>
                    <a:pt x="458584" y="387909"/>
                  </a:lnTo>
                  <a:lnTo>
                    <a:pt x="497016" y="367509"/>
                  </a:lnTo>
                  <a:lnTo>
                    <a:pt x="536802" y="347527"/>
                  </a:lnTo>
                  <a:lnTo>
                    <a:pt x="577919" y="327974"/>
                  </a:lnTo>
                  <a:lnTo>
                    <a:pt x="620346" y="308863"/>
                  </a:lnTo>
                  <a:lnTo>
                    <a:pt x="664059" y="290205"/>
                  </a:lnTo>
                  <a:lnTo>
                    <a:pt x="709037" y="272012"/>
                  </a:lnTo>
                  <a:lnTo>
                    <a:pt x="755257" y="254296"/>
                  </a:lnTo>
                  <a:lnTo>
                    <a:pt x="802696" y="237069"/>
                  </a:lnTo>
                  <a:lnTo>
                    <a:pt x="851332" y="220343"/>
                  </a:lnTo>
                  <a:lnTo>
                    <a:pt x="901143" y="204130"/>
                  </a:lnTo>
                  <a:lnTo>
                    <a:pt x="952106" y="188441"/>
                  </a:lnTo>
                  <a:lnTo>
                    <a:pt x="1004199" y="173289"/>
                  </a:lnTo>
                  <a:lnTo>
                    <a:pt x="1057399" y="158685"/>
                  </a:lnTo>
                  <a:lnTo>
                    <a:pt x="1111684" y="144642"/>
                  </a:lnTo>
                  <a:lnTo>
                    <a:pt x="1167032" y="131171"/>
                  </a:lnTo>
                  <a:lnTo>
                    <a:pt x="1223419" y="118284"/>
                  </a:lnTo>
                  <a:lnTo>
                    <a:pt x="1280825" y="105993"/>
                  </a:lnTo>
                  <a:lnTo>
                    <a:pt x="1339225" y="94310"/>
                  </a:lnTo>
                  <a:lnTo>
                    <a:pt x="1398598" y="83247"/>
                  </a:lnTo>
                  <a:lnTo>
                    <a:pt x="1458921" y="72816"/>
                  </a:lnTo>
                  <a:lnTo>
                    <a:pt x="1520172" y="63028"/>
                  </a:lnTo>
                  <a:lnTo>
                    <a:pt x="1582328" y="53896"/>
                  </a:lnTo>
                  <a:lnTo>
                    <a:pt x="1645367" y="45431"/>
                  </a:lnTo>
                  <a:lnTo>
                    <a:pt x="1709267" y="37646"/>
                  </a:lnTo>
                  <a:lnTo>
                    <a:pt x="1774005" y="30552"/>
                  </a:lnTo>
                  <a:lnTo>
                    <a:pt x="1839558" y="24161"/>
                  </a:lnTo>
                  <a:lnTo>
                    <a:pt x="1905905" y="18485"/>
                  </a:lnTo>
                  <a:lnTo>
                    <a:pt x="1973022" y="13536"/>
                  </a:lnTo>
                  <a:lnTo>
                    <a:pt x="2040888" y="9326"/>
                  </a:lnTo>
                  <a:lnTo>
                    <a:pt x="2104570" y="6089"/>
                  </a:lnTo>
                  <a:lnTo>
                    <a:pt x="2168069" y="3546"/>
                  </a:lnTo>
                  <a:lnTo>
                    <a:pt x="2231363" y="1688"/>
                  </a:lnTo>
                  <a:lnTo>
                    <a:pt x="2294425" y="508"/>
                  </a:lnTo>
                  <a:lnTo>
                    <a:pt x="2357233" y="0"/>
                  </a:lnTo>
                  <a:lnTo>
                    <a:pt x="2419762" y="154"/>
                  </a:lnTo>
                  <a:lnTo>
                    <a:pt x="2481987" y="965"/>
                  </a:lnTo>
                  <a:lnTo>
                    <a:pt x="2543885" y="2425"/>
                  </a:lnTo>
                  <a:lnTo>
                    <a:pt x="2605431" y="4527"/>
                  </a:lnTo>
                  <a:lnTo>
                    <a:pt x="2666600" y="7262"/>
                  </a:lnTo>
                  <a:lnTo>
                    <a:pt x="2727369" y="10625"/>
                  </a:lnTo>
                  <a:lnTo>
                    <a:pt x="2787713" y="14607"/>
                  </a:lnTo>
                  <a:lnTo>
                    <a:pt x="2847608" y="19202"/>
                  </a:lnTo>
                  <a:lnTo>
                    <a:pt x="2907029" y="24402"/>
                  </a:lnTo>
                  <a:lnTo>
                    <a:pt x="2965953" y="30199"/>
                  </a:lnTo>
                  <a:lnTo>
                    <a:pt x="3024354" y="36587"/>
                  </a:lnTo>
                  <a:lnTo>
                    <a:pt x="3082210" y="43558"/>
                  </a:lnTo>
                  <a:lnTo>
                    <a:pt x="3139494" y="51105"/>
                  </a:lnTo>
                  <a:lnTo>
                    <a:pt x="3196184" y="59220"/>
                  </a:lnTo>
                  <a:lnTo>
                    <a:pt x="3252255" y="67896"/>
                  </a:lnTo>
                  <a:lnTo>
                    <a:pt x="3307682" y="77126"/>
                  </a:lnTo>
                  <a:lnTo>
                    <a:pt x="3362442" y="86902"/>
                  </a:lnTo>
                  <a:lnTo>
                    <a:pt x="3416509" y="97218"/>
                  </a:lnTo>
                  <a:lnTo>
                    <a:pt x="3469860" y="108065"/>
                  </a:lnTo>
                  <a:lnTo>
                    <a:pt x="3522471" y="119437"/>
                  </a:lnTo>
                  <a:lnTo>
                    <a:pt x="3574316" y="131326"/>
                  </a:lnTo>
                  <a:lnTo>
                    <a:pt x="3625373" y="143725"/>
                  </a:lnTo>
                  <a:lnTo>
                    <a:pt x="3675616" y="156627"/>
                  </a:lnTo>
                  <a:lnTo>
                    <a:pt x="3725021" y="170023"/>
                  </a:lnTo>
                  <a:lnTo>
                    <a:pt x="3773564" y="183908"/>
                  </a:lnTo>
                  <a:lnTo>
                    <a:pt x="3821221" y="198273"/>
                  </a:lnTo>
                  <a:lnTo>
                    <a:pt x="3867967" y="213112"/>
                  </a:lnTo>
                  <a:lnTo>
                    <a:pt x="3913778" y="228416"/>
                  </a:lnTo>
                  <a:lnTo>
                    <a:pt x="3958630" y="244179"/>
                  </a:lnTo>
                  <a:lnTo>
                    <a:pt x="4002499" y="260394"/>
                  </a:lnTo>
                  <a:lnTo>
                    <a:pt x="4045359" y="277052"/>
                  </a:lnTo>
                  <a:lnTo>
                    <a:pt x="4087188" y="294148"/>
                  </a:lnTo>
                  <a:lnTo>
                    <a:pt x="4127960" y="311672"/>
                  </a:lnTo>
                  <a:lnTo>
                    <a:pt x="4167652" y="329619"/>
                  </a:lnTo>
                  <a:lnTo>
                    <a:pt x="4206239" y="347980"/>
                  </a:lnTo>
                  <a:lnTo>
                    <a:pt x="4243696" y="366749"/>
                  </a:lnTo>
                  <a:lnTo>
                    <a:pt x="4280000" y="385918"/>
                  </a:lnTo>
                  <a:lnTo>
                    <a:pt x="4315126" y="405479"/>
                  </a:lnTo>
                  <a:lnTo>
                    <a:pt x="4349050" y="425426"/>
                  </a:lnTo>
                  <a:lnTo>
                    <a:pt x="4381748" y="445752"/>
                  </a:lnTo>
                  <a:lnTo>
                    <a:pt x="4443367" y="487507"/>
                  </a:lnTo>
                  <a:lnTo>
                    <a:pt x="4499789" y="530688"/>
                  </a:lnTo>
                  <a:lnTo>
                    <a:pt x="4550819" y="575234"/>
                  </a:lnTo>
                  <a:lnTo>
                    <a:pt x="4596264" y="621088"/>
                  </a:lnTo>
                  <a:lnTo>
                    <a:pt x="4635930" y="668192"/>
                  </a:lnTo>
                  <a:lnTo>
                    <a:pt x="4669620" y="716486"/>
                  </a:lnTo>
                  <a:lnTo>
                    <a:pt x="4697143" y="765911"/>
                  </a:lnTo>
                  <a:lnTo>
                    <a:pt x="4718302" y="816411"/>
                  </a:lnTo>
                  <a:lnTo>
                    <a:pt x="4733116" y="869058"/>
                  </a:lnTo>
                  <a:lnTo>
                    <a:pt x="4740522" y="921906"/>
                  </a:lnTo>
                  <a:lnTo>
                    <a:pt x="4740522" y="974821"/>
                  </a:lnTo>
                  <a:lnTo>
                    <a:pt x="4733116" y="1027670"/>
                  </a:lnTo>
                  <a:lnTo>
                    <a:pt x="4718302" y="1080317"/>
                  </a:lnTo>
                  <a:lnTo>
                    <a:pt x="2957701" y="3589202"/>
                  </a:lnTo>
                  <a:lnTo>
                    <a:pt x="2945264" y="3614590"/>
                  </a:lnTo>
                  <a:lnTo>
                    <a:pt x="2901701" y="3661725"/>
                  </a:lnTo>
                  <a:lnTo>
                    <a:pt x="2835941" y="3703187"/>
                  </a:lnTo>
                  <a:lnTo>
                    <a:pt x="2795757" y="3721483"/>
                  </a:lnTo>
                  <a:lnTo>
                    <a:pt x="2751247" y="3737992"/>
                  </a:lnTo>
                  <a:lnTo>
                    <a:pt x="2702820" y="3752592"/>
                  </a:lnTo>
                  <a:lnTo>
                    <a:pt x="2650883" y="3765160"/>
                  </a:lnTo>
                  <a:lnTo>
                    <a:pt x="2595845" y="3775572"/>
                  </a:lnTo>
                  <a:lnTo>
                    <a:pt x="2538114" y="3783706"/>
                  </a:lnTo>
                  <a:lnTo>
                    <a:pt x="2478096" y="3789439"/>
                  </a:lnTo>
                  <a:lnTo>
                    <a:pt x="2416202" y="3792649"/>
                  </a:lnTo>
                  <a:lnTo>
                    <a:pt x="2352837" y="3793211"/>
                  </a:lnTo>
                  <a:lnTo>
                    <a:pt x="2288411" y="3791005"/>
                  </a:lnTo>
                  <a:lnTo>
                    <a:pt x="2224177" y="3785940"/>
                  </a:lnTo>
                  <a:lnTo>
                    <a:pt x="2162674" y="3778217"/>
                  </a:lnTo>
                  <a:lnTo>
                    <a:pt x="2104293" y="3767992"/>
                  </a:lnTo>
                  <a:lnTo>
                    <a:pt x="2049425" y="3755421"/>
                  </a:lnTo>
                  <a:lnTo>
                    <a:pt x="1998463" y="3740662"/>
                  </a:lnTo>
                  <a:lnTo>
                    <a:pt x="1951798" y="3723869"/>
                  </a:lnTo>
                  <a:lnTo>
                    <a:pt x="1909821" y="3705201"/>
                  </a:lnTo>
                  <a:lnTo>
                    <a:pt x="1872924" y="3684814"/>
                  </a:lnTo>
                  <a:lnTo>
                    <a:pt x="1841498" y="3662864"/>
                  </a:lnTo>
                  <a:lnTo>
                    <a:pt x="1796628" y="3614901"/>
                  </a:lnTo>
                  <a:lnTo>
                    <a:pt x="1783967" y="3589202"/>
                  </a:lnTo>
                  <a:lnTo>
                    <a:pt x="23366" y="1080317"/>
                  </a:lnTo>
                  <a:close/>
                </a:path>
                <a:path w="4740909" h="3793490">
                  <a:moveTo>
                    <a:pt x="189863" y="948364"/>
                  </a:moveTo>
                  <a:lnTo>
                    <a:pt x="194154" y="996340"/>
                  </a:lnTo>
                  <a:lnTo>
                    <a:pt x="206857" y="1043525"/>
                  </a:lnTo>
                  <a:lnTo>
                    <a:pt x="227716" y="1089828"/>
                  </a:lnTo>
                  <a:lnTo>
                    <a:pt x="256475" y="1135160"/>
                  </a:lnTo>
                  <a:lnTo>
                    <a:pt x="292879" y="1179434"/>
                  </a:lnTo>
                  <a:lnTo>
                    <a:pt x="336673" y="1222560"/>
                  </a:lnTo>
                  <a:lnTo>
                    <a:pt x="387601" y="1264449"/>
                  </a:lnTo>
                  <a:lnTo>
                    <a:pt x="445408" y="1305012"/>
                  </a:lnTo>
                  <a:lnTo>
                    <a:pt x="509837" y="1344160"/>
                  </a:lnTo>
                  <a:lnTo>
                    <a:pt x="544456" y="1363176"/>
                  </a:lnTo>
                  <a:lnTo>
                    <a:pt x="580634" y="1381805"/>
                  </a:lnTo>
                  <a:lnTo>
                    <a:pt x="618340" y="1400036"/>
                  </a:lnTo>
                  <a:lnTo>
                    <a:pt x="657543" y="1417857"/>
                  </a:lnTo>
                  <a:lnTo>
                    <a:pt x="698209" y="1435258"/>
                  </a:lnTo>
                  <a:lnTo>
                    <a:pt x="740307" y="1452228"/>
                  </a:lnTo>
                  <a:lnTo>
                    <a:pt x="783806" y="1468754"/>
                  </a:lnTo>
                  <a:lnTo>
                    <a:pt x="828673" y="1484828"/>
                  </a:lnTo>
                  <a:lnTo>
                    <a:pt x="874877" y="1500436"/>
                  </a:lnTo>
                  <a:lnTo>
                    <a:pt x="922384" y="1515568"/>
                  </a:lnTo>
                  <a:lnTo>
                    <a:pt x="971164" y="1530214"/>
                  </a:lnTo>
                  <a:lnTo>
                    <a:pt x="1021185" y="1544361"/>
                  </a:lnTo>
                  <a:lnTo>
                    <a:pt x="1072414" y="1557999"/>
                  </a:lnTo>
                  <a:lnTo>
                    <a:pt x="1124820" y="1571116"/>
                  </a:lnTo>
                  <a:lnTo>
                    <a:pt x="1178370" y="1583702"/>
                  </a:lnTo>
                  <a:lnTo>
                    <a:pt x="1233034" y="1595745"/>
                  </a:lnTo>
                  <a:lnTo>
                    <a:pt x="1288778" y="1607235"/>
                  </a:lnTo>
                  <a:lnTo>
                    <a:pt x="1345570" y="1618160"/>
                  </a:lnTo>
                  <a:lnTo>
                    <a:pt x="1403380" y="1628508"/>
                  </a:lnTo>
                  <a:lnTo>
                    <a:pt x="1462175" y="1638270"/>
                  </a:lnTo>
                  <a:lnTo>
                    <a:pt x="1521923" y="1647433"/>
                  </a:lnTo>
                  <a:lnTo>
                    <a:pt x="1582591" y="1655987"/>
                  </a:lnTo>
                  <a:lnTo>
                    <a:pt x="1644149" y="1663921"/>
                  </a:lnTo>
                  <a:lnTo>
                    <a:pt x="1706564" y="1671223"/>
                  </a:lnTo>
                  <a:lnTo>
                    <a:pt x="1769805" y="1677882"/>
                  </a:lnTo>
                  <a:lnTo>
                    <a:pt x="1833838" y="1683888"/>
                  </a:lnTo>
                  <a:lnTo>
                    <a:pt x="1898634" y="1689228"/>
                  </a:lnTo>
                  <a:lnTo>
                    <a:pt x="1964158" y="1693893"/>
                  </a:lnTo>
                  <a:lnTo>
                    <a:pt x="2030380" y="1697870"/>
                  </a:lnTo>
                  <a:lnTo>
                    <a:pt x="2097267" y="1701150"/>
                  </a:lnTo>
                  <a:lnTo>
                    <a:pt x="2164789" y="1703720"/>
                  </a:lnTo>
                  <a:lnTo>
                    <a:pt x="2232911" y="1705569"/>
                  </a:lnTo>
                  <a:lnTo>
                    <a:pt x="2301604" y="1706687"/>
                  </a:lnTo>
                  <a:lnTo>
                    <a:pt x="2370834" y="1707062"/>
                  </a:lnTo>
                  <a:lnTo>
                    <a:pt x="2440065" y="1706687"/>
                  </a:lnTo>
                  <a:lnTo>
                    <a:pt x="2508757" y="1705569"/>
                  </a:lnTo>
                  <a:lnTo>
                    <a:pt x="2576880" y="1703720"/>
                  </a:lnTo>
                  <a:lnTo>
                    <a:pt x="2644401" y="1701150"/>
                  </a:lnTo>
                  <a:lnTo>
                    <a:pt x="2711288" y="1697870"/>
                  </a:lnTo>
                  <a:lnTo>
                    <a:pt x="2777510" y="1693893"/>
                  </a:lnTo>
                  <a:lnTo>
                    <a:pt x="2843035" y="1689228"/>
                  </a:lnTo>
                  <a:lnTo>
                    <a:pt x="2907830" y="1683888"/>
                  </a:lnTo>
                  <a:lnTo>
                    <a:pt x="2971864" y="1677882"/>
                  </a:lnTo>
                  <a:lnTo>
                    <a:pt x="3035104" y="1671223"/>
                  </a:lnTo>
                  <a:lnTo>
                    <a:pt x="3097519" y="1663921"/>
                  </a:lnTo>
                  <a:lnTo>
                    <a:pt x="3159077" y="1655987"/>
                  </a:lnTo>
                  <a:lnTo>
                    <a:pt x="3219746" y="1647433"/>
                  </a:lnTo>
                  <a:lnTo>
                    <a:pt x="3279494" y="1638270"/>
                  </a:lnTo>
                  <a:lnTo>
                    <a:pt x="3338288" y="1628508"/>
                  </a:lnTo>
                  <a:lnTo>
                    <a:pt x="3396098" y="1618160"/>
                  </a:lnTo>
                  <a:lnTo>
                    <a:pt x="3452891" y="1607235"/>
                  </a:lnTo>
                  <a:lnTo>
                    <a:pt x="3508635" y="1595745"/>
                  </a:lnTo>
                  <a:lnTo>
                    <a:pt x="3563298" y="1583702"/>
                  </a:lnTo>
                  <a:lnTo>
                    <a:pt x="3616848" y="1571116"/>
                  </a:lnTo>
                  <a:lnTo>
                    <a:pt x="3669254" y="1557999"/>
                  </a:lnTo>
                  <a:lnTo>
                    <a:pt x="3720483" y="1544361"/>
                  </a:lnTo>
                  <a:lnTo>
                    <a:pt x="3770504" y="1530214"/>
                  </a:lnTo>
                  <a:lnTo>
                    <a:pt x="3819284" y="1515568"/>
                  </a:lnTo>
                  <a:lnTo>
                    <a:pt x="3866792" y="1500436"/>
                  </a:lnTo>
                  <a:lnTo>
                    <a:pt x="3912995" y="1484828"/>
                  </a:lnTo>
                  <a:lnTo>
                    <a:pt x="3957862" y="1468754"/>
                  </a:lnTo>
                  <a:lnTo>
                    <a:pt x="4001361" y="1452228"/>
                  </a:lnTo>
                  <a:lnTo>
                    <a:pt x="4043460" y="1435258"/>
                  </a:lnTo>
                  <a:lnTo>
                    <a:pt x="4084126" y="1417857"/>
                  </a:lnTo>
                  <a:lnTo>
                    <a:pt x="4123328" y="1400036"/>
                  </a:lnTo>
                  <a:lnTo>
                    <a:pt x="4161035" y="1381805"/>
                  </a:lnTo>
                  <a:lnTo>
                    <a:pt x="4197213" y="1363176"/>
                  </a:lnTo>
                  <a:lnTo>
                    <a:pt x="4231831" y="1344160"/>
                  </a:lnTo>
                  <a:lnTo>
                    <a:pt x="4264858" y="1324768"/>
                  </a:lnTo>
                  <a:lnTo>
                    <a:pt x="4326008" y="1284902"/>
                  </a:lnTo>
                  <a:lnTo>
                    <a:pt x="4380407" y="1243665"/>
                  </a:lnTo>
                  <a:lnTo>
                    <a:pt x="4427800" y="1201146"/>
                  </a:lnTo>
                  <a:lnTo>
                    <a:pt x="4467931" y="1157435"/>
                  </a:lnTo>
                  <a:lnTo>
                    <a:pt x="4500545" y="1112621"/>
                  </a:lnTo>
                  <a:lnTo>
                    <a:pt x="4525386" y="1066792"/>
                  </a:lnTo>
                  <a:lnTo>
                    <a:pt x="4542198" y="1020037"/>
                  </a:lnTo>
                  <a:lnTo>
                    <a:pt x="4550727" y="972446"/>
                  </a:lnTo>
                  <a:lnTo>
                    <a:pt x="4551805" y="948364"/>
                  </a:lnTo>
                  <a:lnTo>
                    <a:pt x="4550727" y="924282"/>
                  </a:lnTo>
                  <a:lnTo>
                    <a:pt x="4542198" y="876691"/>
                  </a:lnTo>
                  <a:lnTo>
                    <a:pt x="4525386" y="829936"/>
                  </a:lnTo>
                  <a:lnTo>
                    <a:pt x="4500545" y="784107"/>
                  </a:lnTo>
                  <a:lnTo>
                    <a:pt x="4467931" y="739292"/>
                  </a:lnTo>
                  <a:lnTo>
                    <a:pt x="4427800" y="695581"/>
                  </a:lnTo>
                  <a:lnTo>
                    <a:pt x="4380407" y="653063"/>
                  </a:lnTo>
                  <a:lnTo>
                    <a:pt x="4326008" y="611826"/>
                  </a:lnTo>
                  <a:lnTo>
                    <a:pt x="4264858" y="571959"/>
                  </a:lnTo>
                  <a:lnTo>
                    <a:pt x="4231831" y="552567"/>
                  </a:lnTo>
                  <a:lnTo>
                    <a:pt x="4197213" y="533551"/>
                  </a:lnTo>
                  <a:lnTo>
                    <a:pt x="4161035" y="514923"/>
                  </a:lnTo>
                  <a:lnTo>
                    <a:pt x="4123328" y="496692"/>
                  </a:lnTo>
                  <a:lnTo>
                    <a:pt x="4084126" y="478871"/>
                  </a:lnTo>
                  <a:lnTo>
                    <a:pt x="4043460" y="461470"/>
                  </a:lnTo>
                  <a:lnTo>
                    <a:pt x="4001361" y="444500"/>
                  </a:lnTo>
                  <a:lnTo>
                    <a:pt x="3957862" y="427973"/>
                  </a:lnTo>
                  <a:lnTo>
                    <a:pt x="3912995" y="411900"/>
                  </a:lnTo>
                  <a:lnTo>
                    <a:pt x="3866792" y="396292"/>
                  </a:lnTo>
                  <a:lnTo>
                    <a:pt x="3819284" y="381159"/>
                  </a:lnTo>
                  <a:lnTo>
                    <a:pt x="3770504" y="366514"/>
                  </a:lnTo>
                  <a:lnTo>
                    <a:pt x="3720483" y="352367"/>
                  </a:lnTo>
                  <a:lnTo>
                    <a:pt x="3669254" y="338729"/>
                  </a:lnTo>
                  <a:lnTo>
                    <a:pt x="3616848" y="325611"/>
                  </a:lnTo>
                  <a:lnTo>
                    <a:pt x="3563298" y="313025"/>
                  </a:lnTo>
                  <a:lnTo>
                    <a:pt x="3508635" y="300982"/>
                  </a:lnTo>
                  <a:lnTo>
                    <a:pt x="3452891" y="289493"/>
                  </a:lnTo>
                  <a:lnTo>
                    <a:pt x="3396098" y="278568"/>
                  </a:lnTo>
                  <a:lnTo>
                    <a:pt x="3338288" y="268219"/>
                  </a:lnTo>
                  <a:lnTo>
                    <a:pt x="3279494" y="258458"/>
                  </a:lnTo>
                  <a:lnTo>
                    <a:pt x="3219746" y="249294"/>
                  </a:lnTo>
                  <a:lnTo>
                    <a:pt x="3159077" y="240740"/>
                  </a:lnTo>
                  <a:lnTo>
                    <a:pt x="3097519" y="232807"/>
                  </a:lnTo>
                  <a:lnTo>
                    <a:pt x="3035104" y="225505"/>
                  </a:lnTo>
                  <a:lnTo>
                    <a:pt x="2971864" y="218845"/>
                  </a:lnTo>
                  <a:lnTo>
                    <a:pt x="2907830" y="212840"/>
                  </a:lnTo>
                  <a:lnTo>
                    <a:pt x="2843035" y="207499"/>
                  </a:lnTo>
                  <a:lnTo>
                    <a:pt x="2777510" y="202835"/>
                  </a:lnTo>
                  <a:lnTo>
                    <a:pt x="2711288" y="198857"/>
                  </a:lnTo>
                  <a:lnTo>
                    <a:pt x="2644401" y="195578"/>
                  </a:lnTo>
                  <a:lnTo>
                    <a:pt x="2576880" y="193008"/>
                  </a:lnTo>
                  <a:lnTo>
                    <a:pt x="2508757" y="191159"/>
                  </a:lnTo>
                  <a:lnTo>
                    <a:pt x="2440065" y="190041"/>
                  </a:lnTo>
                  <a:lnTo>
                    <a:pt x="2370834" y="189666"/>
                  </a:lnTo>
                  <a:lnTo>
                    <a:pt x="2301604" y="190041"/>
                  </a:lnTo>
                  <a:lnTo>
                    <a:pt x="2232911" y="191159"/>
                  </a:lnTo>
                  <a:lnTo>
                    <a:pt x="2164789" y="193008"/>
                  </a:lnTo>
                  <a:lnTo>
                    <a:pt x="2097267" y="195578"/>
                  </a:lnTo>
                  <a:lnTo>
                    <a:pt x="2030380" y="198857"/>
                  </a:lnTo>
                  <a:lnTo>
                    <a:pt x="1964158" y="202835"/>
                  </a:lnTo>
                  <a:lnTo>
                    <a:pt x="1898634" y="207499"/>
                  </a:lnTo>
                  <a:lnTo>
                    <a:pt x="1833838" y="212840"/>
                  </a:lnTo>
                  <a:lnTo>
                    <a:pt x="1769805" y="218845"/>
                  </a:lnTo>
                  <a:lnTo>
                    <a:pt x="1706564" y="225505"/>
                  </a:lnTo>
                  <a:lnTo>
                    <a:pt x="1644149" y="232807"/>
                  </a:lnTo>
                  <a:lnTo>
                    <a:pt x="1582591" y="240740"/>
                  </a:lnTo>
                  <a:lnTo>
                    <a:pt x="1521923" y="249294"/>
                  </a:lnTo>
                  <a:lnTo>
                    <a:pt x="1462175" y="258458"/>
                  </a:lnTo>
                  <a:lnTo>
                    <a:pt x="1403380" y="268219"/>
                  </a:lnTo>
                  <a:lnTo>
                    <a:pt x="1345570" y="278568"/>
                  </a:lnTo>
                  <a:lnTo>
                    <a:pt x="1288778" y="289493"/>
                  </a:lnTo>
                  <a:lnTo>
                    <a:pt x="1233034" y="300982"/>
                  </a:lnTo>
                  <a:lnTo>
                    <a:pt x="1178370" y="313025"/>
                  </a:lnTo>
                  <a:lnTo>
                    <a:pt x="1124820" y="325611"/>
                  </a:lnTo>
                  <a:lnTo>
                    <a:pt x="1072414" y="338729"/>
                  </a:lnTo>
                  <a:lnTo>
                    <a:pt x="1021185" y="352367"/>
                  </a:lnTo>
                  <a:lnTo>
                    <a:pt x="971164" y="366514"/>
                  </a:lnTo>
                  <a:lnTo>
                    <a:pt x="922384" y="381159"/>
                  </a:lnTo>
                  <a:lnTo>
                    <a:pt x="874877" y="396292"/>
                  </a:lnTo>
                  <a:lnTo>
                    <a:pt x="828673" y="411900"/>
                  </a:lnTo>
                  <a:lnTo>
                    <a:pt x="783806" y="427973"/>
                  </a:lnTo>
                  <a:lnTo>
                    <a:pt x="740307" y="444500"/>
                  </a:lnTo>
                  <a:lnTo>
                    <a:pt x="698209" y="461470"/>
                  </a:lnTo>
                  <a:lnTo>
                    <a:pt x="657543" y="478871"/>
                  </a:lnTo>
                  <a:lnTo>
                    <a:pt x="618340" y="496692"/>
                  </a:lnTo>
                  <a:lnTo>
                    <a:pt x="580634" y="514923"/>
                  </a:lnTo>
                  <a:lnTo>
                    <a:pt x="544456" y="533551"/>
                  </a:lnTo>
                  <a:lnTo>
                    <a:pt x="509837" y="552567"/>
                  </a:lnTo>
                  <a:lnTo>
                    <a:pt x="476811" y="571959"/>
                  </a:lnTo>
                  <a:lnTo>
                    <a:pt x="415661" y="611826"/>
                  </a:lnTo>
                  <a:lnTo>
                    <a:pt x="361262" y="653063"/>
                  </a:lnTo>
                  <a:lnTo>
                    <a:pt x="313869" y="695581"/>
                  </a:lnTo>
                  <a:lnTo>
                    <a:pt x="273738" y="739292"/>
                  </a:lnTo>
                  <a:lnTo>
                    <a:pt x="241124" y="784107"/>
                  </a:lnTo>
                  <a:lnTo>
                    <a:pt x="216283" y="829936"/>
                  </a:lnTo>
                  <a:lnTo>
                    <a:pt x="199470" y="876691"/>
                  </a:lnTo>
                  <a:lnTo>
                    <a:pt x="190941" y="924282"/>
                  </a:lnTo>
                  <a:lnTo>
                    <a:pt x="189863" y="948364"/>
                  </a:lnTo>
                  <a:close/>
                </a:path>
              </a:pathLst>
            </a:custGeom>
            <a:ln w="6350">
              <a:solidFill>
                <a:srgbClr val="3A9EB0"/>
              </a:solidFill>
            </a:ln>
          </p:spPr>
          <p:txBody>
            <a:bodyPr wrap="square" lIns="0" tIns="0" rIns="0" bIns="0" rtlCol="0"/>
            <a:lstStyle/>
            <a:p>
              <a:endParaRPr/>
            </a:p>
          </p:txBody>
        </p:sp>
      </p:grpSp>
      <p:sp>
        <p:nvSpPr>
          <p:cNvPr id="18" name="object 18"/>
          <p:cNvSpPr txBox="1">
            <a:spLocks noGrp="1"/>
          </p:cNvSpPr>
          <p:nvPr>
            <p:ph type="ftr" sz="quarter" idx="5"/>
          </p:nvPr>
        </p:nvSpPr>
        <p:spPr>
          <a:xfrm>
            <a:off x="133299" y="6607039"/>
            <a:ext cx="8834755" cy="197484"/>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0"/>
              </a:spcBef>
            </a:pPr>
            <a:r>
              <a:rPr lang="en-US"/>
              <a:t>QM</a:t>
            </a:r>
            <a:r>
              <a:rPr lang="en-US" spc="-20"/>
              <a:t> </a:t>
            </a:r>
            <a:r>
              <a:rPr lang="en-US"/>
              <a:t>Higher</a:t>
            </a:r>
            <a:r>
              <a:rPr lang="en-US" spc="-40"/>
              <a:t> </a:t>
            </a:r>
            <a:r>
              <a:rPr lang="en-US"/>
              <a:t>Education</a:t>
            </a:r>
            <a:r>
              <a:rPr lang="en-US" spc="-35"/>
              <a:t> </a:t>
            </a:r>
            <a:r>
              <a:rPr lang="en-US"/>
              <a:t>Rubric,</a:t>
            </a:r>
            <a:r>
              <a:rPr lang="en-US" spc="-50"/>
              <a:t> </a:t>
            </a:r>
            <a:r>
              <a:rPr lang="en-US"/>
              <a:t>Sixth</a:t>
            </a:r>
            <a:r>
              <a:rPr lang="en-US" spc="-10"/>
              <a:t> </a:t>
            </a:r>
            <a:r>
              <a:rPr lang="en-US"/>
              <a:t>Edition,</a:t>
            </a:r>
            <a:r>
              <a:rPr lang="en-US" spc="-10"/>
              <a:t> </a:t>
            </a:r>
            <a:r>
              <a:rPr lang="en-US"/>
              <a:t>2018</a:t>
            </a:r>
            <a:r>
              <a:rPr lang="en-US" spc="-5"/>
              <a:t> </a:t>
            </a:r>
            <a:r>
              <a:rPr lang="en-US"/>
              <a:t>Maryland</a:t>
            </a:r>
            <a:r>
              <a:rPr lang="en-US" spc="-30"/>
              <a:t> </a:t>
            </a:r>
            <a:r>
              <a:rPr lang="en-US"/>
              <a:t>Online,</a:t>
            </a:r>
            <a:r>
              <a:rPr lang="en-US" spc="-25"/>
              <a:t> </a:t>
            </a:r>
            <a:r>
              <a:rPr lang="en-US"/>
              <a:t>Inc.</a:t>
            </a:r>
            <a:r>
              <a:rPr lang="en-US" spc="-50"/>
              <a:t> </a:t>
            </a:r>
            <a:r>
              <a:rPr lang="en-US"/>
              <a:t>Used</a:t>
            </a:r>
            <a:r>
              <a:rPr lang="en-US" spc="-15"/>
              <a:t> </a:t>
            </a:r>
            <a:r>
              <a:rPr lang="en-US"/>
              <a:t>under</a:t>
            </a:r>
            <a:r>
              <a:rPr lang="en-US" spc="-40"/>
              <a:t> </a:t>
            </a:r>
            <a:r>
              <a:rPr lang="en-US"/>
              <a:t>license.</a:t>
            </a:r>
            <a:r>
              <a:rPr lang="en-US" spc="-35"/>
              <a:t> </a:t>
            </a:r>
            <a:r>
              <a:rPr lang="en-US"/>
              <a:t>All</a:t>
            </a:r>
            <a:r>
              <a:rPr lang="en-US" spc="10"/>
              <a:t> </a:t>
            </a:r>
            <a:r>
              <a:rPr lang="en-US"/>
              <a:t>rights</a:t>
            </a:r>
            <a:r>
              <a:rPr lang="en-US" spc="-30"/>
              <a:t> </a:t>
            </a:r>
            <a:r>
              <a:rPr lang="en-US" spc="-10"/>
              <a:t>reserved.</a:t>
            </a:r>
            <a:r>
              <a:rPr lang="en-US" spc="-50"/>
              <a:t> </a:t>
            </a:r>
            <a:r>
              <a:rPr lang="en-US"/>
              <a:t>Retrieved</a:t>
            </a:r>
            <a:r>
              <a:rPr lang="en-US" spc="-55"/>
              <a:t> </a:t>
            </a:r>
            <a:r>
              <a:rPr lang="en-US"/>
              <a:t>from</a:t>
            </a:r>
            <a:r>
              <a:rPr lang="en-US" spc="25"/>
              <a:t> </a:t>
            </a:r>
            <a:r>
              <a:rPr lang="en-US" spc="-10"/>
              <a:t>MyQM.</a:t>
            </a:r>
            <a:endParaRPr spc="-1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0036" y="256031"/>
            <a:ext cx="7019925" cy="4730750"/>
          </a:xfrm>
          <a:custGeom>
            <a:avLst/>
            <a:gdLst/>
            <a:ahLst/>
            <a:cxnLst/>
            <a:rect l="l" t="t" r="r" b="b"/>
            <a:pathLst>
              <a:path w="7019925" h="4730750">
                <a:moveTo>
                  <a:pt x="6231128" y="0"/>
                </a:moveTo>
                <a:lnTo>
                  <a:pt x="788415" y="0"/>
                </a:lnTo>
                <a:lnTo>
                  <a:pt x="740382" y="1438"/>
                </a:lnTo>
                <a:lnTo>
                  <a:pt x="693110" y="5699"/>
                </a:lnTo>
                <a:lnTo>
                  <a:pt x="646683" y="12700"/>
                </a:lnTo>
                <a:lnTo>
                  <a:pt x="601182" y="22359"/>
                </a:lnTo>
                <a:lnTo>
                  <a:pt x="556690" y="34592"/>
                </a:lnTo>
                <a:lnTo>
                  <a:pt x="513290" y="49319"/>
                </a:lnTo>
                <a:lnTo>
                  <a:pt x="471064" y="66455"/>
                </a:lnTo>
                <a:lnTo>
                  <a:pt x="430094" y="85920"/>
                </a:lnTo>
                <a:lnTo>
                  <a:pt x="390463" y="107630"/>
                </a:lnTo>
                <a:lnTo>
                  <a:pt x="352254" y="131503"/>
                </a:lnTo>
                <a:lnTo>
                  <a:pt x="315547" y="157456"/>
                </a:lnTo>
                <a:lnTo>
                  <a:pt x="280427" y="185408"/>
                </a:lnTo>
                <a:lnTo>
                  <a:pt x="246976" y="215275"/>
                </a:lnTo>
                <a:lnTo>
                  <a:pt x="215275" y="246976"/>
                </a:lnTo>
                <a:lnTo>
                  <a:pt x="185408" y="280427"/>
                </a:lnTo>
                <a:lnTo>
                  <a:pt x="157456" y="315547"/>
                </a:lnTo>
                <a:lnTo>
                  <a:pt x="131503" y="352254"/>
                </a:lnTo>
                <a:lnTo>
                  <a:pt x="107630" y="390463"/>
                </a:lnTo>
                <a:lnTo>
                  <a:pt x="85920" y="430094"/>
                </a:lnTo>
                <a:lnTo>
                  <a:pt x="66455" y="471064"/>
                </a:lnTo>
                <a:lnTo>
                  <a:pt x="49319" y="513290"/>
                </a:lnTo>
                <a:lnTo>
                  <a:pt x="34592" y="556690"/>
                </a:lnTo>
                <a:lnTo>
                  <a:pt x="22359" y="601182"/>
                </a:lnTo>
                <a:lnTo>
                  <a:pt x="12700" y="646683"/>
                </a:lnTo>
                <a:lnTo>
                  <a:pt x="5699" y="693110"/>
                </a:lnTo>
                <a:lnTo>
                  <a:pt x="1438" y="740382"/>
                </a:lnTo>
                <a:lnTo>
                  <a:pt x="0" y="788416"/>
                </a:lnTo>
                <a:lnTo>
                  <a:pt x="0" y="3942080"/>
                </a:lnTo>
                <a:lnTo>
                  <a:pt x="1438" y="3990113"/>
                </a:lnTo>
                <a:lnTo>
                  <a:pt x="5699" y="4037385"/>
                </a:lnTo>
                <a:lnTo>
                  <a:pt x="12700" y="4083812"/>
                </a:lnTo>
                <a:lnTo>
                  <a:pt x="22359" y="4129313"/>
                </a:lnTo>
                <a:lnTo>
                  <a:pt x="34592" y="4173805"/>
                </a:lnTo>
                <a:lnTo>
                  <a:pt x="49319" y="4217205"/>
                </a:lnTo>
                <a:lnTo>
                  <a:pt x="66455" y="4259431"/>
                </a:lnTo>
                <a:lnTo>
                  <a:pt x="85920" y="4300401"/>
                </a:lnTo>
                <a:lnTo>
                  <a:pt x="107630" y="4340032"/>
                </a:lnTo>
                <a:lnTo>
                  <a:pt x="131503" y="4378241"/>
                </a:lnTo>
                <a:lnTo>
                  <a:pt x="157456" y="4414948"/>
                </a:lnTo>
                <a:lnTo>
                  <a:pt x="185408" y="4450068"/>
                </a:lnTo>
                <a:lnTo>
                  <a:pt x="215275" y="4483519"/>
                </a:lnTo>
                <a:lnTo>
                  <a:pt x="246976" y="4515220"/>
                </a:lnTo>
                <a:lnTo>
                  <a:pt x="280427" y="4545087"/>
                </a:lnTo>
                <a:lnTo>
                  <a:pt x="315547" y="4573039"/>
                </a:lnTo>
                <a:lnTo>
                  <a:pt x="352254" y="4598992"/>
                </a:lnTo>
                <a:lnTo>
                  <a:pt x="390463" y="4622865"/>
                </a:lnTo>
                <a:lnTo>
                  <a:pt x="430094" y="4644575"/>
                </a:lnTo>
                <a:lnTo>
                  <a:pt x="471064" y="4664040"/>
                </a:lnTo>
                <a:lnTo>
                  <a:pt x="513290" y="4681176"/>
                </a:lnTo>
                <a:lnTo>
                  <a:pt x="556690" y="4695903"/>
                </a:lnTo>
                <a:lnTo>
                  <a:pt x="601182" y="4708136"/>
                </a:lnTo>
                <a:lnTo>
                  <a:pt x="646683" y="4717795"/>
                </a:lnTo>
                <a:lnTo>
                  <a:pt x="693110" y="4724796"/>
                </a:lnTo>
                <a:lnTo>
                  <a:pt x="740382" y="4729057"/>
                </a:lnTo>
                <a:lnTo>
                  <a:pt x="788415" y="4730496"/>
                </a:lnTo>
                <a:lnTo>
                  <a:pt x="6231128" y="4730496"/>
                </a:lnTo>
                <a:lnTo>
                  <a:pt x="6279161" y="4729057"/>
                </a:lnTo>
                <a:lnTo>
                  <a:pt x="6326433" y="4724796"/>
                </a:lnTo>
                <a:lnTo>
                  <a:pt x="6372860" y="4717795"/>
                </a:lnTo>
                <a:lnTo>
                  <a:pt x="6418361" y="4708136"/>
                </a:lnTo>
                <a:lnTo>
                  <a:pt x="6462853" y="4695903"/>
                </a:lnTo>
                <a:lnTo>
                  <a:pt x="6506253" y="4681176"/>
                </a:lnTo>
                <a:lnTo>
                  <a:pt x="6548479" y="4664040"/>
                </a:lnTo>
                <a:lnTo>
                  <a:pt x="6589449" y="4644575"/>
                </a:lnTo>
                <a:lnTo>
                  <a:pt x="6629080" y="4622865"/>
                </a:lnTo>
                <a:lnTo>
                  <a:pt x="6667289" y="4598992"/>
                </a:lnTo>
                <a:lnTo>
                  <a:pt x="6703996" y="4573039"/>
                </a:lnTo>
                <a:lnTo>
                  <a:pt x="6739116" y="4545087"/>
                </a:lnTo>
                <a:lnTo>
                  <a:pt x="6772567" y="4515220"/>
                </a:lnTo>
                <a:lnTo>
                  <a:pt x="6804268" y="4483519"/>
                </a:lnTo>
                <a:lnTo>
                  <a:pt x="6834135" y="4450068"/>
                </a:lnTo>
                <a:lnTo>
                  <a:pt x="6862087" y="4414948"/>
                </a:lnTo>
                <a:lnTo>
                  <a:pt x="6888040" y="4378241"/>
                </a:lnTo>
                <a:lnTo>
                  <a:pt x="6911913" y="4340032"/>
                </a:lnTo>
                <a:lnTo>
                  <a:pt x="6933623" y="4300401"/>
                </a:lnTo>
                <a:lnTo>
                  <a:pt x="6953088" y="4259431"/>
                </a:lnTo>
                <a:lnTo>
                  <a:pt x="6970224" y="4217205"/>
                </a:lnTo>
                <a:lnTo>
                  <a:pt x="6984951" y="4173805"/>
                </a:lnTo>
                <a:lnTo>
                  <a:pt x="6997184" y="4129313"/>
                </a:lnTo>
                <a:lnTo>
                  <a:pt x="7006843" y="4083812"/>
                </a:lnTo>
                <a:lnTo>
                  <a:pt x="7013844" y="4037385"/>
                </a:lnTo>
                <a:lnTo>
                  <a:pt x="7018105" y="3990113"/>
                </a:lnTo>
                <a:lnTo>
                  <a:pt x="7019544" y="3942080"/>
                </a:lnTo>
                <a:lnTo>
                  <a:pt x="7019544" y="788416"/>
                </a:lnTo>
                <a:lnTo>
                  <a:pt x="7018105" y="740382"/>
                </a:lnTo>
                <a:lnTo>
                  <a:pt x="7013844" y="693110"/>
                </a:lnTo>
                <a:lnTo>
                  <a:pt x="7006843" y="646683"/>
                </a:lnTo>
                <a:lnTo>
                  <a:pt x="6997184" y="601182"/>
                </a:lnTo>
                <a:lnTo>
                  <a:pt x="6984951" y="556690"/>
                </a:lnTo>
                <a:lnTo>
                  <a:pt x="6970224" y="513290"/>
                </a:lnTo>
                <a:lnTo>
                  <a:pt x="6953088" y="471064"/>
                </a:lnTo>
                <a:lnTo>
                  <a:pt x="6933623" y="430094"/>
                </a:lnTo>
                <a:lnTo>
                  <a:pt x="6911913" y="390463"/>
                </a:lnTo>
                <a:lnTo>
                  <a:pt x="6888040" y="352254"/>
                </a:lnTo>
                <a:lnTo>
                  <a:pt x="6862087" y="315547"/>
                </a:lnTo>
                <a:lnTo>
                  <a:pt x="6834135" y="280427"/>
                </a:lnTo>
                <a:lnTo>
                  <a:pt x="6804268" y="246976"/>
                </a:lnTo>
                <a:lnTo>
                  <a:pt x="6772567" y="215275"/>
                </a:lnTo>
                <a:lnTo>
                  <a:pt x="6739116" y="185408"/>
                </a:lnTo>
                <a:lnTo>
                  <a:pt x="6703996" y="157456"/>
                </a:lnTo>
                <a:lnTo>
                  <a:pt x="6667289" y="131503"/>
                </a:lnTo>
                <a:lnTo>
                  <a:pt x="6629080" y="107630"/>
                </a:lnTo>
                <a:lnTo>
                  <a:pt x="6589449" y="85920"/>
                </a:lnTo>
                <a:lnTo>
                  <a:pt x="6548479" y="66455"/>
                </a:lnTo>
                <a:lnTo>
                  <a:pt x="6506253" y="49319"/>
                </a:lnTo>
                <a:lnTo>
                  <a:pt x="6462853" y="34592"/>
                </a:lnTo>
                <a:lnTo>
                  <a:pt x="6418361" y="22359"/>
                </a:lnTo>
                <a:lnTo>
                  <a:pt x="6372860" y="12700"/>
                </a:lnTo>
                <a:lnTo>
                  <a:pt x="6326433" y="5699"/>
                </a:lnTo>
                <a:lnTo>
                  <a:pt x="6279161" y="1438"/>
                </a:lnTo>
                <a:lnTo>
                  <a:pt x="6231128" y="0"/>
                </a:lnTo>
                <a:close/>
              </a:path>
            </a:pathLst>
          </a:custGeom>
          <a:solidFill>
            <a:srgbClr val="3A9EB0">
              <a:alpha val="32156"/>
            </a:srgbClr>
          </a:solidFill>
        </p:spPr>
        <p:txBody>
          <a:bodyPr wrap="square" lIns="0" tIns="0" rIns="0" bIns="0" rtlCol="0"/>
          <a:lstStyle/>
          <a:p>
            <a:endParaRPr/>
          </a:p>
        </p:txBody>
      </p:sp>
      <p:sp>
        <p:nvSpPr>
          <p:cNvPr id="3" name="object 3"/>
          <p:cNvSpPr txBox="1">
            <a:spLocks noGrp="1"/>
          </p:cNvSpPr>
          <p:nvPr>
            <p:ph type="title"/>
          </p:nvPr>
        </p:nvSpPr>
        <p:spPr>
          <a:xfrm>
            <a:off x="1359788" y="513715"/>
            <a:ext cx="3536315" cy="452120"/>
          </a:xfrm>
          <a:prstGeom prst="rect">
            <a:avLst/>
          </a:prstGeom>
        </p:spPr>
        <p:txBody>
          <a:bodyPr vert="horz" wrap="square" lIns="0" tIns="12065" rIns="0" bIns="0" rtlCol="0">
            <a:spAutoFit/>
          </a:bodyPr>
          <a:lstStyle/>
          <a:p>
            <a:pPr marL="12700">
              <a:lnSpc>
                <a:spcPct val="100000"/>
              </a:lnSpc>
              <a:spcBef>
                <a:spcPts val="95"/>
              </a:spcBef>
            </a:pPr>
            <a:r>
              <a:rPr sz="2800" b="1" i="1" dirty="0">
                <a:latin typeface="Century Gothic"/>
                <a:cs typeface="Century Gothic"/>
              </a:rPr>
              <a:t>8</a:t>
            </a:r>
            <a:r>
              <a:rPr sz="2800" b="1" i="1" spc="-70" dirty="0">
                <a:latin typeface="Century Gothic"/>
                <a:cs typeface="Century Gothic"/>
              </a:rPr>
              <a:t> </a:t>
            </a:r>
            <a:r>
              <a:rPr sz="2800" b="1" i="1" dirty="0">
                <a:latin typeface="Century Gothic"/>
                <a:cs typeface="Century Gothic"/>
              </a:rPr>
              <a:t>General</a:t>
            </a:r>
            <a:r>
              <a:rPr sz="2800" b="1" i="1" spc="-70" dirty="0">
                <a:latin typeface="Century Gothic"/>
                <a:cs typeface="Century Gothic"/>
              </a:rPr>
              <a:t> </a:t>
            </a:r>
            <a:r>
              <a:rPr sz="2800" b="1" i="1" spc="-10" dirty="0">
                <a:latin typeface="Century Gothic"/>
                <a:cs typeface="Century Gothic"/>
              </a:rPr>
              <a:t>Standards</a:t>
            </a:r>
            <a:endParaRPr sz="2800">
              <a:latin typeface="Century Gothic"/>
              <a:cs typeface="Century Gothic"/>
            </a:endParaRPr>
          </a:p>
        </p:txBody>
      </p:sp>
      <p:sp>
        <p:nvSpPr>
          <p:cNvPr id="4" name="object 4"/>
          <p:cNvSpPr txBox="1"/>
          <p:nvPr/>
        </p:nvSpPr>
        <p:spPr>
          <a:xfrm>
            <a:off x="1359788" y="938911"/>
            <a:ext cx="6154420" cy="452120"/>
          </a:xfrm>
          <a:prstGeom prst="rect">
            <a:avLst/>
          </a:prstGeom>
        </p:spPr>
        <p:txBody>
          <a:bodyPr vert="horz" wrap="square" lIns="0" tIns="12065" rIns="0" bIns="0" rtlCol="0">
            <a:spAutoFit/>
          </a:bodyPr>
          <a:lstStyle/>
          <a:p>
            <a:pPr marL="292100" indent="-280035">
              <a:lnSpc>
                <a:spcPct val="100000"/>
              </a:lnSpc>
              <a:spcBef>
                <a:spcPts val="95"/>
              </a:spcBef>
              <a:buSzPct val="96428"/>
              <a:buFont typeface="Wingdings"/>
              <a:buChar char=""/>
              <a:tabLst>
                <a:tab pos="292735" algn="l"/>
              </a:tabLst>
            </a:pPr>
            <a:r>
              <a:rPr sz="2800" dirty="0">
                <a:latin typeface="Century Gothic"/>
                <a:cs typeface="Century Gothic"/>
              </a:rPr>
              <a:t>key</a:t>
            </a:r>
            <a:r>
              <a:rPr sz="2800" spc="-75" dirty="0">
                <a:latin typeface="Century Gothic"/>
                <a:cs typeface="Century Gothic"/>
              </a:rPr>
              <a:t> </a:t>
            </a:r>
            <a:r>
              <a:rPr sz="2800" dirty="0">
                <a:latin typeface="Century Gothic"/>
                <a:cs typeface="Century Gothic"/>
              </a:rPr>
              <a:t>areas</a:t>
            </a:r>
            <a:r>
              <a:rPr sz="2800" spc="-40" dirty="0">
                <a:latin typeface="Century Gothic"/>
                <a:cs typeface="Century Gothic"/>
              </a:rPr>
              <a:t> </a:t>
            </a:r>
            <a:r>
              <a:rPr sz="2800" dirty="0">
                <a:latin typeface="Century Gothic"/>
                <a:cs typeface="Century Gothic"/>
              </a:rPr>
              <a:t>of</a:t>
            </a:r>
            <a:r>
              <a:rPr sz="2800" spc="-65" dirty="0">
                <a:latin typeface="Century Gothic"/>
                <a:cs typeface="Century Gothic"/>
              </a:rPr>
              <a:t> </a:t>
            </a:r>
            <a:r>
              <a:rPr sz="2800" dirty="0">
                <a:latin typeface="Century Gothic"/>
                <a:cs typeface="Century Gothic"/>
              </a:rPr>
              <a:t>quality</a:t>
            </a:r>
            <a:r>
              <a:rPr sz="2800" spc="-70" dirty="0">
                <a:latin typeface="Century Gothic"/>
                <a:cs typeface="Century Gothic"/>
              </a:rPr>
              <a:t> </a:t>
            </a:r>
            <a:r>
              <a:rPr sz="2800" dirty="0">
                <a:latin typeface="Century Gothic"/>
                <a:cs typeface="Century Gothic"/>
              </a:rPr>
              <a:t>course</a:t>
            </a:r>
            <a:r>
              <a:rPr sz="2800" spc="-60" dirty="0">
                <a:latin typeface="Century Gothic"/>
                <a:cs typeface="Century Gothic"/>
              </a:rPr>
              <a:t> </a:t>
            </a:r>
            <a:r>
              <a:rPr sz="2800" spc="-10" dirty="0">
                <a:latin typeface="Century Gothic"/>
                <a:cs typeface="Century Gothic"/>
              </a:rPr>
              <a:t>design</a:t>
            </a:r>
            <a:endParaRPr sz="2800">
              <a:latin typeface="Century Gothic"/>
              <a:cs typeface="Century Gothic"/>
            </a:endParaRPr>
          </a:p>
        </p:txBody>
      </p:sp>
      <p:sp>
        <p:nvSpPr>
          <p:cNvPr id="5" name="object 5"/>
          <p:cNvSpPr txBox="1"/>
          <p:nvPr/>
        </p:nvSpPr>
        <p:spPr>
          <a:xfrm>
            <a:off x="1816989" y="1519199"/>
            <a:ext cx="4808220" cy="3217545"/>
          </a:xfrm>
          <a:prstGeom prst="rect">
            <a:avLst/>
          </a:prstGeom>
        </p:spPr>
        <p:txBody>
          <a:bodyPr vert="horz" wrap="square" lIns="0" tIns="76835" rIns="0" bIns="0" rtlCol="0">
            <a:spAutoFit/>
          </a:bodyPr>
          <a:lstStyle/>
          <a:p>
            <a:pPr marL="469900" indent="-457834">
              <a:lnSpc>
                <a:spcPct val="100000"/>
              </a:lnSpc>
              <a:spcBef>
                <a:spcPts val="605"/>
              </a:spcBef>
              <a:buAutoNum type="arabicPeriod"/>
              <a:tabLst>
                <a:tab pos="469900" algn="l"/>
                <a:tab pos="470534" algn="l"/>
              </a:tabLst>
            </a:pPr>
            <a:r>
              <a:rPr sz="2200" dirty="0">
                <a:latin typeface="Century Gothic"/>
                <a:cs typeface="Century Gothic"/>
              </a:rPr>
              <a:t>Course</a:t>
            </a:r>
            <a:r>
              <a:rPr sz="2200" spc="-60" dirty="0">
                <a:latin typeface="Century Gothic"/>
                <a:cs typeface="Century Gothic"/>
              </a:rPr>
              <a:t> </a:t>
            </a:r>
            <a:r>
              <a:rPr sz="2200" dirty="0">
                <a:latin typeface="Century Gothic"/>
                <a:cs typeface="Century Gothic"/>
              </a:rPr>
              <a:t>Overview</a:t>
            </a:r>
            <a:r>
              <a:rPr sz="2200" spc="-85" dirty="0">
                <a:latin typeface="Century Gothic"/>
                <a:cs typeface="Century Gothic"/>
              </a:rPr>
              <a:t> </a:t>
            </a:r>
            <a:r>
              <a:rPr sz="2200" dirty="0">
                <a:latin typeface="Century Gothic"/>
                <a:cs typeface="Century Gothic"/>
              </a:rPr>
              <a:t>&amp;</a:t>
            </a:r>
            <a:r>
              <a:rPr sz="2200" spc="-55" dirty="0">
                <a:latin typeface="Century Gothic"/>
                <a:cs typeface="Century Gothic"/>
              </a:rPr>
              <a:t> </a:t>
            </a:r>
            <a:r>
              <a:rPr sz="2200" spc="-10" dirty="0">
                <a:latin typeface="Century Gothic"/>
                <a:cs typeface="Century Gothic"/>
              </a:rPr>
              <a:t>Introduction</a:t>
            </a:r>
            <a:endParaRPr sz="2200">
              <a:latin typeface="Century Gothic"/>
              <a:cs typeface="Century Gothic"/>
            </a:endParaRPr>
          </a:p>
          <a:p>
            <a:pPr marL="548005" indent="-535305">
              <a:lnSpc>
                <a:spcPct val="100000"/>
              </a:lnSpc>
              <a:spcBef>
                <a:spcPts val="500"/>
              </a:spcBef>
              <a:buAutoNum type="arabicPeriod"/>
              <a:tabLst>
                <a:tab pos="547370" algn="l"/>
                <a:tab pos="548005" algn="l"/>
              </a:tabLst>
            </a:pPr>
            <a:r>
              <a:rPr sz="2200" dirty="0">
                <a:latin typeface="Century Gothic"/>
                <a:cs typeface="Century Gothic"/>
              </a:rPr>
              <a:t>Learning</a:t>
            </a:r>
            <a:r>
              <a:rPr sz="2200" spc="-114" dirty="0">
                <a:latin typeface="Century Gothic"/>
                <a:cs typeface="Century Gothic"/>
              </a:rPr>
              <a:t> </a:t>
            </a:r>
            <a:r>
              <a:rPr sz="2200" spc="-10" dirty="0">
                <a:latin typeface="Century Gothic"/>
                <a:cs typeface="Century Gothic"/>
              </a:rPr>
              <a:t>Objectives</a:t>
            </a:r>
            <a:endParaRPr sz="2200">
              <a:latin typeface="Century Gothic"/>
              <a:cs typeface="Century Gothic"/>
            </a:endParaRPr>
          </a:p>
          <a:p>
            <a:pPr marL="469900" indent="-457834">
              <a:lnSpc>
                <a:spcPct val="100000"/>
              </a:lnSpc>
              <a:spcBef>
                <a:spcPts val="495"/>
              </a:spcBef>
              <a:buAutoNum type="arabicPeriod"/>
              <a:tabLst>
                <a:tab pos="469900" algn="l"/>
                <a:tab pos="470534" algn="l"/>
              </a:tabLst>
            </a:pPr>
            <a:r>
              <a:rPr sz="2200" spc="-10" dirty="0">
                <a:latin typeface="Century Gothic"/>
                <a:cs typeface="Century Gothic"/>
              </a:rPr>
              <a:t>Assessment</a:t>
            </a:r>
            <a:r>
              <a:rPr sz="2200" spc="-60" dirty="0">
                <a:latin typeface="Century Gothic"/>
                <a:cs typeface="Century Gothic"/>
              </a:rPr>
              <a:t> </a:t>
            </a:r>
            <a:r>
              <a:rPr sz="2200" dirty="0">
                <a:latin typeface="Century Gothic"/>
                <a:cs typeface="Century Gothic"/>
              </a:rPr>
              <a:t>and</a:t>
            </a:r>
            <a:r>
              <a:rPr sz="2200" spc="-55" dirty="0">
                <a:latin typeface="Century Gothic"/>
                <a:cs typeface="Century Gothic"/>
              </a:rPr>
              <a:t> </a:t>
            </a:r>
            <a:r>
              <a:rPr sz="2200" spc="-10" dirty="0">
                <a:latin typeface="Century Gothic"/>
                <a:cs typeface="Century Gothic"/>
              </a:rPr>
              <a:t>Measurement</a:t>
            </a:r>
            <a:endParaRPr sz="2200">
              <a:latin typeface="Century Gothic"/>
              <a:cs typeface="Century Gothic"/>
            </a:endParaRPr>
          </a:p>
          <a:p>
            <a:pPr marL="469900" indent="-457834">
              <a:lnSpc>
                <a:spcPct val="100000"/>
              </a:lnSpc>
              <a:spcBef>
                <a:spcPts val="505"/>
              </a:spcBef>
              <a:buAutoNum type="arabicPeriod"/>
              <a:tabLst>
                <a:tab pos="469900" algn="l"/>
                <a:tab pos="470534" algn="l"/>
              </a:tabLst>
            </a:pPr>
            <a:r>
              <a:rPr sz="2200" spc="-10" dirty="0">
                <a:latin typeface="Century Gothic"/>
                <a:cs typeface="Century Gothic"/>
              </a:rPr>
              <a:t>Instructional</a:t>
            </a:r>
            <a:r>
              <a:rPr sz="2200" spc="-25" dirty="0">
                <a:latin typeface="Century Gothic"/>
                <a:cs typeface="Century Gothic"/>
              </a:rPr>
              <a:t> </a:t>
            </a:r>
            <a:r>
              <a:rPr sz="2200" spc="-10" dirty="0">
                <a:latin typeface="Century Gothic"/>
                <a:cs typeface="Century Gothic"/>
              </a:rPr>
              <a:t>Materials</a:t>
            </a:r>
            <a:endParaRPr sz="2200">
              <a:latin typeface="Century Gothic"/>
              <a:cs typeface="Century Gothic"/>
            </a:endParaRPr>
          </a:p>
          <a:p>
            <a:pPr marL="469900" indent="-457834">
              <a:lnSpc>
                <a:spcPct val="100000"/>
              </a:lnSpc>
              <a:spcBef>
                <a:spcPts val="505"/>
              </a:spcBef>
              <a:buAutoNum type="arabicPeriod"/>
              <a:tabLst>
                <a:tab pos="469900" algn="l"/>
                <a:tab pos="470534" algn="l"/>
              </a:tabLst>
            </a:pPr>
            <a:r>
              <a:rPr sz="2200" dirty="0">
                <a:latin typeface="Century Gothic"/>
                <a:cs typeface="Century Gothic"/>
              </a:rPr>
              <a:t>Learner</a:t>
            </a:r>
            <a:r>
              <a:rPr sz="2200" spc="-75" dirty="0">
                <a:latin typeface="Century Gothic"/>
                <a:cs typeface="Century Gothic"/>
              </a:rPr>
              <a:t> </a:t>
            </a:r>
            <a:r>
              <a:rPr sz="2200" dirty="0">
                <a:latin typeface="Century Gothic"/>
                <a:cs typeface="Century Gothic"/>
              </a:rPr>
              <a:t>Activities</a:t>
            </a:r>
            <a:r>
              <a:rPr sz="2200" spc="-90" dirty="0">
                <a:latin typeface="Century Gothic"/>
                <a:cs typeface="Century Gothic"/>
              </a:rPr>
              <a:t> </a:t>
            </a:r>
            <a:r>
              <a:rPr sz="2200" dirty="0">
                <a:latin typeface="Century Gothic"/>
                <a:cs typeface="Century Gothic"/>
              </a:rPr>
              <a:t>&amp;</a:t>
            </a:r>
            <a:r>
              <a:rPr sz="2200" spc="-60" dirty="0">
                <a:latin typeface="Century Gothic"/>
                <a:cs typeface="Century Gothic"/>
              </a:rPr>
              <a:t> </a:t>
            </a:r>
            <a:r>
              <a:rPr sz="2200" spc="-10" dirty="0">
                <a:latin typeface="Century Gothic"/>
                <a:cs typeface="Century Gothic"/>
              </a:rPr>
              <a:t>Interaction</a:t>
            </a:r>
            <a:endParaRPr sz="2200">
              <a:latin typeface="Century Gothic"/>
              <a:cs typeface="Century Gothic"/>
            </a:endParaRPr>
          </a:p>
          <a:p>
            <a:pPr marL="469900" indent="-457834">
              <a:lnSpc>
                <a:spcPct val="100000"/>
              </a:lnSpc>
              <a:spcBef>
                <a:spcPts val="490"/>
              </a:spcBef>
              <a:buAutoNum type="arabicPeriod"/>
              <a:tabLst>
                <a:tab pos="469900" algn="l"/>
                <a:tab pos="470534" algn="l"/>
              </a:tabLst>
            </a:pPr>
            <a:r>
              <a:rPr sz="2200" dirty="0">
                <a:latin typeface="Century Gothic"/>
                <a:cs typeface="Century Gothic"/>
              </a:rPr>
              <a:t>Course</a:t>
            </a:r>
            <a:r>
              <a:rPr sz="2200" spc="-85" dirty="0">
                <a:latin typeface="Century Gothic"/>
                <a:cs typeface="Century Gothic"/>
              </a:rPr>
              <a:t> </a:t>
            </a:r>
            <a:r>
              <a:rPr sz="2200" spc="-10" dirty="0">
                <a:latin typeface="Century Gothic"/>
                <a:cs typeface="Century Gothic"/>
              </a:rPr>
              <a:t>Technology</a:t>
            </a:r>
            <a:endParaRPr sz="2200">
              <a:latin typeface="Century Gothic"/>
              <a:cs typeface="Century Gothic"/>
            </a:endParaRPr>
          </a:p>
          <a:p>
            <a:pPr marL="469900" indent="-457834">
              <a:lnSpc>
                <a:spcPct val="100000"/>
              </a:lnSpc>
              <a:spcBef>
                <a:spcPts val="505"/>
              </a:spcBef>
              <a:buAutoNum type="arabicPeriod"/>
              <a:tabLst>
                <a:tab pos="469900" algn="l"/>
                <a:tab pos="470534" algn="l"/>
              </a:tabLst>
            </a:pPr>
            <a:r>
              <a:rPr sz="2200" dirty="0">
                <a:latin typeface="Century Gothic"/>
                <a:cs typeface="Century Gothic"/>
              </a:rPr>
              <a:t>Learner</a:t>
            </a:r>
            <a:r>
              <a:rPr sz="2200" spc="-90" dirty="0">
                <a:latin typeface="Century Gothic"/>
                <a:cs typeface="Century Gothic"/>
              </a:rPr>
              <a:t> </a:t>
            </a:r>
            <a:r>
              <a:rPr sz="2200" spc="-10" dirty="0">
                <a:latin typeface="Century Gothic"/>
                <a:cs typeface="Century Gothic"/>
              </a:rPr>
              <a:t>Support</a:t>
            </a:r>
            <a:endParaRPr sz="2200">
              <a:latin typeface="Century Gothic"/>
              <a:cs typeface="Century Gothic"/>
            </a:endParaRPr>
          </a:p>
          <a:p>
            <a:pPr marL="469900" indent="-457834">
              <a:lnSpc>
                <a:spcPct val="100000"/>
              </a:lnSpc>
              <a:spcBef>
                <a:spcPts val="505"/>
              </a:spcBef>
              <a:buAutoNum type="arabicPeriod"/>
              <a:tabLst>
                <a:tab pos="469900" algn="l"/>
                <a:tab pos="470534" algn="l"/>
              </a:tabLst>
            </a:pPr>
            <a:r>
              <a:rPr sz="2200" spc="-10" dirty="0">
                <a:latin typeface="Century Gothic"/>
                <a:cs typeface="Century Gothic"/>
              </a:rPr>
              <a:t>Accessibility</a:t>
            </a:r>
            <a:r>
              <a:rPr sz="2200" spc="-35" dirty="0">
                <a:latin typeface="Century Gothic"/>
                <a:cs typeface="Century Gothic"/>
              </a:rPr>
              <a:t> </a:t>
            </a:r>
            <a:r>
              <a:rPr sz="2200" dirty="0">
                <a:latin typeface="Century Gothic"/>
                <a:cs typeface="Century Gothic"/>
              </a:rPr>
              <a:t>&amp;</a:t>
            </a:r>
            <a:r>
              <a:rPr sz="2200" spc="-10" dirty="0">
                <a:latin typeface="Century Gothic"/>
                <a:cs typeface="Century Gothic"/>
              </a:rPr>
              <a:t> Usability</a:t>
            </a:r>
            <a:endParaRPr sz="2200">
              <a:latin typeface="Century Gothic"/>
              <a:cs typeface="Century Gothic"/>
            </a:endParaRPr>
          </a:p>
        </p:txBody>
      </p:sp>
      <p:grpSp>
        <p:nvGrpSpPr>
          <p:cNvPr id="6" name="object 6"/>
          <p:cNvGrpSpPr/>
          <p:nvPr/>
        </p:nvGrpSpPr>
        <p:grpSpPr>
          <a:xfrm>
            <a:off x="9070593" y="652018"/>
            <a:ext cx="1680210" cy="1136015"/>
            <a:chOff x="9070593" y="652018"/>
            <a:chExt cx="1680210" cy="1136015"/>
          </a:xfrm>
        </p:grpSpPr>
        <p:sp>
          <p:nvSpPr>
            <p:cNvPr id="7" name="object 7"/>
            <p:cNvSpPr/>
            <p:nvPr/>
          </p:nvSpPr>
          <p:spPr>
            <a:xfrm>
              <a:off x="9076943" y="658368"/>
              <a:ext cx="1667510" cy="1123315"/>
            </a:xfrm>
            <a:custGeom>
              <a:avLst/>
              <a:gdLst/>
              <a:ahLst/>
              <a:cxnLst/>
              <a:rect l="l" t="t" r="r" b="b"/>
              <a:pathLst>
                <a:path w="1667509" h="1123314">
                  <a:moveTo>
                    <a:pt x="833627" y="0"/>
                  </a:moveTo>
                  <a:lnTo>
                    <a:pt x="776555" y="1295"/>
                  </a:lnTo>
                  <a:lnTo>
                    <a:pt x="720514" y="5127"/>
                  </a:lnTo>
                  <a:lnTo>
                    <a:pt x="665630" y="11410"/>
                  </a:lnTo>
                  <a:lnTo>
                    <a:pt x="612025" y="20062"/>
                  </a:lnTo>
                  <a:lnTo>
                    <a:pt x="559824" y="30998"/>
                  </a:lnTo>
                  <a:lnTo>
                    <a:pt x="509152" y="44136"/>
                  </a:lnTo>
                  <a:lnTo>
                    <a:pt x="460133" y="59391"/>
                  </a:lnTo>
                  <a:lnTo>
                    <a:pt x="412891" y="76679"/>
                  </a:lnTo>
                  <a:lnTo>
                    <a:pt x="367549" y="95918"/>
                  </a:lnTo>
                  <a:lnTo>
                    <a:pt x="324233" y="117023"/>
                  </a:lnTo>
                  <a:lnTo>
                    <a:pt x="283066" y="139910"/>
                  </a:lnTo>
                  <a:lnTo>
                    <a:pt x="244173" y="164496"/>
                  </a:lnTo>
                  <a:lnTo>
                    <a:pt x="207677" y="190698"/>
                  </a:lnTo>
                  <a:lnTo>
                    <a:pt x="173704" y="218431"/>
                  </a:lnTo>
                  <a:lnTo>
                    <a:pt x="142377" y="247612"/>
                  </a:lnTo>
                  <a:lnTo>
                    <a:pt x="113820" y="278158"/>
                  </a:lnTo>
                  <a:lnTo>
                    <a:pt x="88157" y="309984"/>
                  </a:lnTo>
                  <a:lnTo>
                    <a:pt x="65514" y="343007"/>
                  </a:lnTo>
                  <a:lnTo>
                    <a:pt x="46013" y="377143"/>
                  </a:lnTo>
                  <a:lnTo>
                    <a:pt x="29779" y="412309"/>
                  </a:lnTo>
                  <a:lnTo>
                    <a:pt x="16937" y="448420"/>
                  </a:lnTo>
                  <a:lnTo>
                    <a:pt x="7610" y="485394"/>
                  </a:lnTo>
                  <a:lnTo>
                    <a:pt x="1923" y="523146"/>
                  </a:lnTo>
                  <a:lnTo>
                    <a:pt x="0" y="561594"/>
                  </a:lnTo>
                  <a:lnTo>
                    <a:pt x="1923" y="600041"/>
                  </a:lnTo>
                  <a:lnTo>
                    <a:pt x="7610" y="637793"/>
                  </a:lnTo>
                  <a:lnTo>
                    <a:pt x="16937" y="674767"/>
                  </a:lnTo>
                  <a:lnTo>
                    <a:pt x="29779" y="710878"/>
                  </a:lnTo>
                  <a:lnTo>
                    <a:pt x="46013" y="746044"/>
                  </a:lnTo>
                  <a:lnTo>
                    <a:pt x="65514" y="780180"/>
                  </a:lnTo>
                  <a:lnTo>
                    <a:pt x="88157" y="813203"/>
                  </a:lnTo>
                  <a:lnTo>
                    <a:pt x="113820" y="845029"/>
                  </a:lnTo>
                  <a:lnTo>
                    <a:pt x="142377" y="875575"/>
                  </a:lnTo>
                  <a:lnTo>
                    <a:pt x="173704" y="904756"/>
                  </a:lnTo>
                  <a:lnTo>
                    <a:pt x="207677" y="932489"/>
                  </a:lnTo>
                  <a:lnTo>
                    <a:pt x="244173" y="958691"/>
                  </a:lnTo>
                  <a:lnTo>
                    <a:pt x="283066" y="983277"/>
                  </a:lnTo>
                  <a:lnTo>
                    <a:pt x="324233" y="1006164"/>
                  </a:lnTo>
                  <a:lnTo>
                    <a:pt x="367549" y="1027269"/>
                  </a:lnTo>
                  <a:lnTo>
                    <a:pt x="412891" y="1046508"/>
                  </a:lnTo>
                  <a:lnTo>
                    <a:pt x="460133" y="1063796"/>
                  </a:lnTo>
                  <a:lnTo>
                    <a:pt x="509152" y="1079051"/>
                  </a:lnTo>
                  <a:lnTo>
                    <a:pt x="559824" y="1092189"/>
                  </a:lnTo>
                  <a:lnTo>
                    <a:pt x="612025" y="1103125"/>
                  </a:lnTo>
                  <a:lnTo>
                    <a:pt x="665630" y="1111777"/>
                  </a:lnTo>
                  <a:lnTo>
                    <a:pt x="720514" y="1118060"/>
                  </a:lnTo>
                  <a:lnTo>
                    <a:pt x="776555" y="1121892"/>
                  </a:lnTo>
                  <a:lnTo>
                    <a:pt x="833627" y="1123188"/>
                  </a:lnTo>
                  <a:lnTo>
                    <a:pt x="890700" y="1121892"/>
                  </a:lnTo>
                  <a:lnTo>
                    <a:pt x="946741" y="1118060"/>
                  </a:lnTo>
                  <a:lnTo>
                    <a:pt x="1001625" y="1111777"/>
                  </a:lnTo>
                  <a:lnTo>
                    <a:pt x="1055230" y="1103125"/>
                  </a:lnTo>
                  <a:lnTo>
                    <a:pt x="1107431" y="1092189"/>
                  </a:lnTo>
                  <a:lnTo>
                    <a:pt x="1158103" y="1079051"/>
                  </a:lnTo>
                  <a:lnTo>
                    <a:pt x="1207122" y="1063796"/>
                  </a:lnTo>
                  <a:lnTo>
                    <a:pt x="1254364" y="1046508"/>
                  </a:lnTo>
                  <a:lnTo>
                    <a:pt x="1299706" y="1027269"/>
                  </a:lnTo>
                  <a:lnTo>
                    <a:pt x="1343022" y="1006164"/>
                  </a:lnTo>
                  <a:lnTo>
                    <a:pt x="1384189" y="983277"/>
                  </a:lnTo>
                  <a:lnTo>
                    <a:pt x="1423082" y="958691"/>
                  </a:lnTo>
                  <a:lnTo>
                    <a:pt x="1459578" y="932489"/>
                  </a:lnTo>
                  <a:lnTo>
                    <a:pt x="1493551" y="904756"/>
                  </a:lnTo>
                  <a:lnTo>
                    <a:pt x="1524878" y="875575"/>
                  </a:lnTo>
                  <a:lnTo>
                    <a:pt x="1553435" y="845029"/>
                  </a:lnTo>
                  <a:lnTo>
                    <a:pt x="1579098" y="813203"/>
                  </a:lnTo>
                  <a:lnTo>
                    <a:pt x="1601741" y="780180"/>
                  </a:lnTo>
                  <a:lnTo>
                    <a:pt x="1621242" y="746044"/>
                  </a:lnTo>
                  <a:lnTo>
                    <a:pt x="1637476" y="710878"/>
                  </a:lnTo>
                  <a:lnTo>
                    <a:pt x="1650318" y="674767"/>
                  </a:lnTo>
                  <a:lnTo>
                    <a:pt x="1659645" y="637793"/>
                  </a:lnTo>
                  <a:lnTo>
                    <a:pt x="1665332" y="600041"/>
                  </a:lnTo>
                  <a:lnTo>
                    <a:pt x="1667255" y="561594"/>
                  </a:lnTo>
                  <a:lnTo>
                    <a:pt x="1665332" y="523146"/>
                  </a:lnTo>
                  <a:lnTo>
                    <a:pt x="1659645" y="485394"/>
                  </a:lnTo>
                  <a:lnTo>
                    <a:pt x="1650318" y="448420"/>
                  </a:lnTo>
                  <a:lnTo>
                    <a:pt x="1637476" y="412309"/>
                  </a:lnTo>
                  <a:lnTo>
                    <a:pt x="1621242" y="377143"/>
                  </a:lnTo>
                  <a:lnTo>
                    <a:pt x="1601741" y="343007"/>
                  </a:lnTo>
                  <a:lnTo>
                    <a:pt x="1579098" y="309984"/>
                  </a:lnTo>
                  <a:lnTo>
                    <a:pt x="1553435" y="278158"/>
                  </a:lnTo>
                  <a:lnTo>
                    <a:pt x="1524878" y="247612"/>
                  </a:lnTo>
                  <a:lnTo>
                    <a:pt x="1493551" y="218431"/>
                  </a:lnTo>
                  <a:lnTo>
                    <a:pt x="1459578" y="190698"/>
                  </a:lnTo>
                  <a:lnTo>
                    <a:pt x="1423082" y="164496"/>
                  </a:lnTo>
                  <a:lnTo>
                    <a:pt x="1384189" y="139910"/>
                  </a:lnTo>
                  <a:lnTo>
                    <a:pt x="1343022" y="117023"/>
                  </a:lnTo>
                  <a:lnTo>
                    <a:pt x="1299706" y="95918"/>
                  </a:lnTo>
                  <a:lnTo>
                    <a:pt x="1254364" y="76679"/>
                  </a:lnTo>
                  <a:lnTo>
                    <a:pt x="1207122" y="59391"/>
                  </a:lnTo>
                  <a:lnTo>
                    <a:pt x="1158103" y="44136"/>
                  </a:lnTo>
                  <a:lnTo>
                    <a:pt x="1107431" y="30998"/>
                  </a:lnTo>
                  <a:lnTo>
                    <a:pt x="1055230" y="20062"/>
                  </a:lnTo>
                  <a:lnTo>
                    <a:pt x="1001625" y="11410"/>
                  </a:lnTo>
                  <a:lnTo>
                    <a:pt x="946741" y="5127"/>
                  </a:lnTo>
                  <a:lnTo>
                    <a:pt x="890700" y="1295"/>
                  </a:lnTo>
                  <a:lnTo>
                    <a:pt x="833627" y="0"/>
                  </a:lnTo>
                  <a:close/>
                </a:path>
              </a:pathLst>
            </a:custGeom>
            <a:solidFill>
              <a:srgbClr val="3A9EB0"/>
            </a:solidFill>
          </p:spPr>
          <p:txBody>
            <a:bodyPr wrap="square" lIns="0" tIns="0" rIns="0" bIns="0" rtlCol="0"/>
            <a:lstStyle/>
            <a:p>
              <a:endParaRPr/>
            </a:p>
          </p:txBody>
        </p:sp>
        <p:sp>
          <p:nvSpPr>
            <p:cNvPr id="8" name="object 8"/>
            <p:cNvSpPr/>
            <p:nvPr/>
          </p:nvSpPr>
          <p:spPr>
            <a:xfrm>
              <a:off x="9076943" y="658368"/>
              <a:ext cx="1667510" cy="1123315"/>
            </a:xfrm>
            <a:custGeom>
              <a:avLst/>
              <a:gdLst/>
              <a:ahLst/>
              <a:cxnLst/>
              <a:rect l="l" t="t" r="r" b="b"/>
              <a:pathLst>
                <a:path w="1667509" h="1123314">
                  <a:moveTo>
                    <a:pt x="0" y="561594"/>
                  </a:moveTo>
                  <a:lnTo>
                    <a:pt x="1923" y="523146"/>
                  </a:lnTo>
                  <a:lnTo>
                    <a:pt x="7610" y="485394"/>
                  </a:lnTo>
                  <a:lnTo>
                    <a:pt x="16937" y="448420"/>
                  </a:lnTo>
                  <a:lnTo>
                    <a:pt x="29779" y="412309"/>
                  </a:lnTo>
                  <a:lnTo>
                    <a:pt x="46013" y="377143"/>
                  </a:lnTo>
                  <a:lnTo>
                    <a:pt x="65514" y="343007"/>
                  </a:lnTo>
                  <a:lnTo>
                    <a:pt x="88157" y="309984"/>
                  </a:lnTo>
                  <a:lnTo>
                    <a:pt x="113820" y="278158"/>
                  </a:lnTo>
                  <a:lnTo>
                    <a:pt x="142377" y="247612"/>
                  </a:lnTo>
                  <a:lnTo>
                    <a:pt x="173704" y="218431"/>
                  </a:lnTo>
                  <a:lnTo>
                    <a:pt x="207677" y="190698"/>
                  </a:lnTo>
                  <a:lnTo>
                    <a:pt x="244173" y="164496"/>
                  </a:lnTo>
                  <a:lnTo>
                    <a:pt x="283066" y="139910"/>
                  </a:lnTo>
                  <a:lnTo>
                    <a:pt x="324233" y="117023"/>
                  </a:lnTo>
                  <a:lnTo>
                    <a:pt x="367549" y="95918"/>
                  </a:lnTo>
                  <a:lnTo>
                    <a:pt x="412891" y="76679"/>
                  </a:lnTo>
                  <a:lnTo>
                    <a:pt x="460133" y="59391"/>
                  </a:lnTo>
                  <a:lnTo>
                    <a:pt x="509152" y="44136"/>
                  </a:lnTo>
                  <a:lnTo>
                    <a:pt x="559824" y="30998"/>
                  </a:lnTo>
                  <a:lnTo>
                    <a:pt x="612025" y="20062"/>
                  </a:lnTo>
                  <a:lnTo>
                    <a:pt x="665630" y="11410"/>
                  </a:lnTo>
                  <a:lnTo>
                    <a:pt x="720514" y="5127"/>
                  </a:lnTo>
                  <a:lnTo>
                    <a:pt x="776555" y="1295"/>
                  </a:lnTo>
                  <a:lnTo>
                    <a:pt x="833627" y="0"/>
                  </a:lnTo>
                  <a:lnTo>
                    <a:pt x="890700" y="1295"/>
                  </a:lnTo>
                  <a:lnTo>
                    <a:pt x="946741" y="5127"/>
                  </a:lnTo>
                  <a:lnTo>
                    <a:pt x="1001625" y="11410"/>
                  </a:lnTo>
                  <a:lnTo>
                    <a:pt x="1055230" y="20062"/>
                  </a:lnTo>
                  <a:lnTo>
                    <a:pt x="1107431" y="30998"/>
                  </a:lnTo>
                  <a:lnTo>
                    <a:pt x="1158103" y="44136"/>
                  </a:lnTo>
                  <a:lnTo>
                    <a:pt x="1207122" y="59391"/>
                  </a:lnTo>
                  <a:lnTo>
                    <a:pt x="1254364" y="76679"/>
                  </a:lnTo>
                  <a:lnTo>
                    <a:pt x="1299706" y="95918"/>
                  </a:lnTo>
                  <a:lnTo>
                    <a:pt x="1343022" y="117023"/>
                  </a:lnTo>
                  <a:lnTo>
                    <a:pt x="1384189" y="139910"/>
                  </a:lnTo>
                  <a:lnTo>
                    <a:pt x="1423082" y="164496"/>
                  </a:lnTo>
                  <a:lnTo>
                    <a:pt x="1459578" y="190698"/>
                  </a:lnTo>
                  <a:lnTo>
                    <a:pt x="1493551" y="218431"/>
                  </a:lnTo>
                  <a:lnTo>
                    <a:pt x="1524878" y="247612"/>
                  </a:lnTo>
                  <a:lnTo>
                    <a:pt x="1553435" y="278158"/>
                  </a:lnTo>
                  <a:lnTo>
                    <a:pt x="1579098" y="309984"/>
                  </a:lnTo>
                  <a:lnTo>
                    <a:pt x="1601741" y="343007"/>
                  </a:lnTo>
                  <a:lnTo>
                    <a:pt x="1621242" y="377143"/>
                  </a:lnTo>
                  <a:lnTo>
                    <a:pt x="1637476" y="412309"/>
                  </a:lnTo>
                  <a:lnTo>
                    <a:pt x="1650318" y="448420"/>
                  </a:lnTo>
                  <a:lnTo>
                    <a:pt x="1659645" y="485394"/>
                  </a:lnTo>
                  <a:lnTo>
                    <a:pt x="1665332" y="523146"/>
                  </a:lnTo>
                  <a:lnTo>
                    <a:pt x="1667255" y="561594"/>
                  </a:lnTo>
                  <a:lnTo>
                    <a:pt x="1665332" y="600041"/>
                  </a:lnTo>
                  <a:lnTo>
                    <a:pt x="1659645" y="637793"/>
                  </a:lnTo>
                  <a:lnTo>
                    <a:pt x="1650318" y="674767"/>
                  </a:lnTo>
                  <a:lnTo>
                    <a:pt x="1637476" y="710878"/>
                  </a:lnTo>
                  <a:lnTo>
                    <a:pt x="1621242" y="746044"/>
                  </a:lnTo>
                  <a:lnTo>
                    <a:pt x="1601741" y="780180"/>
                  </a:lnTo>
                  <a:lnTo>
                    <a:pt x="1579098" y="813203"/>
                  </a:lnTo>
                  <a:lnTo>
                    <a:pt x="1553435" y="845029"/>
                  </a:lnTo>
                  <a:lnTo>
                    <a:pt x="1524878" y="875575"/>
                  </a:lnTo>
                  <a:lnTo>
                    <a:pt x="1493551" y="904756"/>
                  </a:lnTo>
                  <a:lnTo>
                    <a:pt x="1459578" y="932489"/>
                  </a:lnTo>
                  <a:lnTo>
                    <a:pt x="1423082" y="958691"/>
                  </a:lnTo>
                  <a:lnTo>
                    <a:pt x="1384189" y="983277"/>
                  </a:lnTo>
                  <a:lnTo>
                    <a:pt x="1343022" y="1006164"/>
                  </a:lnTo>
                  <a:lnTo>
                    <a:pt x="1299706" y="1027269"/>
                  </a:lnTo>
                  <a:lnTo>
                    <a:pt x="1254364" y="1046508"/>
                  </a:lnTo>
                  <a:lnTo>
                    <a:pt x="1207122" y="1063796"/>
                  </a:lnTo>
                  <a:lnTo>
                    <a:pt x="1158103" y="1079051"/>
                  </a:lnTo>
                  <a:lnTo>
                    <a:pt x="1107431" y="1092189"/>
                  </a:lnTo>
                  <a:lnTo>
                    <a:pt x="1055230" y="1103125"/>
                  </a:lnTo>
                  <a:lnTo>
                    <a:pt x="1001625" y="1111777"/>
                  </a:lnTo>
                  <a:lnTo>
                    <a:pt x="946741" y="1118060"/>
                  </a:lnTo>
                  <a:lnTo>
                    <a:pt x="890700" y="1121892"/>
                  </a:lnTo>
                  <a:lnTo>
                    <a:pt x="833627" y="1123188"/>
                  </a:lnTo>
                  <a:lnTo>
                    <a:pt x="776555" y="1121892"/>
                  </a:lnTo>
                  <a:lnTo>
                    <a:pt x="720514" y="1118060"/>
                  </a:lnTo>
                  <a:lnTo>
                    <a:pt x="665630" y="1111777"/>
                  </a:lnTo>
                  <a:lnTo>
                    <a:pt x="612025" y="1103125"/>
                  </a:lnTo>
                  <a:lnTo>
                    <a:pt x="559824" y="1092189"/>
                  </a:lnTo>
                  <a:lnTo>
                    <a:pt x="509152" y="1079051"/>
                  </a:lnTo>
                  <a:lnTo>
                    <a:pt x="460133" y="1063796"/>
                  </a:lnTo>
                  <a:lnTo>
                    <a:pt x="412891" y="1046508"/>
                  </a:lnTo>
                  <a:lnTo>
                    <a:pt x="367549" y="1027269"/>
                  </a:lnTo>
                  <a:lnTo>
                    <a:pt x="324233" y="1006164"/>
                  </a:lnTo>
                  <a:lnTo>
                    <a:pt x="283066" y="983277"/>
                  </a:lnTo>
                  <a:lnTo>
                    <a:pt x="244173" y="958691"/>
                  </a:lnTo>
                  <a:lnTo>
                    <a:pt x="207677" y="932489"/>
                  </a:lnTo>
                  <a:lnTo>
                    <a:pt x="173704" y="904756"/>
                  </a:lnTo>
                  <a:lnTo>
                    <a:pt x="142377" y="875575"/>
                  </a:lnTo>
                  <a:lnTo>
                    <a:pt x="113820" y="845029"/>
                  </a:lnTo>
                  <a:lnTo>
                    <a:pt x="88157" y="813203"/>
                  </a:lnTo>
                  <a:lnTo>
                    <a:pt x="65514" y="780180"/>
                  </a:lnTo>
                  <a:lnTo>
                    <a:pt x="46013" y="746044"/>
                  </a:lnTo>
                  <a:lnTo>
                    <a:pt x="29779" y="710878"/>
                  </a:lnTo>
                  <a:lnTo>
                    <a:pt x="16937" y="674767"/>
                  </a:lnTo>
                  <a:lnTo>
                    <a:pt x="7610" y="637793"/>
                  </a:lnTo>
                  <a:lnTo>
                    <a:pt x="1923" y="600041"/>
                  </a:lnTo>
                  <a:lnTo>
                    <a:pt x="0" y="561594"/>
                  </a:lnTo>
                  <a:close/>
                </a:path>
              </a:pathLst>
            </a:custGeom>
            <a:ln w="12700">
              <a:solidFill>
                <a:srgbClr val="297381"/>
              </a:solidFill>
            </a:ln>
          </p:spPr>
          <p:txBody>
            <a:bodyPr wrap="square" lIns="0" tIns="0" rIns="0" bIns="0" rtlCol="0"/>
            <a:lstStyle/>
            <a:p>
              <a:endParaRPr/>
            </a:p>
          </p:txBody>
        </p:sp>
      </p:grpSp>
      <p:sp>
        <p:nvSpPr>
          <p:cNvPr id="9" name="object 9"/>
          <p:cNvSpPr txBox="1"/>
          <p:nvPr/>
        </p:nvSpPr>
        <p:spPr>
          <a:xfrm>
            <a:off x="9433686" y="835914"/>
            <a:ext cx="955675" cy="756920"/>
          </a:xfrm>
          <a:prstGeom prst="rect">
            <a:avLst/>
          </a:prstGeom>
        </p:spPr>
        <p:txBody>
          <a:bodyPr vert="horz" wrap="square" lIns="0" tIns="12700" rIns="0" bIns="0" rtlCol="0">
            <a:spAutoFit/>
          </a:bodyPr>
          <a:lstStyle/>
          <a:p>
            <a:pPr algn="ctr">
              <a:lnSpc>
                <a:spcPct val="100000"/>
              </a:lnSpc>
              <a:spcBef>
                <a:spcPts val="100"/>
              </a:spcBef>
            </a:pPr>
            <a:r>
              <a:rPr sz="2400" spc="-25" dirty="0">
                <a:solidFill>
                  <a:srgbClr val="FFFFFF"/>
                </a:solidFill>
                <a:latin typeface="Century Gothic"/>
                <a:cs typeface="Century Gothic"/>
              </a:rPr>
              <a:t>QM</a:t>
            </a:r>
            <a:endParaRPr sz="2400">
              <a:latin typeface="Century Gothic"/>
              <a:cs typeface="Century Gothic"/>
            </a:endParaRPr>
          </a:p>
          <a:p>
            <a:pPr algn="ctr">
              <a:lnSpc>
                <a:spcPct val="100000"/>
              </a:lnSpc>
            </a:pPr>
            <a:r>
              <a:rPr sz="2400" spc="-10" dirty="0">
                <a:solidFill>
                  <a:srgbClr val="FFFFFF"/>
                </a:solidFill>
                <a:latin typeface="Century Gothic"/>
                <a:cs typeface="Century Gothic"/>
              </a:rPr>
              <a:t>Rubric</a:t>
            </a:r>
            <a:endParaRPr sz="2400">
              <a:latin typeface="Century Gothic"/>
              <a:cs typeface="Century Gothic"/>
            </a:endParaRPr>
          </a:p>
        </p:txBody>
      </p:sp>
      <p:grpSp>
        <p:nvGrpSpPr>
          <p:cNvPr id="10" name="object 10"/>
          <p:cNvGrpSpPr/>
          <p:nvPr/>
        </p:nvGrpSpPr>
        <p:grpSpPr>
          <a:xfrm>
            <a:off x="8354273" y="594152"/>
            <a:ext cx="3105150" cy="1858010"/>
            <a:chOff x="8354273" y="594152"/>
            <a:chExt cx="3105150" cy="1858010"/>
          </a:xfrm>
        </p:grpSpPr>
        <p:sp>
          <p:nvSpPr>
            <p:cNvPr id="11" name="object 11"/>
            <p:cNvSpPr/>
            <p:nvPr/>
          </p:nvSpPr>
          <p:spPr>
            <a:xfrm>
              <a:off x="8357448" y="597327"/>
              <a:ext cx="3098800" cy="1851660"/>
            </a:xfrm>
            <a:custGeom>
              <a:avLst/>
              <a:gdLst/>
              <a:ahLst/>
              <a:cxnLst/>
              <a:rect l="l" t="t" r="r" b="b"/>
              <a:pathLst>
                <a:path w="3098800" h="1851660">
                  <a:moveTo>
                    <a:pt x="1532862" y="0"/>
                  </a:moveTo>
                  <a:lnTo>
                    <a:pt x="1466839" y="652"/>
                  </a:lnTo>
                  <a:lnTo>
                    <a:pt x="1400419" y="2155"/>
                  </a:lnTo>
                  <a:lnTo>
                    <a:pt x="1333668" y="4525"/>
                  </a:lnTo>
                  <a:lnTo>
                    <a:pt x="1261689" y="8065"/>
                  </a:lnTo>
                  <a:lnTo>
                    <a:pt x="1191032" y="12552"/>
                  </a:lnTo>
                  <a:lnTo>
                    <a:pt x="1121760" y="17961"/>
                  </a:lnTo>
                  <a:lnTo>
                    <a:pt x="1053936" y="24266"/>
                  </a:lnTo>
                  <a:lnTo>
                    <a:pt x="987624" y="31442"/>
                  </a:lnTo>
                  <a:lnTo>
                    <a:pt x="922887" y="39464"/>
                  </a:lnTo>
                  <a:lnTo>
                    <a:pt x="859788" y="48307"/>
                  </a:lnTo>
                  <a:lnTo>
                    <a:pt x="798391" y="57947"/>
                  </a:lnTo>
                  <a:lnTo>
                    <a:pt x="738759" y="68357"/>
                  </a:lnTo>
                  <a:lnTo>
                    <a:pt x="680955" y="79513"/>
                  </a:lnTo>
                  <a:lnTo>
                    <a:pt x="625043" y="91389"/>
                  </a:lnTo>
                  <a:lnTo>
                    <a:pt x="571086" y="103961"/>
                  </a:lnTo>
                  <a:lnTo>
                    <a:pt x="519147" y="117204"/>
                  </a:lnTo>
                  <a:lnTo>
                    <a:pt x="469289" y="131092"/>
                  </a:lnTo>
                  <a:lnTo>
                    <a:pt x="421577" y="145600"/>
                  </a:lnTo>
                  <a:lnTo>
                    <a:pt x="376073" y="160704"/>
                  </a:lnTo>
                  <a:lnTo>
                    <a:pt x="332840" y="176378"/>
                  </a:lnTo>
                  <a:lnTo>
                    <a:pt x="291942" y="192596"/>
                  </a:lnTo>
                  <a:lnTo>
                    <a:pt x="253443" y="209335"/>
                  </a:lnTo>
                  <a:lnTo>
                    <a:pt x="217405" y="226568"/>
                  </a:lnTo>
                  <a:lnTo>
                    <a:pt x="152967" y="262419"/>
                  </a:lnTo>
                  <a:lnTo>
                    <a:pt x="99135" y="299948"/>
                  </a:lnTo>
                  <a:lnTo>
                    <a:pt x="56416" y="338955"/>
                  </a:lnTo>
                  <a:lnTo>
                    <a:pt x="25316" y="379238"/>
                  </a:lnTo>
                  <a:lnTo>
                    <a:pt x="6341" y="420597"/>
                  </a:lnTo>
                  <a:lnTo>
                    <a:pt x="0" y="462831"/>
                  </a:lnTo>
                  <a:lnTo>
                    <a:pt x="1724" y="484213"/>
                  </a:lnTo>
                  <a:lnTo>
                    <a:pt x="6797" y="505739"/>
                  </a:lnTo>
                  <a:lnTo>
                    <a:pt x="15281" y="527384"/>
                  </a:lnTo>
                  <a:lnTo>
                    <a:pt x="1165774" y="1752172"/>
                  </a:lnTo>
                  <a:lnTo>
                    <a:pt x="1182650" y="1773326"/>
                  </a:lnTo>
                  <a:lnTo>
                    <a:pt x="1251762" y="1810105"/>
                  </a:lnTo>
                  <a:lnTo>
                    <a:pt x="1301429" y="1824948"/>
                  </a:lnTo>
                  <a:lnTo>
                    <a:pt x="1359458" y="1836904"/>
                  </a:lnTo>
                  <a:lnTo>
                    <a:pt x="1424565" y="1845585"/>
                  </a:lnTo>
                  <a:lnTo>
                    <a:pt x="1495466" y="1850597"/>
                  </a:lnTo>
                  <a:lnTo>
                    <a:pt x="1565241" y="1851645"/>
                  </a:lnTo>
                  <a:lnTo>
                    <a:pt x="1632606" y="1849048"/>
                  </a:lnTo>
                  <a:lnTo>
                    <a:pt x="1696323" y="1843085"/>
                  </a:lnTo>
                  <a:lnTo>
                    <a:pt x="1755158" y="1834033"/>
                  </a:lnTo>
                  <a:lnTo>
                    <a:pt x="1807875" y="1822170"/>
                  </a:lnTo>
                  <a:lnTo>
                    <a:pt x="1853239" y="1807774"/>
                  </a:lnTo>
                  <a:lnTo>
                    <a:pt x="1890013" y="1791124"/>
                  </a:lnTo>
                  <a:lnTo>
                    <a:pt x="1932854" y="1752172"/>
                  </a:lnTo>
                  <a:lnTo>
                    <a:pt x="2795962" y="833327"/>
                  </a:lnTo>
                  <a:lnTo>
                    <a:pt x="1549314" y="833327"/>
                  </a:lnTo>
                  <a:lnTo>
                    <a:pt x="1476618" y="832873"/>
                  </a:lnTo>
                  <a:lnTo>
                    <a:pt x="1404845" y="831527"/>
                  </a:lnTo>
                  <a:lnTo>
                    <a:pt x="1334078" y="829310"/>
                  </a:lnTo>
                  <a:lnTo>
                    <a:pt x="1264400" y="826243"/>
                  </a:lnTo>
                  <a:lnTo>
                    <a:pt x="1195895" y="822346"/>
                  </a:lnTo>
                  <a:lnTo>
                    <a:pt x="1128646" y="817643"/>
                  </a:lnTo>
                  <a:lnTo>
                    <a:pt x="1062737" y="812152"/>
                  </a:lnTo>
                  <a:lnTo>
                    <a:pt x="998251" y="805897"/>
                  </a:lnTo>
                  <a:lnTo>
                    <a:pt x="935272" y="798898"/>
                  </a:lnTo>
                  <a:lnTo>
                    <a:pt x="873883" y="791176"/>
                  </a:lnTo>
                  <a:lnTo>
                    <a:pt x="814167" y="782753"/>
                  </a:lnTo>
                  <a:lnTo>
                    <a:pt x="756208" y="773649"/>
                  </a:lnTo>
                  <a:lnTo>
                    <a:pt x="700090" y="763887"/>
                  </a:lnTo>
                  <a:lnTo>
                    <a:pt x="645896" y="753487"/>
                  </a:lnTo>
                  <a:lnTo>
                    <a:pt x="593709" y="742471"/>
                  </a:lnTo>
                  <a:lnTo>
                    <a:pt x="543613" y="730859"/>
                  </a:lnTo>
                  <a:lnTo>
                    <a:pt x="495692" y="718674"/>
                  </a:lnTo>
                  <a:lnTo>
                    <a:pt x="450028" y="705936"/>
                  </a:lnTo>
                  <a:lnTo>
                    <a:pt x="406705" y="692667"/>
                  </a:lnTo>
                  <a:lnTo>
                    <a:pt x="365807" y="678887"/>
                  </a:lnTo>
                  <a:lnTo>
                    <a:pt x="327417" y="664619"/>
                  </a:lnTo>
                  <a:lnTo>
                    <a:pt x="291619" y="649882"/>
                  </a:lnTo>
                  <a:lnTo>
                    <a:pt x="228130" y="619092"/>
                  </a:lnTo>
                  <a:lnTo>
                    <a:pt x="176010" y="586686"/>
                  </a:lnTo>
                  <a:lnTo>
                    <a:pt x="135925" y="552834"/>
                  </a:lnTo>
                  <a:lnTo>
                    <a:pt x="108544" y="517707"/>
                  </a:lnTo>
                  <a:lnTo>
                    <a:pt x="94533" y="481473"/>
                  </a:lnTo>
                  <a:lnTo>
                    <a:pt x="92751" y="462995"/>
                  </a:lnTo>
                  <a:lnTo>
                    <a:pt x="94533" y="444517"/>
                  </a:lnTo>
                  <a:lnTo>
                    <a:pt x="108544" y="408283"/>
                  </a:lnTo>
                  <a:lnTo>
                    <a:pt x="135925" y="373155"/>
                  </a:lnTo>
                  <a:lnTo>
                    <a:pt x="176010" y="339304"/>
                  </a:lnTo>
                  <a:lnTo>
                    <a:pt x="228130" y="306898"/>
                  </a:lnTo>
                  <a:lnTo>
                    <a:pt x="291619" y="276107"/>
                  </a:lnTo>
                  <a:lnTo>
                    <a:pt x="327417" y="261371"/>
                  </a:lnTo>
                  <a:lnTo>
                    <a:pt x="365807" y="247103"/>
                  </a:lnTo>
                  <a:lnTo>
                    <a:pt x="406705" y="233323"/>
                  </a:lnTo>
                  <a:lnTo>
                    <a:pt x="450028" y="220054"/>
                  </a:lnTo>
                  <a:lnTo>
                    <a:pt x="495692" y="207316"/>
                  </a:lnTo>
                  <a:lnTo>
                    <a:pt x="543613" y="195130"/>
                  </a:lnTo>
                  <a:lnTo>
                    <a:pt x="593709" y="183519"/>
                  </a:lnTo>
                  <a:lnTo>
                    <a:pt x="645896" y="172503"/>
                  </a:lnTo>
                  <a:lnTo>
                    <a:pt x="700090" y="162103"/>
                  </a:lnTo>
                  <a:lnTo>
                    <a:pt x="756208" y="152340"/>
                  </a:lnTo>
                  <a:lnTo>
                    <a:pt x="814167" y="143237"/>
                  </a:lnTo>
                  <a:lnTo>
                    <a:pt x="873883" y="134814"/>
                  </a:lnTo>
                  <a:lnTo>
                    <a:pt x="935272" y="127092"/>
                  </a:lnTo>
                  <a:lnTo>
                    <a:pt x="998251" y="120093"/>
                  </a:lnTo>
                  <a:lnTo>
                    <a:pt x="1062737" y="113837"/>
                  </a:lnTo>
                  <a:lnTo>
                    <a:pt x="1128646" y="108347"/>
                  </a:lnTo>
                  <a:lnTo>
                    <a:pt x="1195895" y="103643"/>
                  </a:lnTo>
                  <a:lnTo>
                    <a:pt x="1264400" y="99747"/>
                  </a:lnTo>
                  <a:lnTo>
                    <a:pt x="1334078" y="96679"/>
                  </a:lnTo>
                  <a:lnTo>
                    <a:pt x="1404845" y="94462"/>
                  </a:lnTo>
                  <a:lnTo>
                    <a:pt x="1476618" y="93116"/>
                  </a:lnTo>
                  <a:lnTo>
                    <a:pt x="2478843" y="92663"/>
                  </a:lnTo>
                  <a:lnTo>
                    <a:pt x="2430897" y="82309"/>
                  </a:lnTo>
                  <a:lnTo>
                    <a:pt x="2378710" y="71967"/>
                  </a:lnTo>
                  <a:lnTo>
                    <a:pt x="2325141" y="62254"/>
                  </a:lnTo>
                  <a:lnTo>
                    <a:pt x="2270256" y="53185"/>
                  </a:lnTo>
                  <a:lnTo>
                    <a:pt x="2214121" y="44776"/>
                  </a:lnTo>
                  <a:lnTo>
                    <a:pt x="2156800" y="37041"/>
                  </a:lnTo>
                  <a:lnTo>
                    <a:pt x="2098360" y="29994"/>
                  </a:lnTo>
                  <a:lnTo>
                    <a:pt x="2038866" y="23650"/>
                  </a:lnTo>
                  <a:lnTo>
                    <a:pt x="1978385" y="18025"/>
                  </a:lnTo>
                  <a:lnTo>
                    <a:pt x="1916981" y="13133"/>
                  </a:lnTo>
                  <a:lnTo>
                    <a:pt x="1854720" y="8988"/>
                  </a:lnTo>
                  <a:lnTo>
                    <a:pt x="1791668" y="5606"/>
                  </a:lnTo>
                  <a:lnTo>
                    <a:pt x="1727891" y="3002"/>
                  </a:lnTo>
                  <a:lnTo>
                    <a:pt x="1663453" y="1189"/>
                  </a:lnTo>
                  <a:lnTo>
                    <a:pt x="1598422" y="184"/>
                  </a:lnTo>
                  <a:lnTo>
                    <a:pt x="1532862" y="0"/>
                  </a:lnTo>
                  <a:close/>
                </a:path>
                <a:path w="3098800" h="1851660">
                  <a:moveTo>
                    <a:pt x="2478843" y="92663"/>
                  </a:moveTo>
                  <a:lnTo>
                    <a:pt x="1549314" y="92663"/>
                  </a:lnTo>
                  <a:lnTo>
                    <a:pt x="1622009" y="93116"/>
                  </a:lnTo>
                  <a:lnTo>
                    <a:pt x="1693782" y="94462"/>
                  </a:lnTo>
                  <a:lnTo>
                    <a:pt x="1764549" y="96679"/>
                  </a:lnTo>
                  <a:lnTo>
                    <a:pt x="1834227" y="99747"/>
                  </a:lnTo>
                  <a:lnTo>
                    <a:pt x="1902732" y="103643"/>
                  </a:lnTo>
                  <a:lnTo>
                    <a:pt x="1969981" y="108347"/>
                  </a:lnTo>
                  <a:lnTo>
                    <a:pt x="2035890" y="113837"/>
                  </a:lnTo>
                  <a:lnTo>
                    <a:pt x="2100376" y="120093"/>
                  </a:lnTo>
                  <a:lnTo>
                    <a:pt x="2163355" y="127092"/>
                  </a:lnTo>
                  <a:lnTo>
                    <a:pt x="2224745" y="134814"/>
                  </a:lnTo>
                  <a:lnTo>
                    <a:pt x="2284460" y="143237"/>
                  </a:lnTo>
                  <a:lnTo>
                    <a:pt x="2342419" y="152340"/>
                  </a:lnTo>
                  <a:lnTo>
                    <a:pt x="2398537" y="162103"/>
                  </a:lnTo>
                  <a:lnTo>
                    <a:pt x="2452731" y="172503"/>
                  </a:lnTo>
                  <a:lnTo>
                    <a:pt x="2504918" y="183519"/>
                  </a:lnTo>
                  <a:lnTo>
                    <a:pt x="2555014" y="195130"/>
                  </a:lnTo>
                  <a:lnTo>
                    <a:pt x="2602936" y="207316"/>
                  </a:lnTo>
                  <a:lnTo>
                    <a:pt x="2648600" y="220054"/>
                  </a:lnTo>
                  <a:lnTo>
                    <a:pt x="2691922" y="233323"/>
                  </a:lnTo>
                  <a:lnTo>
                    <a:pt x="2732820" y="247103"/>
                  </a:lnTo>
                  <a:lnTo>
                    <a:pt x="2771210" y="261371"/>
                  </a:lnTo>
                  <a:lnTo>
                    <a:pt x="2807009" y="276107"/>
                  </a:lnTo>
                  <a:lnTo>
                    <a:pt x="2870497" y="306898"/>
                  </a:lnTo>
                  <a:lnTo>
                    <a:pt x="2922617" y="339304"/>
                  </a:lnTo>
                  <a:lnTo>
                    <a:pt x="2962702" y="373155"/>
                  </a:lnTo>
                  <a:lnTo>
                    <a:pt x="2990083" y="408283"/>
                  </a:lnTo>
                  <a:lnTo>
                    <a:pt x="3004094" y="444517"/>
                  </a:lnTo>
                  <a:lnTo>
                    <a:pt x="3005877" y="462995"/>
                  </a:lnTo>
                  <a:lnTo>
                    <a:pt x="3004094" y="481473"/>
                  </a:lnTo>
                  <a:lnTo>
                    <a:pt x="2990083" y="517707"/>
                  </a:lnTo>
                  <a:lnTo>
                    <a:pt x="2962702" y="552834"/>
                  </a:lnTo>
                  <a:lnTo>
                    <a:pt x="2922617" y="586686"/>
                  </a:lnTo>
                  <a:lnTo>
                    <a:pt x="2870497" y="619092"/>
                  </a:lnTo>
                  <a:lnTo>
                    <a:pt x="2807009" y="649882"/>
                  </a:lnTo>
                  <a:lnTo>
                    <a:pt x="2771210" y="664619"/>
                  </a:lnTo>
                  <a:lnTo>
                    <a:pt x="2732820" y="678887"/>
                  </a:lnTo>
                  <a:lnTo>
                    <a:pt x="2691922" y="692667"/>
                  </a:lnTo>
                  <a:lnTo>
                    <a:pt x="2648600" y="705936"/>
                  </a:lnTo>
                  <a:lnTo>
                    <a:pt x="2602936" y="718674"/>
                  </a:lnTo>
                  <a:lnTo>
                    <a:pt x="2555014" y="730859"/>
                  </a:lnTo>
                  <a:lnTo>
                    <a:pt x="2504918" y="742471"/>
                  </a:lnTo>
                  <a:lnTo>
                    <a:pt x="2452731" y="753487"/>
                  </a:lnTo>
                  <a:lnTo>
                    <a:pt x="2398537" y="763887"/>
                  </a:lnTo>
                  <a:lnTo>
                    <a:pt x="2342419" y="773649"/>
                  </a:lnTo>
                  <a:lnTo>
                    <a:pt x="2284460" y="782753"/>
                  </a:lnTo>
                  <a:lnTo>
                    <a:pt x="2224745" y="791176"/>
                  </a:lnTo>
                  <a:lnTo>
                    <a:pt x="2163355" y="798898"/>
                  </a:lnTo>
                  <a:lnTo>
                    <a:pt x="2100376" y="805897"/>
                  </a:lnTo>
                  <a:lnTo>
                    <a:pt x="2035890" y="812152"/>
                  </a:lnTo>
                  <a:lnTo>
                    <a:pt x="1969981" y="817643"/>
                  </a:lnTo>
                  <a:lnTo>
                    <a:pt x="1902732" y="822346"/>
                  </a:lnTo>
                  <a:lnTo>
                    <a:pt x="1834227" y="826243"/>
                  </a:lnTo>
                  <a:lnTo>
                    <a:pt x="1764549" y="829310"/>
                  </a:lnTo>
                  <a:lnTo>
                    <a:pt x="1693782" y="831527"/>
                  </a:lnTo>
                  <a:lnTo>
                    <a:pt x="1622009" y="832873"/>
                  </a:lnTo>
                  <a:lnTo>
                    <a:pt x="1549314" y="833327"/>
                  </a:lnTo>
                  <a:lnTo>
                    <a:pt x="2795962" y="833327"/>
                  </a:lnTo>
                  <a:lnTo>
                    <a:pt x="3083347" y="527384"/>
                  </a:lnTo>
                  <a:lnTo>
                    <a:pt x="3094705" y="495261"/>
                  </a:lnTo>
                  <a:lnTo>
                    <a:pt x="3098491" y="462995"/>
                  </a:lnTo>
                  <a:lnTo>
                    <a:pt x="3094705" y="430729"/>
                  </a:lnTo>
                  <a:lnTo>
                    <a:pt x="3072583" y="378775"/>
                  </a:lnTo>
                  <a:lnTo>
                    <a:pt x="3043036" y="340132"/>
                  </a:lnTo>
                  <a:lnTo>
                    <a:pt x="3003236" y="302942"/>
                  </a:lnTo>
                  <a:lnTo>
                    <a:pt x="2953707" y="267325"/>
                  </a:lnTo>
                  <a:lnTo>
                    <a:pt x="2894974" y="233399"/>
                  </a:lnTo>
                  <a:lnTo>
                    <a:pt x="2827563" y="201281"/>
                  </a:lnTo>
                  <a:lnTo>
                    <a:pt x="2790767" y="185938"/>
                  </a:lnTo>
                  <a:lnTo>
                    <a:pt x="2751998" y="171091"/>
                  </a:lnTo>
                  <a:lnTo>
                    <a:pt x="2711323" y="156756"/>
                  </a:lnTo>
                  <a:lnTo>
                    <a:pt x="2668806" y="142947"/>
                  </a:lnTo>
                  <a:lnTo>
                    <a:pt x="2624513" y="129678"/>
                  </a:lnTo>
                  <a:lnTo>
                    <a:pt x="2578510" y="116965"/>
                  </a:lnTo>
                  <a:lnTo>
                    <a:pt x="2530863" y="104823"/>
                  </a:lnTo>
                  <a:lnTo>
                    <a:pt x="2481636" y="93266"/>
                  </a:lnTo>
                  <a:lnTo>
                    <a:pt x="2478843" y="92663"/>
                  </a:lnTo>
                  <a:close/>
                </a:path>
              </a:pathLst>
            </a:custGeom>
            <a:solidFill>
              <a:srgbClr val="FFFFFF">
                <a:alpha val="39999"/>
              </a:srgbClr>
            </a:solidFill>
          </p:spPr>
          <p:txBody>
            <a:bodyPr wrap="square" lIns="0" tIns="0" rIns="0" bIns="0" rtlCol="0"/>
            <a:lstStyle/>
            <a:p>
              <a:endParaRPr/>
            </a:p>
          </p:txBody>
        </p:sp>
        <p:sp>
          <p:nvSpPr>
            <p:cNvPr id="12" name="object 12"/>
            <p:cNvSpPr/>
            <p:nvPr/>
          </p:nvSpPr>
          <p:spPr>
            <a:xfrm>
              <a:off x="8357448" y="597327"/>
              <a:ext cx="3098800" cy="1851660"/>
            </a:xfrm>
            <a:custGeom>
              <a:avLst/>
              <a:gdLst/>
              <a:ahLst/>
              <a:cxnLst/>
              <a:rect l="l" t="t" r="r" b="b"/>
              <a:pathLst>
                <a:path w="3098800" h="1851660">
                  <a:moveTo>
                    <a:pt x="15281" y="527384"/>
                  </a:moveTo>
                  <a:lnTo>
                    <a:pt x="6797" y="505739"/>
                  </a:lnTo>
                  <a:lnTo>
                    <a:pt x="1724" y="484213"/>
                  </a:lnTo>
                  <a:lnTo>
                    <a:pt x="0" y="462831"/>
                  </a:lnTo>
                  <a:lnTo>
                    <a:pt x="1560" y="441617"/>
                  </a:lnTo>
                  <a:lnTo>
                    <a:pt x="14281" y="399795"/>
                  </a:lnTo>
                  <a:lnTo>
                    <a:pt x="39382" y="358949"/>
                  </a:lnTo>
                  <a:lnTo>
                    <a:pt x="76355" y="319279"/>
                  </a:lnTo>
                  <a:lnTo>
                    <a:pt x="124694" y="280986"/>
                  </a:lnTo>
                  <a:lnTo>
                    <a:pt x="183892" y="244271"/>
                  </a:lnTo>
                  <a:lnTo>
                    <a:pt x="253443" y="209335"/>
                  </a:lnTo>
                  <a:lnTo>
                    <a:pt x="291942" y="192596"/>
                  </a:lnTo>
                  <a:lnTo>
                    <a:pt x="332840" y="176378"/>
                  </a:lnTo>
                  <a:lnTo>
                    <a:pt x="376073" y="160704"/>
                  </a:lnTo>
                  <a:lnTo>
                    <a:pt x="421577" y="145600"/>
                  </a:lnTo>
                  <a:lnTo>
                    <a:pt x="469289" y="131092"/>
                  </a:lnTo>
                  <a:lnTo>
                    <a:pt x="519147" y="117204"/>
                  </a:lnTo>
                  <a:lnTo>
                    <a:pt x="571086" y="103961"/>
                  </a:lnTo>
                  <a:lnTo>
                    <a:pt x="625043" y="91389"/>
                  </a:lnTo>
                  <a:lnTo>
                    <a:pt x="680955" y="79513"/>
                  </a:lnTo>
                  <a:lnTo>
                    <a:pt x="738759" y="68357"/>
                  </a:lnTo>
                  <a:lnTo>
                    <a:pt x="798391" y="57947"/>
                  </a:lnTo>
                  <a:lnTo>
                    <a:pt x="859788" y="48307"/>
                  </a:lnTo>
                  <a:lnTo>
                    <a:pt x="922887" y="39464"/>
                  </a:lnTo>
                  <a:lnTo>
                    <a:pt x="987624" y="31442"/>
                  </a:lnTo>
                  <a:lnTo>
                    <a:pt x="1053936" y="24266"/>
                  </a:lnTo>
                  <a:lnTo>
                    <a:pt x="1121760" y="17961"/>
                  </a:lnTo>
                  <a:lnTo>
                    <a:pt x="1191032" y="12552"/>
                  </a:lnTo>
                  <a:lnTo>
                    <a:pt x="1261689" y="8065"/>
                  </a:lnTo>
                  <a:lnTo>
                    <a:pt x="1333668" y="4525"/>
                  </a:lnTo>
                  <a:lnTo>
                    <a:pt x="1400419" y="2155"/>
                  </a:lnTo>
                  <a:lnTo>
                    <a:pt x="1466839" y="652"/>
                  </a:lnTo>
                  <a:lnTo>
                    <a:pt x="1532862" y="0"/>
                  </a:lnTo>
                  <a:lnTo>
                    <a:pt x="1598422" y="184"/>
                  </a:lnTo>
                  <a:lnTo>
                    <a:pt x="1663453" y="1189"/>
                  </a:lnTo>
                  <a:lnTo>
                    <a:pt x="1727891" y="3002"/>
                  </a:lnTo>
                  <a:lnTo>
                    <a:pt x="1791668" y="5606"/>
                  </a:lnTo>
                  <a:lnTo>
                    <a:pt x="1854720" y="8988"/>
                  </a:lnTo>
                  <a:lnTo>
                    <a:pt x="1916981" y="13133"/>
                  </a:lnTo>
                  <a:lnTo>
                    <a:pt x="1978385" y="18025"/>
                  </a:lnTo>
                  <a:lnTo>
                    <a:pt x="2038866" y="23650"/>
                  </a:lnTo>
                  <a:lnTo>
                    <a:pt x="2098360" y="29994"/>
                  </a:lnTo>
                  <a:lnTo>
                    <a:pt x="2156800" y="37041"/>
                  </a:lnTo>
                  <a:lnTo>
                    <a:pt x="2214121" y="44776"/>
                  </a:lnTo>
                  <a:lnTo>
                    <a:pt x="2270256" y="53185"/>
                  </a:lnTo>
                  <a:lnTo>
                    <a:pt x="2325141" y="62254"/>
                  </a:lnTo>
                  <a:lnTo>
                    <a:pt x="2378710" y="71967"/>
                  </a:lnTo>
                  <a:lnTo>
                    <a:pt x="2430897" y="82309"/>
                  </a:lnTo>
                  <a:lnTo>
                    <a:pt x="2481636" y="93266"/>
                  </a:lnTo>
                  <a:lnTo>
                    <a:pt x="2530863" y="104823"/>
                  </a:lnTo>
                  <a:lnTo>
                    <a:pt x="2578510" y="116965"/>
                  </a:lnTo>
                  <a:lnTo>
                    <a:pt x="2624513" y="129678"/>
                  </a:lnTo>
                  <a:lnTo>
                    <a:pt x="2668806" y="142947"/>
                  </a:lnTo>
                  <a:lnTo>
                    <a:pt x="2711323" y="156756"/>
                  </a:lnTo>
                  <a:lnTo>
                    <a:pt x="2751998" y="171091"/>
                  </a:lnTo>
                  <a:lnTo>
                    <a:pt x="2790767" y="185938"/>
                  </a:lnTo>
                  <a:lnTo>
                    <a:pt x="2827563" y="201281"/>
                  </a:lnTo>
                  <a:lnTo>
                    <a:pt x="2862320" y="217107"/>
                  </a:lnTo>
                  <a:lnTo>
                    <a:pt x="2925458" y="250143"/>
                  </a:lnTo>
                  <a:lnTo>
                    <a:pt x="2979655" y="284930"/>
                  </a:lnTo>
                  <a:lnTo>
                    <a:pt x="3024385" y="321348"/>
                  </a:lnTo>
                  <a:lnTo>
                    <a:pt x="3059124" y="359279"/>
                  </a:lnTo>
                  <a:lnTo>
                    <a:pt x="3083347" y="398606"/>
                  </a:lnTo>
                  <a:lnTo>
                    <a:pt x="3098491" y="462995"/>
                  </a:lnTo>
                  <a:lnTo>
                    <a:pt x="3094705" y="495261"/>
                  </a:lnTo>
                  <a:lnTo>
                    <a:pt x="3083347" y="527384"/>
                  </a:lnTo>
                  <a:lnTo>
                    <a:pt x="1932854" y="1752172"/>
                  </a:lnTo>
                  <a:lnTo>
                    <a:pt x="1916963" y="1772497"/>
                  </a:lnTo>
                  <a:lnTo>
                    <a:pt x="1853239" y="1807774"/>
                  </a:lnTo>
                  <a:lnTo>
                    <a:pt x="1807875" y="1822170"/>
                  </a:lnTo>
                  <a:lnTo>
                    <a:pt x="1755158" y="1834033"/>
                  </a:lnTo>
                  <a:lnTo>
                    <a:pt x="1696323" y="1843085"/>
                  </a:lnTo>
                  <a:lnTo>
                    <a:pt x="1632606" y="1849048"/>
                  </a:lnTo>
                  <a:lnTo>
                    <a:pt x="1565241" y="1851645"/>
                  </a:lnTo>
                  <a:lnTo>
                    <a:pt x="1495466" y="1850597"/>
                  </a:lnTo>
                  <a:lnTo>
                    <a:pt x="1424565" y="1845585"/>
                  </a:lnTo>
                  <a:lnTo>
                    <a:pt x="1359458" y="1836904"/>
                  </a:lnTo>
                  <a:lnTo>
                    <a:pt x="1301429" y="1824948"/>
                  </a:lnTo>
                  <a:lnTo>
                    <a:pt x="1251762" y="1810105"/>
                  </a:lnTo>
                  <a:lnTo>
                    <a:pt x="1211741" y="1792767"/>
                  </a:lnTo>
                  <a:lnTo>
                    <a:pt x="1165774" y="1752172"/>
                  </a:lnTo>
                  <a:lnTo>
                    <a:pt x="15281" y="527384"/>
                  </a:lnTo>
                  <a:close/>
                </a:path>
                <a:path w="3098800" h="1851660">
                  <a:moveTo>
                    <a:pt x="92751" y="462995"/>
                  </a:moveTo>
                  <a:lnTo>
                    <a:pt x="108544" y="517707"/>
                  </a:lnTo>
                  <a:lnTo>
                    <a:pt x="135925" y="552834"/>
                  </a:lnTo>
                  <a:lnTo>
                    <a:pt x="176010" y="586686"/>
                  </a:lnTo>
                  <a:lnTo>
                    <a:pt x="228130" y="619092"/>
                  </a:lnTo>
                  <a:lnTo>
                    <a:pt x="291619" y="649882"/>
                  </a:lnTo>
                  <a:lnTo>
                    <a:pt x="327417" y="664619"/>
                  </a:lnTo>
                  <a:lnTo>
                    <a:pt x="365807" y="678887"/>
                  </a:lnTo>
                  <a:lnTo>
                    <a:pt x="406705" y="692667"/>
                  </a:lnTo>
                  <a:lnTo>
                    <a:pt x="450028" y="705936"/>
                  </a:lnTo>
                  <a:lnTo>
                    <a:pt x="495692" y="718674"/>
                  </a:lnTo>
                  <a:lnTo>
                    <a:pt x="543613" y="730859"/>
                  </a:lnTo>
                  <a:lnTo>
                    <a:pt x="593709" y="742471"/>
                  </a:lnTo>
                  <a:lnTo>
                    <a:pt x="645896" y="753487"/>
                  </a:lnTo>
                  <a:lnTo>
                    <a:pt x="700090" y="763887"/>
                  </a:lnTo>
                  <a:lnTo>
                    <a:pt x="756208" y="773649"/>
                  </a:lnTo>
                  <a:lnTo>
                    <a:pt x="814167" y="782753"/>
                  </a:lnTo>
                  <a:lnTo>
                    <a:pt x="873883" y="791176"/>
                  </a:lnTo>
                  <a:lnTo>
                    <a:pt x="935272" y="798898"/>
                  </a:lnTo>
                  <a:lnTo>
                    <a:pt x="998251" y="805897"/>
                  </a:lnTo>
                  <a:lnTo>
                    <a:pt x="1062737" y="812152"/>
                  </a:lnTo>
                  <a:lnTo>
                    <a:pt x="1128646" y="817643"/>
                  </a:lnTo>
                  <a:lnTo>
                    <a:pt x="1195895" y="822346"/>
                  </a:lnTo>
                  <a:lnTo>
                    <a:pt x="1264400" y="826243"/>
                  </a:lnTo>
                  <a:lnTo>
                    <a:pt x="1334078" y="829310"/>
                  </a:lnTo>
                  <a:lnTo>
                    <a:pt x="1404845" y="831527"/>
                  </a:lnTo>
                  <a:lnTo>
                    <a:pt x="1476618" y="832873"/>
                  </a:lnTo>
                  <a:lnTo>
                    <a:pt x="1549314" y="833327"/>
                  </a:lnTo>
                  <a:lnTo>
                    <a:pt x="1622009" y="832873"/>
                  </a:lnTo>
                  <a:lnTo>
                    <a:pt x="1693782" y="831527"/>
                  </a:lnTo>
                  <a:lnTo>
                    <a:pt x="1764549" y="829310"/>
                  </a:lnTo>
                  <a:lnTo>
                    <a:pt x="1834227" y="826243"/>
                  </a:lnTo>
                  <a:lnTo>
                    <a:pt x="1902732" y="822346"/>
                  </a:lnTo>
                  <a:lnTo>
                    <a:pt x="1969981" y="817643"/>
                  </a:lnTo>
                  <a:lnTo>
                    <a:pt x="2035890" y="812152"/>
                  </a:lnTo>
                  <a:lnTo>
                    <a:pt x="2100376" y="805897"/>
                  </a:lnTo>
                  <a:lnTo>
                    <a:pt x="2163355" y="798898"/>
                  </a:lnTo>
                  <a:lnTo>
                    <a:pt x="2224745" y="791176"/>
                  </a:lnTo>
                  <a:lnTo>
                    <a:pt x="2284460" y="782753"/>
                  </a:lnTo>
                  <a:lnTo>
                    <a:pt x="2342419" y="773649"/>
                  </a:lnTo>
                  <a:lnTo>
                    <a:pt x="2398537" y="763887"/>
                  </a:lnTo>
                  <a:lnTo>
                    <a:pt x="2452731" y="753487"/>
                  </a:lnTo>
                  <a:lnTo>
                    <a:pt x="2504918" y="742471"/>
                  </a:lnTo>
                  <a:lnTo>
                    <a:pt x="2555014" y="730859"/>
                  </a:lnTo>
                  <a:lnTo>
                    <a:pt x="2602936" y="718674"/>
                  </a:lnTo>
                  <a:lnTo>
                    <a:pt x="2648600" y="705936"/>
                  </a:lnTo>
                  <a:lnTo>
                    <a:pt x="2691922" y="692667"/>
                  </a:lnTo>
                  <a:lnTo>
                    <a:pt x="2732820" y="678887"/>
                  </a:lnTo>
                  <a:lnTo>
                    <a:pt x="2771210" y="664619"/>
                  </a:lnTo>
                  <a:lnTo>
                    <a:pt x="2807009" y="649882"/>
                  </a:lnTo>
                  <a:lnTo>
                    <a:pt x="2870497" y="619092"/>
                  </a:lnTo>
                  <a:lnTo>
                    <a:pt x="2922617" y="586686"/>
                  </a:lnTo>
                  <a:lnTo>
                    <a:pt x="2962702" y="552834"/>
                  </a:lnTo>
                  <a:lnTo>
                    <a:pt x="2990083" y="517707"/>
                  </a:lnTo>
                  <a:lnTo>
                    <a:pt x="3004094" y="481473"/>
                  </a:lnTo>
                  <a:lnTo>
                    <a:pt x="3005877" y="462995"/>
                  </a:lnTo>
                  <a:lnTo>
                    <a:pt x="3004094" y="444517"/>
                  </a:lnTo>
                  <a:lnTo>
                    <a:pt x="2990083" y="408283"/>
                  </a:lnTo>
                  <a:lnTo>
                    <a:pt x="2962702" y="373155"/>
                  </a:lnTo>
                  <a:lnTo>
                    <a:pt x="2922617" y="339304"/>
                  </a:lnTo>
                  <a:lnTo>
                    <a:pt x="2870497" y="306898"/>
                  </a:lnTo>
                  <a:lnTo>
                    <a:pt x="2807009" y="276107"/>
                  </a:lnTo>
                  <a:lnTo>
                    <a:pt x="2771210" y="261371"/>
                  </a:lnTo>
                  <a:lnTo>
                    <a:pt x="2732820" y="247103"/>
                  </a:lnTo>
                  <a:lnTo>
                    <a:pt x="2691922" y="233323"/>
                  </a:lnTo>
                  <a:lnTo>
                    <a:pt x="2648600" y="220054"/>
                  </a:lnTo>
                  <a:lnTo>
                    <a:pt x="2602936" y="207316"/>
                  </a:lnTo>
                  <a:lnTo>
                    <a:pt x="2555014" y="195130"/>
                  </a:lnTo>
                  <a:lnTo>
                    <a:pt x="2504918" y="183519"/>
                  </a:lnTo>
                  <a:lnTo>
                    <a:pt x="2452731" y="172503"/>
                  </a:lnTo>
                  <a:lnTo>
                    <a:pt x="2398537" y="162103"/>
                  </a:lnTo>
                  <a:lnTo>
                    <a:pt x="2342419" y="152340"/>
                  </a:lnTo>
                  <a:lnTo>
                    <a:pt x="2284460" y="143237"/>
                  </a:lnTo>
                  <a:lnTo>
                    <a:pt x="2224745" y="134814"/>
                  </a:lnTo>
                  <a:lnTo>
                    <a:pt x="2163355" y="127092"/>
                  </a:lnTo>
                  <a:lnTo>
                    <a:pt x="2100376" y="120093"/>
                  </a:lnTo>
                  <a:lnTo>
                    <a:pt x="2035890" y="113837"/>
                  </a:lnTo>
                  <a:lnTo>
                    <a:pt x="1969981" y="108347"/>
                  </a:lnTo>
                  <a:lnTo>
                    <a:pt x="1902732" y="103643"/>
                  </a:lnTo>
                  <a:lnTo>
                    <a:pt x="1834227" y="99747"/>
                  </a:lnTo>
                  <a:lnTo>
                    <a:pt x="1764549" y="96679"/>
                  </a:lnTo>
                  <a:lnTo>
                    <a:pt x="1693782" y="94462"/>
                  </a:lnTo>
                  <a:lnTo>
                    <a:pt x="1622009" y="93116"/>
                  </a:lnTo>
                  <a:lnTo>
                    <a:pt x="1549314" y="92663"/>
                  </a:lnTo>
                  <a:lnTo>
                    <a:pt x="1476618" y="93116"/>
                  </a:lnTo>
                  <a:lnTo>
                    <a:pt x="1404845" y="94462"/>
                  </a:lnTo>
                  <a:lnTo>
                    <a:pt x="1334078" y="96679"/>
                  </a:lnTo>
                  <a:lnTo>
                    <a:pt x="1264400" y="99747"/>
                  </a:lnTo>
                  <a:lnTo>
                    <a:pt x="1195895" y="103643"/>
                  </a:lnTo>
                  <a:lnTo>
                    <a:pt x="1128646" y="108347"/>
                  </a:lnTo>
                  <a:lnTo>
                    <a:pt x="1062737" y="113837"/>
                  </a:lnTo>
                  <a:lnTo>
                    <a:pt x="998251" y="120093"/>
                  </a:lnTo>
                  <a:lnTo>
                    <a:pt x="935272" y="127092"/>
                  </a:lnTo>
                  <a:lnTo>
                    <a:pt x="873883" y="134814"/>
                  </a:lnTo>
                  <a:lnTo>
                    <a:pt x="814167" y="143237"/>
                  </a:lnTo>
                  <a:lnTo>
                    <a:pt x="756208" y="152340"/>
                  </a:lnTo>
                  <a:lnTo>
                    <a:pt x="700090" y="162103"/>
                  </a:lnTo>
                  <a:lnTo>
                    <a:pt x="645896" y="172503"/>
                  </a:lnTo>
                  <a:lnTo>
                    <a:pt x="593709" y="183519"/>
                  </a:lnTo>
                  <a:lnTo>
                    <a:pt x="543613" y="195130"/>
                  </a:lnTo>
                  <a:lnTo>
                    <a:pt x="495692" y="207316"/>
                  </a:lnTo>
                  <a:lnTo>
                    <a:pt x="450028" y="220054"/>
                  </a:lnTo>
                  <a:lnTo>
                    <a:pt x="406705" y="233323"/>
                  </a:lnTo>
                  <a:lnTo>
                    <a:pt x="365807" y="247103"/>
                  </a:lnTo>
                  <a:lnTo>
                    <a:pt x="327417" y="261371"/>
                  </a:lnTo>
                  <a:lnTo>
                    <a:pt x="291619" y="276107"/>
                  </a:lnTo>
                  <a:lnTo>
                    <a:pt x="228130" y="306898"/>
                  </a:lnTo>
                  <a:lnTo>
                    <a:pt x="176010" y="339304"/>
                  </a:lnTo>
                  <a:lnTo>
                    <a:pt x="135925" y="373155"/>
                  </a:lnTo>
                  <a:lnTo>
                    <a:pt x="108544" y="408283"/>
                  </a:lnTo>
                  <a:lnTo>
                    <a:pt x="94533" y="444517"/>
                  </a:lnTo>
                  <a:lnTo>
                    <a:pt x="92751" y="462995"/>
                  </a:lnTo>
                  <a:close/>
                </a:path>
              </a:pathLst>
            </a:custGeom>
            <a:ln w="6350">
              <a:solidFill>
                <a:srgbClr val="3A9EB0"/>
              </a:solidFill>
            </a:ln>
          </p:spPr>
          <p:txBody>
            <a:bodyPr wrap="square" lIns="0" tIns="0" rIns="0" bIns="0" rtlCol="0"/>
            <a:lstStyle/>
            <a:p>
              <a:endParaRPr/>
            </a:p>
          </p:txBody>
        </p:sp>
      </p:grpSp>
      <p:sp>
        <p:nvSpPr>
          <p:cNvPr id="13" name="object 13"/>
          <p:cNvSpPr txBox="1"/>
          <p:nvPr/>
        </p:nvSpPr>
        <p:spPr>
          <a:xfrm>
            <a:off x="8362568" y="2555189"/>
            <a:ext cx="3161665" cy="606425"/>
          </a:xfrm>
          <a:prstGeom prst="rect">
            <a:avLst/>
          </a:prstGeom>
        </p:spPr>
        <p:txBody>
          <a:bodyPr vert="horz" wrap="square" lIns="0" tIns="13335" rIns="0" bIns="0" rtlCol="0">
            <a:spAutoFit/>
          </a:bodyPr>
          <a:lstStyle/>
          <a:p>
            <a:pPr algn="ctr">
              <a:lnSpc>
                <a:spcPts val="2280"/>
              </a:lnSpc>
              <a:spcBef>
                <a:spcPts val="105"/>
              </a:spcBef>
            </a:pPr>
            <a:r>
              <a:rPr sz="2000" b="1" dirty="0">
                <a:solidFill>
                  <a:srgbClr val="3A9EB0"/>
                </a:solidFill>
                <a:latin typeface="Century Gothic"/>
                <a:cs typeface="Century Gothic"/>
              </a:rPr>
              <a:t>Course</a:t>
            </a:r>
            <a:r>
              <a:rPr sz="2000" b="1" spc="-40" dirty="0">
                <a:solidFill>
                  <a:srgbClr val="3A9EB0"/>
                </a:solidFill>
                <a:latin typeface="Century Gothic"/>
                <a:cs typeface="Century Gothic"/>
              </a:rPr>
              <a:t> </a:t>
            </a:r>
            <a:r>
              <a:rPr sz="2000" b="1" dirty="0">
                <a:solidFill>
                  <a:srgbClr val="3A9EB0"/>
                </a:solidFill>
                <a:latin typeface="Century Gothic"/>
                <a:cs typeface="Century Gothic"/>
              </a:rPr>
              <a:t>Design</a:t>
            </a:r>
            <a:r>
              <a:rPr sz="2000" b="1" spc="-50" dirty="0">
                <a:solidFill>
                  <a:srgbClr val="3A9EB0"/>
                </a:solidFill>
                <a:latin typeface="Century Gothic"/>
                <a:cs typeface="Century Gothic"/>
              </a:rPr>
              <a:t> </a:t>
            </a:r>
            <a:r>
              <a:rPr sz="2000" b="1" spc="-10" dirty="0">
                <a:solidFill>
                  <a:srgbClr val="3A9EB0"/>
                </a:solidFill>
                <a:latin typeface="Century Gothic"/>
                <a:cs typeface="Century Gothic"/>
              </a:rPr>
              <a:t>Standards:</a:t>
            </a:r>
            <a:endParaRPr sz="2000">
              <a:latin typeface="Century Gothic"/>
              <a:cs typeface="Century Gothic"/>
            </a:endParaRPr>
          </a:p>
          <a:p>
            <a:pPr marL="635" algn="ctr">
              <a:lnSpc>
                <a:spcPts val="2280"/>
              </a:lnSpc>
            </a:pPr>
            <a:r>
              <a:rPr sz="2000" b="1" dirty="0">
                <a:solidFill>
                  <a:srgbClr val="3A9EB0"/>
                </a:solidFill>
                <a:latin typeface="Century Gothic"/>
                <a:cs typeface="Century Gothic"/>
              </a:rPr>
              <a:t>QM</a:t>
            </a:r>
            <a:r>
              <a:rPr sz="2000" b="1" spc="-20" dirty="0">
                <a:solidFill>
                  <a:srgbClr val="3A9EB0"/>
                </a:solidFill>
                <a:latin typeface="Century Gothic"/>
                <a:cs typeface="Century Gothic"/>
              </a:rPr>
              <a:t> </a:t>
            </a:r>
            <a:r>
              <a:rPr sz="2000" b="1" dirty="0">
                <a:solidFill>
                  <a:srgbClr val="3A9EB0"/>
                </a:solidFill>
                <a:latin typeface="Century Gothic"/>
                <a:cs typeface="Century Gothic"/>
              </a:rPr>
              <a:t>Review</a:t>
            </a:r>
            <a:r>
              <a:rPr sz="2000" b="1" spc="-30" dirty="0">
                <a:solidFill>
                  <a:srgbClr val="3A9EB0"/>
                </a:solidFill>
                <a:latin typeface="Century Gothic"/>
                <a:cs typeface="Century Gothic"/>
              </a:rPr>
              <a:t> </a:t>
            </a:r>
            <a:r>
              <a:rPr sz="2000" b="1" spc="-10" dirty="0">
                <a:solidFill>
                  <a:srgbClr val="3A9EB0"/>
                </a:solidFill>
                <a:latin typeface="Century Gothic"/>
                <a:cs typeface="Century Gothic"/>
              </a:rPr>
              <a:t>Criteria</a:t>
            </a:r>
            <a:endParaRPr sz="2000">
              <a:latin typeface="Century Gothic"/>
              <a:cs typeface="Century Gothic"/>
            </a:endParaRPr>
          </a:p>
        </p:txBody>
      </p:sp>
      <p:sp>
        <p:nvSpPr>
          <p:cNvPr id="14" name="object 14"/>
          <p:cNvSpPr/>
          <p:nvPr/>
        </p:nvSpPr>
        <p:spPr>
          <a:xfrm>
            <a:off x="5698235" y="4107179"/>
            <a:ext cx="5451475" cy="1553210"/>
          </a:xfrm>
          <a:custGeom>
            <a:avLst/>
            <a:gdLst/>
            <a:ahLst/>
            <a:cxnLst/>
            <a:rect l="l" t="t" r="r" b="b"/>
            <a:pathLst>
              <a:path w="5451475" h="1553210">
                <a:moveTo>
                  <a:pt x="5192521" y="0"/>
                </a:moveTo>
                <a:lnTo>
                  <a:pt x="258825" y="0"/>
                </a:lnTo>
                <a:lnTo>
                  <a:pt x="212286" y="4168"/>
                </a:lnTo>
                <a:lnTo>
                  <a:pt x="168490" y="16186"/>
                </a:lnTo>
                <a:lnTo>
                  <a:pt x="128166" y="35324"/>
                </a:lnTo>
                <a:lnTo>
                  <a:pt x="92044" y="60854"/>
                </a:lnTo>
                <a:lnTo>
                  <a:pt x="60854" y="92044"/>
                </a:lnTo>
                <a:lnTo>
                  <a:pt x="35324" y="128166"/>
                </a:lnTo>
                <a:lnTo>
                  <a:pt x="16186" y="168490"/>
                </a:lnTo>
                <a:lnTo>
                  <a:pt x="4168" y="212286"/>
                </a:lnTo>
                <a:lnTo>
                  <a:pt x="0" y="258826"/>
                </a:lnTo>
                <a:lnTo>
                  <a:pt x="0" y="1294130"/>
                </a:lnTo>
                <a:lnTo>
                  <a:pt x="4168" y="1340669"/>
                </a:lnTo>
                <a:lnTo>
                  <a:pt x="16186" y="1384465"/>
                </a:lnTo>
                <a:lnTo>
                  <a:pt x="35324" y="1424789"/>
                </a:lnTo>
                <a:lnTo>
                  <a:pt x="60854" y="1460911"/>
                </a:lnTo>
                <a:lnTo>
                  <a:pt x="92044" y="1492101"/>
                </a:lnTo>
                <a:lnTo>
                  <a:pt x="128166" y="1517631"/>
                </a:lnTo>
                <a:lnTo>
                  <a:pt x="168490" y="1536769"/>
                </a:lnTo>
                <a:lnTo>
                  <a:pt x="212286" y="1548787"/>
                </a:lnTo>
                <a:lnTo>
                  <a:pt x="258825" y="1552956"/>
                </a:lnTo>
                <a:lnTo>
                  <a:pt x="5192521" y="1552956"/>
                </a:lnTo>
                <a:lnTo>
                  <a:pt x="5239061" y="1548787"/>
                </a:lnTo>
                <a:lnTo>
                  <a:pt x="5282857" y="1536769"/>
                </a:lnTo>
                <a:lnTo>
                  <a:pt x="5323181" y="1517631"/>
                </a:lnTo>
                <a:lnTo>
                  <a:pt x="5359303" y="1492101"/>
                </a:lnTo>
                <a:lnTo>
                  <a:pt x="5390493" y="1460911"/>
                </a:lnTo>
                <a:lnTo>
                  <a:pt x="5416023" y="1424789"/>
                </a:lnTo>
                <a:lnTo>
                  <a:pt x="5435161" y="1384465"/>
                </a:lnTo>
                <a:lnTo>
                  <a:pt x="5447179" y="1340669"/>
                </a:lnTo>
                <a:lnTo>
                  <a:pt x="5451347" y="1294130"/>
                </a:lnTo>
                <a:lnTo>
                  <a:pt x="5451347" y="258826"/>
                </a:lnTo>
                <a:lnTo>
                  <a:pt x="5447179" y="212286"/>
                </a:lnTo>
                <a:lnTo>
                  <a:pt x="5435161" y="168490"/>
                </a:lnTo>
                <a:lnTo>
                  <a:pt x="5416023" y="128166"/>
                </a:lnTo>
                <a:lnTo>
                  <a:pt x="5390493" y="92044"/>
                </a:lnTo>
                <a:lnTo>
                  <a:pt x="5359303" y="60854"/>
                </a:lnTo>
                <a:lnTo>
                  <a:pt x="5323181" y="35324"/>
                </a:lnTo>
                <a:lnTo>
                  <a:pt x="5282857" y="16186"/>
                </a:lnTo>
                <a:lnTo>
                  <a:pt x="5239061" y="4168"/>
                </a:lnTo>
                <a:lnTo>
                  <a:pt x="5192521" y="0"/>
                </a:lnTo>
                <a:close/>
              </a:path>
            </a:pathLst>
          </a:custGeom>
          <a:solidFill>
            <a:srgbClr val="3A9EB0">
              <a:alpha val="90194"/>
            </a:srgbClr>
          </a:solidFill>
        </p:spPr>
        <p:txBody>
          <a:bodyPr wrap="square" lIns="0" tIns="0" rIns="0" bIns="0" rtlCol="0"/>
          <a:lstStyle/>
          <a:p>
            <a:endParaRPr/>
          </a:p>
        </p:txBody>
      </p:sp>
      <p:sp>
        <p:nvSpPr>
          <p:cNvPr id="15" name="object 15"/>
          <p:cNvSpPr txBox="1"/>
          <p:nvPr/>
        </p:nvSpPr>
        <p:spPr>
          <a:xfrm>
            <a:off x="5853176" y="4119498"/>
            <a:ext cx="4748530" cy="1518920"/>
          </a:xfrm>
          <a:prstGeom prst="rect">
            <a:avLst/>
          </a:prstGeom>
        </p:spPr>
        <p:txBody>
          <a:bodyPr vert="horz" wrap="square" lIns="0" tIns="12065" rIns="0" bIns="0" rtlCol="0">
            <a:spAutoFit/>
          </a:bodyPr>
          <a:lstStyle/>
          <a:p>
            <a:pPr marL="299085" marR="5080" indent="-287020">
              <a:lnSpc>
                <a:spcPct val="100000"/>
              </a:lnSpc>
              <a:spcBef>
                <a:spcPts val="95"/>
              </a:spcBef>
              <a:buFont typeface="Wingdings"/>
              <a:buChar char=""/>
              <a:tabLst>
                <a:tab pos="299720" algn="l"/>
              </a:tabLst>
            </a:pPr>
            <a:r>
              <a:rPr sz="2200" dirty="0">
                <a:solidFill>
                  <a:srgbClr val="FFFFFF"/>
                </a:solidFill>
                <a:latin typeface="Century Gothic"/>
                <a:cs typeface="Century Gothic"/>
              </a:rPr>
              <a:t>42</a:t>
            </a:r>
            <a:r>
              <a:rPr sz="2200" spc="-65" dirty="0">
                <a:solidFill>
                  <a:srgbClr val="FFFFFF"/>
                </a:solidFill>
                <a:latin typeface="Century Gothic"/>
                <a:cs typeface="Century Gothic"/>
              </a:rPr>
              <a:t> </a:t>
            </a:r>
            <a:r>
              <a:rPr sz="2200" dirty="0">
                <a:solidFill>
                  <a:srgbClr val="FFFFFF"/>
                </a:solidFill>
                <a:latin typeface="Century Gothic"/>
                <a:cs typeface="Century Gothic"/>
              </a:rPr>
              <a:t>Specific</a:t>
            </a:r>
            <a:r>
              <a:rPr sz="2200" spc="-90" dirty="0">
                <a:solidFill>
                  <a:srgbClr val="FFFFFF"/>
                </a:solidFill>
                <a:latin typeface="Century Gothic"/>
                <a:cs typeface="Century Gothic"/>
              </a:rPr>
              <a:t> </a:t>
            </a:r>
            <a:r>
              <a:rPr sz="2200" dirty="0">
                <a:solidFill>
                  <a:srgbClr val="FFFFFF"/>
                </a:solidFill>
                <a:latin typeface="Century Gothic"/>
                <a:cs typeface="Century Gothic"/>
              </a:rPr>
              <a:t>Review</a:t>
            </a:r>
            <a:r>
              <a:rPr sz="2200" spc="-100" dirty="0">
                <a:solidFill>
                  <a:srgbClr val="FFFFFF"/>
                </a:solidFill>
                <a:latin typeface="Century Gothic"/>
                <a:cs typeface="Century Gothic"/>
              </a:rPr>
              <a:t> </a:t>
            </a:r>
            <a:r>
              <a:rPr sz="2200" dirty="0">
                <a:solidFill>
                  <a:srgbClr val="FFFFFF"/>
                </a:solidFill>
                <a:latin typeface="Century Gothic"/>
                <a:cs typeface="Century Gothic"/>
              </a:rPr>
              <a:t>Standards</a:t>
            </a:r>
            <a:r>
              <a:rPr sz="2200" spc="-65" dirty="0">
                <a:solidFill>
                  <a:srgbClr val="FFFFFF"/>
                </a:solidFill>
                <a:latin typeface="Century Gothic"/>
                <a:cs typeface="Century Gothic"/>
              </a:rPr>
              <a:t> </a:t>
            </a:r>
            <a:r>
              <a:rPr sz="2200" spc="-25" dirty="0">
                <a:solidFill>
                  <a:srgbClr val="FFFFFF"/>
                </a:solidFill>
                <a:latin typeface="Century Gothic"/>
                <a:cs typeface="Century Gothic"/>
              </a:rPr>
              <a:t>(23 </a:t>
            </a:r>
            <a:r>
              <a:rPr sz="2200" spc="-10" dirty="0">
                <a:solidFill>
                  <a:srgbClr val="FFFFFF"/>
                </a:solidFill>
                <a:latin typeface="Century Gothic"/>
                <a:cs typeface="Century Gothic"/>
              </a:rPr>
              <a:t>Essential)</a:t>
            </a:r>
            <a:endParaRPr sz="2200">
              <a:latin typeface="Century Gothic"/>
              <a:cs typeface="Century Gothic"/>
            </a:endParaRPr>
          </a:p>
          <a:p>
            <a:pPr marL="299085" indent="-287020">
              <a:lnSpc>
                <a:spcPct val="100000"/>
              </a:lnSpc>
              <a:spcBef>
                <a:spcPts val="1200"/>
              </a:spcBef>
              <a:buFont typeface="Wingdings"/>
              <a:buChar char=""/>
              <a:tabLst>
                <a:tab pos="299720" algn="l"/>
              </a:tabLst>
            </a:pPr>
            <a:r>
              <a:rPr sz="2200" dirty="0">
                <a:solidFill>
                  <a:srgbClr val="FFFFFF"/>
                </a:solidFill>
                <a:latin typeface="Century Gothic"/>
                <a:cs typeface="Century Gothic"/>
              </a:rPr>
              <a:t>Detailed</a:t>
            </a:r>
            <a:r>
              <a:rPr sz="2200" spc="-85" dirty="0">
                <a:solidFill>
                  <a:srgbClr val="FFFFFF"/>
                </a:solidFill>
                <a:latin typeface="Century Gothic"/>
                <a:cs typeface="Century Gothic"/>
              </a:rPr>
              <a:t> </a:t>
            </a:r>
            <a:r>
              <a:rPr sz="2200" spc="-10" dirty="0">
                <a:solidFill>
                  <a:srgbClr val="FFFFFF"/>
                </a:solidFill>
                <a:latin typeface="Century Gothic"/>
                <a:cs typeface="Century Gothic"/>
              </a:rPr>
              <a:t>Annotations</a:t>
            </a:r>
            <a:r>
              <a:rPr sz="2200" spc="-80" dirty="0">
                <a:solidFill>
                  <a:srgbClr val="FFFFFF"/>
                </a:solidFill>
                <a:latin typeface="Century Gothic"/>
                <a:cs typeface="Century Gothic"/>
              </a:rPr>
              <a:t> </a:t>
            </a:r>
            <a:r>
              <a:rPr sz="2200" spc="-25" dirty="0">
                <a:solidFill>
                  <a:srgbClr val="FFFFFF"/>
                </a:solidFill>
                <a:latin typeface="Century Gothic"/>
                <a:cs typeface="Century Gothic"/>
              </a:rPr>
              <a:t>and</a:t>
            </a:r>
            <a:endParaRPr sz="2200">
              <a:latin typeface="Century Gothic"/>
              <a:cs typeface="Century Gothic"/>
            </a:endParaRPr>
          </a:p>
          <a:p>
            <a:pPr marL="299085">
              <a:lnSpc>
                <a:spcPct val="100000"/>
              </a:lnSpc>
            </a:pPr>
            <a:r>
              <a:rPr sz="2200" spc="-10" dirty="0">
                <a:solidFill>
                  <a:srgbClr val="FFFFFF"/>
                </a:solidFill>
                <a:latin typeface="Century Gothic"/>
                <a:cs typeface="Century Gothic"/>
              </a:rPr>
              <a:t>Examples</a:t>
            </a:r>
            <a:endParaRPr sz="2200">
              <a:latin typeface="Century Gothic"/>
              <a:cs typeface="Century Gothic"/>
            </a:endParaRPr>
          </a:p>
        </p:txBody>
      </p:sp>
      <p:sp>
        <p:nvSpPr>
          <p:cNvPr id="16" name="object 16"/>
          <p:cNvSpPr txBox="1">
            <a:spLocks noGrp="1"/>
          </p:cNvSpPr>
          <p:nvPr>
            <p:ph type="ftr" sz="quarter" idx="5"/>
          </p:nvPr>
        </p:nvSpPr>
        <p:spPr>
          <a:xfrm>
            <a:off x="133299" y="6607039"/>
            <a:ext cx="8834755" cy="197484"/>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0"/>
              </a:spcBef>
            </a:pPr>
            <a:r>
              <a:rPr lang="en-US"/>
              <a:t>QM</a:t>
            </a:r>
            <a:r>
              <a:rPr lang="en-US" spc="-20"/>
              <a:t> </a:t>
            </a:r>
            <a:r>
              <a:rPr lang="en-US"/>
              <a:t>Higher</a:t>
            </a:r>
            <a:r>
              <a:rPr lang="en-US" spc="-40"/>
              <a:t> </a:t>
            </a:r>
            <a:r>
              <a:rPr lang="en-US"/>
              <a:t>Education</a:t>
            </a:r>
            <a:r>
              <a:rPr lang="en-US" spc="-35"/>
              <a:t> </a:t>
            </a:r>
            <a:r>
              <a:rPr lang="en-US"/>
              <a:t>Rubric,</a:t>
            </a:r>
            <a:r>
              <a:rPr lang="en-US" spc="-50"/>
              <a:t> </a:t>
            </a:r>
            <a:r>
              <a:rPr lang="en-US"/>
              <a:t>Sixth</a:t>
            </a:r>
            <a:r>
              <a:rPr lang="en-US" spc="-10"/>
              <a:t> </a:t>
            </a:r>
            <a:r>
              <a:rPr lang="en-US"/>
              <a:t>Edition,</a:t>
            </a:r>
            <a:r>
              <a:rPr lang="en-US" spc="-10"/>
              <a:t> </a:t>
            </a:r>
            <a:r>
              <a:rPr lang="en-US"/>
              <a:t>2018</a:t>
            </a:r>
            <a:r>
              <a:rPr lang="en-US" spc="-5"/>
              <a:t> </a:t>
            </a:r>
            <a:r>
              <a:rPr lang="en-US"/>
              <a:t>Maryland</a:t>
            </a:r>
            <a:r>
              <a:rPr lang="en-US" spc="-30"/>
              <a:t> </a:t>
            </a:r>
            <a:r>
              <a:rPr lang="en-US"/>
              <a:t>Online,</a:t>
            </a:r>
            <a:r>
              <a:rPr lang="en-US" spc="-25"/>
              <a:t> </a:t>
            </a:r>
            <a:r>
              <a:rPr lang="en-US"/>
              <a:t>Inc.</a:t>
            </a:r>
            <a:r>
              <a:rPr lang="en-US" spc="-50"/>
              <a:t> </a:t>
            </a:r>
            <a:r>
              <a:rPr lang="en-US"/>
              <a:t>Used</a:t>
            </a:r>
            <a:r>
              <a:rPr lang="en-US" spc="-15"/>
              <a:t> </a:t>
            </a:r>
            <a:r>
              <a:rPr lang="en-US"/>
              <a:t>under</a:t>
            </a:r>
            <a:r>
              <a:rPr lang="en-US" spc="-40"/>
              <a:t> </a:t>
            </a:r>
            <a:r>
              <a:rPr lang="en-US"/>
              <a:t>license.</a:t>
            </a:r>
            <a:r>
              <a:rPr lang="en-US" spc="-35"/>
              <a:t> </a:t>
            </a:r>
            <a:r>
              <a:rPr lang="en-US"/>
              <a:t>All</a:t>
            </a:r>
            <a:r>
              <a:rPr lang="en-US" spc="10"/>
              <a:t> </a:t>
            </a:r>
            <a:r>
              <a:rPr lang="en-US"/>
              <a:t>rights</a:t>
            </a:r>
            <a:r>
              <a:rPr lang="en-US" spc="-30"/>
              <a:t> </a:t>
            </a:r>
            <a:r>
              <a:rPr lang="en-US" spc="-10"/>
              <a:t>reserved.</a:t>
            </a:r>
            <a:r>
              <a:rPr lang="en-US" spc="-50"/>
              <a:t> </a:t>
            </a:r>
            <a:r>
              <a:rPr lang="en-US"/>
              <a:t>Retrieved</a:t>
            </a:r>
            <a:r>
              <a:rPr lang="en-US" spc="-55"/>
              <a:t> </a:t>
            </a:r>
            <a:r>
              <a:rPr lang="en-US"/>
              <a:t>from</a:t>
            </a:r>
            <a:r>
              <a:rPr lang="en-US" spc="25"/>
              <a:t> </a:t>
            </a:r>
            <a:r>
              <a:rPr lang="en-US" spc="-10"/>
              <a:t>MyQM.</a:t>
            </a:r>
            <a:endParaRPr spc="-1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24400" y="2202179"/>
            <a:ext cx="7318375" cy="0"/>
          </a:xfrm>
          <a:custGeom>
            <a:avLst/>
            <a:gdLst/>
            <a:ahLst/>
            <a:cxnLst/>
            <a:rect l="l" t="t" r="r" b="b"/>
            <a:pathLst>
              <a:path w="7318375">
                <a:moveTo>
                  <a:pt x="0" y="0"/>
                </a:moveTo>
                <a:lnTo>
                  <a:pt x="7318248" y="0"/>
                </a:lnTo>
              </a:path>
            </a:pathLst>
          </a:custGeom>
          <a:ln w="12700">
            <a:solidFill>
              <a:srgbClr val="3A9EB0"/>
            </a:solidFill>
          </a:ln>
        </p:spPr>
        <p:txBody>
          <a:bodyPr wrap="square" lIns="0" tIns="0" rIns="0" bIns="0" rtlCol="0"/>
          <a:lstStyle/>
          <a:p>
            <a:endParaRPr/>
          </a:p>
        </p:txBody>
      </p:sp>
      <p:sp>
        <p:nvSpPr>
          <p:cNvPr id="3" name="object 3"/>
          <p:cNvSpPr txBox="1">
            <a:spLocks noGrp="1"/>
          </p:cNvSpPr>
          <p:nvPr>
            <p:ph type="title"/>
          </p:nvPr>
        </p:nvSpPr>
        <p:spPr>
          <a:xfrm>
            <a:off x="4803394" y="2245309"/>
            <a:ext cx="2043430"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entury Gothic"/>
                <a:cs typeface="Century Gothic"/>
              </a:rPr>
              <a:t>Begins</a:t>
            </a:r>
            <a:r>
              <a:rPr sz="2400" b="1" spc="-20" dirty="0">
                <a:latin typeface="Century Gothic"/>
                <a:cs typeface="Century Gothic"/>
              </a:rPr>
              <a:t> </a:t>
            </a:r>
            <a:r>
              <a:rPr sz="2400" b="1" dirty="0">
                <a:latin typeface="Century Gothic"/>
                <a:cs typeface="Century Gothic"/>
              </a:rPr>
              <a:t>at</a:t>
            </a:r>
            <a:r>
              <a:rPr sz="2400" b="1" spc="-20" dirty="0">
                <a:latin typeface="Century Gothic"/>
                <a:cs typeface="Century Gothic"/>
              </a:rPr>
              <a:t> </a:t>
            </a:r>
            <a:r>
              <a:rPr sz="2400" b="1" spc="-25" dirty="0">
                <a:latin typeface="Century Gothic"/>
                <a:cs typeface="Century Gothic"/>
              </a:rPr>
              <a:t>CSU</a:t>
            </a:r>
            <a:endParaRPr sz="2400">
              <a:latin typeface="Century Gothic"/>
              <a:cs typeface="Century Gothic"/>
            </a:endParaRPr>
          </a:p>
        </p:txBody>
      </p:sp>
      <p:sp>
        <p:nvSpPr>
          <p:cNvPr id="4" name="object 4"/>
          <p:cNvSpPr txBox="1"/>
          <p:nvPr/>
        </p:nvSpPr>
        <p:spPr>
          <a:xfrm>
            <a:off x="4803394" y="2718307"/>
            <a:ext cx="512000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Century Gothic"/>
                <a:cs typeface="Century Gothic"/>
              </a:rPr>
              <a:t>(Information</a:t>
            </a:r>
            <a:r>
              <a:rPr sz="2000" b="1" spc="-30" dirty="0">
                <a:latin typeface="Century Gothic"/>
                <a:cs typeface="Century Gothic"/>
              </a:rPr>
              <a:t> </a:t>
            </a:r>
            <a:r>
              <a:rPr sz="2000" b="1" dirty="0">
                <a:latin typeface="Century Gothic"/>
                <a:cs typeface="Century Gothic"/>
              </a:rPr>
              <a:t>&amp;</a:t>
            </a:r>
            <a:r>
              <a:rPr sz="2000" b="1" spc="-20" dirty="0">
                <a:latin typeface="Century Gothic"/>
                <a:cs typeface="Century Gothic"/>
              </a:rPr>
              <a:t> </a:t>
            </a:r>
            <a:r>
              <a:rPr sz="2000" b="1" dirty="0">
                <a:latin typeface="Century Gothic"/>
                <a:cs typeface="Century Gothic"/>
              </a:rPr>
              <a:t>Professional</a:t>
            </a:r>
            <a:r>
              <a:rPr sz="2000" b="1" spc="-40" dirty="0">
                <a:latin typeface="Century Gothic"/>
                <a:cs typeface="Century Gothic"/>
              </a:rPr>
              <a:t> </a:t>
            </a:r>
            <a:r>
              <a:rPr sz="2000" b="1" spc="-10" dirty="0">
                <a:latin typeface="Century Gothic"/>
                <a:cs typeface="Century Gothic"/>
              </a:rPr>
              <a:t>Development)</a:t>
            </a:r>
            <a:endParaRPr sz="2000">
              <a:latin typeface="Century Gothic"/>
              <a:cs typeface="Century Gothic"/>
            </a:endParaRPr>
          </a:p>
        </p:txBody>
      </p:sp>
      <p:sp>
        <p:nvSpPr>
          <p:cNvPr id="5" name="object 5"/>
          <p:cNvSpPr/>
          <p:nvPr/>
        </p:nvSpPr>
        <p:spPr>
          <a:xfrm>
            <a:off x="4724400" y="3311652"/>
            <a:ext cx="7318375" cy="0"/>
          </a:xfrm>
          <a:custGeom>
            <a:avLst/>
            <a:gdLst/>
            <a:ahLst/>
            <a:cxnLst/>
            <a:rect l="l" t="t" r="r" b="b"/>
            <a:pathLst>
              <a:path w="7318375">
                <a:moveTo>
                  <a:pt x="0" y="0"/>
                </a:moveTo>
                <a:lnTo>
                  <a:pt x="7318248" y="0"/>
                </a:lnTo>
              </a:path>
            </a:pathLst>
          </a:custGeom>
          <a:ln w="12700">
            <a:solidFill>
              <a:srgbClr val="3A9EB0"/>
            </a:solidFill>
          </a:ln>
        </p:spPr>
        <p:txBody>
          <a:bodyPr wrap="square" lIns="0" tIns="0" rIns="0" bIns="0" rtlCol="0"/>
          <a:lstStyle/>
          <a:p>
            <a:endParaRPr/>
          </a:p>
        </p:txBody>
      </p:sp>
      <p:sp>
        <p:nvSpPr>
          <p:cNvPr id="6" name="object 6"/>
          <p:cNvSpPr txBox="1"/>
          <p:nvPr/>
        </p:nvSpPr>
        <p:spPr>
          <a:xfrm>
            <a:off x="4803394" y="3228849"/>
            <a:ext cx="3566795" cy="931544"/>
          </a:xfrm>
          <a:prstGeom prst="rect">
            <a:avLst/>
          </a:prstGeom>
        </p:spPr>
        <p:txBody>
          <a:bodyPr vert="horz" wrap="square" lIns="0" tIns="140335" rIns="0" bIns="0" rtlCol="0">
            <a:spAutoFit/>
          </a:bodyPr>
          <a:lstStyle/>
          <a:p>
            <a:pPr marL="12700">
              <a:lnSpc>
                <a:spcPct val="100000"/>
              </a:lnSpc>
              <a:spcBef>
                <a:spcPts val="1105"/>
              </a:spcBef>
            </a:pPr>
            <a:r>
              <a:rPr sz="2400" b="1" dirty="0">
                <a:latin typeface="Century Gothic"/>
                <a:cs typeface="Century Gothic"/>
              </a:rPr>
              <a:t>QM Training </a:t>
            </a:r>
            <a:r>
              <a:rPr sz="2400" b="1" spc="-10" dirty="0">
                <a:latin typeface="Century Gothic"/>
                <a:cs typeface="Century Gothic"/>
              </a:rPr>
              <a:t>Courses</a:t>
            </a:r>
            <a:endParaRPr sz="2400">
              <a:latin typeface="Century Gothic"/>
              <a:cs typeface="Century Gothic"/>
            </a:endParaRPr>
          </a:p>
          <a:p>
            <a:pPr marL="12700">
              <a:lnSpc>
                <a:spcPct val="100000"/>
              </a:lnSpc>
              <a:spcBef>
                <a:spcPts val="845"/>
              </a:spcBef>
            </a:pPr>
            <a:r>
              <a:rPr sz="2000" b="1" dirty="0">
                <a:latin typeface="Century Gothic"/>
                <a:cs typeface="Century Gothic"/>
              </a:rPr>
              <a:t>(APPQMR,</a:t>
            </a:r>
            <a:r>
              <a:rPr sz="2000" b="1" spc="-50" dirty="0">
                <a:latin typeface="Century Gothic"/>
                <a:cs typeface="Century Gothic"/>
              </a:rPr>
              <a:t> </a:t>
            </a:r>
            <a:r>
              <a:rPr sz="2000" b="1" dirty="0">
                <a:latin typeface="Century Gothic"/>
                <a:cs typeface="Century Gothic"/>
              </a:rPr>
              <a:t>IYOC,</a:t>
            </a:r>
            <a:r>
              <a:rPr sz="2000" b="1" spc="-30" dirty="0">
                <a:latin typeface="Century Gothic"/>
                <a:cs typeface="Century Gothic"/>
              </a:rPr>
              <a:t> </a:t>
            </a:r>
            <a:r>
              <a:rPr sz="2000" b="1" dirty="0">
                <a:latin typeface="Century Gothic"/>
                <a:cs typeface="Century Gothic"/>
              </a:rPr>
              <a:t>DYOC,</a:t>
            </a:r>
            <a:r>
              <a:rPr sz="2000" b="1" spc="-10" dirty="0">
                <a:latin typeface="Century Gothic"/>
                <a:cs typeface="Century Gothic"/>
              </a:rPr>
              <a:t> etc.)</a:t>
            </a:r>
            <a:endParaRPr sz="2000">
              <a:latin typeface="Century Gothic"/>
              <a:cs typeface="Century Gothic"/>
            </a:endParaRPr>
          </a:p>
        </p:txBody>
      </p:sp>
      <p:sp>
        <p:nvSpPr>
          <p:cNvPr id="7" name="object 7"/>
          <p:cNvSpPr/>
          <p:nvPr/>
        </p:nvSpPr>
        <p:spPr>
          <a:xfrm>
            <a:off x="4724400" y="4422647"/>
            <a:ext cx="7318375" cy="0"/>
          </a:xfrm>
          <a:custGeom>
            <a:avLst/>
            <a:gdLst/>
            <a:ahLst/>
            <a:cxnLst/>
            <a:rect l="l" t="t" r="r" b="b"/>
            <a:pathLst>
              <a:path w="7318375">
                <a:moveTo>
                  <a:pt x="0" y="0"/>
                </a:moveTo>
                <a:lnTo>
                  <a:pt x="7318248" y="0"/>
                </a:lnTo>
              </a:path>
            </a:pathLst>
          </a:custGeom>
          <a:ln w="12700">
            <a:solidFill>
              <a:srgbClr val="3A9EB0"/>
            </a:solidFill>
          </a:ln>
        </p:spPr>
        <p:txBody>
          <a:bodyPr wrap="square" lIns="0" tIns="0" rIns="0" bIns="0" rtlCol="0"/>
          <a:lstStyle/>
          <a:p>
            <a:endParaRPr/>
          </a:p>
        </p:txBody>
      </p:sp>
      <p:sp>
        <p:nvSpPr>
          <p:cNvPr id="8" name="object 8"/>
          <p:cNvSpPr txBox="1"/>
          <p:nvPr/>
        </p:nvSpPr>
        <p:spPr>
          <a:xfrm>
            <a:off x="4803394" y="4339464"/>
            <a:ext cx="6572250" cy="1211580"/>
          </a:xfrm>
          <a:prstGeom prst="rect">
            <a:avLst/>
          </a:prstGeom>
        </p:spPr>
        <p:txBody>
          <a:bodyPr vert="horz" wrap="square" lIns="0" tIns="140335" rIns="0" bIns="0" rtlCol="0">
            <a:spAutoFit/>
          </a:bodyPr>
          <a:lstStyle/>
          <a:p>
            <a:pPr marL="12700">
              <a:lnSpc>
                <a:spcPct val="100000"/>
              </a:lnSpc>
              <a:spcBef>
                <a:spcPts val="1105"/>
              </a:spcBef>
            </a:pPr>
            <a:r>
              <a:rPr sz="2400" b="1" dirty="0">
                <a:latin typeface="Century Gothic"/>
                <a:cs typeface="Century Gothic"/>
              </a:rPr>
              <a:t>QM </a:t>
            </a:r>
            <a:r>
              <a:rPr sz="2400" b="1" spc="-10" dirty="0">
                <a:latin typeface="Century Gothic"/>
                <a:cs typeface="Century Gothic"/>
              </a:rPr>
              <a:t>Certification</a:t>
            </a:r>
            <a:endParaRPr sz="2400">
              <a:latin typeface="Century Gothic"/>
              <a:cs typeface="Century Gothic"/>
            </a:endParaRPr>
          </a:p>
          <a:p>
            <a:pPr marL="12700">
              <a:lnSpc>
                <a:spcPts val="2305"/>
              </a:lnSpc>
              <a:spcBef>
                <a:spcPts val="845"/>
              </a:spcBef>
            </a:pPr>
            <a:r>
              <a:rPr sz="2000" b="1" dirty="0">
                <a:latin typeface="Century Gothic"/>
                <a:cs typeface="Century Gothic"/>
              </a:rPr>
              <a:t>(Peer</a:t>
            </a:r>
            <a:r>
              <a:rPr sz="2000" b="1" spc="-35" dirty="0">
                <a:latin typeface="Century Gothic"/>
                <a:cs typeface="Century Gothic"/>
              </a:rPr>
              <a:t> </a:t>
            </a:r>
            <a:r>
              <a:rPr sz="2000" b="1" dirty="0">
                <a:latin typeface="Century Gothic"/>
                <a:cs typeface="Century Gothic"/>
              </a:rPr>
              <a:t>Reviewer,</a:t>
            </a:r>
            <a:r>
              <a:rPr sz="2000" b="1" spc="-45" dirty="0">
                <a:latin typeface="Century Gothic"/>
                <a:cs typeface="Century Gothic"/>
              </a:rPr>
              <a:t> </a:t>
            </a:r>
            <a:r>
              <a:rPr sz="2000" b="1" dirty="0">
                <a:latin typeface="Century Gothic"/>
                <a:cs typeface="Century Gothic"/>
              </a:rPr>
              <a:t>Master</a:t>
            </a:r>
            <a:r>
              <a:rPr sz="2000" b="1" spc="-15" dirty="0">
                <a:latin typeface="Century Gothic"/>
                <a:cs typeface="Century Gothic"/>
              </a:rPr>
              <a:t> </a:t>
            </a:r>
            <a:r>
              <a:rPr sz="2000" b="1" dirty="0">
                <a:latin typeface="Century Gothic"/>
                <a:cs typeface="Century Gothic"/>
              </a:rPr>
              <a:t>Reviewer,</a:t>
            </a:r>
            <a:r>
              <a:rPr sz="2000" b="1" spc="-45" dirty="0">
                <a:latin typeface="Century Gothic"/>
                <a:cs typeface="Century Gothic"/>
              </a:rPr>
              <a:t> </a:t>
            </a:r>
            <a:r>
              <a:rPr sz="2000" b="1" dirty="0">
                <a:latin typeface="Century Gothic"/>
                <a:cs typeface="Century Gothic"/>
              </a:rPr>
              <a:t>QM</a:t>
            </a:r>
            <a:r>
              <a:rPr sz="2000" b="1" spc="-30" dirty="0">
                <a:latin typeface="Century Gothic"/>
                <a:cs typeface="Century Gothic"/>
              </a:rPr>
              <a:t> </a:t>
            </a:r>
            <a:r>
              <a:rPr sz="2000" b="1" dirty="0">
                <a:latin typeface="Century Gothic"/>
                <a:cs typeface="Century Gothic"/>
              </a:rPr>
              <a:t>Training</a:t>
            </a:r>
            <a:r>
              <a:rPr sz="2000" b="1" spc="-10" dirty="0">
                <a:latin typeface="Century Gothic"/>
                <a:cs typeface="Century Gothic"/>
              </a:rPr>
              <a:t> Course</a:t>
            </a:r>
            <a:endParaRPr sz="2000">
              <a:latin typeface="Century Gothic"/>
              <a:cs typeface="Century Gothic"/>
            </a:endParaRPr>
          </a:p>
          <a:p>
            <a:pPr marL="12700">
              <a:lnSpc>
                <a:spcPts val="2305"/>
              </a:lnSpc>
            </a:pPr>
            <a:r>
              <a:rPr sz="2000" b="1" spc="-10" dirty="0">
                <a:latin typeface="Century Gothic"/>
                <a:cs typeface="Century Gothic"/>
              </a:rPr>
              <a:t>Facilitator)</a:t>
            </a:r>
            <a:endParaRPr sz="2000">
              <a:latin typeface="Century Gothic"/>
              <a:cs typeface="Century Gothic"/>
            </a:endParaRPr>
          </a:p>
        </p:txBody>
      </p:sp>
      <p:grpSp>
        <p:nvGrpSpPr>
          <p:cNvPr id="9" name="object 9"/>
          <p:cNvGrpSpPr/>
          <p:nvPr/>
        </p:nvGrpSpPr>
        <p:grpSpPr>
          <a:xfrm>
            <a:off x="1907794" y="1135125"/>
            <a:ext cx="1790064" cy="1713864"/>
            <a:chOff x="1907794" y="1135125"/>
            <a:chExt cx="1790064" cy="1713864"/>
          </a:xfrm>
        </p:grpSpPr>
        <p:sp>
          <p:nvSpPr>
            <p:cNvPr id="10" name="object 10"/>
            <p:cNvSpPr/>
            <p:nvPr/>
          </p:nvSpPr>
          <p:spPr>
            <a:xfrm>
              <a:off x="1914144" y="1141475"/>
              <a:ext cx="1777364" cy="1701164"/>
            </a:xfrm>
            <a:custGeom>
              <a:avLst/>
              <a:gdLst/>
              <a:ahLst/>
              <a:cxnLst/>
              <a:rect l="l" t="t" r="r" b="b"/>
              <a:pathLst>
                <a:path w="1777364" h="1701164">
                  <a:moveTo>
                    <a:pt x="888492" y="0"/>
                  </a:moveTo>
                  <a:lnTo>
                    <a:pt x="839740" y="1258"/>
                  </a:lnTo>
                  <a:lnTo>
                    <a:pt x="791676" y="4990"/>
                  </a:lnTo>
                  <a:lnTo>
                    <a:pt x="744367" y="11130"/>
                  </a:lnTo>
                  <a:lnTo>
                    <a:pt x="697881" y="19614"/>
                  </a:lnTo>
                  <a:lnTo>
                    <a:pt x="652286" y="30377"/>
                  </a:lnTo>
                  <a:lnTo>
                    <a:pt x="607649" y="43354"/>
                  </a:lnTo>
                  <a:lnTo>
                    <a:pt x="564038" y="58480"/>
                  </a:lnTo>
                  <a:lnTo>
                    <a:pt x="521521" y="75691"/>
                  </a:lnTo>
                  <a:lnTo>
                    <a:pt x="480166" y="94921"/>
                  </a:lnTo>
                  <a:lnTo>
                    <a:pt x="440040" y="116106"/>
                  </a:lnTo>
                  <a:lnTo>
                    <a:pt x="401212" y="139180"/>
                  </a:lnTo>
                  <a:lnTo>
                    <a:pt x="363748" y="164079"/>
                  </a:lnTo>
                  <a:lnTo>
                    <a:pt x="327717" y="190739"/>
                  </a:lnTo>
                  <a:lnTo>
                    <a:pt x="293185" y="219093"/>
                  </a:lnTo>
                  <a:lnTo>
                    <a:pt x="260223" y="249078"/>
                  </a:lnTo>
                  <a:lnTo>
                    <a:pt x="228895" y="280629"/>
                  </a:lnTo>
                  <a:lnTo>
                    <a:pt x="199272" y="313680"/>
                  </a:lnTo>
                  <a:lnTo>
                    <a:pt x="171419" y="348166"/>
                  </a:lnTo>
                  <a:lnTo>
                    <a:pt x="145405" y="384024"/>
                  </a:lnTo>
                  <a:lnTo>
                    <a:pt x="121299" y="421188"/>
                  </a:lnTo>
                  <a:lnTo>
                    <a:pt x="99166" y="459593"/>
                  </a:lnTo>
                  <a:lnTo>
                    <a:pt x="79076" y="499174"/>
                  </a:lnTo>
                  <a:lnTo>
                    <a:pt x="61096" y="539867"/>
                  </a:lnTo>
                  <a:lnTo>
                    <a:pt x="45293" y="581607"/>
                  </a:lnTo>
                  <a:lnTo>
                    <a:pt x="31735" y="624328"/>
                  </a:lnTo>
                  <a:lnTo>
                    <a:pt x="20491" y="667966"/>
                  </a:lnTo>
                  <a:lnTo>
                    <a:pt x="11628" y="712457"/>
                  </a:lnTo>
                  <a:lnTo>
                    <a:pt x="5213" y="757734"/>
                  </a:lnTo>
                  <a:lnTo>
                    <a:pt x="1314" y="803734"/>
                  </a:lnTo>
                  <a:lnTo>
                    <a:pt x="0" y="850391"/>
                  </a:lnTo>
                  <a:lnTo>
                    <a:pt x="1314" y="897049"/>
                  </a:lnTo>
                  <a:lnTo>
                    <a:pt x="5213" y="943049"/>
                  </a:lnTo>
                  <a:lnTo>
                    <a:pt x="11628" y="988326"/>
                  </a:lnTo>
                  <a:lnTo>
                    <a:pt x="20491" y="1032817"/>
                  </a:lnTo>
                  <a:lnTo>
                    <a:pt x="31735" y="1076455"/>
                  </a:lnTo>
                  <a:lnTo>
                    <a:pt x="45293" y="1119176"/>
                  </a:lnTo>
                  <a:lnTo>
                    <a:pt x="61096" y="1160916"/>
                  </a:lnTo>
                  <a:lnTo>
                    <a:pt x="79076" y="1201609"/>
                  </a:lnTo>
                  <a:lnTo>
                    <a:pt x="99166" y="1241190"/>
                  </a:lnTo>
                  <a:lnTo>
                    <a:pt x="121299" y="1279595"/>
                  </a:lnTo>
                  <a:lnTo>
                    <a:pt x="145405" y="1316759"/>
                  </a:lnTo>
                  <a:lnTo>
                    <a:pt x="171419" y="1352617"/>
                  </a:lnTo>
                  <a:lnTo>
                    <a:pt x="199272" y="1387103"/>
                  </a:lnTo>
                  <a:lnTo>
                    <a:pt x="228895" y="1420154"/>
                  </a:lnTo>
                  <a:lnTo>
                    <a:pt x="260223" y="1451705"/>
                  </a:lnTo>
                  <a:lnTo>
                    <a:pt x="293185" y="1481690"/>
                  </a:lnTo>
                  <a:lnTo>
                    <a:pt x="327717" y="1510044"/>
                  </a:lnTo>
                  <a:lnTo>
                    <a:pt x="363748" y="1536704"/>
                  </a:lnTo>
                  <a:lnTo>
                    <a:pt x="401212" y="1561603"/>
                  </a:lnTo>
                  <a:lnTo>
                    <a:pt x="440040" y="1584677"/>
                  </a:lnTo>
                  <a:lnTo>
                    <a:pt x="480166" y="1605862"/>
                  </a:lnTo>
                  <a:lnTo>
                    <a:pt x="521521" y="1625092"/>
                  </a:lnTo>
                  <a:lnTo>
                    <a:pt x="564038" y="1642303"/>
                  </a:lnTo>
                  <a:lnTo>
                    <a:pt x="607649" y="1657429"/>
                  </a:lnTo>
                  <a:lnTo>
                    <a:pt x="652286" y="1670406"/>
                  </a:lnTo>
                  <a:lnTo>
                    <a:pt x="697881" y="1681169"/>
                  </a:lnTo>
                  <a:lnTo>
                    <a:pt x="744367" y="1689653"/>
                  </a:lnTo>
                  <a:lnTo>
                    <a:pt x="791676" y="1695793"/>
                  </a:lnTo>
                  <a:lnTo>
                    <a:pt x="839740" y="1699525"/>
                  </a:lnTo>
                  <a:lnTo>
                    <a:pt x="888492" y="1700784"/>
                  </a:lnTo>
                  <a:lnTo>
                    <a:pt x="937243" y="1699525"/>
                  </a:lnTo>
                  <a:lnTo>
                    <a:pt x="985307" y="1695793"/>
                  </a:lnTo>
                  <a:lnTo>
                    <a:pt x="1032616" y="1689653"/>
                  </a:lnTo>
                  <a:lnTo>
                    <a:pt x="1079102" y="1681169"/>
                  </a:lnTo>
                  <a:lnTo>
                    <a:pt x="1124697" y="1670406"/>
                  </a:lnTo>
                  <a:lnTo>
                    <a:pt x="1169334" y="1657429"/>
                  </a:lnTo>
                  <a:lnTo>
                    <a:pt x="1212945" y="1642303"/>
                  </a:lnTo>
                  <a:lnTo>
                    <a:pt x="1255462" y="1625092"/>
                  </a:lnTo>
                  <a:lnTo>
                    <a:pt x="1296817" y="1605862"/>
                  </a:lnTo>
                  <a:lnTo>
                    <a:pt x="1336943" y="1584677"/>
                  </a:lnTo>
                  <a:lnTo>
                    <a:pt x="1375771" y="1561603"/>
                  </a:lnTo>
                  <a:lnTo>
                    <a:pt x="1413235" y="1536704"/>
                  </a:lnTo>
                  <a:lnTo>
                    <a:pt x="1449266" y="1510044"/>
                  </a:lnTo>
                  <a:lnTo>
                    <a:pt x="1483798" y="1481690"/>
                  </a:lnTo>
                  <a:lnTo>
                    <a:pt x="1516760" y="1451705"/>
                  </a:lnTo>
                  <a:lnTo>
                    <a:pt x="1548088" y="1420154"/>
                  </a:lnTo>
                  <a:lnTo>
                    <a:pt x="1577711" y="1387103"/>
                  </a:lnTo>
                  <a:lnTo>
                    <a:pt x="1605564" y="1352617"/>
                  </a:lnTo>
                  <a:lnTo>
                    <a:pt x="1631578" y="1316759"/>
                  </a:lnTo>
                  <a:lnTo>
                    <a:pt x="1655684" y="1279595"/>
                  </a:lnTo>
                  <a:lnTo>
                    <a:pt x="1677817" y="1241190"/>
                  </a:lnTo>
                  <a:lnTo>
                    <a:pt x="1697907" y="1201609"/>
                  </a:lnTo>
                  <a:lnTo>
                    <a:pt x="1715887" y="1160916"/>
                  </a:lnTo>
                  <a:lnTo>
                    <a:pt x="1731690" y="1119176"/>
                  </a:lnTo>
                  <a:lnTo>
                    <a:pt x="1745248" y="1076455"/>
                  </a:lnTo>
                  <a:lnTo>
                    <a:pt x="1756492" y="1032817"/>
                  </a:lnTo>
                  <a:lnTo>
                    <a:pt x="1765355" y="988326"/>
                  </a:lnTo>
                  <a:lnTo>
                    <a:pt x="1771770" y="943049"/>
                  </a:lnTo>
                  <a:lnTo>
                    <a:pt x="1775669" y="897049"/>
                  </a:lnTo>
                  <a:lnTo>
                    <a:pt x="1776983" y="850391"/>
                  </a:lnTo>
                  <a:lnTo>
                    <a:pt x="1775669" y="803734"/>
                  </a:lnTo>
                  <a:lnTo>
                    <a:pt x="1771770" y="757734"/>
                  </a:lnTo>
                  <a:lnTo>
                    <a:pt x="1765355" y="712457"/>
                  </a:lnTo>
                  <a:lnTo>
                    <a:pt x="1756492" y="667966"/>
                  </a:lnTo>
                  <a:lnTo>
                    <a:pt x="1745248" y="624328"/>
                  </a:lnTo>
                  <a:lnTo>
                    <a:pt x="1731690" y="581607"/>
                  </a:lnTo>
                  <a:lnTo>
                    <a:pt x="1715887" y="539867"/>
                  </a:lnTo>
                  <a:lnTo>
                    <a:pt x="1697907" y="499174"/>
                  </a:lnTo>
                  <a:lnTo>
                    <a:pt x="1677817" y="459593"/>
                  </a:lnTo>
                  <a:lnTo>
                    <a:pt x="1655684" y="421188"/>
                  </a:lnTo>
                  <a:lnTo>
                    <a:pt x="1631578" y="384024"/>
                  </a:lnTo>
                  <a:lnTo>
                    <a:pt x="1605564" y="348166"/>
                  </a:lnTo>
                  <a:lnTo>
                    <a:pt x="1577711" y="313680"/>
                  </a:lnTo>
                  <a:lnTo>
                    <a:pt x="1548088" y="280629"/>
                  </a:lnTo>
                  <a:lnTo>
                    <a:pt x="1516760" y="249078"/>
                  </a:lnTo>
                  <a:lnTo>
                    <a:pt x="1483798" y="219093"/>
                  </a:lnTo>
                  <a:lnTo>
                    <a:pt x="1449266" y="190739"/>
                  </a:lnTo>
                  <a:lnTo>
                    <a:pt x="1413235" y="164079"/>
                  </a:lnTo>
                  <a:lnTo>
                    <a:pt x="1375771" y="139180"/>
                  </a:lnTo>
                  <a:lnTo>
                    <a:pt x="1336943" y="116106"/>
                  </a:lnTo>
                  <a:lnTo>
                    <a:pt x="1296817" y="94921"/>
                  </a:lnTo>
                  <a:lnTo>
                    <a:pt x="1255462" y="75691"/>
                  </a:lnTo>
                  <a:lnTo>
                    <a:pt x="1212945" y="58480"/>
                  </a:lnTo>
                  <a:lnTo>
                    <a:pt x="1169334" y="43354"/>
                  </a:lnTo>
                  <a:lnTo>
                    <a:pt x="1124697" y="30377"/>
                  </a:lnTo>
                  <a:lnTo>
                    <a:pt x="1079102" y="19614"/>
                  </a:lnTo>
                  <a:lnTo>
                    <a:pt x="1032616" y="11130"/>
                  </a:lnTo>
                  <a:lnTo>
                    <a:pt x="985307" y="4990"/>
                  </a:lnTo>
                  <a:lnTo>
                    <a:pt x="937243" y="1258"/>
                  </a:lnTo>
                  <a:lnTo>
                    <a:pt x="888492" y="0"/>
                  </a:lnTo>
                  <a:close/>
                </a:path>
              </a:pathLst>
            </a:custGeom>
            <a:solidFill>
              <a:srgbClr val="3A9EB0"/>
            </a:solidFill>
          </p:spPr>
          <p:txBody>
            <a:bodyPr wrap="square" lIns="0" tIns="0" rIns="0" bIns="0" rtlCol="0"/>
            <a:lstStyle/>
            <a:p>
              <a:endParaRPr/>
            </a:p>
          </p:txBody>
        </p:sp>
        <p:sp>
          <p:nvSpPr>
            <p:cNvPr id="11" name="object 11"/>
            <p:cNvSpPr/>
            <p:nvPr/>
          </p:nvSpPr>
          <p:spPr>
            <a:xfrm>
              <a:off x="1914144" y="1141475"/>
              <a:ext cx="1777364" cy="1701164"/>
            </a:xfrm>
            <a:custGeom>
              <a:avLst/>
              <a:gdLst/>
              <a:ahLst/>
              <a:cxnLst/>
              <a:rect l="l" t="t" r="r" b="b"/>
              <a:pathLst>
                <a:path w="1777364" h="1701164">
                  <a:moveTo>
                    <a:pt x="0" y="850391"/>
                  </a:moveTo>
                  <a:lnTo>
                    <a:pt x="1314" y="803734"/>
                  </a:lnTo>
                  <a:lnTo>
                    <a:pt x="5213" y="757734"/>
                  </a:lnTo>
                  <a:lnTo>
                    <a:pt x="11628" y="712457"/>
                  </a:lnTo>
                  <a:lnTo>
                    <a:pt x="20491" y="667966"/>
                  </a:lnTo>
                  <a:lnTo>
                    <a:pt x="31735" y="624328"/>
                  </a:lnTo>
                  <a:lnTo>
                    <a:pt x="45293" y="581607"/>
                  </a:lnTo>
                  <a:lnTo>
                    <a:pt x="61096" y="539867"/>
                  </a:lnTo>
                  <a:lnTo>
                    <a:pt x="79076" y="499174"/>
                  </a:lnTo>
                  <a:lnTo>
                    <a:pt x="99166" y="459593"/>
                  </a:lnTo>
                  <a:lnTo>
                    <a:pt x="121299" y="421188"/>
                  </a:lnTo>
                  <a:lnTo>
                    <a:pt x="145405" y="384024"/>
                  </a:lnTo>
                  <a:lnTo>
                    <a:pt x="171419" y="348166"/>
                  </a:lnTo>
                  <a:lnTo>
                    <a:pt x="199272" y="313680"/>
                  </a:lnTo>
                  <a:lnTo>
                    <a:pt x="228895" y="280629"/>
                  </a:lnTo>
                  <a:lnTo>
                    <a:pt x="260223" y="249078"/>
                  </a:lnTo>
                  <a:lnTo>
                    <a:pt x="293185" y="219093"/>
                  </a:lnTo>
                  <a:lnTo>
                    <a:pt x="327717" y="190739"/>
                  </a:lnTo>
                  <a:lnTo>
                    <a:pt x="363748" y="164079"/>
                  </a:lnTo>
                  <a:lnTo>
                    <a:pt x="401212" y="139180"/>
                  </a:lnTo>
                  <a:lnTo>
                    <a:pt x="440040" y="116106"/>
                  </a:lnTo>
                  <a:lnTo>
                    <a:pt x="480166" y="94921"/>
                  </a:lnTo>
                  <a:lnTo>
                    <a:pt x="521521" y="75691"/>
                  </a:lnTo>
                  <a:lnTo>
                    <a:pt x="564038" y="58480"/>
                  </a:lnTo>
                  <a:lnTo>
                    <a:pt x="607649" y="43354"/>
                  </a:lnTo>
                  <a:lnTo>
                    <a:pt x="652286" y="30377"/>
                  </a:lnTo>
                  <a:lnTo>
                    <a:pt x="697881" y="19614"/>
                  </a:lnTo>
                  <a:lnTo>
                    <a:pt x="744367" y="11130"/>
                  </a:lnTo>
                  <a:lnTo>
                    <a:pt x="791676" y="4990"/>
                  </a:lnTo>
                  <a:lnTo>
                    <a:pt x="839740" y="1258"/>
                  </a:lnTo>
                  <a:lnTo>
                    <a:pt x="888492" y="0"/>
                  </a:lnTo>
                  <a:lnTo>
                    <a:pt x="937243" y="1258"/>
                  </a:lnTo>
                  <a:lnTo>
                    <a:pt x="985307" y="4990"/>
                  </a:lnTo>
                  <a:lnTo>
                    <a:pt x="1032616" y="11130"/>
                  </a:lnTo>
                  <a:lnTo>
                    <a:pt x="1079102" y="19614"/>
                  </a:lnTo>
                  <a:lnTo>
                    <a:pt x="1124697" y="30377"/>
                  </a:lnTo>
                  <a:lnTo>
                    <a:pt x="1169334" y="43354"/>
                  </a:lnTo>
                  <a:lnTo>
                    <a:pt x="1212945" y="58480"/>
                  </a:lnTo>
                  <a:lnTo>
                    <a:pt x="1255462" y="75691"/>
                  </a:lnTo>
                  <a:lnTo>
                    <a:pt x="1296817" y="94921"/>
                  </a:lnTo>
                  <a:lnTo>
                    <a:pt x="1336943" y="116106"/>
                  </a:lnTo>
                  <a:lnTo>
                    <a:pt x="1375771" y="139180"/>
                  </a:lnTo>
                  <a:lnTo>
                    <a:pt x="1413235" y="164079"/>
                  </a:lnTo>
                  <a:lnTo>
                    <a:pt x="1449266" y="190739"/>
                  </a:lnTo>
                  <a:lnTo>
                    <a:pt x="1483798" y="219093"/>
                  </a:lnTo>
                  <a:lnTo>
                    <a:pt x="1516760" y="249078"/>
                  </a:lnTo>
                  <a:lnTo>
                    <a:pt x="1548088" y="280629"/>
                  </a:lnTo>
                  <a:lnTo>
                    <a:pt x="1577711" y="313680"/>
                  </a:lnTo>
                  <a:lnTo>
                    <a:pt x="1605564" y="348166"/>
                  </a:lnTo>
                  <a:lnTo>
                    <a:pt x="1631578" y="384024"/>
                  </a:lnTo>
                  <a:lnTo>
                    <a:pt x="1655684" y="421188"/>
                  </a:lnTo>
                  <a:lnTo>
                    <a:pt x="1677817" y="459593"/>
                  </a:lnTo>
                  <a:lnTo>
                    <a:pt x="1697907" y="499174"/>
                  </a:lnTo>
                  <a:lnTo>
                    <a:pt x="1715887" y="539867"/>
                  </a:lnTo>
                  <a:lnTo>
                    <a:pt x="1731690" y="581607"/>
                  </a:lnTo>
                  <a:lnTo>
                    <a:pt x="1745248" y="624328"/>
                  </a:lnTo>
                  <a:lnTo>
                    <a:pt x="1756492" y="667966"/>
                  </a:lnTo>
                  <a:lnTo>
                    <a:pt x="1765355" y="712457"/>
                  </a:lnTo>
                  <a:lnTo>
                    <a:pt x="1771770" y="757734"/>
                  </a:lnTo>
                  <a:lnTo>
                    <a:pt x="1775669" y="803734"/>
                  </a:lnTo>
                  <a:lnTo>
                    <a:pt x="1776983" y="850391"/>
                  </a:lnTo>
                  <a:lnTo>
                    <a:pt x="1775669" y="897049"/>
                  </a:lnTo>
                  <a:lnTo>
                    <a:pt x="1771770" y="943049"/>
                  </a:lnTo>
                  <a:lnTo>
                    <a:pt x="1765355" y="988326"/>
                  </a:lnTo>
                  <a:lnTo>
                    <a:pt x="1756492" y="1032817"/>
                  </a:lnTo>
                  <a:lnTo>
                    <a:pt x="1745248" y="1076455"/>
                  </a:lnTo>
                  <a:lnTo>
                    <a:pt x="1731690" y="1119176"/>
                  </a:lnTo>
                  <a:lnTo>
                    <a:pt x="1715887" y="1160916"/>
                  </a:lnTo>
                  <a:lnTo>
                    <a:pt x="1697907" y="1201609"/>
                  </a:lnTo>
                  <a:lnTo>
                    <a:pt x="1677817" y="1241190"/>
                  </a:lnTo>
                  <a:lnTo>
                    <a:pt x="1655684" y="1279595"/>
                  </a:lnTo>
                  <a:lnTo>
                    <a:pt x="1631578" y="1316759"/>
                  </a:lnTo>
                  <a:lnTo>
                    <a:pt x="1605564" y="1352617"/>
                  </a:lnTo>
                  <a:lnTo>
                    <a:pt x="1577711" y="1387103"/>
                  </a:lnTo>
                  <a:lnTo>
                    <a:pt x="1548088" y="1420154"/>
                  </a:lnTo>
                  <a:lnTo>
                    <a:pt x="1516760" y="1451705"/>
                  </a:lnTo>
                  <a:lnTo>
                    <a:pt x="1483798" y="1481690"/>
                  </a:lnTo>
                  <a:lnTo>
                    <a:pt x="1449266" y="1510044"/>
                  </a:lnTo>
                  <a:lnTo>
                    <a:pt x="1413235" y="1536704"/>
                  </a:lnTo>
                  <a:lnTo>
                    <a:pt x="1375771" y="1561603"/>
                  </a:lnTo>
                  <a:lnTo>
                    <a:pt x="1336943" y="1584677"/>
                  </a:lnTo>
                  <a:lnTo>
                    <a:pt x="1296817" y="1605862"/>
                  </a:lnTo>
                  <a:lnTo>
                    <a:pt x="1255462" y="1625092"/>
                  </a:lnTo>
                  <a:lnTo>
                    <a:pt x="1212945" y="1642303"/>
                  </a:lnTo>
                  <a:lnTo>
                    <a:pt x="1169334" y="1657429"/>
                  </a:lnTo>
                  <a:lnTo>
                    <a:pt x="1124697" y="1670406"/>
                  </a:lnTo>
                  <a:lnTo>
                    <a:pt x="1079102" y="1681169"/>
                  </a:lnTo>
                  <a:lnTo>
                    <a:pt x="1032616" y="1689653"/>
                  </a:lnTo>
                  <a:lnTo>
                    <a:pt x="985307" y="1695793"/>
                  </a:lnTo>
                  <a:lnTo>
                    <a:pt x="937243" y="1699525"/>
                  </a:lnTo>
                  <a:lnTo>
                    <a:pt x="888492" y="1700784"/>
                  </a:lnTo>
                  <a:lnTo>
                    <a:pt x="839740" y="1699525"/>
                  </a:lnTo>
                  <a:lnTo>
                    <a:pt x="791676" y="1695793"/>
                  </a:lnTo>
                  <a:lnTo>
                    <a:pt x="744367" y="1689653"/>
                  </a:lnTo>
                  <a:lnTo>
                    <a:pt x="697881" y="1681169"/>
                  </a:lnTo>
                  <a:lnTo>
                    <a:pt x="652286" y="1670406"/>
                  </a:lnTo>
                  <a:lnTo>
                    <a:pt x="607649" y="1657429"/>
                  </a:lnTo>
                  <a:lnTo>
                    <a:pt x="564038" y="1642303"/>
                  </a:lnTo>
                  <a:lnTo>
                    <a:pt x="521521" y="1625092"/>
                  </a:lnTo>
                  <a:lnTo>
                    <a:pt x="480166" y="1605862"/>
                  </a:lnTo>
                  <a:lnTo>
                    <a:pt x="440040" y="1584677"/>
                  </a:lnTo>
                  <a:lnTo>
                    <a:pt x="401212" y="1561603"/>
                  </a:lnTo>
                  <a:lnTo>
                    <a:pt x="363748" y="1536704"/>
                  </a:lnTo>
                  <a:lnTo>
                    <a:pt x="327717" y="1510044"/>
                  </a:lnTo>
                  <a:lnTo>
                    <a:pt x="293185" y="1481690"/>
                  </a:lnTo>
                  <a:lnTo>
                    <a:pt x="260223" y="1451705"/>
                  </a:lnTo>
                  <a:lnTo>
                    <a:pt x="228895" y="1420154"/>
                  </a:lnTo>
                  <a:lnTo>
                    <a:pt x="199272" y="1387103"/>
                  </a:lnTo>
                  <a:lnTo>
                    <a:pt x="171419" y="1352617"/>
                  </a:lnTo>
                  <a:lnTo>
                    <a:pt x="145405" y="1316759"/>
                  </a:lnTo>
                  <a:lnTo>
                    <a:pt x="121299" y="1279595"/>
                  </a:lnTo>
                  <a:lnTo>
                    <a:pt x="99166" y="1241190"/>
                  </a:lnTo>
                  <a:lnTo>
                    <a:pt x="79076" y="1201609"/>
                  </a:lnTo>
                  <a:lnTo>
                    <a:pt x="61096" y="1160916"/>
                  </a:lnTo>
                  <a:lnTo>
                    <a:pt x="45293" y="1119176"/>
                  </a:lnTo>
                  <a:lnTo>
                    <a:pt x="31735" y="1076455"/>
                  </a:lnTo>
                  <a:lnTo>
                    <a:pt x="20491" y="1032817"/>
                  </a:lnTo>
                  <a:lnTo>
                    <a:pt x="11628" y="988326"/>
                  </a:lnTo>
                  <a:lnTo>
                    <a:pt x="5213" y="943049"/>
                  </a:lnTo>
                  <a:lnTo>
                    <a:pt x="1314" y="897049"/>
                  </a:lnTo>
                  <a:lnTo>
                    <a:pt x="0" y="850391"/>
                  </a:lnTo>
                  <a:close/>
                </a:path>
              </a:pathLst>
            </a:custGeom>
            <a:ln w="12700">
              <a:solidFill>
                <a:srgbClr val="297381"/>
              </a:solidFill>
            </a:ln>
          </p:spPr>
          <p:txBody>
            <a:bodyPr wrap="square" lIns="0" tIns="0" rIns="0" bIns="0" rtlCol="0"/>
            <a:lstStyle/>
            <a:p>
              <a:endParaRPr/>
            </a:p>
          </p:txBody>
        </p:sp>
      </p:grpSp>
      <p:sp>
        <p:nvSpPr>
          <p:cNvPr id="12" name="object 12"/>
          <p:cNvSpPr txBox="1"/>
          <p:nvPr/>
        </p:nvSpPr>
        <p:spPr>
          <a:xfrm>
            <a:off x="2291588" y="1668907"/>
            <a:ext cx="1022985" cy="635635"/>
          </a:xfrm>
          <a:prstGeom prst="rect">
            <a:avLst/>
          </a:prstGeom>
        </p:spPr>
        <p:txBody>
          <a:bodyPr vert="horz" wrap="square" lIns="0" tIns="13335" rIns="0" bIns="0" rtlCol="0">
            <a:spAutoFit/>
          </a:bodyPr>
          <a:lstStyle/>
          <a:p>
            <a:pPr marL="260985" marR="5080" indent="-248920">
              <a:lnSpc>
                <a:spcPct val="100000"/>
              </a:lnSpc>
              <a:spcBef>
                <a:spcPts val="105"/>
              </a:spcBef>
            </a:pPr>
            <a:r>
              <a:rPr sz="2000" dirty="0">
                <a:solidFill>
                  <a:srgbClr val="FFFFFF"/>
                </a:solidFill>
                <a:latin typeface="Century Gothic"/>
                <a:cs typeface="Century Gothic"/>
              </a:rPr>
              <a:t>QM</a:t>
            </a:r>
            <a:r>
              <a:rPr sz="2000" spc="-20" dirty="0">
                <a:solidFill>
                  <a:srgbClr val="FFFFFF"/>
                </a:solidFill>
                <a:latin typeface="Century Gothic"/>
                <a:cs typeface="Century Gothic"/>
              </a:rPr>
              <a:t> Prof </a:t>
            </a:r>
            <a:r>
              <a:rPr sz="2000" spc="-25" dirty="0">
                <a:solidFill>
                  <a:srgbClr val="FFFFFF"/>
                </a:solidFill>
                <a:latin typeface="Century Gothic"/>
                <a:cs typeface="Century Gothic"/>
              </a:rPr>
              <a:t>Dev</a:t>
            </a:r>
            <a:endParaRPr sz="2000">
              <a:latin typeface="Century Gothic"/>
              <a:cs typeface="Century Gothic"/>
            </a:endParaRPr>
          </a:p>
        </p:txBody>
      </p:sp>
      <p:grpSp>
        <p:nvGrpSpPr>
          <p:cNvPr id="13" name="object 13"/>
          <p:cNvGrpSpPr/>
          <p:nvPr/>
        </p:nvGrpSpPr>
        <p:grpSpPr>
          <a:xfrm>
            <a:off x="1081984" y="946244"/>
            <a:ext cx="3354704" cy="2607945"/>
            <a:chOff x="1081984" y="946244"/>
            <a:chExt cx="3354704" cy="2607945"/>
          </a:xfrm>
        </p:grpSpPr>
        <p:sp>
          <p:nvSpPr>
            <p:cNvPr id="14" name="object 14"/>
            <p:cNvSpPr/>
            <p:nvPr/>
          </p:nvSpPr>
          <p:spPr>
            <a:xfrm>
              <a:off x="1085159" y="960180"/>
              <a:ext cx="3348354" cy="2590800"/>
            </a:xfrm>
            <a:custGeom>
              <a:avLst/>
              <a:gdLst/>
              <a:ahLst/>
              <a:cxnLst/>
              <a:rect l="l" t="t" r="r" b="b"/>
              <a:pathLst>
                <a:path w="3348354" h="2590800">
                  <a:moveTo>
                    <a:pt x="2290981" y="38100"/>
                  </a:moveTo>
                  <a:lnTo>
                    <a:pt x="1049393" y="38100"/>
                  </a:lnTo>
                  <a:lnTo>
                    <a:pt x="928899" y="63500"/>
                  </a:lnTo>
                  <a:lnTo>
                    <a:pt x="758831" y="101600"/>
                  </a:lnTo>
                  <a:lnTo>
                    <a:pt x="653103" y="127000"/>
                  </a:lnTo>
                  <a:lnTo>
                    <a:pt x="602671" y="152400"/>
                  </a:lnTo>
                  <a:lnTo>
                    <a:pt x="506903" y="177800"/>
                  </a:lnTo>
                  <a:lnTo>
                    <a:pt x="461657" y="203200"/>
                  </a:lnTo>
                  <a:lnTo>
                    <a:pt x="418232" y="215900"/>
                  </a:lnTo>
                  <a:lnTo>
                    <a:pt x="376674" y="228600"/>
                  </a:lnTo>
                  <a:lnTo>
                    <a:pt x="337027" y="254000"/>
                  </a:lnTo>
                  <a:lnTo>
                    <a:pt x="299338" y="279400"/>
                  </a:lnTo>
                  <a:lnTo>
                    <a:pt x="263653" y="292100"/>
                  </a:lnTo>
                  <a:lnTo>
                    <a:pt x="230018" y="317500"/>
                  </a:lnTo>
                  <a:lnTo>
                    <a:pt x="198478" y="342900"/>
                  </a:lnTo>
                  <a:lnTo>
                    <a:pt x="169079" y="355600"/>
                  </a:lnTo>
                  <a:lnTo>
                    <a:pt x="116889" y="406400"/>
                  </a:lnTo>
                  <a:lnTo>
                    <a:pt x="73814" y="457200"/>
                  </a:lnTo>
                  <a:lnTo>
                    <a:pt x="40221" y="508000"/>
                  </a:lnTo>
                  <a:lnTo>
                    <a:pt x="16476" y="558800"/>
                  </a:lnTo>
                  <a:lnTo>
                    <a:pt x="2947" y="609600"/>
                  </a:lnTo>
                  <a:lnTo>
                    <a:pt x="0" y="660400"/>
                  </a:lnTo>
                  <a:lnTo>
                    <a:pt x="2609" y="685800"/>
                  </a:lnTo>
                  <a:lnTo>
                    <a:pt x="8001" y="711200"/>
                  </a:lnTo>
                  <a:lnTo>
                    <a:pt x="16222" y="736600"/>
                  </a:lnTo>
                  <a:lnTo>
                    <a:pt x="1259641" y="2451100"/>
                  </a:lnTo>
                  <a:lnTo>
                    <a:pt x="1274796" y="2489200"/>
                  </a:lnTo>
                  <a:lnTo>
                    <a:pt x="1300209" y="2501900"/>
                  </a:lnTo>
                  <a:lnTo>
                    <a:pt x="1334945" y="2527300"/>
                  </a:lnTo>
                  <a:lnTo>
                    <a:pt x="1378068" y="2552700"/>
                  </a:lnTo>
                  <a:lnTo>
                    <a:pt x="1428645" y="2565400"/>
                  </a:lnTo>
                  <a:lnTo>
                    <a:pt x="1485740" y="2578100"/>
                  </a:lnTo>
                  <a:lnTo>
                    <a:pt x="1548420" y="2590800"/>
                  </a:lnTo>
                  <a:lnTo>
                    <a:pt x="1795927" y="2590800"/>
                  </a:lnTo>
                  <a:lnTo>
                    <a:pt x="1850852" y="2578100"/>
                  </a:lnTo>
                  <a:lnTo>
                    <a:pt x="1901992" y="2565400"/>
                  </a:lnTo>
                  <a:lnTo>
                    <a:pt x="1948617" y="2552700"/>
                  </a:lnTo>
                  <a:lnTo>
                    <a:pt x="1989996" y="2540000"/>
                  </a:lnTo>
                  <a:lnTo>
                    <a:pt x="2054094" y="2501900"/>
                  </a:lnTo>
                  <a:lnTo>
                    <a:pt x="2088443" y="2451100"/>
                  </a:lnTo>
                  <a:lnTo>
                    <a:pt x="3018733" y="1168400"/>
                  </a:lnTo>
                  <a:lnTo>
                    <a:pt x="1537249" y="1168400"/>
                  </a:lnTo>
                  <a:lnTo>
                    <a:pt x="1470072" y="1155700"/>
                  </a:lnTo>
                  <a:lnTo>
                    <a:pt x="1338469" y="1155700"/>
                  </a:lnTo>
                  <a:lnTo>
                    <a:pt x="1274168" y="1143000"/>
                  </a:lnTo>
                  <a:lnTo>
                    <a:pt x="1210953" y="1143000"/>
                  </a:lnTo>
                  <a:lnTo>
                    <a:pt x="1148885" y="1130300"/>
                  </a:lnTo>
                  <a:lnTo>
                    <a:pt x="1088026" y="1130300"/>
                  </a:lnTo>
                  <a:lnTo>
                    <a:pt x="970191" y="1104900"/>
                  </a:lnTo>
                  <a:lnTo>
                    <a:pt x="913339" y="1104900"/>
                  </a:lnTo>
                  <a:lnTo>
                    <a:pt x="804082" y="1079500"/>
                  </a:lnTo>
                  <a:lnTo>
                    <a:pt x="701170" y="1054100"/>
                  </a:lnTo>
                  <a:lnTo>
                    <a:pt x="652251" y="1041400"/>
                  </a:lnTo>
                  <a:lnTo>
                    <a:pt x="605107" y="1016000"/>
                  </a:lnTo>
                  <a:lnTo>
                    <a:pt x="559800" y="1003300"/>
                  </a:lnTo>
                  <a:lnTo>
                    <a:pt x="516393" y="990600"/>
                  </a:lnTo>
                  <a:lnTo>
                    <a:pt x="474949" y="977900"/>
                  </a:lnTo>
                  <a:lnTo>
                    <a:pt x="435531" y="952500"/>
                  </a:lnTo>
                  <a:lnTo>
                    <a:pt x="398201" y="939800"/>
                  </a:lnTo>
                  <a:lnTo>
                    <a:pt x="363022" y="927100"/>
                  </a:lnTo>
                  <a:lnTo>
                    <a:pt x="330057" y="901700"/>
                  </a:lnTo>
                  <a:lnTo>
                    <a:pt x="299369" y="889000"/>
                  </a:lnTo>
                  <a:lnTo>
                    <a:pt x="271020" y="863600"/>
                  </a:lnTo>
                  <a:lnTo>
                    <a:pt x="245074" y="838200"/>
                  </a:lnTo>
                  <a:lnTo>
                    <a:pt x="221592" y="825500"/>
                  </a:lnTo>
                  <a:lnTo>
                    <a:pt x="200638" y="800100"/>
                  </a:lnTo>
                  <a:lnTo>
                    <a:pt x="182274" y="774700"/>
                  </a:lnTo>
                  <a:lnTo>
                    <a:pt x="166563" y="762000"/>
                  </a:lnTo>
                  <a:lnTo>
                    <a:pt x="153568" y="736600"/>
                  </a:lnTo>
                  <a:lnTo>
                    <a:pt x="143352" y="711200"/>
                  </a:lnTo>
                  <a:lnTo>
                    <a:pt x="135977" y="685800"/>
                  </a:lnTo>
                  <a:lnTo>
                    <a:pt x="131505" y="673100"/>
                  </a:lnTo>
                  <a:lnTo>
                    <a:pt x="130001" y="647700"/>
                  </a:lnTo>
                  <a:lnTo>
                    <a:pt x="131505" y="622300"/>
                  </a:lnTo>
                  <a:lnTo>
                    <a:pt x="135977" y="596900"/>
                  </a:lnTo>
                  <a:lnTo>
                    <a:pt x="143352" y="571500"/>
                  </a:lnTo>
                  <a:lnTo>
                    <a:pt x="153568" y="558800"/>
                  </a:lnTo>
                  <a:lnTo>
                    <a:pt x="166563" y="533400"/>
                  </a:lnTo>
                  <a:lnTo>
                    <a:pt x="182274" y="508000"/>
                  </a:lnTo>
                  <a:lnTo>
                    <a:pt x="200638" y="495300"/>
                  </a:lnTo>
                  <a:lnTo>
                    <a:pt x="221592" y="469900"/>
                  </a:lnTo>
                  <a:lnTo>
                    <a:pt x="245074" y="444500"/>
                  </a:lnTo>
                  <a:lnTo>
                    <a:pt x="271020" y="431800"/>
                  </a:lnTo>
                  <a:lnTo>
                    <a:pt x="299369" y="406400"/>
                  </a:lnTo>
                  <a:lnTo>
                    <a:pt x="330057" y="393700"/>
                  </a:lnTo>
                  <a:lnTo>
                    <a:pt x="363022" y="368300"/>
                  </a:lnTo>
                  <a:lnTo>
                    <a:pt x="398201" y="355600"/>
                  </a:lnTo>
                  <a:lnTo>
                    <a:pt x="435531" y="330200"/>
                  </a:lnTo>
                  <a:lnTo>
                    <a:pt x="474949" y="317500"/>
                  </a:lnTo>
                  <a:lnTo>
                    <a:pt x="516393" y="304800"/>
                  </a:lnTo>
                  <a:lnTo>
                    <a:pt x="559800" y="292100"/>
                  </a:lnTo>
                  <a:lnTo>
                    <a:pt x="605107" y="266700"/>
                  </a:lnTo>
                  <a:lnTo>
                    <a:pt x="701170" y="241300"/>
                  </a:lnTo>
                  <a:lnTo>
                    <a:pt x="804082" y="215900"/>
                  </a:lnTo>
                  <a:lnTo>
                    <a:pt x="970191" y="177800"/>
                  </a:lnTo>
                  <a:lnTo>
                    <a:pt x="1028441" y="177800"/>
                  </a:lnTo>
                  <a:lnTo>
                    <a:pt x="1148885" y="152400"/>
                  </a:lnTo>
                  <a:lnTo>
                    <a:pt x="1210953" y="152400"/>
                  </a:lnTo>
                  <a:lnTo>
                    <a:pt x="1274168" y="139700"/>
                  </a:lnTo>
                  <a:lnTo>
                    <a:pt x="1403791" y="139700"/>
                  </a:lnTo>
                  <a:lnTo>
                    <a:pt x="1470072" y="127000"/>
                  </a:lnTo>
                  <a:lnTo>
                    <a:pt x="2681373" y="127000"/>
                  </a:lnTo>
                  <a:lnTo>
                    <a:pt x="2657502" y="114300"/>
                  </a:lnTo>
                  <a:lnTo>
                    <a:pt x="2506956" y="76200"/>
                  </a:lnTo>
                  <a:lnTo>
                    <a:pt x="2454498" y="76200"/>
                  </a:lnTo>
                  <a:lnTo>
                    <a:pt x="2290981" y="38100"/>
                  </a:lnTo>
                  <a:close/>
                </a:path>
                <a:path w="3348354" h="2590800">
                  <a:moveTo>
                    <a:pt x="2681373" y="127000"/>
                  </a:moveTo>
                  <a:lnTo>
                    <a:pt x="1878012" y="127000"/>
                  </a:lnTo>
                  <a:lnTo>
                    <a:pt x="1944294" y="139700"/>
                  </a:lnTo>
                  <a:lnTo>
                    <a:pt x="2073917" y="139700"/>
                  </a:lnTo>
                  <a:lnTo>
                    <a:pt x="2137133" y="152400"/>
                  </a:lnTo>
                  <a:lnTo>
                    <a:pt x="2199202" y="152400"/>
                  </a:lnTo>
                  <a:lnTo>
                    <a:pt x="2319647" y="177800"/>
                  </a:lnTo>
                  <a:lnTo>
                    <a:pt x="2377898" y="177800"/>
                  </a:lnTo>
                  <a:lnTo>
                    <a:pt x="2544010" y="215900"/>
                  </a:lnTo>
                  <a:lnTo>
                    <a:pt x="2646923" y="241300"/>
                  </a:lnTo>
                  <a:lnTo>
                    <a:pt x="2742989" y="266700"/>
                  </a:lnTo>
                  <a:lnTo>
                    <a:pt x="2788297" y="292100"/>
                  </a:lnTo>
                  <a:lnTo>
                    <a:pt x="2831705" y="304800"/>
                  </a:lnTo>
                  <a:lnTo>
                    <a:pt x="2873150" y="317500"/>
                  </a:lnTo>
                  <a:lnTo>
                    <a:pt x="2912569" y="330200"/>
                  </a:lnTo>
                  <a:lnTo>
                    <a:pt x="2949900" y="355600"/>
                  </a:lnTo>
                  <a:lnTo>
                    <a:pt x="2985080" y="368300"/>
                  </a:lnTo>
                  <a:lnTo>
                    <a:pt x="3018045" y="393700"/>
                  </a:lnTo>
                  <a:lnTo>
                    <a:pt x="3048734" y="406400"/>
                  </a:lnTo>
                  <a:lnTo>
                    <a:pt x="3077084" y="431800"/>
                  </a:lnTo>
                  <a:lnTo>
                    <a:pt x="3103031" y="444500"/>
                  </a:lnTo>
                  <a:lnTo>
                    <a:pt x="3126514" y="469900"/>
                  </a:lnTo>
                  <a:lnTo>
                    <a:pt x="3147469" y="495300"/>
                  </a:lnTo>
                  <a:lnTo>
                    <a:pt x="3165833" y="508000"/>
                  </a:lnTo>
                  <a:lnTo>
                    <a:pt x="3181545" y="533400"/>
                  </a:lnTo>
                  <a:lnTo>
                    <a:pt x="3194540" y="558800"/>
                  </a:lnTo>
                  <a:lnTo>
                    <a:pt x="3204757" y="571500"/>
                  </a:lnTo>
                  <a:lnTo>
                    <a:pt x="3212132" y="596900"/>
                  </a:lnTo>
                  <a:lnTo>
                    <a:pt x="3216603" y="622300"/>
                  </a:lnTo>
                  <a:lnTo>
                    <a:pt x="3218108" y="647700"/>
                  </a:lnTo>
                  <a:lnTo>
                    <a:pt x="3216603" y="673100"/>
                  </a:lnTo>
                  <a:lnTo>
                    <a:pt x="3212132" y="685800"/>
                  </a:lnTo>
                  <a:lnTo>
                    <a:pt x="3204757" y="711200"/>
                  </a:lnTo>
                  <a:lnTo>
                    <a:pt x="3194540" y="736600"/>
                  </a:lnTo>
                  <a:lnTo>
                    <a:pt x="3181545" y="762000"/>
                  </a:lnTo>
                  <a:lnTo>
                    <a:pt x="3165833" y="774700"/>
                  </a:lnTo>
                  <a:lnTo>
                    <a:pt x="3147469" y="800100"/>
                  </a:lnTo>
                  <a:lnTo>
                    <a:pt x="3126514" y="825500"/>
                  </a:lnTo>
                  <a:lnTo>
                    <a:pt x="3103031" y="838200"/>
                  </a:lnTo>
                  <a:lnTo>
                    <a:pt x="3077084" y="863600"/>
                  </a:lnTo>
                  <a:lnTo>
                    <a:pt x="3048734" y="889000"/>
                  </a:lnTo>
                  <a:lnTo>
                    <a:pt x="3018045" y="901700"/>
                  </a:lnTo>
                  <a:lnTo>
                    <a:pt x="2985080" y="927100"/>
                  </a:lnTo>
                  <a:lnTo>
                    <a:pt x="2949900" y="939800"/>
                  </a:lnTo>
                  <a:lnTo>
                    <a:pt x="2912569" y="952500"/>
                  </a:lnTo>
                  <a:lnTo>
                    <a:pt x="2873150" y="977900"/>
                  </a:lnTo>
                  <a:lnTo>
                    <a:pt x="2831705" y="990600"/>
                  </a:lnTo>
                  <a:lnTo>
                    <a:pt x="2788297" y="1003300"/>
                  </a:lnTo>
                  <a:lnTo>
                    <a:pt x="2742989" y="1016000"/>
                  </a:lnTo>
                  <a:lnTo>
                    <a:pt x="2695843" y="1041400"/>
                  </a:lnTo>
                  <a:lnTo>
                    <a:pt x="2646923" y="1054100"/>
                  </a:lnTo>
                  <a:lnTo>
                    <a:pt x="2544010" y="1079500"/>
                  </a:lnTo>
                  <a:lnTo>
                    <a:pt x="2434750" y="1104900"/>
                  </a:lnTo>
                  <a:lnTo>
                    <a:pt x="2377898" y="1104900"/>
                  </a:lnTo>
                  <a:lnTo>
                    <a:pt x="2260061" y="1130300"/>
                  </a:lnTo>
                  <a:lnTo>
                    <a:pt x="2199202" y="1130300"/>
                  </a:lnTo>
                  <a:lnTo>
                    <a:pt x="2137133" y="1143000"/>
                  </a:lnTo>
                  <a:lnTo>
                    <a:pt x="2073917" y="1143000"/>
                  </a:lnTo>
                  <a:lnTo>
                    <a:pt x="2009616" y="1155700"/>
                  </a:lnTo>
                  <a:lnTo>
                    <a:pt x="1878012" y="1155700"/>
                  </a:lnTo>
                  <a:lnTo>
                    <a:pt x="1810835" y="1168400"/>
                  </a:lnTo>
                  <a:lnTo>
                    <a:pt x="3018733" y="1168400"/>
                  </a:lnTo>
                  <a:lnTo>
                    <a:pt x="3331900" y="736600"/>
                  </a:lnTo>
                  <a:lnTo>
                    <a:pt x="3344116" y="685800"/>
                  </a:lnTo>
                  <a:lnTo>
                    <a:pt x="3348187" y="647700"/>
                  </a:lnTo>
                  <a:lnTo>
                    <a:pt x="3344116" y="596900"/>
                  </a:lnTo>
                  <a:lnTo>
                    <a:pt x="3331900" y="558800"/>
                  </a:lnTo>
                  <a:lnTo>
                    <a:pt x="3309338" y="508000"/>
                  </a:lnTo>
                  <a:lnTo>
                    <a:pt x="3277853" y="457200"/>
                  </a:lnTo>
                  <a:lnTo>
                    <a:pt x="3237835" y="419100"/>
                  </a:lnTo>
                  <a:lnTo>
                    <a:pt x="3214749" y="393700"/>
                  </a:lnTo>
                  <a:lnTo>
                    <a:pt x="3189676" y="368300"/>
                  </a:lnTo>
                  <a:lnTo>
                    <a:pt x="3162666" y="342900"/>
                  </a:lnTo>
                  <a:lnTo>
                    <a:pt x="3133768" y="330200"/>
                  </a:lnTo>
                  <a:lnTo>
                    <a:pt x="3103030" y="304800"/>
                  </a:lnTo>
                  <a:lnTo>
                    <a:pt x="3070501" y="292100"/>
                  </a:lnTo>
                  <a:lnTo>
                    <a:pt x="3036231" y="266700"/>
                  </a:lnTo>
                  <a:lnTo>
                    <a:pt x="3000268" y="254000"/>
                  </a:lnTo>
                  <a:lnTo>
                    <a:pt x="2962662" y="228600"/>
                  </a:lnTo>
                  <a:lnTo>
                    <a:pt x="2923461" y="215900"/>
                  </a:lnTo>
                  <a:lnTo>
                    <a:pt x="2882713" y="190500"/>
                  </a:lnTo>
                  <a:lnTo>
                    <a:pt x="2796777" y="165100"/>
                  </a:lnTo>
                  <a:lnTo>
                    <a:pt x="2705244" y="139700"/>
                  </a:lnTo>
                  <a:lnTo>
                    <a:pt x="2681373" y="127000"/>
                  </a:lnTo>
                  <a:close/>
                </a:path>
                <a:path w="3348354" h="2590800">
                  <a:moveTo>
                    <a:pt x="2119276" y="12700"/>
                  </a:moveTo>
                  <a:lnTo>
                    <a:pt x="1239891" y="12700"/>
                  </a:lnTo>
                  <a:lnTo>
                    <a:pt x="1111637" y="38100"/>
                  </a:lnTo>
                  <a:lnTo>
                    <a:pt x="2234590" y="38100"/>
                  </a:lnTo>
                  <a:lnTo>
                    <a:pt x="2119276" y="12700"/>
                  </a:lnTo>
                  <a:close/>
                </a:path>
                <a:path w="3348354" h="2590800">
                  <a:moveTo>
                    <a:pt x="1940705" y="0"/>
                  </a:moveTo>
                  <a:lnTo>
                    <a:pt x="1372859" y="0"/>
                  </a:lnTo>
                  <a:lnTo>
                    <a:pt x="1305809" y="12700"/>
                  </a:lnTo>
                  <a:lnTo>
                    <a:pt x="2000910" y="12700"/>
                  </a:lnTo>
                  <a:lnTo>
                    <a:pt x="1940705" y="0"/>
                  </a:lnTo>
                  <a:close/>
                </a:path>
              </a:pathLst>
            </a:custGeom>
            <a:solidFill>
              <a:srgbClr val="FFFFFF">
                <a:alpha val="39999"/>
              </a:srgbClr>
            </a:solidFill>
          </p:spPr>
          <p:txBody>
            <a:bodyPr wrap="square" lIns="0" tIns="0" rIns="0" bIns="0" rtlCol="0"/>
            <a:lstStyle/>
            <a:p>
              <a:endParaRPr/>
            </a:p>
          </p:txBody>
        </p:sp>
        <p:sp>
          <p:nvSpPr>
            <p:cNvPr id="15" name="object 15"/>
            <p:cNvSpPr/>
            <p:nvPr/>
          </p:nvSpPr>
          <p:spPr>
            <a:xfrm>
              <a:off x="1085159" y="949419"/>
              <a:ext cx="3348354" cy="2601595"/>
            </a:xfrm>
            <a:custGeom>
              <a:avLst/>
              <a:gdLst/>
              <a:ahLst/>
              <a:cxnLst/>
              <a:rect l="l" t="t" r="r" b="b"/>
              <a:pathLst>
                <a:path w="3348354" h="2601595">
                  <a:moveTo>
                    <a:pt x="16222" y="740950"/>
                  </a:moveTo>
                  <a:lnTo>
                    <a:pt x="8001" y="714325"/>
                  </a:lnTo>
                  <a:lnTo>
                    <a:pt x="2609" y="687824"/>
                  </a:lnTo>
                  <a:lnTo>
                    <a:pt x="0" y="661470"/>
                  </a:lnTo>
                  <a:lnTo>
                    <a:pt x="128" y="635288"/>
                  </a:lnTo>
                  <a:lnTo>
                    <a:pt x="8412" y="583533"/>
                  </a:lnTo>
                  <a:lnTo>
                    <a:pt x="27095" y="532747"/>
                  </a:lnTo>
                  <a:lnTo>
                    <a:pt x="55809" y="483120"/>
                  </a:lnTo>
                  <a:lnTo>
                    <a:pt x="94189" y="434841"/>
                  </a:lnTo>
                  <a:lnTo>
                    <a:pt x="141868" y="388099"/>
                  </a:lnTo>
                  <a:lnTo>
                    <a:pt x="198478" y="343083"/>
                  </a:lnTo>
                  <a:lnTo>
                    <a:pt x="230018" y="321281"/>
                  </a:lnTo>
                  <a:lnTo>
                    <a:pt x="263653" y="299982"/>
                  </a:lnTo>
                  <a:lnTo>
                    <a:pt x="299338" y="279209"/>
                  </a:lnTo>
                  <a:lnTo>
                    <a:pt x="337027" y="258985"/>
                  </a:lnTo>
                  <a:lnTo>
                    <a:pt x="376674" y="239335"/>
                  </a:lnTo>
                  <a:lnTo>
                    <a:pt x="418232" y="220282"/>
                  </a:lnTo>
                  <a:lnTo>
                    <a:pt x="461657" y="201850"/>
                  </a:lnTo>
                  <a:lnTo>
                    <a:pt x="506903" y="184062"/>
                  </a:lnTo>
                  <a:lnTo>
                    <a:pt x="553922" y="166942"/>
                  </a:lnTo>
                  <a:lnTo>
                    <a:pt x="602671" y="150514"/>
                  </a:lnTo>
                  <a:lnTo>
                    <a:pt x="653103" y="134801"/>
                  </a:lnTo>
                  <a:lnTo>
                    <a:pt x="705171" y="119827"/>
                  </a:lnTo>
                  <a:lnTo>
                    <a:pt x="758831" y="105616"/>
                  </a:lnTo>
                  <a:lnTo>
                    <a:pt x="814036" y="92191"/>
                  </a:lnTo>
                  <a:lnTo>
                    <a:pt x="870740" y="79575"/>
                  </a:lnTo>
                  <a:lnTo>
                    <a:pt x="928899" y="67793"/>
                  </a:lnTo>
                  <a:lnTo>
                    <a:pt x="988465" y="56869"/>
                  </a:lnTo>
                  <a:lnTo>
                    <a:pt x="1049393" y="46825"/>
                  </a:lnTo>
                  <a:lnTo>
                    <a:pt x="1111637" y="37685"/>
                  </a:lnTo>
                  <a:lnTo>
                    <a:pt x="1175152" y="29474"/>
                  </a:lnTo>
                  <a:lnTo>
                    <a:pt x="1239891" y="22214"/>
                  </a:lnTo>
                  <a:lnTo>
                    <a:pt x="1305809" y="15930"/>
                  </a:lnTo>
                  <a:lnTo>
                    <a:pt x="1372859" y="10645"/>
                  </a:lnTo>
                  <a:lnTo>
                    <a:pt x="1440997" y="6382"/>
                  </a:lnTo>
                  <a:lnTo>
                    <a:pt x="1504760" y="3372"/>
                  </a:lnTo>
                  <a:lnTo>
                    <a:pt x="1568250" y="1315"/>
                  </a:lnTo>
                  <a:lnTo>
                    <a:pt x="1631418" y="195"/>
                  </a:lnTo>
                  <a:lnTo>
                    <a:pt x="1694214" y="0"/>
                  </a:lnTo>
                  <a:lnTo>
                    <a:pt x="1756589" y="713"/>
                  </a:lnTo>
                  <a:lnTo>
                    <a:pt x="1818496" y="2322"/>
                  </a:lnTo>
                  <a:lnTo>
                    <a:pt x="1879884" y="4811"/>
                  </a:lnTo>
                  <a:lnTo>
                    <a:pt x="1940705" y="8167"/>
                  </a:lnTo>
                  <a:lnTo>
                    <a:pt x="2000910" y="12375"/>
                  </a:lnTo>
                  <a:lnTo>
                    <a:pt x="2060450" y="17420"/>
                  </a:lnTo>
                  <a:lnTo>
                    <a:pt x="2119276" y="23289"/>
                  </a:lnTo>
                  <a:lnTo>
                    <a:pt x="2177339" y="29966"/>
                  </a:lnTo>
                  <a:lnTo>
                    <a:pt x="2234590" y="37438"/>
                  </a:lnTo>
                  <a:lnTo>
                    <a:pt x="2290981" y="45690"/>
                  </a:lnTo>
                  <a:lnTo>
                    <a:pt x="2346462" y="54708"/>
                  </a:lnTo>
                  <a:lnTo>
                    <a:pt x="2400984" y="64478"/>
                  </a:lnTo>
                  <a:lnTo>
                    <a:pt x="2454498" y="74984"/>
                  </a:lnTo>
                  <a:lnTo>
                    <a:pt x="2506956" y="86214"/>
                  </a:lnTo>
                  <a:lnTo>
                    <a:pt x="2558309" y="98152"/>
                  </a:lnTo>
                  <a:lnTo>
                    <a:pt x="2608507" y="110783"/>
                  </a:lnTo>
                  <a:lnTo>
                    <a:pt x="2657502" y="124095"/>
                  </a:lnTo>
                  <a:lnTo>
                    <a:pt x="2705244" y="138072"/>
                  </a:lnTo>
                  <a:lnTo>
                    <a:pt x="2751686" y="152699"/>
                  </a:lnTo>
                  <a:lnTo>
                    <a:pt x="2796777" y="167964"/>
                  </a:lnTo>
                  <a:lnTo>
                    <a:pt x="2840469" y="183850"/>
                  </a:lnTo>
                  <a:lnTo>
                    <a:pt x="2882713" y="200345"/>
                  </a:lnTo>
                  <a:lnTo>
                    <a:pt x="2923461" y="217433"/>
                  </a:lnTo>
                  <a:lnTo>
                    <a:pt x="2962662" y="235100"/>
                  </a:lnTo>
                  <a:lnTo>
                    <a:pt x="3000268" y="253332"/>
                  </a:lnTo>
                  <a:lnTo>
                    <a:pt x="3036231" y="272115"/>
                  </a:lnTo>
                  <a:lnTo>
                    <a:pt x="3070501" y="291433"/>
                  </a:lnTo>
                  <a:lnTo>
                    <a:pt x="3103030" y="311274"/>
                  </a:lnTo>
                  <a:lnTo>
                    <a:pt x="3162666" y="352462"/>
                  </a:lnTo>
                  <a:lnTo>
                    <a:pt x="3214749" y="395566"/>
                  </a:lnTo>
                  <a:lnTo>
                    <a:pt x="3258886" y="440469"/>
                  </a:lnTo>
                  <a:lnTo>
                    <a:pt x="3294687" y="487057"/>
                  </a:lnTo>
                  <a:lnTo>
                    <a:pt x="3321759" y="535216"/>
                  </a:lnTo>
                  <a:lnTo>
                    <a:pt x="3344116" y="605040"/>
                  </a:lnTo>
                  <a:lnTo>
                    <a:pt x="3348187" y="650399"/>
                  </a:lnTo>
                  <a:lnTo>
                    <a:pt x="3344116" y="695758"/>
                  </a:lnTo>
                  <a:lnTo>
                    <a:pt x="3331900" y="740950"/>
                  </a:lnTo>
                  <a:lnTo>
                    <a:pt x="2088443" y="2461546"/>
                  </a:lnTo>
                  <a:lnTo>
                    <a:pt x="2075352" y="2485088"/>
                  </a:lnTo>
                  <a:lnTo>
                    <a:pt x="2025398" y="2527311"/>
                  </a:lnTo>
                  <a:lnTo>
                    <a:pt x="1989996" y="2545563"/>
                  </a:lnTo>
                  <a:lnTo>
                    <a:pt x="1948617" y="2561624"/>
                  </a:lnTo>
                  <a:lnTo>
                    <a:pt x="1901992" y="2575279"/>
                  </a:lnTo>
                  <a:lnTo>
                    <a:pt x="1850852" y="2586315"/>
                  </a:lnTo>
                  <a:lnTo>
                    <a:pt x="1795927" y="2594516"/>
                  </a:lnTo>
                  <a:lnTo>
                    <a:pt x="1737948" y="2599670"/>
                  </a:lnTo>
                  <a:lnTo>
                    <a:pt x="1677645" y="2601561"/>
                  </a:lnTo>
                  <a:lnTo>
                    <a:pt x="1615749" y="2599976"/>
                  </a:lnTo>
                  <a:lnTo>
                    <a:pt x="1548420" y="2594059"/>
                  </a:lnTo>
                  <a:lnTo>
                    <a:pt x="1485740" y="2584169"/>
                  </a:lnTo>
                  <a:lnTo>
                    <a:pt x="1428645" y="2570664"/>
                  </a:lnTo>
                  <a:lnTo>
                    <a:pt x="1378068" y="2553907"/>
                  </a:lnTo>
                  <a:lnTo>
                    <a:pt x="1334945" y="2534256"/>
                  </a:lnTo>
                  <a:lnTo>
                    <a:pt x="1300209" y="2512072"/>
                  </a:lnTo>
                  <a:lnTo>
                    <a:pt x="1259641" y="2461546"/>
                  </a:lnTo>
                  <a:lnTo>
                    <a:pt x="16222" y="740950"/>
                  </a:lnTo>
                  <a:close/>
                </a:path>
                <a:path w="3348354" h="2601595">
                  <a:moveTo>
                    <a:pt x="130001" y="650399"/>
                  </a:moveTo>
                  <a:lnTo>
                    <a:pt x="135977" y="696499"/>
                  </a:lnTo>
                  <a:lnTo>
                    <a:pt x="153568" y="741475"/>
                  </a:lnTo>
                  <a:lnTo>
                    <a:pt x="182274" y="785157"/>
                  </a:lnTo>
                  <a:lnTo>
                    <a:pt x="221592" y="827377"/>
                  </a:lnTo>
                  <a:lnTo>
                    <a:pt x="271020" y="867965"/>
                  </a:lnTo>
                  <a:lnTo>
                    <a:pt x="330057" y="906753"/>
                  </a:lnTo>
                  <a:lnTo>
                    <a:pt x="398201" y="943571"/>
                  </a:lnTo>
                  <a:lnTo>
                    <a:pt x="435531" y="961188"/>
                  </a:lnTo>
                  <a:lnTo>
                    <a:pt x="474949" y="978250"/>
                  </a:lnTo>
                  <a:lnTo>
                    <a:pt x="516393" y="994735"/>
                  </a:lnTo>
                  <a:lnTo>
                    <a:pt x="559800" y="1010622"/>
                  </a:lnTo>
                  <a:lnTo>
                    <a:pt x="605107" y="1025889"/>
                  </a:lnTo>
                  <a:lnTo>
                    <a:pt x="652251" y="1040516"/>
                  </a:lnTo>
                  <a:lnTo>
                    <a:pt x="701170" y="1054482"/>
                  </a:lnTo>
                  <a:lnTo>
                    <a:pt x="751802" y="1067765"/>
                  </a:lnTo>
                  <a:lnTo>
                    <a:pt x="804082" y="1080344"/>
                  </a:lnTo>
                  <a:lnTo>
                    <a:pt x="857949" y="1092198"/>
                  </a:lnTo>
                  <a:lnTo>
                    <a:pt x="913339" y="1103306"/>
                  </a:lnTo>
                  <a:lnTo>
                    <a:pt x="970191" y="1113647"/>
                  </a:lnTo>
                  <a:lnTo>
                    <a:pt x="1028441" y="1123200"/>
                  </a:lnTo>
                  <a:lnTo>
                    <a:pt x="1088026" y="1131943"/>
                  </a:lnTo>
                  <a:lnTo>
                    <a:pt x="1148885" y="1139855"/>
                  </a:lnTo>
                  <a:lnTo>
                    <a:pt x="1210953" y="1146916"/>
                  </a:lnTo>
                  <a:lnTo>
                    <a:pt x="1274168" y="1153104"/>
                  </a:lnTo>
                  <a:lnTo>
                    <a:pt x="1338469" y="1158398"/>
                  </a:lnTo>
                  <a:lnTo>
                    <a:pt x="1403791" y="1162777"/>
                  </a:lnTo>
                  <a:lnTo>
                    <a:pt x="1470072" y="1166220"/>
                  </a:lnTo>
                  <a:lnTo>
                    <a:pt x="1537249" y="1168705"/>
                  </a:lnTo>
                  <a:lnTo>
                    <a:pt x="1605260" y="1170211"/>
                  </a:lnTo>
                  <a:lnTo>
                    <a:pt x="1674042" y="1170718"/>
                  </a:lnTo>
                  <a:lnTo>
                    <a:pt x="1742824" y="1170211"/>
                  </a:lnTo>
                  <a:lnTo>
                    <a:pt x="1810835" y="1168705"/>
                  </a:lnTo>
                  <a:lnTo>
                    <a:pt x="1878012" y="1166220"/>
                  </a:lnTo>
                  <a:lnTo>
                    <a:pt x="1944294" y="1162777"/>
                  </a:lnTo>
                  <a:lnTo>
                    <a:pt x="2009616" y="1158398"/>
                  </a:lnTo>
                  <a:lnTo>
                    <a:pt x="2073917" y="1153104"/>
                  </a:lnTo>
                  <a:lnTo>
                    <a:pt x="2137133" y="1146916"/>
                  </a:lnTo>
                  <a:lnTo>
                    <a:pt x="2199202" y="1139855"/>
                  </a:lnTo>
                  <a:lnTo>
                    <a:pt x="2260061" y="1131943"/>
                  </a:lnTo>
                  <a:lnTo>
                    <a:pt x="2319647" y="1123200"/>
                  </a:lnTo>
                  <a:lnTo>
                    <a:pt x="2377898" y="1113647"/>
                  </a:lnTo>
                  <a:lnTo>
                    <a:pt x="2434750" y="1103306"/>
                  </a:lnTo>
                  <a:lnTo>
                    <a:pt x="2490142" y="1092198"/>
                  </a:lnTo>
                  <a:lnTo>
                    <a:pt x="2544010" y="1080344"/>
                  </a:lnTo>
                  <a:lnTo>
                    <a:pt x="2596291" y="1067765"/>
                  </a:lnTo>
                  <a:lnTo>
                    <a:pt x="2646923" y="1054482"/>
                  </a:lnTo>
                  <a:lnTo>
                    <a:pt x="2695843" y="1040516"/>
                  </a:lnTo>
                  <a:lnTo>
                    <a:pt x="2742989" y="1025889"/>
                  </a:lnTo>
                  <a:lnTo>
                    <a:pt x="2788297" y="1010622"/>
                  </a:lnTo>
                  <a:lnTo>
                    <a:pt x="2831705" y="994735"/>
                  </a:lnTo>
                  <a:lnTo>
                    <a:pt x="2873150" y="978250"/>
                  </a:lnTo>
                  <a:lnTo>
                    <a:pt x="2912569" y="961188"/>
                  </a:lnTo>
                  <a:lnTo>
                    <a:pt x="2949900" y="943571"/>
                  </a:lnTo>
                  <a:lnTo>
                    <a:pt x="2985080" y="925419"/>
                  </a:lnTo>
                  <a:lnTo>
                    <a:pt x="3048734" y="887595"/>
                  </a:lnTo>
                  <a:lnTo>
                    <a:pt x="3103031" y="847885"/>
                  </a:lnTo>
                  <a:lnTo>
                    <a:pt x="3147469" y="806460"/>
                  </a:lnTo>
                  <a:lnTo>
                    <a:pt x="3181545" y="763488"/>
                  </a:lnTo>
                  <a:lnTo>
                    <a:pt x="3204757" y="719138"/>
                  </a:lnTo>
                  <a:lnTo>
                    <a:pt x="3216603" y="673579"/>
                  </a:lnTo>
                  <a:lnTo>
                    <a:pt x="3218108" y="650399"/>
                  </a:lnTo>
                  <a:lnTo>
                    <a:pt x="3216603" y="627219"/>
                  </a:lnTo>
                  <a:lnTo>
                    <a:pt x="3204757" y="581660"/>
                  </a:lnTo>
                  <a:lnTo>
                    <a:pt x="3181545" y="537310"/>
                  </a:lnTo>
                  <a:lnTo>
                    <a:pt x="3147469" y="494338"/>
                  </a:lnTo>
                  <a:lnTo>
                    <a:pt x="3103031" y="452913"/>
                  </a:lnTo>
                  <a:lnTo>
                    <a:pt x="3048734" y="413204"/>
                  </a:lnTo>
                  <a:lnTo>
                    <a:pt x="2985080" y="375380"/>
                  </a:lnTo>
                  <a:lnTo>
                    <a:pt x="2949900" y="357227"/>
                  </a:lnTo>
                  <a:lnTo>
                    <a:pt x="2912569" y="339610"/>
                  </a:lnTo>
                  <a:lnTo>
                    <a:pt x="2873150" y="322548"/>
                  </a:lnTo>
                  <a:lnTo>
                    <a:pt x="2831705" y="306063"/>
                  </a:lnTo>
                  <a:lnTo>
                    <a:pt x="2788297" y="290177"/>
                  </a:lnTo>
                  <a:lnTo>
                    <a:pt x="2742989" y="274909"/>
                  </a:lnTo>
                  <a:lnTo>
                    <a:pt x="2695843" y="260282"/>
                  </a:lnTo>
                  <a:lnTo>
                    <a:pt x="2646923" y="246317"/>
                  </a:lnTo>
                  <a:lnTo>
                    <a:pt x="2596291" y="233034"/>
                  </a:lnTo>
                  <a:lnTo>
                    <a:pt x="2544010" y="220455"/>
                  </a:lnTo>
                  <a:lnTo>
                    <a:pt x="2490142" y="208600"/>
                  </a:lnTo>
                  <a:lnTo>
                    <a:pt x="2434750" y="197492"/>
                  </a:lnTo>
                  <a:lnTo>
                    <a:pt x="2377898" y="187151"/>
                  </a:lnTo>
                  <a:lnTo>
                    <a:pt x="2319647" y="177599"/>
                  </a:lnTo>
                  <a:lnTo>
                    <a:pt x="2260061" y="168855"/>
                  </a:lnTo>
                  <a:lnTo>
                    <a:pt x="2199202" y="160943"/>
                  </a:lnTo>
                  <a:lnTo>
                    <a:pt x="2137133" y="153882"/>
                  </a:lnTo>
                  <a:lnTo>
                    <a:pt x="2073917" y="147694"/>
                  </a:lnTo>
                  <a:lnTo>
                    <a:pt x="2009616" y="142400"/>
                  </a:lnTo>
                  <a:lnTo>
                    <a:pt x="1944294" y="138021"/>
                  </a:lnTo>
                  <a:lnTo>
                    <a:pt x="1878012" y="134579"/>
                  </a:lnTo>
                  <a:lnTo>
                    <a:pt x="1810835" y="132094"/>
                  </a:lnTo>
                  <a:lnTo>
                    <a:pt x="1742824" y="130587"/>
                  </a:lnTo>
                  <a:lnTo>
                    <a:pt x="1674042" y="130080"/>
                  </a:lnTo>
                  <a:lnTo>
                    <a:pt x="1605260" y="130587"/>
                  </a:lnTo>
                  <a:lnTo>
                    <a:pt x="1537249" y="132094"/>
                  </a:lnTo>
                  <a:lnTo>
                    <a:pt x="1470072" y="134579"/>
                  </a:lnTo>
                  <a:lnTo>
                    <a:pt x="1403791" y="138021"/>
                  </a:lnTo>
                  <a:lnTo>
                    <a:pt x="1338469" y="142400"/>
                  </a:lnTo>
                  <a:lnTo>
                    <a:pt x="1274168" y="147694"/>
                  </a:lnTo>
                  <a:lnTo>
                    <a:pt x="1210953" y="153882"/>
                  </a:lnTo>
                  <a:lnTo>
                    <a:pt x="1148885" y="160943"/>
                  </a:lnTo>
                  <a:lnTo>
                    <a:pt x="1088026" y="168855"/>
                  </a:lnTo>
                  <a:lnTo>
                    <a:pt x="1028441" y="177599"/>
                  </a:lnTo>
                  <a:lnTo>
                    <a:pt x="970191" y="187151"/>
                  </a:lnTo>
                  <a:lnTo>
                    <a:pt x="913339" y="197492"/>
                  </a:lnTo>
                  <a:lnTo>
                    <a:pt x="857949" y="208600"/>
                  </a:lnTo>
                  <a:lnTo>
                    <a:pt x="804082" y="220455"/>
                  </a:lnTo>
                  <a:lnTo>
                    <a:pt x="751802" y="233034"/>
                  </a:lnTo>
                  <a:lnTo>
                    <a:pt x="701170" y="246317"/>
                  </a:lnTo>
                  <a:lnTo>
                    <a:pt x="652251" y="260282"/>
                  </a:lnTo>
                  <a:lnTo>
                    <a:pt x="605107" y="274909"/>
                  </a:lnTo>
                  <a:lnTo>
                    <a:pt x="559800" y="290177"/>
                  </a:lnTo>
                  <a:lnTo>
                    <a:pt x="516393" y="306063"/>
                  </a:lnTo>
                  <a:lnTo>
                    <a:pt x="474949" y="322548"/>
                  </a:lnTo>
                  <a:lnTo>
                    <a:pt x="435531" y="339610"/>
                  </a:lnTo>
                  <a:lnTo>
                    <a:pt x="398201" y="357227"/>
                  </a:lnTo>
                  <a:lnTo>
                    <a:pt x="363022" y="375380"/>
                  </a:lnTo>
                  <a:lnTo>
                    <a:pt x="299369" y="413204"/>
                  </a:lnTo>
                  <a:lnTo>
                    <a:pt x="245074" y="452913"/>
                  </a:lnTo>
                  <a:lnTo>
                    <a:pt x="200638" y="494338"/>
                  </a:lnTo>
                  <a:lnTo>
                    <a:pt x="166563" y="537310"/>
                  </a:lnTo>
                  <a:lnTo>
                    <a:pt x="143352" y="581660"/>
                  </a:lnTo>
                  <a:lnTo>
                    <a:pt x="131505" y="627219"/>
                  </a:lnTo>
                  <a:lnTo>
                    <a:pt x="130001" y="650399"/>
                  </a:lnTo>
                  <a:close/>
                </a:path>
              </a:pathLst>
            </a:custGeom>
            <a:ln w="6350">
              <a:solidFill>
                <a:srgbClr val="3A9EB0"/>
              </a:solidFill>
            </a:ln>
          </p:spPr>
          <p:txBody>
            <a:bodyPr wrap="square" lIns="0" tIns="0" rIns="0" bIns="0" rtlCol="0"/>
            <a:lstStyle/>
            <a:p>
              <a:endParaRPr/>
            </a:p>
          </p:txBody>
        </p:sp>
      </p:grpSp>
      <p:sp>
        <p:nvSpPr>
          <p:cNvPr id="16" name="object 16"/>
          <p:cNvSpPr txBox="1"/>
          <p:nvPr/>
        </p:nvSpPr>
        <p:spPr>
          <a:xfrm>
            <a:off x="1225397" y="3693617"/>
            <a:ext cx="2952115" cy="606425"/>
          </a:xfrm>
          <a:prstGeom prst="rect">
            <a:avLst/>
          </a:prstGeom>
        </p:spPr>
        <p:txBody>
          <a:bodyPr vert="horz" wrap="square" lIns="0" tIns="13335" rIns="0" bIns="0" rtlCol="0">
            <a:spAutoFit/>
          </a:bodyPr>
          <a:lstStyle/>
          <a:p>
            <a:pPr algn="ctr">
              <a:lnSpc>
                <a:spcPts val="2280"/>
              </a:lnSpc>
              <a:spcBef>
                <a:spcPts val="105"/>
              </a:spcBef>
            </a:pPr>
            <a:r>
              <a:rPr sz="2000" b="1" dirty="0">
                <a:solidFill>
                  <a:srgbClr val="3A9EB0"/>
                </a:solidFill>
                <a:latin typeface="Century Gothic"/>
                <a:cs typeface="Century Gothic"/>
              </a:rPr>
              <a:t>Learning</a:t>
            </a:r>
            <a:r>
              <a:rPr sz="2000" b="1" spc="-35" dirty="0">
                <a:solidFill>
                  <a:srgbClr val="3A9EB0"/>
                </a:solidFill>
                <a:latin typeface="Century Gothic"/>
                <a:cs typeface="Century Gothic"/>
              </a:rPr>
              <a:t> </a:t>
            </a:r>
            <a:r>
              <a:rPr sz="2000" b="1" dirty="0">
                <a:solidFill>
                  <a:srgbClr val="3A9EB0"/>
                </a:solidFill>
                <a:latin typeface="Century Gothic"/>
                <a:cs typeface="Century Gothic"/>
              </a:rPr>
              <a:t>about</a:t>
            </a:r>
            <a:r>
              <a:rPr sz="2000" b="1" spc="-30" dirty="0">
                <a:solidFill>
                  <a:srgbClr val="3A9EB0"/>
                </a:solidFill>
                <a:latin typeface="Century Gothic"/>
                <a:cs typeface="Century Gothic"/>
              </a:rPr>
              <a:t> </a:t>
            </a:r>
            <a:r>
              <a:rPr sz="2000" b="1" dirty="0">
                <a:solidFill>
                  <a:srgbClr val="3A9EB0"/>
                </a:solidFill>
                <a:latin typeface="Century Gothic"/>
                <a:cs typeface="Century Gothic"/>
              </a:rPr>
              <a:t>QM</a:t>
            </a:r>
            <a:r>
              <a:rPr sz="2000" b="1" spc="-45" dirty="0">
                <a:solidFill>
                  <a:srgbClr val="3A9EB0"/>
                </a:solidFill>
                <a:latin typeface="Century Gothic"/>
                <a:cs typeface="Century Gothic"/>
              </a:rPr>
              <a:t> </a:t>
            </a:r>
            <a:r>
              <a:rPr sz="2000" b="1" spc="-25" dirty="0">
                <a:solidFill>
                  <a:srgbClr val="3A9EB0"/>
                </a:solidFill>
                <a:latin typeface="Century Gothic"/>
                <a:cs typeface="Century Gothic"/>
              </a:rPr>
              <a:t>and</a:t>
            </a:r>
            <a:endParaRPr sz="2000">
              <a:latin typeface="Century Gothic"/>
              <a:cs typeface="Century Gothic"/>
            </a:endParaRPr>
          </a:p>
          <a:p>
            <a:pPr marL="3175" algn="ctr">
              <a:lnSpc>
                <a:spcPts val="2280"/>
              </a:lnSpc>
            </a:pPr>
            <a:r>
              <a:rPr sz="2000" b="1" dirty="0">
                <a:solidFill>
                  <a:srgbClr val="3A9EB0"/>
                </a:solidFill>
                <a:latin typeface="Century Gothic"/>
                <a:cs typeface="Century Gothic"/>
              </a:rPr>
              <a:t>the</a:t>
            </a:r>
            <a:r>
              <a:rPr sz="2000" b="1" spc="-5" dirty="0">
                <a:solidFill>
                  <a:srgbClr val="3A9EB0"/>
                </a:solidFill>
                <a:latin typeface="Century Gothic"/>
                <a:cs typeface="Century Gothic"/>
              </a:rPr>
              <a:t> </a:t>
            </a:r>
            <a:r>
              <a:rPr sz="2000" b="1" spc="-10" dirty="0">
                <a:solidFill>
                  <a:srgbClr val="3A9EB0"/>
                </a:solidFill>
                <a:latin typeface="Century Gothic"/>
                <a:cs typeface="Century Gothic"/>
              </a:rPr>
              <a:t>Standards</a:t>
            </a:r>
            <a:endParaRPr sz="2000">
              <a:latin typeface="Century Gothic"/>
              <a:cs typeface="Century Gothic"/>
            </a:endParaRPr>
          </a:p>
        </p:txBody>
      </p:sp>
      <p:sp>
        <p:nvSpPr>
          <p:cNvPr id="17" name="object 17"/>
          <p:cNvSpPr txBox="1">
            <a:spLocks noGrp="1"/>
          </p:cNvSpPr>
          <p:nvPr>
            <p:ph type="ftr" sz="quarter" idx="5"/>
          </p:nvPr>
        </p:nvSpPr>
        <p:spPr>
          <a:xfrm>
            <a:off x="133299" y="6607039"/>
            <a:ext cx="8834755" cy="197484"/>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0"/>
              </a:spcBef>
            </a:pPr>
            <a:r>
              <a:rPr lang="en-US"/>
              <a:t>QM</a:t>
            </a:r>
            <a:r>
              <a:rPr lang="en-US" spc="-20"/>
              <a:t> </a:t>
            </a:r>
            <a:r>
              <a:rPr lang="en-US"/>
              <a:t>Higher</a:t>
            </a:r>
            <a:r>
              <a:rPr lang="en-US" spc="-40"/>
              <a:t> </a:t>
            </a:r>
            <a:r>
              <a:rPr lang="en-US"/>
              <a:t>Education</a:t>
            </a:r>
            <a:r>
              <a:rPr lang="en-US" spc="-35"/>
              <a:t> </a:t>
            </a:r>
            <a:r>
              <a:rPr lang="en-US"/>
              <a:t>Rubric,</a:t>
            </a:r>
            <a:r>
              <a:rPr lang="en-US" spc="-50"/>
              <a:t> </a:t>
            </a:r>
            <a:r>
              <a:rPr lang="en-US"/>
              <a:t>Sixth</a:t>
            </a:r>
            <a:r>
              <a:rPr lang="en-US" spc="-10"/>
              <a:t> </a:t>
            </a:r>
            <a:r>
              <a:rPr lang="en-US"/>
              <a:t>Edition,</a:t>
            </a:r>
            <a:r>
              <a:rPr lang="en-US" spc="-10"/>
              <a:t> </a:t>
            </a:r>
            <a:r>
              <a:rPr lang="en-US"/>
              <a:t>2018</a:t>
            </a:r>
            <a:r>
              <a:rPr lang="en-US" spc="-5"/>
              <a:t> </a:t>
            </a:r>
            <a:r>
              <a:rPr lang="en-US"/>
              <a:t>Maryland</a:t>
            </a:r>
            <a:r>
              <a:rPr lang="en-US" spc="-30"/>
              <a:t> </a:t>
            </a:r>
            <a:r>
              <a:rPr lang="en-US"/>
              <a:t>Online,</a:t>
            </a:r>
            <a:r>
              <a:rPr lang="en-US" spc="-25"/>
              <a:t> </a:t>
            </a:r>
            <a:r>
              <a:rPr lang="en-US"/>
              <a:t>Inc.</a:t>
            </a:r>
            <a:r>
              <a:rPr lang="en-US" spc="-50"/>
              <a:t> </a:t>
            </a:r>
            <a:r>
              <a:rPr lang="en-US"/>
              <a:t>Used</a:t>
            </a:r>
            <a:r>
              <a:rPr lang="en-US" spc="-15"/>
              <a:t> </a:t>
            </a:r>
            <a:r>
              <a:rPr lang="en-US"/>
              <a:t>under</a:t>
            </a:r>
            <a:r>
              <a:rPr lang="en-US" spc="-40"/>
              <a:t> </a:t>
            </a:r>
            <a:r>
              <a:rPr lang="en-US"/>
              <a:t>license.</a:t>
            </a:r>
            <a:r>
              <a:rPr lang="en-US" spc="-35"/>
              <a:t> </a:t>
            </a:r>
            <a:r>
              <a:rPr lang="en-US"/>
              <a:t>All</a:t>
            </a:r>
            <a:r>
              <a:rPr lang="en-US" spc="10"/>
              <a:t> </a:t>
            </a:r>
            <a:r>
              <a:rPr lang="en-US"/>
              <a:t>rights</a:t>
            </a:r>
            <a:r>
              <a:rPr lang="en-US" spc="-30"/>
              <a:t> </a:t>
            </a:r>
            <a:r>
              <a:rPr lang="en-US" spc="-10"/>
              <a:t>reserved.</a:t>
            </a:r>
            <a:r>
              <a:rPr lang="en-US" spc="-50"/>
              <a:t> </a:t>
            </a:r>
            <a:r>
              <a:rPr lang="en-US"/>
              <a:t>Retrieved</a:t>
            </a:r>
            <a:r>
              <a:rPr lang="en-US" spc="-55"/>
              <a:t> </a:t>
            </a:r>
            <a:r>
              <a:rPr lang="en-US"/>
              <a:t>from</a:t>
            </a:r>
            <a:r>
              <a:rPr lang="en-US" spc="25"/>
              <a:t> </a:t>
            </a:r>
            <a:r>
              <a:rPr lang="en-US" spc="-10"/>
              <a:t>MyQM.</a:t>
            </a:r>
            <a:endParaRPr spc="-1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3866" y="395732"/>
            <a:ext cx="389255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3A9EB0"/>
                </a:solidFill>
                <a:latin typeface="Century Gothic"/>
                <a:cs typeface="Century Gothic"/>
              </a:rPr>
              <a:t>QM</a:t>
            </a:r>
            <a:r>
              <a:rPr sz="2400" b="1" spc="-5" dirty="0">
                <a:solidFill>
                  <a:srgbClr val="3A9EB0"/>
                </a:solidFill>
                <a:latin typeface="Century Gothic"/>
                <a:cs typeface="Century Gothic"/>
              </a:rPr>
              <a:t> </a:t>
            </a:r>
            <a:r>
              <a:rPr sz="2400" b="1" dirty="0">
                <a:solidFill>
                  <a:srgbClr val="3A9EB0"/>
                </a:solidFill>
                <a:latin typeface="Century Gothic"/>
                <a:cs typeface="Century Gothic"/>
              </a:rPr>
              <a:t>Review</a:t>
            </a:r>
            <a:r>
              <a:rPr sz="2400" b="1" spc="5" dirty="0">
                <a:solidFill>
                  <a:srgbClr val="3A9EB0"/>
                </a:solidFill>
                <a:latin typeface="Century Gothic"/>
                <a:cs typeface="Century Gothic"/>
              </a:rPr>
              <a:t> </a:t>
            </a:r>
            <a:r>
              <a:rPr sz="2400" b="1" dirty="0">
                <a:solidFill>
                  <a:srgbClr val="3A9EB0"/>
                </a:solidFill>
                <a:latin typeface="Century Gothic"/>
                <a:cs typeface="Century Gothic"/>
              </a:rPr>
              <a:t>(At-</a:t>
            </a:r>
            <a:r>
              <a:rPr sz="2400" b="1" spc="-10" dirty="0">
                <a:solidFill>
                  <a:srgbClr val="3A9EB0"/>
                </a:solidFill>
                <a:latin typeface="Century Gothic"/>
                <a:cs typeface="Century Gothic"/>
              </a:rPr>
              <a:t>a-Glance)</a:t>
            </a:r>
            <a:endParaRPr sz="2400">
              <a:latin typeface="Century Gothic"/>
              <a:cs typeface="Century Gothic"/>
            </a:endParaRPr>
          </a:p>
        </p:txBody>
      </p:sp>
      <p:sp>
        <p:nvSpPr>
          <p:cNvPr id="3" name="object 3"/>
          <p:cNvSpPr txBox="1"/>
          <p:nvPr/>
        </p:nvSpPr>
        <p:spPr>
          <a:xfrm>
            <a:off x="3711066" y="1037031"/>
            <a:ext cx="8209915" cy="574675"/>
          </a:xfrm>
          <a:prstGeom prst="rect">
            <a:avLst/>
          </a:prstGeom>
        </p:spPr>
        <p:txBody>
          <a:bodyPr vert="horz" wrap="square" lIns="0" tIns="12700" rIns="0" bIns="0" rtlCol="0">
            <a:spAutoFit/>
          </a:bodyPr>
          <a:lstStyle/>
          <a:p>
            <a:pPr marL="416559" indent="-403860">
              <a:lnSpc>
                <a:spcPct val="100000"/>
              </a:lnSpc>
              <a:spcBef>
                <a:spcPts val="100"/>
              </a:spcBef>
              <a:buFont typeface="Wingdings"/>
              <a:buChar char=""/>
              <a:tabLst>
                <a:tab pos="415925" algn="l"/>
                <a:tab pos="416559" algn="l"/>
              </a:tabLst>
            </a:pPr>
            <a:r>
              <a:rPr sz="1800" dirty="0">
                <a:latin typeface="Century Gothic"/>
                <a:cs typeface="Century Gothic"/>
              </a:rPr>
              <a:t>The</a:t>
            </a:r>
            <a:r>
              <a:rPr sz="1800" spc="5" dirty="0">
                <a:latin typeface="Century Gothic"/>
                <a:cs typeface="Century Gothic"/>
              </a:rPr>
              <a:t> </a:t>
            </a:r>
            <a:r>
              <a:rPr sz="1800" b="1" dirty="0">
                <a:latin typeface="Century Gothic"/>
                <a:cs typeface="Century Gothic"/>
              </a:rPr>
              <a:t>QM</a:t>
            </a:r>
            <a:r>
              <a:rPr sz="1800" b="1" spc="-15" dirty="0">
                <a:latin typeface="Century Gothic"/>
                <a:cs typeface="Century Gothic"/>
              </a:rPr>
              <a:t> </a:t>
            </a:r>
            <a:r>
              <a:rPr sz="1800" b="1" dirty="0">
                <a:latin typeface="Century Gothic"/>
                <a:cs typeface="Century Gothic"/>
              </a:rPr>
              <a:t>Review</a:t>
            </a:r>
            <a:r>
              <a:rPr sz="1800" b="1" spc="-20" dirty="0">
                <a:latin typeface="Century Gothic"/>
                <a:cs typeface="Century Gothic"/>
              </a:rPr>
              <a:t> </a:t>
            </a:r>
            <a:r>
              <a:rPr sz="1800" b="1" dirty="0">
                <a:latin typeface="Century Gothic"/>
                <a:cs typeface="Century Gothic"/>
              </a:rPr>
              <a:t>Team</a:t>
            </a:r>
            <a:r>
              <a:rPr sz="1800" b="1" spc="-30" dirty="0">
                <a:latin typeface="Century Gothic"/>
                <a:cs typeface="Century Gothic"/>
              </a:rPr>
              <a:t> </a:t>
            </a:r>
            <a:r>
              <a:rPr sz="1800" i="1" dirty="0">
                <a:latin typeface="Century Gothic"/>
                <a:cs typeface="Century Gothic"/>
              </a:rPr>
              <a:t>*</a:t>
            </a:r>
            <a:r>
              <a:rPr sz="1800" i="1" spc="-15" dirty="0">
                <a:latin typeface="Century Gothic"/>
                <a:cs typeface="Century Gothic"/>
              </a:rPr>
              <a:t> </a:t>
            </a:r>
            <a:r>
              <a:rPr sz="1800" i="1" dirty="0">
                <a:latin typeface="Century Gothic"/>
                <a:cs typeface="Century Gothic"/>
              </a:rPr>
              <a:t>At</a:t>
            </a:r>
            <a:r>
              <a:rPr sz="1800" i="1" spc="-15" dirty="0">
                <a:latin typeface="Century Gothic"/>
                <a:cs typeface="Century Gothic"/>
              </a:rPr>
              <a:t> </a:t>
            </a:r>
            <a:r>
              <a:rPr sz="1800" i="1" dirty="0">
                <a:latin typeface="Century Gothic"/>
                <a:cs typeface="Century Gothic"/>
              </a:rPr>
              <a:t>least</a:t>
            </a:r>
            <a:r>
              <a:rPr sz="1800" i="1" spc="10" dirty="0">
                <a:latin typeface="Century Gothic"/>
                <a:cs typeface="Century Gothic"/>
              </a:rPr>
              <a:t> </a:t>
            </a:r>
            <a:r>
              <a:rPr sz="1800" i="1" dirty="0">
                <a:latin typeface="Century Gothic"/>
                <a:cs typeface="Century Gothic"/>
              </a:rPr>
              <a:t>one</a:t>
            </a:r>
            <a:r>
              <a:rPr sz="1800" i="1" spc="-10" dirty="0">
                <a:latin typeface="Century Gothic"/>
                <a:cs typeface="Century Gothic"/>
              </a:rPr>
              <a:t> </a:t>
            </a:r>
            <a:r>
              <a:rPr sz="1800" i="1" dirty="0">
                <a:latin typeface="Century Gothic"/>
                <a:cs typeface="Century Gothic"/>
              </a:rPr>
              <a:t>of</a:t>
            </a:r>
            <a:r>
              <a:rPr sz="1800" i="1" spc="-30" dirty="0">
                <a:latin typeface="Century Gothic"/>
                <a:cs typeface="Century Gothic"/>
              </a:rPr>
              <a:t> </a:t>
            </a:r>
            <a:r>
              <a:rPr sz="1800" i="1" dirty="0">
                <a:latin typeface="Century Gothic"/>
                <a:cs typeface="Century Gothic"/>
              </a:rPr>
              <a:t>the</a:t>
            </a:r>
            <a:r>
              <a:rPr sz="1800" i="1" spc="-10" dirty="0">
                <a:latin typeface="Century Gothic"/>
                <a:cs typeface="Century Gothic"/>
              </a:rPr>
              <a:t> </a:t>
            </a:r>
            <a:r>
              <a:rPr sz="1800" i="1" dirty="0">
                <a:latin typeface="Century Gothic"/>
                <a:cs typeface="Century Gothic"/>
              </a:rPr>
              <a:t>review</a:t>
            </a:r>
            <a:r>
              <a:rPr sz="1800" i="1" spc="-10" dirty="0">
                <a:latin typeface="Century Gothic"/>
                <a:cs typeface="Century Gothic"/>
              </a:rPr>
              <a:t> </a:t>
            </a:r>
            <a:r>
              <a:rPr sz="1800" i="1" dirty="0">
                <a:latin typeface="Century Gothic"/>
                <a:cs typeface="Century Gothic"/>
              </a:rPr>
              <a:t>team</a:t>
            </a:r>
            <a:r>
              <a:rPr sz="1800" i="1" spc="-15" dirty="0">
                <a:latin typeface="Century Gothic"/>
                <a:cs typeface="Century Gothic"/>
              </a:rPr>
              <a:t> </a:t>
            </a:r>
            <a:r>
              <a:rPr sz="1800" i="1" dirty="0">
                <a:latin typeface="Century Gothic"/>
                <a:cs typeface="Century Gothic"/>
              </a:rPr>
              <a:t>members </a:t>
            </a:r>
            <a:r>
              <a:rPr sz="1800" i="1" spc="-20" dirty="0">
                <a:latin typeface="Century Gothic"/>
                <a:cs typeface="Century Gothic"/>
              </a:rPr>
              <a:t>must</a:t>
            </a:r>
            <a:endParaRPr sz="1800">
              <a:latin typeface="Century Gothic"/>
              <a:cs typeface="Century Gothic"/>
            </a:endParaRPr>
          </a:p>
          <a:p>
            <a:pPr marL="416559">
              <a:lnSpc>
                <a:spcPct val="100000"/>
              </a:lnSpc>
              <a:spcBef>
                <a:spcPts val="5"/>
              </a:spcBef>
            </a:pPr>
            <a:r>
              <a:rPr sz="1800" i="1" dirty="0">
                <a:latin typeface="Century Gothic"/>
                <a:cs typeface="Century Gothic"/>
              </a:rPr>
              <a:t>be</a:t>
            </a:r>
            <a:r>
              <a:rPr sz="1800" i="1" spc="-5" dirty="0">
                <a:latin typeface="Century Gothic"/>
                <a:cs typeface="Century Gothic"/>
              </a:rPr>
              <a:t> </a:t>
            </a:r>
            <a:r>
              <a:rPr sz="1800" i="1" dirty="0">
                <a:latin typeface="Century Gothic"/>
                <a:cs typeface="Century Gothic"/>
              </a:rPr>
              <a:t>external</a:t>
            </a:r>
            <a:r>
              <a:rPr sz="1800" i="1" spc="5" dirty="0">
                <a:latin typeface="Century Gothic"/>
                <a:cs typeface="Century Gothic"/>
              </a:rPr>
              <a:t> </a:t>
            </a:r>
            <a:r>
              <a:rPr sz="1800" i="1" dirty="0">
                <a:latin typeface="Century Gothic"/>
                <a:cs typeface="Century Gothic"/>
              </a:rPr>
              <a:t>to</a:t>
            </a:r>
            <a:r>
              <a:rPr sz="1800" i="1" spc="-30" dirty="0">
                <a:latin typeface="Century Gothic"/>
                <a:cs typeface="Century Gothic"/>
              </a:rPr>
              <a:t> </a:t>
            </a:r>
            <a:r>
              <a:rPr sz="1800" i="1" spc="-25" dirty="0">
                <a:latin typeface="Century Gothic"/>
                <a:cs typeface="Century Gothic"/>
              </a:rPr>
              <a:t>CSU</a:t>
            </a:r>
            <a:endParaRPr sz="1800">
              <a:latin typeface="Century Gothic"/>
              <a:cs typeface="Century Gothic"/>
            </a:endParaRPr>
          </a:p>
        </p:txBody>
      </p:sp>
      <p:sp>
        <p:nvSpPr>
          <p:cNvPr id="4" name="object 4"/>
          <p:cNvSpPr txBox="1"/>
          <p:nvPr/>
        </p:nvSpPr>
        <p:spPr>
          <a:xfrm>
            <a:off x="4572127" y="1814829"/>
            <a:ext cx="7284720" cy="1031875"/>
          </a:xfrm>
          <a:prstGeom prst="rect">
            <a:avLst/>
          </a:prstGeom>
        </p:spPr>
        <p:txBody>
          <a:bodyPr vert="horz" wrap="square" lIns="0" tIns="12065" rIns="0" bIns="0" rtlCol="0">
            <a:spAutoFit/>
          </a:bodyPr>
          <a:lstStyle/>
          <a:p>
            <a:pPr marL="355600" indent="-343535">
              <a:lnSpc>
                <a:spcPct val="100000"/>
              </a:lnSpc>
              <a:spcBef>
                <a:spcPts val="95"/>
              </a:spcBef>
              <a:buAutoNum type="arabicPeriod"/>
              <a:tabLst>
                <a:tab pos="355600" algn="l"/>
                <a:tab pos="356235" algn="l"/>
              </a:tabLst>
            </a:pPr>
            <a:r>
              <a:rPr sz="1600" dirty="0">
                <a:latin typeface="Century Gothic"/>
                <a:cs typeface="Century Gothic"/>
              </a:rPr>
              <a:t>Chairperson</a:t>
            </a:r>
            <a:r>
              <a:rPr sz="1600" spc="-60" dirty="0">
                <a:latin typeface="Century Gothic"/>
                <a:cs typeface="Century Gothic"/>
              </a:rPr>
              <a:t> </a:t>
            </a:r>
            <a:r>
              <a:rPr sz="1600" dirty="0">
                <a:latin typeface="Century Gothic"/>
                <a:cs typeface="Century Gothic"/>
              </a:rPr>
              <a:t>(QM</a:t>
            </a:r>
            <a:r>
              <a:rPr sz="1600" spc="-45" dirty="0">
                <a:latin typeface="Century Gothic"/>
                <a:cs typeface="Century Gothic"/>
              </a:rPr>
              <a:t> </a:t>
            </a:r>
            <a:r>
              <a:rPr sz="1600" dirty="0">
                <a:latin typeface="Century Gothic"/>
                <a:cs typeface="Century Gothic"/>
              </a:rPr>
              <a:t>Certified</a:t>
            </a:r>
            <a:r>
              <a:rPr sz="1600" spc="-55" dirty="0">
                <a:latin typeface="Century Gothic"/>
                <a:cs typeface="Century Gothic"/>
              </a:rPr>
              <a:t> </a:t>
            </a:r>
            <a:r>
              <a:rPr sz="1600" dirty="0">
                <a:latin typeface="Century Gothic"/>
                <a:cs typeface="Century Gothic"/>
              </a:rPr>
              <a:t>Master</a:t>
            </a:r>
            <a:r>
              <a:rPr sz="1600" spc="-60" dirty="0">
                <a:latin typeface="Century Gothic"/>
                <a:cs typeface="Century Gothic"/>
              </a:rPr>
              <a:t> </a:t>
            </a:r>
            <a:r>
              <a:rPr sz="1600" spc="-10" dirty="0">
                <a:latin typeface="Century Gothic"/>
                <a:cs typeface="Century Gothic"/>
              </a:rPr>
              <a:t>Reviewer)</a:t>
            </a:r>
            <a:endParaRPr sz="1600">
              <a:latin typeface="Century Gothic"/>
              <a:cs typeface="Century Gothic"/>
            </a:endParaRPr>
          </a:p>
          <a:p>
            <a:pPr marL="355600" indent="-343535">
              <a:lnSpc>
                <a:spcPct val="100000"/>
              </a:lnSpc>
              <a:buAutoNum type="arabicPeriod"/>
              <a:tabLst>
                <a:tab pos="355600" algn="l"/>
                <a:tab pos="356235" algn="l"/>
              </a:tabLst>
            </a:pPr>
            <a:r>
              <a:rPr sz="1600" dirty="0">
                <a:latin typeface="Century Gothic"/>
                <a:cs typeface="Century Gothic"/>
              </a:rPr>
              <a:t>Subject</a:t>
            </a:r>
            <a:r>
              <a:rPr sz="1600" spc="-70" dirty="0">
                <a:latin typeface="Century Gothic"/>
                <a:cs typeface="Century Gothic"/>
              </a:rPr>
              <a:t> </a:t>
            </a:r>
            <a:r>
              <a:rPr sz="1600" dirty="0">
                <a:latin typeface="Century Gothic"/>
                <a:cs typeface="Century Gothic"/>
              </a:rPr>
              <a:t>Matter</a:t>
            </a:r>
            <a:r>
              <a:rPr sz="1600" spc="-60" dirty="0">
                <a:latin typeface="Century Gothic"/>
                <a:cs typeface="Century Gothic"/>
              </a:rPr>
              <a:t> </a:t>
            </a:r>
            <a:r>
              <a:rPr sz="1600" dirty="0">
                <a:latin typeface="Century Gothic"/>
                <a:cs typeface="Century Gothic"/>
              </a:rPr>
              <a:t>Expert</a:t>
            </a:r>
            <a:r>
              <a:rPr sz="1600" spc="-70" dirty="0">
                <a:latin typeface="Century Gothic"/>
                <a:cs typeface="Century Gothic"/>
              </a:rPr>
              <a:t> </a:t>
            </a:r>
            <a:r>
              <a:rPr sz="1600" dirty="0">
                <a:latin typeface="Century Gothic"/>
                <a:cs typeface="Century Gothic"/>
              </a:rPr>
              <a:t>(QM</a:t>
            </a:r>
            <a:r>
              <a:rPr sz="1600" spc="-35" dirty="0">
                <a:latin typeface="Century Gothic"/>
                <a:cs typeface="Century Gothic"/>
              </a:rPr>
              <a:t> </a:t>
            </a:r>
            <a:r>
              <a:rPr sz="1600" dirty="0">
                <a:latin typeface="Century Gothic"/>
                <a:cs typeface="Century Gothic"/>
              </a:rPr>
              <a:t>Certified</a:t>
            </a:r>
            <a:r>
              <a:rPr sz="1600" spc="-60" dirty="0">
                <a:latin typeface="Century Gothic"/>
                <a:cs typeface="Century Gothic"/>
              </a:rPr>
              <a:t> </a:t>
            </a:r>
            <a:r>
              <a:rPr sz="1600" dirty="0">
                <a:latin typeface="Century Gothic"/>
                <a:cs typeface="Century Gothic"/>
              </a:rPr>
              <a:t>Peer</a:t>
            </a:r>
            <a:r>
              <a:rPr sz="1600" spc="-55" dirty="0">
                <a:latin typeface="Century Gothic"/>
                <a:cs typeface="Century Gothic"/>
              </a:rPr>
              <a:t> </a:t>
            </a:r>
            <a:r>
              <a:rPr sz="1600" spc="-10" dirty="0">
                <a:latin typeface="Century Gothic"/>
                <a:cs typeface="Century Gothic"/>
              </a:rPr>
              <a:t>Reviewer)</a:t>
            </a:r>
            <a:endParaRPr sz="1600">
              <a:latin typeface="Century Gothic"/>
              <a:cs typeface="Century Gothic"/>
            </a:endParaRPr>
          </a:p>
          <a:p>
            <a:pPr marL="355600" indent="-343535">
              <a:lnSpc>
                <a:spcPct val="100000"/>
              </a:lnSpc>
              <a:buAutoNum type="arabicPeriod"/>
              <a:tabLst>
                <a:tab pos="355600" algn="l"/>
                <a:tab pos="356235" algn="l"/>
              </a:tabLst>
            </a:pPr>
            <a:r>
              <a:rPr sz="1600" dirty="0">
                <a:latin typeface="Century Gothic"/>
                <a:cs typeface="Century Gothic"/>
              </a:rPr>
              <a:t>Peer</a:t>
            </a:r>
            <a:r>
              <a:rPr sz="1600" spc="-60" dirty="0">
                <a:latin typeface="Century Gothic"/>
                <a:cs typeface="Century Gothic"/>
              </a:rPr>
              <a:t> </a:t>
            </a:r>
            <a:r>
              <a:rPr sz="1600" dirty="0">
                <a:latin typeface="Century Gothic"/>
                <a:cs typeface="Century Gothic"/>
              </a:rPr>
              <a:t>Reviewer</a:t>
            </a:r>
            <a:r>
              <a:rPr sz="1600" spc="-50" dirty="0">
                <a:latin typeface="Century Gothic"/>
                <a:cs typeface="Century Gothic"/>
              </a:rPr>
              <a:t> </a:t>
            </a:r>
            <a:r>
              <a:rPr sz="1600" dirty="0">
                <a:latin typeface="Century Gothic"/>
                <a:cs typeface="Century Gothic"/>
              </a:rPr>
              <a:t>(QM</a:t>
            </a:r>
            <a:r>
              <a:rPr sz="1600" spc="-30" dirty="0">
                <a:latin typeface="Century Gothic"/>
                <a:cs typeface="Century Gothic"/>
              </a:rPr>
              <a:t> </a:t>
            </a:r>
            <a:r>
              <a:rPr sz="1600" dirty="0">
                <a:latin typeface="Century Gothic"/>
                <a:cs typeface="Century Gothic"/>
              </a:rPr>
              <a:t>Certified</a:t>
            </a:r>
            <a:r>
              <a:rPr sz="1600" spc="-45" dirty="0">
                <a:latin typeface="Century Gothic"/>
                <a:cs typeface="Century Gothic"/>
              </a:rPr>
              <a:t> </a:t>
            </a:r>
            <a:r>
              <a:rPr sz="1600" dirty="0">
                <a:latin typeface="Century Gothic"/>
                <a:cs typeface="Century Gothic"/>
              </a:rPr>
              <a:t>Peer</a:t>
            </a:r>
            <a:r>
              <a:rPr sz="1600" spc="-60" dirty="0">
                <a:latin typeface="Century Gothic"/>
                <a:cs typeface="Century Gothic"/>
              </a:rPr>
              <a:t> </a:t>
            </a:r>
            <a:r>
              <a:rPr sz="1600" dirty="0">
                <a:latin typeface="Century Gothic"/>
                <a:cs typeface="Century Gothic"/>
              </a:rPr>
              <a:t>Reviewer)</a:t>
            </a:r>
            <a:r>
              <a:rPr sz="1600" spc="-35" dirty="0">
                <a:latin typeface="Century Gothic"/>
                <a:cs typeface="Century Gothic"/>
              </a:rPr>
              <a:t> </a:t>
            </a:r>
            <a:r>
              <a:rPr sz="1600" dirty="0">
                <a:latin typeface="Century Gothic"/>
                <a:cs typeface="Century Gothic"/>
              </a:rPr>
              <a:t>The</a:t>
            </a:r>
            <a:r>
              <a:rPr sz="1600" spc="-45" dirty="0">
                <a:latin typeface="Century Gothic"/>
                <a:cs typeface="Century Gothic"/>
              </a:rPr>
              <a:t> </a:t>
            </a:r>
            <a:r>
              <a:rPr sz="1600" dirty="0">
                <a:latin typeface="Century Gothic"/>
                <a:cs typeface="Century Gothic"/>
              </a:rPr>
              <a:t>reviewers</a:t>
            </a:r>
            <a:r>
              <a:rPr sz="1600" spc="-50" dirty="0">
                <a:latin typeface="Century Gothic"/>
                <a:cs typeface="Century Gothic"/>
              </a:rPr>
              <a:t> </a:t>
            </a:r>
            <a:r>
              <a:rPr sz="1600" dirty="0">
                <a:latin typeface="Century Gothic"/>
                <a:cs typeface="Century Gothic"/>
              </a:rPr>
              <a:t>are</a:t>
            </a:r>
            <a:r>
              <a:rPr sz="1600" spc="-60" dirty="0">
                <a:latin typeface="Century Gothic"/>
                <a:cs typeface="Century Gothic"/>
              </a:rPr>
              <a:t> </a:t>
            </a:r>
            <a:r>
              <a:rPr sz="1600" spc="-10" dirty="0">
                <a:latin typeface="Century Gothic"/>
                <a:cs typeface="Century Gothic"/>
              </a:rPr>
              <a:t>working</a:t>
            </a:r>
            <a:endParaRPr sz="1600">
              <a:latin typeface="Century Gothic"/>
              <a:cs typeface="Century Gothic"/>
            </a:endParaRPr>
          </a:p>
          <a:p>
            <a:pPr marL="355600">
              <a:lnSpc>
                <a:spcPct val="100000"/>
              </a:lnSpc>
              <a:spcBef>
                <a:spcPts val="5"/>
              </a:spcBef>
            </a:pPr>
            <a:r>
              <a:rPr sz="1800" dirty="0">
                <a:latin typeface="Century Gothic"/>
                <a:cs typeface="Century Gothic"/>
              </a:rPr>
              <a:t>collaboratively</a:t>
            </a:r>
            <a:r>
              <a:rPr sz="1800" spc="-70" dirty="0">
                <a:latin typeface="Century Gothic"/>
                <a:cs typeface="Century Gothic"/>
              </a:rPr>
              <a:t> </a:t>
            </a:r>
            <a:r>
              <a:rPr sz="1800" dirty="0">
                <a:latin typeface="Century Gothic"/>
                <a:cs typeface="Century Gothic"/>
              </a:rPr>
              <a:t>with </a:t>
            </a:r>
            <a:r>
              <a:rPr sz="1800" spc="-25" dirty="0">
                <a:latin typeface="Century Gothic"/>
                <a:cs typeface="Century Gothic"/>
              </a:rPr>
              <a:t>CSU</a:t>
            </a:r>
            <a:endParaRPr sz="1800">
              <a:latin typeface="Century Gothic"/>
              <a:cs typeface="Century Gothic"/>
            </a:endParaRPr>
          </a:p>
        </p:txBody>
      </p:sp>
      <p:sp>
        <p:nvSpPr>
          <p:cNvPr id="5" name="object 5"/>
          <p:cNvSpPr txBox="1"/>
          <p:nvPr/>
        </p:nvSpPr>
        <p:spPr>
          <a:xfrm>
            <a:off x="3711066" y="3049651"/>
            <a:ext cx="8131175" cy="3134995"/>
          </a:xfrm>
          <a:prstGeom prst="rect">
            <a:avLst/>
          </a:prstGeom>
        </p:spPr>
        <p:txBody>
          <a:bodyPr vert="horz" wrap="square" lIns="0" tIns="12700" rIns="0" bIns="0" rtlCol="0">
            <a:spAutoFit/>
          </a:bodyPr>
          <a:lstStyle/>
          <a:p>
            <a:pPr marL="411480" marR="5080" indent="-399415">
              <a:lnSpc>
                <a:spcPct val="100000"/>
              </a:lnSpc>
              <a:spcBef>
                <a:spcPts val="100"/>
              </a:spcBef>
              <a:buFont typeface="Wingdings"/>
              <a:buChar char=""/>
              <a:tabLst>
                <a:tab pos="411480" algn="l"/>
                <a:tab pos="412115" algn="l"/>
              </a:tabLst>
            </a:pPr>
            <a:r>
              <a:rPr sz="1800" dirty="0">
                <a:latin typeface="Century Gothic"/>
                <a:cs typeface="Century Gothic"/>
              </a:rPr>
              <a:t>Reviewers are</a:t>
            </a:r>
            <a:r>
              <a:rPr sz="1800" spc="-15" dirty="0">
                <a:latin typeface="Century Gothic"/>
                <a:cs typeface="Century Gothic"/>
              </a:rPr>
              <a:t> </a:t>
            </a:r>
            <a:r>
              <a:rPr sz="1800" dirty="0">
                <a:latin typeface="Century Gothic"/>
                <a:cs typeface="Century Gothic"/>
              </a:rPr>
              <a:t>looking</a:t>
            </a:r>
            <a:r>
              <a:rPr sz="1800" spc="-25" dirty="0">
                <a:latin typeface="Century Gothic"/>
                <a:cs typeface="Century Gothic"/>
              </a:rPr>
              <a:t> </a:t>
            </a:r>
            <a:r>
              <a:rPr sz="1800" dirty="0">
                <a:latin typeface="Century Gothic"/>
                <a:cs typeface="Century Gothic"/>
              </a:rPr>
              <a:t>for</a:t>
            </a:r>
            <a:r>
              <a:rPr sz="1800" spc="-25" dirty="0">
                <a:latin typeface="Century Gothic"/>
                <a:cs typeface="Century Gothic"/>
              </a:rPr>
              <a:t> </a:t>
            </a:r>
            <a:r>
              <a:rPr sz="1800" dirty="0">
                <a:latin typeface="Century Gothic"/>
                <a:cs typeface="Century Gothic"/>
              </a:rPr>
              <a:t>an</a:t>
            </a:r>
            <a:r>
              <a:rPr sz="1800" spc="5" dirty="0">
                <a:latin typeface="Century Gothic"/>
                <a:cs typeface="Century Gothic"/>
              </a:rPr>
              <a:t> </a:t>
            </a:r>
            <a:r>
              <a:rPr sz="1800" b="1" dirty="0">
                <a:latin typeface="Century Gothic"/>
                <a:cs typeface="Century Gothic"/>
              </a:rPr>
              <a:t>85% Met</a:t>
            </a:r>
            <a:r>
              <a:rPr sz="1800" b="1" spc="-5" dirty="0">
                <a:latin typeface="Century Gothic"/>
                <a:cs typeface="Century Gothic"/>
              </a:rPr>
              <a:t> </a:t>
            </a:r>
            <a:r>
              <a:rPr sz="1800" dirty="0">
                <a:latin typeface="Century Gothic"/>
                <a:cs typeface="Century Gothic"/>
              </a:rPr>
              <a:t>in</a:t>
            </a:r>
            <a:r>
              <a:rPr sz="1800" spc="-30" dirty="0">
                <a:latin typeface="Century Gothic"/>
                <a:cs typeface="Century Gothic"/>
              </a:rPr>
              <a:t> </a:t>
            </a:r>
            <a:r>
              <a:rPr sz="1800" dirty="0">
                <a:latin typeface="Century Gothic"/>
                <a:cs typeface="Century Gothic"/>
              </a:rPr>
              <a:t>all</a:t>
            </a:r>
            <a:r>
              <a:rPr sz="1800" spc="-15" dirty="0">
                <a:latin typeface="Century Gothic"/>
                <a:cs typeface="Century Gothic"/>
              </a:rPr>
              <a:t> </a:t>
            </a:r>
            <a:r>
              <a:rPr sz="1800" dirty="0">
                <a:latin typeface="Century Gothic"/>
                <a:cs typeface="Century Gothic"/>
              </a:rPr>
              <a:t>review</a:t>
            </a:r>
            <a:r>
              <a:rPr sz="1800" spc="-30" dirty="0">
                <a:latin typeface="Century Gothic"/>
                <a:cs typeface="Century Gothic"/>
              </a:rPr>
              <a:t> </a:t>
            </a:r>
            <a:r>
              <a:rPr sz="1800" dirty="0">
                <a:latin typeface="Century Gothic"/>
                <a:cs typeface="Century Gothic"/>
              </a:rPr>
              <a:t>standards</a:t>
            </a:r>
            <a:r>
              <a:rPr sz="1800" spc="30" dirty="0">
                <a:latin typeface="Century Gothic"/>
                <a:cs typeface="Century Gothic"/>
              </a:rPr>
              <a:t> </a:t>
            </a:r>
            <a:r>
              <a:rPr sz="1800" dirty="0">
                <a:latin typeface="Century Gothic"/>
                <a:cs typeface="Century Gothic"/>
              </a:rPr>
              <a:t>and </a:t>
            </a:r>
            <a:r>
              <a:rPr sz="1800" spc="-10" dirty="0">
                <a:latin typeface="Century Gothic"/>
                <a:cs typeface="Century Gothic"/>
              </a:rPr>
              <a:t>total </a:t>
            </a:r>
            <a:r>
              <a:rPr sz="1800" dirty="0">
                <a:latin typeface="Century Gothic"/>
                <a:cs typeface="Century Gothic"/>
              </a:rPr>
              <a:t>point</a:t>
            </a:r>
            <a:r>
              <a:rPr sz="1800" spc="-25" dirty="0">
                <a:latin typeface="Century Gothic"/>
                <a:cs typeface="Century Gothic"/>
              </a:rPr>
              <a:t> </a:t>
            </a:r>
            <a:r>
              <a:rPr sz="1800" dirty="0">
                <a:latin typeface="Century Gothic"/>
                <a:cs typeface="Century Gothic"/>
              </a:rPr>
              <a:t>value</a:t>
            </a:r>
            <a:r>
              <a:rPr sz="1800" spc="470" dirty="0">
                <a:latin typeface="Century Gothic"/>
                <a:cs typeface="Century Gothic"/>
              </a:rPr>
              <a:t> </a:t>
            </a:r>
            <a:r>
              <a:rPr sz="1800" i="1" dirty="0">
                <a:latin typeface="Century Gothic"/>
                <a:cs typeface="Century Gothic"/>
              </a:rPr>
              <a:t>(Essential</a:t>
            </a:r>
            <a:r>
              <a:rPr sz="1800" i="1" spc="-5" dirty="0">
                <a:latin typeface="Century Gothic"/>
                <a:cs typeface="Century Gothic"/>
              </a:rPr>
              <a:t> </a:t>
            </a:r>
            <a:r>
              <a:rPr sz="1800" i="1" dirty="0">
                <a:latin typeface="Century Gothic"/>
                <a:cs typeface="Century Gothic"/>
              </a:rPr>
              <a:t>Standards</a:t>
            </a:r>
            <a:r>
              <a:rPr sz="1800" i="1" spc="-5" dirty="0">
                <a:latin typeface="Century Gothic"/>
                <a:cs typeface="Century Gothic"/>
              </a:rPr>
              <a:t> </a:t>
            </a:r>
            <a:r>
              <a:rPr sz="1800" i="1" dirty="0">
                <a:latin typeface="Century Gothic"/>
                <a:cs typeface="Century Gothic"/>
              </a:rPr>
              <a:t>must</a:t>
            </a:r>
            <a:r>
              <a:rPr sz="1800" i="1" spc="-5" dirty="0">
                <a:latin typeface="Century Gothic"/>
                <a:cs typeface="Century Gothic"/>
              </a:rPr>
              <a:t> </a:t>
            </a:r>
            <a:r>
              <a:rPr sz="1800" i="1" spc="-10" dirty="0">
                <a:latin typeface="Century Gothic"/>
                <a:cs typeface="Century Gothic"/>
              </a:rPr>
              <a:t>meet)</a:t>
            </a:r>
            <a:endParaRPr sz="1800">
              <a:latin typeface="Century Gothic"/>
              <a:cs typeface="Century Gothic"/>
            </a:endParaRPr>
          </a:p>
          <a:p>
            <a:pPr marL="416559" indent="-403860">
              <a:lnSpc>
                <a:spcPct val="100000"/>
              </a:lnSpc>
              <a:spcBef>
                <a:spcPts val="1800"/>
              </a:spcBef>
              <a:buFont typeface="Wingdings"/>
              <a:buChar char=""/>
              <a:tabLst>
                <a:tab pos="415925" algn="l"/>
                <a:tab pos="416559" algn="l"/>
              </a:tabLst>
            </a:pPr>
            <a:r>
              <a:rPr sz="1800" dirty="0">
                <a:latin typeface="Century Gothic"/>
                <a:cs typeface="Century Gothic"/>
              </a:rPr>
              <a:t>Review</a:t>
            </a:r>
            <a:r>
              <a:rPr sz="1800" spc="-40" dirty="0">
                <a:latin typeface="Century Gothic"/>
                <a:cs typeface="Century Gothic"/>
              </a:rPr>
              <a:t> </a:t>
            </a:r>
            <a:r>
              <a:rPr sz="1800" dirty="0">
                <a:latin typeface="Century Gothic"/>
                <a:cs typeface="Century Gothic"/>
              </a:rPr>
              <a:t>Team</a:t>
            </a:r>
            <a:r>
              <a:rPr sz="1800" spc="-10" dirty="0">
                <a:latin typeface="Century Gothic"/>
                <a:cs typeface="Century Gothic"/>
              </a:rPr>
              <a:t> </a:t>
            </a:r>
            <a:r>
              <a:rPr sz="1800" dirty="0">
                <a:latin typeface="Century Gothic"/>
                <a:cs typeface="Century Gothic"/>
              </a:rPr>
              <a:t>Chair</a:t>
            </a:r>
            <a:r>
              <a:rPr sz="1800" spc="-15" dirty="0">
                <a:latin typeface="Century Gothic"/>
                <a:cs typeface="Century Gothic"/>
              </a:rPr>
              <a:t> </a:t>
            </a:r>
            <a:r>
              <a:rPr sz="1800" dirty="0">
                <a:latin typeface="Century Gothic"/>
                <a:cs typeface="Century Gothic"/>
              </a:rPr>
              <a:t>is</a:t>
            </a:r>
            <a:r>
              <a:rPr sz="1800" spc="-35" dirty="0">
                <a:latin typeface="Century Gothic"/>
                <a:cs typeface="Century Gothic"/>
              </a:rPr>
              <a:t> </a:t>
            </a:r>
            <a:r>
              <a:rPr sz="1800" dirty="0">
                <a:latin typeface="Century Gothic"/>
                <a:cs typeface="Century Gothic"/>
              </a:rPr>
              <a:t>our</a:t>
            </a:r>
            <a:r>
              <a:rPr sz="1800" spc="-10" dirty="0">
                <a:latin typeface="Century Gothic"/>
                <a:cs typeface="Century Gothic"/>
              </a:rPr>
              <a:t> </a:t>
            </a:r>
            <a:r>
              <a:rPr sz="1800" dirty="0">
                <a:latin typeface="Century Gothic"/>
                <a:cs typeface="Century Gothic"/>
              </a:rPr>
              <a:t>contact</a:t>
            </a:r>
            <a:r>
              <a:rPr sz="1800" spc="10" dirty="0">
                <a:latin typeface="Century Gothic"/>
                <a:cs typeface="Century Gothic"/>
              </a:rPr>
              <a:t> </a:t>
            </a:r>
            <a:r>
              <a:rPr sz="1800" spc="-10" dirty="0">
                <a:latin typeface="Century Gothic"/>
                <a:cs typeface="Century Gothic"/>
              </a:rPr>
              <a:t>person</a:t>
            </a:r>
            <a:endParaRPr sz="1800">
              <a:latin typeface="Century Gothic"/>
              <a:cs typeface="Century Gothic"/>
            </a:endParaRPr>
          </a:p>
          <a:p>
            <a:pPr marL="411480" marR="327660" indent="-399415">
              <a:lnSpc>
                <a:spcPct val="100000"/>
              </a:lnSpc>
              <a:spcBef>
                <a:spcPts val="1800"/>
              </a:spcBef>
              <a:buFont typeface="Wingdings"/>
              <a:buChar char=""/>
              <a:tabLst>
                <a:tab pos="411480" algn="l"/>
                <a:tab pos="412115" algn="l"/>
              </a:tabLst>
            </a:pPr>
            <a:r>
              <a:rPr sz="1800" dirty="0">
                <a:latin typeface="Century Gothic"/>
                <a:cs typeface="Century Gothic"/>
              </a:rPr>
              <a:t>The</a:t>
            </a:r>
            <a:r>
              <a:rPr sz="1800" spc="10" dirty="0">
                <a:latin typeface="Century Gothic"/>
                <a:cs typeface="Century Gothic"/>
              </a:rPr>
              <a:t> </a:t>
            </a:r>
            <a:r>
              <a:rPr sz="1800" dirty="0">
                <a:latin typeface="Century Gothic"/>
                <a:cs typeface="Century Gothic"/>
              </a:rPr>
              <a:t>review</a:t>
            </a:r>
            <a:r>
              <a:rPr sz="1800" spc="-15" dirty="0">
                <a:latin typeface="Century Gothic"/>
                <a:cs typeface="Century Gothic"/>
              </a:rPr>
              <a:t> </a:t>
            </a:r>
            <a:r>
              <a:rPr sz="1800" dirty="0">
                <a:latin typeface="Century Gothic"/>
                <a:cs typeface="Century Gothic"/>
              </a:rPr>
              <a:t>period</a:t>
            </a:r>
            <a:r>
              <a:rPr sz="1800" spc="-15" dirty="0">
                <a:latin typeface="Century Gothic"/>
                <a:cs typeface="Century Gothic"/>
              </a:rPr>
              <a:t> </a:t>
            </a:r>
            <a:r>
              <a:rPr sz="1800" dirty="0">
                <a:latin typeface="Century Gothic"/>
                <a:cs typeface="Century Gothic"/>
              </a:rPr>
              <a:t>including</a:t>
            </a:r>
            <a:r>
              <a:rPr sz="1800" spc="-20" dirty="0">
                <a:latin typeface="Century Gothic"/>
                <a:cs typeface="Century Gothic"/>
              </a:rPr>
              <a:t> </a:t>
            </a:r>
            <a:r>
              <a:rPr sz="1800" dirty="0">
                <a:latin typeface="Century Gothic"/>
                <a:cs typeface="Century Gothic"/>
              </a:rPr>
              <a:t>Pre-and</a:t>
            </a:r>
            <a:r>
              <a:rPr sz="1800" spc="10" dirty="0">
                <a:latin typeface="Century Gothic"/>
                <a:cs typeface="Century Gothic"/>
              </a:rPr>
              <a:t> </a:t>
            </a:r>
            <a:r>
              <a:rPr sz="1800" spc="-10" dirty="0">
                <a:latin typeface="Century Gothic"/>
                <a:cs typeface="Century Gothic"/>
              </a:rPr>
              <a:t>Post-</a:t>
            </a:r>
            <a:r>
              <a:rPr sz="1800" dirty="0">
                <a:latin typeface="Century Gothic"/>
                <a:cs typeface="Century Gothic"/>
              </a:rPr>
              <a:t>Review</a:t>
            </a:r>
            <a:r>
              <a:rPr sz="1800" spc="-5" dirty="0">
                <a:latin typeface="Century Gothic"/>
                <a:cs typeface="Century Gothic"/>
              </a:rPr>
              <a:t> </a:t>
            </a:r>
            <a:r>
              <a:rPr sz="1800" dirty="0">
                <a:latin typeface="Century Gothic"/>
                <a:cs typeface="Century Gothic"/>
              </a:rPr>
              <a:t>Conference</a:t>
            </a:r>
            <a:r>
              <a:rPr sz="1800" spc="35" dirty="0">
                <a:latin typeface="Century Gothic"/>
                <a:cs typeface="Century Gothic"/>
              </a:rPr>
              <a:t> </a:t>
            </a:r>
            <a:r>
              <a:rPr sz="1800" spc="-10" dirty="0">
                <a:latin typeface="Century Gothic"/>
                <a:cs typeface="Century Gothic"/>
              </a:rPr>
              <a:t>Calls </a:t>
            </a:r>
            <a:r>
              <a:rPr sz="1800" dirty="0">
                <a:latin typeface="Century Gothic"/>
                <a:cs typeface="Century Gothic"/>
              </a:rPr>
              <a:t>should</a:t>
            </a:r>
            <a:r>
              <a:rPr sz="1800" spc="5" dirty="0">
                <a:latin typeface="Century Gothic"/>
                <a:cs typeface="Century Gothic"/>
              </a:rPr>
              <a:t> </a:t>
            </a:r>
            <a:r>
              <a:rPr sz="1800" b="1" dirty="0">
                <a:latin typeface="Century Gothic"/>
                <a:cs typeface="Century Gothic"/>
              </a:rPr>
              <a:t>not</a:t>
            </a:r>
            <a:r>
              <a:rPr sz="1800" b="1" spc="-35" dirty="0">
                <a:latin typeface="Century Gothic"/>
                <a:cs typeface="Century Gothic"/>
              </a:rPr>
              <a:t> </a:t>
            </a:r>
            <a:r>
              <a:rPr sz="1800" b="1" dirty="0">
                <a:latin typeface="Century Gothic"/>
                <a:cs typeface="Century Gothic"/>
              </a:rPr>
              <a:t>exceed</a:t>
            </a:r>
            <a:r>
              <a:rPr sz="1800" b="1" spc="-15" dirty="0">
                <a:latin typeface="Century Gothic"/>
                <a:cs typeface="Century Gothic"/>
              </a:rPr>
              <a:t> </a:t>
            </a:r>
            <a:r>
              <a:rPr sz="1800" b="1" dirty="0">
                <a:latin typeface="Century Gothic"/>
                <a:cs typeface="Century Gothic"/>
              </a:rPr>
              <a:t>6</a:t>
            </a:r>
            <a:r>
              <a:rPr sz="1800" b="1" spc="-10" dirty="0">
                <a:latin typeface="Century Gothic"/>
                <a:cs typeface="Century Gothic"/>
              </a:rPr>
              <a:t> weeks</a:t>
            </a:r>
            <a:endParaRPr sz="1800">
              <a:latin typeface="Century Gothic"/>
              <a:cs typeface="Century Gothic"/>
            </a:endParaRPr>
          </a:p>
          <a:p>
            <a:pPr marL="411480" indent="-399415">
              <a:lnSpc>
                <a:spcPct val="100000"/>
              </a:lnSpc>
              <a:spcBef>
                <a:spcPts val="1800"/>
              </a:spcBef>
              <a:buFont typeface="Wingdings"/>
              <a:buChar char=""/>
              <a:tabLst>
                <a:tab pos="411480" algn="l"/>
                <a:tab pos="412115" algn="l"/>
              </a:tabLst>
            </a:pPr>
            <a:r>
              <a:rPr sz="1800" dirty="0">
                <a:latin typeface="Century Gothic"/>
                <a:cs typeface="Century Gothic"/>
              </a:rPr>
              <a:t>After</a:t>
            </a:r>
            <a:r>
              <a:rPr sz="1800" spc="-5" dirty="0">
                <a:latin typeface="Century Gothic"/>
                <a:cs typeface="Century Gothic"/>
              </a:rPr>
              <a:t> </a:t>
            </a:r>
            <a:r>
              <a:rPr sz="1800" dirty="0">
                <a:latin typeface="Century Gothic"/>
                <a:cs typeface="Century Gothic"/>
              </a:rPr>
              <a:t>review</a:t>
            </a:r>
            <a:r>
              <a:rPr sz="1800" spc="-15" dirty="0">
                <a:latin typeface="Century Gothic"/>
                <a:cs typeface="Century Gothic"/>
              </a:rPr>
              <a:t> </a:t>
            </a:r>
            <a:r>
              <a:rPr sz="1800" dirty="0">
                <a:latin typeface="Century Gothic"/>
                <a:cs typeface="Century Gothic"/>
              </a:rPr>
              <a:t>-</a:t>
            </a:r>
            <a:r>
              <a:rPr sz="1800" spc="-10" dirty="0">
                <a:latin typeface="Century Gothic"/>
                <a:cs typeface="Century Gothic"/>
              </a:rPr>
              <a:t> </a:t>
            </a:r>
            <a:r>
              <a:rPr sz="1800" b="1" dirty="0">
                <a:latin typeface="Century Gothic"/>
                <a:cs typeface="Century Gothic"/>
              </a:rPr>
              <a:t>No</a:t>
            </a:r>
            <a:r>
              <a:rPr sz="1800" b="1" spc="-5" dirty="0">
                <a:latin typeface="Century Gothic"/>
                <a:cs typeface="Century Gothic"/>
              </a:rPr>
              <a:t> </a:t>
            </a:r>
            <a:r>
              <a:rPr sz="1800" b="1" dirty="0">
                <a:latin typeface="Century Gothic"/>
                <a:cs typeface="Century Gothic"/>
              </a:rPr>
              <a:t>more</a:t>
            </a:r>
            <a:r>
              <a:rPr sz="1800" b="1" spc="-20" dirty="0">
                <a:latin typeface="Century Gothic"/>
                <a:cs typeface="Century Gothic"/>
              </a:rPr>
              <a:t> </a:t>
            </a:r>
            <a:r>
              <a:rPr sz="1800" b="1" dirty="0">
                <a:latin typeface="Century Gothic"/>
                <a:cs typeface="Century Gothic"/>
              </a:rPr>
              <a:t>than</a:t>
            </a:r>
            <a:r>
              <a:rPr sz="1800" b="1" spc="-15" dirty="0">
                <a:latin typeface="Century Gothic"/>
                <a:cs typeface="Century Gothic"/>
              </a:rPr>
              <a:t> </a:t>
            </a:r>
            <a:r>
              <a:rPr sz="1800" b="1" dirty="0">
                <a:latin typeface="Century Gothic"/>
                <a:cs typeface="Century Gothic"/>
              </a:rPr>
              <a:t>14</a:t>
            </a:r>
            <a:r>
              <a:rPr sz="1800" b="1" spc="-5" dirty="0">
                <a:latin typeface="Century Gothic"/>
                <a:cs typeface="Century Gothic"/>
              </a:rPr>
              <a:t> </a:t>
            </a:r>
            <a:r>
              <a:rPr sz="1800" b="1" dirty="0">
                <a:latin typeface="Century Gothic"/>
                <a:cs typeface="Century Gothic"/>
              </a:rPr>
              <a:t>weeks</a:t>
            </a:r>
            <a:r>
              <a:rPr sz="1800" b="1" spc="-25" dirty="0">
                <a:latin typeface="Century Gothic"/>
                <a:cs typeface="Century Gothic"/>
              </a:rPr>
              <a:t> </a:t>
            </a:r>
            <a:r>
              <a:rPr sz="1800" dirty="0">
                <a:latin typeface="Century Gothic"/>
                <a:cs typeface="Century Gothic"/>
              </a:rPr>
              <a:t>between</a:t>
            </a:r>
            <a:r>
              <a:rPr sz="1800" spc="50" dirty="0">
                <a:latin typeface="Century Gothic"/>
                <a:cs typeface="Century Gothic"/>
              </a:rPr>
              <a:t> </a:t>
            </a:r>
            <a:r>
              <a:rPr sz="1800" dirty="0">
                <a:latin typeface="Century Gothic"/>
                <a:cs typeface="Century Gothic"/>
              </a:rPr>
              <a:t>the</a:t>
            </a:r>
            <a:r>
              <a:rPr sz="1800" spc="15" dirty="0">
                <a:latin typeface="Century Gothic"/>
                <a:cs typeface="Century Gothic"/>
              </a:rPr>
              <a:t> </a:t>
            </a:r>
            <a:r>
              <a:rPr sz="1800" dirty="0">
                <a:latin typeface="Century Gothic"/>
                <a:cs typeface="Century Gothic"/>
              </a:rPr>
              <a:t>submission</a:t>
            </a:r>
            <a:r>
              <a:rPr sz="1800" spc="-35" dirty="0">
                <a:latin typeface="Century Gothic"/>
                <a:cs typeface="Century Gothic"/>
              </a:rPr>
              <a:t> </a:t>
            </a:r>
            <a:r>
              <a:rPr sz="1800" dirty="0">
                <a:latin typeface="Century Gothic"/>
                <a:cs typeface="Century Gothic"/>
              </a:rPr>
              <a:t>of</a:t>
            </a:r>
            <a:r>
              <a:rPr sz="1800" spc="-10" dirty="0">
                <a:latin typeface="Century Gothic"/>
                <a:cs typeface="Century Gothic"/>
              </a:rPr>
              <a:t> </a:t>
            </a:r>
            <a:r>
              <a:rPr sz="1800" spc="-25" dirty="0">
                <a:latin typeface="Century Gothic"/>
                <a:cs typeface="Century Gothic"/>
              </a:rPr>
              <a:t>the</a:t>
            </a:r>
            <a:endParaRPr sz="1800">
              <a:latin typeface="Century Gothic"/>
              <a:cs typeface="Century Gothic"/>
            </a:endParaRPr>
          </a:p>
          <a:p>
            <a:pPr marL="411480">
              <a:lnSpc>
                <a:spcPct val="100000"/>
              </a:lnSpc>
            </a:pPr>
            <a:r>
              <a:rPr sz="1800" dirty="0">
                <a:latin typeface="Century Gothic"/>
                <a:cs typeface="Century Gothic"/>
              </a:rPr>
              <a:t>Final</a:t>
            </a:r>
            <a:r>
              <a:rPr sz="1800" spc="-35" dirty="0">
                <a:latin typeface="Century Gothic"/>
                <a:cs typeface="Century Gothic"/>
              </a:rPr>
              <a:t> </a:t>
            </a:r>
            <a:r>
              <a:rPr sz="1800" dirty="0">
                <a:latin typeface="Century Gothic"/>
                <a:cs typeface="Century Gothic"/>
              </a:rPr>
              <a:t>Report</a:t>
            </a:r>
            <a:r>
              <a:rPr sz="1800" spc="-15" dirty="0">
                <a:latin typeface="Century Gothic"/>
                <a:cs typeface="Century Gothic"/>
              </a:rPr>
              <a:t> </a:t>
            </a:r>
            <a:r>
              <a:rPr sz="1800" dirty="0">
                <a:latin typeface="Century Gothic"/>
                <a:cs typeface="Century Gothic"/>
              </a:rPr>
              <a:t>and</a:t>
            </a:r>
            <a:r>
              <a:rPr sz="1800" spc="-15" dirty="0">
                <a:latin typeface="Century Gothic"/>
                <a:cs typeface="Century Gothic"/>
              </a:rPr>
              <a:t> </a:t>
            </a:r>
            <a:r>
              <a:rPr sz="1800" dirty="0">
                <a:latin typeface="Century Gothic"/>
                <a:cs typeface="Century Gothic"/>
              </a:rPr>
              <a:t>the</a:t>
            </a:r>
            <a:r>
              <a:rPr sz="1800" spc="10" dirty="0">
                <a:latin typeface="Century Gothic"/>
                <a:cs typeface="Century Gothic"/>
              </a:rPr>
              <a:t> </a:t>
            </a:r>
            <a:r>
              <a:rPr sz="1800" dirty="0">
                <a:latin typeface="Century Gothic"/>
                <a:cs typeface="Century Gothic"/>
              </a:rPr>
              <a:t>final</a:t>
            </a:r>
            <a:r>
              <a:rPr sz="1800" spc="-40" dirty="0">
                <a:latin typeface="Century Gothic"/>
                <a:cs typeface="Century Gothic"/>
              </a:rPr>
              <a:t> </a:t>
            </a:r>
            <a:r>
              <a:rPr sz="1800" dirty="0">
                <a:latin typeface="Century Gothic"/>
                <a:cs typeface="Century Gothic"/>
              </a:rPr>
              <a:t>amendment,</a:t>
            </a:r>
            <a:r>
              <a:rPr sz="1800" spc="15" dirty="0">
                <a:latin typeface="Century Gothic"/>
                <a:cs typeface="Century Gothic"/>
              </a:rPr>
              <a:t> </a:t>
            </a:r>
            <a:r>
              <a:rPr sz="1800" dirty="0">
                <a:latin typeface="Century Gothic"/>
                <a:cs typeface="Century Gothic"/>
              </a:rPr>
              <a:t>if</a:t>
            </a:r>
            <a:r>
              <a:rPr sz="1800" spc="-40" dirty="0">
                <a:latin typeface="Century Gothic"/>
                <a:cs typeface="Century Gothic"/>
              </a:rPr>
              <a:t> </a:t>
            </a:r>
            <a:r>
              <a:rPr sz="1800" spc="-10" dirty="0">
                <a:latin typeface="Century Gothic"/>
                <a:cs typeface="Century Gothic"/>
              </a:rPr>
              <a:t>needed.</a:t>
            </a:r>
            <a:endParaRPr sz="1800">
              <a:latin typeface="Century Gothic"/>
              <a:cs typeface="Century Gothic"/>
            </a:endParaRPr>
          </a:p>
          <a:p>
            <a:pPr marL="411480" indent="-399415">
              <a:lnSpc>
                <a:spcPct val="100000"/>
              </a:lnSpc>
              <a:spcBef>
                <a:spcPts val="1805"/>
              </a:spcBef>
              <a:buFont typeface="Wingdings"/>
              <a:buChar char=""/>
              <a:tabLst>
                <a:tab pos="411480" algn="l"/>
                <a:tab pos="412115" algn="l"/>
              </a:tabLst>
            </a:pPr>
            <a:r>
              <a:rPr sz="1800" dirty="0">
                <a:latin typeface="Century Gothic"/>
                <a:cs typeface="Century Gothic"/>
              </a:rPr>
              <a:t>Two</a:t>
            </a:r>
            <a:r>
              <a:rPr sz="1800" spc="-5" dirty="0">
                <a:latin typeface="Century Gothic"/>
                <a:cs typeface="Century Gothic"/>
              </a:rPr>
              <a:t> </a:t>
            </a:r>
            <a:r>
              <a:rPr sz="1800" dirty="0">
                <a:latin typeface="Century Gothic"/>
                <a:cs typeface="Century Gothic"/>
              </a:rPr>
              <a:t>rounds</a:t>
            </a:r>
            <a:r>
              <a:rPr sz="1800" spc="-5" dirty="0">
                <a:latin typeface="Century Gothic"/>
                <a:cs typeface="Century Gothic"/>
              </a:rPr>
              <a:t> </a:t>
            </a:r>
            <a:r>
              <a:rPr sz="1800" dirty="0">
                <a:latin typeface="Century Gothic"/>
                <a:cs typeface="Century Gothic"/>
              </a:rPr>
              <a:t>of</a:t>
            </a:r>
            <a:r>
              <a:rPr sz="1800" spc="-25" dirty="0">
                <a:latin typeface="Century Gothic"/>
                <a:cs typeface="Century Gothic"/>
              </a:rPr>
              <a:t> </a:t>
            </a:r>
            <a:r>
              <a:rPr sz="1800" dirty="0">
                <a:latin typeface="Century Gothic"/>
                <a:cs typeface="Century Gothic"/>
              </a:rPr>
              <a:t>amendments</a:t>
            </a:r>
            <a:r>
              <a:rPr sz="1800" spc="10" dirty="0">
                <a:latin typeface="Century Gothic"/>
                <a:cs typeface="Century Gothic"/>
              </a:rPr>
              <a:t> </a:t>
            </a:r>
            <a:r>
              <a:rPr sz="1800" dirty="0">
                <a:latin typeface="Century Gothic"/>
                <a:cs typeface="Century Gothic"/>
              </a:rPr>
              <a:t>may</a:t>
            </a:r>
            <a:r>
              <a:rPr sz="1800" spc="-35" dirty="0">
                <a:latin typeface="Century Gothic"/>
                <a:cs typeface="Century Gothic"/>
              </a:rPr>
              <a:t> </a:t>
            </a:r>
            <a:r>
              <a:rPr sz="1800" dirty="0">
                <a:latin typeface="Century Gothic"/>
                <a:cs typeface="Century Gothic"/>
              </a:rPr>
              <a:t>be</a:t>
            </a:r>
            <a:r>
              <a:rPr sz="1800" spc="-10" dirty="0">
                <a:latin typeface="Century Gothic"/>
                <a:cs typeface="Century Gothic"/>
              </a:rPr>
              <a:t> submitted.</a:t>
            </a:r>
            <a:endParaRPr sz="1800">
              <a:latin typeface="Century Gothic"/>
              <a:cs typeface="Century Gothic"/>
            </a:endParaRPr>
          </a:p>
        </p:txBody>
      </p:sp>
      <p:pic>
        <p:nvPicPr>
          <p:cNvPr id="6" name="object 6"/>
          <p:cNvPicPr/>
          <p:nvPr/>
        </p:nvPicPr>
        <p:blipFill>
          <a:blip r:embed="rId4" cstate="print"/>
          <a:stretch>
            <a:fillRect/>
          </a:stretch>
        </p:blipFill>
        <p:spPr>
          <a:xfrm>
            <a:off x="0" y="315468"/>
            <a:ext cx="3221894" cy="1908080"/>
          </a:xfrm>
          <a:prstGeom prst="rect">
            <a:avLst/>
          </a:prstGeom>
        </p:spPr>
      </p:pic>
      <p:sp>
        <p:nvSpPr>
          <p:cNvPr id="7" name="object 7"/>
          <p:cNvSpPr txBox="1"/>
          <p:nvPr/>
        </p:nvSpPr>
        <p:spPr>
          <a:xfrm>
            <a:off x="1272286" y="640207"/>
            <a:ext cx="916305" cy="940435"/>
          </a:xfrm>
          <a:prstGeom prst="rect">
            <a:avLst/>
          </a:prstGeom>
        </p:spPr>
        <p:txBody>
          <a:bodyPr vert="horz" wrap="square" lIns="0" tIns="13335" rIns="0" bIns="0" rtlCol="0">
            <a:spAutoFit/>
          </a:bodyPr>
          <a:lstStyle/>
          <a:p>
            <a:pPr marL="1905" algn="ctr">
              <a:lnSpc>
                <a:spcPct val="100000"/>
              </a:lnSpc>
              <a:spcBef>
                <a:spcPts val="105"/>
              </a:spcBef>
            </a:pPr>
            <a:r>
              <a:rPr sz="2000" spc="-25" dirty="0">
                <a:solidFill>
                  <a:srgbClr val="FFFFFF"/>
                </a:solidFill>
                <a:latin typeface="Century Gothic"/>
                <a:cs typeface="Century Gothic"/>
              </a:rPr>
              <a:t>QM</a:t>
            </a:r>
            <a:endParaRPr sz="2000">
              <a:latin typeface="Century Gothic"/>
              <a:cs typeface="Century Gothic"/>
            </a:endParaRPr>
          </a:p>
          <a:p>
            <a:pPr marL="12700" marR="5080" algn="ctr">
              <a:lnSpc>
                <a:spcPct val="100000"/>
              </a:lnSpc>
            </a:pPr>
            <a:r>
              <a:rPr sz="2000" spc="-20" dirty="0">
                <a:solidFill>
                  <a:srgbClr val="FFFFFF"/>
                </a:solidFill>
                <a:latin typeface="Century Gothic"/>
                <a:cs typeface="Century Gothic"/>
              </a:rPr>
              <a:t>Peer </a:t>
            </a:r>
            <a:r>
              <a:rPr sz="2000" spc="-10" dirty="0">
                <a:solidFill>
                  <a:srgbClr val="FFFFFF"/>
                </a:solidFill>
                <a:latin typeface="Century Gothic"/>
                <a:cs typeface="Century Gothic"/>
              </a:rPr>
              <a:t>Review</a:t>
            </a:r>
            <a:endParaRPr sz="2000">
              <a:latin typeface="Century Gothic"/>
              <a:cs typeface="Century Gothic"/>
            </a:endParaRPr>
          </a:p>
        </p:txBody>
      </p:sp>
      <p:sp>
        <p:nvSpPr>
          <p:cNvPr id="9" name="object 9"/>
          <p:cNvSpPr txBox="1">
            <a:spLocks noGrp="1"/>
          </p:cNvSpPr>
          <p:nvPr>
            <p:ph type="ftr" sz="quarter" idx="5"/>
          </p:nvPr>
        </p:nvSpPr>
        <p:spPr>
          <a:xfrm>
            <a:off x="133299" y="6607039"/>
            <a:ext cx="8834755" cy="197484"/>
          </a:xfrm>
          <a:prstGeom prst="rect">
            <a:avLst/>
          </a:prstGeom>
        </p:spPr>
        <p:txBody>
          <a:bodyPr vert="horz" wrap="square" lIns="0" tIns="0" rIns="0" bIns="0" rtlCol="0">
            <a:spAutoFit/>
          </a:bodyPr>
          <a:lstStyle>
            <a:defPPr>
              <a:defRPr lang="en-US"/>
            </a:defPPr>
            <a:lvl1pPr marL="0" algn="l" defTabSz="914400" rtl="0" eaLnBrk="1" latinLnBrk="0" hangingPunct="1">
              <a:defRPr sz="1100" b="0" i="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10"/>
              </a:spcBef>
            </a:pPr>
            <a:r>
              <a:rPr lang="en-US"/>
              <a:t>QM</a:t>
            </a:r>
            <a:r>
              <a:rPr lang="en-US" spc="-20"/>
              <a:t> </a:t>
            </a:r>
            <a:r>
              <a:rPr lang="en-US"/>
              <a:t>Higher</a:t>
            </a:r>
            <a:r>
              <a:rPr lang="en-US" spc="-40"/>
              <a:t> </a:t>
            </a:r>
            <a:r>
              <a:rPr lang="en-US"/>
              <a:t>Education</a:t>
            </a:r>
            <a:r>
              <a:rPr lang="en-US" spc="-35"/>
              <a:t> </a:t>
            </a:r>
            <a:r>
              <a:rPr lang="en-US"/>
              <a:t>Rubric,</a:t>
            </a:r>
            <a:r>
              <a:rPr lang="en-US" spc="-50"/>
              <a:t> </a:t>
            </a:r>
            <a:r>
              <a:rPr lang="en-US"/>
              <a:t>Sixth</a:t>
            </a:r>
            <a:r>
              <a:rPr lang="en-US" spc="-10"/>
              <a:t> </a:t>
            </a:r>
            <a:r>
              <a:rPr lang="en-US"/>
              <a:t>Edition,</a:t>
            </a:r>
            <a:r>
              <a:rPr lang="en-US" spc="-10"/>
              <a:t> </a:t>
            </a:r>
            <a:r>
              <a:rPr lang="en-US"/>
              <a:t>2018</a:t>
            </a:r>
            <a:r>
              <a:rPr lang="en-US" spc="-5"/>
              <a:t> </a:t>
            </a:r>
            <a:r>
              <a:rPr lang="en-US"/>
              <a:t>Maryland</a:t>
            </a:r>
            <a:r>
              <a:rPr lang="en-US" spc="-30"/>
              <a:t> </a:t>
            </a:r>
            <a:r>
              <a:rPr lang="en-US"/>
              <a:t>Online,</a:t>
            </a:r>
            <a:r>
              <a:rPr lang="en-US" spc="-25"/>
              <a:t> </a:t>
            </a:r>
            <a:r>
              <a:rPr lang="en-US"/>
              <a:t>Inc.</a:t>
            </a:r>
            <a:r>
              <a:rPr lang="en-US" spc="-50"/>
              <a:t> </a:t>
            </a:r>
            <a:r>
              <a:rPr lang="en-US"/>
              <a:t>Used</a:t>
            </a:r>
            <a:r>
              <a:rPr lang="en-US" spc="-15"/>
              <a:t> </a:t>
            </a:r>
            <a:r>
              <a:rPr lang="en-US"/>
              <a:t>under</a:t>
            </a:r>
            <a:r>
              <a:rPr lang="en-US" spc="-40"/>
              <a:t> </a:t>
            </a:r>
            <a:r>
              <a:rPr lang="en-US"/>
              <a:t>license.</a:t>
            </a:r>
            <a:r>
              <a:rPr lang="en-US" spc="-35"/>
              <a:t> </a:t>
            </a:r>
            <a:r>
              <a:rPr lang="en-US"/>
              <a:t>All</a:t>
            </a:r>
            <a:r>
              <a:rPr lang="en-US" spc="10"/>
              <a:t> </a:t>
            </a:r>
            <a:r>
              <a:rPr lang="en-US"/>
              <a:t>rights</a:t>
            </a:r>
            <a:r>
              <a:rPr lang="en-US" spc="-30"/>
              <a:t> </a:t>
            </a:r>
            <a:r>
              <a:rPr lang="en-US" spc="-10"/>
              <a:t>reserved.</a:t>
            </a:r>
            <a:r>
              <a:rPr lang="en-US" spc="-50"/>
              <a:t> </a:t>
            </a:r>
            <a:r>
              <a:rPr lang="en-US"/>
              <a:t>Retrieved</a:t>
            </a:r>
            <a:r>
              <a:rPr lang="en-US" spc="-55"/>
              <a:t> </a:t>
            </a:r>
            <a:r>
              <a:rPr lang="en-US"/>
              <a:t>from</a:t>
            </a:r>
            <a:r>
              <a:rPr lang="en-US" spc="25"/>
              <a:t> </a:t>
            </a:r>
            <a:r>
              <a:rPr lang="en-US" spc="-10"/>
              <a:t>MyQM.</a:t>
            </a:r>
            <a:endParaRPr spc="-10" dirty="0"/>
          </a:p>
        </p:txBody>
      </p:sp>
      <p:sp>
        <p:nvSpPr>
          <p:cNvPr id="8" name="object 8"/>
          <p:cNvSpPr txBox="1"/>
          <p:nvPr/>
        </p:nvSpPr>
        <p:spPr>
          <a:xfrm>
            <a:off x="220472" y="2337562"/>
            <a:ext cx="3082925" cy="605155"/>
          </a:xfrm>
          <a:prstGeom prst="rect">
            <a:avLst/>
          </a:prstGeom>
        </p:spPr>
        <p:txBody>
          <a:bodyPr vert="horz" wrap="square" lIns="0" tIns="47625" rIns="0" bIns="0" rtlCol="0">
            <a:spAutoFit/>
          </a:bodyPr>
          <a:lstStyle/>
          <a:p>
            <a:pPr marL="184785" marR="5080" indent="-172720">
              <a:lnSpc>
                <a:spcPts val="2160"/>
              </a:lnSpc>
              <a:spcBef>
                <a:spcPts val="375"/>
              </a:spcBef>
            </a:pPr>
            <a:r>
              <a:rPr sz="2000" b="1" dirty="0">
                <a:solidFill>
                  <a:srgbClr val="3A9EB0"/>
                </a:solidFill>
                <a:latin typeface="Century Gothic"/>
                <a:cs typeface="Century Gothic"/>
              </a:rPr>
              <a:t>Reviewing</a:t>
            </a:r>
            <a:r>
              <a:rPr sz="2000" b="1" spc="-55" dirty="0">
                <a:solidFill>
                  <a:srgbClr val="3A9EB0"/>
                </a:solidFill>
                <a:latin typeface="Century Gothic"/>
                <a:cs typeface="Century Gothic"/>
              </a:rPr>
              <a:t> </a:t>
            </a:r>
            <a:r>
              <a:rPr sz="2000" b="1" dirty="0">
                <a:solidFill>
                  <a:srgbClr val="3A9EB0"/>
                </a:solidFill>
                <a:latin typeface="Century Gothic"/>
                <a:cs typeface="Century Gothic"/>
              </a:rPr>
              <a:t>course</a:t>
            </a:r>
            <a:r>
              <a:rPr sz="2000" b="1" spc="-40" dirty="0">
                <a:solidFill>
                  <a:srgbClr val="3A9EB0"/>
                </a:solidFill>
                <a:latin typeface="Century Gothic"/>
                <a:cs typeface="Century Gothic"/>
              </a:rPr>
              <a:t> </a:t>
            </a:r>
            <a:r>
              <a:rPr sz="2000" b="1" spc="-10" dirty="0">
                <a:solidFill>
                  <a:srgbClr val="3A9EB0"/>
                </a:solidFill>
                <a:latin typeface="Century Gothic"/>
                <a:cs typeface="Century Gothic"/>
              </a:rPr>
              <a:t>design </a:t>
            </a:r>
            <a:r>
              <a:rPr sz="2000" b="1" dirty="0">
                <a:solidFill>
                  <a:srgbClr val="3A9EB0"/>
                </a:solidFill>
                <a:latin typeface="Century Gothic"/>
                <a:cs typeface="Century Gothic"/>
              </a:rPr>
              <a:t>against</a:t>
            </a:r>
            <a:r>
              <a:rPr sz="2000" b="1" spc="-10" dirty="0">
                <a:solidFill>
                  <a:srgbClr val="3A9EB0"/>
                </a:solidFill>
                <a:latin typeface="Century Gothic"/>
                <a:cs typeface="Century Gothic"/>
              </a:rPr>
              <a:t> </a:t>
            </a:r>
            <a:r>
              <a:rPr sz="2000" b="1" dirty="0">
                <a:solidFill>
                  <a:srgbClr val="3A9EB0"/>
                </a:solidFill>
                <a:latin typeface="Century Gothic"/>
                <a:cs typeface="Century Gothic"/>
              </a:rPr>
              <a:t>QM</a:t>
            </a:r>
            <a:r>
              <a:rPr sz="2000" b="1" spc="-25" dirty="0">
                <a:solidFill>
                  <a:srgbClr val="3A9EB0"/>
                </a:solidFill>
                <a:latin typeface="Century Gothic"/>
                <a:cs typeface="Century Gothic"/>
              </a:rPr>
              <a:t> </a:t>
            </a:r>
            <a:r>
              <a:rPr sz="2000" b="1" spc="-10" dirty="0">
                <a:solidFill>
                  <a:srgbClr val="3A9EB0"/>
                </a:solidFill>
                <a:latin typeface="Century Gothic"/>
                <a:cs typeface="Century Gothic"/>
              </a:rPr>
              <a:t>Standards</a:t>
            </a:r>
            <a:endParaRPr sz="2000">
              <a:latin typeface="Century Gothic"/>
              <a:cs typeface="Century Gothic"/>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5445" rIns="0" bIns="0" rtlCol="0">
            <a:spAutoFit/>
          </a:bodyPr>
          <a:lstStyle/>
          <a:p>
            <a:pPr marL="12700">
              <a:lnSpc>
                <a:spcPct val="100000"/>
              </a:lnSpc>
              <a:spcBef>
                <a:spcPts val="95"/>
              </a:spcBef>
            </a:pPr>
            <a:r>
              <a:rPr dirty="0"/>
              <a:t>NEXT</a:t>
            </a:r>
            <a:r>
              <a:rPr spc="-90" dirty="0"/>
              <a:t> </a:t>
            </a:r>
            <a:r>
              <a:rPr spc="-10" dirty="0"/>
              <a:t>STEPS</a:t>
            </a:r>
          </a:p>
        </p:txBody>
      </p:sp>
      <p:graphicFrame>
        <p:nvGraphicFramePr>
          <p:cNvPr id="3" name="object 3"/>
          <p:cNvGraphicFramePr>
            <a:graphicFrameLocks noGrp="1"/>
          </p:cNvGraphicFramePr>
          <p:nvPr/>
        </p:nvGraphicFramePr>
        <p:xfrm>
          <a:off x="483501" y="1649222"/>
          <a:ext cx="10759437" cy="4094056"/>
        </p:xfrm>
        <a:graphic>
          <a:graphicData uri="http://schemas.openxmlformats.org/drawingml/2006/table">
            <a:tbl>
              <a:tblPr firstRow="1" bandRow="1">
                <a:tableStyleId>{2D5ABB26-0587-4C30-8999-92F81FD0307C}</a:tableStyleId>
              </a:tblPr>
              <a:tblGrid>
                <a:gridCol w="3586479">
                  <a:extLst>
                    <a:ext uri="{9D8B030D-6E8A-4147-A177-3AD203B41FA5}">
                      <a16:colId xmlns:a16="http://schemas.microsoft.com/office/drawing/2014/main" val="20000"/>
                    </a:ext>
                  </a:extLst>
                </a:gridCol>
                <a:gridCol w="3586479">
                  <a:extLst>
                    <a:ext uri="{9D8B030D-6E8A-4147-A177-3AD203B41FA5}">
                      <a16:colId xmlns:a16="http://schemas.microsoft.com/office/drawing/2014/main" val="20001"/>
                    </a:ext>
                  </a:extLst>
                </a:gridCol>
                <a:gridCol w="3586479">
                  <a:extLst>
                    <a:ext uri="{9D8B030D-6E8A-4147-A177-3AD203B41FA5}">
                      <a16:colId xmlns:a16="http://schemas.microsoft.com/office/drawing/2014/main" val="20002"/>
                    </a:ext>
                  </a:extLst>
                </a:gridCol>
              </a:tblGrid>
              <a:tr h="370205">
                <a:tc>
                  <a:txBody>
                    <a:bodyPr/>
                    <a:lstStyle/>
                    <a:p>
                      <a:pPr algn="ctr">
                        <a:lnSpc>
                          <a:spcPct val="100000"/>
                        </a:lnSpc>
                        <a:spcBef>
                          <a:spcPts val="325"/>
                        </a:spcBef>
                      </a:pPr>
                      <a:r>
                        <a:rPr sz="1800" b="1" spc="-20" dirty="0">
                          <a:solidFill>
                            <a:srgbClr val="FFFFFF"/>
                          </a:solidFill>
                          <a:latin typeface="Century Gothic"/>
                          <a:cs typeface="Century Gothic"/>
                        </a:rPr>
                        <a:t>Task</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A9EB0"/>
                    </a:solidFill>
                  </a:tcPr>
                </a:tc>
                <a:tc>
                  <a:txBody>
                    <a:bodyPr/>
                    <a:lstStyle/>
                    <a:p>
                      <a:pPr algn="ctr">
                        <a:lnSpc>
                          <a:spcPct val="100000"/>
                        </a:lnSpc>
                        <a:spcBef>
                          <a:spcPts val="325"/>
                        </a:spcBef>
                      </a:pPr>
                      <a:r>
                        <a:rPr sz="1800" b="1" spc="-25" dirty="0">
                          <a:solidFill>
                            <a:srgbClr val="FFFFFF"/>
                          </a:solidFill>
                          <a:latin typeface="Century Gothic"/>
                          <a:cs typeface="Century Gothic"/>
                        </a:rPr>
                        <a:t>Who</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A9EB0"/>
                    </a:solidFill>
                  </a:tcPr>
                </a:tc>
                <a:tc>
                  <a:txBody>
                    <a:bodyPr/>
                    <a:lstStyle/>
                    <a:p>
                      <a:pPr marL="1188720">
                        <a:lnSpc>
                          <a:spcPct val="100000"/>
                        </a:lnSpc>
                        <a:spcBef>
                          <a:spcPts val="325"/>
                        </a:spcBef>
                      </a:pPr>
                      <a:r>
                        <a:rPr sz="1800" b="1" dirty="0">
                          <a:solidFill>
                            <a:srgbClr val="FFFFFF"/>
                          </a:solidFill>
                          <a:latin typeface="Century Gothic"/>
                          <a:cs typeface="Century Gothic"/>
                        </a:rPr>
                        <a:t>Target</a:t>
                      </a:r>
                      <a:r>
                        <a:rPr sz="1800" b="1" spc="-25" dirty="0">
                          <a:solidFill>
                            <a:srgbClr val="FFFFFF"/>
                          </a:solidFill>
                          <a:latin typeface="Century Gothic"/>
                          <a:cs typeface="Century Gothic"/>
                        </a:rPr>
                        <a:t> </a:t>
                      </a:r>
                      <a:r>
                        <a:rPr sz="1800" b="1" spc="-20" dirty="0">
                          <a:solidFill>
                            <a:srgbClr val="FFFFFF"/>
                          </a:solidFill>
                          <a:latin typeface="Century Gothic"/>
                          <a:cs typeface="Century Gothic"/>
                        </a:rPr>
                        <a:t>Date</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A9EB0"/>
                    </a:solidFill>
                  </a:tcPr>
                </a:tc>
                <a:extLst>
                  <a:ext uri="{0D108BD9-81ED-4DB2-BD59-A6C34878D82A}">
                    <a16:rowId xmlns:a16="http://schemas.microsoft.com/office/drawing/2014/main" val="10000"/>
                  </a:ext>
                </a:extLst>
              </a:tr>
              <a:tr h="639445">
                <a:tc>
                  <a:txBody>
                    <a:bodyPr/>
                    <a:lstStyle/>
                    <a:p>
                      <a:pPr marL="90805" marR="593725">
                        <a:lnSpc>
                          <a:spcPct val="100000"/>
                        </a:lnSpc>
                        <a:spcBef>
                          <a:spcPts val="325"/>
                        </a:spcBef>
                      </a:pPr>
                      <a:r>
                        <a:rPr sz="1800" dirty="0">
                          <a:latin typeface="Century Gothic"/>
                          <a:cs typeface="Century Gothic"/>
                        </a:rPr>
                        <a:t>Course</a:t>
                      </a:r>
                      <a:r>
                        <a:rPr sz="1800" spc="-15" dirty="0">
                          <a:latin typeface="Century Gothic"/>
                          <a:cs typeface="Century Gothic"/>
                        </a:rPr>
                        <a:t> </a:t>
                      </a:r>
                      <a:r>
                        <a:rPr sz="1800" dirty="0">
                          <a:latin typeface="Century Gothic"/>
                          <a:cs typeface="Century Gothic"/>
                        </a:rPr>
                        <a:t>Pre-Reviewed</a:t>
                      </a:r>
                      <a:r>
                        <a:rPr sz="1800" spc="10" dirty="0">
                          <a:latin typeface="Century Gothic"/>
                          <a:cs typeface="Century Gothic"/>
                        </a:rPr>
                        <a:t> </a:t>
                      </a:r>
                      <a:r>
                        <a:rPr sz="1800" spc="-25" dirty="0">
                          <a:latin typeface="Century Gothic"/>
                          <a:cs typeface="Century Gothic"/>
                        </a:rPr>
                        <a:t>and </a:t>
                      </a:r>
                      <a:r>
                        <a:rPr sz="1800" spc="-10" dirty="0">
                          <a:latin typeface="Century Gothic"/>
                          <a:cs typeface="Century Gothic"/>
                        </a:rPr>
                        <a:t>Ready</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FE3"/>
                    </a:solidFill>
                  </a:tcPr>
                </a:tc>
                <a:tc>
                  <a:txBody>
                    <a:bodyPr/>
                    <a:lstStyle/>
                    <a:p>
                      <a:pPr marL="92075">
                        <a:lnSpc>
                          <a:spcPct val="100000"/>
                        </a:lnSpc>
                        <a:spcBef>
                          <a:spcPts val="325"/>
                        </a:spcBef>
                      </a:pPr>
                      <a:r>
                        <a:rPr lang="en-US" sz="1800" dirty="0">
                          <a:latin typeface="Century Gothic"/>
                          <a:cs typeface="Century Gothic"/>
                        </a:rPr>
                        <a:t>ID and Course Rep</a:t>
                      </a:r>
                      <a:endParaRPr sz="1800" dirty="0">
                        <a:latin typeface="Century Gothic"/>
                        <a:cs typeface="Century Gothic"/>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FE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EDFE3"/>
                    </a:solidFill>
                  </a:tcPr>
                </a:tc>
                <a:extLst>
                  <a:ext uri="{0D108BD9-81ED-4DB2-BD59-A6C34878D82A}">
                    <a16:rowId xmlns:a16="http://schemas.microsoft.com/office/drawing/2014/main" val="10001"/>
                  </a:ext>
                </a:extLst>
              </a:tr>
              <a:tr h="592666">
                <a:tc>
                  <a:txBody>
                    <a:bodyPr/>
                    <a:lstStyle/>
                    <a:p>
                      <a:pPr marL="90805">
                        <a:lnSpc>
                          <a:spcPct val="100000"/>
                        </a:lnSpc>
                        <a:spcBef>
                          <a:spcPts val="325"/>
                        </a:spcBef>
                      </a:pPr>
                      <a:r>
                        <a:rPr sz="1800" dirty="0">
                          <a:latin typeface="Century Gothic"/>
                          <a:cs typeface="Century Gothic"/>
                        </a:rPr>
                        <a:t>Prepare</a:t>
                      </a:r>
                      <a:r>
                        <a:rPr sz="1800" spc="-15" dirty="0">
                          <a:latin typeface="Century Gothic"/>
                          <a:cs typeface="Century Gothic"/>
                        </a:rPr>
                        <a:t> </a:t>
                      </a:r>
                      <a:r>
                        <a:rPr sz="1800" dirty="0">
                          <a:latin typeface="Century Gothic"/>
                          <a:cs typeface="Century Gothic"/>
                        </a:rPr>
                        <a:t>Master</a:t>
                      </a:r>
                      <a:r>
                        <a:rPr sz="1800" spc="-15" dirty="0">
                          <a:latin typeface="Century Gothic"/>
                          <a:cs typeface="Century Gothic"/>
                        </a:rPr>
                        <a:t> </a:t>
                      </a:r>
                      <a:r>
                        <a:rPr sz="1800" dirty="0">
                          <a:latin typeface="Century Gothic"/>
                          <a:cs typeface="Century Gothic"/>
                        </a:rPr>
                        <a:t>Course</a:t>
                      </a:r>
                      <a:r>
                        <a:rPr sz="1800" spc="-5" dirty="0">
                          <a:latin typeface="Century Gothic"/>
                          <a:cs typeface="Century Gothic"/>
                        </a:rPr>
                        <a:t> </a:t>
                      </a:r>
                      <a:r>
                        <a:rPr sz="1800" dirty="0">
                          <a:latin typeface="Century Gothic"/>
                          <a:cs typeface="Century Gothic"/>
                        </a:rPr>
                        <a:t>for</a:t>
                      </a:r>
                      <a:r>
                        <a:rPr sz="1800" spc="-20" dirty="0">
                          <a:latin typeface="Century Gothic"/>
                          <a:cs typeface="Century Gothic"/>
                        </a:rPr>
                        <a:t> </a:t>
                      </a:r>
                      <a:r>
                        <a:rPr sz="1800" spc="-25" dirty="0">
                          <a:latin typeface="Century Gothic"/>
                          <a:cs typeface="Century Gothic"/>
                        </a:rPr>
                        <a:t>QM</a:t>
                      </a:r>
                      <a:endParaRPr sz="1800">
                        <a:latin typeface="Century Gothic"/>
                        <a:cs typeface="Century Gothic"/>
                      </a:endParaRPr>
                    </a:p>
                    <a:p>
                      <a:pPr marL="90805">
                        <a:lnSpc>
                          <a:spcPct val="100000"/>
                        </a:lnSpc>
                      </a:pPr>
                      <a:r>
                        <a:rPr sz="1800" spc="-10" dirty="0">
                          <a:latin typeface="Century Gothic"/>
                          <a:cs typeface="Century Gothic"/>
                        </a:rPr>
                        <a:t>Review</a:t>
                      </a:r>
                      <a:endParaRPr sz="180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marL="92075">
                        <a:lnSpc>
                          <a:spcPct val="100000"/>
                        </a:lnSpc>
                        <a:spcBef>
                          <a:spcPts val="325"/>
                        </a:spcBef>
                      </a:pPr>
                      <a:r>
                        <a:rPr lang="en-US" sz="1800" spc="-10" dirty="0">
                          <a:latin typeface="Century Gothic"/>
                          <a:cs typeface="Century Gothic"/>
                        </a:rPr>
                        <a:t>ID</a:t>
                      </a:r>
                      <a:endParaRPr sz="1800" dirty="0">
                        <a:latin typeface="Century Gothic"/>
                        <a:cs typeface="Century Gothic"/>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extLst>
                  <a:ext uri="{0D108BD9-81ED-4DB2-BD59-A6C34878D82A}">
                    <a16:rowId xmlns:a16="http://schemas.microsoft.com/office/drawing/2014/main" val="10002"/>
                  </a:ext>
                </a:extLst>
              </a:tr>
              <a:tr h="370205">
                <a:tc>
                  <a:txBody>
                    <a:bodyPr/>
                    <a:lstStyle/>
                    <a:p>
                      <a:pPr marL="90805">
                        <a:lnSpc>
                          <a:spcPct val="100000"/>
                        </a:lnSpc>
                        <a:spcBef>
                          <a:spcPts val="330"/>
                        </a:spcBef>
                      </a:pPr>
                      <a:r>
                        <a:rPr sz="1800" dirty="0">
                          <a:latin typeface="Century Gothic"/>
                          <a:cs typeface="Century Gothic"/>
                        </a:rPr>
                        <a:t>Complete</a:t>
                      </a:r>
                      <a:r>
                        <a:rPr sz="1800" spc="-10" dirty="0">
                          <a:latin typeface="Century Gothic"/>
                          <a:cs typeface="Century Gothic"/>
                        </a:rPr>
                        <a:t> Application</a:t>
                      </a:r>
                      <a:endParaRPr sz="180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tc>
                  <a:txBody>
                    <a:bodyPr/>
                    <a:lstStyle/>
                    <a:p>
                      <a:pPr marL="92075">
                        <a:lnSpc>
                          <a:spcPct val="100000"/>
                        </a:lnSpc>
                        <a:spcBef>
                          <a:spcPts val="330"/>
                        </a:spcBef>
                      </a:pPr>
                      <a:r>
                        <a:rPr lang="en-US" sz="1800" spc="-10" dirty="0">
                          <a:latin typeface="Century Gothic"/>
                          <a:cs typeface="Century Gothic"/>
                        </a:rPr>
                        <a:t>ID</a:t>
                      </a:r>
                      <a:endParaRPr sz="1800" dirty="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extLst>
                  <a:ext uri="{0D108BD9-81ED-4DB2-BD59-A6C34878D82A}">
                    <a16:rowId xmlns:a16="http://schemas.microsoft.com/office/drawing/2014/main" val="10003"/>
                  </a:ext>
                </a:extLst>
              </a:tr>
              <a:tr h="370205">
                <a:tc>
                  <a:txBody>
                    <a:bodyPr/>
                    <a:lstStyle/>
                    <a:p>
                      <a:pPr marL="90805">
                        <a:lnSpc>
                          <a:spcPct val="100000"/>
                        </a:lnSpc>
                        <a:spcBef>
                          <a:spcPts val="330"/>
                        </a:spcBef>
                      </a:pPr>
                      <a:r>
                        <a:rPr sz="1800" dirty="0">
                          <a:latin typeface="Century Gothic"/>
                          <a:cs typeface="Century Gothic"/>
                        </a:rPr>
                        <a:t>Form</a:t>
                      </a:r>
                      <a:r>
                        <a:rPr sz="1800" spc="5" dirty="0">
                          <a:latin typeface="Century Gothic"/>
                          <a:cs typeface="Century Gothic"/>
                        </a:rPr>
                        <a:t> </a:t>
                      </a:r>
                      <a:r>
                        <a:rPr sz="1800" dirty="0">
                          <a:latin typeface="Century Gothic"/>
                          <a:cs typeface="Century Gothic"/>
                        </a:rPr>
                        <a:t>QM</a:t>
                      </a:r>
                      <a:r>
                        <a:rPr sz="1800" spc="-15" dirty="0">
                          <a:latin typeface="Century Gothic"/>
                          <a:cs typeface="Century Gothic"/>
                        </a:rPr>
                        <a:t> </a:t>
                      </a:r>
                      <a:r>
                        <a:rPr sz="1800" dirty="0">
                          <a:latin typeface="Century Gothic"/>
                          <a:cs typeface="Century Gothic"/>
                        </a:rPr>
                        <a:t>Review</a:t>
                      </a:r>
                      <a:r>
                        <a:rPr sz="1800" spc="-15" dirty="0">
                          <a:latin typeface="Century Gothic"/>
                          <a:cs typeface="Century Gothic"/>
                        </a:rPr>
                        <a:t> </a:t>
                      </a:r>
                      <a:r>
                        <a:rPr sz="1800" spc="-20" dirty="0">
                          <a:latin typeface="Century Gothic"/>
                          <a:cs typeface="Century Gothic"/>
                        </a:rPr>
                        <a:t>Team</a:t>
                      </a:r>
                      <a:endParaRPr sz="180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marL="92075">
                        <a:lnSpc>
                          <a:spcPct val="100000"/>
                        </a:lnSpc>
                        <a:spcBef>
                          <a:spcPts val="330"/>
                        </a:spcBef>
                      </a:pPr>
                      <a:r>
                        <a:rPr lang="en-US" sz="1800" spc="-10" dirty="0">
                          <a:latin typeface="Century Gothic"/>
                          <a:cs typeface="Century Gothic"/>
                        </a:rPr>
                        <a:t>ID</a:t>
                      </a:r>
                      <a:endParaRPr sz="1800" dirty="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extLst>
                  <a:ext uri="{0D108BD9-81ED-4DB2-BD59-A6C34878D82A}">
                    <a16:rowId xmlns:a16="http://schemas.microsoft.com/office/drawing/2014/main" val="10004"/>
                  </a:ext>
                </a:extLst>
              </a:tr>
              <a:tr h="370840">
                <a:tc>
                  <a:txBody>
                    <a:bodyPr/>
                    <a:lstStyle/>
                    <a:p>
                      <a:pPr marL="90805">
                        <a:lnSpc>
                          <a:spcPct val="100000"/>
                        </a:lnSpc>
                        <a:spcBef>
                          <a:spcPts val="330"/>
                        </a:spcBef>
                      </a:pPr>
                      <a:r>
                        <a:rPr sz="1800" dirty="0">
                          <a:latin typeface="Century Gothic"/>
                          <a:cs typeface="Century Gothic"/>
                        </a:rPr>
                        <a:t>Complete</a:t>
                      </a:r>
                      <a:r>
                        <a:rPr sz="1800" spc="-10" dirty="0">
                          <a:latin typeface="Century Gothic"/>
                          <a:cs typeface="Century Gothic"/>
                        </a:rPr>
                        <a:t> </a:t>
                      </a:r>
                      <a:r>
                        <a:rPr sz="1800" dirty="0">
                          <a:latin typeface="Century Gothic"/>
                          <a:cs typeface="Century Gothic"/>
                        </a:rPr>
                        <a:t>Course</a:t>
                      </a:r>
                      <a:r>
                        <a:rPr sz="1800" spc="-10" dirty="0">
                          <a:latin typeface="Century Gothic"/>
                          <a:cs typeface="Century Gothic"/>
                        </a:rPr>
                        <a:t> Worksheet</a:t>
                      </a:r>
                      <a:endParaRPr sz="180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tc>
                  <a:txBody>
                    <a:bodyPr/>
                    <a:lstStyle/>
                    <a:p>
                      <a:pPr marL="92075">
                        <a:lnSpc>
                          <a:spcPct val="100000"/>
                        </a:lnSpc>
                        <a:spcBef>
                          <a:spcPts val="330"/>
                        </a:spcBef>
                      </a:pPr>
                      <a:r>
                        <a:rPr lang="en-US" sz="1800" dirty="0">
                          <a:latin typeface="Century Gothic"/>
                          <a:cs typeface="Century Gothic"/>
                        </a:rPr>
                        <a:t>Course Rep</a:t>
                      </a:r>
                      <a:endParaRPr sz="1800" spc="-10" dirty="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extLst>
                  <a:ext uri="{0D108BD9-81ED-4DB2-BD59-A6C34878D82A}">
                    <a16:rowId xmlns:a16="http://schemas.microsoft.com/office/drawing/2014/main" val="10005"/>
                  </a:ext>
                </a:extLst>
              </a:tr>
              <a:tr h="370205">
                <a:tc>
                  <a:txBody>
                    <a:bodyPr/>
                    <a:lstStyle/>
                    <a:p>
                      <a:pPr marL="90805">
                        <a:lnSpc>
                          <a:spcPct val="100000"/>
                        </a:lnSpc>
                        <a:spcBef>
                          <a:spcPts val="330"/>
                        </a:spcBef>
                      </a:pPr>
                      <a:r>
                        <a:rPr sz="1800" dirty="0">
                          <a:latin typeface="Century Gothic"/>
                          <a:cs typeface="Century Gothic"/>
                        </a:rPr>
                        <a:t>Begin</a:t>
                      </a:r>
                      <a:r>
                        <a:rPr sz="1800" spc="-10" dirty="0">
                          <a:latin typeface="Century Gothic"/>
                          <a:cs typeface="Century Gothic"/>
                        </a:rPr>
                        <a:t> Review</a:t>
                      </a:r>
                      <a:endParaRPr sz="180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lvl="0">
                        <a:lnSpc>
                          <a:spcPct val="100000"/>
                        </a:lnSpc>
                        <a:buNone/>
                      </a:pPr>
                      <a:r>
                        <a:rPr lang="en-US" sz="1800" b="0" i="0" u="none" strike="noStrike" noProof="0" dirty="0">
                          <a:latin typeface="Century Gothic"/>
                        </a:rPr>
                        <a:t> Review Team</a:t>
                      </a:r>
                      <a:endParaRPr sz="1800" b="0" i="0" u="none" strike="noStrike" noProof="0" dirty="0">
                        <a:latin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extLst>
                  <a:ext uri="{0D108BD9-81ED-4DB2-BD59-A6C34878D82A}">
                    <a16:rowId xmlns:a16="http://schemas.microsoft.com/office/drawing/2014/main" val="10006"/>
                  </a:ext>
                </a:extLst>
              </a:tr>
              <a:tr h="370840">
                <a:tc>
                  <a:txBody>
                    <a:bodyPr/>
                    <a:lstStyle/>
                    <a:p>
                      <a:pPr marL="90805">
                        <a:lnSpc>
                          <a:spcPct val="100000"/>
                        </a:lnSpc>
                        <a:spcBef>
                          <a:spcPts val="330"/>
                        </a:spcBef>
                      </a:pPr>
                      <a:r>
                        <a:rPr sz="1800" dirty="0">
                          <a:latin typeface="Century Gothic"/>
                          <a:cs typeface="Century Gothic"/>
                        </a:rPr>
                        <a:t>Target</a:t>
                      </a:r>
                      <a:r>
                        <a:rPr sz="1800" spc="-5" dirty="0">
                          <a:latin typeface="Century Gothic"/>
                          <a:cs typeface="Century Gothic"/>
                        </a:rPr>
                        <a:t> </a:t>
                      </a:r>
                      <a:r>
                        <a:rPr sz="1800" dirty="0">
                          <a:latin typeface="Century Gothic"/>
                          <a:cs typeface="Century Gothic"/>
                        </a:rPr>
                        <a:t>Date</a:t>
                      </a:r>
                      <a:r>
                        <a:rPr sz="1800" spc="-15" dirty="0">
                          <a:latin typeface="Century Gothic"/>
                          <a:cs typeface="Century Gothic"/>
                        </a:rPr>
                        <a:t> </a:t>
                      </a:r>
                      <a:r>
                        <a:rPr sz="1800" dirty="0">
                          <a:latin typeface="Century Gothic"/>
                          <a:cs typeface="Century Gothic"/>
                        </a:rPr>
                        <a:t>for</a:t>
                      </a:r>
                      <a:r>
                        <a:rPr sz="1800" spc="-15" dirty="0">
                          <a:latin typeface="Century Gothic"/>
                          <a:cs typeface="Century Gothic"/>
                        </a:rPr>
                        <a:t> </a:t>
                      </a:r>
                      <a:r>
                        <a:rPr sz="1800" dirty="0">
                          <a:latin typeface="Century Gothic"/>
                          <a:cs typeface="Century Gothic"/>
                        </a:rPr>
                        <a:t>Final</a:t>
                      </a:r>
                      <a:r>
                        <a:rPr sz="1800" spc="-40" dirty="0">
                          <a:latin typeface="Century Gothic"/>
                          <a:cs typeface="Century Gothic"/>
                        </a:rPr>
                        <a:t> </a:t>
                      </a:r>
                      <a:r>
                        <a:rPr sz="1800" spc="-10" dirty="0">
                          <a:latin typeface="Century Gothic"/>
                          <a:cs typeface="Century Gothic"/>
                        </a:rPr>
                        <a:t>Report</a:t>
                      </a:r>
                      <a:endParaRPr sz="180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DFE3"/>
                    </a:solidFill>
                  </a:tcPr>
                </a:tc>
                <a:extLst>
                  <a:ext uri="{0D108BD9-81ED-4DB2-BD59-A6C34878D82A}">
                    <a16:rowId xmlns:a16="http://schemas.microsoft.com/office/drawing/2014/main" val="10007"/>
                  </a:ext>
                </a:extLst>
              </a:tr>
              <a:tr h="639445">
                <a:tc>
                  <a:txBody>
                    <a:bodyPr/>
                    <a:lstStyle/>
                    <a:p>
                      <a:pPr marL="90805" marR="523875">
                        <a:lnSpc>
                          <a:spcPct val="100000"/>
                        </a:lnSpc>
                        <a:spcBef>
                          <a:spcPts val="330"/>
                        </a:spcBef>
                      </a:pPr>
                      <a:r>
                        <a:rPr sz="1800" dirty="0">
                          <a:latin typeface="Century Gothic"/>
                          <a:cs typeface="Century Gothic"/>
                        </a:rPr>
                        <a:t>Target</a:t>
                      </a:r>
                      <a:r>
                        <a:rPr sz="1800" spc="-5" dirty="0">
                          <a:latin typeface="Century Gothic"/>
                          <a:cs typeface="Century Gothic"/>
                        </a:rPr>
                        <a:t> </a:t>
                      </a:r>
                      <a:r>
                        <a:rPr sz="1800" dirty="0">
                          <a:latin typeface="Century Gothic"/>
                          <a:cs typeface="Century Gothic"/>
                        </a:rPr>
                        <a:t>Date for</a:t>
                      </a:r>
                      <a:r>
                        <a:rPr sz="1800" spc="-15" dirty="0">
                          <a:latin typeface="Century Gothic"/>
                          <a:cs typeface="Century Gothic"/>
                        </a:rPr>
                        <a:t> </a:t>
                      </a:r>
                      <a:r>
                        <a:rPr sz="1800" dirty="0">
                          <a:latin typeface="Century Gothic"/>
                          <a:cs typeface="Century Gothic"/>
                        </a:rPr>
                        <a:t>revisions</a:t>
                      </a:r>
                      <a:r>
                        <a:rPr sz="1800" spc="455" dirty="0">
                          <a:latin typeface="Century Gothic"/>
                          <a:cs typeface="Century Gothic"/>
                        </a:rPr>
                        <a:t> </a:t>
                      </a:r>
                      <a:r>
                        <a:rPr sz="1800" spc="-25" dirty="0">
                          <a:latin typeface="Century Gothic"/>
                          <a:cs typeface="Century Gothic"/>
                        </a:rPr>
                        <a:t>(if </a:t>
                      </a:r>
                      <a:r>
                        <a:rPr sz="1800" spc="-10" dirty="0">
                          <a:latin typeface="Century Gothic"/>
                          <a:cs typeface="Century Gothic"/>
                        </a:rPr>
                        <a:t>needed)</a:t>
                      </a:r>
                      <a:endParaRPr sz="1800">
                        <a:latin typeface="Century Gothic"/>
                        <a:cs typeface="Century Gothic"/>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8EFF1"/>
                    </a:solidFill>
                  </a:tcPr>
                </a:tc>
                <a:extLst>
                  <a:ext uri="{0D108BD9-81ED-4DB2-BD59-A6C34878D82A}">
                    <a16:rowId xmlns:a16="http://schemas.microsoft.com/office/drawing/2014/main" val="10008"/>
                  </a:ext>
                </a:extLst>
              </a:tr>
            </a:tbl>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A8524-2361-D002-F5F5-966F334844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702914"/>
            <a:ext cx="4725798" cy="781641"/>
          </a:xfrm>
          <a:prstGeom prst="rect">
            <a:avLst/>
          </a:prstGeom>
        </p:spPr>
      </p:pic>
      <p:pic>
        <p:nvPicPr>
          <p:cNvPr id="5" name="Graphic 4" descr="Graduation cap with solid fill">
            <a:extLst>
              <a:ext uri="{FF2B5EF4-FFF2-40B4-BE49-F238E27FC236}">
                <a16:creationId xmlns:a16="http://schemas.microsoft.com/office/drawing/2014/main" id="{EB00F0EC-AB46-D16D-0842-511A62159D1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84811" y="3521937"/>
            <a:ext cx="914400" cy="914400"/>
          </a:xfrm>
          <a:prstGeom prst="rect">
            <a:avLst/>
          </a:prstGeom>
        </p:spPr>
      </p:pic>
      <p:sp>
        <p:nvSpPr>
          <p:cNvPr id="6" name="TextBox 5">
            <a:extLst>
              <a:ext uri="{FF2B5EF4-FFF2-40B4-BE49-F238E27FC236}">
                <a16:creationId xmlns:a16="http://schemas.microsoft.com/office/drawing/2014/main" id="{24217271-477F-123E-C2ED-75C10DCC0E48}"/>
              </a:ext>
            </a:extLst>
          </p:cNvPr>
          <p:cNvSpPr txBox="1"/>
          <p:nvPr/>
        </p:nvSpPr>
        <p:spPr>
          <a:xfrm>
            <a:off x="1271302" y="2241636"/>
            <a:ext cx="4292696" cy="523220"/>
          </a:xfrm>
          <a:prstGeom prst="rect">
            <a:avLst/>
          </a:prstGeom>
          <a:noFill/>
        </p:spPr>
        <p:txBody>
          <a:bodyPr wrap="square" rtlCol="0">
            <a:spAutoFit/>
          </a:bodyPr>
          <a:lstStyle/>
          <a:p>
            <a:r>
              <a:rPr lang="en-US" sz="2800" b="1" dirty="0">
                <a:solidFill>
                  <a:srgbClr val="006A4D"/>
                </a:solidFill>
              </a:rPr>
              <a:t>Public urban university</a:t>
            </a:r>
          </a:p>
        </p:txBody>
      </p:sp>
      <p:pic>
        <p:nvPicPr>
          <p:cNvPr id="8" name="Graphic 7" descr="City with solid fill">
            <a:extLst>
              <a:ext uri="{FF2B5EF4-FFF2-40B4-BE49-F238E27FC236}">
                <a16:creationId xmlns:a16="http://schemas.microsoft.com/office/drawing/2014/main" id="{38F1C6A1-5873-DB6A-0D71-54BB3C05494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1963" y="2046046"/>
            <a:ext cx="914400" cy="914400"/>
          </a:xfrm>
          <a:prstGeom prst="rect">
            <a:avLst/>
          </a:prstGeom>
        </p:spPr>
      </p:pic>
      <p:sp>
        <p:nvSpPr>
          <p:cNvPr id="9" name="TextBox 8">
            <a:extLst>
              <a:ext uri="{FF2B5EF4-FFF2-40B4-BE49-F238E27FC236}">
                <a16:creationId xmlns:a16="http://schemas.microsoft.com/office/drawing/2014/main" id="{0C2ACE15-E6FB-E81C-FDD4-0C227DBB7928}"/>
              </a:ext>
            </a:extLst>
          </p:cNvPr>
          <p:cNvSpPr txBox="1"/>
          <p:nvPr/>
        </p:nvSpPr>
        <p:spPr>
          <a:xfrm>
            <a:off x="6056363" y="2241636"/>
            <a:ext cx="4292696" cy="523220"/>
          </a:xfrm>
          <a:prstGeom prst="rect">
            <a:avLst/>
          </a:prstGeom>
          <a:noFill/>
        </p:spPr>
        <p:txBody>
          <a:bodyPr wrap="square" rtlCol="0">
            <a:spAutoFit/>
          </a:bodyPr>
          <a:lstStyle/>
          <a:p>
            <a:r>
              <a:rPr lang="en-US" sz="2800" b="1" dirty="0">
                <a:solidFill>
                  <a:srgbClr val="006A4D"/>
                </a:solidFill>
              </a:rPr>
              <a:t>Cleveland, Ohio</a:t>
            </a:r>
          </a:p>
        </p:txBody>
      </p:sp>
      <p:pic>
        <p:nvPicPr>
          <p:cNvPr id="11" name="Graphic 10" descr="Daily calendar with solid fill">
            <a:extLst>
              <a:ext uri="{FF2B5EF4-FFF2-40B4-BE49-F238E27FC236}">
                <a16:creationId xmlns:a16="http://schemas.microsoft.com/office/drawing/2014/main" id="{CDA83211-A9F8-93C6-1E29-D59715F912A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47962" y="2046046"/>
            <a:ext cx="914400" cy="914400"/>
          </a:xfrm>
          <a:prstGeom prst="rect">
            <a:avLst/>
          </a:prstGeom>
        </p:spPr>
      </p:pic>
      <p:sp>
        <p:nvSpPr>
          <p:cNvPr id="12" name="TextBox 11">
            <a:extLst>
              <a:ext uri="{FF2B5EF4-FFF2-40B4-BE49-F238E27FC236}">
                <a16:creationId xmlns:a16="http://schemas.microsoft.com/office/drawing/2014/main" id="{5312F85F-5632-2A4B-DFE5-BD583B8BCA83}"/>
              </a:ext>
            </a:extLst>
          </p:cNvPr>
          <p:cNvSpPr txBox="1"/>
          <p:nvPr/>
        </p:nvSpPr>
        <p:spPr>
          <a:xfrm>
            <a:off x="9826411" y="2241636"/>
            <a:ext cx="4292696" cy="523220"/>
          </a:xfrm>
          <a:prstGeom prst="rect">
            <a:avLst/>
          </a:prstGeom>
          <a:noFill/>
        </p:spPr>
        <p:txBody>
          <a:bodyPr wrap="square" rtlCol="0">
            <a:spAutoFit/>
          </a:bodyPr>
          <a:lstStyle/>
          <a:p>
            <a:r>
              <a:rPr lang="en-US" sz="2800" b="1" dirty="0">
                <a:solidFill>
                  <a:srgbClr val="006A4D"/>
                </a:solidFill>
              </a:rPr>
              <a:t>Est. 1964</a:t>
            </a:r>
          </a:p>
        </p:txBody>
      </p:sp>
      <p:pic>
        <p:nvPicPr>
          <p:cNvPr id="14" name="Graphic 13" descr="Classroom with solid fill">
            <a:extLst>
              <a:ext uri="{FF2B5EF4-FFF2-40B4-BE49-F238E27FC236}">
                <a16:creationId xmlns:a16="http://schemas.microsoft.com/office/drawing/2014/main" id="{0A65A2E8-A6C0-EDD2-C0A5-4ABA6BCA850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1000" y="3521937"/>
            <a:ext cx="914400" cy="914400"/>
          </a:xfrm>
          <a:prstGeom prst="rect">
            <a:avLst/>
          </a:prstGeom>
        </p:spPr>
      </p:pic>
      <p:sp>
        <p:nvSpPr>
          <p:cNvPr id="15" name="TextBox 14">
            <a:extLst>
              <a:ext uri="{FF2B5EF4-FFF2-40B4-BE49-F238E27FC236}">
                <a16:creationId xmlns:a16="http://schemas.microsoft.com/office/drawing/2014/main" id="{4E009282-7E46-E206-E5CD-1E4BCD3D9A76}"/>
              </a:ext>
            </a:extLst>
          </p:cNvPr>
          <p:cNvSpPr txBox="1"/>
          <p:nvPr/>
        </p:nvSpPr>
        <p:spPr>
          <a:xfrm>
            <a:off x="5999210" y="3635945"/>
            <a:ext cx="2912801" cy="954107"/>
          </a:xfrm>
          <a:prstGeom prst="rect">
            <a:avLst/>
          </a:prstGeom>
          <a:noFill/>
        </p:spPr>
        <p:txBody>
          <a:bodyPr wrap="square" rtlCol="0">
            <a:spAutoFit/>
          </a:bodyPr>
          <a:lstStyle/>
          <a:p>
            <a:r>
              <a:rPr lang="en-US" sz="2800" b="1" dirty="0">
                <a:solidFill>
                  <a:srgbClr val="006A4D"/>
                </a:solidFill>
              </a:rPr>
              <a:t>Graduates 140,000 +</a:t>
            </a:r>
          </a:p>
        </p:txBody>
      </p:sp>
      <p:sp>
        <p:nvSpPr>
          <p:cNvPr id="16" name="TextBox 15">
            <a:extLst>
              <a:ext uri="{FF2B5EF4-FFF2-40B4-BE49-F238E27FC236}">
                <a16:creationId xmlns:a16="http://schemas.microsoft.com/office/drawing/2014/main" id="{F43AD3BA-BE3F-85CA-3F4A-9250DD44AEC0}"/>
              </a:ext>
            </a:extLst>
          </p:cNvPr>
          <p:cNvSpPr txBox="1"/>
          <p:nvPr/>
        </p:nvSpPr>
        <p:spPr>
          <a:xfrm>
            <a:off x="1249315" y="3641122"/>
            <a:ext cx="4292696" cy="523220"/>
          </a:xfrm>
          <a:prstGeom prst="rect">
            <a:avLst/>
          </a:prstGeom>
          <a:noFill/>
        </p:spPr>
        <p:txBody>
          <a:bodyPr wrap="square" rtlCol="0">
            <a:spAutoFit/>
          </a:bodyPr>
          <a:lstStyle/>
          <a:p>
            <a:r>
              <a:rPr lang="en-US" sz="2800" b="1" dirty="0">
                <a:solidFill>
                  <a:srgbClr val="006A4D"/>
                </a:solidFill>
              </a:rPr>
              <a:t>Enrollment 16,000 +</a:t>
            </a:r>
          </a:p>
        </p:txBody>
      </p:sp>
      <p:pic>
        <p:nvPicPr>
          <p:cNvPr id="24" name="Graphic 23" descr="Bus with solid fill">
            <a:extLst>
              <a:ext uri="{FF2B5EF4-FFF2-40B4-BE49-F238E27FC236}">
                <a16:creationId xmlns:a16="http://schemas.microsoft.com/office/drawing/2014/main" id="{2A653DB6-70FC-D44D-7C6B-5613464FB7B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6902" y="2046046"/>
            <a:ext cx="914400" cy="914400"/>
          </a:xfrm>
          <a:prstGeom prst="rect">
            <a:avLst/>
          </a:prstGeom>
        </p:spPr>
      </p:pic>
      <p:pic>
        <p:nvPicPr>
          <p:cNvPr id="28" name="Graphic 27" descr="House with solid fill">
            <a:extLst>
              <a:ext uri="{FF2B5EF4-FFF2-40B4-BE49-F238E27FC236}">
                <a16:creationId xmlns:a16="http://schemas.microsoft.com/office/drawing/2014/main" id="{9EE8ED63-1268-BF15-BBB7-916A5E67B58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47962" y="3527114"/>
            <a:ext cx="914400" cy="914400"/>
          </a:xfrm>
          <a:prstGeom prst="rect">
            <a:avLst/>
          </a:prstGeom>
        </p:spPr>
      </p:pic>
      <p:sp>
        <p:nvSpPr>
          <p:cNvPr id="29" name="TextBox 28">
            <a:extLst>
              <a:ext uri="{FF2B5EF4-FFF2-40B4-BE49-F238E27FC236}">
                <a16:creationId xmlns:a16="http://schemas.microsoft.com/office/drawing/2014/main" id="{504CEB25-D411-A215-B416-D7E3A0203F03}"/>
              </a:ext>
            </a:extLst>
          </p:cNvPr>
          <p:cNvSpPr txBox="1"/>
          <p:nvPr/>
        </p:nvSpPr>
        <p:spPr>
          <a:xfrm>
            <a:off x="9826411" y="3663717"/>
            <a:ext cx="2365282" cy="954107"/>
          </a:xfrm>
          <a:prstGeom prst="rect">
            <a:avLst/>
          </a:prstGeom>
          <a:noFill/>
        </p:spPr>
        <p:txBody>
          <a:bodyPr wrap="square" rtlCol="0">
            <a:spAutoFit/>
          </a:bodyPr>
          <a:lstStyle/>
          <a:p>
            <a:r>
              <a:rPr lang="en-US" sz="2800" b="1" dirty="0">
                <a:solidFill>
                  <a:srgbClr val="006A4D"/>
                </a:solidFill>
              </a:rPr>
              <a:t>80% reside in area</a:t>
            </a:r>
          </a:p>
        </p:txBody>
      </p:sp>
      <p:pic>
        <p:nvPicPr>
          <p:cNvPr id="31" name="Graphic 30" descr="Employee badge with solid fill">
            <a:extLst>
              <a:ext uri="{FF2B5EF4-FFF2-40B4-BE49-F238E27FC236}">
                <a16:creationId xmlns:a16="http://schemas.microsoft.com/office/drawing/2014/main" id="{DB6F5058-F049-44E1-56EC-F691A858F93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47272" y="5205391"/>
            <a:ext cx="914400" cy="914400"/>
          </a:xfrm>
          <a:prstGeom prst="rect">
            <a:avLst/>
          </a:prstGeom>
        </p:spPr>
      </p:pic>
      <p:sp>
        <p:nvSpPr>
          <p:cNvPr id="32" name="TextBox 31">
            <a:extLst>
              <a:ext uri="{FF2B5EF4-FFF2-40B4-BE49-F238E27FC236}">
                <a16:creationId xmlns:a16="http://schemas.microsoft.com/office/drawing/2014/main" id="{2BF21AEF-28AB-ABE1-7373-CC73801DE4C9}"/>
              </a:ext>
            </a:extLst>
          </p:cNvPr>
          <p:cNvSpPr txBox="1"/>
          <p:nvPr/>
        </p:nvSpPr>
        <p:spPr>
          <a:xfrm>
            <a:off x="2161672" y="5477386"/>
            <a:ext cx="4292696" cy="523220"/>
          </a:xfrm>
          <a:prstGeom prst="rect">
            <a:avLst/>
          </a:prstGeom>
          <a:noFill/>
        </p:spPr>
        <p:txBody>
          <a:bodyPr wrap="square" rtlCol="0">
            <a:spAutoFit/>
          </a:bodyPr>
          <a:lstStyle/>
          <a:p>
            <a:r>
              <a:rPr lang="en-US" sz="2800" b="1" dirty="0">
                <a:solidFill>
                  <a:srgbClr val="006A4D"/>
                </a:solidFill>
              </a:rPr>
              <a:t>511 Faculty, 1007 Staff</a:t>
            </a:r>
          </a:p>
        </p:txBody>
      </p:sp>
      <p:pic>
        <p:nvPicPr>
          <p:cNvPr id="34" name="Graphic 33" descr="Group of women with solid fill">
            <a:extLst>
              <a:ext uri="{FF2B5EF4-FFF2-40B4-BE49-F238E27FC236}">
                <a16:creationId xmlns:a16="http://schemas.microsoft.com/office/drawing/2014/main" id="{2D1AB752-4210-C46C-BEE9-9B67E0D57ECB}"/>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753486" y="5205391"/>
            <a:ext cx="914400" cy="914400"/>
          </a:xfrm>
          <a:prstGeom prst="rect">
            <a:avLst/>
          </a:prstGeom>
        </p:spPr>
      </p:pic>
      <p:sp>
        <p:nvSpPr>
          <p:cNvPr id="35" name="TextBox 34">
            <a:extLst>
              <a:ext uri="{FF2B5EF4-FFF2-40B4-BE49-F238E27FC236}">
                <a16:creationId xmlns:a16="http://schemas.microsoft.com/office/drawing/2014/main" id="{EBAE96F3-80A5-8452-ACB6-D7895F62A3B7}"/>
              </a:ext>
            </a:extLst>
          </p:cNvPr>
          <p:cNvSpPr txBox="1"/>
          <p:nvPr/>
        </p:nvSpPr>
        <p:spPr>
          <a:xfrm>
            <a:off x="7667886" y="5428753"/>
            <a:ext cx="4292696" cy="523220"/>
          </a:xfrm>
          <a:prstGeom prst="rect">
            <a:avLst/>
          </a:prstGeom>
          <a:noFill/>
        </p:spPr>
        <p:txBody>
          <a:bodyPr wrap="square" rtlCol="0">
            <a:spAutoFit/>
          </a:bodyPr>
          <a:lstStyle/>
          <a:p>
            <a:r>
              <a:rPr lang="en-US" sz="2800" b="1" dirty="0">
                <a:solidFill>
                  <a:srgbClr val="006A4D"/>
                </a:solidFill>
              </a:rPr>
              <a:t>AAUP faculty</a:t>
            </a:r>
          </a:p>
        </p:txBody>
      </p:sp>
      <p:cxnSp>
        <p:nvCxnSpPr>
          <p:cNvPr id="39" name="Straight Connector 38">
            <a:extLst>
              <a:ext uri="{FF2B5EF4-FFF2-40B4-BE49-F238E27FC236}">
                <a16:creationId xmlns:a16="http://schemas.microsoft.com/office/drawing/2014/main" id="{D992FC5D-48CF-4943-54ED-052551299A7D}"/>
              </a:ext>
            </a:extLst>
          </p:cNvPr>
          <p:cNvCxnSpPr>
            <a:cxnSpLocks/>
          </p:cNvCxnSpPr>
          <p:nvPr/>
        </p:nvCxnSpPr>
        <p:spPr>
          <a:xfrm>
            <a:off x="4900613" y="2241636"/>
            <a:ext cx="0" cy="651108"/>
          </a:xfrm>
          <a:prstGeom prst="line">
            <a:avLst/>
          </a:prstGeom>
          <a:ln w="25400">
            <a:solidFill>
              <a:srgbClr val="69BE28"/>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D2E7948-74E1-98BE-8B7D-8C06BB57F3F8}"/>
              </a:ext>
            </a:extLst>
          </p:cNvPr>
          <p:cNvCxnSpPr>
            <a:cxnSpLocks/>
          </p:cNvCxnSpPr>
          <p:nvPr/>
        </p:nvCxnSpPr>
        <p:spPr>
          <a:xfrm>
            <a:off x="8753476" y="2241636"/>
            <a:ext cx="0" cy="651108"/>
          </a:xfrm>
          <a:prstGeom prst="line">
            <a:avLst/>
          </a:prstGeom>
          <a:ln w="25400">
            <a:solidFill>
              <a:srgbClr val="69BE28"/>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B648D3-FFCF-04A6-F98D-046C8EF5E77F}"/>
              </a:ext>
            </a:extLst>
          </p:cNvPr>
          <p:cNvCxnSpPr>
            <a:cxnSpLocks/>
          </p:cNvCxnSpPr>
          <p:nvPr/>
        </p:nvCxnSpPr>
        <p:spPr>
          <a:xfrm>
            <a:off x="4691064" y="3536225"/>
            <a:ext cx="0" cy="651108"/>
          </a:xfrm>
          <a:prstGeom prst="line">
            <a:avLst/>
          </a:prstGeom>
          <a:ln w="25400">
            <a:solidFill>
              <a:srgbClr val="69BE28"/>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63A415-AD0C-8D26-D135-038F5EF42AED}"/>
              </a:ext>
            </a:extLst>
          </p:cNvPr>
          <p:cNvCxnSpPr>
            <a:cxnSpLocks/>
          </p:cNvCxnSpPr>
          <p:nvPr/>
        </p:nvCxnSpPr>
        <p:spPr>
          <a:xfrm>
            <a:off x="8405813" y="3564801"/>
            <a:ext cx="0" cy="651108"/>
          </a:xfrm>
          <a:prstGeom prst="line">
            <a:avLst/>
          </a:prstGeom>
          <a:ln w="25400">
            <a:solidFill>
              <a:srgbClr val="69BE28"/>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E1437EC-581D-8CA1-B7E9-7F64BBBC648E}"/>
              </a:ext>
            </a:extLst>
          </p:cNvPr>
          <p:cNvCxnSpPr>
            <a:cxnSpLocks/>
          </p:cNvCxnSpPr>
          <p:nvPr/>
        </p:nvCxnSpPr>
        <p:spPr>
          <a:xfrm>
            <a:off x="6143626" y="5428753"/>
            <a:ext cx="0" cy="651108"/>
          </a:xfrm>
          <a:prstGeom prst="line">
            <a:avLst/>
          </a:prstGeom>
          <a:ln w="25400">
            <a:solidFill>
              <a:srgbClr val="69BE28"/>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931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3189967-DEEF-75E0-914F-FDC094CA0504}"/>
              </a:ext>
            </a:extLst>
          </p:cNvPr>
          <p:cNvSpPr>
            <a:spLocks noGrp="1"/>
          </p:cNvSpPr>
          <p:nvPr>
            <p:ph type="title"/>
          </p:nvPr>
        </p:nvSpPr>
        <p:spPr>
          <a:xfrm>
            <a:off x="223777" y="487045"/>
            <a:ext cx="11968223" cy="1325563"/>
          </a:xfrm>
        </p:spPr>
        <p:txBody>
          <a:bodyPr>
            <a:normAutofit/>
          </a:bodyPr>
          <a:lstStyle/>
          <a:p>
            <a:r>
              <a:rPr lang="en-US" sz="4200" dirty="0"/>
              <a:t>At the completion of this session, you will be able to:</a:t>
            </a:r>
          </a:p>
        </p:txBody>
      </p:sp>
      <p:graphicFrame>
        <p:nvGraphicFramePr>
          <p:cNvPr id="18" name="Content Placeholder 2">
            <a:extLst>
              <a:ext uri="{FF2B5EF4-FFF2-40B4-BE49-F238E27FC236}">
                <a16:creationId xmlns:a16="http://schemas.microsoft.com/office/drawing/2014/main" id="{8C027885-7A56-9111-C661-D8A3A8D713E3}"/>
              </a:ext>
            </a:extLst>
          </p:cNvPr>
          <p:cNvGraphicFramePr>
            <a:graphicFrameLocks noGrp="1"/>
          </p:cNvGraphicFramePr>
          <p:nvPr>
            <p:ph idx="1"/>
            <p:extLst>
              <p:ext uri="{D42A27DB-BD31-4B8C-83A1-F6EECF244321}">
                <p14:modId xmlns:p14="http://schemas.microsoft.com/office/powerpoint/2010/main" val="1540316412"/>
              </p:ext>
            </p:extLst>
          </p:nvPr>
        </p:nvGraphicFramePr>
        <p:xfrm>
          <a:off x="730459" y="1812608"/>
          <a:ext cx="10731081" cy="3992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1012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56E0-645A-3775-C579-D54BDDF34417}"/>
              </a:ext>
            </a:extLst>
          </p:cNvPr>
          <p:cNvSpPr>
            <a:spLocks noGrp="1"/>
          </p:cNvSpPr>
          <p:nvPr>
            <p:ph type="title"/>
          </p:nvPr>
        </p:nvSpPr>
        <p:spPr>
          <a:xfrm>
            <a:off x="534168" y="542398"/>
            <a:ext cx="10187491" cy="1325563"/>
          </a:xfrm>
        </p:spPr>
        <p:txBody>
          <a:bodyPr/>
          <a:lstStyle/>
          <a:p>
            <a:r>
              <a:rPr lang="en-US" dirty="0"/>
              <a:t>Where do we Start Our QM Partnership?  </a:t>
            </a:r>
          </a:p>
        </p:txBody>
      </p:sp>
      <p:pic>
        <p:nvPicPr>
          <p:cNvPr id="13" name="hyrea1rEG0s"/>
          <p:cNvPicPr>
            <a:picLocks noGrp="1" noRot="1" noChangeAspect="1"/>
          </p:cNvPicPr>
          <p:nvPr>
            <p:ph idx="1"/>
            <a:videoFile r:link="rId2"/>
          </p:nvPr>
        </p:nvPicPr>
        <p:blipFill>
          <a:blip r:embed="rId5">
            <a:extLst>
              <a:ext uri="{28A0092B-C50C-407E-A947-70E740481C1C}">
                <a14:useLocalDpi xmlns:a14="http://schemas.microsoft.com/office/drawing/2010/main" val="0"/>
              </a:ext>
            </a:extLst>
          </a:blip>
          <a:stretch>
            <a:fillRect/>
          </a:stretch>
        </p:blipFill>
        <p:spPr>
          <a:xfrm>
            <a:off x="3810000" y="2649089"/>
            <a:ext cx="4572000" cy="2570299"/>
          </a:xfrm>
          <a:prstGeom prst="rect">
            <a:avLst/>
          </a:prstGeom>
        </p:spPr>
      </p:pic>
      <p:sp>
        <p:nvSpPr>
          <p:cNvPr id="14" name="TextBox 13"/>
          <p:cNvSpPr txBox="1"/>
          <p:nvPr/>
        </p:nvSpPr>
        <p:spPr>
          <a:xfrm>
            <a:off x="283029" y="6335486"/>
            <a:ext cx="6030685" cy="276999"/>
          </a:xfrm>
          <a:prstGeom prst="rect">
            <a:avLst/>
          </a:prstGeom>
          <a:noFill/>
        </p:spPr>
        <p:txBody>
          <a:bodyPr wrap="square" rtlCol="0">
            <a:spAutoFit/>
          </a:bodyPr>
          <a:lstStyle/>
          <a:p>
            <a:r>
              <a:rPr lang="en-US" sz="1200" dirty="0"/>
              <a:t>Video Credit:  YouTube -  </a:t>
            </a:r>
            <a:r>
              <a:rPr lang="en-US" sz="1200" dirty="0">
                <a:hlinkClick r:id="rId6"/>
              </a:rPr>
              <a:t>https://youtu.be/hyrea1rEG0s</a:t>
            </a:r>
            <a:endParaRPr lang="en-US" sz="1200" dirty="0"/>
          </a:p>
        </p:txBody>
      </p:sp>
      <p:sp>
        <p:nvSpPr>
          <p:cNvPr id="4" name="TextBox 3">
            <a:extLst>
              <a:ext uri="{FF2B5EF4-FFF2-40B4-BE49-F238E27FC236}">
                <a16:creationId xmlns:a16="http://schemas.microsoft.com/office/drawing/2014/main" id="{0D5846DE-E766-12A5-9833-F53B7B28B66E}"/>
              </a:ext>
            </a:extLst>
          </p:cNvPr>
          <p:cNvSpPr txBox="1"/>
          <p:nvPr/>
        </p:nvSpPr>
        <p:spPr>
          <a:xfrm>
            <a:off x="6313714" y="5575572"/>
            <a:ext cx="5743575" cy="523220"/>
          </a:xfrm>
          <a:prstGeom prst="rect">
            <a:avLst/>
          </a:prstGeom>
          <a:noFill/>
        </p:spPr>
        <p:txBody>
          <a:bodyPr wrap="square" rtlCol="0">
            <a:spAutoFit/>
          </a:bodyPr>
          <a:lstStyle/>
          <a:p>
            <a:r>
              <a:rPr lang="en-US" sz="2800" b="1" dirty="0"/>
              <a:t>Scoot – begin with support!</a:t>
            </a:r>
            <a:endParaRPr lang="en-US" sz="2800" dirty="0"/>
          </a:p>
        </p:txBody>
      </p:sp>
    </p:spTree>
    <p:custDataLst>
      <p:tags r:id="rId1"/>
    </p:custDataLst>
    <p:extLst>
      <p:ext uri="{BB962C8B-B14F-4D97-AF65-F5344CB8AC3E}">
        <p14:creationId xmlns:p14="http://schemas.microsoft.com/office/powerpoint/2010/main" val="88504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4AD0-64E6-9229-CB8B-F3D747202721}"/>
              </a:ext>
            </a:extLst>
          </p:cNvPr>
          <p:cNvSpPr>
            <a:spLocks noGrp="1"/>
          </p:cNvSpPr>
          <p:nvPr>
            <p:ph type="title"/>
          </p:nvPr>
        </p:nvSpPr>
        <p:spPr>
          <a:xfrm>
            <a:off x="246417" y="419427"/>
            <a:ext cx="11945583" cy="1325563"/>
          </a:xfrm>
        </p:spPr>
        <p:txBody>
          <a:bodyPr/>
          <a:lstStyle/>
          <a:p>
            <a:r>
              <a:rPr lang="en-US" dirty="0"/>
              <a:t> Building the Partnership: Are We Ready to Balance?</a:t>
            </a:r>
          </a:p>
        </p:txBody>
      </p:sp>
      <p:pic>
        <p:nvPicPr>
          <p:cNvPr id="5" name="Content Placeholder 4" descr="A picture containing sky, outdoor, ground&#10;&#10;Description automatically generated">
            <a:extLst>
              <a:ext uri="{FF2B5EF4-FFF2-40B4-BE49-F238E27FC236}">
                <a16:creationId xmlns:a16="http://schemas.microsoft.com/office/drawing/2014/main" id="{2B64E4EC-0664-668C-5F32-BB030728583D}"/>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3167742" y="2006600"/>
            <a:ext cx="6030686" cy="3565901"/>
          </a:xfrm>
        </p:spPr>
      </p:pic>
      <p:sp>
        <p:nvSpPr>
          <p:cNvPr id="4" name="TextBox 3"/>
          <p:cNvSpPr txBox="1"/>
          <p:nvPr/>
        </p:nvSpPr>
        <p:spPr>
          <a:xfrm>
            <a:off x="152400" y="6581001"/>
            <a:ext cx="6030685" cy="276999"/>
          </a:xfrm>
          <a:prstGeom prst="rect">
            <a:avLst/>
          </a:prstGeom>
          <a:noFill/>
        </p:spPr>
        <p:txBody>
          <a:bodyPr wrap="square" rtlCol="0">
            <a:spAutoFit/>
          </a:bodyPr>
          <a:lstStyle/>
          <a:p>
            <a:r>
              <a:rPr lang="en-US" sz="1200" dirty="0"/>
              <a:t>Photo Credit: Getty Images</a:t>
            </a:r>
          </a:p>
        </p:txBody>
      </p:sp>
      <p:sp>
        <p:nvSpPr>
          <p:cNvPr id="3" name="TextBox 2">
            <a:extLst>
              <a:ext uri="{FF2B5EF4-FFF2-40B4-BE49-F238E27FC236}">
                <a16:creationId xmlns:a16="http://schemas.microsoft.com/office/drawing/2014/main" id="{DCC96D20-8403-DC3C-9EAA-D4F636DCAA36}"/>
              </a:ext>
            </a:extLst>
          </p:cNvPr>
          <p:cNvSpPr txBox="1"/>
          <p:nvPr/>
        </p:nvSpPr>
        <p:spPr>
          <a:xfrm>
            <a:off x="6842352" y="5915353"/>
            <a:ext cx="5743575" cy="523220"/>
          </a:xfrm>
          <a:prstGeom prst="rect">
            <a:avLst/>
          </a:prstGeom>
          <a:noFill/>
        </p:spPr>
        <p:txBody>
          <a:bodyPr wrap="square" rtlCol="0">
            <a:spAutoFit/>
          </a:bodyPr>
          <a:lstStyle/>
          <a:p>
            <a:r>
              <a:rPr lang="en-US" sz="2800" b="1" dirty="0"/>
              <a:t>Balance - taking the next step!</a:t>
            </a:r>
            <a:endParaRPr lang="en-US" sz="2800" dirty="0"/>
          </a:p>
        </p:txBody>
      </p:sp>
    </p:spTree>
    <p:custDataLst>
      <p:tags r:id="rId1"/>
    </p:custDataLst>
    <p:extLst>
      <p:ext uri="{BB962C8B-B14F-4D97-AF65-F5344CB8AC3E}">
        <p14:creationId xmlns:p14="http://schemas.microsoft.com/office/powerpoint/2010/main" val="424230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93E8-15C9-E866-7AA0-83A8F780181F}"/>
              </a:ext>
            </a:extLst>
          </p:cNvPr>
          <p:cNvSpPr>
            <a:spLocks noGrp="1"/>
          </p:cNvSpPr>
          <p:nvPr>
            <p:ph type="title"/>
          </p:nvPr>
        </p:nvSpPr>
        <p:spPr>
          <a:xfrm>
            <a:off x="893576" y="759208"/>
            <a:ext cx="11955649" cy="1325563"/>
          </a:xfrm>
        </p:spPr>
        <p:txBody>
          <a:bodyPr>
            <a:normAutofit/>
          </a:bodyPr>
          <a:lstStyle/>
          <a:p>
            <a:r>
              <a:rPr lang="en-US" dirty="0"/>
              <a:t>Preparing for Partnership Challenges!</a:t>
            </a:r>
            <a:endParaRPr lang="en-US" sz="3100" dirty="0"/>
          </a:p>
        </p:txBody>
      </p:sp>
      <p:pic>
        <p:nvPicPr>
          <p:cNvPr id="7" name="NIsDrtPTTd8"/>
          <p:cNvPicPr>
            <a:picLocks noRot="1" noChangeAspect="1"/>
          </p:cNvPicPr>
          <p:nvPr>
            <a:videoFile r:link="rId2"/>
          </p:nvPr>
        </p:nvPicPr>
        <p:blipFill>
          <a:blip r:embed="rId5" cstate="print">
            <a:extLst>
              <a:ext uri="{28A0092B-C50C-407E-A947-70E740481C1C}">
                <a14:useLocalDpi xmlns:a14="http://schemas.microsoft.com/office/drawing/2010/main" val="0"/>
              </a:ext>
            </a:extLst>
          </a:blip>
          <a:stretch>
            <a:fillRect/>
          </a:stretch>
        </p:blipFill>
        <p:spPr>
          <a:xfrm>
            <a:off x="3254829" y="2371829"/>
            <a:ext cx="4572000" cy="2332058"/>
          </a:xfrm>
          <a:prstGeom prst="rect">
            <a:avLst/>
          </a:prstGeom>
        </p:spPr>
      </p:pic>
      <p:sp>
        <p:nvSpPr>
          <p:cNvPr id="9" name="TextBox 8"/>
          <p:cNvSpPr txBox="1"/>
          <p:nvPr/>
        </p:nvSpPr>
        <p:spPr>
          <a:xfrm>
            <a:off x="0" y="6581001"/>
            <a:ext cx="9764486" cy="276999"/>
          </a:xfrm>
          <a:prstGeom prst="rect">
            <a:avLst/>
          </a:prstGeom>
          <a:noFill/>
        </p:spPr>
        <p:txBody>
          <a:bodyPr wrap="square" rtlCol="0">
            <a:spAutoFit/>
          </a:bodyPr>
          <a:lstStyle/>
          <a:p>
            <a:r>
              <a:rPr lang="en-US" sz="1200" dirty="0"/>
              <a:t>Video Credit: </a:t>
            </a:r>
            <a:r>
              <a:rPr lang="en-US" sz="1200" dirty="0" err="1"/>
              <a:t>Youtube</a:t>
            </a:r>
            <a:r>
              <a:rPr lang="en-US" sz="1200" dirty="0"/>
              <a:t> – WSH How to Ride a Bike for Adults </a:t>
            </a:r>
            <a:r>
              <a:rPr lang="en-US" sz="1200" dirty="0">
                <a:hlinkClick r:id="rId6"/>
              </a:rPr>
              <a:t>https://youtu.be/NIsDrtPTTd8</a:t>
            </a:r>
            <a:endParaRPr lang="en-US" sz="1200" dirty="0"/>
          </a:p>
        </p:txBody>
      </p:sp>
      <p:sp>
        <p:nvSpPr>
          <p:cNvPr id="3" name="TextBox 2">
            <a:extLst>
              <a:ext uri="{FF2B5EF4-FFF2-40B4-BE49-F238E27FC236}">
                <a16:creationId xmlns:a16="http://schemas.microsoft.com/office/drawing/2014/main" id="{99E379D0-03BF-E2A3-9C83-A3C63D9AC150}"/>
              </a:ext>
            </a:extLst>
          </p:cNvPr>
          <p:cNvSpPr txBox="1"/>
          <p:nvPr/>
        </p:nvSpPr>
        <p:spPr>
          <a:xfrm>
            <a:off x="6313714" y="5575572"/>
            <a:ext cx="5743575" cy="523220"/>
          </a:xfrm>
          <a:prstGeom prst="rect">
            <a:avLst/>
          </a:prstGeom>
          <a:noFill/>
        </p:spPr>
        <p:txBody>
          <a:bodyPr wrap="square" rtlCol="0">
            <a:spAutoFit/>
          </a:bodyPr>
          <a:lstStyle/>
          <a:p>
            <a:r>
              <a:rPr lang="en-US" sz="2800" b="1" dirty="0"/>
              <a:t>Pedaling - putting it all together! </a:t>
            </a:r>
            <a:endParaRPr lang="en-US" sz="2800" dirty="0"/>
          </a:p>
        </p:txBody>
      </p:sp>
    </p:spTree>
    <p:custDataLst>
      <p:tags r:id="rId1"/>
    </p:custDataLst>
    <p:extLst>
      <p:ext uri="{BB962C8B-B14F-4D97-AF65-F5344CB8AC3E}">
        <p14:creationId xmlns:p14="http://schemas.microsoft.com/office/powerpoint/2010/main" val="386946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E1DD-0E67-F2C0-D503-F8C8F360DD51}"/>
              </a:ext>
            </a:extLst>
          </p:cNvPr>
          <p:cNvSpPr>
            <a:spLocks noGrp="1"/>
          </p:cNvSpPr>
          <p:nvPr>
            <p:ph idx="1"/>
          </p:nvPr>
        </p:nvSpPr>
        <p:spPr>
          <a:xfrm>
            <a:off x="1179306" y="2054130"/>
            <a:ext cx="9599856" cy="2747963"/>
          </a:xfrm>
        </p:spPr>
        <p:txBody>
          <a:bodyPr>
            <a:normAutofit/>
          </a:bodyPr>
          <a:lstStyle/>
          <a:p>
            <a:pPr marL="0" indent="0" algn="ctr">
              <a:buNone/>
            </a:pPr>
            <a:r>
              <a:rPr lang="en-US" sz="5400" i="1" dirty="0"/>
              <a:t>What are some things you noticed in this video?</a:t>
            </a:r>
          </a:p>
        </p:txBody>
      </p:sp>
    </p:spTree>
    <p:custDataLst>
      <p:tags r:id="rId1"/>
    </p:custDataLst>
    <p:extLst>
      <p:ext uri="{BB962C8B-B14F-4D97-AF65-F5344CB8AC3E}">
        <p14:creationId xmlns:p14="http://schemas.microsoft.com/office/powerpoint/2010/main" val="127677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erson riding a bicycle&#10;&#10;Description automatically generated with low confidence">
            <a:extLst>
              <a:ext uri="{FF2B5EF4-FFF2-40B4-BE49-F238E27FC236}">
                <a16:creationId xmlns:a16="http://schemas.microsoft.com/office/drawing/2014/main" id="{E9F308A7-9670-B656-53E0-FF68EA30957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39612" y="2218386"/>
            <a:ext cx="5673969" cy="2791784"/>
          </a:xfrm>
        </p:spPr>
      </p:pic>
      <p:sp>
        <p:nvSpPr>
          <p:cNvPr id="14" name="Title 1">
            <a:extLst>
              <a:ext uri="{FF2B5EF4-FFF2-40B4-BE49-F238E27FC236}">
                <a16:creationId xmlns:a16="http://schemas.microsoft.com/office/drawing/2014/main" id="{9830351C-EBA0-1DA4-10E8-053CF8ACF273}"/>
              </a:ext>
            </a:extLst>
          </p:cNvPr>
          <p:cNvSpPr>
            <a:spLocks noGrp="1"/>
          </p:cNvSpPr>
          <p:nvPr>
            <p:ph type="title"/>
          </p:nvPr>
        </p:nvSpPr>
        <p:spPr>
          <a:xfrm>
            <a:off x="1239612" y="3614278"/>
            <a:ext cx="5673969" cy="1325563"/>
          </a:xfrm>
        </p:spPr>
        <p:txBody>
          <a:bodyPr>
            <a:normAutofit/>
          </a:bodyPr>
          <a:lstStyle/>
          <a:p>
            <a:pPr algn="ctr"/>
            <a:r>
              <a:rPr lang="en-US" b="1" dirty="0">
                <a:solidFill>
                  <a:schemeClr val="bg1"/>
                </a:solidFill>
                <a:latin typeface="+mn-lt"/>
              </a:rPr>
              <a:t>“Why Quality Matters”</a:t>
            </a:r>
          </a:p>
        </p:txBody>
      </p:sp>
      <p:sp>
        <p:nvSpPr>
          <p:cNvPr id="5" name="TextBox 4"/>
          <p:cNvSpPr txBox="1"/>
          <p:nvPr/>
        </p:nvSpPr>
        <p:spPr>
          <a:xfrm>
            <a:off x="0" y="6550223"/>
            <a:ext cx="9764486" cy="307777"/>
          </a:xfrm>
          <a:prstGeom prst="rect">
            <a:avLst/>
          </a:prstGeom>
          <a:noFill/>
        </p:spPr>
        <p:txBody>
          <a:bodyPr wrap="square" rtlCol="0">
            <a:spAutoFit/>
          </a:bodyPr>
          <a:lstStyle/>
          <a:p>
            <a:r>
              <a:rPr lang="en-US" sz="1400" dirty="0"/>
              <a:t>Photo Credit: </a:t>
            </a:r>
            <a:r>
              <a:rPr lang="en-US" sz="1400" dirty="0" err="1"/>
              <a:t>Youtube</a:t>
            </a:r>
            <a:r>
              <a:rPr lang="en-US" sz="1400" dirty="0"/>
              <a:t> – WSH How to Ride a Bike for Adults </a:t>
            </a:r>
            <a:r>
              <a:rPr lang="en-US" sz="1400" dirty="0">
                <a:hlinkClick r:id="rId5"/>
              </a:rPr>
              <a:t>https://youtu.be/NIsDrtPTTd8</a:t>
            </a:r>
            <a:r>
              <a:rPr lang="en-US" sz="1400" dirty="0"/>
              <a:t>S</a:t>
            </a:r>
          </a:p>
        </p:txBody>
      </p:sp>
      <p:sp>
        <p:nvSpPr>
          <p:cNvPr id="2" name="TextBox 1"/>
          <p:cNvSpPr txBox="1"/>
          <p:nvPr/>
        </p:nvSpPr>
        <p:spPr>
          <a:xfrm>
            <a:off x="7256481" y="1906118"/>
            <a:ext cx="4773594" cy="3416320"/>
          </a:xfrm>
          <a:prstGeom prst="rect">
            <a:avLst/>
          </a:prstGeom>
          <a:noFill/>
        </p:spPr>
        <p:txBody>
          <a:bodyPr wrap="square" rtlCol="0">
            <a:spAutoFit/>
          </a:bodyPr>
          <a:lstStyle/>
          <a:p>
            <a:pPr algn="ctr"/>
            <a:r>
              <a:rPr lang="en-US" sz="7200" dirty="0"/>
              <a:t>1. (Scoot) into Partnership</a:t>
            </a:r>
          </a:p>
        </p:txBody>
      </p:sp>
    </p:spTree>
    <p:custDataLst>
      <p:tags r:id="rId1"/>
    </p:custDataLst>
    <p:extLst>
      <p:ext uri="{BB962C8B-B14F-4D97-AF65-F5344CB8AC3E}">
        <p14:creationId xmlns:p14="http://schemas.microsoft.com/office/powerpoint/2010/main" val="567938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CA257A3344C24FBAE3DF20DDF2F0BD" ma:contentTypeVersion="10" ma:contentTypeDescription="Create a new document." ma:contentTypeScope="" ma:versionID="88d81314a85da6f983ad12e0dfd5dfbf">
  <xsd:schema xmlns:xsd="http://www.w3.org/2001/XMLSchema" xmlns:xs="http://www.w3.org/2001/XMLSchema" xmlns:p="http://schemas.microsoft.com/office/2006/metadata/properties" xmlns:ns2="a63a96af-9a9c-4d1e-8e9b-a553e93dbfde" xmlns:ns3="cdcd2437-b88d-4556-91ce-b756654ca9d3" targetNamespace="http://schemas.microsoft.com/office/2006/metadata/properties" ma:root="true" ma:fieldsID="84ca2ba42de079cd36de87ec4fa7887a" ns2:_="" ns3:_="">
    <xsd:import namespace="a63a96af-9a9c-4d1e-8e9b-a553e93dbfde"/>
    <xsd:import namespace="cdcd2437-b88d-4556-91ce-b756654ca9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a96af-9a9c-4d1e-8e9b-a553e93db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cd2437-b88d-4556-91ce-b756654ca9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c5cdfe-71ad-477d-9c03-3957741bacf5}" ma:internalName="TaxCatchAll" ma:showField="CatchAllData" ma:web="cdcd2437-b88d-4556-91ce-b756654ca9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cd2437-b88d-4556-91ce-b756654ca9d3" xsi:nil="true"/>
    <lcf76f155ced4ddcb4097134ff3c332f xmlns="a63a96af-9a9c-4d1e-8e9b-a553e93dbf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25EDBB-401B-4DDD-9C8C-51E4B100D70C}">
  <ds:schemaRefs>
    <ds:schemaRef ds:uri="http://schemas.microsoft.com/sharepoint/v3/contenttype/forms"/>
  </ds:schemaRefs>
</ds:datastoreItem>
</file>

<file path=customXml/itemProps2.xml><?xml version="1.0" encoding="utf-8"?>
<ds:datastoreItem xmlns:ds="http://schemas.openxmlformats.org/officeDocument/2006/customXml" ds:itemID="{BF114DCA-A889-40CA-A5D3-3898EBE68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a96af-9a9c-4d1e-8e9b-a553e93dbfde"/>
    <ds:schemaRef ds:uri="cdcd2437-b88d-4556-91ce-b756654ca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6C5019-0914-4538-BD9E-FB3EE23BA528}">
  <ds:schemaRef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cdcd2437-b88d-4556-91ce-b756654ca9d3"/>
    <ds:schemaRef ds:uri="a63a96af-9a9c-4d1e-8e9b-a553e93dbfde"/>
  </ds:schemaRefs>
</ds:datastoreItem>
</file>

<file path=docProps/app.xml><?xml version="1.0" encoding="utf-8"?>
<Properties xmlns="http://schemas.openxmlformats.org/officeDocument/2006/extended-properties" xmlns:vt="http://schemas.openxmlformats.org/officeDocument/2006/docPropsVTypes">
  <TotalTime>2329</TotalTime>
  <Words>2051</Words>
  <Application>Microsoft Office PowerPoint</Application>
  <PresentationFormat>Widescreen</PresentationFormat>
  <Paragraphs>349</Paragraphs>
  <Slides>25</Slides>
  <Notes>25</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Century Gothic</vt:lpstr>
      <vt:lpstr>Symbol</vt:lpstr>
      <vt:lpstr>Times New Roman</vt:lpstr>
      <vt:lpstr>Wingdings</vt:lpstr>
      <vt:lpstr>Office Theme</vt:lpstr>
      <vt:lpstr>PowerPoint Presentation</vt:lpstr>
      <vt:lpstr>PowerPoint Presentation</vt:lpstr>
      <vt:lpstr>PowerPoint Presentation</vt:lpstr>
      <vt:lpstr>At the completion of this session, you will be able to:</vt:lpstr>
      <vt:lpstr>Where do we Start Our QM Partnership?  </vt:lpstr>
      <vt:lpstr> Building the Partnership: Are We Ready to Balance?</vt:lpstr>
      <vt:lpstr>Preparing for Partnership Challenges!</vt:lpstr>
      <vt:lpstr>PowerPoint Presentation</vt:lpstr>
      <vt:lpstr>“Why Quality Matters”</vt:lpstr>
      <vt:lpstr>How we (Scoot) Into a Partnership</vt:lpstr>
      <vt:lpstr>PowerPoint Presentation</vt:lpstr>
      <vt:lpstr>PowerPoint Presentation</vt:lpstr>
      <vt:lpstr>PowerPoint Presentation</vt:lpstr>
      <vt:lpstr>PowerPoint Presentation</vt:lpstr>
      <vt:lpstr>Consulting Partnership </vt:lpstr>
      <vt:lpstr>Champion in the Making</vt:lpstr>
      <vt:lpstr>PowerPoint Presentation</vt:lpstr>
      <vt:lpstr>PowerPoint Presentation</vt:lpstr>
      <vt:lpstr>Benefits of a QM Review</vt:lpstr>
      <vt:lpstr>CSU QM Coordinator (QMC)</vt:lpstr>
      <vt:lpstr>Three Main Elements of a QM Review</vt:lpstr>
      <vt:lpstr>8 General Standards</vt:lpstr>
      <vt:lpstr>Begins at CSU</vt:lpstr>
      <vt:lpstr>QM Review (At-a-Glance)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L Krosnick</dc:creator>
  <cp:lastModifiedBy>vlkrosnick1@yahoo.com</cp:lastModifiedBy>
  <cp:revision>202</cp:revision>
  <cp:lastPrinted>2022-10-21T13:17:19Z</cp:lastPrinted>
  <dcterms:created xsi:type="dcterms:W3CDTF">2022-09-12T12:53:10Z</dcterms:created>
  <dcterms:modified xsi:type="dcterms:W3CDTF">2022-10-26T17:06:27Z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D40114E7-6548-4BB9-B96C-007720FE7BB2</vt:lpwstr>
  </property>
  <property fmtid="{D5CDD505-2E9C-101B-9397-08002B2CF9AE}" pid="3" name="ArticulatePath">
    <vt:lpwstr>bike</vt:lpwstr>
  </property>
  <property fmtid="{D5CDD505-2E9C-101B-9397-08002B2CF9AE}" pid="4" name="ContentTypeId">
    <vt:lpwstr>0x010100F9CA257A3344C24FBAE3DF20DDF2F0BD</vt:lpwstr>
  </property>
  <property fmtid="{D5CDD505-2E9C-101B-9397-08002B2CF9AE}" pid="5" name="MediaServiceImageTags">
    <vt:lpwstr/>
  </property>
</Properties>
</file>