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72" r:id="rId3"/>
    <p:sldId id="273" r:id="rId4"/>
    <p:sldId id="275" r:id="rId5"/>
    <p:sldId id="276" r:id="rId6"/>
    <p:sldId id="257" r:id="rId7"/>
    <p:sldId id="261" r:id="rId8"/>
    <p:sldId id="258" r:id="rId9"/>
    <p:sldId id="259" r:id="rId10"/>
    <p:sldId id="274" r:id="rId11"/>
    <p:sldId id="263" r:id="rId12"/>
    <p:sldId id="264" r:id="rId13"/>
    <p:sldId id="265" r:id="rId14"/>
    <p:sldId id="266" r:id="rId15"/>
    <p:sldId id="267" r:id="rId16"/>
    <p:sldId id="271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7799" autoAdjust="0"/>
  </p:normalViewPr>
  <p:slideViewPr>
    <p:cSldViewPr snapToGrid="0">
      <p:cViewPr varScale="1">
        <p:scale>
          <a:sx n="48" d="100"/>
          <a:sy n="48" d="100"/>
        </p:scale>
        <p:origin x="72" y="34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3677-A536-4BDD-8F32-959999D805CA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06958-1529-4D56-A65C-74362AC0A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7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958-1529-4D56-A65C-74362AC0A6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35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958-1529-4D56-A65C-74362AC0A6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66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1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958-1529-4D56-A65C-74362AC0A6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63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b="1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958-1529-4D56-A65C-74362AC0A6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07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958-1529-4D56-A65C-74362AC0A6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83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sz="1200" b="1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958-1529-4D56-A65C-74362AC0A6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43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958-1529-4D56-A65C-74362AC0A6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55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958-1529-4D56-A65C-74362AC0A6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51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958-1529-4D56-A65C-74362AC0A6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0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958-1529-4D56-A65C-74362AC0A6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9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958-1529-4D56-A65C-74362AC0A6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3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958-1529-4D56-A65C-74362AC0A6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03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958-1529-4D56-A65C-74362AC0A6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10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958-1529-4D56-A65C-74362AC0A6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70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958-1529-4D56-A65C-74362AC0A6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2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958-1529-4D56-A65C-74362AC0A6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7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D82-7588-403A-B3F6-B0B361FE0E4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3A81-9A0E-478F-8716-5F49BCD29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1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D82-7588-403A-B3F6-B0B361FE0E4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3A81-9A0E-478F-8716-5F49BCD29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88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D82-7588-403A-B3F6-B0B361FE0E4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3A81-9A0E-478F-8716-5F49BCD29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75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D82-7588-403A-B3F6-B0B361FE0E4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3A81-9A0E-478F-8716-5F49BCD29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06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D82-7588-403A-B3F6-B0B361FE0E4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3A81-9A0E-478F-8716-5F49BCD29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58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D82-7588-403A-B3F6-B0B361FE0E4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3A81-9A0E-478F-8716-5F49BCD29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1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D82-7588-403A-B3F6-B0B361FE0E4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3A81-9A0E-478F-8716-5F49BCD29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20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D82-7588-403A-B3F6-B0B361FE0E4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3A81-9A0E-478F-8716-5F49BCD29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34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D82-7588-403A-B3F6-B0B361FE0E4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3A81-9A0E-478F-8716-5F49BCD29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9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D82-7588-403A-B3F6-B0B361FE0E4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5893A81-9A0E-478F-8716-5F49BCD29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3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D82-7588-403A-B3F6-B0B361FE0E4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3A81-9A0E-478F-8716-5F49BCD29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4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D82-7588-403A-B3F6-B0B361FE0E4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3A81-9A0E-478F-8716-5F49BCD29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7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D82-7588-403A-B3F6-B0B361FE0E4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3A81-9A0E-478F-8716-5F49BCD29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7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D82-7588-403A-B3F6-B0B361FE0E4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3A81-9A0E-478F-8716-5F49BCD29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6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D82-7588-403A-B3F6-B0B361FE0E4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3A81-9A0E-478F-8716-5F49BCD29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4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D82-7588-403A-B3F6-B0B361FE0E4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3A81-9A0E-478F-8716-5F49BCD29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1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CD82-7588-403A-B3F6-B0B361FE0E4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3A81-9A0E-478F-8716-5F49BCD29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2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0BCD82-7588-403A-B3F6-B0B361FE0E4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893A81-9A0E-478F-8716-5F49BCD29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0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igerwolf5.deviantart.com/art/werewolf-paw-print-252328642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9538" y="636104"/>
            <a:ext cx="8301644" cy="51360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“Using Quality Matters Standards to Standardize Course Syllabi Across Nursing Programs to Improve the Student Experience”.</a:t>
            </a:r>
          </a:p>
        </p:txBody>
      </p:sp>
    </p:spTree>
    <p:extLst>
      <p:ext uri="{BB962C8B-B14F-4D97-AF65-F5344CB8AC3E}">
        <p14:creationId xmlns:p14="http://schemas.microsoft.com/office/powerpoint/2010/main" val="354810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0B326-35B9-41F1-AAEF-471CB016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Congruency of Outcomes and CCNE Essentials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921B95-A3BB-4A10-A6DC-1F362A6A8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11" y="2144430"/>
            <a:ext cx="6381750" cy="22751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6EBAB9-32E0-4242-8E77-7ED9E31D22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306"/>
          <a:stretch/>
        </p:blipFill>
        <p:spPr>
          <a:xfrm>
            <a:off x="3066920" y="4670123"/>
            <a:ext cx="8320348" cy="1502077"/>
          </a:xfrm>
          <a:prstGeom prst="rect">
            <a:avLst/>
          </a:prstGeom>
        </p:spPr>
      </p:pic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xmlns="" id="{6E137610-5913-46F8-9B75-6C9AEE73DD3C}"/>
              </a:ext>
            </a:extLst>
          </p:cNvPr>
          <p:cNvSpPr/>
          <p:nvPr/>
        </p:nvSpPr>
        <p:spPr>
          <a:xfrm>
            <a:off x="8984854" y="2493295"/>
            <a:ext cx="1878676" cy="1060966"/>
          </a:xfrm>
          <a:prstGeom prst="wedgeRoundRectCallout">
            <a:avLst>
              <a:gd name="adj1" fmla="val -40833"/>
              <a:gd name="adj2" fmla="val 1222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QM Standard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2.1, 2.3, 2.5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15BE5C-ACCB-47F7-B759-6580A9E6A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4380" y="1780270"/>
            <a:ext cx="1950889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303" y="158125"/>
            <a:ext cx="10018713" cy="1209502"/>
          </a:xfrm>
        </p:spPr>
        <p:txBody>
          <a:bodyPr/>
          <a:lstStyle/>
          <a:p>
            <a:r>
              <a:rPr lang="en-US" dirty="0"/>
              <a:t>Schedule and Assessment Methods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550533" y="5411585"/>
            <a:ext cx="2586731" cy="1313411"/>
          </a:xfrm>
          <a:prstGeom prst="wedgeRoundRectCallout">
            <a:avLst>
              <a:gd name="adj1" fmla="val 41372"/>
              <a:gd name="adj2" fmla="val -1109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QM Standards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2.2. 2.3, 2.4, 2.5,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3.1, 3.2, 3.3, 3.4, 3.5,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4.1, 4.3, 4.4, 5.4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60" y="1842657"/>
            <a:ext cx="5776480" cy="2576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40" y="3374967"/>
            <a:ext cx="4972050" cy="29925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1594" y="152597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27127" y="299732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142BEA-B16D-48D5-A5F9-9524125F5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573019">
            <a:off x="1893009" y="4812934"/>
            <a:ext cx="1950889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3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759" y="441960"/>
            <a:ext cx="10018713" cy="1752599"/>
          </a:xfrm>
        </p:spPr>
        <p:txBody>
          <a:bodyPr/>
          <a:lstStyle/>
          <a:p>
            <a:r>
              <a:rPr lang="en-US" dirty="0"/>
              <a:t>Delineation of Assessment Methods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65" y="2194559"/>
            <a:ext cx="6467302" cy="4305993"/>
          </a:xfrm>
        </p:spPr>
      </p:pic>
      <p:sp>
        <p:nvSpPr>
          <p:cNvPr id="6" name="Rounded Rectangular Callout 5"/>
          <p:cNvSpPr/>
          <p:nvPr/>
        </p:nvSpPr>
        <p:spPr>
          <a:xfrm>
            <a:off x="1014153" y="3973482"/>
            <a:ext cx="2128057" cy="1055715"/>
          </a:xfrm>
          <a:prstGeom prst="wedgeRoundRectCallout">
            <a:avLst>
              <a:gd name="adj1" fmla="val 46400"/>
              <a:gd name="adj2" fmla="val 969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QM Standards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3.2, 3.3, 3.4, 3.5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102779-4BE3-4CD8-A143-7497BFCFE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39021">
            <a:off x="1969760" y="3358311"/>
            <a:ext cx="1950889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5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99506"/>
            <a:ext cx="10018713" cy="1362594"/>
          </a:xfrm>
        </p:spPr>
        <p:txBody>
          <a:bodyPr/>
          <a:lstStyle/>
          <a:p>
            <a:r>
              <a:rPr lang="en-US" dirty="0"/>
              <a:t>Assessment Expectation Descriptions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1" y="1562099"/>
            <a:ext cx="6367548" cy="5137959"/>
          </a:xfrm>
        </p:spPr>
      </p:pic>
      <p:sp>
        <p:nvSpPr>
          <p:cNvPr id="5" name="Rounded Rectangular Callout 4"/>
          <p:cNvSpPr/>
          <p:nvPr/>
        </p:nvSpPr>
        <p:spPr>
          <a:xfrm>
            <a:off x="9857104" y="2211185"/>
            <a:ext cx="1645920" cy="1030778"/>
          </a:xfrm>
          <a:prstGeom prst="wedgeRoundRectCallout">
            <a:avLst>
              <a:gd name="adj1" fmla="val -35378"/>
              <a:gd name="adj2" fmla="val 1004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QM Standards 3.2, 3.3, 3.5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309DF1-09CB-4070-9141-CBBE00BCB6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19627423">
            <a:off x="10658927" y="2713934"/>
            <a:ext cx="1688194" cy="105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8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316" y="0"/>
            <a:ext cx="10018713" cy="1246909"/>
          </a:xfrm>
        </p:spPr>
        <p:txBody>
          <a:bodyPr/>
          <a:lstStyle/>
          <a:p>
            <a:r>
              <a:rPr lang="en-US" dirty="0"/>
              <a:t>Teaching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246908"/>
            <a:ext cx="3287194" cy="3208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Connect course outcomes back to program expectations</a:t>
            </a:r>
          </a:p>
          <a:p>
            <a:r>
              <a:rPr lang="en-US" dirty="0"/>
              <a:t>Provide consistent messaging (expectations, outcomes..)</a:t>
            </a:r>
          </a:p>
          <a:p>
            <a:r>
              <a:rPr lang="en-US" dirty="0"/>
              <a:t>Show evidence within the course calendar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66" y="1007490"/>
            <a:ext cx="5716841" cy="36875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" name="Oval 4"/>
          <p:cNvSpPr/>
          <p:nvPr/>
        </p:nvSpPr>
        <p:spPr>
          <a:xfrm>
            <a:off x="6998382" y="1961805"/>
            <a:ext cx="1197033" cy="227768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463954" y="4239491"/>
            <a:ext cx="1197033" cy="43226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80" y="4844079"/>
            <a:ext cx="5200650" cy="137315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461919" y="2038268"/>
            <a:ext cx="1197033" cy="43226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8811492" y="5037513"/>
            <a:ext cx="2211412" cy="878655"/>
          </a:xfrm>
          <a:prstGeom prst="wedgeRoundRectCallout">
            <a:avLst>
              <a:gd name="adj1" fmla="val -49924"/>
              <a:gd name="adj2" fmla="val 1032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QM Standard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2.1, 2.2, 2.3, 2.4, 2.5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15EEEA-D3C9-4C58-A433-58A5C5792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309" y="4453838"/>
            <a:ext cx="1950889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Clarification of Course Expectations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03" y="2438399"/>
            <a:ext cx="6296025" cy="3397136"/>
          </a:xfrm>
        </p:spPr>
      </p:pic>
      <p:sp>
        <p:nvSpPr>
          <p:cNvPr id="5" name="Rounded Rectangular Callout 4"/>
          <p:cNvSpPr/>
          <p:nvPr/>
        </p:nvSpPr>
        <p:spPr>
          <a:xfrm>
            <a:off x="1895301" y="2438399"/>
            <a:ext cx="2211185" cy="1485208"/>
          </a:xfrm>
          <a:prstGeom prst="wedgeRoundRectCallout">
            <a:avLst>
              <a:gd name="adj1" fmla="val 48765"/>
              <a:gd name="adj2" fmla="val 1042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QM Standards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1.3, 1.4, 5.3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1D45BA-DB27-47E2-8E66-216E51E3B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53327">
            <a:off x="1210900" y="1910157"/>
            <a:ext cx="1950889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70164"/>
            <a:ext cx="10018713" cy="1752599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3C6A4C8-025B-4E81-9459-5D60DE5C2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3579" y="2261109"/>
            <a:ext cx="5407023" cy="3124201"/>
          </a:xfrm>
        </p:spPr>
        <p:txBody>
          <a:bodyPr/>
          <a:lstStyle/>
          <a:p>
            <a:r>
              <a:rPr lang="en-US" dirty="0"/>
              <a:t>Quality Matters standards are applicable across many facets of a course and program</a:t>
            </a:r>
          </a:p>
          <a:p>
            <a:r>
              <a:rPr lang="en-US" dirty="0"/>
              <a:t>Quality Matters standards provide a student and success focused set of guidelines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05A4B36-1973-4F20-B3FD-954998B6B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235" y="1697698"/>
            <a:ext cx="4121419" cy="42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27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38D541-A39C-406D-9404-B51C4CE16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887" y="1752599"/>
            <a:ext cx="5763555" cy="427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5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8B12E9-DAF9-4042-A7C7-80078B716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09" y="1855305"/>
            <a:ext cx="1635347" cy="1961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124E824-1718-4040-B2C0-FED9381E6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51" y="4644886"/>
            <a:ext cx="1635347" cy="1961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9D8B89-1769-4C5D-BDD2-1CD7A9E659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899" y="3848891"/>
            <a:ext cx="1635348" cy="19613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1FDDD-A87A-4DE4-A0BE-193A4224B1E9}"/>
              </a:ext>
            </a:extLst>
          </p:cNvPr>
          <p:cNvSpPr txBox="1"/>
          <p:nvPr/>
        </p:nvSpPr>
        <p:spPr>
          <a:xfrm>
            <a:off x="6096000" y="2466633"/>
            <a:ext cx="394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Colleen Paramesh DNP, NP-C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7BBA5A-1E41-43ED-A22E-7786A131F9B6}"/>
              </a:ext>
            </a:extLst>
          </p:cNvPr>
          <p:cNvSpPr txBox="1"/>
          <p:nvPr/>
        </p:nvSpPr>
        <p:spPr>
          <a:xfrm>
            <a:off x="4378545" y="5625547"/>
            <a:ext cx="213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Kelly Cole MSN, RN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1643477-6C00-45D1-9FC3-CAF471349E1F}"/>
              </a:ext>
            </a:extLst>
          </p:cNvPr>
          <p:cNvSpPr txBox="1"/>
          <p:nvPr/>
        </p:nvSpPr>
        <p:spPr>
          <a:xfrm>
            <a:off x="9059173" y="4644886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Natasha Werth  MSN, RN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8D497237-F13F-4D3F-A90A-1E0B0ED7B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841" y="102706"/>
            <a:ext cx="10018713" cy="1474303"/>
          </a:xfrm>
        </p:spPr>
        <p:txBody>
          <a:bodyPr>
            <a:normAutofit fontScale="90000"/>
          </a:bodyPr>
          <a:lstStyle/>
          <a:p>
            <a:r>
              <a:rPr lang="en-US" dirty="0"/>
              <a:t>Fort Hays State University</a:t>
            </a:r>
            <a:br>
              <a:rPr lang="en-US" dirty="0"/>
            </a:br>
            <a:r>
              <a:rPr lang="en-US" dirty="0"/>
              <a:t>Summer 2017 Nursing Accreditation  </a:t>
            </a:r>
            <a:br>
              <a:rPr lang="en-US" dirty="0"/>
            </a:br>
            <a:r>
              <a:rPr lang="en-US" dirty="0"/>
              <a:t>Congruency Task Force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B3E411-ACEF-4086-BCA2-0B28DBAC8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426" y="3429000"/>
            <a:ext cx="1861249" cy="186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5CB520C-AC29-4B3D-A252-8C2A5964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1028700"/>
          </a:xfrm>
        </p:spPr>
        <p:txBody>
          <a:bodyPr/>
          <a:lstStyle/>
          <a:p>
            <a:r>
              <a:rPr lang="en-US" dirty="0"/>
              <a:t>Learner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9F448BE-1CB6-470B-99BE-32803B369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582" y="1219201"/>
            <a:ext cx="8932168" cy="5294333"/>
          </a:xfrm>
        </p:spPr>
        <p:txBody>
          <a:bodyPr/>
          <a:lstStyle/>
          <a:p>
            <a:r>
              <a:rPr lang="en-US" dirty="0"/>
              <a:t> Review participants’ syllabi for alignment with the QM Standards. </a:t>
            </a:r>
          </a:p>
          <a:p>
            <a:r>
              <a:rPr lang="en-US" dirty="0"/>
              <a:t>Apply the QM Standards to improve the student experience with course navigation. </a:t>
            </a:r>
          </a:p>
          <a:p>
            <a:r>
              <a:rPr lang="en-US" dirty="0"/>
              <a:t>Use the QM Standards to prepare course documents for accreditation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A560A9-6B0D-4797-9B04-DC44AD925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756" y="4008459"/>
            <a:ext cx="18288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4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56DEB7-5BBF-4883-B6C8-DA05409C9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29641"/>
          </a:xfrm>
        </p:spPr>
        <p:txBody>
          <a:bodyPr/>
          <a:lstStyle/>
          <a:p>
            <a:r>
              <a:rPr lang="en-US" dirty="0"/>
              <a:t>Prior Format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E43AB0-45A5-4D7D-AB58-3EE77593A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819" y="1553447"/>
            <a:ext cx="9488489" cy="489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6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AE5F1-D1EF-4BE2-87A9-3FCF29F48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942" y="97077"/>
            <a:ext cx="10018713" cy="1243208"/>
          </a:xfrm>
        </p:spPr>
        <p:txBody>
          <a:bodyPr/>
          <a:lstStyle/>
          <a:p>
            <a:r>
              <a:rPr lang="en-US" dirty="0"/>
              <a:t>Reviewed and Revised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050506-99DE-4DD3-A2EB-03C5D5D3D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101" y="1508317"/>
            <a:ext cx="9159554" cy="489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96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70410"/>
            <a:ext cx="10018713" cy="1752599"/>
          </a:xfrm>
        </p:spPr>
        <p:txBody>
          <a:bodyPr>
            <a:normAutofit/>
          </a:bodyPr>
          <a:lstStyle/>
          <a:p>
            <a:r>
              <a:rPr lang="en-US" sz="5400" dirty="0"/>
              <a:t>Task Force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815" y="2317864"/>
            <a:ext cx="10018713" cy="312420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sz="4000" dirty="0"/>
              <a:t>Internal review to prepare for Accreditation </a:t>
            </a:r>
          </a:p>
          <a:p>
            <a:pPr marL="514350" indent="-514350">
              <a:buAutoNum type="arabicPeriod"/>
            </a:pPr>
            <a:r>
              <a:rPr lang="en-US" sz="4000" dirty="0"/>
              <a:t>Improve the student experience</a:t>
            </a:r>
          </a:p>
          <a:p>
            <a:pPr marL="514350" indent="-514350">
              <a:buAutoNum type="arabicPeriod"/>
            </a:pPr>
            <a:r>
              <a:rPr lang="en-US" sz="4000" dirty="0"/>
              <a:t>Provide ongoing review and improvement of the program</a:t>
            </a:r>
          </a:p>
          <a:p>
            <a:pPr marL="514350" indent="-514350">
              <a:buAutoNum type="arabicPeriod"/>
            </a:pPr>
            <a:r>
              <a:rPr lang="en-US" sz="4000" dirty="0"/>
              <a:t>Provide consistent expectations for students and faculty throughout the program </a:t>
            </a:r>
          </a:p>
        </p:txBody>
      </p:sp>
      <p:pic>
        <p:nvPicPr>
          <p:cNvPr id="6" name="Picture 5" descr="English Class 4teens: 10th Grader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185" y="200197"/>
            <a:ext cx="2304288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3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/>
              <a:t>Guidelines Utilized by Task Force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4309" y="1536468"/>
            <a:ext cx="10018713" cy="3124201"/>
          </a:xfrm>
        </p:spPr>
        <p:txBody>
          <a:bodyPr/>
          <a:lstStyle/>
          <a:p>
            <a:r>
              <a:rPr lang="en-US" dirty="0"/>
              <a:t>CCNE Standards for Baccalaureate and Graduate nursing education. </a:t>
            </a:r>
          </a:p>
          <a:p>
            <a:r>
              <a:rPr lang="en-US" dirty="0"/>
              <a:t>QM Standards</a:t>
            </a:r>
          </a:p>
          <a:p>
            <a:r>
              <a:rPr lang="en-US" dirty="0"/>
              <a:t>FHSU Handbooks</a:t>
            </a:r>
          </a:p>
        </p:txBody>
      </p:sp>
      <p:pic>
        <p:nvPicPr>
          <p:cNvPr id="2" name="Picture 1" descr="GraduateProgramEvaluationProject - Key Element 1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69" y="4418437"/>
            <a:ext cx="2466234" cy="2280119"/>
          </a:xfrm>
          <a:prstGeom prst="rect">
            <a:avLst/>
          </a:prstGeom>
        </p:spPr>
      </p:pic>
      <p:pic>
        <p:nvPicPr>
          <p:cNvPr id="3" name="Picture 2" descr="Announcements and Social Media | Skills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86" y="4418437"/>
            <a:ext cx="2280120" cy="2280120"/>
          </a:xfrm>
          <a:prstGeom prst="rect">
            <a:avLst/>
          </a:prstGeom>
        </p:spPr>
      </p:pic>
      <p:pic>
        <p:nvPicPr>
          <p:cNvPr id="6" name="Picture 5" descr="Kansas Academy of Mathematics and Science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989" y="4400840"/>
            <a:ext cx="2297717" cy="229771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1000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Evaluated by Task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201487"/>
            <a:ext cx="10018713" cy="3124201"/>
          </a:xfrm>
        </p:spPr>
        <p:txBody>
          <a:bodyPr/>
          <a:lstStyle/>
          <a:p>
            <a:r>
              <a:rPr lang="en-US" dirty="0"/>
              <a:t>Syllabi for congruency</a:t>
            </a:r>
          </a:p>
          <a:p>
            <a:r>
              <a:rPr lang="en-US" dirty="0"/>
              <a:t>Assessment and Teaching Methods</a:t>
            </a:r>
          </a:p>
          <a:p>
            <a:r>
              <a:rPr lang="en-US" dirty="0"/>
              <a:t>Comparison of program and course outcomes to program specific Essentials and department goals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ouble Blind Review auf dem Prüfstand: Ein Fallbeispiel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5" y="4232562"/>
            <a:ext cx="2416233" cy="241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2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80" y="121923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/>
              <a:t>Syllabi Congruency</a:t>
            </a:r>
            <a:br>
              <a:rPr lang="en-US" dirty="0"/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76" y="3069703"/>
            <a:ext cx="5888972" cy="351397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2" y="1411729"/>
            <a:ext cx="5990784" cy="3513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88616" y="270037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3584" y="998222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383605" y="1182888"/>
            <a:ext cx="1878676" cy="1060966"/>
          </a:xfrm>
          <a:prstGeom prst="wedgeRoundRectCallout">
            <a:avLst>
              <a:gd name="adj1" fmla="val -40833"/>
              <a:gd name="adj2" fmla="val 1222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QM Standard 8.4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5D9434-DC2B-4506-BC4D-254603DFE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836" y="1411729"/>
            <a:ext cx="1950889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1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1838</TotalTime>
  <Words>262</Words>
  <Application>Microsoft Office PowerPoint</Application>
  <PresentationFormat>Widescreen</PresentationFormat>
  <Paragraphs>82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Parallax</vt:lpstr>
      <vt:lpstr>“Using Quality Matters Standards to Standardize Course Syllabi Across Nursing Programs to Improve the Student Experience”.</vt:lpstr>
      <vt:lpstr>Fort Hays State University Summer 2017 Nursing Accreditation   Congruency Task Force</vt:lpstr>
      <vt:lpstr>Learner Objectives</vt:lpstr>
      <vt:lpstr>Prior Format</vt:lpstr>
      <vt:lpstr>Reviewed and Revised</vt:lpstr>
      <vt:lpstr>Task Force Goals</vt:lpstr>
      <vt:lpstr>Guidelines Utilized by Task Force</vt:lpstr>
      <vt:lpstr>Items Evaluated by Task Force</vt:lpstr>
      <vt:lpstr>Syllabi Congruency </vt:lpstr>
      <vt:lpstr>Congruency of Outcomes and CCNE Essentials</vt:lpstr>
      <vt:lpstr>Schedule and Assessment Methods</vt:lpstr>
      <vt:lpstr>Delineation of Assessment Methods</vt:lpstr>
      <vt:lpstr>Assessment Expectation Descriptions</vt:lpstr>
      <vt:lpstr>Teaching methods</vt:lpstr>
      <vt:lpstr>Clarification of Course Expectations</vt:lpstr>
      <vt:lpstr>Conclusion</vt:lpstr>
      <vt:lpstr>Questions?</vt:lpstr>
    </vt:vector>
  </TitlesOfParts>
  <Company>Fort Hays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Paramesh</dc:creator>
  <cp:lastModifiedBy>kacole2</cp:lastModifiedBy>
  <cp:revision>57</cp:revision>
  <dcterms:created xsi:type="dcterms:W3CDTF">2018-02-23T16:36:56Z</dcterms:created>
  <dcterms:modified xsi:type="dcterms:W3CDTF">2018-04-03T15:09:49Z</dcterms:modified>
</cp:coreProperties>
</file>