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4"/>
  </p:notesMasterIdLst>
  <p:sldIdLst>
    <p:sldId id="256" r:id="rId2"/>
    <p:sldId id="263" r:id="rId3"/>
    <p:sldId id="266" r:id="rId4"/>
    <p:sldId id="264" r:id="rId5"/>
    <p:sldId id="267" r:id="rId6"/>
    <p:sldId id="269" r:id="rId7"/>
    <p:sldId id="273" r:id="rId8"/>
    <p:sldId id="275" r:id="rId9"/>
    <p:sldId id="274" r:id="rId10"/>
    <p:sldId id="276" r:id="rId11"/>
    <p:sldId id="268" r:id="rId12"/>
    <p:sldId id="265" r:id="rId13"/>
    <p:sldId id="272" r:id="rId14"/>
    <p:sldId id="277" r:id="rId15"/>
    <p:sldId id="278" r:id="rId16"/>
    <p:sldId id="259" r:id="rId17"/>
    <p:sldId id="1738" r:id="rId18"/>
    <p:sldId id="1739" r:id="rId19"/>
    <p:sldId id="1742" r:id="rId20"/>
    <p:sldId id="1740" r:id="rId21"/>
    <p:sldId id="1798" r:id="rId22"/>
    <p:sldId id="1748" r:id="rId23"/>
    <p:sldId id="1799" r:id="rId24"/>
    <p:sldId id="260" r:id="rId25"/>
    <p:sldId id="1749" r:id="rId26"/>
    <p:sldId id="1750" r:id="rId27"/>
    <p:sldId id="1743" r:id="rId28"/>
    <p:sldId id="1744" r:id="rId29"/>
    <p:sldId id="1746" r:id="rId30"/>
    <p:sldId id="1741" r:id="rId31"/>
    <p:sldId id="1751" r:id="rId32"/>
    <p:sldId id="1753" r:id="rId33"/>
    <p:sldId id="1754" r:id="rId34"/>
    <p:sldId id="1807" r:id="rId35"/>
    <p:sldId id="1757" r:id="rId36"/>
    <p:sldId id="1752" r:id="rId37"/>
    <p:sldId id="1808" r:id="rId38"/>
    <p:sldId id="1755" r:id="rId39"/>
    <p:sldId id="1756" r:id="rId40"/>
    <p:sldId id="1759" r:id="rId41"/>
    <p:sldId id="1811" r:id="rId42"/>
    <p:sldId id="1795" r:id="rId43"/>
    <p:sldId id="1812" r:id="rId44"/>
    <p:sldId id="1813" r:id="rId45"/>
    <p:sldId id="1771" r:id="rId46"/>
    <p:sldId id="1816" r:id="rId47"/>
    <p:sldId id="1819" r:id="rId48"/>
    <p:sldId id="1818" r:id="rId49"/>
    <p:sldId id="1783" r:id="rId50"/>
    <p:sldId id="1803" r:id="rId51"/>
    <p:sldId id="1786" r:id="rId52"/>
    <p:sldId id="1779" r:id="rId53"/>
    <p:sldId id="1817" r:id="rId54"/>
    <p:sldId id="1787" r:id="rId55"/>
    <p:sldId id="1804" r:id="rId56"/>
    <p:sldId id="1788" r:id="rId57"/>
    <p:sldId id="1805" r:id="rId58"/>
    <p:sldId id="1806" r:id="rId59"/>
    <p:sldId id="1820" r:id="rId60"/>
    <p:sldId id="1822" r:id="rId61"/>
    <p:sldId id="1821" r:id="rId62"/>
    <p:sldId id="1762" r:id="rId63"/>
    <p:sldId id="1763" r:id="rId64"/>
    <p:sldId id="1824" r:id="rId65"/>
    <p:sldId id="1823" r:id="rId66"/>
    <p:sldId id="1825" r:id="rId67"/>
    <p:sldId id="1780" r:id="rId68"/>
    <p:sldId id="1781" r:id="rId69"/>
    <p:sldId id="1801" r:id="rId70"/>
    <p:sldId id="1778" r:id="rId71"/>
    <p:sldId id="1737" r:id="rId72"/>
    <p:sldId id="1809" r:id="rId73"/>
  </p:sldIdLst>
  <p:sldSz cx="12192000" cy="6858000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libri Light" panose="020F0302020204030204" pitchFamily="34" charset="0"/>
      <p:regular r:id="rId79"/>
      <p:italic r:id="rId80"/>
    </p:embeddedFont>
    <p:embeddedFont>
      <p:font typeface="Source Sans Pro Black" panose="020B0803030403020204" pitchFamily="34" charset="0"/>
      <p:bold r:id="rId81"/>
      <p:boldItalic r:id="rId82"/>
    </p:embeddedFont>
    <p:embeddedFont>
      <p:font typeface="Source Sans Pro SemiBold" panose="020B0603030403020204" pitchFamily="34" charset="0"/>
      <p:bold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30"/>
    <a:srgbClr val="3EB750"/>
    <a:srgbClr val="F3ABAA"/>
    <a:srgbClr val="E22A38"/>
    <a:srgbClr val="FCC133"/>
    <a:srgbClr val="CBE7DF"/>
    <a:srgbClr val="2A3065"/>
    <a:srgbClr val="EE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1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F2204-813E-44D4-96D9-4D506AC019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80F0-3947-448B-82D9-F7BA37573BAD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gm:t>
    </dgm:pt>
    <dgm:pt modelId="{3D6EEEF1-7E38-4659-BBDB-D9EC92F45B5E}" type="parTrans" cxnId="{A760180E-FDD0-43C5-B555-908EB5F2A93E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90D0AAC9-1255-4A31-8384-7F334121420E}" type="sibTrans" cxnId="{A760180E-FDD0-43C5-B555-908EB5F2A93E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AF401E2-EA8E-459C-BFEC-E59E9A22D538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gm:t>
    </dgm:pt>
    <dgm:pt modelId="{2FA52BC0-7332-4C75-864D-CE9F216FCF90}" type="parTrans" cxnId="{AF36B4A7-9DCB-4DE9-98F3-F7FAD7292C68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89716713-9222-4806-B04F-8C739F4DCB13}" type="sibTrans" cxnId="{AF36B4A7-9DCB-4DE9-98F3-F7FAD7292C68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11CF03AC-CD34-4BE3-B04A-14AAFAECAD66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gm:t>
    </dgm:pt>
    <dgm:pt modelId="{C84150A8-6717-4EBC-99EE-9B8943A2343B}" type="parTrans" cxnId="{75CE5071-F60F-46A3-8EC0-8E5C3752211B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3328D6E-6D97-4C3E-8D16-B20BAB17E9AD}" type="sibTrans" cxnId="{75CE5071-F60F-46A3-8EC0-8E5C3752211B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0B37EDF5-E8B3-404E-B79B-3C98F28CD906}" type="pres">
      <dgm:prSet presAssocID="{E2FF2204-813E-44D4-96D9-4D506AC01947}" presName="cycle" presStyleCnt="0">
        <dgm:presLayoutVars>
          <dgm:dir/>
          <dgm:resizeHandles val="exact"/>
        </dgm:presLayoutVars>
      </dgm:prSet>
      <dgm:spPr/>
    </dgm:pt>
    <dgm:pt modelId="{74D29D69-6281-4693-9EF0-804E1BA247A7}" type="pres">
      <dgm:prSet presAssocID="{5AFE80F0-3947-448B-82D9-F7BA37573BAD}" presName="node" presStyleLbl="node1" presStyleIdx="0" presStyleCnt="3">
        <dgm:presLayoutVars>
          <dgm:bulletEnabled val="1"/>
        </dgm:presLayoutVars>
      </dgm:prSet>
      <dgm:spPr/>
    </dgm:pt>
    <dgm:pt modelId="{7C32C492-C780-4862-87F4-376389EDE956}" type="pres">
      <dgm:prSet presAssocID="{90D0AAC9-1255-4A31-8384-7F334121420E}" presName="sibTrans" presStyleLbl="sibTrans2D1" presStyleIdx="0" presStyleCnt="3"/>
      <dgm:spPr/>
    </dgm:pt>
    <dgm:pt modelId="{2B2D566A-5E32-4C82-B23A-3F32170BD00D}" type="pres">
      <dgm:prSet presAssocID="{90D0AAC9-1255-4A31-8384-7F334121420E}" presName="connectorText" presStyleLbl="sibTrans2D1" presStyleIdx="0" presStyleCnt="3"/>
      <dgm:spPr/>
    </dgm:pt>
    <dgm:pt modelId="{9047950A-F608-40B0-97C3-651F1DF89A6F}" type="pres">
      <dgm:prSet presAssocID="{FAF401E2-EA8E-459C-BFEC-E59E9A22D538}" presName="node" presStyleLbl="node1" presStyleIdx="1" presStyleCnt="3">
        <dgm:presLayoutVars>
          <dgm:bulletEnabled val="1"/>
        </dgm:presLayoutVars>
      </dgm:prSet>
      <dgm:spPr/>
    </dgm:pt>
    <dgm:pt modelId="{487327E4-4C17-453F-A800-BF1C076DAA7C}" type="pres">
      <dgm:prSet presAssocID="{89716713-9222-4806-B04F-8C739F4DCB13}" presName="sibTrans" presStyleLbl="sibTrans2D1" presStyleIdx="1" presStyleCnt="3"/>
      <dgm:spPr/>
    </dgm:pt>
    <dgm:pt modelId="{B9FF0258-1C2A-4FB9-BF7D-BFA0BD6A2EA2}" type="pres">
      <dgm:prSet presAssocID="{89716713-9222-4806-B04F-8C739F4DCB13}" presName="connectorText" presStyleLbl="sibTrans2D1" presStyleIdx="1" presStyleCnt="3"/>
      <dgm:spPr/>
    </dgm:pt>
    <dgm:pt modelId="{109BDE9C-629C-4672-84FE-D1546C11CEC8}" type="pres">
      <dgm:prSet presAssocID="{11CF03AC-CD34-4BE3-B04A-14AAFAECAD66}" presName="node" presStyleLbl="node1" presStyleIdx="2" presStyleCnt="3">
        <dgm:presLayoutVars>
          <dgm:bulletEnabled val="1"/>
        </dgm:presLayoutVars>
      </dgm:prSet>
      <dgm:spPr/>
    </dgm:pt>
    <dgm:pt modelId="{8ACA81A6-140B-469B-8C46-3C99AAE5AB32}" type="pres">
      <dgm:prSet presAssocID="{F3328D6E-6D97-4C3E-8D16-B20BAB17E9AD}" presName="sibTrans" presStyleLbl="sibTrans2D1" presStyleIdx="2" presStyleCnt="3"/>
      <dgm:spPr/>
    </dgm:pt>
    <dgm:pt modelId="{F16F7528-8C06-40BA-A571-2715471DB491}" type="pres">
      <dgm:prSet presAssocID="{F3328D6E-6D97-4C3E-8D16-B20BAB17E9AD}" presName="connectorText" presStyleLbl="sibTrans2D1" presStyleIdx="2" presStyleCnt="3"/>
      <dgm:spPr/>
    </dgm:pt>
  </dgm:ptLst>
  <dgm:cxnLst>
    <dgm:cxn modelId="{A760180E-FDD0-43C5-B555-908EB5F2A93E}" srcId="{E2FF2204-813E-44D4-96D9-4D506AC01947}" destId="{5AFE80F0-3947-448B-82D9-F7BA37573BAD}" srcOrd="0" destOrd="0" parTransId="{3D6EEEF1-7E38-4659-BBDB-D9EC92F45B5E}" sibTransId="{90D0AAC9-1255-4A31-8384-7F334121420E}"/>
    <dgm:cxn modelId="{907FE921-0E77-448B-9F61-66E023C4C323}" type="presOf" srcId="{11CF03AC-CD34-4BE3-B04A-14AAFAECAD66}" destId="{109BDE9C-629C-4672-84FE-D1546C11CEC8}" srcOrd="0" destOrd="0" presId="urn:microsoft.com/office/officeart/2005/8/layout/cycle2"/>
    <dgm:cxn modelId="{BEA9C25F-0E89-41BE-8F2D-89F110D69CC6}" type="presOf" srcId="{F3328D6E-6D97-4C3E-8D16-B20BAB17E9AD}" destId="{F16F7528-8C06-40BA-A571-2715471DB491}" srcOrd="1" destOrd="0" presId="urn:microsoft.com/office/officeart/2005/8/layout/cycle2"/>
    <dgm:cxn modelId="{FA002369-72B9-4172-8F7F-C71C46FD4B98}" type="presOf" srcId="{F3328D6E-6D97-4C3E-8D16-B20BAB17E9AD}" destId="{8ACA81A6-140B-469B-8C46-3C99AAE5AB32}" srcOrd="0" destOrd="0" presId="urn:microsoft.com/office/officeart/2005/8/layout/cycle2"/>
    <dgm:cxn modelId="{AA887C6B-A108-4CB2-958D-ACABE5E4D7A9}" type="presOf" srcId="{FAF401E2-EA8E-459C-BFEC-E59E9A22D538}" destId="{9047950A-F608-40B0-97C3-651F1DF89A6F}" srcOrd="0" destOrd="0" presId="urn:microsoft.com/office/officeart/2005/8/layout/cycle2"/>
    <dgm:cxn modelId="{75CE5071-F60F-46A3-8EC0-8E5C3752211B}" srcId="{E2FF2204-813E-44D4-96D9-4D506AC01947}" destId="{11CF03AC-CD34-4BE3-B04A-14AAFAECAD66}" srcOrd="2" destOrd="0" parTransId="{C84150A8-6717-4EBC-99EE-9B8943A2343B}" sibTransId="{F3328D6E-6D97-4C3E-8D16-B20BAB17E9AD}"/>
    <dgm:cxn modelId="{AF36B4A7-9DCB-4DE9-98F3-F7FAD7292C68}" srcId="{E2FF2204-813E-44D4-96D9-4D506AC01947}" destId="{FAF401E2-EA8E-459C-BFEC-E59E9A22D538}" srcOrd="1" destOrd="0" parTransId="{2FA52BC0-7332-4C75-864D-CE9F216FCF90}" sibTransId="{89716713-9222-4806-B04F-8C739F4DCB13}"/>
    <dgm:cxn modelId="{1752B8B7-150D-44A1-8779-9DEFEAE2132F}" type="presOf" srcId="{89716713-9222-4806-B04F-8C739F4DCB13}" destId="{B9FF0258-1C2A-4FB9-BF7D-BFA0BD6A2EA2}" srcOrd="1" destOrd="0" presId="urn:microsoft.com/office/officeart/2005/8/layout/cycle2"/>
    <dgm:cxn modelId="{2CA6ADB9-1B96-49F3-B78D-2865439DE674}" type="presOf" srcId="{89716713-9222-4806-B04F-8C739F4DCB13}" destId="{487327E4-4C17-453F-A800-BF1C076DAA7C}" srcOrd="0" destOrd="0" presId="urn:microsoft.com/office/officeart/2005/8/layout/cycle2"/>
    <dgm:cxn modelId="{F2F8A8BA-B654-4314-87BD-813A11A5E274}" type="presOf" srcId="{90D0AAC9-1255-4A31-8384-7F334121420E}" destId="{2B2D566A-5E32-4C82-B23A-3F32170BD00D}" srcOrd="1" destOrd="0" presId="urn:microsoft.com/office/officeart/2005/8/layout/cycle2"/>
    <dgm:cxn modelId="{8DF0E7C7-AFC7-4212-9187-2A9398A48274}" type="presOf" srcId="{5AFE80F0-3947-448B-82D9-F7BA37573BAD}" destId="{74D29D69-6281-4693-9EF0-804E1BA247A7}" srcOrd="0" destOrd="0" presId="urn:microsoft.com/office/officeart/2005/8/layout/cycle2"/>
    <dgm:cxn modelId="{612BD8D1-B734-4EC0-9953-68F9B457A71B}" type="presOf" srcId="{E2FF2204-813E-44D4-96D9-4D506AC01947}" destId="{0B37EDF5-E8B3-404E-B79B-3C98F28CD906}" srcOrd="0" destOrd="0" presId="urn:microsoft.com/office/officeart/2005/8/layout/cycle2"/>
    <dgm:cxn modelId="{BD2745D3-E400-48F8-AB6F-9A5AC473FF0D}" type="presOf" srcId="{90D0AAC9-1255-4A31-8384-7F334121420E}" destId="{7C32C492-C780-4862-87F4-376389EDE956}" srcOrd="0" destOrd="0" presId="urn:microsoft.com/office/officeart/2005/8/layout/cycle2"/>
    <dgm:cxn modelId="{7A6A35FC-D372-4BD5-84F3-F3DAC5438F0B}" type="presParOf" srcId="{0B37EDF5-E8B3-404E-B79B-3C98F28CD906}" destId="{74D29D69-6281-4693-9EF0-804E1BA247A7}" srcOrd="0" destOrd="0" presId="urn:microsoft.com/office/officeart/2005/8/layout/cycle2"/>
    <dgm:cxn modelId="{69BB1A23-9C4C-43A8-A37C-D74CD6F6BFCA}" type="presParOf" srcId="{0B37EDF5-E8B3-404E-B79B-3C98F28CD906}" destId="{7C32C492-C780-4862-87F4-376389EDE956}" srcOrd="1" destOrd="0" presId="urn:microsoft.com/office/officeart/2005/8/layout/cycle2"/>
    <dgm:cxn modelId="{B756E864-5A73-497D-BC3A-57991D024932}" type="presParOf" srcId="{7C32C492-C780-4862-87F4-376389EDE956}" destId="{2B2D566A-5E32-4C82-B23A-3F32170BD00D}" srcOrd="0" destOrd="0" presId="urn:microsoft.com/office/officeart/2005/8/layout/cycle2"/>
    <dgm:cxn modelId="{D5CBD587-E8D5-4CF5-8D2E-2201BE6CBE8E}" type="presParOf" srcId="{0B37EDF5-E8B3-404E-B79B-3C98F28CD906}" destId="{9047950A-F608-40B0-97C3-651F1DF89A6F}" srcOrd="2" destOrd="0" presId="urn:microsoft.com/office/officeart/2005/8/layout/cycle2"/>
    <dgm:cxn modelId="{CC01AD43-3A3F-4B15-BD7F-F84062C77FFB}" type="presParOf" srcId="{0B37EDF5-E8B3-404E-B79B-3C98F28CD906}" destId="{487327E4-4C17-453F-A800-BF1C076DAA7C}" srcOrd="3" destOrd="0" presId="urn:microsoft.com/office/officeart/2005/8/layout/cycle2"/>
    <dgm:cxn modelId="{6A3549DF-BF3F-4324-A031-F865E3A4901E}" type="presParOf" srcId="{487327E4-4C17-453F-A800-BF1C076DAA7C}" destId="{B9FF0258-1C2A-4FB9-BF7D-BFA0BD6A2EA2}" srcOrd="0" destOrd="0" presId="urn:microsoft.com/office/officeart/2005/8/layout/cycle2"/>
    <dgm:cxn modelId="{A8ACE66B-3527-447B-830D-44706170A113}" type="presParOf" srcId="{0B37EDF5-E8B3-404E-B79B-3C98F28CD906}" destId="{109BDE9C-629C-4672-84FE-D1546C11CEC8}" srcOrd="4" destOrd="0" presId="urn:microsoft.com/office/officeart/2005/8/layout/cycle2"/>
    <dgm:cxn modelId="{8A7A2ED3-F0FC-4FCE-BB72-48DB82468555}" type="presParOf" srcId="{0B37EDF5-E8B3-404E-B79B-3C98F28CD906}" destId="{8ACA81A6-140B-469B-8C46-3C99AAE5AB32}" srcOrd="5" destOrd="0" presId="urn:microsoft.com/office/officeart/2005/8/layout/cycle2"/>
    <dgm:cxn modelId="{3F6C420B-E2BF-4D15-B4FB-607DF5ADE83E}" type="presParOf" srcId="{8ACA81A6-140B-469B-8C46-3C99AAE5AB32}" destId="{F16F7528-8C06-40BA-A571-2715471DB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F2204-813E-44D4-96D9-4D506AC019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80F0-3947-448B-82D9-F7BA37573BAD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gm:t>
    </dgm:pt>
    <dgm:pt modelId="{3D6EEEF1-7E38-4659-BBDB-D9EC92F45B5E}" type="parTrans" cxnId="{A760180E-FDD0-43C5-B555-908EB5F2A93E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90D0AAC9-1255-4A31-8384-7F334121420E}" type="sibTrans" cxnId="{A760180E-FDD0-43C5-B555-908EB5F2A93E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AF401E2-EA8E-459C-BFEC-E59E9A22D538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gm:t>
    </dgm:pt>
    <dgm:pt modelId="{2FA52BC0-7332-4C75-864D-CE9F216FCF90}" type="parTrans" cxnId="{AF36B4A7-9DCB-4DE9-98F3-F7FAD7292C68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89716713-9222-4806-B04F-8C739F4DCB13}" type="sibTrans" cxnId="{AF36B4A7-9DCB-4DE9-98F3-F7FAD7292C68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11CF03AC-CD34-4BE3-B04A-14AAFAECAD66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gm:t>
    </dgm:pt>
    <dgm:pt modelId="{C84150A8-6717-4EBC-99EE-9B8943A2343B}" type="parTrans" cxnId="{75CE5071-F60F-46A3-8EC0-8E5C3752211B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3328D6E-6D97-4C3E-8D16-B20BAB17E9AD}" type="sibTrans" cxnId="{75CE5071-F60F-46A3-8EC0-8E5C3752211B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0B37EDF5-E8B3-404E-B79B-3C98F28CD906}" type="pres">
      <dgm:prSet presAssocID="{E2FF2204-813E-44D4-96D9-4D506AC01947}" presName="cycle" presStyleCnt="0">
        <dgm:presLayoutVars>
          <dgm:dir/>
          <dgm:resizeHandles val="exact"/>
        </dgm:presLayoutVars>
      </dgm:prSet>
      <dgm:spPr/>
    </dgm:pt>
    <dgm:pt modelId="{74D29D69-6281-4693-9EF0-804E1BA247A7}" type="pres">
      <dgm:prSet presAssocID="{5AFE80F0-3947-448B-82D9-F7BA37573BAD}" presName="node" presStyleLbl="node1" presStyleIdx="0" presStyleCnt="3">
        <dgm:presLayoutVars>
          <dgm:bulletEnabled val="1"/>
        </dgm:presLayoutVars>
      </dgm:prSet>
      <dgm:spPr/>
    </dgm:pt>
    <dgm:pt modelId="{7C32C492-C780-4862-87F4-376389EDE956}" type="pres">
      <dgm:prSet presAssocID="{90D0AAC9-1255-4A31-8384-7F334121420E}" presName="sibTrans" presStyleLbl="sibTrans2D1" presStyleIdx="0" presStyleCnt="3"/>
      <dgm:spPr/>
    </dgm:pt>
    <dgm:pt modelId="{2B2D566A-5E32-4C82-B23A-3F32170BD00D}" type="pres">
      <dgm:prSet presAssocID="{90D0AAC9-1255-4A31-8384-7F334121420E}" presName="connectorText" presStyleLbl="sibTrans2D1" presStyleIdx="0" presStyleCnt="3"/>
      <dgm:spPr/>
    </dgm:pt>
    <dgm:pt modelId="{9047950A-F608-40B0-97C3-651F1DF89A6F}" type="pres">
      <dgm:prSet presAssocID="{FAF401E2-EA8E-459C-BFEC-E59E9A22D538}" presName="node" presStyleLbl="node1" presStyleIdx="1" presStyleCnt="3">
        <dgm:presLayoutVars>
          <dgm:bulletEnabled val="1"/>
        </dgm:presLayoutVars>
      </dgm:prSet>
      <dgm:spPr/>
    </dgm:pt>
    <dgm:pt modelId="{487327E4-4C17-453F-A800-BF1C076DAA7C}" type="pres">
      <dgm:prSet presAssocID="{89716713-9222-4806-B04F-8C739F4DCB13}" presName="sibTrans" presStyleLbl="sibTrans2D1" presStyleIdx="1" presStyleCnt="3"/>
      <dgm:spPr/>
    </dgm:pt>
    <dgm:pt modelId="{B9FF0258-1C2A-4FB9-BF7D-BFA0BD6A2EA2}" type="pres">
      <dgm:prSet presAssocID="{89716713-9222-4806-B04F-8C739F4DCB13}" presName="connectorText" presStyleLbl="sibTrans2D1" presStyleIdx="1" presStyleCnt="3"/>
      <dgm:spPr/>
    </dgm:pt>
    <dgm:pt modelId="{109BDE9C-629C-4672-84FE-D1546C11CEC8}" type="pres">
      <dgm:prSet presAssocID="{11CF03AC-CD34-4BE3-B04A-14AAFAECAD66}" presName="node" presStyleLbl="node1" presStyleIdx="2" presStyleCnt="3">
        <dgm:presLayoutVars>
          <dgm:bulletEnabled val="1"/>
        </dgm:presLayoutVars>
      </dgm:prSet>
      <dgm:spPr/>
    </dgm:pt>
    <dgm:pt modelId="{8ACA81A6-140B-469B-8C46-3C99AAE5AB32}" type="pres">
      <dgm:prSet presAssocID="{F3328D6E-6D97-4C3E-8D16-B20BAB17E9AD}" presName="sibTrans" presStyleLbl="sibTrans2D1" presStyleIdx="2" presStyleCnt="3"/>
      <dgm:spPr/>
    </dgm:pt>
    <dgm:pt modelId="{F16F7528-8C06-40BA-A571-2715471DB491}" type="pres">
      <dgm:prSet presAssocID="{F3328D6E-6D97-4C3E-8D16-B20BAB17E9AD}" presName="connectorText" presStyleLbl="sibTrans2D1" presStyleIdx="2" presStyleCnt="3"/>
      <dgm:spPr/>
    </dgm:pt>
  </dgm:ptLst>
  <dgm:cxnLst>
    <dgm:cxn modelId="{A760180E-FDD0-43C5-B555-908EB5F2A93E}" srcId="{E2FF2204-813E-44D4-96D9-4D506AC01947}" destId="{5AFE80F0-3947-448B-82D9-F7BA37573BAD}" srcOrd="0" destOrd="0" parTransId="{3D6EEEF1-7E38-4659-BBDB-D9EC92F45B5E}" sibTransId="{90D0AAC9-1255-4A31-8384-7F334121420E}"/>
    <dgm:cxn modelId="{907FE921-0E77-448B-9F61-66E023C4C323}" type="presOf" srcId="{11CF03AC-CD34-4BE3-B04A-14AAFAECAD66}" destId="{109BDE9C-629C-4672-84FE-D1546C11CEC8}" srcOrd="0" destOrd="0" presId="urn:microsoft.com/office/officeart/2005/8/layout/cycle2"/>
    <dgm:cxn modelId="{BEA9C25F-0E89-41BE-8F2D-89F110D69CC6}" type="presOf" srcId="{F3328D6E-6D97-4C3E-8D16-B20BAB17E9AD}" destId="{F16F7528-8C06-40BA-A571-2715471DB491}" srcOrd="1" destOrd="0" presId="urn:microsoft.com/office/officeart/2005/8/layout/cycle2"/>
    <dgm:cxn modelId="{FA002369-72B9-4172-8F7F-C71C46FD4B98}" type="presOf" srcId="{F3328D6E-6D97-4C3E-8D16-B20BAB17E9AD}" destId="{8ACA81A6-140B-469B-8C46-3C99AAE5AB32}" srcOrd="0" destOrd="0" presId="urn:microsoft.com/office/officeart/2005/8/layout/cycle2"/>
    <dgm:cxn modelId="{AA887C6B-A108-4CB2-958D-ACABE5E4D7A9}" type="presOf" srcId="{FAF401E2-EA8E-459C-BFEC-E59E9A22D538}" destId="{9047950A-F608-40B0-97C3-651F1DF89A6F}" srcOrd="0" destOrd="0" presId="urn:microsoft.com/office/officeart/2005/8/layout/cycle2"/>
    <dgm:cxn modelId="{75CE5071-F60F-46A3-8EC0-8E5C3752211B}" srcId="{E2FF2204-813E-44D4-96D9-4D506AC01947}" destId="{11CF03AC-CD34-4BE3-B04A-14AAFAECAD66}" srcOrd="2" destOrd="0" parTransId="{C84150A8-6717-4EBC-99EE-9B8943A2343B}" sibTransId="{F3328D6E-6D97-4C3E-8D16-B20BAB17E9AD}"/>
    <dgm:cxn modelId="{AF36B4A7-9DCB-4DE9-98F3-F7FAD7292C68}" srcId="{E2FF2204-813E-44D4-96D9-4D506AC01947}" destId="{FAF401E2-EA8E-459C-BFEC-E59E9A22D538}" srcOrd="1" destOrd="0" parTransId="{2FA52BC0-7332-4C75-864D-CE9F216FCF90}" sibTransId="{89716713-9222-4806-B04F-8C739F4DCB13}"/>
    <dgm:cxn modelId="{1752B8B7-150D-44A1-8779-9DEFEAE2132F}" type="presOf" srcId="{89716713-9222-4806-B04F-8C739F4DCB13}" destId="{B9FF0258-1C2A-4FB9-BF7D-BFA0BD6A2EA2}" srcOrd="1" destOrd="0" presId="urn:microsoft.com/office/officeart/2005/8/layout/cycle2"/>
    <dgm:cxn modelId="{2CA6ADB9-1B96-49F3-B78D-2865439DE674}" type="presOf" srcId="{89716713-9222-4806-B04F-8C739F4DCB13}" destId="{487327E4-4C17-453F-A800-BF1C076DAA7C}" srcOrd="0" destOrd="0" presId="urn:microsoft.com/office/officeart/2005/8/layout/cycle2"/>
    <dgm:cxn modelId="{F2F8A8BA-B654-4314-87BD-813A11A5E274}" type="presOf" srcId="{90D0AAC9-1255-4A31-8384-7F334121420E}" destId="{2B2D566A-5E32-4C82-B23A-3F32170BD00D}" srcOrd="1" destOrd="0" presId="urn:microsoft.com/office/officeart/2005/8/layout/cycle2"/>
    <dgm:cxn modelId="{8DF0E7C7-AFC7-4212-9187-2A9398A48274}" type="presOf" srcId="{5AFE80F0-3947-448B-82D9-F7BA37573BAD}" destId="{74D29D69-6281-4693-9EF0-804E1BA247A7}" srcOrd="0" destOrd="0" presId="urn:microsoft.com/office/officeart/2005/8/layout/cycle2"/>
    <dgm:cxn modelId="{612BD8D1-B734-4EC0-9953-68F9B457A71B}" type="presOf" srcId="{E2FF2204-813E-44D4-96D9-4D506AC01947}" destId="{0B37EDF5-E8B3-404E-B79B-3C98F28CD906}" srcOrd="0" destOrd="0" presId="urn:microsoft.com/office/officeart/2005/8/layout/cycle2"/>
    <dgm:cxn modelId="{BD2745D3-E400-48F8-AB6F-9A5AC473FF0D}" type="presOf" srcId="{90D0AAC9-1255-4A31-8384-7F334121420E}" destId="{7C32C492-C780-4862-87F4-376389EDE956}" srcOrd="0" destOrd="0" presId="urn:microsoft.com/office/officeart/2005/8/layout/cycle2"/>
    <dgm:cxn modelId="{7A6A35FC-D372-4BD5-84F3-F3DAC5438F0B}" type="presParOf" srcId="{0B37EDF5-E8B3-404E-B79B-3C98F28CD906}" destId="{74D29D69-6281-4693-9EF0-804E1BA247A7}" srcOrd="0" destOrd="0" presId="urn:microsoft.com/office/officeart/2005/8/layout/cycle2"/>
    <dgm:cxn modelId="{69BB1A23-9C4C-43A8-A37C-D74CD6F6BFCA}" type="presParOf" srcId="{0B37EDF5-E8B3-404E-B79B-3C98F28CD906}" destId="{7C32C492-C780-4862-87F4-376389EDE956}" srcOrd="1" destOrd="0" presId="urn:microsoft.com/office/officeart/2005/8/layout/cycle2"/>
    <dgm:cxn modelId="{B756E864-5A73-497D-BC3A-57991D024932}" type="presParOf" srcId="{7C32C492-C780-4862-87F4-376389EDE956}" destId="{2B2D566A-5E32-4C82-B23A-3F32170BD00D}" srcOrd="0" destOrd="0" presId="urn:microsoft.com/office/officeart/2005/8/layout/cycle2"/>
    <dgm:cxn modelId="{D5CBD587-E8D5-4CF5-8D2E-2201BE6CBE8E}" type="presParOf" srcId="{0B37EDF5-E8B3-404E-B79B-3C98F28CD906}" destId="{9047950A-F608-40B0-97C3-651F1DF89A6F}" srcOrd="2" destOrd="0" presId="urn:microsoft.com/office/officeart/2005/8/layout/cycle2"/>
    <dgm:cxn modelId="{CC01AD43-3A3F-4B15-BD7F-F84062C77FFB}" type="presParOf" srcId="{0B37EDF5-E8B3-404E-B79B-3C98F28CD906}" destId="{487327E4-4C17-453F-A800-BF1C076DAA7C}" srcOrd="3" destOrd="0" presId="urn:microsoft.com/office/officeart/2005/8/layout/cycle2"/>
    <dgm:cxn modelId="{6A3549DF-BF3F-4324-A031-F865E3A4901E}" type="presParOf" srcId="{487327E4-4C17-453F-A800-BF1C076DAA7C}" destId="{B9FF0258-1C2A-4FB9-BF7D-BFA0BD6A2EA2}" srcOrd="0" destOrd="0" presId="urn:microsoft.com/office/officeart/2005/8/layout/cycle2"/>
    <dgm:cxn modelId="{A8ACE66B-3527-447B-830D-44706170A113}" type="presParOf" srcId="{0B37EDF5-E8B3-404E-B79B-3C98F28CD906}" destId="{109BDE9C-629C-4672-84FE-D1546C11CEC8}" srcOrd="4" destOrd="0" presId="urn:microsoft.com/office/officeart/2005/8/layout/cycle2"/>
    <dgm:cxn modelId="{8A7A2ED3-F0FC-4FCE-BB72-48DB82468555}" type="presParOf" srcId="{0B37EDF5-E8B3-404E-B79B-3C98F28CD906}" destId="{8ACA81A6-140B-469B-8C46-3C99AAE5AB32}" srcOrd="5" destOrd="0" presId="urn:microsoft.com/office/officeart/2005/8/layout/cycle2"/>
    <dgm:cxn modelId="{3F6C420B-E2BF-4D15-B4FB-607DF5ADE83E}" type="presParOf" srcId="{8ACA81A6-140B-469B-8C46-3C99AAE5AB32}" destId="{F16F7528-8C06-40BA-A571-2715471DB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F2204-813E-44D4-96D9-4D506AC019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80F0-3947-448B-82D9-F7BA37573BAD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gm:t>
    </dgm:pt>
    <dgm:pt modelId="{3D6EEEF1-7E38-4659-BBDB-D9EC92F45B5E}" type="parTrans" cxnId="{A760180E-FDD0-43C5-B555-908EB5F2A93E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90D0AAC9-1255-4A31-8384-7F334121420E}" type="sibTrans" cxnId="{A760180E-FDD0-43C5-B555-908EB5F2A93E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AF401E2-EA8E-459C-BFEC-E59E9A22D538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gm:t>
    </dgm:pt>
    <dgm:pt modelId="{2FA52BC0-7332-4C75-864D-CE9F216FCF90}" type="parTrans" cxnId="{AF36B4A7-9DCB-4DE9-98F3-F7FAD7292C68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89716713-9222-4806-B04F-8C739F4DCB13}" type="sibTrans" cxnId="{AF36B4A7-9DCB-4DE9-98F3-F7FAD7292C68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11CF03AC-CD34-4BE3-B04A-14AAFAECAD66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gm:t>
    </dgm:pt>
    <dgm:pt modelId="{C84150A8-6717-4EBC-99EE-9B8943A2343B}" type="parTrans" cxnId="{75CE5071-F60F-46A3-8EC0-8E5C3752211B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3328D6E-6D97-4C3E-8D16-B20BAB17E9AD}" type="sibTrans" cxnId="{75CE5071-F60F-46A3-8EC0-8E5C3752211B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0B37EDF5-E8B3-404E-B79B-3C98F28CD906}" type="pres">
      <dgm:prSet presAssocID="{E2FF2204-813E-44D4-96D9-4D506AC01947}" presName="cycle" presStyleCnt="0">
        <dgm:presLayoutVars>
          <dgm:dir/>
          <dgm:resizeHandles val="exact"/>
        </dgm:presLayoutVars>
      </dgm:prSet>
      <dgm:spPr/>
    </dgm:pt>
    <dgm:pt modelId="{74D29D69-6281-4693-9EF0-804E1BA247A7}" type="pres">
      <dgm:prSet presAssocID="{5AFE80F0-3947-448B-82D9-F7BA37573BAD}" presName="node" presStyleLbl="node1" presStyleIdx="0" presStyleCnt="3">
        <dgm:presLayoutVars>
          <dgm:bulletEnabled val="1"/>
        </dgm:presLayoutVars>
      </dgm:prSet>
      <dgm:spPr/>
    </dgm:pt>
    <dgm:pt modelId="{7C32C492-C780-4862-87F4-376389EDE956}" type="pres">
      <dgm:prSet presAssocID="{90D0AAC9-1255-4A31-8384-7F334121420E}" presName="sibTrans" presStyleLbl="sibTrans2D1" presStyleIdx="0" presStyleCnt="3"/>
      <dgm:spPr/>
    </dgm:pt>
    <dgm:pt modelId="{2B2D566A-5E32-4C82-B23A-3F32170BD00D}" type="pres">
      <dgm:prSet presAssocID="{90D0AAC9-1255-4A31-8384-7F334121420E}" presName="connectorText" presStyleLbl="sibTrans2D1" presStyleIdx="0" presStyleCnt="3"/>
      <dgm:spPr/>
    </dgm:pt>
    <dgm:pt modelId="{9047950A-F608-40B0-97C3-651F1DF89A6F}" type="pres">
      <dgm:prSet presAssocID="{FAF401E2-EA8E-459C-BFEC-E59E9A22D538}" presName="node" presStyleLbl="node1" presStyleIdx="1" presStyleCnt="3">
        <dgm:presLayoutVars>
          <dgm:bulletEnabled val="1"/>
        </dgm:presLayoutVars>
      </dgm:prSet>
      <dgm:spPr/>
    </dgm:pt>
    <dgm:pt modelId="{487327E4-4C17-453F-A800-BF1C076DAA7C}" type="pres">
      <dgm:prSet presAssocID="{89716713-9222-4806-B04F-8C739F4DCB13}" presName="sibTrans" presStyleLbl="sibTrans2D1" presStyleIdx="1" presStyleCnt="3"/>
      <dgm:spPr/>
    </dgm:pt>
    <dgm:pt modelId="{B9FF0258-1C2A-4FB9-BF7D-BFA0BD6A2EA2}" type="pres">
      <dgm:prSet presAssocID="{89716713-9222-4806-B04F-8C739F4DCB13}" presName="connectorText" presStyleLbl="sibTrans2D1" presStyleIdx="1" presStyleCnt="3"/>
      <dgm:spPr/>
    </dgm:pt>
    <dgm:pt modelId="{109BDE9C-629C-4672-84FE-D1546C11CEC8}" type="pres">
      <dgm:prSet presAssocID="{11CF03AC-CD34-4BE3-B04A-14AAFAECAD66}" presName="node" presStyleLbl="node1" presStyleIdx="2" presStyleCnt="3">
        <dgm:presLayoutVars>
          <dgm:bulletEnabled val="1"/>
        </dgm:presLayoutVars>
      </dgm:prSet>
      <dgm:spPr/>
    </dgm:pt>
    <dgm:pt modelId="{8ACA81A6-140B-469B-8C46-3C99AAE5AB32}" type="pres">
      <dgm:prSet presAssocID="{F3328D6E-6D97-4C3E-8D16-B20BAB17E9AD}" presName="sibTrans" presStyleLbl="sibTrans2D1" presStyleIdx="2" presStyleCnt="3"/>
      <dgm:spPr/>
    </dgm:pt>
    <dgm:pt modelId="{F16F7528-8C06-40BA-A571-2715471DB491}" type="pres">
      <dgm:prSet presAssocID="{F3328D6E-6D97-4C3E-8D16-B20BAB17E9AD}" presName="connectorText" presStyleLbl="sibTrans2D1" presStyleIdx="2" presStyleCnt="3"/>
      <dgm:spPr/>
    </dgm:pt>
  </dgm:ptLst>
  <dgm:cxnLst>
    <dgm:cxn modelId="{A760180E-FDD0-43C5-B555-908EB5F2A93E}" srcId="{E2FF2204-813E-44D4-96D9-4D506AC01947}" destId="{5AFE80F0-3947-448B-82D9-F7BA37573BAD}" srcOrd="0" destOrd="0" parTransId="{3D6EEEF1-7E38-4659-BBDB-D9EC92F45B5E}" sibTransId="{90D0AAC9-1255-4A31-8384-7F334121420E}"/>
    <dgm:cxn modelId="{907FE921-0E77-448B-9F61-66E023C4C323}" type="presOf" srcId="{11CF03AC-CD34-4BE3-B04A-14AAFAECAD66}" destId="{109BDE9C-629C-4672-84FE-D1546C11CEC8}" srcOrd="0" destOrd="0" presId="urn:microsoft.com/office/officeart/2005/8/layout/cycle2"/>
    <dgm:cxn modelId="{BEA9C25F-0E89-41BE-8F2D-89F110D69CC6}" type="presOf" srcId="{F3328D6E-6D97-4C3E-8D16-B20BAB17E9AD}" destId="{F16F7528-8C06-40BA-A571-2715471DB491}" srcOrd="1" destOrd="0" presId="urn:microsoft.com/office/officeart/2005/8/layout/cycle2"/>
    <dgm:cxn modelId="{FA002369-72B9-4172-8F7F-C71C46FD4B98}" type="presOf" srcId="{F3328D6E-6D97-4C3E-8D16-B20BAB17E9AD}" destId="{8ACA81A6-140B-469B-8C46-3C99AAE5AB32}" srcOrd="0" destOrd="0" presId="urn:microsoft.com/office/officeart/2005/8/layout/cycle2"/>
    <dgm:cxn modelId="{AA887C6B-A108-4CB2-958D-ACABE5E4D7A9}" type="presOf" srcId="{FAF401E2-EA8E-459C-BFEC-E59E9A22D538}" destId="{9047950A-F608-40B0-97C3-651F1DF89A6F}" srcOrd="0" destOrd="0" presId="urn:microsoft.com/office/officeart/2005/8/layout/cycle2"/>
    <dgm:cxn modelId="{75CE5071-F60F-46A3-8EC0-8E5C3752211B}" srcId="{E2FF2204-813E-44D4-96D9-4D506AC01947}" destId="{11CF03AC-CD34-4BE3-B04A-14AAFAECAD66}" srcOrd="2" destOrd="0" parTransId="{C84150A8-6717-4EBC-99EE-9B8943A2343B}" sibTransId="{F3328D6E-6D97-4C3E-8D16-B20BAB17E9AD}"/>
    <dgm:cxn modelId="{AF36B4A7-9DCB-4DE9-98F3-F7FAD7292C68}" srcId="{E2FF2204-813E-44D4-96D9-4D506AC01947}" destId="{FAF401E2-EA8E-459C-BFEC-E59E9A22D538}" srcOrd="1" destOrd="0" parTransId="{2FA52BC0-7332-4C75-864D-CE9F216FCF90}" sibTransId="{89716713-9222-4806-B04F-8C739F4DCB13}"/>
    <dgm:cxn modelId="{1752B8B7-150D-44A1-8779-9DEFEAE2132F}" type="presOf" srcId="{89716713-9222-4806-B04F-8C739F4DCB13}" destId="{B9FF0258-1C2A-4FB9-BF7D-BFA0BD6A2EA2}" srcOrd="1" destOrd="0" presId="urn:microsoft.com/office/officeart/2005/8/layout/cycle2"/>
    <dgm:cxn modelId="{2CA6ADB9-1B96-49F3-B78D-2865439DE674}" type="presOf" srcId="{89716713-9222-4806-B04F-8C739F4DCB13}" destId="{487327E4-4C17-453F-A800-BF1C076DAA7C}" srcOrd="0" destOrd="0" presId="urn:microsoft.com/office/officeart/2005/8/layout/cycle2"/>
    <dgm:cxn modelId="{F2F8A8BA-B654-4314-87BD-813A11A5E274}" type="presOf" srcId="{90D0AAC9-1255-4A31-8384-7F334121420E}" destId="{2B2D566A-5E32-4C82-B23A-3F32170BD00D}" srcOrd="1" destOrd="0" presId="urn:microsoft.com/office/officeart/2005/8/layout/cycle2"/>
    <dgm:cxn modelId="{8DF0E7C7-AFC7-4212-9187-2A9398A48274}" type="presOf" srcId="{5AFE80F0-3947-448B-82D9-F7BA37573BAD}" destId="{74D29D69-6281-4693-9EF0-804E1BA247A7}" srcOrd="0" destOrd="0" presId="urn:microsoft.com/office/officeart/2005/8/layout/cycle2"/>
    <dgm:cxn modelId="{612BD8D1-B734-4EC0-9953-68F9B457A71B}" type="presOf" srcId="{E2FF2204-813E-44D4-96D9-4D506AC01947}" destId="{0B37EDF5-E8B3-404E-B79B-3C98F28CD906}" srcOrd="0" destOrd="0" presId="urn:microsoft.com/office/officeart/2005/8/layout/cycle2"/>
    <dgm:cxn modelId="{BD2745D3-E400-48F8-AB6F-9A5AC473FF0D}" type="presOf" srcId="{90D0AAC9-1255-4A31-8384-7F334121420E}" destId="{7C32C492-C780-4862-87F4-376389EDE956}" srcOrd="0" destOrd="0" presId="urn:microsoft.com/office/officeart/2005/8/layout/cycle2"/>
    <dgm:cxn modelId="{7A6A35FC-D372-4BD5-84F3-F3DAC5438F0B}" type="presParOf" srcId="{0B37EDF5-E8B3-404E-B79B-3C98F28CD906}" destId="{74D29D69-6281-4693-9EF0-804E1BA247A7}" srcOrd="0" destOrd="0" presId="urn:microsoft.com/office/officeart/2005/8/layout/cycle2"/>
    <dgm:cxn modelId="{69BB1A23-9C4C-43A8-A37C-D74CD6F6BFCA}" type="presParOf" srcId="{0B37EDF5-E8B3-404E-B79B-3C98F28CD906}" destId="{7C32C492-C780-4862-87F4-376389EDE956}" srcOrd="1" destOrd="0" presId="urn:microsoft.com/office/officeart/2005/8/layout/cycle2"/>
    <dgm:cxn modelId="{B756E864-5A73-497D-BC3A-57991D024932}" type="presParOf" srcId="{7C32C492-C780-4862-87F4-376389EDE956}" destId="{2B2D566A-5E32-4C82-B23A-3F32170BD00D}" srcOrd="0" destOrd="0" presId="urn:microsoft.com/office/officeart/2005/8/layout/cycle2"/>
    <dgm:cxn modelId="{D5CBD587-E8D5-4CF5-8D2E-2201BE6CBE8E}" type="presParOf" srcId="{0B37EDF5-E8B3-404E-B79B-3C98F28CD906}" destId="{9047950A-F608-40B0-97C3-651F1DF89A6F}" srcOrd="2" destOrd="0" presId="urn:microsoft.com/office/officeart/2005/8/layout/cycle2"/>
    <dgm:cxn modelId="{CC01AD43-3A3F-4B15-BD7F-F84062C77FFB}" type="presParOf" srcId="{0B37EDF5-E8B3-404E-B79B-3C98F28CD906}" destId="{487327E4-4C17-453F-A800-BF1C076DAA7C}" srcOrd="3" destOrd="0" presId="urn:microsoft.com/office/officeart/2005/8/layout/cycle2"/>
    <dgm:cxn modelId="{6A3549DF-BF3F-4324-A031-F865E3A4901E}" type="presParOf" srcId="{487327E4-4C17-453F-A800-BF1C076DAA7C}" destId="{B9FF0258-1C2A-4FB9-BF7D-BFA0BD6A2EA2}" srcOrd="0" destOrd="0" presId="urn:microsoft.com/office/officeart/2005/8/layout/cycle2"/>
    <dgm:cxn modelId="{A8ACE66B-3527-447B-830D-44706170A113}" type="presParOf" srcId="{0B37EDF5-E8B3-404E-B79B-3C98F28CD906}" destId="{109BDE9C-629C-4672-84FE-D1546C11CEC8}" srcOrd="4" destOrd="0" presId="urn:microsoft.com/office/officeart/2005/8/layout/cycle2"/>
    <dgm:cxn modelId="{8A7A2ED3-F0FC-4FCE-BB72-48DB82468555}" type="presParOf" srcId="{0B37EDF5-E8B3-404E-B79B-3C98F28CD906}" destId="{8ACA81A6-140B-469B-8C46-3C99AAE5AB32}" srcOrd="5" destOrd="0" presId="urn:microsoft.com/office/officeart/2005/8/layout/cycle2"/>
    <dgm:cxn modelId="{3F6C420B-E2BF-4D15-B4FB-607DF5ADE83E}" type="presParOf" srcId="{8ACA81A6-140B-469B-8C46-3C99AAE5AB32}" destId="{F16F7528-8C06-40BA-A571-2715471DB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F2204-813E-44D4-96D9-4D506AC019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80F0-3947-448B-82D9-F7BA37573BAD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gm:t>
    </dgm:pt>
    <dgm:pt modelId="{3D6EEEF1-7E38-4659-BBDB-D9EC92F45B5E}" type="parTrans" cxnId="{A760180E-FDD0-43C5-B555-908EB5F2A93E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90D0AAC9-1255-4A31-8384-7F334121420E}" type="sibTrans" cxnId="{A760180E-FDD0-43C5-B555-908EB5F2A93E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AF401E2-EA8E-459C-BFEC-E59E9A22D538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gm:t>
    </dgm:pt>
    <dgm:pt modelId="{2FA52BC0-7332-4C75-864D-CE9F216FCF90}" type="parTrans" cxnId="{AF36B4A7-9DCB-4DE9-98F3-F7FAD7292C68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89716713-9222-4806-B04F-8C739F4DCB13}" type="sibTrans" cxnId="{AF36B4A7-9DCB-4DE9-98F3-F7FAD7292C68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11CF03AC-CD34-4BE3-B04A-14AAFAECAD66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gm:t>
    </dgm:pt>
    <dgm:pt modelId="{C84150A8-6717-4EBC-99EE-9B8943A2343B}" type="parTrans" cxnId="{75CE5071-F60F-46A3-8EC0-8E5C3752211B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3328D6E-6D97-4C3E-8D16-B20BAB17E9AD}" type="sibTrans" cxnId="{75CE5071-F60F-46A3-8EC0-8E5C3752211B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0B37EDF5-E8B3-404E-B79B-3C98F28CD906}" type="pres">
      <dgm:prSet presAssocID="{E2FF2204-813E-44D4-96D9-4D506AC01947}" presName="cycle" presStyleCnt="0">
        <dgm:presLayoutVars>
          <dgm:dir/>
          <dgm:resizeHandles val="exact"/>
        </dgm:presLayoutVars>
      </dgm:prSet>
      <dgm:spPr/>
    </dgm:pt>
    <dgm:pt modelId="{74D29D69-6281-4693-9EF0-804E1BA247A7}" type="pres">
      <dgm:prSet presAssocID="{5AFE80F0-3947-448B-82D9-F7BA37573BAD}" presName="node" presStyleLbl="node1" presStyleIdx="0" presStyleCnt="3">
        <dgm:presLayoutVars>
          <dgm:bulletEnabled val="1"/>
        </dgm:presLayoutVars>
      </dgm:prSet>
      <dgm:spPr/>
    </dgm:pt>
    <dgm:pt modelId="{7C32C492-C780-4862-87F4-376389EDE956}" type="pres">
      <dgm:prSet presAssocID="{90D0AAC9-1255-4A31-8384-7F334121420E}" presName="sibTrans" presStyleLbl="sibTrans2D1" presStyleIdx="0" presStyleCnt="3"/>
      <dgm:spPr/>
    </dgm:pt>
    <dgm:pt modelId="{2B2D566A-5E32-4C82-B23A-3F32170BD00D}" type="pres">
      <dgm:prSet presAssocID="{90D0AAC9-1255-4A31-8384-7F334121420E}" presName="connectorText" presStyleLbl="sibTrans2D1" presStyleIdx="0" presStyleCnt="3"/>
      <dgm:spPr/>
    </dgm:pt>
    <dgm:pt modelId="{9047950A-F608-40B0-97C3-651F1DF89A6F}" type="pres">
      <dgm:prSet presAssocID="{FAF401E2-EA8E-459C-BFEC-E59E9A22D538}" presName="node" presStyleLbl="node1" presStyleIdx="1" presStyleCnt="3">
        <dgm:presLayoutVars>
          <dgm:bulletEnabled val="1"/>
        </dgm:presLayoutVars>
      </dgm:prSet>
      <dgm:spPr/>
    </dgm:pt>
    <dgm:pt modelId="{487327E4-4C17-453F-A800-BF1C076DAA7C}" type="pres">
      <dgm:prSet presAssocID="{89716713-9222-4806-B04F-8C739F4DCB13}" presName="sibTrans" presStyleLbl="sibTrans2D1" presStyleIdx="1" presStyleCnt="3"/>
      <dgm:spPr/>
    </dgm:pt>
    <dgm:pt modelId="{B9FF0258-1C2A-4FB9-BF7D-BFA0BD6A2EA2}" type="pres">
      <dgm:prSet presAssocID="{89716713-9222-4806-B04F-8C739F4DCB13}" presName="connectorText" presStyleLbl="sibTrans2D1" presStyleIdx="1" presStyleCnt="3"/>
      <dgm:spPr/>
    </dgm:pt>
    <dgm:pt modelId="{109BDE9C-629C-4672-84FE-D1546C11CEC8}" type="pres">
      <dgm:prSet presAssocID="{11CF03AC-CD34-4BE3-B04A-14AAFAECAD66}" presName="node" presStyleLbl="node1" presStyleIdx="2" presStyleCnt="3">
        <dgm:presLayoutVars>
          <dgm:bulletEnabled val="1"/>
        </dgm:presLayoutVars>
      </dgm:prSet>
      <dgm:spPr/>
    </dgm:pt>
    <dgm:pt modelId="{8ACA81A6-140B-469B-8C46-3C99AAE5AB32}" type="pres">
      <dgm:prSet presAssocID="{F3328D6E-6D97-4C3E-8D16-B20BAB17E9AD}" presName="sibTrans" presStyleLbl="sibTrans2D1" presStyleIdx="2" presStyleCnt="3"/>
      <dgm:spPr/>
    </dgm:pt>
    <dgm:pt modelId="{F16F7528-8C06-40BA-A571-2715471DB491}" type="pres">
      <dgm:prSet presAssocID="{F3328D6E-6D97-4C3E-8D16-B20BAB17E9AD}" presName="connectorText" presStyleLbl="sibTrans2D1" presStyleIdx="2" presStyleCnt="3"/>
      <dgm:spPr/>
    </dgm:pt>
  </dgm:ptLst>
  <dgm:cxnLst>
    <dgm:cxn modelId="{A760180E-FDD0-43C5-B555-908EB5F2A93E}" srcId="{E2FF2204-813E-44D4-96D9-4D506AC01947}" destId="{5AFE80F0-3947-448B-82D9-F7BA37573BAD}" srcOrd="0" destOrd="0" parTransId="{3D6EEEF1-7E38-4659-BBDB-D9EC92F45B5E}" sibTransId="{90D0AAC9-1255-4A31-8384-7F334121420E}"/>
    <dgm:cxn modelId="{907FE921-0E77-448B-9F61-66E023C4C323}" type="presOf" srcId="{11CF03AC-CD34-4BE3-B04A-14AAFAECAD66}" destId="{109BDE9C-629C-4672-84FE-D1546C11CEC8}" srcOrd="0" destOrd="0" presId="urn:microsoft.com/office/officeart/2005/8/layout/cycle2"/>
    <dgm:cxn modelId="{BEA9C25F-0E89-41BE-8F2D-89F110D69CC6}" type="presOf" srcId="{F3328D6E-6D97-4C3E-8D16-B20BAB17E9AD}" destId="{F16F7528-8C06-40BA-A571-2715471DB491}" srcOrd="1" destOrd="0" presId="urn:microsoft.com/office/officeart/2005/8/layout/cycle2"/>
    <dgm:cxn modelId="{FA002369-72B9-4172-8F7F-C71C46FD4B98}" type="presOf" srcId="{F3328D6E-6D97-4C3E-8D16-B20BAB17E9AD}" destId="{8ACA81A6-140B-469B-8C46-3C99AAE5AB32}" srcOrd="0" destOrd="0" presId="urn:microsoft.com/office/officeart/2005/8/layout/cycle2"/>
    <dgm:cxn modelId="{AA887C6B-A108-4CB2-958D-ACABE5E4D7A9}" type="presOf" srcId="{FAF401E2-EA8E-459C-BFEC-E59E9A22D538}" destId="{9047950A-F608-40B0-97C3-651F1DF89A6F}" srcOrd="0" destOrd="0" presId="urn:microsoft.com/office/officeart/2005/8/layout/cycle2"/>
    <dgm:cxn modelId="{75CE5071-F60F-46A3-8EC0-8E5C3752211B}" srcId="{E2FF2204-813E-44D4-96D9-4D506AC01947}" destId="{11CF03AC-CD34-4BE3-B04A-14AAFAECAD66}" srcOrd="2" destOrd="0" parTransId="{C84150A8-6717-4EBC-99EE-9B8943A2343B}" sibTransId="{F3328D6E-6D97-4C3E-8D16-B20BAB17E9AD}"/>
    <dgm:cxn modelId="{AF36B4A7-9DCB-4DE9-98F3-F7FAD7292C68}" srcId="{E2FF2204-813E-44D4-96D9-4D506AC01947}" destId="{FAF401E2-EA8E-459C-BFEC-E59E9A22D538}" srcOrd="1" destOrd="0" parTransId="{2FA52BC0-7332-4C75-864D-CE9F216FCF90}" sibTransId="{89716713-9222-4806-B04F-8C739F4DCB13}"/>
    <dgm:cxn modelId="{1752B8B7-150D-44A1-8779-9DEFEAE2132F}" type="presOf" srcId="{89716713-9222-4806-B04F-8C739F4DCB13}" destId="{B9FF0258-1C2A-4FB9-BF7D-BFA0BD6A2EA2}" srcOrd="1" destOrd="0" presId="urn:microsoft.com/office/officeart/2005/8/layout/cycle2"/>
    <dgm:cxn modelId="{2CA6ADB9-1B96-49F3-B78D-2865439DE674}" type="presOf" srcId="{89716713-9222-4806-B04F-8C739F4DCB13}" destId="{487327E4-4C17-453F-A800-BF1C076DAA7C}" srcOrd="0" destOrd="0" presId="urn:microsoft.com/office/officeart/2005/8/layout/cycle2"/>
    <dgm:cxn modelId="{F2F8A8BA-B654-4314-87BD-813A11A5E274}" type="presOf" srcId="{90D0AAC9-1255-4A31-8384-7F334121420E}" destId="{2B2D566A-5E32-4C82-B23A-3F32170BD00D}" srcOrd="1" destOrd="0" presId="urn:microsoft.com/office/officeart/2005/8/layout/cycle2"/>
    <dgm:cxn modelId="{8DF0E7C7-AFC7-4212-9187-2A9398A48274}" type="presOf" srcId="{5AFE80F0-3947-448B-82D9-F7BA37573BAD}" destId="{74D29D69-6281-4693-9EF0-804E1BA247A7}" srcOrd="0" destOrd="0" presId="urn:microsoft.com/office/officeart/2005/8/layout/cycle2"/>
    <dgm:cxn modelId="{612BD8D1-B734-4EC0-9953-68F9B457A71B}" type="presOf" srcId="{E2FF2204-813E-44D4-96D9-4D506AC01947}" destId="{0B37EDF5-E8B3-404E-B79B-3C98F28CD906}" srcOrd="0" destOrd="0" presId="urn:microsoft.com/office/officeart/2005/8/layout/cycle2"/>
    <dgm:cxn modelId="{BD2745D3-E400-48F8-AB6F-9A5AC473FF0D}" type="presOf" srcId="{90D0AAC9-1255-4A31-8384-7F334121420E}" destId="{7C32C492-C780-4862-87F4-376389EDE956}" srcOrd="0" destOrd="0" presId="urn:microsoft.com/office/officeart/2005/8/layout/cycle2"/>
    <dgm:cxn modelId="{7A6A35FC-D372-4BD5-84F3-F3DAC5438F0B}" type="presParOf" srcId="{0B37EDF5-E8B3-404E-B79B-3C98F28CD906}" destId="{74D29D69-6281-4693-9EF0-804E1BA247A7}" srcOrd="0" destOrd="0" presId="urn:microsoft.com/office/officeart/2005/8/layout/cycle2"/>
    <dgm:cxn modelId="{69BB1A23-9C4C-43A8-A37C-D74CD6F6BFCA}" type="presParOf" srcId="{0B37EDF5-E8B3-404E-B79B-3C98F28CD906}" destId="{7C32C492-C780-4862-87F4-376389EDE956}" srcOrd="1" destOrd="0" presId="urn:microsoft.com/office/officeart/2005/8/layout/cycle2"/>
    <dgm:cxn modelId="{B756E864-5A73-497D-BC3A-57991D024932}" type="presParOf" srcId="{7C32C492-C780-4862-87F4-376389EDE956}" destId="{2B2D566A-5E32-4C82-B23A-3F32170BD00D}" srcOrd="0" destOrd="0" presId="urn:microsoft.com/office/officeart/2005/8/layout/cycle2"/>
    <dgm:cxn modelId="{D5CBD587-E8D5-4CF5-8D2E-2201BE6CBE8E}" type="presParOf" srcId="{0B37EDF5-E8B3-404E-B79B-3C98F28CD906}" destId="{9047950A-F608-40B0-97C3-651F1DF89A6F}" srcOrd="2" destOrd="0" presId="urn:microsoft.com/office/officeart/2005/8/layout/cycle2"/>
    <dgm:cxn modelId="{CC01AD43-3A3F-4B15-BD7F-F84062C77FFB}" type="presParOf" srcId="{0B37EDF5-E8B3-404E-B79B-3C98F28CD906}" destId="{487327E4-4C17-453F-A800-BF1C076DAA7C}" srcOrd="3" destOrd="0" presId="urn:microsoft.com/office/officeart/2005/8/layout/cycle2"/>
    <dgm:cxn modelId="{6A3549DF-BF3F-4324-A031-F865E3A4901E}" type="presParOf" srcId="{487327E4-4C17-453F-A800-BF1C076DAA7C}" destId="{B9FF0258-1C2A-4FB9-BF7D-BFA0BD6A2EA2}" srcOrd="0" destOrd="0" presId="urn:microsoft.com/office/officeart/2005/8/layout/cycle2"/>
    <dgm:cxn modelId="{A8ACE66B-3527-447B-830D-44706170A113}" type="presParOf" srcId="{0B37EDF5-E8B3-404E-B79B-3C98F28CD906}" destId="{109BDE9C-629C-4672-84FE-D1546C11CEC8}" srcOrd="4" destOrd="0" presId="urn:microsoft.com/office/officeart/2005/8/layout/cycle2"/>
    <dgm:cxn modelId="{8A7A2ED3-F0FC-4FCE-BB72-48DB82468555}" type="presParOf" srcId="{0B37EDF5-E8B3-404E-B79B-3C98F28CD906}" destId="{8ACA81A6-140B-469B-8C46-3C99AAE5AB32}" srcOrd="5" destOrd="0" presId="urn:microsoft.com/office/officeart/2005/8/layout/cycle2"/>
    <dgm:cxn modelId="{3F6C420B-E2BF-4D15-B4FB-607DF5ADE83E}" type="presParOf" srcId="{8ACA81A6-140B-469B-8C46-3C99AAE5AB32}" destId="{F16F7528-8C06-40BA-A571-2715471DB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FF2204-813E-44D4-96D9-4D506AC019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80F0-3947-448B-82D9-F7BA37573BAD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gm:t>
    </dgm:pt>
    <dgm:pt modelId="{3D6EEEF1-7E38-4659-BBDB-D9EC92F45B5E}" type="parTrans" cxnId="{A760180E-FDD0-43C5-B555-908EB5F2A93E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90D0AAC9-1255-4A31-8384-7F334121420E}" type="sibTrans" cxnId="{A760180E-FDD0-43C5-B555-908EB5F2A93E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AF401E2-EA8E-459C-BFEC-E59E9A22D538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gm:t>
    </dgm:pt>
    <dgm:pt modelId="{2FA52BC0-7332-4C75-864D-CE9F216FCF90}" type="parTrans" cxnId="{AF36B4A7-9DCB-4DE9-98F3-F7FAD7292C68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89716713-9222-4806-B04F-8C739F4DCB13}" type="sibTrans" cxnId="{AF36B4A7-9DCB-4DE9-98F3-F7FAD7292C68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11CF03AC-CD34-4BE3-B04A-14AAFAECAD66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gm:t>
    </dgm:pt>
    <dgm:pt modelId="{C84150A8-6717-4EBC-99EE-9B8943A2343B}" type="parTrans" cxnId="{75CE5071-F60F-46A3-8EC0-8E5C3752211B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3328D6E-6D97-4C3E-8D16-B20BAB17E9AD}" type="sibTrans" cxnId="{75CE5071-F60F-46A3-8EC0-8E5C3752211B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0B37EDF5-E8B3-404E-B79B-3C98F28CD906}" type="pres">
      <dgm:prSet presAssocID="{E2FF2204-813E-44D4-96D9-4D506AC01947}" presName="cycle" presStyleCnt="0">
        <dgm:presLayoutVars>
          <dgm:dir/>
          <dgm:resizeHandles val="exact"/>
        </dgm:presLayoutVars>
      </dgm:prSet>
      <dgm:spPr/>
    </dgm:pt>
    <dgm:pt modelId="{74D29D69-6281-4693-9EF0-804E1BA247A7}" type="pres">
      <dgm:prSet presAssocID="{5AFE80F0-3947-448B-82D9-F7BA37573BAD}" presName="node" presStyleLbl="node1" presStyleIdx="0" presStyleCnt="3">
        <dgm:presLayoutVars>
          <dgm:bulletEnabled val="1"/>
        </dgm:presLayoutVars>
      </dgm:prSet>
      <dgm:spPr/>
    </dgm:pt>
    <dgm:pt modelId="{7C32C492-C780-4862-87F4-376389EDE956}" type="pres">
      <dgm:prSet presAssocID="{90D0AAC9-1255-4A31-8384-7F334121420E}" presName="sibTrans" presStyleLbl="sibTrans2D1" presStyleIdx="0" presStyleCnt="3"/>
      <dgm:spPr/>
    </dgm:pt>
    <dgm:pt modelId="{2B2D566A-5E32-4C82-B23A-3F32170BD00D}" type="pres">
      <dgm:prSet presAssocID="{90D0AAC9-1255-4A31-8384-7F334121420E}" presName="connectorText" presStyleLbl="sibTrans2D1" presStyleIdx="0" presStyleCnt="3"/>
      <dgm:spPr/>
    </dgm:pt>
    <dgm:pt modelId="{9047950A-F608-40B0-97C3-651F1DF89A6F}" type="pres">
      <dgm:prSet presAssocID="{FAF401E2-EA8E-459C-BFEC-E59E9A22D538}" presName="node" presStyleLbl="node1" presStyleIdx="1" presStyleCnt="3">
        <dgm:presLayoutVars>
          <dgm:bulletEnabled val="1"/>
        </dgm:presLayoutVars>
      </dgm:prSet>
      <dgm:spPr/>
    </dgm:pt>
    <dgm:pt modelId="{487327E4-4C17-453F-A800-BF1C076DAA7C}" type="pres">
      <dgm:prSet presAssocID="{89716713-9222-4806-B04F-8C739F4DCB13}" presName="sibTrans" presStyleLbl="sibTrans2D1" presStyleIdx="1" presStyleCnt="3"/>
      <dgm:spPr/>
    </dgm:pt>
    <dgm:pt modelId="{B9FF0258-1C2A-4FB9-BF7D-BFA0BD6A2EA2}" type="pres">
      <dgm:prSet presAssocID="{89716713-9222-4806-B04F-8C739F4DCB13}" presName="connectorText" presStyleLbl="sibTrans2D1" presStyleIdx="1" presStyleCnt="3"/>
      <dgm:spPr/>
    </dgm:pt>
    <dgm:pt modelId="{109BDE9C-629C-4672-84FE-D1546C11CEC8}" type="pres">
      <dgm:prSet presAssocID="{11CF03AC-CD34-4BE3-B04A-14AAFAECAD66}" presName="node" presStyleLbl="node1" presStyleIdx="2" presStyleCnt="3">
        <dgm:presLayoutVars>
          <dgm:bulletEnabled val="1"/>
        </dgm:presLayoutVars>
      </dgm:prSet>
      <dgm:spPr/>
    </dgm:pt>
    <dgm:pt modelId="{8ACA81A6-140B-469B-8C46-3C99AAE5AB32}" type="pres">
      <dgm:prSet presAssocID="{F3328D6E-6D97-4C3E-8D16-B20BAB17E9AD}" presName="sibTrans" presStyleLbl="sibTrans2D1" presStyleIdx="2" presStyleCnt="3"/>
      <dgm:spPr/>
    </dgm:pt>
    <dgm:pt modelId="{F16F7528-8C06-40BA-A571-2715471DB491}" type="pres">
      <dgm:prSet presAssocID="{F3328D6E-6D97-4C3E-8D16-B20BAB17E9AD}" presName="connectorText" presStyleLbl="sibTrans2D1" presStyleIdx="2" presStyleCnt="3"/>
      <dgm:spPr/>
    </dgm:pt>
  </dgm:ptLst>
  <dgm:cxnLst>
    <dgm:cxn modelId="{A760180E-FDD0-43C5-B555-908EB5F2A93E}" srcId="{E2FF2204-813E-44D4-96D9-4D506AC01947}" destId="{5AFE80F0-3947-448B-82D9-F7BA37573BAD}" srcOrd="0" destOrd="0" parTransId="{3D6EEEF1-7E38-4659-BBDB-D9EC92F45B5E}" sibTransId="{90D0AAC9-1255-4A31-8384-7F334121420E}"/>
    <dgm:cxn modelId="{907FE921-0E77-448B-9F61-66E023C4C323}" type="presOf" srcId="{11CF03AC-CD34-4BE3-B04A-14AAFAECAD66}" destId="{109BDE9C-629C-4672-84FE-D1546C11CEC8}" srcOrd="0" destOrd="0" presId="urn:microsoft.com/office/officeart/2005/8/layout/cycle2"/>
    <dgm:cxn modelId="{BEA9C25F-0E89-41BE-8F2D-89F110D69CC6}" type="presOf" srcId="{F3328D6E-6D97-4C3E-8D16-B20BAB17E9AD}" destId="{F16F7528-8C06-40BA-A571-2715471DB491}" srcOrd="1" destOrd="0" presId="urn:microsoft.com/office/officeart/2005/8/layout/cycle2"/>
    <dgm:cxn modelId="{FA002369-72B9-4172-8F7F-C71C46FD4B98}" type="presOf" srcId="{F3328D6E-6D97-4C3E-8D16-B20BAB17E9AD}" destId="{8ACA81A6-140B-469B-8C46-3C99AAE5AB32}" srcOrd="0" destOrd="0" presId="urn:microsoft.com/office/officeart/2005/8/layout/cycle2"/>
    <dgm:cxn modelId="{AA887C6B-A108-4CB2-958D-ACABE5E4D7A9}" type="presOf" srcId="{FAF401E2-EA8E-459C-BFEC-E59E9A22D538}" destId="{9047950A-F608-40B0-97C3-651F1DF89A6F}" srcOrd="0" destOrd="0" presId="urn:microsoft.com/office/officeart/2005/8/layout/cycle2"/>
    <dgm:cxn modelId="{75CE5071-F60F-46A3-8EC0-8E5C3752211B}" srcId="{E2FF2204-813E-44D4-96D9-4D506AC01947}" destId="{11CF03AC-CD34-4BE3-B04A-14AAFAECAD66}" srcOrd="2" destOrd="0" parTransId="{C84150A8-6717-4EBC-99EE-9B8943A2343B}" sibTransId="{F3328D6E-6D97-4C3E-8D16-B20BAB17E9AD}"/>
    <dgm:cxn modelId="{AF36B4A7-9DCB-4DE9-98F3-F7FAD7292C68}" srcId="{E2FF2204-813E-44D4-96D9-4D506AC01947}" destId="{FAF401E2-EA8E-459C-BFEC-E59E9A22D538}" srcOrd="1" destOrd="0" parTransId="{2FA52BC0-7332-4C75-864D-CE9F216FCF90}" sibTransId="{89716713-9222-4806-B04F-8C739F4DCB13}"/>
    <dgm:cxn modelId="{1752B8B7-150D-44A1-8779-9DEFEAE2132F}" type="presOf" srcId="{89716713-9222-4806-B04F-8C739F4DCB13}" destId="{B9FF0258-1C2A-4FB9-BF7D-BFA0BD6A2EA2}" srcOrd="1" destOrd="0" presId="urn:microsoft.com/office/officeart/2005/8/layout/cycle2"/>
    <dgm:cxn modelId="{2CA6ADB9-1B96-49F3-B78D-2865439DE674}" type="presOf" srcId="{89716713-9222-4806-B04F-8C739F4DCB13}" destId="{487327E4-4C17-453F-A800-BF1C076DAA7C}" srcOrd="0" destOrd="0" presId="urn:microsoft.com/office/officeart/2005/8/layout/cycle2"/>
    <dgm:cxn modelId="{F2F8A8BA-B654-4314-87BD-813A11A5E274}" type="presOf" srcId="{90D0AAC9-1255-4A31-8384-7F334121420E}" destId="{2B2D566A-5E32-4C82-B23A-3F32170BD00D}" srcOrd="1" destOrd="0" presId="urn:microsoft.com/office/officeart/2005/8/layout/cycle2"/>
    <dgm:cxn modelId="{8DF0E7C7-AFC7-4212-9187-2A9398A48274}" type="presOf" srcId="{5AFE80F0-3947-448B-82D9-F7BA37573BAD}" destId="{74D29D69-6281-4693-9EF0-804E1BA247A7}" srcOrd="0" destOrd="0" presId="urn:microsoft.com/office/officeart/2005/8/layout/cycle2"/>
    <dgm:cxn modelId="{612BD8D1-B734-4EC0-9953-68F9B457A71B}" type="presOf" srcId="{E2FF2204-813E-44D4-96D9-4D506AC01947}" destId="{0B37EDF5-E8B3-404E-B79B-3C98F28CD906}" srcOrd="0" destOrd="0" presId="urn:microsoft.com/office/officeart/2005/8/layout/cycle2"/>
    <dgm:cxn modelId="{BD2745D3-E400-48F8-AB6F-9A5AC473FF0D}" type="presOf" srcId="{90D0AAC9-1255-4A31-8384-7F334121420E}" destId="{7C32C492-C780-4862-87F4-376389EDE956}" srcOrd="0" destOrd="0" presId="urn:microsoft.com/office/officeart/2005/8/layout/cycle2"/>
    <dgm:cxn modelId="{7A6A35FC-D372-4BD5-84F3-F3DAC5438F0B}" type="presParOf" srcId="{0B37EDF5-E8B3-404E-B79B-3C98F28CD906}" destId="{74D29D69-6281-4693-9EF0-804E1BA247A7}" srcOrd="0" destOrd="0" presId="urn:microsoft.com/office/officeart/2005/8/layout/cycle2"/>
    <dgm:cxn modelId="{69BB1A23-9C4C-43A8-A37C-D74CD6F6BFCA}" type="presParOf" srcId="{0B37EDF5-E8B3-404E-B79B-3C98F28CD906}" destId="{7C32C492-C780-4862-87F4-376389EDE956}" srcOrd="1" destOrd="0" presId="urn:microsoft.com/office/officeart/2005/8/layout/cycle2"/>
    <dgm:cxn modelId="{B756E864-5A73-497D-BC3A-57991D024932}" type="presParOf" srcId="{7C32C492-C780-4862-87F4-376389EDE956}" destId="{2B2D566A-5E32-4C82-B23A-3F32170BD00D}" srcOrd="0" destOrd="0" presId="urn:microsoft.com/office/officeart/2005/8/layout/cycle2"/>
    <dgm:cxn modelId="{D5CBD587-E8D5-4CF5-8D2E-2201BE6CBE8E}" type="presParOf" srcId="{0B37EDF5-E8B3-404E-B79B-3C98F28CD906}" destId="{9047950A-F608-40B0-97C3-651F1DF89A6F}" srcOrd="2" destOrd="0" presId="urn:microsoft.com/office/officeart/2005/8/layout/cycle2"/>
    <dgm:cxn modelId="{CC01AD43-3A3F-4B15-BD7F-F84062C77FFB}" type="presParOf" srcId="{0B37EDF5-E8B3-404E-B79B-3C98F28CD906}" destId="{487327E4-4C17-453F-A800-BF1C076DAA7C}" srcOrd="3" destOrd="0" presId="urn:microsoft.com/office/officeart/2005/8/layout/cycle2"/>
    <dgm:cxn modelId="{6A3549DF-BF3F-4324-A031-F865E3A4901E}" type="presParOf" srcId="{487327E4-4C17-453F-A800-BF1C076DAA7C}" destId="{B9FF0258-1C2A-4FB9-BF7D-BFA0BD6A2EA2}" srcOrd="0" destOrd="0" presId="urn:microsoft.com/office/officeart/2005/8/layout/cycle2"/>
    <dgm:cxn modelId="{A8ACE66B-3527-447B-830D-44706170A113}" type="presParOf" srcId="{0B37EDF5-E8B3-404E-B79B-3C98F28CD906}" destId="{109BDE9C-629C-4672-84FE-D1546C11CEC8}" srcOrd="4" destOrd="0" presId="urn:microsoft.com/office/officeart/2005/8/layout/cycle2"/>
    <dgm:cxn modelId="{8A7A2ED3-F0FC-4FCE-BB72-48DB82468555}" type="presParOf" srcId="{0B37EDF5-E8B3-404E-B79B-3C98F28CD906}" destId="{8ACA81A6-140B-469B-8C46-3C99AAE5AB32}" srcOrd="5" destOrd="0" presId="urn:microsoft.com/office/officeart/2005/8/layout/cycle2"/>
    <dgm:cxn modelId="{3F6C420B-E2BF-4D15-B4FB-607DF5ADE83E}" type="presParOf" srcId="{8ACA81A6-140B-469B-8C46-3C99AAE5AB32}" destId="{F16F7528-8C06-40BA-A571-2715471DB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FF2204-813E-44D4-96D9-4D506AC019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80F0-3947-448B-82D9-F7BA37573BAD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gm:t>
    </dgm:pt>
    <dgm:pt modelId="{3D6EEEF1-7E38-4659-BBDB-D9EC92F45B5E}" type="parTrans" cxnId="{A760180E-FDD0-43C5-B555-908EB5F2A93E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90D0AAC9-1255-4A31-8384-7F334121420E}" type="sibTrans" cxnId="{A760180E-FDD0-43C5-B555-908EB5F2A93E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AF401E2-EA8E-459C-BFEC-E59E9A22D538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gm:t>
    </dgm:pt>
    <dgm:pt modelId="{2FA52BC0-7332-4C75-864D-CE9F216FCF90}" type="parTrans" cxnId="{AF36B4A7-9DCB-4DE9-98F3-F7FAD7292C68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89716713-9222-4806-B04F-8C739F4DCB13}" type="sibTrans" cxnId="{AF36B4A7-9DCB-4DE9-98F3-F7FAD7292C68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11CF03AC-CD34-4BE3-B04A-14AAFAECAD66}">
      <dgm:prSet phldrT="[Text]"/>
      <dgm:spPr>
        <a:solidFill>
          <a:srgbClr val="3EB750"/>
        </a:solidFill>
      </dgm:spPr>
      <dgm:t>
        <a:bodyPr/>
        <a:lstStyle/>
        <a:p>
          <a:r>
            <a:rPr lang="en-US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gm:t>
    </dgm:pt>
    <dgm:pt modelId="{C84150A8-6717-4EBC-99EE-9B8943A2343B}" type="parTrans" cxnId="{75CE5071-F60F-46A3-8EC0-8E5C3752211B}">
      <dgm:prSet/>
      <dgm:spPr/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F3328D6E-6D97-4C3E-8D16-B20BAB17E9AD}" type="sibTrans" cxnId="{75CE5071-F60F-46A3-8EC0-8E5C3752211B}">
      <dgm:prSet/>
      <dgm:spPr>
        <a:solidFill>
          <a:srgbClr val="282830"/>
        </a:solidFill>
      </dgm:spPr>
      <dgm:t>
        <a:bodyPr/>
        <a:lstStyle/>
        <a:p>
          <a:endParaRPr lang="en-US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gm:t>
    </dgm:pt>
    <dgm:pt modelId="{0B37EDF5-E8B3-404E-B79B-3C98F28CD906}" type="pres">
      <dgm:prSet presAssocID="{E2FF2204-813E-44D4-96D9-4D506AC01947}" presName="cycle" presStyleCnt="0">
        <dgm:presLayoutVars>
          <dgm:dir/>
          <dgm:resizeHandles val="exact"/>
        </dgm:presLayoutVars>
      </dgm:prSet>
      <dgm:spPr/>
    </dgm:pt>
    <dgm:pt modelId="{74D29D69-6281-4693-9EF0-804E1BA247A7}" type="pres">
      <dgm:prSet presAssocID="{5AFE80F0-3947-448B-82D9-F7BA37573BAD}" presName="node" presStyleLbl="node1" presStyleIdx="0" presStyleCnt="3">
        <dgm:presLayoutVars>
          <dgm:bulletEnabled val="1"/>
        </dgm:presLayoutVars>
      </dgm:prSet>
      <dgm:spPr/>
    </dgm:pt>
    <dgm:pt modelId="{7C32C492-C780-4862-87F4-376389EDE956}" type="pres">
      <dgm:prSet presAssocID="{90D0AAC9-1255-4A31-8384-7F334121420E}" presName="sibTrans" presStyleLbl="sibTrans2D1" presStyleIdx="0" presStyleCnt="3"/>
      <dgm:spPr/>
    </dgm:pt>
    <dgm:pt modelId="{2B2D566A-5E32-4C82-B23A-3F32170BD00D}" type="pres">
      <dgm:prSet presAssocID="{90D0AAC9-1255-4A31-8384-7F334121420E}" presName="connectorText" presStyleLbl="sibTrans2D1" presStyleIdx="0" presStyleCnt="3"/>
      <dgm:spPr/>
    </dgm:pt>
    <dgm:pt modelId="{9047950A-F608-40B0-97C3-651F1DF89A6F}" type="pres">
      <dgm:prSet presAssocID="{FAF401E2-EA8E-459C-BFEC-E59E9A22D538}" presName="node" presStyleLbl="node1" presStyleIdx="1" presStyleCnt="3">
        <dgm:presLayoutVars>
          <dgm:bulletEnabled val="1"/>
        </dgm:presLayoutVars>
      </dgm:prSet>
      <dgm:spPr/>
    </dgm:pt>
    <dgm:pt modelId="{487327E4-4C17-453F-A800-BF1C076DAA7C}" type="pres">
      <dgm:prSet presAssocID="{89716713-9222-4806-B04F-8C739F4DCB13}" presName="sibTrans" presStyleLbl="sibTrans2D1" presStyleIdx="1" presStyleCnt="3"/>
      <dgm:spPr/>
    </dgm:pt>
    <dgm:pt modelId="{B9FF0258-1C2A-4FB9-BF7D-BFA0BD6A2EA2}" type="pres">
      <dgm:prSet presAssocID="{89716713-9222-4806-B04F-8C739F4DCB13}" presName="connectorText" presStyleLbl="sibTrans2D1" presStyleIdx="1" presStyleCnt="3"/>
      <dgm:spPr/>
    </dgm:pt>
    <dgm:pt modelId="{109BDE9C-629C-4672-84FE-D1546C11CEC8}" type="pres">
      <dgm:prSet presAssocID="{11CF03AC-CD34-4BE3-B04A-14AAFAECAD66}" presName="node" presStyleLbl="node1" presStyleIdx="2" presStyleCnt="3">
        <dgm:presLayoutVars>
          <dgm:bulletEnabled val="1"/>
        </dgm:presLayoutVars>
      </dgm:prSet>
      <dgm:spPr/>
    </dgm:pt>
    <dgm:pt modelId="{8ACA81A6-140B-469B-8C46-3C99AAE5AB32}" type="pres">
      <dgm:prSet presAssocID="{F3328D6E-6D97-4C3E-8D16-B20BAB17E9AD}" presName="sibTrans" presStyleLbl="sibTrans2D1" presStyleIdx="2" presStyleCnt="3"/>
      <dgm:spPr/>
    </dgm:pt>
    <dgm:pt modelId="{F16F7528-8C06-40BA-A571-2715471DB491}" type="pres">
      <dgm:prSet presAssocID="{F3328D6E-6D97-4C3E-8D16-B20BAB17E9AD}" presName="connectorText" presStyleLbl="sibTrans2D1" presStyleIdx="2" presStyleCnt="3"/>
      <dgm:spPr/>
    </dgm:pt>
  </dgm:ptLst>
  <dgm:cxnLst>
    <dgm:cxn modelId="{A760180E-FDD0-43C5-B555-908EB5F2A93E}" srcId="{E2FF2204-813E-44D4-96D9-4D506AC01947}" destId="{5AFE80F0-3947-448B-82D9-F7BA37573BAD}" srcOrd="0" destOrd="0" parTransId="{3D6EEEF1-7E38-4659-BBDB-D9EC92F45B5E}" sibTransId="{90D0AAC9-1255-4A31-8384-7F334121420E}"/>
    <dgm:cxn modelId="{907FE921-0E77-448B-9F61-66E023C4C323}" type="presOf" srcId="{11CF03AC-CD34-4BE3-B04A-14AAFAECAD66}" destId="{109BDE9C-629C-4672-84FE-D1546C11CEC8}" srcOrd="0" destOrd="0" presId="urn:microsoft.com/office/officeart/2005/8/layout/cycle2"/>
    <dgm:cxn modelId="{BEA9C25F-0E89-41BE-8F2D-89F110D69CC6}" type="presOf" srcId="{F3328D6E-6D97-4C3E-8D16-B20BAB17E9AD}" destId="{F16F7528-8C06-40BA-A571-2715471DB491}" srcOrd="1" destOrd="0" presId="urn:microsoft.com/office/officeart/2005/8/layout/cycle2"/>
    <dgm:cxn modelId="{FA002369-72B9-4172-8F7F-C71C46FD4B98}" type="presOf" srcId="{F3328D6E-6D97-4C3E-8D16-B20BAB17E9AD}" destId="{8ACA81A6-140B-469B-8C46-3C99AAE5AB32}" srcOrd="0" destOrd="0" presId="urn:microsoft.com/office/officeart/2005/8/layout/cycle2"/>
    <dgm:cxn modelId="{AA887C6B-A108-4CB2-958D-ACABE5E4D7A9}" type="presOf" srcId="{FAF401E2-EA8E-459C-BFEC-E59E9A22D538}" destId="{9047950A-F608-40B0-97C3-651F1DF89A6F}" srcOrd="0" destOrd="0" presId="urn:microsoft.com/office/officeart/2005/8/layout/cycle2"/>
    <dgm:cxn modelId="{75CE5071-F60F-46A3-8EC0-8E5C3752211B}" srcId="{E2FF2204-813E-44D4-96D9-4D506AC01947}" destId="{11CF03AC-CD34-4BE3-B04A-14AAFAECAD66}" srcOrd="2" destOrd="0" parTransId="{C84150A8-6717-4EBC-99EE-9B8943A2343B}" sibTransId="{F3328D6E-6D97-4C3E-8D16-B20BAB17E9AD}"/>
    <dgm:cxn modelId="{AF36B4A7-9DCB-4DE9-98F3-F7FAD7292C68}" srcId="{E2FF2204-813E-44D4-96D9-4D506AC01947}" destId="{FAF401E2-EA8E-459C-BFEC-E59E9A22D538}" srcOrd="1" destOrd="0" parTransId="{2FA52BC0-7332-4C75-864D-CE9F216FCF90}" sibTransId="{89716713-9222-4806-B04F-8C739F4DCB13}"/>
    <dgm:cxn modelId="{1752B8B7-150D-44A1-8779-9DEFEAE2132F}" type="presOf" srcId="{89716713-9222-4806-B04F-8C739F4DCB13}" destId="{B9FF0258-1C2A-4FB9-BF7D-BFA0BD6A2EA2}" srcOrd="1" destOrd="0" presId="urn:microsoft.com/office/officeart/2005/8/layout/cycle2"/>
    <dgm:cxn modelId="{2CA6ADB9-1B96-49F3-B78D-2865439DE674}" type="presOf" srcId="{89716713-9222-4806-B04F-8C739F4DCB13}" destId="{487327E4-4C17-453F-A800-BF1C076DAA7C}" srcOrd="0" destOrd="0" presId="urn:microsoft.com/office/officeart/2005/8/layout/cycle2"/>
    <dgm:cxn modelId="{F2F8A8BA-B654-4314-87BD-813A11A5E274}" type="presOf" srcId="{90D0AAC9-1255-4A31-8384-7F334121420E}" destId="{2B2D566A-5E32-4C82-B23A-3F32170BD00D}" srcOrd="1" destOrd="0" presId="urn:microsoft.com/office/officeart/2005/8/layout/cycle2"/>
    <dgm:cxn modelId="{8DF0E7C7-AFC7-4212-9187-2A9398A48274}" type="presOf" srcId="{5AFE80F0-3947-448B-82D9-F7BA37573BAD}" destId="{74D29D69-6281-4693-9EF0-804E1BA247A7}" srcOrd="0" destOrd="0" presId="urn:microsoft.com/office/officeart/2005/8/layout/cycle2"/>
    <dgm:cxn modelId="{612BD8D1-B734-4EC0-9953-68F9B457A71B}" type="presOf" srcId="{E2FF2204-813E-44D4-96D9-4D506AC01947}" destId="{0B37EDF5-E8B3-404E-B79B-3C98F28CD906}" srcOrd="0" destOrd="0" presId="urn:microsoft.com/office/officeart/2005/8/layout/cycle2"/>
    <dgm:cxn modelId="{BD2745D3-E400-48F8-AB6F-9A5AC473FF0D}" type="presOf" srcId="{90D0AAC9-1255-4A31-8384-7F334121420E}" destId="{7C32C492-C780-4862-87F4-376389EDE956}" srcOrd="0" destOrd="0" presId="urn:microsoft.com/office/officeart/2005/8/layout/cycle2"/>
    <dgm:cxn modelId="{7A6A35FC-D372-4BD5-84F3-F3DAC5438F0B}" type="presParOf" srcId="{0B37EDF5-E8B3-404E-B79B-3C98F28CD906}" destId="{74D29D69-6281-4693-9EF0-804E1BA247A7}" srcOrd="0" destOrd="0" presId="urn:microsoft.com/office/officeart/2005/8/layout/cycle2"/>
    <dgm:cxn modelId="{69BB1A23-9C4C-43A8-A37C-D74CD6F6BFCA}" type="presParOf" srcId="{0B37EDF5-E8B3-404E-B79B-3C98F28CD906}" destId="{7C32C492-C780-4862-87F4-376389EDE956}" srcOrd="1" destOrd="0" presId="urn:microsoft.com/office/officeart/2005/8/layout/cycle2"/>
    <dgm:cxn modelId="{B756E864-5A73-497D-BC3A-57991D024932}" type="presParOf" srcId="{7C32C492-C780-4862-87F4-376389EDE956}" destId="{2B2D566A-5E32-4C82-B23A-3F32170BD00D}" srcOrd="0" destOrd="0" presId="urn:microsoft.com/office/officeart/2005/8/layout/cycle2"/>
    <dgm:cxn modelId="{D5CBD587-E8D5-4CF5-8D2E-2201BE6CBE8E}" type="presParOf" srcId="{0B37EDF5-E8B3-404E-B79B-3C98F28CD906}" destId="{9047950A-F608-40B0-97C3-651F1DF89A6F}" srcOrd="2" destOrd="0" presId="urn:microsoft.com/office/officeart/2005/8/layout/cycle2"/>
    <dgm:cxn modelId="{CC01AD43-3A3F-4B15-BD7F-F84062C77FFB}" type="presParOf" srcId="{0B37EDF5-E8B3-404E-B79B-3C98F28CD906}" destId="{487327E4-4C17-453F-A800-BF1C076DAA7C}" srcOrd="3" destOrd="0" presId="urn:microsoft.com/office/officeart/2005/8/layout/cycle2"/>
    <dgm:cxn modelId="{6A3549DF-BF3F-4324-A031-F865E3A4901E}" type="presParOf" srcId="{487327E4-4C17-453F-A800-BF1C076DAA7C}" destId="{B9FF0258-1C2A-4FB9-BF7D-BFA0BD6A2EA2}" srcOrd="0" destOrd="0" presId="urn:microsoft.com/office/officeart/2005/8/layout/cycle2"/>
    <dgm:cxn modelId="{A8ACE66B-3527-447B-830D-44706170A113}" type="presParOf" srcId="{0B37EDF5-E8B3-404E-B79B-3C98F28CD906}" destId="{109BDE9C-629C-4672-84FE-D1546C11CEC8}" srcOrd="4" destOrd="0" presId="urn:microsoft.com/office/officeart/2005/8/layout/cycle2"/>
    <dgm:cxn modelId="{8A7A2ED3-F0FC-4FCE-BB72-48DB82468555}" type="presParOf" srcId="{0B37EDF5-E8B3-404E-B79B-3C98F28CD906}" destId="{8ACA81A6-140B-469B-8C46-3C99AAE5AB32}" srcOrd="5" destOrd="0" presId="urn:microsoft.com/office/officeart/2005/8/layout/cycle2"/>
    <dgm:cxn modelId="{3F6C420B-E2BF-4D15-B4FB-607DF5ADE83E}" type="presParOf" srcId="{8ACA81A6-140B-469B-8C46-3C99AAE5AB32}" destId="{F16F7528-8C06-40BA-A571-2715471DB4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69-6281-4693-9EF0-804E1BA247A7}">
      <dsp:nvSpPr>
        <dsp:cNvPr id="0" name=""/>
        <dsp:cNvSpPr/>
      </dsp:nvSpPr>
      <dsp:spPr>
        <a:xfrm>
          <a:off x="1716695" y="480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sp:txBody>
      <dsp:txXfrm>
        <a:off x="1921620" y="205405"/>
        <a:ext cx="989463" cy="989463"/>
      </dsp:txXfrm>
    </dsp:sp>
    <dsp:sp modelId="{7C32C492-C780-4862-87F4-376389EDE956}">
      <dsp:nvSpPr>
        <dsp:cNvPr id="0" name=""/>
        <dsp:cNvSpPr/>
      </dsp:nvSpPr>
      <dsp:spPr>
        <a:xfrm rot="3600000">
          <a:off x="2750340" y="136562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2778324" y="1411606"/>
        <a:ext cx="261186" cy="283360"/>
      </dsp:txXfrm>
    </dsp:sp>
    <dsp:sp modelId="{9047950A-F608-40B0-97C3-651F1DF89A6F}">
      <dsp:nvSpPr>
        <dsp:cNvPr id="0" name=""/>
        <dsp:cNvSpPr/>
      </dsp:nvSpPr>
      <dsp:spPr>
        <a:xfrm>
          <a:off x="2768356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sp:txBody>
      <dsp:txXfrm>
        <a:off x="2973281" y="2026934"/>
        <a:ext cx="989463" cy="989463"/>
      </dsp:txXfrm>
    </dsp:sp>
    <dsp:sp modelId="{487327E4-4C17-453F-A800-BF1C076DAA7C}">
      <dsp:nvSpPr>
        <dsp:cNvPr id="0" name=""/>
        <dsp:cNvSpPr/>
      </dsp:nvSpPr>
      <dsp:spPr>
        <a:xfrm rot="10800000">
          <a:off x="2240350" y="228553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 rot="10800000">
        <a:off x="2352287" y="2379986"/>
        <a:ext cx="261186" cy="283360"/>
      </dsp:txXfrm>
    </dsp:sp>
    <dsp:sp modelId="{109BDE9C-629C-4672-84FE-D1546C11CEC8}">
      <dsp:nvSpPr>
        <dsp:cNvPr id="0" name=""/>
        <dsp:cNvSpPr/>
      </dsp:nvSpPr>
      <dsp:spPr>
        <a:xfrm>
          <a:off x="665035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sp:txBody>
      <dsp:txXfrm>
        <a:off x="869960" y="2026934"/>
        <a:ext cx="989463" cy="989463"/>
      </dsp:txXfrm>
    </dsp:sp>
    <dsp:sp modelId="{8ACA81A6-140B-469B-8C46-3C99AAE5AB32}">
      <dsp:nvSpPr>
        <dsp:cNvPr id="0" name=""/>
        <dsp:cNvSpPr/>
      </dsp:nvSpPr>
      <dsp:spPr>
        <a:xfrm rot="18000000">
          <a:off x="1698680" y="1383913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726664" y="1526837"/>
        <a:ext cx="261186" cy="28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69-6281-4693-9EF0-804E1BA247A7}">
      <dsp:nvSpPr>
        <dsp:cNvPr id="0" name=""/>
        <dsp:cNvSpPr/>
      </dsp:nvSpPr>
      <dsp:spPr>
        <a:xfrm>
          <a:off x="1716695" y="480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sp:txBody>
      <dsp:txXfrm>
        <a:off x="1921620" y="205405"/>
        <a:ext cx="989463" cy="989463"/>
      </dsp:txXfrm>
    </dsp:sp>
    <dsp:sp modelId="{7C32C492-C780-4862-87F4-376389EDE956}">
      <dsp:nvSpPr>
        <dsp:cNvPr id="0" name=""/>
        <dsp:cNvSpPr/>
      </dsp:nvSpPr>
      <dsp:spPr>
        <a:xfrm rot="3600000">
          <a:off x="2750340" y="136562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2778324" y="1411606"/>
        <a:ext cx="261186" cy="283360"/>
      </dsp:txXfrm>
    </dsp:sp>
    <dsp:sp modelId="{9047950A-F608-40B0-97C3-651F1DF89A6F}">
      <dsp:nvSpPr>
        <dsp:cNvPr id="0" name=""/>
        <dsp:cNvSpPr/>
      </dsp:nvSpPr>
      <dsp:spPr>
        <a:xfrm>
          <a:off x="2768356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sp:txBody>
      <dsp:txXfrm>
        <a:off x="2973281" y="2026934"/>
        <a:ext cx="989463" cy="989463"/>
      </dsp:txXfrm>
    </dsp:sp>
    <dsp:sp modelId="{487327E4-4C17-453F-A800-BF1C076DAA7C}">
      <dsp:nvSpPr>
        <dsp:cNvPr id="0" name=""/>
        <dsp:cNvSpPr/>
      </dsp:nvSpPr>
      <dsp:spPr>
        <a:xfrm rot="10800000">
          <a:off x="2240350" y="228553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 rot="10800000">
        <a:off x="2352287" y="2379986"/>
        <a:ext cx="261186" cy="283360"/>
      </dsp:txXfrm>
    </dsp:sp>
    <dsp:sp modelId="{109BDE9C-629C-4672-84FE-D1546C11CEC8}">
      <dsp:nvSpPr>
        <dsp:cNvPr id="0" name=""/>
        <dsp:cNvSpPr/>
      </dsp:nvSpPr>
      <dsp:spPr>
        <a:xfrm>
          <a:off x="665035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sp:txBody>
      <dsp:txXfrm>
        <a:off x="869960" y="2026934"/>
        <a:ext cx="989463" cy="989463"/>
      </dsp:txXfrm>
    </dsp:sp>
    <dsp:sp modelId="{8ACA81A6-140B-469B-8C46-3C99AAE5AB32}">
      <dsp:nvSpPr>
        <dsp:cNvPr id="0" name=""/>
        <dsp:cNvSpPr/>
      </dsp:nvSpPr>
      <dsp:spPr>
        <a:xfrm rot="18000000">
          <a:off x="1698680" y="1383913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726664" y="1526837"/>
        <a:ext cx="261186" cy="28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69-6281-4693-9EF0-804E1BA247A7}">
      <dsp:nvSpPr>
        <dsp:cNvPr id="0" name=""/>
        <dsp:cNvSpPr/>
      </dsp:nvSpPr>
      <dsp:spPr>
        <a:xfrm>
          <a:off x="1716695" y="480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sp:txBody>
      <dsp:txXfrm>
        <a:off x="1921620" y="205405"/>
        <a:ext cx="989463" cy="989463"/>
      </dsp:txXfrm>
    </dsp:sp>
    <dsp:sp modelId="{7C32C492-C780-4862-87F4-376389EDE956}">
      <dsp:nvSpPr>
        <dsp:cNvPr id="0" name=""/>
        <dsp:cNvSpPr/>
      </dsp:nvSpPr>
      <dsp:spPr>
        <a:xfrm rot="3600000">
          <a:off x="2750340" y="136562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2778324" y="1411606"/>
        <a:ext cx="261186" cy="283360"/>
      </dsp:txXfrm>
    </dsp:sp>
    <dsp:sp modelId="{9047950A-F608-40B0-97C3-651F1DF89A6F}">
      <dsp:nvSpPr>
        <dsp:cNvPr id="0" name=""/>
        <dsp:cNvSpPr/>
      </dsp:nvSpPr>
      <dsp:spPr>
        <a:xfrm>
          <a:off x="2768356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sp:txBody>
      <dsp:txXfrm>
        <a:off x="2973281" y="2026934"/>
        <a:ext cx="989463" cy="989463"/>
      </dsp:txXfrm>
    </dsp:sp>
    <dsp:sp modelId="{487327E4-4C17-453F-A800-BF1C076DAA7C}">
      <dsp:nvSpPr>
        <dsp:cNvPr id="0" name=""/>
        <dsp:cNvSpPr/>
      </dsp:nvSpPr>
      <dsp:spPr>
        <a:xfrm rot="10800000">
          <a:off x="2240350" y="228553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 rot="10800000">
        <a:off x="2352287" y="2379986"/>
        <a:ext cx="261186" cy="283360"/>
      </dsp:txXfrm>
    </dsp:sp>
    <dsp:sp modelId="{109BDE9C-629C-4672-84FE-D1546C11CEC8}">
      <dsp:nvSpPr>
        <dsp:cNvPr id="0" name=""/>
        <dsp:cNvSpPr/>
      </dsp:nvSpPr>
      <dsp:spPr>
        <a:xfrm>
          <a:off x="665035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sp:txBody>
      <dsp:txXfrm>
        <a:off x="869960" y="2026934"/>
        <a:ext cx="989463" cy="989463"/>
      </dsp:txXfrm>
    </dsp:sp>
    <dsp:sp modelId="{8ACA81A6-140B-469B-8C46-3C99AAE5AB32}">
      <dsp:nvSpPr>
        <dsp:cNvPr id="0" name=""/>
        <dsp:cNvSpPr/>
      </dsp:nvSpPr>
      <dsp:spPr>
        <a:xfrm rot="18000000">
          <a:off x="1698680" y="1383913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726664" y="1526837"/>
        <a:ext cx="261186" cy="283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69-6281-4693-9EF0-804E1BA247A7}">
      <dsp:nvSpPr>
        <dsp:cNvPr id="0" name=""/>
        <dsp:cNvSpPr/>
      </dsp:nvSpPr>
      <dsp:spPr>
        <a:xfrm>
          <a:off x="1716695" y="480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sp:txBody>
      <dsp:txXfrm>
        <a:off x="1921620" y="205405"/>
        <a:ext cx="989463" cy="989463"/>
      </dsp:txXfrm>
    </dsp:sp>
    <dsp:sp modelId="{7C32C492-C780-4862-87F4-376389EDE956}">
      <dsp:nvSpPr>
        <dsp:cNvPr id="0" name=""/>
        <dsp:cNvSpPr/>
      </dsp:nvSpPr>
      <dsp:spPr>
        <a:xfrm rot="3600000">
          <a:off x="2750340" y="136562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2778324" y="1411606"/>
        <a:ext cx="261186" cy="283360"/>
      </dsp:txXfrm>
    </dsp:sp>
    <dsp:sp modelId="{9047950A-F608-40B0-97C3-651F1DF89A6F}">
      <dsp:nvSpPr>
        <dsp:cNvPr id="0" name=""/>
        <dsp:cNvSpPr/>
      </dsp:nvSpPr>
      <dsp:spPr>
        <a:xfrm>
          <a:off x="2768356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sp:txBody>
      <dsp:txXfrm>
        <a:off x="2973281" y="2026934"/>
        <a:ext cx="989463" cy="989463"/>
      </dsp:txXfrm>
    </dsp:sp>
    <dsp:sp modelId="{487327E4-4C17-453F-A800-BF1C076DAA7C}">
      <dsp:nvSpPr>
        <dsp:cNvPr id="0" name=""/>
        <dsp:cNvSpPr/>
      </dsp:nvSpPr>
      <dsp:spPr>
        <a:xfrm rot="10800000">
          <a:off x="2240350" y="2285532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 rot="10800000">
        <a:off x="2352287" y="2379986"/>
        <a:ext cx="261186" cy="283360"/>
      </dsp:txXfrm>
    </dsp:sp>
    <dsp:sp modelId="{109BDE9C-629C-4672-84FE-D1546C11CEC8}">
      <dsp:nvSpPr>
        <dsp:cNvPr id="0" name=""/>
        <dsp:cNvSpPr/>
      </dsp:nvSpPr>
      <dsp:spPr>
        <a:xfrm>
          <a:off x="665035" y="1822009"/>
          <a:ext cx="1399313" cy="1399313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sp:txBody>
      <dsp:txXfrm>
        <a:off x="869960" y="2026934"/>
        <a:ext cx="989463" cy="989463"/>
      </dsp:txXfrm>
    </dsp:sp>
    <dsp:sp modelId="{8ACA81A6-140B-469B-8C46-3C99AAE5AB32}">
      <dsp:nvSpPr>
        <dsp:cNvPr id="0" name=""/>
        <dsp:cNvSpPr/>
      </dsp:nvSpPr>
      <dsp:spPr>
        <a:xfrm rot="18000000">
          <a:off x="1698680" y="1383913"/>
          <a:ext cx="373123" cy="472268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726664" y="1526837"/>
        <a:ext cx="261186" cy="283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69-6281-4693-9EF0-804E1BA247A7}">
      <dsp:nvSpPr>
        <dsp:cNvPr id="0" name=""/>
        <dsp:cNvSpPr/>
      </dsp:nvSpPr>
      <dsp:spPr>
        <a:xfrm>
          <a:off x="1411764" y="395"/>
          <a:ext cx="1150758" cy="1150758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sp:txBody>
      <dsp:txXfrm>
        <a:off x="1580289" y="168920"/>
        <a:ext cx="813708" cy="813708"/>
      </dsp:txXfrm>
    </dsp:sp>
    <dsp:sp modelId="{7C32C492-C780-4862-87F4-376389EDE956}">
      <dsp:nvSpPr>
        <dsp:cNvPr id="0" name=""/>
        <dsp:cNvSpPr/>
      </dsp:nvSpPr>
      <dsp:spPr>
        <a:xfrm rot="3600000">
          <a:off x="2261807" y="1123051"/>
          <a:ext cx="306847" cy="388380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2284821" y="1160866"/>
        <a:ext cx="214793" cy="233028"/>
      </dsp:txXfrm>
    </dsp:sp>
    <dsp:sp modelId="{9047950A-F608-40B0-97C3-651F1DF89A6F}">
      <dsp:nvSpPr>
        <dsp:cNvPr id="0" name=""/>
        <dsp:cNvSpPr/>
      </dsp:nvSpPr>
      <dsp:spPr>
        <a:xfrm>
          <a:off x="2276622" y="1498372"/>
          <a:ext cx="1150758" cy="1150758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sp:txBody>
      <dsp:txXfrm>
        <a:off x="2445147" y="1666897"/>
        <a:ext cx="813708" cy="813708"/>
      </dsp:txXfrm>
    </dsp:sp>
    <dsp:sp modelId="{487327E4-4C17-453F-A800-BF1C076DAA7C}">
      <dsp:nvSpPr>
        <dsp:cNvPr id="0" name=""/>
        <dsp:cNvSpPr/>
      </dsp:nvSpPr>
      <dsp:spPr>
        <a:xfrm rot="10800000">
          <a:off x="1842404" y="1879561"/>
          <a:ext cx="306847" cy="388380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 rot="10800000">
        <a:off x="1934458" y="1957237"/>
        <a:ext cx="214793" cy="233028"/>
      </dsp:txXfrm>
    </dsp:sp>
    <dsp:sp modelId="{109BDE9C-629C-4672-84FE-D1546C11CEC8}">
      <dsp:nvSpPr>
        <dsp:cNvPr id="0" name=""/>
        <dsp:cNvSpPr/>
      </dsp:nvSpPr>
      <dsp:spPr>
        <a:xfrm>
          <a:off x="546907" y="1498372"/>
          <a:ext cx="1150758" cy="1150758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sp:txBody>
      <dsp:txXfrm>
        <a:off x="715432" y="1666897"/>
        <a:ext cx="813708" cy="813708"/>
      </dsp:txXfrm>
    </dsp:sp>
    <dsp:sp modelId="{8ACA81A6-140B-469B-8C46-3C99AAE5AB32}">
      <dsp:nvSpPr>
        <dsp:cNvPr id="0" name=""/>
        <dsp:cNvSpPr/>
      </dsp:nvSpPr>
      <dsp:spPr>
        <a:xfrm rot="18000000">
          <a:off x="1396949" y="1138093"/>
          <a:ext cx="306847" cy="388380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419963" y="1255630"/>
        <a:ext cx="214793" cy="233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29D69-6281-4693-9EF0-804E1BA247A7}">
      <dsp:nvSpPr>
        <dsp:cNvPr id="0" name=""/>
        <dsp:cNvSpPr/>
      </dsp:nvSpPr>
      <dsp:spPr>
        <a:xfrm>
          <a:off x="1234158" y="345"/>
          <a:ext cx="1005987" cy="1005987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Product</a:t>
          </a:r>
        </a:p>
      </dsp:txBody>
      <dsp:txXfrm>
        <a:off x="1381481" y="147668"/>
        <a:ext cx="711341" cy="711341"/>
      </dsp:txXfrm>
    </dsp:sp>
    <dsp:sp modelId="{7C32C492-C780-4862-87F4-376389EDE956}">
      <dsp:nvSpPr>
        <dsp:cNvPr id="0" name=""/>
        <dsp:cNvSpPr/>
      </dsp:nvSpPr>
      <dsp:spPr>
        <a:xfrm rot="3600000">
          <a:off x="1977261" y="981766"/>
          <a:ext cx="268244" cy="339520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997379" y="1014824"/>
        <a:ext cx="187771" cy="203712"/>
      </dsp:txXfrm>
    </dsp:sp>
    <dsp:sp modelId="{9047950A-F608-40B0-97C3-651F1DF89A6F}">
      <dsp:nvSpPr>
        <dsp:cNvPr id="0" name=""/>
        <dsp:cNvSpPr/>
      </dsp:nvSpPr>
      <dsp:spPr>
        <a:xfrm>
          <a:off x="1990213" y="1309870"/>
          <a:ext cx="1005987" cy="1005987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Process</a:t>
          </a:r>
        </a:p>
      </dsp:txBody>
      <dsp:txXfrm>
        <a:off x="2137536" y="1457193"/>
        <a:ext cx="711341" cy="711341"/>
      </dsp:txXfrm>
    </dsp:sp>
    <dsp:sp modelId="{487327E4-4C17-453F-A800-BF1C076DAA7C}">
      <dsp:nvSpPr>
        <dsp:cNvPr id="0" name=""/>
        <dsp:cNvSpPr/>
      </dsp:nvSpPr>
      <dsp:spPr>
        <a:xfrm rot="10800000">
          <a:off x="1610622" y="1643104"/>
          <a:ext cx="268244" cy="339520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 rot="10800000">
        <a:off x="1691095" y="1711008"/>
        <a:ext cx="187771" cy="203712"/>
      </dsp:txXfrm>
    </dsp:sp>
    <dsp:sp modelId="{109BDE9C-629C-4672-84FE-D1546C11CEC8}">
      <dsp:nvSpPr>
        <dsp:cNvPr id="0" name=""/>
        <dsp:cNvSpPr/>
      </dsp:nvSpPr>
      <dsp:spPr>
        <a:xfrm>
          <a:off x="478103" y="1309870"/>
          <a:ext cx="1005987" cy="1005987"/>
        </a:xfrm>
        <a:prstGeom prst="ellipse">
          <a:avLst/>
        </a:prstGeom>
        <a:solidFill>
          <a:srgbClr val="3EB7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Premise</a:t>
          </a:r>
        </a:p>
      </dsp:txBody>
      <dsp:txXfrm>
        <a:off x="625426" y="1457193"/>
        <a:ext cx="711341" cy="711341"/>
      </dsp:txXfrm>
    </dsp:sp>
    <dsp:sp modelId="{8ACA81A6-140B-469B-8C46-3C99AAE5AB32}">
      <dsp:nvSpPr>
        <dsp:cNvPr id="0" name=""/>
        <dsp:cNvSpPr/>
      </dsp:nvSpPr>
      <dsp:spPr>
        <a:xfrm rot="18000000">
          <a:off x="1221207" y="994916"/>
          <a:ext cx="268244" cy="339520"/>
        </a:xfrm>
        <a:prstGeom prst="rightArrow">
          <a:avLst>
            <a:gd name="adj1" fmla="val 60000"/>
            <a:gd name="adj2" fmla="val 50000"/>
          </a:avLst>
        </a:prstGeom>
        <a:solidFill>
          <a:srgbClr val="2828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Source Sans Pro Black" panose="020B0803030403020204" pitchFamily="34" charset="0"/>
            <a:ea typeface="Source Sans Pro Black" panose="020B0803030403020204" pitchFamily="34" charset="0"/>
          </a:endParaRPr>
        </a:p>
      </dsp:txBody>
      <dsp:txXfrm>
        <a:off x="1241325" y="1097666"/>
        <a:ext cx="187771" cy="20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3"/>
    </inkml:context>
    <inkml:brush xml:id="br0">
      <inkml:brushProperty name="width" value="0.33514" units="cm"/>
      <inkml:brushProperty name="height" value="0.33514" units="cm"/>
      <inkml:brushProperty name="color" value="#3EB750"/>
      <inkml:brushProperty name="ignorePressure" value="1"/>
    </inkml:brush>
  </inkml:definitions>
  <inkml:trace contextRef="#ctx0" brushRef="#br0">1046 0,'-17'10,"-21"15,23-16,-60 44,-131 120,-40 88,182-184,4 4,2 2,-53 105,84-135,3 1,2 0,2 2,3 1,3 0,-14 108,25-121,2-1,2 1,2 0,2-1,19 77,1-34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7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3"/>
    </inkml:context>
    <inkml:brush xml:id="br0">
      <inkml:brushProperty name="width" value="0.33514" units="cm"/>
      <inkml:brushProperty name="height" value="0.33514" units="cm"/>
      <inkml:brushProperty name="color" value="#3EB750"/>
      <inkml:brushProperty name="ignorePressure" value="1"/>
    </inkml:brush>
  </inkml:definitions>
  <inkml:trace contextRef="#ctx0" brushRef="#br0">1767 0,'-29'17,"-35"25,39-27,-102 75,-221 202,-67 149,306-311,8 7,3 3,-89 178,141-229,5 3,4-1,3 4,6 1,4 0,-23 183,42-205,3-1,4 1,3 1,3-3,33 131,1-58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4"/>
    </inkml:context>
    <inkml:brush xml:id="br0">
      <inkml:brushProperty name="width" value="0.33514" units="cm"/>
      <inkml:brushProperty name="height" value="0.33514" units="cm"/>
      <inkml:brushProperty name="color" value="#3EB750"/>
      <inkml:brushProperty name="ignorePressure" value="1"/>
    </inkml:brush>
  </inkml:definitions>
  <inkml:trace contextRef="#ctx0" brushRef="#br0">0 297,'7'17,"27"54,3-2,2-1,3-2,78 91,-97-127,3-2,-1 0,60 47,-75-67,-2-1,4 0,0-1,-2-1,2 0,0 0,-1-1,1 1,2-3,-2 1,-1-1,3-1,-2-1,0 2,1-2,12-2,6-4,-1-1,-1-3,1 1,-1-3,-2 1,0-3,49-33,4-7,-3-5,113-107,110-153,-78 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5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1 20,'35'-6,"-4"-1,9 2,1 3,0 4,-1-2,1 5,-1 0,68 18,4 10,116 51,-71-18,-2 8,-4 6,-4 8,206 158,-245-158,-5 3,-5 6,-3 2,-6 6,-3 3,80 135,-75-84,-8 5,64 177,95 357,-177-495,5 11,-11-40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6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0 869,'30'16,"563"298,-155-81,-416-221,15 8,0-1,60 18,-86-32,1-3,0 1,-2-1,4 1,-2-3,-1 0,1 0,0 0,0 0,0-2,0-1,-1 1,20-6,-18 1,1 0,-2 1,3-3,-3 1,-1-1,1-1,17-19,0-3,42-62,62-134,9-88,-2-68,-18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7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0T19:09:43.287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991.07434"/>
      <inkml:brushProperty name="anchorY" value="290.59222"/>
      <inkml:brushProperty name="scaleFactor" value="0.5"/>
    </inkml:brush>
  </inkml:definitions>
  <inkml:trace contextRef="#ctx0" brushRef="#br0">2550 1421 24575,'0'0'0,"-150"233"0,-130 208 0,-30 77 0,-20 78-1147,0 52 328,18 29-164,40-2 0,50-11 0,53-15 0,56-23 0,55-19 0,54-13 0,68-16 0,69-17 0,66-27 767,-122-377 188,120 187 1,-110-218 0,163 188-1,-160-219 28,206 171 0,-208-202-38,4-2-1,162 81 0,-163-100 50,5-3 0,180 49 0,-177-69-15,1-3 0,0-4 0,104 0 0,-97-19 4,0-1 0,-1-5 0,118-29 0,-103 8 0,2-5 0,186-84 0,-178 55-383,1-6 1,148-108 0,-149 79-28,243-237 1,-250 205 310,188-262 0,-195 225 134,126-250 0,43-222-124,-69-39 108,-64-30-19,-61-10 0,-59-7 0,-60-6 0,-58 0 0,-63 1-652,-73 6 838,-86 16-279,-77 48 93,241 462 0,-178-199 0,164 229 0,-208-177 0,-197-94 0,91 122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4"/>
    </inkml:context>
    <inkml:brush xml:id="br0">
      <inkml:brushProperty name="width" value="0.33514" units="cm"/>
      <inkml:brushProperty name="height" value="0.33514" units="cm"/>
      <inkml:brushProperty name="color" value="#3EB750"/>
      <inkml:brushProperty name="ignorePressure" value="1"/>
    </inkml:brush>
  </inkml:definitions>
  <inkml:trace contextRef="#ctx0" brushRef="#br0">0 176,'4'10,"16"32,2-1,1-1,2-1,46 54,-57-75,1-2,0 1,35 27,-44-39,-1-1,2 0,0 0,-1-1,1 0,0 0,0-1,0 1,1-2,-1 1,0-1,1 0,-1-1,0 1,1-1,7-1,3-3,0 0,-1-2,1 1,-1-2,-1 0,0-1,29-20,2-4,-1-3,66-63,66-91,-47 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5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1 12,'21'-4,"-3"0,6 1,0 2,0 2,0-1,0 3,0 0,40 11,2 5,69 31,-42-11,-1 5,-3 3,-2 5,122 94,-145-94,-3 2,-3 3,-2 2,-3 3,-2 2,47 80,-44-50,-5 3,38 105,56 211,-104-293,2 7,-6-24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6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0 515,'18'9,"333"177,-92-48,-246-131,9 5,0-1,35 11,-50-19,0-2,0 1,-1-1,2 1,-1-2,0 0,0 0,0 0,0 0,0-1,0-1,0 1,11-4,-10 1,0 0,-1 0,2-1,-2 0,0 0,0-1,10-11,0-2,25-37,37-79,5-52,-1-40,-11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7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3"/>
    </inkml:context>
    <inkml:brush xml:id="br0">
      <inkml:brushProperty name="width" value="0.33514" units="cm"/>
      <inkml:brushProperty name="height" value="0.33514" units="cm"/>
      <inkml:brushProperty name="color" value="#3EB750"/>
      <inkml:brushProperty name="ignorePressure" value="1"/>
    </inkml:brush>
  </inkml:definitions>
  <inkml:trace contextRef="#ctx0" brushRef="#br0">1767 0,'-29'17,"-35"25,39-27,-102 75,-221 202,-67 149,306-311,8 7,3 3,-89 178,141-229,5 3,4-1,3 4,6 1,4 0,-23 183,42-205,3-1,4 1,3 1,3-3,33 131,1-58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4"/>
    </inkml:context>
    <inkml:brush xml:id="br0">
      <inkml:brushProperty name="width" value="0.33514" units="cm"/>
      <inkml:brushProperty name="height" value="0.33514" units="cm"/>
      <inkml:brushProperty name="color" value="#3EB750"/>
      <inkml:brushProperty name="ignorePressure" value="1"/>
    </inkml:brush>
  </inkml:definitions>
  <inkml:trace contextRef="#ctx0" brushRef="#br0">0 297,'7'17,"27"54,3-2,2-1,3-2,78 91,-97-127,3-2,-1 0,60 47,-75-67,-2-1,4 0,0-1,-2-1,2 0,0 0,-1-1,1 1,2-3,-2 1,-1-1,3-1,-2-1,0 2,1-2,12-2,6-4,-1-1,-1-3,1 1,-1-3,-2 1,0-3,49-33,4-7,-3-5,113-107,110-153,-78 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5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1 20,'35'-6,"-4"-1,9 2,1 3,0 4,-1-2,1 5,-1 0,68 18,4 10,116 51,-71-18,-2 8,-4 6,-4 8,206 158,-245-158,-5 3,-5 6,-3 2,-6 6,-3 3,80 135,-75-84,-8 5,64 177,95 357,-177-495,5 11,-11-40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0T18:38:18.206"/>
    </inkml:context>
    <inkml:brush xml:id="br0">
      <inkml:brushProperty name="width" value="0.33514" units="cm"/>
      <inkml:brushProperty name="height" value="0.33514" units="cm"/>
      <inkml:brushProperty name="color" value="#E22A38"/>
      <inkml:brushProperty name="ignorePressure" value="1"/>
    </inkml:brush>
  </inkml:definitions>
  <inkml:trace contextRef="#ctx0" brushRef="#br0">0 869,'30'16,"563"298,-155-81,-416-221,15 8,0-1,60 18,-86-32,1-3,0 1,-2-1,4 1,-2-3,-1 0,1 0,0 0,0 0,0-2,0-1,-1 1,20-6,-18 1,1 0,-2 1,3-3,-3 1,-1-1,1-1,17-19,0-3,42-62,62-134,9-88,-2-68,-18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1C29-F683-4A7B-819D-6CF224BA318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04C09-4463-4959-B00D-C0B428FBF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https://forms.monday.com/forms/239a51046d7effc68901e738c8fd369c?r=use1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04C09-4463-4959-B00D-C0B428FBF3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8D06-51E0-46FE-81B6-9A054F3E1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5C78-5A7C-41F0-9D36-27C3670B8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A9544-4680-418A-B07B-B0AB31DF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AFF0B-C3A3-4A66-A34A-0ECEEE9E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C87A-8F38-4831-B3AC-D9F79A95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9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A0E0-BE4A-422B-B9D8-9D05A21C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EACC4-C646-4D75-BF5E-A3AE35D4C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D098-B6E4-426D-9883-AE2754B2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B2B24-1B24-44F7-BE69-916AACB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F4CB-749C-4721-9414-0E27A9B7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8B3E-1E8B-4115-8E56-217C8B30C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31952-7174-44D7-9C68-BDDC2C397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88E2-A31D-4240-B320-62DAC39E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BFDE7-8D0C-43E1-B050-FB4C41CF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281AA-C96B-4BBF-B2FE-6CE28821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61F5-E2AB-4942-8F29-6CFDE0B6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6913-06D4-4E6A-A875-54CE11E25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D0178-83E3-4377-AA42-0569C2BF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4A5EF-1DF6-4441-8361-96F55988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89BB2-2C37-45DF-B22A-4A629DA3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0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2270-8F58-4307-99BB-62740DEF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7A0C6-385E-4B36-A7ED-D4196533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C70C-536C-4C8F-919C-98671C31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0F67-6A4B-432A-8124-2EEE2B2A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D42F-E46C-47BC-8E6E-78B638CC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50A1-2D8C-4274-8839-2BB19817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AE2E-0304-4FE2-B894-066CF1B18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C6F5D-52A4-4255-98F7-0F48DC36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9FED-5977-4CB3-BFAA-C0DE1842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89F2E-688F-450C-84CF-5F1C9936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3AFB-36F9-4733-BAF8-A0C7B67E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C896-330C-447F-A9A3-F703EB2E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1927-DCD1-411E-AA15-D19CEA15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2F58F-D12D-437B-8E72-105EC8139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D5C87-3FEB-48B0-A3A8-34898BCBE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C85-2D83-46AB-B2CF-83DB7F7AF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022A0-47A7-45C1-9E01-234CE9F2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C4D2C-762A-43E3-889B-89B0F836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4D9AC-9E5C-4C31-B1F2-5B31F80F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73A8-EEE4-4273-AED9-70BE157F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6DEB9-DB73-49EC-9928-B830E9A1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75E63-732A-466F-A15D-BDF8E76D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48682-CB94-4A78-9986-9ABF4CEF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C8B7D-7534-4784-B464-3A5AFEB8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AAD48-B0B7-472D-8539-98891BC2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0ACD-4FDA-47AE-9D80-2B3EF068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8C15-7DF4-44A2-8E3A-94EA7988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A6FD-8A32-451A-8023-B75AF067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D130C-F279-4F92-9EDB-98A44F57D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4633D-4C50-4EA5-A59F-537A0339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EFD67-E7F1-42F4-AF0B-9E69E4E2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45625-A838-444E-AEDC-2489B76E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E53F-6D61-4182-8518-429DC5FA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11F7C-6167-4BD9-9124-01C5D919C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49437-CA28-4843-A2B2-4B31B9C91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E5B0-6D72-4A91-8BCE-6113C395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3B3A3-BCC3-4307-8042-071701FF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F79B3-050D-48BD-9183-6DFA28D4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9BAC6-B6FC-4558-AA33-CE5C9D1A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9988F-74FB-44BB-B9EF-38F98B50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64DD8-531A-4F7B-A144-AF9C16D48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E077-3AA1-427E-A2BA-E4D969F65EB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024F-1C5A-4DFD-886E-D423B02B1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AFE1-F78B-4DAB-8303-2FD1B30AB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8FEC-3FB6-43D4-9004-49C2A2EB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5.xml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12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70.png"/><Relationship Id="rId4" Type="http://schemas.openxmlformats.org/officeDocument/2006/relationships/image" Target="../media/image13.png"/><Relationship Id="rId9" Type="http://schemas.openxmlformats.org/officeDocument/2006/relationships/customXml" Target="../ink/ink3.xml"/><Relationship Id="rId1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0.xml"/><Relationship Id="rId3" Type="http://schemas.microsoft.com/office/2007/relationships/hdphoto" Target="../media/hdphoto1.wdp"/><Relationship Id="rId7" Type="http://schemas.openxmlformats.org/officeDocument/2006/relationships/customXml" Target="../ink/ink7.xml"/><Relationship Id="rId12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20.png"/><Relationship Id="rId4" Type="http://schemas.openxmlformats.org/officeDocument/2006/relationships/image" Target="../media/image13.png"/><Relationship Id="rId9" Type="http://schemas.openxmlformats.org/officeDocument/2006/relationships/customXml" Target="../ink/ink8.xml"/><Relationship Id="rId1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5.xml"/><Relationship Id="rId3" Type="http://schemas.microsoft.com/office/2007/relationships/hdphoto" Target="../media/hdphoto1.wdp"/><Relationship Id="rId7" Type="http://schemas.openxmlformats.org/officeDocument/2006/relationships/customXml" Target="../ink/ink12.xml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customXml" Target="../ink/ink13.xml"/><Relationship Id="rId14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6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smile.amazon.com/Creating-Transformative-Online-Communities-Education/dp/0367478412/ref=sr_1_3?crid=37N1WLB1S2DSP&amp;dchild=1&amp;keywords=creating+transformative+online+communities&amp;qid=1632229484&amp;sprefix=creating+transof%2Caps%2C144&amp;sr=8-3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smile.amazon.com/Creating-Transformative-Online-Communities-Education/dp/0367478412/ref=sr_1_3?crid=37N1WLB1S2DSP&amp;dchild=1&amp;keywords=creating+transformative+online+communities&amp;qid=1632229484&amp;sprefix=creating+transof%2Caps%2C144&amp;sr=8-3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58D7E1E-1C4A-49BC-AF59-1EE86CC2991F}"/>
              </a:ext>
            </a:extLst>
          </p:cNvPr>
          <p:cNvGrpSpPr/>
          <p:nvPr/>
        </p:nvGrpSpPr>
        <p:grpSpPr>
          <a:xfrm>
            <a:off x="-710130" y="-638583"/>
            <a:ext cx="21472192" cy="7932895"/>
            <a:chOff x="-612853" y="-721003"/>
            <a:chExt cx="21472192" cy="79328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CD8764-5930-4DAE-B459-1ED23166AC35}"/>
                </a:ext>
              </a:extLst>
            </p:cNvPr>
            <p:cNvSpPr txBox="1"/>
            <p:nvPr/>
          </p:nvSpPr>
          <p:spPr>
            <a:xfrm>
              <a:off x="-496112" y="-721003"/>
              <a:ext cx="17188774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noFill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OPENOTHEROPEN</a:t>
              </a:r>
              <a:endParaRPr lang="en-US" sz="1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1BDA9D-815F-41CF-A0C9-79B692AB37B8}"/>
                </a:ext>
              </a:extLst>
            </p:cNvPr>
            <p:cNvSpPr txBox="1"/>
            <p:nvPr/>
          </p:nvSpPr>
          <p:spPr>
            <a:xfrm>
              <a:off x="-496114" y="664081"/>
              <a:ext cx="1681912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noFill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OTHEROPENOTHE</a:t>
              </a:r>
              <a:endParaRPr lang="en-US" sz="1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5DFEA8-784A-44D9-98EA-726A0B1AF3C6}"/>
                </a:ext>
              </a:extLst>
            </p:cNvPr>
            <p:cNvSpPr txBox="1"/>
            <p:nvPr/>
          </p:nvSpPr>
          <p:spPr>
            <a:xfrm>
              <a:off x="-496114" y="2050592"/>
              <a:ext cx="15963089" cy="2385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9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noFill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ROPENOTHEROPE</a:t>
              </a:r>
              <a:endParaRPr lang="en-US" sz="149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3B84F7-C98E-4458-97A2-D9DD7C44103D}"/>
                </a:ext>
              </a:extLst>
            </p:cNvPr>
            <p:cNvSpPr txBox="1"/>
            <p:nvPr/>
          </p:nvSpPr>
          <p:spPr>
            <a:xfrm>
              <a:off x="-612853" y="4965123"/>
              <a:ext cx="17188774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noFill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OPENOTHEROPEN</a:t>
              </a:r>
              <a:endParaRPr lang="en-US" sz="140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8A1521-A725-4340-BBFD-0CB455CAE5F2}"/>
                </a:ext>
              </a:extLst>
            </p:cNvPr>
            <p:cNvSpPr/>
            <p:nvPr/>
          </p:nvSpPr>
          <p:spPr>
            <a:xfrm>
              <a:off x="-515573" y="3703240"/>
              <a:ext cx="21374912" cy="19260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8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noFill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NOTHEROPENOTHE</a:t>
              </a:r>
              <a:endParaRPr lang="en-US" sz="8000" dirty="0">
                <a:ln>
                  <a:solidFill>
                    <a:schemeClr val="bg1">
                      <a:lumMod val="95000"/>
                    </a:schemeClr>
                  </a:solidFill>
                </a:ln>
                <a:noFill/>
                <a:latin typeface="Source Sans Pro Black" panose="020B0803030403020204" pitchFamily="34" charset="0"/>
                <a:ea typeface="Source Sans Pro Black" panose="020B0803030403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CFF6CC1-6EE8-4FEA-923D-C2332252ACAB}"/>
              </a:ext>
            </a:extLst>
          </p:cNvPr>
          <p:cNvSpPr/>
          <p:nvPr/>
        </p:nvSpPr>
        <p:spPr>
          <a:xfrm>
            <a:off x="1" y="2848566"/>
            <a:ext cx="13400194" cy="1584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800" dirty="0">
                <a:solidFill>
                  <a:srgbClr val="3EB750"/>
                </a:solidFill>
                <a:latin typeface="Source Sans Pro Black" panose="020B0803030403020204" pitchFamily="34" charset="0"/>
              </a:rPr>
              <a:t>OPENNESS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ABEB-E110-4C8D-8DAB-AD7AE4655784}"/>
              </a:ext>
            </a:extLst>
          </p:cNvPr>
          <p:cNvSpPr txBox="1"/>
          <p:nvPr/>
        </p:nvSpPr>
        <p:spPr>
          <a:xfrm>
            <a:off x="0" y="3785660"/>
            <a:ext cx="110869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rgbClr val="282830"/>
                </a:solidFill>
                <a:latin typeface="Source Sans Pro Black" panose="020B0803030403020204" pitchFamily="34" charset="0"/>
              </a:rPr>
              <a:t>OTHERNESS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50BF3-0D84-4D52-AC9F-A9EBADD168A3}"/>
              </a:ext>
            </a:extLst>
          </p:cNvPr>
          <p:cNvSpPr txBox="1"/>
          <p:nvPr/>
        </p:nvSpPr>
        <p:spPr>
          <a:xfrm>
            <a:off x="8805468" y="3693742"/>
            <a:ext cx="941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Source Sans Pro Black" panose="020B0803030403020204" pitchFamily="34" charset="0"/>
              </a:rPr>
              <a:t>TO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A7CB9F-8934-43B8-A3E1-3007A0ED683E}"/>
              </a:ext>
            </a:extLst>
          </p:cNvPr>
          <p:cNvSpPr/>
          <p:nvPr/>
        </p:nvSpPr>
        <p:spPr>
          <a:xfrm>
            <a:off x="214915" y="5591156"/>
            <a:ext cx="5197058" cy="555452"/>
          </a:xfrm>
          <a:prstGeom prst="roundRect">
            <a:avLst>
              <a:gd name="adj" fmla="val 50000"/>
            </a:avLst>
          </a:prstGeom>
          <a:noFill/>
          <a:ln>
            <a:solidFill>
              <a:srgbClr val="E22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E22A38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creating transformative online communities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ABD42A-5489-4651-A4C3-D003EF74BD2C}"/>
              </a:ext>
            </a:extLst>
          </p:cNvPr>
          <p:cNvSpPr/>
          <p:nvPr/>
        </p:nvSpPr>
        <p:spPr>
          <a:xfrm>
            <a:off x="7687348" y="201002"/>
            <a:ext cx="4119533" cy="78366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Patrick Dempsey, EdD, MBA, MDiv, MAPC</a:t>
            </a:r>
            <a:br>
              <a:rPr lang="en-US" sz="1200" dirty="0">
                <a:solidFill>
                  <a:schemeClr val="bg1">
                    <a:lumMod val="8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Director of Digital Teaching &amp; Learning</a:t>
            </a:r>
            <a:br>
              <a:rPr lang="en-US" sz="1050" dirty="0">
                <a:solidFill>
                  <a:schemeClr val="bg1">
                    <a:lumMod val="8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Loyola University Maryland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7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0EE63E-6AC5-4B93-88F8-6BCFA355B251}"/>
              </a:ext>
            </a:extLst>
          </p:cNvPr>
          <p:cNvSpPr/>
          <p:nvPr/>
        </p:nvSpPr>
        <p:spPr>
          <a:xfrm>
            <a:off x="2355744" y="998350"/>
            <a:ext cx="5088610" cy="5088610"/>
          </a:xfrm>
          <a:prstGeom prst="ellipse">
            <a:avLst/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DD312C-E157-4112-8672-895888DEBF0B}"/>
              </a:ext>
            </a:extLst>
          </p:cNvPr>
          <p:cNvSpPr/>
          <p:nvPr/>
        </p:nvSpPr>
        <p:spPr>
          <a:xfrm>
            <a:off x="4662409" y="998349"/>
            <a:ext cx="5088610" cy="5088610"/>
          </a:xfrm>
          <a:prstGeom prst="ellipse">
            <a:avLst/>
          </a:prstGeom>
          <a:solidFill>
            <a:srgbClr val="FCC1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922C5D-5AA1-4579-A640-597CB3C9AD6E}"/>
              </a:ext>
            </a:extLst>
          </p:cNvPr>
          <p:cNvSpPr/>
          <p:nvPr/>
        </p:nvSpPr>
        <p:spPr>
          <a:xfrm>
            <a:off x="1301856" y="3347631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personal experience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B3318-D864-43DE-977C-72A5DF2680C1}"/>
              </a:ext>
            </a:extLst>
          </p:cNvPr>
          <p:cNvSpPr/>
          <p:nvPr/>
        </p:nvSpPr>
        <p:spPr>
          <a:xfrm>
            <a:off x="8611893" y="3347632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public evidence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A0189-6AF7-410A-B421-AFF5773DFF29}"/>
              </a:ext>
            </a:extLst>
          </p:cNvPr>
          <p:cNvSpPr/>
          <p:nvPr/>
        </p:nvSpPr>
        <p:spPr>
          <a:xfrm>
            <a:off x="221673" y="5209309"/>
            <a:ext cx="2552968" cy="144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we don’t seem to spinning 1,000 mph and moving through space at 66,000 mph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0DFE7-6DC8-41F7-8AE7-CB20A19A75F7}"/>
              </a:ext>
            </a:extLst>
          </p:cNvPr>
          <p:cNvSpPr/>
          <p:nvPr/>
        </p:nvSpPr>
        <p:spPr>
          <a:xfrm>
            <a:off x="9417359" y="5209308"/>
            <a:ext cx="2552968" cy="144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but we have lots observations, images, equations, experiments that say we are</a:t>
            </a:r>
          </a:p>
        </p:txBody>
      </p:sp>
    </p:spTree>
    <p:extLst>
      <p:ext uri="{BB962C8B-B14F-4D97-AF65-F5344CB8AC3E}">
        <p14:creationId xmlns:p14="http://schemas.microsoft.com/office/powerpoint/2010/main" val="400375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2CAF5-9DF1-4912-BD1D-77007257DBC9}"/>
              </a:ext>
            </a:extLst>
          </p:cNvPr>
          <p:cNvSpPr/>
          <p:nvPr/>
        </p:nvSpPr>
        <p:spPr>
          <a:xfrm>
            <a:off x="1562746" y="1671235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3787-FA0D-41D5-B919-4FC77A3FC230}"/>
              </a:ext>
            </a:extLst>
          </p:cNvPr>
          <p:cNvSpPr/>
          <p:nvPr/>
        </p:nvSpPr>
        <p:spPr>
          <a:xfrm>
            <a:off x="1224366" y="1410346"/>
            <a:ext cx="6143997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list the evidence you have </a:t>
            </a:r>
            <a:r>
              <a:rPr lang="en-US" sz="4800" u="sng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personally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en-US" sz="4800" u="sng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verified</a:t>
            </a:r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that support your beliefs.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10DD2-8147-4CF0-AD71-821D010C397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2CAF5-9DF1-4912-BD1D-77007257DBC9}"/>
              </a:ext>
            </a:extLst>
          </p:cNvPr>
          <p:cNvSpPr/>
          <p:nvPr/>
        </p:nvSpPr>
        <p:spPr>
          <a:xfrm>
            <a:off x="1562746" y="1671235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3787-FA0D-41D5-B919-4FC77A3FC230}"/>
              </a:ext>
            </a:extLst>
          </p:cNvPr>
          <p:cNvSpPr/>
          <p:nvPr/>
        </p:nvSpPr>
        <p:spPr>
          <a:xfrm>
            <a:off x="1224366" y="1410346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what might happen as someone starts searching for flat earth evidence.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F3A4C-8A4E-4F31-A8B8-BC11D2AF7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94" y="3668233"/>
            <a:ext cx="5003790" cy="27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2CAF5-9DF1-4912-BD1D-77007257DBC9}"/>
              </a:ext>
            </a:extLst>
          </p:cNvPr>
          <p:cNvSpPr/>
          <p:nvPr/>
        </p:nvSpPr>
        <p:spPr>
          <a:xfrm>
            <a:off x="1562746" y="1671235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3787-FA0D-41D5-B919-4FC77A3FC230}"/>
              </a:ext>
            </a:extLst>
          </p:cNvPr>
          <p:cNvSpPr/>
          <p:nvPr/>
        </p:nvSpPr>
        <p:spPr>
          <a:xfrm>
            <a:off x="1224366" y="1410346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what you believe all this has to do with transformation.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2F6331-1C37-4D65-82E2-7ADBF8E697D8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A6D22C3-D5D0-480E-9E0D-784F002861E1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9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2CAF5-9DF1-4912-BD1D-77007257DBC9}"/>
              </a:ext>
            </a:extLst>
          </p:cNvPr>
          <p:cNvSpPr/>
          <p:nvPr/>
        </p:nvSpPr>
        <p:spPr>
          <a:xfrm>
            <a:off x="1562746" y="1671235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3787-FA0D-41D5-B919-4FC77A3FC230}"/>
              </a:ext>
            </a:extLst>
          </p:cNvPr>
          <p:cNvSpPr/>
          <p:nvPr/>
        </p:nvSpPr>
        <p:spPr>
          <a:xfrm>
            <a:off x="1224366" y="1410346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your understanding of transformative learning.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99C94-3987-4672-97B5-FE67C2CEA1D4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18067B-7D61-4425-88B3-DE0AC8DDB8DB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DA6528E-6B13-4E02-8AE2-E60B90D8D08C}"/>
              </a:ext>
            </a:extLst>
          </p:cNvPr>
          <p:cNvSpPr/>
          <p:nvPr/>
        </p:nvSpPr>
        <p:spPr>
          <a:xfrm rot="5400000" flipV="1">
            <a:off x="4316186" y="-1017815"/>
            <a:ext cx="6858002" cy="8893632"/>
          </a:xfrm>
          <a:prstGeom prst="rtTriangle">
            <a:avLst/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254451-AD0F-4F6F-A55C-88CB1AE9CAC6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Mezirow, 2003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3ECBB3-99D6-49A1-AF2B-B8B36EEED447}"/>
              </a:ext>
            </a:extLst>
          </p:cNvPr>
          <p:cNvSpPr/>
          <p:nvPr/>
        </p:nvSpPr>
        <p:spPr>
          <a:xfrm>
            <a:off x="1107011" y="1098481"/>
            <a:ext cx="8265589" cy="2013630"/>
          </a:xfrm>
          <a:prstGeom prst="roundRect">
            <a:avLst>
              <a:gd name="adj" fmla="val 11306"/>
            </a:avLst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uniquely adult form of metacognitive reasoning by which we justify our beliefs </a:t>
            </a:r>
          </a:p>
          <a:p>
            <a:r>
              <a:rPr lang="en-US" sz="28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through critical assessment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79A7E40-75B7-433F-A925-EE34398F0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36858"/>
              </p:ext>
            </p:extLst>
          </p:nvPr>
        </p:nvGraphicFramePr>
        <p:xfrm>
          <a:off x="911068" y="3429000"/>
          <a:ext cx="87010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39">
                  <a:extLst>
                    <a:ext uri="{9D8B030D-6E8A-4147-A177-3AD203B41FA5}">
                      <a16:colId xmlns:a16="http://schemas.microsoft.com/office/drawing/2014/main" val="4225396902"/>
                    </a:ext>
                  </a:extLst>
                </a:gridCol>
                <a:gridCol w="2900339">
                  <a:extLst>
                    <a:ext uri="{9D8B030D-6E8A-4147-A177-3AD203B41FA5}">
                      <a16:colId xmlns:a16="http://schemas.microsoft.com/office/drawing/2014/main" val="3076089772"/>
                    </a:ext>
                  </a:extLst>
                </a:gridCol>
                <a:gridCol w="2900339">
                  <a:extLst>
                    <a:ext uri="{9D8B030D-6E8A-4147-A177-3AD203B41FA5}">
                      <a16:colId xmlns:a16="http://schemas.microsoft.com/office/drawing/2014/main" val="1007991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PREMISES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PROCESSES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PRODUCTS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5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why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what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9376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458BE9-12D0-4BA9-A813-37D4149AF444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380050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199C94-3987-4672-97B5-FE67C2CEA1D4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36584D-5A31-4444-976F-355C5BBDB0E3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Nohl</a:t>
            </a:r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03ED3-FBC5-4339-87C4-D634DB5452D2}"/>
              </a:ext>
            </a:extLst>
          </p:cNvPr>
          <p:cNvSpPr txBox="1"/>
          <p:nvPr/>
        </p:nvSpPr>
        <p:spPr>
          <a:xfrm>
            <a:off x="1085726" y="371959"/>
            <a:ext cx="1064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sz="2400" dirty="0"/>
              <a:t>1. experiencing a </a:t>
            </a:r>
            <a:r>
              <a:rPr lang="en-US" sz="2400" dirty="0" err="1"/>
              <a:t>nondetermining</a:t>
            </a:r>
            <a:r>
              <a:rPr lang="en-US" sz="2400" dirty="0"/>
              <a:t> start </a:t>
            </a:r>
          </a:p>
          <a:p>
            <a:r>
              <a:rPr lang="en-US" sz="2400" dirty="0"/>
              <a:t>2. undirected inquiry about the idea</a:t>
            </a:r>
          </a:p>
          <a:p>
            <a:r>
              <a:rPr lang="en-US" sz="2400" dirty="0"/>
              <a:t>3. social testing of the idea</a:t>
            </a:r>
          </a:p>
          <a:p>
            <a:r>
              <a:rPr lang="en-US" sz="2400" dirty="0"/>
              <a:t>4. shifting of relevance about the idea</a:t>
            </a:r>
          </a:p>
          <a:p>
            <a:r>
              <a:rPr lang="en-US" sz="2400" dirty="0"/>
              <a:t>5. reconstitution of personal identity based on incorporation of the idea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AEA9DA8-228E-4B06-9462-308127F06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084294"/>
              </p:ext>
            </p:extLst>
          </p:nvPr>
        </p:nvGraphicFramePr>
        <p:xfrm>
          <a:off x="7131986" y="2570618"/>
          <a:ext cx="4832705" cy="32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28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199C94-3987-4672-97B5-FE67C2CEA1D4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36584D-5A31-4444-976F-355C5BBDB0E3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Nohl</a:t>
            </a:r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03ED3-FBC5-4339-87C4-D634DB5452D2}"/>
              </a:ext>
            </a:extLst>
          </p:cNvPr>
          <p:cNvSpPr txBox="1"/>
          <p:nvPr/>
        </p:nvSpPr>
        <p:spPr>
          <a:xfrm>
            <a:off x="1085726" y="371959"/>
            <a:ext cx="1064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sz="2400" dirty="0"/>
              <a:t>1. experiencing a </a:t>
            </a:r>
            <a:r>
              <a:rPr lang="en-US" sz="2400" dirty="0" err="1"/>
              <a:t>nondetermining</a:t>
            </a:r>
            <a:r>
              <a:rPr lang="en-US" sz="2400" dirty="0"/>
              <a:t> start </a:t>
            </a:r>
          </a:p>
          <a:p>
            <a:r>
              <a:rPr lang="en-US" sz="2400" dirty="0"/>
              <a:t>2. undirected inquiry about the idea</a:t>
            </a:r>
          </a:p>
          <a:p>
            <a:r>
              <a:rPr lang="en-US" sz="2400" dirty="0"/>
              <a:t>3. social testing of the idea</a:t>
            </a:r>
          </a:p>
          <a:p>
            <a:r>
              <a:rPr lang="en-US" sz="2400" dirty="0"/>
              <a:t>4. shifting of relevance about the idea</a:t>
            </a:r>
          </a:p>
          <a:p>
            <a:r>
              <a:rPr lang="en-US" sz="2400" dirty="0"/>
              <a:t>5. reconstitution of personal identity based on incorporation of the idea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AEA9DA8-228E-4B06-9462-308127F063F5}"/>
              </a:ext>
            </a:extLst>
          </p:cNvPr>
          <p:cNvGraphicFramePr/>
          <p:nvPr/>
        </p:nvGraphicFramePr>
        <p:xfrm>
          <a:off x="7131986" y="2570618"/>
          <a:ext cx="4832705" cy="32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A37649-9ED2-4F04-954A-4B2AD2F09B50}"/>
              </a:ext>
            </a:extLst>
          </p:cNvPr>
          <p:cNvSpPr/>
          <p:nvPr/>
        </p:nvSpPr>
        <p:spPr>
          <a:xfrm>
            <a:off x="1085726" y="3401869"/>
            <a:ext cx="5773479" cy="1559301"/>
          </a:xfrm>
          <a:prstGeom prst="roundRect">
            <a:avLst>
              <a:gd name="adj" fmla="val 12576"/>
            </a:avLst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self / other</a:t>
            </a:r>
          </a:p>
          <a:p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216565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2CAF5-9DF1-4912-BD1D-77007257DBC9}"/>
              </a:ext>
            </a:extLst>
          </p:cNvPr>
          <p:cNvSpPr/>
          <p:nvPr/>
        </p:nvSpPr>
        <p:spPr>
          <a:xfrm>
            <a:off x="1562746" y="1671235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3787-FA0D-41D5-B919-4FC77A3FC230}"/>
              </a:ext>
            </a:extLst>
          </p:cNvPr>
          <p:cNvSpPr/>
          <p:nvPr/>
        </p:nvSpPr>
        <p:spPr>
          <a:xfrm>
            <a:off x="1224366" y="1410346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state whether you believe the earth is flat or round.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180C62-678B-4830-92BA-6542793A9548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199C94-3987-4672-97B5-FE67C2CEA1D4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36584D-5A31-4444-976F-355C5BBDB0E3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Nohl</a:t>
            </a:r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03ED3-FBC5-4339-87C4-D634DB5452D2}"/>
              </a:ext>
            </a:extLst>
          </p:cNvPr>
          <p:cNvSpPr txBox="1"/>
          <p:nvPr/>
        </p:nvSpPr>
        <p:spPr>
          <a:xfrm>
            <a:off x="1085726" y="371959"/>
            <a:ext cx="1064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sz="2400" dirty="0"/>
              <a:t>1. experiencing a </a:t>
            </a:r>
            <a:r>
              <a:rPr lang="en-US" sz="2400" dirty="0" err="1"/>
              <a:t>nondetermining</a:t>
            </a:r>
            <a:r>
              <a:rPr lang="en-US" sz="2400" dirty="0"/>
              <a:t> start </a:t>
            </a:r>
          </a:p>
          <a:p>
            <a:r>
              <a:rPr lang="en-US" sz="2400" dirty="0"/>
              <a:t>2. undirected inquiry about the idea</a:t>
            </a:r>
          </a:p>
          <a:p>
            <a:r>
              <a:rPr lang="en-US" sz="2400" dirty="0"/>
              <a:t>3. social testing of the idea</a:t>
            </a:r>
          </a:p>
          <a:p>
            <a:r>
              <a:rPr lang="en-US" sz="2400" dirty="0"/>
              <a:t>4. shifting of relevance about the idea</a:t>
            </a:r>
          </a:p>
          <a:p>
            <a:r>
              <a:rPr lang="en-US" sz="2400" dirty="0"/>
              <a:t>5. reconstitution of personal identity based on incorporation of the idea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AEA9DA8-228E-4B06-9462-308127F063F5}"/>
              </a:ext>
            </a:extLst>
          </p:cNvPr>
          <p:cNvGraphicFramePr/>
          <p:nvPr/>
        </p:nvGraphicFramePr>
        <p:xfrm>
          <a:off x="7131986" y="2570618"/>
          <a:ext cx="4832705" cy="32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401E5A-A94C-41D0-868B-1F27E6C992CF}"/>
              </a:ext>
            </a:extLst>
          </p:cNvPr>
          <p:cNvSpPr/>
          <p:nvPr/>
        </p:nvSpPr>
        <p:spPr>
          <a:xfrm>
            <a:off x="1424106" y="3184903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C81ED0-2F98-4576-A1DD-9520F9B36C97}"/>
              </a:ext>
            </a:extLst>
          </p:cNvPr>
          <p:cNvSpPr/>
          <p:nvPr/>
        </p:nvSpPr>
        <p:spPr>
          <a:xfrm>
            <a:off x="1085726" y="2924014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how a round earther might become a flat earther.</a:t>
            </a:r>
          </a:p>
        </p:txBody>
      </p:sp>
    </p:spTree>
    <p:extLst>
      <p:ext uri="{BB962C8B-B14F-4D97-AF65-F5344CB8AC3E}">
        <p14:creationId xmlns:p14="http://schemas.microsoft.com/office/powerpoint/2010/main" val="423677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199C94-3987-4672-97B5-FE67C2CEA1D4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36584D-5A31-4444-976F-355C5BBDB0E3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Nohl</a:t>
            </a:r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03ED3-FBC5-4339-87C4-D634DB5452D2}"/>
              </a:ext>
            </a:extLst>
          </p:cNvPr>
          <p:cNvSpPr txBox="1"/>
          <p:nvPr/>
        </p:nvSpPr>
        <p:spPr>
          <a:xfrm>
            <a:off x="1085726" y="371959"/>
            <a:ext cx="1064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sz="2400" dirty="0"/>
              <a:t>1. experiencing a </a:t>
            </a:r>
            <a:r>
              <a:rPr lang="en-US" sz="2400" dirty="0" err="1"/>
              <a:t>nondetermining</a:t>
            </a:r>
            <a:r>
              <a:rPr lang="en-US" sz="2400" dirty="0"/>
              <a:t> start </a:t>
            </a:r>
          </a:p>
          <a:p>
            <a:r>
              <a:rPr lang="en-US" sz="2400" dirty="0"/>
              <a:t>2. undirected inquiry about the idea</a:t>
            </a:r>
          </a:p>
          <a:p>
            <a:r>
              <a:rPr lang="en-US" sz="2400" dirty="0"/>
              <a:t>3. social testing of the idea</a:t>
            </a:r>
          </a:p>
          <a:p>
            <a:r>
              <a:rPr lang="en-US" sz="2400" dirty="0"/>
              <a:t>4. shifting of relevance about the idea</a:t>
            </a:r>
          </a:p>
          <a:p>
            <a:r>
              <a:rPr lang="en-US" sz="2400" dirty="0"/>
              <a:t>5. reconstitution of personal identity based on incorporation of the idea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AEA9DA8-228E-4B06-9462-308127F063F5}"/>
              </a:ext>
            </a:extLst>
          </p:cNvPr>
          <p:cNvGraphicFramePr/>
          <p:nvPr/>
        </p:nvGraphicFramePr>
        <p:xfrm>
          <a:off x="7131986" y="2570618"/>
          <a:ext cx="4832705" cy="322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401E5A-A94C-41D0-868B-1F27E6C992CF}"/>
              </a:ext>
            </a:extLst>
          </p:cNvPr>
          <p:cNvSpPr/>
          <p:nvPr/>
        </p:nvSpPr>
        <p:spPr>
          <a:xfrm>
            <a:off x="1424106" y="3184903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C81ED0-2F98-4576-A1DD-9520F9B36C97}"/>
              </a:ext>
            </a:extLst>
          </p:cNvPr>
          <p:cNvSpPr/>
          <p:nvPr/>
        </p:nvSpPr>
        <p:spPr>
          <a:xfrm>
            <a:off x="1085726" y="2924014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predict what other ideas might change for someone as they become a flat-earther.</a:t>
            </a:r>
          </a:p>
        </p:txBody>
      </p:sp>
    </p:spTree>
    <p:extLst>
      <p:ext uri="{BB962C8B-B14F-4D97-AF65-F5344CB8AC3E}">
        <p14:creationId xmlns:p14="http://schemas.microsoft.com/office/powerpoint/2010/main" val="239617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0D46B-424C-44E5-AB1F-79BF9B9A269A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Taylor &amp; Elias, 2012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2E808D-0993-45E2-B21D-3434BB55F526}"/>
              </a:ext>
            </a:extLst>
          </p:cNvPr>
          <p:cNvSpPr/>
          <p:nvPr/>
        </p:nvSpPr>
        <p:spPr>
          <a:xfrm>
            <a:off x="10166887" y="5492107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Kegan &amp; Lahey, 2016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6B8560-931E-4562-B0DE-7B1F83F48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24991"/>
              </p:ext>
            </p:extLst>
          </p:nvPr>
        </p:nvGraphicFramePr>
        <p:xfrm>
          <a:off x="1330031" y="430075"/>
          <a:ext cx="330102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022">
                  <a:extLst>
                    <a:ext uri="{9D8B030D-6E8A-4147-A177-3AD203B41FA5}">
                      <a16:colId xmlns:a16="http://schemas.microsoft.com/office/drawing/2014/main" val="127913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HUMAN BECOMING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2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0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16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2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4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2970164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0D46B-424C-44E5-AB1F-79BF9B9A269A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Taylor &amp; Elias, 2012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2E808D-0993-45E2-B21D-3434BB55F526}"/>
              </a:ext>
            </a:extLst>
          </p:cNvPr>
          <p:cNvSpPr/>
          <p:nvPr/>
        </p:nvSpPr>
        <p:spPr>
          <a:xfrm>
            <a:off x="10166887" y="5492107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Kegan &amp; Lahey, 2016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6B8560-931E-4562-B0DE-7B1F83F48BCC}"/>
              </a:ext>
            </a:extLst>
          </p:cNvPr>
          <p:cNvGraphicFramePr>
            <a:graphicFrameLocks noGrp="1"/>
          </p:cNvGraphicFramePr>
          <p:nvPr/>
        </p:nvGraphicFramePr>
        <p:xfrm>
          <a:off x="1330031" y="430075"/>
          <a:ext cx="330102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022">
                  <a:extLst>
                    <a:ext uri="{9D8B030D-6E8A-4147-A177-3AD203B41FA5}">
                      <a16:colId xmlns:a16="http://schemas.microsoft.com/office/drawing/2014/main" val="127913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HUMAN BECOMING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incorporative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2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impulsive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0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imperial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16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socialized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2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self-authoring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self-transforming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49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2F4B3-3693-4CB0-A2C4-A9CE4C720003}"/>
              </a:ext>
            </a:extLst>
          </p:cNvPr>
          <p:cNvCxnSpPr/>
          <p:nvPr/>
        </p:nvCxnSpPr>
        <p:spPr>
          <a:xfrm>
            <a:off x="1218002" y="1151602"/>
            <a:ext cx="0" cy="1998921"/>
          </a:xfrm>
          <a:prstGeom prst="straightConnector1">
            <a:avLst/>
          </a:prstGeom>
          <a:ln w="38100" cap="rnd">
            <a:solidFill>
              <a:srgbClr val="FCC13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1582206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0D46B-424C-44E5-AB1F-79BF9B9A269A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Taylor &amp; Elias, 2012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D87A848-17DB-4678-8772-0BC103E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66" y="401498"/>
            <a:ext cx="4802188" cy="3429000"/>
          </a:xfrm>
          <a:prstGeom prst="roundRect">
            <a:avLst>
              <a:gd name="adj" fmla="val 8605"/>
            </a:avLst>
          </a:prstGeom>
          <a:noFill/>
          <a:ln w="57150">
            <a:solidFill>
              <a:srgbClr val="E22A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28BBDCF-BE8C-4A26-A7FA-E03BF65B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76" y="2492416"/>
            <a:ext cx="4044914" cy="2689140"/>
          </a:xfrm>
          <a:prstGeom prst="roundRect">
            <a:avLst>
              <a:gd name="adj" fmla="val 8759"/>
            </a:avLst>
          </a:prstGeom>
          <a:noFill/>
          <a:ln w="57150">
            <a:solidFill>
              <a:srgbClr val="E22A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2E808D-0993-45E2-B21D-3434BB55F526}"/>
              </a:ext>
            </a:extLst>
          </p:cNvPr>
          <p:cNvSpPr/>
          <p:nvPr/>
        </p:nvSpPr>
        <p:spPr>
          <a:xfrm>
            <a:off x="10166887" y="5492107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Kegan &amp; Lahey, 2016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6B8560-931E-4562-B0DE-7B1F83F48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21085"/>
              </p:ext>
            </p:extLst>
          </p:nvPr>
        </p:nvGraphicFramePr>
        <p:xfrm>
          <a:off x="1330031" y="430075"/>
          <a:ext cx="330102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022">
                  <a:extLst>
                    <a:ext uri="{9D8B030D-6E8A-4147-A177-3AD203B41FA5}">
                      <a16:colId xmlns:a16="http://schemas.microsoft.com/office/drawing/2014/main" val="127913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HUMAN BECOMING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incorporative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2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impulsive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0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imperial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16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socialized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2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self-authoring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self-transforming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49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2F4B3-3693-4CB0-A2C4-A9CE4C720003}"/>
              </a:ext>
            </a:extLst>
          </p:cNvPr>
          <p:cNvCxnSpPr/>
          <p:nvPr/>
        </p:nvCxnSpPr>
        <p:spPr>
          <a:xfrm>
            <a:off x="1218002" y="1151602"/>
            <a:ext cx="0" cy="1998921"/>
          </a:xfrm>
          <a:prstGeom prst="straightConnector1">
            <a:avLst/>
          </a:prstGeom>
          <a:ln w="38100" cap="rnd">
            <a:solidFill>
              <a:srgbClr val="FCC13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11483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4981A1-1F1B-43A9-85A2-A9B6EB02497C}"/>
              </a:ext>
            </a:extLst>
          </p:cNvPr>
          <p:cNvSpPr/>
          <p:nvPr/>
        </p:nvSpPr>
        <p:spPr>
          <a:xfrm>
            <a:off x="867342" y="4078296"/>
            <a:ext cx="6809765" cy="2206520"/>
          </a:xfrm>
          <a:prstGeom prst="roundRect">
            <a:avLst/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While we are formed and informed by self/other interactions . . .</a:t>
            </a:r>
          </a:p>
          <a:p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we/they are not identified by them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0D46B-424C-44E5-AB1F-79BF9B9A269A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Taylor &amp; Elias, 2012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D87A848-17DB-4678-8772-0BC103E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66" y="401498"/>
            <a:ext cx="4802188" cy="3429000"/>
          </a:xfrm>
          <a:prstGeom prst="roundRect">
            <a:avLst>
              <a:gd name="adj" fmla="val 8605"/>
            </a:avLst>
          </a:prstGeom>
          <a:noFill/>
          <a:ln w="57150">
            <a:solidFill>
              <a:srgbClr val="E22A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28BBDCF-BE8C-4A26-A7FA-E03BF65B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76" y="2492416"/>
            <a:ext cx="4044914" cy="2689140"/>
          </a:xfrm>
          <a:prstGeom prst="roundRect">
            <a:avLst>
              <a:gd name="adj" fmla="val 8759"/>
            </a:avLst>
          </a:prstGeom>
          <a:noFill/>
          <a:ln w="57150">
            <a:solidFill>
              <a:srgbClr val="E22A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2E808D-0993-45E2-B21D-3434BB55F526}"/>
              </a:ext>
            </a:extLst>
          </p:cNvPr>
          <p:cNvSpPr/>
          <p:nvPr/>
        </p:nvSpPr>
        <p:spPr>
          <a:xfrm>
            <a:off x="10166887" y="5492107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Kegan &amp; Lahey, 2016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6B8560-931E-4562-B0DE-7B1F83F48BCC}"/>
              </a:ext>
            </a:extLst>
          </p:cNvPr>
          <p:cNvGraphicFramePr>
            <a:graphicFrameLocks noGrp="1"/>
          </p:cNvGraphicFramePr>
          <p:nvPr/>
        </p:nvGraphicFramePr>
        <p:xfrm>
          <a:off x="1330031" y="430075"/>
          <a:ext cx="330102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022">
                  <a:extLst>
                    <a:ext uri="{9D8B030D-6E8A-4147-A177-3AD203B41FA5}">
                      <a16:colId xmlns:a16="http://schemas.microsoft.com/office/drawing/2014/main" val="127913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HUMAN BECOMING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incorporative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2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impulsive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0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imperial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16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socialized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2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self-authoring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self-transforming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49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2F4B3-3693-4CB0-A2C4-A9CE4C720003}"/>
              </a:ext>
            </a:extLst>
          </p:cNvPr>
          <p:cNvCxnSpPr/>
          <p:nvPr/>
        </p:nvCxnSpPr>
        <p:spPr>
          <a:xfrm>
            <a:off x="1218002" y="1151602"/>
            <a:ext cx="0" cy="1998921"/>
          </a:xfrm>
          <a:prstGeom prst="straightConnector1">
            <a:avLst/>
          </a:prstGeom>
          <a:ln w="38100" cap="rnd">
            <a:solidFill>
              <a:srgbClr val="FCC13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162505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40D46B-424C-44E5-AB1F-79BF9B9A269A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Taylor &amp; Elias, 2012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D87A848-17DB-4678-8772-0BC103E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66" y="401498"/>
            <a:ext cx="4802188" cy="3429000"/>
          </a:xfrm>
          <a:prstGeom prst="roundRect">
            <a:avLst>
              <a:gd name="adj" fmla="val 8605"/>
            </a:avLst>
          </a:prstGeom>
          <a:noFill/>
          <a:ln w="57150">
            <a:solidFill>
              <a:srgbClr val="E22A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28BBDCF-BE8C-4A26-A7FA-E03BF65B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76" y="2492416"/>
            <a:ext cx="4044914" cy="2689140"/>
          </a:xfrm>
          <a:prstGeom prst="roundRect">
            <a:avLst>
              <a:gd name="adj" fmla="val 8759"/>
            </a:avLst>
          </a:prstGeom>
          <a:noFill/>
          <a:ln w="57150">
            <a:solidFill>
              <a:srgbClr val="E22A3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2E808D-0993-45E2-B21D-3434BB55F526}"/>
              </a:ext>
            </a:extLst>
          </p:cNvPr>
          <p:cNvSpPr/>
          <p:nvPr/>
        </p:nvSpPr>
        <p:spPr>
          <a:xfrm>
            <a:off x="10166887" y="5492107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Kegan &amp; Lahey, 2016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6B8560-931E-4562-B0DE-7B1F83F48BCC}"/>
              </a:ext>
            </a:extLst>
          </p:cNvPr>
          <p:cNvGraphicFramePr>
            <a:graphicFrameLocks noGrp="1"/>
          </p:cNvGraphicFramePr>
          <p:nvPr/>
        </p:nvGraphicFramePr>
        <p:xfrm>
          <a:off x="1330031" y="430075"/>
          <a:ext cx="330102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022">
                  <a:extLst>
                    <a:ext uri="{9D8B030D-6E8A-4147-A177-3AD203B41FA5}">
                      <a16:colId xmlns:a16="http://schemas.microsoft.com/office/drawing/2014/main" val="127913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HUMAN BECOMING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incorporative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24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impulsive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0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imperial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16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socialized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2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self-authoring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8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self-transforming mind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049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2F4B3-3693-4CB0-A2C4-A9CE4C720003}"/>
              </a:ext>
            </a:extLst>
          </p:cNvPr>
          <p:cNvCxnSpPr/>
          <p:nvPr/>
        </p:nvCxnSpPr>
        <p:spPr>
          <a:xfrm>
            <a:off x="1218002" y="1151602"/>
            <a:ext cx="0" cy="1998921"/>
          </a:xfrm>
          <a:prstGeom prst="straightConnector1">
            <a:avLst/>
          </a:prstGeom>
          <a:ln w="38100" cap="rnd">
            <a:solidFill>
              <a:srgbClr val="FCC13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C386E7-A737-4311-A547-2D1C18294260}"/>
              </a:ext>
            </a:extLst>
          </p:cNvPr>
          <p:cNvSpPr/>
          <p:nvPr/>
        </p:nvSpPr>
        <p:spPr>
          <a:xfrm>
            <a:off x="1452445" y="3746776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A7B4CB-32DB-4756-BA46-8B77C888DB4F}"/>
              </a:ext>
            </a:extLst>
          </p:cNvPr>
          <p:cNvSpPr/>
          <p:nvPr/>
        </p:nvSpPr>
        <p:spPr>
          <a:xfrm>
            <a:off x="1114065" y="3485887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share ideas you are having about openness to otherness.</a:t>
            </a:r>
          </a:p>
        </p:txBody>
      </p:sp>
    </p:spTree>
    <p:extLst>
      <p:ext uri="{BB962C8B-B14F-4D97-AF65-F5344CB8AC3E}">
        <p14:creationId xmlns:p14="http://schemas.microsoft.com/office/powerpoint/2010/main" val="339384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A6D22C3-D5D0-480E-9E0D-784F002861E1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2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A6D22C3-D5D0-480E-9E0D-784F002861E1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E21BEA-8160-434A-A90A-F3860253F273}"/>
              </a:ext>
            </a:extLst>
          </p:cNvPr>
          <p:cNvSpPr/>
          <p:nvPr/>
        </p:nvSpPr>
        <p:spPr>
          <a:xfrm>
            <a:off x="492087" y="3128728"/>
            <a:ext cx="11207825" cy="3328491"/>
          </a:xfrm>
          <a:prstGeom prst="roundRect">
            <a:avLst>
              <a:gd name="adj" fmla="val 8061"/>
            </a:avLst>
          </a:prstGeom>
          <a:solidFill>
            <a:schemeClr val="bg1"/>
          </a:solidFill>
          <a:ln>
            <a:solidFill>
              <a:srgbClr val="F3AB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537A26-60F9-4AD9-8B9D-02D63963F0EE}"/>
              </a:ext>
            </a:extLst>
          </p:cNvPr>
          <p:cNvSpPr/>
          <p:nvPr/>
        </p:nvSpPr>
        <p:spPr>
          <a:xfrm>
            <a:off x="1194164" y="3970818"/>
            <a:ext cx="5773479" cy="1559301"/>
          </a:xfrm>
          <a:prstGeom prst="roundRect">
            <a:avLst>
              <a:gd name="adj" fmla="val 12576"/>
            </a:avLst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human becoming</a:t>
            </a:r>
            <a:b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sz="32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self / other INTERACTIONS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F95DB9E-7B13-440F-B483-B7EC370DE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152638"/>
              </p:ext>
            </p:extLst>
          </p:nvPr>
        </p:nvGraphicFramePr>
        <p:xfrm>
          <a:off x="7007005" y="3387890"/>
          <a:ext cx="3974288" cy="264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020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B797E-6DA6-4EE9-B292-B64C560B97D2}"/>
              </a:ext>
            </a:extLst>
          </p:cNvPr>
          <p:cNvSpPr/>
          <p:nvPr/>
        </p:nvSpPr>
        <p:spPr>
          <a:xfrm rot="10800000">
            <a:off x="5184183" y="3775348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09B01-FE83-4B19-8397-545B7B79DD8B}"/>
              </a:ext>
            </a:extLst>
          </p:cNvPr>
          <p:cNvSpPr/>
          <p:nvPr/>
        </p:nvSpPr>
        <p:spPr>
          <a:xfrm>
            <a:off x="278970" y="3080291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FF151-AF53-41E8-89BC-E67DF84BBE94}"/>
              </a:ext>
            </a:extLst>
          </p:cNvPr>
          <p:cNvSpPr txBox="1"/>
          <p:nvPr/>
        </p:nvSpPr>
        <p:spPr>
          <a:xfrm>
            <a:off x="972519" y="3322880"/>
            <a:ext cx="10821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Several million Americans believe in a Flat Earth. Tens of millions more are open to the idea or unsure what to believe.</a:t>
            </a:r>
            <a:endParaRPr lang="en-US" sz="36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0492C5-2EC0-42F5-A08C-C4EE1B36C6F4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Loxton, 2019</a:t>
            </a:r>
          </a:p>
        </p:txBody>
      </p:sp>
      <p:pic>
        <p:nvPicPr>
          <p:cNvPr id="4098" name="Picture 2" descr="Image result for flat earth">
            <a:extLst>
              <a:ext uri="{FF2B5EF4-FFF2-40B4-BE49-F238E27FC236}">
                <a16:creationId xmlns:a16="http://schemas.microsoft.com/office/drawing/2014/main" id="{53B7AE4F-5D5F-421E-A690-B39CADD09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7" t="17134" r="1563" b="13992"/>
          <a:stretch/>
        </p:blipFill>
        <p:spPr bwMode="auto">
          <a:xfrm>
            <a:off x="9307993" y="371959"/>
            <a:ext cx="2300236" cy="2285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7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12F4A9-3A62-49E1-B3E3-CD9D447E0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b="3178"/>
          <a:stretch/>
        </p:blipFill>
        <p:spPr bwMode="auto">
          <a:xfrm>
            <a:off x="9416676" y="669851"/>
            <a:ext cx="2450589" cy="3398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F28536-231F-4EE3-B529-20F5AC07D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 bwMode="auto">
          <a:xfrm>
            <a:off x="8097290" y="2867740"/>
            <a:ext cx="2544680" cy="3398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A43EEF-836B-483B-B185-E8ED7153C869}"/>
              </a:ext>
            </a:extLst>
          </p:cNvPr>
          <p:cNvSpPr/>
          <p:nvPr/>
        </p:nvSpPr>
        <p:spPr>
          <a:xfrm>
            <a:off x="1324855" y="2768581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5C7870-70B2-4CB1-9ABC-CE1DA706663D}"/>
              </a:ext>
            </a:extLst>
          </p:cNvPr>
          <p:cNvSpPr/>
          <p:nvPr/>
        </p:nvSpPr>
        <p:spPr>
          <a:xfrm>
            <a:off x="986475" y="2507692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if you have seen either of these movies (or similar), explain what they are about.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D1E5D-9FDA-4370-AD0F-1DA134C336A8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</p:spTree>
    <p:extLst>
      <p:ext uri="{BB962C8B-B14F-4D97-AF65-F5344CB8AC3E}">
        <p14:creationId xmlns:p14="http://schemas.microsoft.com/office/powerpoint/2010/main" val="3332552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9CBDF4-D5A9-496F-AC85-03543E5C1EF3}"/>
              </a:ext>
            </a:extLst>
          </p:cNvPr>
          <p:cNvSpPr/>
          <p:nvPr/>
        </p:nvSpPr>
        <p:spPr>
          <a:xfrm>
            <a:off x="705380" y="1815017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B5903-2F50-4DD6-94A5-1F2439481139}"/>
              </a:ext>
            </a:extLst>
          </p:cNvPr>
          <p:cNvSpPr/>
          <p:nvPr/>
        </p:nvSpPr>
        <p:spPr>
          <a:xfrm rot="10800000">
            <a:off x="3738155" y="3558303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A31FE-43A4-4AD4-87A2-B5D304DCCACE}"/>
              </a:ext>
            </a:extLst>
          </p:cNvPr>
          <p:cNvSpPr txBox="1"/>
          <p:nvPr/>
        </p:nvSpPr>
        <p:spPr>
          <a:xfrm>
            <a:off x="1370309" y="1997839"/>
            <a:ext cx="108216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</a:t>
            </a:r>
            <a:r>
              <a:rPr lang="en-US" sz="36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very teacher needs to understand that she is working within a </a:t>
            </a:r>
            <a:r>
              <a:rPr lang="en-US" sz="3600" b="0" i="0" u="none" strike="noStrike" baseline="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sensitive learning ecology </a:t>
            </a:r>
            <a:r>
              <a:rPr lang="en-US" sz="36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whose directions can be </a:t>
            </a:r>
            <a:r>
              <a:rPr lang="en-US" sz="3600" b="0" i="0" u="none" strike="noStrike" baseline="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altered by small changes </a:t>
            </a:r>
            <a:r>
              <a:rPr lang="en-US" sz="36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 the </a:t>
            </a:r>
            <a:r>
              <a:rPr lang="en-US" sz="3600" b="0" i="0" u="none" strike="noStrike" baseline="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boundary conditions </a:t>
            </a:r>
            <a:r>
              <a:rPr lang="en-US" sz="36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and </a:t>
            </a:r>
            <a:r>
              <a:rPr lang="en-US" sz="3600" b="0" i="0" u="none" strike="noStrike" baseline="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interaction patterns </a:t>
            </a:r>
            <a:r>
              <a:rPr lang="en-US" sz="36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of the classroom.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25868C-6D3D-4110-9890-89295DF90DB7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Mason, 2008</a:t>
            </a:r>
          </a:p>
        </p:txBody>
      </p:sp>
    </p:spTree>
    <p:extLst>
      <p:ext uri="{BB962C8B-B14F-4D97-AF65-F5344CB8AC3E}">
        <p14:creationId xmlns:p14="http://schemas.microsoft.com/office/powerpoint/2010/main" val="175052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A31FE-43A4-4AD4-87A2-B5D304DCCACE}"/>
              </a:ext>
            </a:extLst>
          </p:cNvPr>
          <p:cNvSpPr txBox="1"/>
          <p:nvPr/>
        </p:nvSpPr>
        <p:spPr>
          <a:xfrm>
            <a:off x="986474" y="333874"/>
            <a:ext cx="10475424" cy="1776718"/>
          </a:xfrm>
          <a:prstGeom prst="roundRect">
            <a:avLst/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>
                <a:solidFill>
                  <a:schemeClr val="lt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1500" dirty="0"/>
              <a:t>BUMPING INTO</a:t>
            </a:r>
          </a:p>
        </p:txBody>
      </p:sp>
      <p:pic>
        <p:nvPicPr>
          <p:cNvPr id="4" name="Picture 2" descr="Image result for butterfly effect">
            <a:extLst>
              <a:ext uri="{FF2B5EF4-FFF2-40B4-BE49-F238E27FC236}">
                <a16:creationId xmlns:a16="http://schemas.microsoft.com/office/drawing/2014/main" id="{43C47224-109A-410A-BCE8-7AE92A5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37" y="2610541"/>
            <a:ext cx="4978526" cy="3818754"/>
          </a:xfrm>
          <a:prstGeom prst="roundRect">
            <a:avLst>
              <a:gd name="adj" fmla="val 410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0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A31FE-43A4-4AD4-87A2-B5D304DCCACE}"/>
              </a:ext>
            </a:extLst>
          </p:cNvPr>
          <p:cNvSpPr txBox="1"/>
          <p:nvPr/>
        </p:nvSpPr>
        <p:spPr>
          <a:xfrm>
            <a:off x="986474" y="333874"/>
            <a:ext cx="10475424" cy="1776718"/>
          </a:xfrm>
          <a:prstGeom prst="roundRect">
            <a:avLst/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>
                <a:solidFill>
                  <a:schemeClr val="lt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1500" dirty="0"/>
              <a:t>BUMPING INTO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3C6088-37FE-463A-98A6-3C6914C7A8ED}"/>
              </a:ext>
            </a:extLst>
          </p:cNvPr>
          <p:cNvSpPr/>
          <p:nvPr/>
        </p:nvSpPr>
        <p:spPr>
          <a:xfrm>
            <a:off x="1324855" y="2768581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1D4126-C51D-46D7-9AB9-072E5B41DB86}"/>
              </a:ext>
            </a:extLst>
          </p:cNvPr>
          <p:cNvSpPr/>
          <p:nvPr/>
        </p:nvSpPr>
        <p:spPr>
          <a:xfrm>
            <a:off x="986475" y="2507692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list some things students might “bump into” in your course.</a:t>
            </a:r>
          </a:p>
        </p:txBody>
      </p:sp>
    </p:spTree>
    <p:extLst>
      <p:ext uri="{BB962C8B-B14F-4D97-AF65-F5344CB8AC3E}">
        <p14:creationId xmlns:p14="http://schemas.microsoft.com/office/powerpoint/2010/main" val="4051646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A31FE-43A4-4AD4-87A2-B5D304DCCACE}"/>
              </a:ext>
            </a:extLst>
          </p:cNvPr>
          <p:cNvSpPr txBox="1"/>
          <p:nvPr/>
        </p:nvSpPr>
        <p:spPr>
          <a:xfrm>
            <a:off x="986474" y="333874"/>
            <a:ext cx="10475424" cy="1776718"/>
          </a:xfrm>
          <a:prstGeom prst="roundRect">
            <a:avLst/>
          </a:prstGeom>
          <a:solidFill>
            <a:srgbClr val="F3A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3200">
                <a:solidFill>
                  <a:schemeClr val="lt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1500" dirty="0"/>
              <a:t>BUMPING INTO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3C6088-37FE-463A-98A6-3C6914C7A8ED}"/>
              </a:ext>
            </a:extLst>
          </p:cNvPr>
          <p:cNvSpPr/>
          <p:nvPr/>
        </p:nvSpPr>
        <p:spPr>
          <a:xfrm>
            <a:off x="1324855" y="2768581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1D4126-C51D-46D7-9AB9-072E5B41DB86}"/>
              </a:ext>
            </a:extLst>
          </p:cNvPr>
          <p:cNvSpPr/>
          <p:nvPr/>
        </p:nvSpPr>
        <p:spPr>
          <a:xfrm>
            <a:off x="986475" y="2507692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what might happen when students might “bump into” into . . .</a:t>
            </a:r>
          </a:p>
        </p:txBody>
      </p:sp>
    </p:spTree>
    <p:extLst>
      <p:ext uri="{BB962C8B-B14F-4D97-AF65-F5344CB8AC3E}">
        <p14:creationId xmlns:p14="http://schemas.microsoft.com/office/powerpoint/2010/main" val="3286082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9CBDF4-D5A9-496F-AC85-03543E5C1EF3}"/>
              </a:ext>
            </a:extLst>
          </p:cNvPr>
          <p:cNvSpPr/>
          <p:nvPr/>
        </p:nvSpPr>
        <p:spPr>
          <a:xfrm>
            <a:off x="691074" y="2708152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B5903-2F50-4DD6-94A5-1F2439481139}"/>
              </a:ext>
            </a:extLst>
          </p:cNvPr>
          <p:cNvSpPr/>
          <p:nvPr/>
        </p:nvSpPr>
        <p:spPr>
          <a:xfrm rot="10800000">
            <a:off x="6081694" y="3447808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A31FE-43A4-4AD4-87A2-B5D304DCCACE}"/>
              </a:ext>
            </a:extLst>
          </p:cNvPr>
          <p:cNvSpPr txBox="1"/>
          <p:nvPr/>
        </p:nvSpPr>
        <p:spPr>
          <a:xfrm>
            <a:off x="1143000" y="2880342"/>
            <a:ext cx="10821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[the principles of complexity theory] can be used to prescribe actions and situations that promote change and development.</a:t>
            </a:r>
            <a:endParaRPr lang="en-US" sz="3600" b="0" i="0" u="none" strike="noStrike" baseline="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25868C-6D3D-4110-9890-89295DF90DB7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Morrison, 2008</a:t>
            </a:r>
          </a:p>
        </p:txBody>
      </p:sp>
    </p:spTree>
    <p:extLst>
      <p:ext uri="{BB962C8B-B14F-4D97-AF65-F5344CB8AC3E}">
        <p14:creationId xmlns:p14="http://schemas.microsoft.com/office/powerpoint/2010/main" val="3680480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9CBDF4-D5A9-496F-AC85-03543E5C1EF3}"/>
              </a:ext>
            </a:extLst>
          </p:cNvPr>
          <p:cNvSpPr/>
          <p:nvPr/>
        </p:nvSpPr>
        <p:spPr>
          <a:xfrm>
            <a:off x="705380" y="2314748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B5903-2F50-4DD6-94A5-1F2439481139}"/>
              </a:ext>
            </a:extLst>
          </p:cNvPr>
          <p:cNvSpPr/>
          <p:nvPr/>
        </p:nvSpPr>
        <p:spPr>
          <a:xfrm rot="10800000">
            <a:off x="8266087" y="4085762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8A31FE-43A4-4AD4-87A2-B5D304DCCACE}"/>
              </a:ext>
            </a:extLst>
          </p:cNvPr>
          <p:cNvSpPr txBox="1"/>
          <p:nvPr/>
        </p:nvSpPr>
        <p:spPr>
          <a:xfrm>
            <a:off x="1370309" y="2497570"/>
            <a:ext cx="108216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transformative learning communities emerge, grow, and sustain themselves as a result of the </a:t>
            </a:r>
            <a:r>
              <a:rPr lang="en-US" sz="360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interactions of constituents </a:t>
            </a:r>
            <a:r>
              <a:rPr lang="en-US" sz="3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within </a:t>
            </a:r>
            <a:r>
              <a:rPr lang="en-US" sz="360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boundary</a:t>
            </a:r>
            <a:r>
              <a:rPr lang="en-US" sz="3600" dirty="0">
                <a:solidFill>
                  <a:srgbClr val="282830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conditions</a:t>
            </a:r>
            <a:r>
              <a:rPr lang="en-US" sz="3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, or parameters, which </a:t>
            </a:r>
            <a:r>
              <a:rPr lang="en-US" sz="3600" dirty="0">
                <a:solidFill>
                  <a:schemeClr val="bg1"/>
                </a:solidFill>
                <a:highlight>
                  <a:srgbClr val="3EB750"/>
                </a:highligh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enable</a:t>
            </a:r>
            <a:r>
              <a:rPr lang="en-US" sz="3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those interactions to develop and flourish</a:t>
            </a:r>
            <a:endParaRPr lang="en-US" sz="3600" b="0" i="0" u="none" strike="noStrike" baseline="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25868C-6D3D-4110-9890-89295DF90DB7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Horn, 2008</a:t>
            </a:r>
          </a:p>
        </p:txBody>
      </p:sp>
    </p:spTree>
    <p:extLst>
      <p:ext uri="{BB962C8B-B14F-4D97-AF65-F5344CB8AC3E}">
        <p14:creationId xmlns:p14="http://schemas.microsoft.com/office/powerpoint/2010/main" val="2816158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781B9-03EF-4A52-BAC2-D4C61838D0EB}"/>
              </a:ext>
            </a:extLst>
          </p:cNvPr>
          <p:cNvSpPr txBox="1"/>
          <p:nvPr/>
        </p:nvSpPr>
        <p:spPr>
          <a:xfrm>
            <a:off x="1185862" y="1536174"/>
            <a:ext cx="8861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interactions</a:t>
            </a:r>
            <a:r>
              <a:rPr lang="en-US" sz="6000" dirty="0"/>
              <a:t> </a:t>
            </a:r>
            <a:r>
              <a:rPr lang="en-US" sz="80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determine</a:t>
            </a:r>
            <a:r>
              <a:rPr lang="en-US" sz="6000" dirty="0"/>
              <a:t> </a:t>
            </a:r>
            <a:r>
              <a:rPr lang="en-US" sz="80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outcomes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C52F1A-3146-49A1-A6AD-10ACA3D6A253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3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5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53BE86-6B37-4945-89EA-A939617AC1DA}"/>
              </a:ext>
            </a:extLst>
          </p:cNvPr>
          <p:cNvSpPr/>
          <p:nvPr/>
        </p:nvSpPr>
        <p:spPr>
          <a:xfrm>
            <a:off x="492088" y="4244884"/>
            <a:ext cx="11207825" cy="2212335"/>
          </a:xfrm>
          <a:prstGeom prst="roundRect">
            <a:avLst>
              <a:gd name="adj" fmla="val 8061"/>
            </a:avLst>
          </a:prstGeom>
          <a:solidFill>
            <a:schemeClr val="bg1"/>
          </a:solidFill>
          <a:ln>
            <a:solidFill>
              <a:srgbClr val="F3AB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7C6FAC-836A-4B6F-9F64-C5575B0E133C}"/>
              </a:ext>
            </a:extLst>
          </p:cNvPr>
          <p:cNvSpPr/>
          <p:nvPr/>
        </p:nvSpPr>
        <p:spPr>
          <a:xfrm>
            <a:off x="697230" y="4589849"/>
            <a:ext cx="10682423" cy="1431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interactions</a:t>
            </a:r>
            <a:r>
              <a:rPr lang="en-US" sz="1600" dirty="0"/>
              <a:t> </a:t>
            </a:r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determine</a:t>
            </a:r>
            <a:r>
              <a:rPr lang="en-US" sz="1600" dirty="0"/>
              <a:t> </a:t>
            </a:r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outcomes</a:t>
            </a:r>
          </a:p>
          <a:p>
            <a:r>
              <a:rPr lang="en-US" sz="2400" dirty="0">
                <a:solidFill>
                  <a:srgbClr val="F3ABAA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(consider what might happen when students bump into . . .)</a:t>
            </a:r>
            <a:endParaRPr lang="en-US" sz="4000" dirty="0">
              <a:solidFill>
                <a:srgbClr val="F3ABAA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7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2CAF5-9DF1-4912-BD1D-77007257DBC9}"/>
              </a:ext>
            </a:extLst>
          </p:cNvPr>
          <p:cNvSpPr/>
          <p:nvPr/>
        </p:nvSpPr>
        <p:spPr>
          <a:xfrm>
            <a:off x="1562746" y="1671235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3787-FA0D-41D5-B919-4FC77A3FC230}"/>
              </a:ext>
            </a:extLst>
          </p:cNvPr>
          <p:cNvSpPr/>
          <p:nvPr/>
        </p:nvSpPr>
        <p:spPr>
          <a:xfrm>
            <a:off x="1224366" y="1410346"/>
            <a:ext cx="6044339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why you think so many people believe in a flat earth.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521875-E785-44C5-A75C-480B93C7FECC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0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3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34876"/>
              </p:ext>
            </p:extLst>
          </p:nvPr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071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E67E5-438D-465D-976C-9A9166B62A46}"/>
              </a:ext>
            </a:extLst>
          </p:cNvPr>
          <p:cNvSpPr/>
          <p:nvPr/>
        </p:nvSpPr>
        <p:spPr>
          <a:xfrm>
            <a:off x="1788791" y="2205990"/>
            <a:ext cx="3935734" cy="4206240"/>
          </a:xfrm>
          <a:prstGeom prst="roundRect">
            <a:avLst>
              <a:gd name="adj" fmla="val 3598"/>
            </a:avLst>
          </a:prstGeom>
          <a:solidFill>
            <a:srgbClr val="F3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B35CE3-F970-4A63-A6CF-6A490F7E465E}"/>
              </a:ext>
            </a:extLst>
          </p:cNvPr>
          <p:cNvSpPr/>
          <p:nvPr/>
        </p:nvSpPr>
        <p:spPr>
          <a:xfrm>
            <a:off x="601981" y="445770"/>
            <a:ext cx="4892040" cy="5600700"/>
          </a:xfrm>
          <a:prstGeom prst="roundRect">
            <a:avLst>
              <a:gd name="adj" fmla="val 4985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and Timer Aesthetic">
            <a:extLst>
              <a:ext uri="{FF2B5EF4-FFF2-40B4-BE49-F238E27FC236}">
                <a16:creationId xmlns:a16="http://schemas.microsoft.com/office/drawing/2014/main" id="{873BEC75-6D8F-4D54-939A-ED711F85A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6"/>
          <a:stretch/>
        </p:blipFill>
        <p:spPr bwMode="auto">
          <a:xfrm>
            <a:off x="320039" y="151233"/>
            <a:ext cx="4549141" cy="6555531"/>
          </a:xfrm>
          <a:prstGeom prst="roundRect">
            <a:avLst>
              <a:gd name="adj" fmla="val 68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188589-A31A-43CE-B408-CDAD1F668E98}"/>
              </a:ext>
            </a:extLst>
          </p:cNvPr>
          <p:cNvSpPr/>
          <p:nvPr/>
        </p:nvSpPr>
        <p:spPr>
          <a:xfrm>
            <a:off x="5955029" y="2731769"/>
            <a:ext cx="5303520" cy="1394460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critical mass</a:t>
            </a:r>
          </a:p>
        </p:txBody>
      </p:sp>
    </p:spTree>
    <p:extLst>
      <p:ext uri="{BB962C8B-B14F-4D97-AF65-F5344CB8AC3E}">
        <p14:creationId xmlns:p14="http://schemas.microsoft.com/office/powerpoint/2010/main" val="101588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/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020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13641"/>
              </p:ext>
            </p:extLst>
          </p:nvPr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694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640B3F-8CDC-4294-8A2C-1508BC290730}"/>
              </a:ext>
            </a:extLst>
          </p:cNvPr>
          <p:cNvSpPr/>
          <p:nvPr/>
        </p:nvSpPr>
        <p:spPr>
          <a:xfrm>
            <a:off x="1372044" y="885038"/>
            <a:ext cx="5550195" cy="4667693"/>
          </a:xfrm>
          <a:prstGeom prst="roundRect">
            <a:avLst>
              <a:gd name="adj" fmla="val 5961"/>
            </a:avLst>
          </a:prstGeom>
          <a:solidFill>
            <a:srgbClr val="F3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D55421-E9B1-4AAD-B86E-106201EF6A71}"/>
              </a:ext>
            </a:extLst>
          </p:cNvPr>
          <p:cNvSpPr/>
          <p:nvPr/>
        </p:nvSpPr>
        <p:spPr>
          <a:xfrm>
            <a:off x="1005221" y="490958"/>
            <a:ext cx="5550195" cy="4667693"/>
          </a:xfrm>
          <a:prstGeom prst="roundRect">
            <a:avLst>
              <a:gd name="adj" fmla="val 5961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42CD16-8264-4B6F-9F21-1D9BFDDB7CED}"/>
              </a:ext>
            </a:extLst>
          </p:cNvPr>
          <p:cNvSpPr txBox="1"/>
          <p:nvPr/>
        </p:nvSpPr>
        <p:spPr>
          <a:xfrm>
            <a:off x="1183315" y="639814"/>
            <a:ext cx="5180715" cy="476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Perspective-taking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Trying on new </a:t>
            </a:r>
            <a:r>
              <a:rPr lang="en-US" b="1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r</a:t>
            </a: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oles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Reflection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Projection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Student research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Learner-centered and Learner-driven practices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VR/XR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Service-learning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Project and problem-based learning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Mentoring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Virtual study abroad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0E1D7E-86CB-4B91-9E3A-D6B6EEF905E2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1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0E1D7E-86CB-4B91-9E3A-D6B6EEF905E2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0E2A36-90E2-4C49-B9F4-293D296A65E7}"/>
              </a:ext>
            </a:extLst>
          </p:cNvPr>
          <p:cNvSpPr/>
          <p:nvPr/>
        </p:nvSpPr>
        <p:spPr>
          <a:xfrm>
            <a:off x="1372044" y="885038"/>
            <a:ext cx="5550195" cy="4667693"/>
          </a:xfrm>
          <a:prstGeom prst="roundRect">
            <a:avLst>
              <a:gd name="adj" fmla="val 5961"/>
            </a:avLst>
          </a:prstGeom>
          <a:solidFill>
            <a:srgbClr val="F3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7DAFC4-AEDA-4A51-9CC8-0C9394532280}"/>
              </a:ext>
            </a:extLst>
          </p:cNvPr>
          <p:cNvSpPr/>
          <p:nvPr/>
        </p:nvSpPr>
        <p:spPr>
          <a:xfrm>
            <a:off x="1005221" y="490958"/>
            <a:ext cx="5550195" cy="4667693"/>
          </a:xfrm>
          <a:prstGeom prst="roundRect">
            <a:avLst>
              <a:gd name="adj" fmla="val 5961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8FB240-83C3-41DB-B879-BBC069E69EA1}"/>
              </a:ext>
            </a:extLst>
          </p:cNvPr>
          <p:cNvSpPr/>
          <p:nvPr/>
        </p:nvSpPr>
        <p:spPr>
          <a:xfrm>
            <a:off x="5517592" y="3534824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88319-CFE8-4AEF-9E19-E577E287CB06}"/>
              </a:ext>
            </a:extLst>
          </p:cNvPr>
          <p:cNvSpPr txBox="1"/>
          <p:nvPr/>
        </p:nvSpPr>
        <p:spPr>
          <a:xfrm>
            <a:off x="1183315" y="639814"/>
            <a:ext cx="5180715" cy="476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Perspective-taking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Trying on new </a:t>
            </a:r>
            <a:r>
              <a:rPr lang="en-US" b="1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r</a:t>
            </a: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oles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Reflection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Projection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Student research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Learner-centered and Learner-driven practices</a:t>
            </a:r>
            <a:endParaRPr lang="en-US" sz="1800" dirty="0">
              <a:solidFill>
                <a:schemeClr val="bg1"/>
              </a:solidFill>
              <a:effectLst/>
              <a:latin typeface="Source Sans Pro Black" panose="020B0803030403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VR/XR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Service-learning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Project and problem-based learning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Mentoring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  <a:cs typeface="Calibri" panose="020F0502020204030204" pitchFamily="34" charset="0"/>
              </a:rPr>
              <a:t>Virtual study abroad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C4D817-267C-4261-B857-8F7F2A6D942C}"/>
              </a:ext>
            </a:extLst>
          </p:cNvPr>
          <p:cNvSpPr/>
          <p:nvPr/>
        </p:nvSpPr>
        <p:spPr>
          <a:xfrm>
            <a:off x="5179212" y="3273935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list transformative practices you use</a:t>
            </a:r>
          </a:p>
        </p:txBody>
      </p:sp>
    </p:spTree>
    <p:extLst>
      <p:ext uri="{BB962C8B-B14F-4D97-AF65-F5344CB8AC3E}">
        <p14:creationId xmlns:p14="http://schemas.microsoft.com/office/powerpoint/2010/main" val="1645442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/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83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69768"/>
              </p:ext>
            </p:extLst>
          </p:nvPr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20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pic>
        <p:nvPicPr>
          <p:cNvPr id="2052" name="Picture 4" descr="Image result for Shell Fractal in Nature">
            <a:extLst>
              <a:ext uri="{FF2B5EF4-FFF2-40B4-BE49-F238E27FC236}">
                <a16:creationId xmlns:a16="http://schemas.microsoft.com/office/drawing/2014/main" id="{4FE44A7D-3FEC-4314-8605-6355E7B21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94" y="1047998"/>
            <a:ext cx="3267075" cy="27717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hell Fractal in Nature">
            <a:extLst>
              <a:ext uri="{FF2B5EF4-FFF2-40B4-BE49-F238E27FC236}">
                <a16:creationId xmlns:a16="http://schemas.microsoft.com/office/drawing/2014/main" id="{F6919D91-9E7D-4AB3-A67B-4B43447C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2186" y="3166841"/>
            <a:ext cx="3486150" cy="274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ractal nature">
            <a:extLst>
              <a:ext uri="{FF2B5EF4-FFF2-40B4-BE49-F238E27FC236}">
                <a16:creationId xmlns:a16="http://schemas.microsoft.com/office/drawing/2014/main" id="{20CA18E6-5CCB-4A7D-871C-DD59D1FEF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0" y="3950218"/>
            <a:ext cx="3886200" cy="25812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CAEE9E-D11E-4AB7-BFCA-65AD66E2CFDB}"/>
              </a:ext>
            </a:extLst>
          </p:cNvPr>
          <p:cNvSpPr/>
          <p:nvPr/>
        </p:nvSpPr>
        <p:spPr>
          <a:xfrm>
            <a:off x="1080670" y="1809506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0AC64E-A222-41B5-8569-7F9732A7AF1C}"/>
              </a:ext>
            </a:extLst>
          </p:cNvPr>
          <p:cNvSpPr/>
          <p:nvPr/>
        </p:nvSpPr>
        <p:spPr>
          <a:xfrm>
            <a:off x="742290" y="1548617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how cool are fractals?</a:t>
            </a:r>
          </a:p>
        </p:txBody>
      </p:sp>
    </p:spTree>
    <p:extLst>
      <p:ext uri="{BB962C8B-B14F-4D97-AF65-F5344CB8AC3E}">
        <p14:creationId xmlns:p14="http://schemas.microsoft.com/office/powerpoint/2010/main" val="422025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B797E-6DA6-4EE9-B292-B64C560B97D2}"/>
              </a:ext>
            </a:extLst>
          </p:cNvPr>
          <p:cNvSpPr/>
          <p:nvPr/>
        </p:nvSpPr>
        <p:spPr>
          <a:xfrm rot="10800000">
            <a:off x="9314481" y="4203056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09B01-FE83-4B19-8397-545B7B79DD8B}"/>
              </a:ext>
            </a:extLst>
          </p:cNvPr>
          <p:cNvSpPr/>
          <p:nvPr/>
        </p:nvSpPr>
        <p:spPr>
          <a:xfrm>
            <a:off x="170482" y="1220494"/>
            <a:ext cx="1704814" cy="130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CBE7D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FF151-AF53-41E8-89BC-E67DF84BBE94}"/>
              </a:ext>
            </a:extLst>
          </p:cNvPr>
          <p:cNvSpPr txBox="1"/>
          <p:nvPr/>
        </p:nvSpPr>
        <p:spPr>
          <a:xfrm>
            <a:off x="895028" y="1351508"/>
            <a:ext cx="108216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Skeptics often talk about cognitive dissonance. One of the interesting things about people is just how little of it we experience. </a:t>
            </a:r>
          </a:p>
          <a:p>
            <a:pPr algn="l"/>
            <a:endParaRPr lang="en-US" sz="24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Yes, it’s uncomfortable to confront a contradiction between two beliefs, but we rarely have to</a:t>
            </a:r>
            <a:r>
              <a:rPr lang="en-US" sz="24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. Our contradictory ideas can co-exist in unexamined harmony until something forces us to contrast them against each other. </a:t>
            </a:r>
          </a:p>
          <a:p>
            <a:pPr algn="l"/>
            <a:endParaRPr lang="en-US" sz="24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Noticing a contradiction takes mental effort. Resolving it takes more effort. This is especially true when our ideas are fuzzy or incomplete to begin with. </a:t>
            </a:r>
          </a:p>
          <a:p>
            <a:pPr algn="l"/>
            <a:endParaRPr lang="en-US" sz="24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There is little obvious contrast </a:t>
            </a:r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between two patches of mental fog.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0492C5-2EC0-42F5-A08C-C4EE1B36C6F4}"/>
              </a:ext>
            </a:extLst>
          </p:cNvPr>
          <p:cNvSpPr/>
          <p:nvPr/>
        </p:nvSpPr>
        <p:spPr>
          <a:xfrm>
            <a:off x="10166888" y="6052089"/>
            <a:ext cx="1797803" cy="433952"/>
          </a:xfrm>
          <a:prstGeom prst="roundRect">
            <a:avLst>
              <a:gd name="adj" fmla="val 50000"/>
            </a:avLst>
          </a:prstGeom>
          <a:solidFill>
            <a:srgbClr val="CB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Loxton, 2019</a:t>
            </a:r>
          </a:p>
        </p:txBody>
      </p:sp>
    </p:spTree>
    <p:extLst>
      <p:ext uri="{BB962C8B-B14F-4D97-AF65-F5344CB8AC3E}">
        <p14:creationId xmlns:p14="http://schemas.microsoft.com/office/powerpoint/2010/main" val="3468640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4189"/>
              </p:ext>
            </p:extLst>
          </p:nvPr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105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28326"/>
              </p:ext>
            </p:extLst>
          </p:nvPr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35414"/>
              </p:ext>
            </p:extLst>
          </p:nvPr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3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08904"/>
              </p:ext>
            </p:extLst>
          </p:nvPr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30786"/>
              </p:ext>
            </p:extLst>
          </p:nvPr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65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rgbClr val="3EB75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088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24273"/>
              </p:ext>
            </p:extLst>
          </p:nvPr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45225"/>
              </p:ext>
            </p:extLst>
          </p:nvPr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832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024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91282"/>
              </p:ext>
            </p:extLst>
          </p:nvPr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267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Hospitality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Reflection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/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Hospitality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Reflection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96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5F9622-CE09-4DAD-B37D-D34D03D6972C}"/>
              </a:ext>
            </a:extLst>
          </p:cNvPr>
          <p:cNvSpPr/>
          <p:nvPr/>
        </p:nvSpPr>
        <p:spPr>
          <a:xfrm>
            <a:off x="824731" y="375245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856C7-ACAC-48E2-B904-E0524EC9957C}"/>
              </a:ext>
            </a:extLst>
          </p:cNvPr>
          <p:cNvSpPr/>
          <p:nvPr/>
        </p:nvSpPr>
        <p:spPr>
          <a:xfrm>
            <a:off x="807720" y="822568"/>
            <a:ext cx="10359302" cy="2636875"/>
          </a:xfrm>
          <a:prstGeom prst="roundRect">
            <a:avLst>
              <a:gd name="adj" fmla="val 11574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032C7B-AF8B-4B85-A18D-40A4D9E2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59732"/>
              </p:ext>
            </p:extLst>
          </p:nvPr>
        </p:nvGraphicFramePr>
        <p:xfrm>
          <a:off x="1024978" y="952286"/>
          <a:ext cx="97819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74">
                  <a:extLst>
                    <a:ext uri="{9D8B030D-6E8A-4147-A177-3AD203B41FA5}">
                      <a16:colId xmlns:a16="http://schemas.microsoft.com/office/drawing/2014/main" val="3692482379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43725072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83953091"/>
                    </a:ext>
                  </a:extLst>
                </a:gridCol>
                <a:gridCol w="2564393">
                  <a:extLst>
                    <a:ext uri="{9D8B030D-6E8A-4147-A177-3AD203B41FA5}">
                      <a16:colId xmlns:a16="http://schemas.microsoft.com/office/drawing/2014/main" val="2075080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OPENNESS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PROJECTION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4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Inclusion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9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Love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86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Module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8623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B0FD2-7FFE-4D1D-93FA-7915856D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19243"/>
              </p:ext>
            </p:extLst>
          </p:nvPr>
        </p:nvGraphicFramePr>
        <p:xfrm>
          <a:off x="1024978" y="4034790"/>
          <a:ext cx="9781953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97">
                  <a:extLst>
                    <a:ext uri="{9D8B030D-6E8A-4147-A177-3AD203B41FA5}">
                      <a16:colId xmlns:a16="http://schemas.microsoft.com/office/drawing/2014/main" val="290363232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589669909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26774258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3454537644"/>
                    </a:ext>
                  </a:extLst>
                </a:gridCol>
                <a:gridCol w="2129039">
                  <a:extLst>
                    <a:ext uri="{9D8B030D-6E8A-4147-A177-3AD203B41FA5}">
                      <a16:colId xmlns:a16="http://schemas.microsoft.com/office/drawing/2014/main" val="2584123365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Module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Sharing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Diversity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Student research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29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Understand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OPENNESS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PROJECTION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1037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Peer Review Forum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Inclusion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Mentoring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64819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Trying on new roles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1405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Synthesizing 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Love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Perspective taking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976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282830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  <a:cs typeface="+mn-cs"/>
                        </a:rPr>
                        <a:t>Service-learning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64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77376"/>
              </p:ext>
            </p:extLst>
          </p:nvPr>
        </p:nvGraphicFramePr>
        <p:xfrm>
          <a:off x="649605" y="404749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B8B251-054F-4333-8F81-8B8197BD378D}"/>
              </a:ext>
            </a:extLst>
          </p:cNvPr>
          <p:cNvSpPr/>
          <p:nvPr/>
        </p:nvSpPr>
        <p:spPr>
          <a:xfrm>
            <a:off x="1146944" y="507549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67B330-2445-4902-983B-41BB53EF6260}"/>
              </a:ext>
            </a:extLst>
          </p:cNvPr>
          <p:cNvSpPr/>
          <p:nvPr/>
        </p:nvSpPr>
        <p:spPr>
          <a:xfrm>
            <a:off x="808564" y="246660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how you use or are thinking about using self-similarity/repeating patterns in course design.</a:t>
            </a:r>
          </a:p>
        </p:txBody>
      </p:sp>
    </p:spTree>
    <p:extLst>
      <p:ext uri="{BB962C8B-B14F-4D97-AF65-F5344CB8AC3E}">
        <p14:creationId xmlns:p14="http://schemas.microsoft.com/office/powerpoint/2010/main" val="190568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0EE63E-6AC5-4B93-88F8-6BCFA355B251}"/>
              </a:ext>
            </a:extLst>
          </p:cNvPr>
          <p:cNvSpPr/>
          <p:nvPr/>
        </p:nvSpPr>
        <p:spPr>
          <a:xfrm>
            <a:off x="2355744" y="998350"/>
            <a:ext cx="5088610" cy="5088610"/>
          </a:xfrm>
          <a:prstGeom prst="ellipse">
            <a:avLst/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DD312C-E157-4112-8672-895888DEBF0B}"/>
              </a:ext>
            </a:extLst>
          </p:cNvPr>
          <p:cNvSpPr/>
          <p:nvPr/>
        </p:nvSpPr>
        <p:spPr>
          <a:xfrm>
            <a:off x="4662409" y="998349"/>
            <a:ext cx="5088610" cy="5088610"/>
          </a:xfrm>
          <a:prstGeom prst="ellipse">
            <a:avLst/>
          </a:prstGeom>
          <a:solidFill>
            <a:srgbClr val="FCC1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01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/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832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07524"/>
              </p:ext>
            </p:extLst>
          </p:nvPr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97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870AD-43F0-4823-9D8B-29F93A9FB182}"/>
              </a:ext>
            </a:extLst>
          </p:cNvPr>
          <p:cNvGrpSpPr/>
          <p:nvPr/>
        </p:nvGrpSpPr>
        <p:grpSpPr>
          <a:xfrm>
            <a:off x="6096000" y="2988579"/>
            <a:ext cx="5865063" cy="3449337"/>
            <a:chOff x="3979718" y="1743961"/>
            <a:chExt cx="7981345" cy="4693956"/>
          </a:xfrm>
        </p:grpSpPr>
        <p:pic>
          <p:nvPicPr>
            <p:cNvPr id="6" name="Picture 5" descr="A narrow road&#10;&#10;Description automatically generated">
              <a:extLst>
                <a:ext uri="{FF2B5EF4-FFF2-40B4-BE49-F238E27FC236}">
                  <a16:creationId xmlns:a16="http://schemas.microsoft.com/office/drawing/2014/main" id="{1E8252CC-1811-462B-98C6-0AAABB5F3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15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78"/>
            <a:stretch/>
          </p:blipFill>
          <p:spPr>
            <a:xfrm flipH="1">
              <a:off x="4097208" y="1743961"/>
              <a:ext cx="7740243" cy="4693956"/>
            </a:xfrm>
            <a:prstGeom prst="roundRect">
              <a:avLst>
                <a:gd name="adj" fmla="val 7153"/>
              </a:avLst>
            </a:prstGeom>
          </p:spPr>
        </p:pic>
        <p:pic>
          <p:nvPicPr>
            <p:cNvPr id="7" name="Picture 6" descr="A narrow road&#10;&#10;Description automatically generated">
              <a:extLst>
                <a:ext uri="{FF2B5EF4-FFF2-40B4-BE49-F238E27FC236}">
                  <a16:creationId xmlns:a16="http://schemas.microsoft.com/office/drawing/2014/main" id="{89ADD71E-5F7A-463C-ACB2-C915F93B9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78"/>
            <a:stretch/>
          </p:blipFill>
          <p:spPr>
            <a:xfrm flipH="1">
              <a:off x="5369289" y="2562207"/>
              <a:ext cx="5196083" cy="315108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11A649-39CE-4B7D-ACA5-9712A3CCCC72}"/>
                </a:ext>
              </a:extLst>
            </p:cNvPr>
            <p:cNvSpPr/>
            <p:nvPr/>
          </p:nvSpPr>
          <p:spPr>
            <a:xfrm>
              <a:off x="3979718" y="3081795"/>
              <a:ext cx="3603654" cy="672496"/>
            </a:xfrm>
            <a:prstGeom prst="roundRect">
              <a:avLst>
                <a:gd name="adj" fmla="val 50000"/>
              </a:avLst>
            </a:prstGeom>
            <a:solidFill>
              <a:srgbClr val="E22A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ource Sans Pro Black" panose="020B0803030403020204" pitchFamily="34" charset="0"/>
                </a:rPr>
                <a:t>negative</a:t>
              </a:r>
              <a:r>
                <a:rPr lang="en-US" sz="1400" dirty="0"/>
                <a:t> </a:t>
              </a:r>
              <a:r>
                <a:rPr lang="en-US" sz="2000" dirty="0">
                  <a:latin typeface="Source Sans Pro Black" panose="020B0803030403020204" pitchFamily="34" charset="0"/>
                </a:rPr>
                <a:t>feedback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665229-C627-46FE-8006-58E10FD2C593}"/>
                </a:ext>
              </a:extLst>
            </p:cNvPr>
            <p:cNvSpPr/>
            <p:nvPr/>
          </p:nvSpPr>
          <p:spPr>
            <a:xfrm>
              <a:off x="8357409" y="3081795"/>
              <a:ext cx="3603654" cy="672496"/>
            </a:xfrm>
            <a:prstGeom prst="roundRect">
              <a:avLst>
                <a:gd name="adj" fmla="val 50000"/>
              </a:avLst>
            </a:prstGeom>
            <a:solidFill>
              <a:srgbClr val="3EB7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ource Sans Pro Black" panose="020B0803030403020204" pitchFamily="34" charset="0"/>
                </a:rPr>
                <a:t>positive</a:t>
              </a:r>
              <a:r>
                <a:rPr lang="en-US" sz="1400" dirty="0"/>
                <a:t> </a:t>
              </a:r>
              <a:r>
                <a:rPr lang="en-US" sz="2000" dirty="0">
                  <a:latin typeface="Source Sans Pro Black" panose="020B0803030403020204" pitchFamily="34" charset="0"/>
                </a:rPr>
                <a:t>feedback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2A6CAD-230A-4365-97B7-770066ACAFC9}"/>
                </a:ext>
              </a:extLst>
            </p:cNvPr>
            <p:cNvGrpSpPr/>
            <p:nvPr/>
          </p:nvGrpSpPr>
          <p:grpSpPr>
            <a:xfrm>
              <a:off x="9430596" y="3805551"/>
              <a:ext cx="728640" cy="1088280"/>
              <a:chOff x="7491923" y="3512288"/>
              <a:chExt cx="728640" cy="108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3098CB6D-E013-483F-8BC3-F153B4AFD038}"/>
                      </a:ext>
                    </a:extLst>
                  </p14:cNvPr>
                  <p14:cNvContentPartPr/>
                  <p14:nvPr/>
                </p14:nvContentPartPr>
                <p14:xfrm>
                  <a:off x="7707563" y="3512288"/>
                  <a:ext cx="513000" cy="921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A2534C41-1760-43E6-8ED0-D2C3D9C6161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647443" y="3452168"/>
                    <a:ext cx="633240" cy="10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4B482BEA-CF10-4B1B-A798-596C3CA3AE27}"/>
                      </a:ext>
                    </a:extLst>
                  </p14:cNvPr>
                  <p14:cNvContentPartPr/>
                  <p14:nvPr/>
                </p14:nvContentPartPr>
                <p14:xfrm>
                  <a:off x="7491923" y="4319768"/>
                  <a:ext cx="521640" cy="280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2A1514A-736D-40D1-ADA6-33B6455D02E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431803" y="4259648"/>
                    <a:ext cx="641880" cy="40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FAA40D-E128-4B36-8647-AD50E5EBDA1B}"/>
                </a:ext>
              </a:extLst>
            </p:cNvPr>
            <p:cNvGrpSpPr/>
            <p:nvPr/>
          </p:nvGrpSpPr>
          <p:grpSpPr>
            <a:xfrm>
              <a:off x="6865616" y="3805551"/>
              <a:ext cx="1192680" cy="1165680"/>
              <a:chOff x="4867163" y="3467288"/>
              <a:chExt cx="1192680" cy="116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6D25DFA7-9AAB-4ABA-BEC5-5771E56EEE5A}"/>
                      </a:ext>
                    </a:extLst>
                  </p14:cNvPr>
                  <p14:cNvContentPartPr/>
                  <p14:nvPr/>
                </p14:nvContentPartPr>
                <p14:xfrm>
                  <a:off x="4867163" y="3467288"/>
                  <a:ext cx="934920" cy="10126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B0A96280-3495-4939-A35C-725EA9FB3C7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07043" y="3407168"/>
                    <a:ext cx="1055160" cy="11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C35E2BB-C980-4888-AF9C-66803CF717A1}"/>
                      </a:ext>
                    </a:extLst>
                  </p14:cNvPr>
                  <p14:cNvContentPartPr/>
                  <p14:nvPr/>
                </p14:nvContentPartPr>
                <p14:xfrm>
                  <a:off x="5423723" y="4187648"/>
                  <a:ext cx="636120" cy="445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284AAC6-110A-4AE7-88BC-F5BB5A72388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363603" y="4127528"/>
                    <a:ext cx="756360" cy="56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3218909-D21F-41AA-B90E-B4464566EEE8}"/>
                      </a:ext>
                    </a:extLst>
                  </p14:cNvPr>
                  <p14:cNvContentPartPr/>
                  <p14:nvPr/>
                </p14:nvContentPartPr>
                <p14:xfrm>
                  <a:off x="5633243" y="4046168"/>
                  <a:ext cx="360" cy="3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29DE7F3-064D-4571-9664-D0B1708CCB3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73123" y="3986048"/>
                    <a:ext cx="120600" cy="120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88BFE78-05F2-4209-8D23-05255E61A0CE}"/>
              </a:ext>
            </a:extLst>
          </p:cNvPr>
          <p:cNvSpPr/>
          <p:nvPr/>
        </p:nvSpPr>
        <p:spPr>
          <a:xfrm>
            <a:off x="1146944" y="507549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74C1DF-8029-4DED-A3C5-AA938CE19EC7}"/>
              </a:ext>
            </a:extLst>
          </p:cNvPr>
          <p:cNvSpPr/>
          <p:nvPr/>
        </p:nvSpPr>
        <p:spPr>
          <a:xfrm>
            <a:off x="808564" y="246660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purposes of negative/positive feedback.</a:t>
            </a:r>
          </a:p>
        </p:txBody>
      </p:sp>
    </p:spTree>
    <p:extLst>
      <p:ext uri="{BB962C8B-B14F-4D97-AF65-F5344CB8AC3E}">
        <p14:creationId xmlns:p14="http://schemas.microsoft.com/office/powerpoint/2010/main" val="3044628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pic>
        <p:nvPicPr>
          <p:cNvPr id="6" name="Picture 5" descr="A narrow road&#10;&#10;Description automatically generated">
            <a:extLst>
              <a:ext uri="{FF2B5EF4-FFF2-40B4-BE49-F238E27FC236}">
                <a16:creationId xmlns:a16="http://schemas.microsoft.com/office/drawing/2014/main" id="{1E8252CC-1811-462B-98C6-0AAABB5F3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>
          <a:xfrm flipH="1">
            <a:off x="1481471" y="610289"/>
            <a:ext cx="9609647" cy="5827628"/>
          </a:xfrm>
          <a:prstGeom prst="roundRect">
            <a:avLst>
              <a:gd name="adj" fmla="val 7153"/>
            </a:avLst>
          </a:prstGeom>
        </p:spPr>
      </p:pic>
      <p:pic>
        <p:nvPicPr>
          <p:cNvPr id="7" name="Picture 6" descr="A narrow road&#10;&#10;Description automatically generated">
            <a:extLst>
              <a:ext uri="{FF2B5EF4-FFF2-40B4-BE49-F238E27FC236}">
                <a16:creationId xmlns:a16="http://schemas.microsoft.com/office/drawing/2014/main" id="{89ADD71E-5F7A-463C-ACB2-C915F93B9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>
          <a:xfrm flipH="1">
            <a:off x="3060782" y="1626156"/>
            <a:ext cx="6451028" cy="3912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2A6CAD-230A-4365-97B7-770066ACAFC9}"/>
              </a:ext>
            </a:extLst>
          </p:cNvPr>
          <p:cNvGrpSpPr/>
          <p:nvPr/>
        </p:nvGrpSpPr>
        <p:grpSpPr>
          <a:xfrm>
            <a:off x="8102965" y="3169789"/>
            <a:ext cx="904619" cy="1351119"/>
            <a:chOff x="7491923" y="3512288"/>
            <a:chExt cx="728640" cy="10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98CB6D-E013-483F-8BC3-F153B4AFD038}"/>
                    </a:ext>
                  </a:extLst>
                </p14:cNvPr>
                <p14:cNvContentPartPr/>
                <p14:nvPr/>
              </p14:nvContentPartPr>
              <p14:xfrm>
                <a:off x="7707563" y="3512288"/>
                <a:ext cx="513000" cy="9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98CB6D-E013-483F-8BC3-F153B4AFD0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8816" y="3463554"/>
                  <a:ext cx="609913" cy="1018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482BEA-CF10-4B1B-A798-596C3CA3AE27}"/>
                    </a:ext>
                  </a:extLst>
                </p14:cNvPr>
                <p14:cNvContentPartPr/>
                <p14:nvPr/>
              </p14:nvContentPartPr>
              <p14:xfrm>
                <a:off x="7491923" y="4319768"/>
                <a:ext cx="521640" cy="28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482BEA-CF10-4B1B-A798-596C3CA3AE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43210" y="4271084"/>
                  <a:ext cx="618487" cy="3775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AA40D-E128-4B36-8647-AD50E5EBDA1B}"/>
              </a:ext>
            </a:extLst>
          </p:cNvPr>
          <p:cNvGrpSpPr/>
          <p:nvPr/>
        </p:nvGrpSpPr>
        <p:grpSpPr>
          <a:xfrm>
            <a:off x="4918498" y="3169789"/>
            <a:ext cx="1480733" cy="1447212"/>
            <a:chOff x="4867163" y="3467288"/>
            <a:chExt cx="1192680" cy="11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25DFA7-9AAB-4ABA-BEC5-5771E56EEE5A}"/>
                    </a:ext>
                  </a:extLst>
                </p14:cNvPr>
                <p14:cNvContentPartPr/>
                <p14:nvPr/>
              </p14:nvContentPartPr>
              <p14:xfrm>
                <a:off x="4867163" y="3467288"/>
                <a:ext cx="934920" cy="10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25DFA7-9AAB-4ABA-BEC5-5771E56EEE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8430" y="3418554"/>
                  <a:ext cx="1031806" cy="1109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35E2BB-C980-4888-AF9C-66803CF717A1}"/>
                    </a:ext>
                  </a:extLst>
                </p14:cNvPr>
                <p14:cNvContentPartPr/>
                <p14:nvPr/>
              </p14:nvContentPartPr>
              <p14:xfrm>
                <a:off x="5423723" y="4187648"/>
                <a:ext cx="636120" cy="445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35E2BB-C980-4888-AF9C-66803CF717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75014" y="4138909"/>
                  <a:ext cx="732959" cy="542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218909-D21F-41AA-B90E-B4464566EEE8}"/>
                    </a:ext>
                  </a:extLst>
                </p14:cNvPr>
                <p14:cNvContentPartPr/>
                <p14:nvPr/>
              </p14:nvContentPartPr>
              <p14:xfrm>
                <a:off x="5633243" y="4046168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218909-D21F-41AA-B90E-B4464566EE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72763" y="3985688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05AB3FDF-7724-4B57-855E-CBC95B38B309}"/>
              </a:ext>
            </a:extLst>
          </p:cNvPr>
          <p:cNvSpPr/>
          <p:nvPr/>
        </p:nvSpPr>
        <p:spPr>
          <a:xfrm>
            <a:off x="1945740" y="1189014"/>
            <a:ext cx="5058697" cy="5058697"/>
          </a:xfrm>
          <a:prstGeom prst="ellipse">
            <a:avLst/>
          </a:prstGeom>
          <a:solidFill>
            <a:srgbClr val="E22A3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46E414-F44D-4193-B128-79DB41FD2D84}"/>
              </a:ext>
            </a:extLst>
          </p:cNvPr>
          <p:cNvSpPr/>
          <p:nvPr/>
        </p:nvSpPr>
        <p:spPr>
          <a:xfrm>
            <a:off x="5651832" y="1189014"/>
            <a:ext cx="5058697" cy="5058697"/>
          </a:xfrm>
          <a:prstGeom prst="ellipse">
            <a:avLst/>
          </a:prstGeom>
          <a:solidFill>
            <a:srgbClr val="3EB7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10">
            <a:extLst>
              <a:ext uri="{FF2B5EF4-FFF2-40B4-BE49-F238E27FC236}">
                <a16:creationId xmlns:a16="http://schemas.microsoft.com/office/drawing/2014/main" id="{FC39B0CE-AD3A-43D8-B850-30454B1B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44594"/>
              </p:ext>
            </p:extLst>
          </p:nvPr>
        </p:nvGraphicFramePr>
        <p:xfrm>
          <a:off x="2506018" y="3311604"/>
          <a:ext cx="774024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0121">
                  <a:extLst>
                    <a:ext uri="{9D8B030D-6E8A-4147-A177-3AD203B41FA5}">
                      <a16:colId xmlns:a16="http://schemas.microsoft.com/office/drawing/2014/main" val="1131332979"/>
                    </a:ext>
                  </a:extLst>
                </a:gridCol>
                <a:gridCol w="3870121">
                  <a:extLst>
                    <a:ext uri="{9D8B030D-6E8A-4147-A177-3AD203B41FA5}">
                      <a16:colId xmlns:a16="http://schemas.microsoft.com/office/drawing/2014/main" val="4223305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corrective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directive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3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control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propel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avoid failure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amplify success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80849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1A649-39CE-4B7D-ACA5-9712A3CCCC72}"/>
              </a:ext>
            </a:extLst>
          </p:cNvPr>
          <p:cNvSpPr/>
          <p:nvPr/>
        </p:nvSpPr>
        <p:spPr>
          <a:xfrm>
            <a:off x="1335605" y="2271233"/>
            <a:ext cx="4473999" cy="834915"/>
          </a:xfrm>
          <a:prstGeom prst="roundRect">
            <a:avLst>
              <a:gd name="adj" fmla="val 50000"/>
            </a:avLst>
          </a:prstGeom>
          <a:solidFill>
            <a:srgbClr val="E2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ource Sans Pro Black" panose="020B0803030403020204" pitchFamily="34" charset="0"/>
              </a:rPr>
              <a:t>negative</a:t>
            </a:r>
            <a:r>
              <a:rPr lang="en-US" sz="2000" dirty="0"/>
              <a:t> </a:t>
            </a:r>
            <a:r>
              <a:rPr lang="en-US" sz="3200" dirty="0">
                <a:latin typeface="Source Sans Pro Black" panose="020B0803030403020204" pitchFamily="34" charset="0"/>
              </a:rPr>
              <a:t>feedback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665229-C627-46FE-8006-58E10FD2C593}"/>
              </a:ext>
            </a:extLst>
          </p:cNvPr>
          <p:cNvSpPr/>
          <p:nvPr/>
        </p:nvSpPr>
        <p:spPr>
          <a:xfrm>
            <a:off x="6770585" y="2271233"/>
            <a:ext cx="4473999" cy="834915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ource Sans Pro Black" panose="020B0803030403020204" pitchFamily="34" charset="0"/>
              </a:rPr>
              <a:t>positive</a:t>
            </a:r>
            <a:r>
              <a:rPr lang="en-US" sz="2000" dirty="0"/>
              <a:t> </a:t>
            </a:r>
            <a:r>
              <a:rPr lang="en-US" sz="3200" dirty="0">
                <a:latin typeface="Source Sans Pro Black" panose="020B0803030403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133446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A9E8E2-2975-4536-BB22-D57F5F979303}"/>
              </a:ext>
            </a:extLst>
          </p:cNvPr>
          <p:cNvSpPr txBox="1"/>
          <p:nvPr/>
        </p:nvSpPr>
        <p:spPr>
          <a:xfrm rot="16200000">
            <a:off x="-3011631" y="3155296"/>
            <a:ext cx="6858000" cy="547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</a:p>
        </p:txBody>
      </p:sp>
      <p:pic>
        <p:nvPicPr>
          <p:cNvPr id="6" name="Picture 5" descr="A narrow road&#10;&#10;Description automatically generated">
            <a:extLst>
              <a:ext uri="{FF2B5EF4-FFF2-40B4-BE49-F238E27FC236}">
                <a16:creationId xmlns:a16="http://schemas.microsoft.com/office/drawing/2014/main" id="{1E8252CC-1811-462B-98C6-0AAABB5F3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>
          <a:xfrm flipH="1">
            <a:off x="1481471" y="610289"/>
            <a:ext cx="9609647" cy="5827628"/>
          </a:xfrm>
          <a:prstGeom prst="roundRect">
            <a:avLst>
              <a:gd name="adj" fmla="val 7153"/>
            </a:avLst>
          </a:prstGeom>
        </p:spPr>
      </p:pic>
      <p:pic>
        <p:nvPicPr>
          <p:cNvPr id="7" name="Picture 6" descr="A narrow road&#10;&#10;Description automatically generated">
            <a:extLst>
              <a:ext uri="{FF2B5EF4-FFF2-40B4-BE49-F238E27FC236}">
                <a16:creationId xmlns:a16="http://schemas.microsoft.com/office/drawing/2014/main" id="{89ADD71E-5F7A-463C-ACB2-C915F93B9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>
          <a:xfrm flipH="1">
            <a:off x="3060782" y="1626156"/>
            <a:ext cx="6451028" cy="3912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2A6CAD-230A-4365-97B7-770066ACAFC9}"/>
              </a:ext>
            </a:extLst>
          </p:cNvPr>
          <p:cNvGrpSpPr/>
          <p:nvPr/>
        </p:nvGrpSpPr>
        <p:grpSpPr>
          <a:xfrm>
            <a:off x="8102965" y="3169789"/>
            <a:ext cx="904619" cy="1351119"/>
            <a:chOff x="7491923" y="3512288"/>
            <a:chExt cx="728640" cy="10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98CB6D-E013-483F-8BC3-F153B4AFD038}"/>
                    </a:ext>
                  </a:extLst>
                </p14:cNvPr>
                <p14:cNvContentPartPr/>
                <p14:nvPr/>
              </p14:nvContentPartPr>
              <p14:xfrm>
                <a:off x="7707563" y="3512288"/>
                <a:ext cx="513000" cy="9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98CB6D-E013-483F-8BC3-F153B4AFD0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8816" y="3463554"/>
                  <a:ext cx="609913" cy="1018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482BEA-CF10-4B1B-A798-596C3CA3AE27}"/>
                    </a:ext>
                  </a:extLst>
                </p14:cNvPr>
                <p14:cNvContentPartPr/>
                <p14:nvPr/>
              </p14:nvContentPartPr>
              <p14:xfrm>
                <a:off x="7491923" y="4319768"/>
                <a:ext cx="521640" cy="28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482BEA-CF10-4B1B-A798-596C3CA3AE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43210" y="4271084"/>
                  <a:ext cx="618487" cy="3775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AA40D-E128-4B36-8647-AD50E5EBDA1B}"/>
              </a:ext>
            </a:extLst>
          </p:cNvPr>
          <p:cNvGrpSpPr/>
          <p:nvPr/>
        </p:nvGrpSpPr>
        <p:grpSpPr>
          <a:xfrm>
            <a:off x="4918498" y="3169789"/>
            <a:ext cx="1480733" cy="1447212"/>
            <a:chOff x="4867163" y="3467288"/>
            <a:chExt cx="1192680" cy="11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25DFA7-9AAB-4ABA-BEC5-5771E56EEE5A}"/>
                    </a:ext>
                  </a:extLst>
                </p14:cNvPr>
                <p14:cNvContentPartPr/>
                <p14:nvPr/>
              </p14:nvContentPartPr>
              <p14:xfrm>
                <a:off x="4867163" y="3467288"/>
                <a:ext cx="934920" cy="10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25DFA7-9AAB-4ABA-BEC5-5771E56EEE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8430" y="3418554"/>
                  <a:ext cx="1031806" cy="1109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35E2BB-C980-4888-AF9C-66803CF717A1}"/>
                    </a:ext>
                  </a:extLst>
                </p14:cNvPr>
                <p14:cNvContentPartPr/>
                <p14:nvPr/>
              </p14:nvContentPartPr>
              <p14:xfrm>
                <a:off x="5423723" y="4187648"/>
                <a:ext cx="636120" cy="445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35E2BB-C980-4888-AF9C-66803CF717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75014" y="4138909"/>
                  <a:ext cx="732959" cy="542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218909-D21F-41AA-B90E-B4464566EEE8}"/>
                    </a:ext>
                  </a:extLst>
                </p14:cNvPr>
                <p14:cNvContentPartPr/>
                <p14:nvPr/>
              </p14:nvContentPartPr>
              <p14:xfrm>
                <a:off x="5633243" y="4046168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218909-D21F-41AA-B90E-B4464566EE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72763" y="3985688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05AB3FDF-7724-4B57-855E-CBC95B38B309}"/>
              </a:ext>
            </a:extLst>
          </p:cNvPr>
          <p:cNvSpPr/>
          <p:nvPr/>
        </p:nvSpPr>
        <p:spPr>
          <a:xfrm>
            <a:off x="1945740" y="1189014"/>
            <a:ext cx="5058697" cy="5058697"/>
          </a:xfrm>
          <a:prstGeom prst="ellipse">
            <a:avLst/>
          </a:prstGeom>
          <a:solidFill>
            <a:srgbClr val="E22A3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46E414-F44D-4193-B128-79DB41FD2D84}"/>
              </a:ext>
            </a:extLst>
          </p:cNvPr>
          <p:cNvSpPr/>
          <p:nvPr/>
        </p:nvSpPr>
        <p:spPr>
          <a:xfrm>
            <a:off x="5651832" y="1189014"/>
            <a:ext cx="5058697" cy="5058697"/>
          </a:xfrm>
          <a:prstGeom prst="ellipse">
            <a:avLst/>
          </a:prstGeom>
          <a:solidFill>
            <a:srgbClr val="3EB7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10">
            <a:extLst>
              <a:ext uri="{FF2B5EF4-FFF2-40B4-BE49-F238E27FC236}">
                <a16:creationId xmlns:a16="http://schemas.microsoft.com/office/drawing/2014/main" id="{FC39B0CE-AD3A-43D8-B850-30454B1BEA7B}"/>
              </a:ext>
            </a:extLst>
          </p:cNvPr>
          <p:cNvGraphicFramePr>
            <a:graphicFrameLocks noGrp="1"/>
          </p:cNvGraphicFramePr>
          <p:nvPr/>
        </p:nvGraphicFramePr>
        <p:xfrm>
          <a:off x="2506018" y="3311604"/>
          <a:ext cx="774024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0121">
                  <a:extLst>
                    <a:ext uri="{9D8B030D-6E8A-4147-A177-3AD203B41FA5}">
                      <a16:colId xmlns:a16="http://schemas.microsoft.com/office/drawing/2014/main" val="1131332979"/>
                    </a:ext>
                  </a:extLst>
                </a:gridCol>
                <a:gridCol w="3870121">
                  <a:extLst>
                    <a:ext uri="{9D8B030D-6E8A-4147-A177-3AD203B41FA5}">
                      <a16:colId xmlns:a16="http://schemas.microsoft.com/office/drawing/2014/main" val="4223305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corrective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directive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6133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control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propel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avoid failure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</a:rPr>
                        <a:t>amplify success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80849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1A649-39CE-4B7D-ACA5-9712A3CCCC72}"/>
              </a:ext>
            </a:extLst>
          </p:cNvPr>
          <p:cNvSpPr/>
          <p:nvPr/>
        </p:nvSpPr>
        <p:spPr>
          <a:xfrm>
            <a:off x="1335605" y="2271233"/>
            <a:ext cx="4473999" cy="834915"/>
          </a:xfrm>
          <a:prstGeom prst="roundRect">
            <a:avLst>
              <a:gd name="adj" fmla="val 50000"/>
            </a:avLst>
          </a:prstGeom>
          <a:solidFill>
            <a:srgbClr val="E22A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ource Sans Pro Black" panose="020B0803030403020204" pitchFamily="34" charset="0"/>
              </a:rPr>
              <a:t>negative</a:t>
            </a:r>
            <a:r>
              <a:rPr lang="en-US" sz="2000" dirty="0"/>
              <a:t> </a:t>
            </a:r>
            <a:r>
              <a:rPr lang="en-US" sz="3200" dirty="0">
                <a:latin typeface="Source Sans Pro Black" panose="020B0803030403020204" pitchFamily="34" charset="0"/>
              </a:rPr>
              <a:t>feedback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665229-C627-46FE-8006-58E10FD2C593}"/>
              </a:ext>
            </a:extLst>
          </p:cNvPr>
          <p:cNvSpPr/>
          <p:nvPr/>
        </p:nvSpPr>
        <p:spPr>
          <a:xfrm>
            <a:off x="6770585" y="2271233"/>
            <a:ext cx="4473999" cy="834915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ource Sans Pro Black" panose="020B0803030403020204" pitchFamily="34" charset="0"/>
              </a:rPr>
              <a:t>positive</a:t>
            </a:r>
            <a:r>
              <a:rPr lang="en-US" sz="2000" dirty="0"/>
              <a:t> </a:t>
            </a:r>
            <a:r>
              <a:rPr lang="en-US" sz="3200" dirty="0">
                <a:latin typeface="Source Sans Pro Black" panose="020B0803030403020204" pitchFamily="34" charset="0"/>
              </a:rPr>
              <a:t>feedback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BE1D4F-9173-4B30-BF8A-4DF7C6A201E8}"/>
                  </a:ext>
                </a:extLst>
              </p14:cNvPr>
              <p14:cNvContentPartPr/>
              <p14:nvPr/>
            </p14:nvContentPartPr>
            <p14:xfrm>
              <a:off x="4993650" y="1577790"/>
              <a:ext cx="2345760" cy="425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BE1D4F-9173-4B30-BF8A-4DF7C6A201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30650" y="1515150"/>
                <a:ext cx="2471400" cy="43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085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/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649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314350-8157-4FAF-B3DB-32EFDDEBC93F}"/>
              </a:ext>
            </a:extLst>
          </p:cNvPr>
          <p:cNvGraphicFramePr>
            <a:graphicFrameLocks noGrp="1"/>
          </p:cNvGraphicFramePr>
          <p:nvPr/>
        </p:nvGraphicFramePr>
        <p:xfrm>
          <a:off x="605790" y="2687320"/>
          <a:ext cx="10892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93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363093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520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7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6B0D4-FD1E-4BD0-92CA-5A085BA0F725}"/>
              </a:ext>
            </a:extLst>
          </p:cNvPr>
          <p:cNvSpPr txBox="1"/>
          <p:nvPr/>
        </p:nvSpPr>
        <p:spPr>
          <a:xfrm>
            <a:off x="1726771" y="4497248"/>
            <a:ext cx="104652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identify practical ways to apply transformative principles and practices to the instructional design process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FF52B-59D0-4BB0-A11A-CB8E2E877503}"/>
              </a:ext>
            </a:extLst>
          </p:cNvPr>
          <p:cNvSpPr txBox="1"/>
          <p:nvPr/>
        </p:nvSpPr>
        <p:spPr>
          <a:xfrm>
            <a:off x="1726771" y="2084306"/>
            <a:ext cx="9085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describe the common features of transformative learning experiences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2F85-12DC-4B0E-AA04-5F135A98C4F6}"/>
              </a:ext>
            </a:extLst>
          </p:cNvPr>
          <p:cNvSpPr txBox="1"/>
          <p:nvPr/>
        </p:nvSpPr>
        <p:spPr>
          <a:xfrm>
            <a:off x="1726771" y="3290777"/>
            <a:ext cx="7908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82830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explain the importance of course design in supporting transformative learning</a:t>
            </a:r>
            <a:endParaRPr lang="en-US" sz="2800" dirty="0">
              <a:solidFill>
                <a:srgbClr val="28283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7739B0-9767-4CAF-BD23-A14FD850C02C}"/>
              </a:ext>
            </a:extLst>
          </p:cNvPr>
          <p:cNvSpPr/>
          <p:nvPr/>
        </p:nvSpPr>
        <p:spPr>
          <a:xfrm>
            <a:off x="935665" y="2200940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8D90-7869-406F-92B4-76FA38A8A43C}"/>
              </a:ext>
            </a:extLst>
          </p:cNvPr>
          <p:cNvSpPr/>
          <p:nvPr/>
        </p:nvSpPr>
        <p:spPr>
          <a:xfrm>
            <a:off x="935665" y="3411639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61718A-158D-4508-9320-190D4A415500}"/>
              </a:ext>
            </a:extLst>
          </p:cNvPr>
          <p:cNvSpPr/>
          <p:nvPr/>
        </p:nvSpPr>
        <p:spPr>
          <a:xfrm>
            <a:off x="935665" y="4622338"/>
            <a:ext cx="712382" cy="712382"/>
          </a:xfrm>
          <a:prstGeom prst="ellipse">
            <a:avLst/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19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3A99A90-976B-43C0-9EF5-431A1BD43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08474"/>
              </p:ext>
            </p:extLst>
          </p:nvPr>
        </p:nvGraphicFramePr>
        <p:xfrm>
          <a:off x="0" y="-31136"/>
          <a:ext cx="12192000" cy="688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914917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514380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38306894"/>
                    </a:ext>
                  </a:extLst>
                </a:gridCol>
              </a:tblGrid>
              <a:tr h="688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163422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E4E6F9-E40E-4DFB-84CB-F8F5BB7E0AAA}"/>
              </a:ext>
            </a:extLst>
          </p:cNvPr>
          <p:cNvSpPr/>
          <p:nvPr/>
        </p:nvSpPr>
        <p:spPr>
          <a:xfrm>
            <a:off x="0" y="61903"/>
            <a:ext cx="4908293" cy="15593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human becoming</a:t>
            </a:r>
            <a:b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self / other interactions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6D6EEA-B1E6-49B6-BB6E-316A7746F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621541"/>
              </p:ext>
            </p:extLst>
          </p:nvPr>
        </p:nvGraphicFramePr>
        <p:xfrm>
          <a:off x="215643" y="1621204"/>
          <a:ext cx="3474305" cy="231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C75D379-1B30-4AF0-88E0-2DD911BCDB43}"/>
              </a:ext>
            </a:extLst>
          </p:cNvPr>
          <p:cNvSpPr/>
          <p:nvPr/>
        </p:nvSpPr>
        <p:spPr>
          <a:xfrm>
            <a:off x="4164533" y="396991"/>
            <a:ext cx="3862933" cy="1431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interactions</a:t>
            </a:r>
            <a:r>
              <a:rPr lang="en-US" sz="1600" dirty="0"/>
              <a:t> </a:t>
            </a:r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determine</a:t>
            </a:r>
            <a:r>
              <a:rPr lang="en-US" sz="1600" dirty="0"/>
              <a:t> </a:t>
            </a:r>
            <a:r>
              <a:rPr lang="en-US" sz="24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outcomes</a:t>
            </a:r>
          </a:p>
          <a:p>
            <a:r>
              <a:rPr lang="en-US" sz="2000" dirty="0">
                <a:solidFill>
                  <a:srgbClr val="F3ABAA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(consider what might happen when students bump into . . .)</a:t>
            </a:r>
            <a:endParaRPr lang="en-US" sz="3600" dirty="0">
              <a:solidFill>
                <a:srgbClr val="F3ABAA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12" name="Picture 4" descr="See the source image">
            <a:extLst>
              <a:ext uri="{FF2B5EF4-FFF2-40B4-BE49-F238E27FC236}">
                <a16:creationId xmlns:a16="http://schemas.microsoft.com/office/drawing/2014/main" id="{EA293CFA-B493-4E98-ABDA-4A1394FD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2" y="4439801"/>
            <a:ext cx="2667045" cy="1773105"/>
          </a:xfrm>
          <a:prstGeom prst="roundRect">
            <a:avLst>
              <a:gd name="adj" fmla="val 8759"/>
            </a:avLst>
          </a:prstGeom>
          <a:noFill/>
          <a:ln w="25400">
            <a:solidFill>
              <a:schemeClr val="bg1">
                <a:lumMod val="9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9DB6CF1-CD1D-4A28-9BF1-83E80816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b="3178"/>
          <a:stretch/>
        </p:blipFill>
        <p:spPr bwMode="auto">
          <a:xfrm>
            <a:off x="4356373" y="2335355"/>
            <a:ext cx="1670139" cy="23162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narrow road&#10;&#10;Description automatically generated">
            <a:extLst>
              <a:ext uri="{FF2B5EF4-FFF2-40B4-BE49-F238E27FC236}">
                <a16:creationId xmlns:a16="http://schemas.microsoft.com/office/drawing/2014/main" id="{1732303D-3028-4E04-B5B6-4704E7E584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>
          <a:xfrm flipH="1">
            <a:off x="8885543" y="4964397"/>
            <a:ext cx="2544431" cy="1543032"/>
          </a:xfrm>
          <a:prstGeom prst="roundRect">
            <a:avLst>
              <a:gd name="adj" fmla="val 11840"/>
            </a:avLst>
          </a:prstGeom>
        </p:spPr>
      </p:pic>
      <p:pic>
        <p:nvPicPr>
          <p:cNvPr id="17" name="Picture 2" descr="Image result for fractal nature">
            <a:extLst>
              <a:ext uri="{FF2B5EF4-FFF2-40B4-BE49-F238E27FC236}">
                <a16:creationId xmlns:a16="http://schemas.microsoft.com/office/drawing/2014/main" id="{59611D26-0085-490F-88C9-758420F7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22" y="3196521"/>
            <a:ext cx="2544430" cy="1690050"/>
          </a:xfrm>
          <a:prstGeom prst="roundRect">
            <a:avLst>
              <a:gd name="adj" fmla="val 117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utterfly effect">
            <a:extLst>
              <a:ext uri="{FF2B5EF4-FFF2-40B4-BE49-F238E27FC236}">
                <a16:creationId xmlns:a16="http://schemas.microsoft.com/office/drawing/2014/main" id="{137517B8-F2EE-4842-A586-711C838A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94" y="4026418"/>
            <a:ext cx="2541271" cy="1949270"/>
          </a:xfrm>
          <a:prstGeom prst="roundRect">
            <a:avLst>
              <a:gd name="adj" fmla="val 1139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and Timer Aesthetic">
            <a:extLst>
              <a:ext uri="{FF2B5EF4-FFF2-40B4-BE49-F238E27FC236}">
                <a16:creationId xmlns:a16="http://schemas.microsoft.com/office/drawing/2014/main" id="{90A038C2-69BD-47AF-AE36-DCC36F778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6" t="36710" b="22551"/>
          <a:stretch/>
        </p:blipFill>
        <p:spPr bwMode="auto">
          <a:xfrm>
            <a:off x="8903822" y="1575663"/>
            <a:ext cx="2544431" cy="1543032"/>
          </a:xfrm>
          <a:prstGeom prst="roundRect">
            <a:avLst>
              <a:gd name="adj" fmla="val 111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E989CBD4-3FB7-4D14-B0A2-39C96F2B1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19842"/>
              </p:ext>
            </p:extLst>
          </p:nvPr>
        </p:nvGraphicFramePr>
        <p:xfrm>
          <a:off x="8229601" y="350571"/>
          <a:ext cx="3771900" cy="62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63341628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30012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1680894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Opportunities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28283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Actionable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Fractal Design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3EB750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Feedback/Feedforward</a:t>
                      </a:r>
                    </a:p>
                  </a:txBody>
                  <a:tcPr>
                    <a:lnL w="12700" cap="flat" cmpd="sng" algn="ctr">
                      <a:solidFill>
                        <a:srgbClr val="E22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3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9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0EE63E-6AC5-4B93-88F8-6BCFA355B251}"/>
              </a:ext>
            </a:extLst>
          </p:cNvPr>
          <p:cNvSpPr/>
          <p:nvPr/>
        </p:nvSpPr>
        <p:spPr>
          <a:xfrm>
            <a:off x="2355744" y="998350"/>
            <a:ext cx="5088610" cy="5088610"/>
          </a:xfrm>
          <a:prstGeom prst="ellipse">
            <a:avLst/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DD312C-E157-4112-8672-895888DEBF0B}"/>
              </a:ext>
            </a:extLst>
          </p:cNvPr>
          <p:cNvSpPr/>
          <p:nvPr/>
        </p:nvSpPr>
        <p:spPr>
          <a:xfrm>
            <a:off x="4662409" y="998349"/>
            <a:ext cx="5088610" cy="5088610"/>
          </a:xfrm>
          <a:prstGeom prst="ellipse">
            <a:avLst/>
          </a:prstGeom>
          <a:solidFill>
            <a:srgbClr val="FCC1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922C5D-5AA1-4579-A640-597CB3C9AD6E}"/>
              </a:ext>
            </a:extLst>
          </p:cNvPr>
          <p:cNvSpPr/>
          <p:nvPr/>
        </p:nvSpPr>
        <p:spPr>
          <a:xfrm>
            <a:off x="1301856" y="3347631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245302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45F52A-18CD-4681-9D22-4D864AFDE21D}"/>
              </a:ext>
            </a:extLst>
          </p:cNvPr>
          <p:cNvSpPr/>
          <p:nvPr/>
        </p:nvSpPr>
        <p:spPr>
          <a:xfrm>
            <a:off x="492088" y="400781"/>
            <a:ext cx="5188688" cy="954107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openness to otherness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27607-772F-4ABB-ABBD-8B1F0D0DB845}"/>
              </a:ext>
            </a:extLst>
          </p:cNvPr>
          <p:cNvSpPr/>
          <p:nvPr/>
        </p:nvSpPr>
        <p:spPr>
          <a:xfrm>
            <a:off x="8240232" y="5071730"/>
            <a:ext cx="6368903" cy="6368903"/>
          </a:xfrm>
          <a:prstGeom prst="ellipse">
            <a:avLst/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9D71E9-3165-4A5C-9F75-C6D983DB1C96}"/>
              </a:ext>
            </a:extLst>
          </p:cNvPr>
          <p:cNvSpPr/>
          <p:nvPr/>
        </p:nvSpPr>
        <p:spPr>
          <a:xfrm>
            <a:off x="830468" y="2465433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0EED61-90F6-42D1-B5E9-E87F1DD3BACC}"/>
              </a:ext>
            </a:extLst>
          </p:cNvPr>
          <p:cNvSpPr/>
          <p:nvPr/>
        </p:nvSpPr>
        <p:spPr>
          <a:xfrm>
            <a:off x="492088" y="2204544"/>
            <a:ext cx="6530744" cy="2867186"/>
          </a:xfrm>
          <a:prstGeom prst="roundRect">
            <a:avLst>
              <a:gd name="adj" fmla="val 7747"/>
            </a:avLst>
          </a:prstGeom>
          <a:solidFill>
            <a:srgbClr val="FCC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imagine a colleague asked you to explain to them the most important lessons from this presentation. In a few words, summarize the key points you would share. </a:t>
            </a:r>
          </a:p>
        </p:txBody>
      </p:sp>
    </p:spTree>
    <p:extLst>
      <p:ext uri="{BB962C8B-B14F-4D97-AF65-F5344CB8AC3E}">
        <p14:creationId xmlns:p14="http://schemas.microsoft.com/office/powerpoint/2010/main" val="18699679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0BAFEC10-DD51-4BE8-86EF-D7A3DD0FDADB}"/>
              </a:ext>
            </a:extLst>
          </p:cNvPr>
          <p:cNvSpPr/>
          <p:nvPr/>
        </p:nvSpPr>
        <p:spPr>
          <a:xfrm>
            <a:off x="-60734" y="0"/>
            <a:ext cx="5645426" cy="6964017"/>
          </a:xfrm>
          <a:custGeom>
            <a:avLst/>
            <a:gdLst>
              <a:gd name="connsiteX0" fmla="*/ 0 w 5584692"/>
              <a:gd name="connsiteY0" fmla="*/ 0 h 6858000"/>
              <a:gd name="connsiteX1" fmla="*/ 5584692 w 5584692"/>
              <a:gd name="connsiteY1" fmla="*/ 0 h 6858000"/>
              <a:gd name="connsiteX2" fmla="*/ 5584692 w 5584692"/>
              <a:gd name="connsiteY2" fmla="*/ 6858000 h 6858000"/>
              <a:gd name="connsiteX3" fmla="*/ 0 w 5584692"/>
              <a:gd name="connsiteY3" fmla="*/ 6858000 h 6858000"/>
              <a:gd name="connsiteX4" fmla="*/ 0 w 5584692"/>
              <a:gd name="connsiteY4" fmla="*/ 0 h 6858000"/>
              <a:gd name="connsiteX0" fmla="*/ 60734 w 5645426"/>
              <a:gd name="connsiteY0" fmla="*/ 0 h 6964017"/>
              <a:gd name="connsiteX1" fmla="*/ 5645426 w 5645426"/>
              <a:gd name="connsiteY1" fmla="*/ 0 h 6964017"/>
              <a:gd name="connsiteX2" fmla="*/ 0 w 5645426"/>
              <a:gd name="connsiteY2" fmla="*/ 6964017 h 6964017"/>
              <a:gd name="connsiteX3" fmla="*/ 60734 w 5645426"/>
              <a:gd name="connsiteY3" fmla="*/ 6858000 h 6964017"/>
              <a:gd name="connsiteX4" fmla="*/ 60734 w 5645426"/>
              <a:gd name="connsiteY4" fmla="*/ 0 h 69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426" h="6964017">
                <a:moveTo>
                  <a:pt x="60734" y="0"/>
                </a:moveTo>
                <a:lnTo>
                  <a:pt x="5645426" y="0"/>
                </a:lnTo>
                <a:lnTo>
                  <a:pt x="0" y="6964017"/>
                </a:lnTo>
                <a:lnTo>
                  <a:pt x="60734" y="6858000"/>
                </a:lnTo>
                <a:lnTo>
                  <a:pt x="60734" y="0"/>
                </a:lnTo>
                <a:close/>
              </a:path>
            </a:pathLst>
          </a:cu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45A8B2-817B-41FD-9A15-9648870453D6}"/>
              </a:ext>
            </a:extLst>
          </p:cNvPr>
          <p:cNvSpPr/>
          <p:nvPr/>
        </p:nvSpPr>
        <p:spPr>
          <a:xfrm>
            <a:off x="357809" y="82379"/>
            <a:ext cx="6096000" cy="78366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prdempsey@loyola.edu</a:t>
            </a:r>
            <a:endParaRPr lang="en-US" sz="24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9304EA5-81C8-40A8-89D7-E5649AA069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4" t="818" r="3633" b="2273"/>
          <a:stretch/>
        </p:blipFill>
        <p:spPr>
          <a:xfrm>
            <a:off x="343243" y="2105638"/>
            <a:ext cx="2418736" cy="3661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321C83-14D9-4A78-B97F-73AB14129BB6}"/>
              </a:ext>
            </a:extLst>
          </p:cNvPr>
          <p:cNvSpPr/>
          <p:nvPr/>
        </p:nvSpPr>
        <p:spPr>
          <a:xfrm>
            <a:off x="357809" y="888384"/>
            <a:ext cx="4119533" cy="78366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Patrick Dempsey, EdD, MBA, MDiv, MAPC</a:t>
            </a:r>
            <a:br>
              <a:rPr lang="en-US" sz="12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Director of Digital Teaching &amp; Learning</a:t>
            </a:r>
            <a:br>
              <a:rPr lang="en-US" sz="105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Loyola University Maryland </a:t>
            </a:r>
            <a:endParaRPr lang="en-US" sz="1200" dirty="0">
              <a:solidFill>
                <a:schemeClr val="bg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28" name="Picture 27" descr="Qr code&#10;&#10;Description automatically generated">
            <a:extLst>
              <a:ext uri="{FF2B5EF4-FFF2-40B4-BE49-F238E27FC236}">
                <a16:creationId xmlns:a16="http://schemas.microsoft.com/office/drawing/2014/main" id="{FC6D8CC1-BB40-4784-9684-C3D99A7DD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94" y="269140"/>
            <a:ext cx="3382803" cy="338280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71AAC37-7E30-4303-A2E3-F8533C60EEA5}"/>
              </a:ext>
            </a:extLst>
          </p:cNvPr>
          <p:cNvSpPr/>
          <p:nvPr/>
        </p:nvSpPr>
        <p:spPr>
          <a:xfrm>
            <a:off x="9977144" y="3515319"/>
            <a:ext cx="2137774" cy="5500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Code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dirty="0">
                <a:solidFill>
                  <a:srgbClr val="3EB75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QMS22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11F7A3-9ACC-40A3-B416-B77A31B2F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956" y="2565373"/>
            <a:ext cx="4929362" cy="35053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C25D29-EE69-442B-85AA-F5E9ECB9A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370" y="3879401"/>
            <a:ext cx="1745739" cy="1240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1D6227-64A8-4808-B2F1-D8A0EE6C4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369" y="5231983"/>
            <a:ext cx="1745739" cy="124141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5BD8DE-B5AA-4F82-A5F4-B92B749EE515}"/>
              </a:ext>
            </a:extLst>
          </p:cNvPr>
          <p:cNvSpPr/>
          <p:nvPr/>
        </p:nvSpPr>
        <p:spPr>
          <a:xfrm>
            <a:off x="2761979" y="6070697"/>
            <a:ext cx="4583637" cy="645196"/>
          </a:xfrm>
          <a:prstGeom prst="roundRect">
            <a:avLst>
              <a:gd name="adj" fmla="val 29777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Power equitable achievement through developmental discussions about any topic </a:t>
            </a:r>
          </a:p>
        </p:txBody>
      </p:sp>
    </p:spTree>
    <p:extLst>
      <p:ext uri="{BB962C8B-B14F-4D97-AF65-F5344CB8AC3E}">
        <p14:creationId xmlns:p14="http://schemas.microsoft.com/office/powerpoint/2010/main" val="26235213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638531-FE84-439E-BA8B-607D5FB91E61}"/>
              </a:ext>
            </a:extLst>
          </p:cNvPr>
          <p:cNvSpPr/>
          <p:nvPr/>
        </p:nvSpPr>
        <p:spPr>
          <a:xfrm>
            <a:off x="-11262" y="5363110"/>
            <a:ext cx="12203262" cy="1494890"/>
          </a:xfrm>
          <a:custGeom>
            <a:avLst/>
            <a:gdLst>
              <a:gd name="connsiteX0" fmla="*/ 0 w 12192000"/>
              <a:gd name="connsiteY0" fmla="*/ 0 h 1494890"/>
              <a:gd name="connsiteX1" fmla="*/ 0 w 12192000"/>
              <a:gd name="connsiteY1" fmla="*/ 0 h 1494890"/>
              <a:gd name="connsiteX2" fmla="*/ 12192000 w 12192000"/>
              <a:gd name="connsiteY2" fmla="*/ 0 h 1494890"/>
              <a:gd name="connsiteX3" fmla="*/ 12192000 w 12192000"/>
              <a:gd name="connsiteY3" fmla="*/ 0 h 1494890"/>
              <a:gd name="connsiteX4" fmla="*/ 12192000 w 12192000"/>
              <a:gd name="connsiteY4" fmla="*/ 1494890 h 1494890"/>
              <a:gd name="connsiteX5" fmla="*/ 12192000 w 12192000"/>
              <a:gd name="connsiteY5" fmla="*/ 1494890 h 1494890"/>
              <a:gd name="connsiteX6" fmla="*/ 0 w 12192000"/>
              <a:gd name="connsiteY6" fmla="*/ 1494890 h 1494890"/>
              <a:gd name="connsiteX7" fmla="*/ 0 w 12192000"/>
              <a:gd name="connsiteY7" fmla="*/ 1494890 h 1494890"/>
              <a:gd name="connsiteX8" fmla="*/ 0 w 12192000"/>
              <a:gd name="connsiteY8" fmla="*/ 0 h 1494890"/>
              <a:gd name="connsiteX0" fmla="*/ 0 w 12202274"/>
              <a:gd name="connsiteY0" fmla="*/ 1232899 h 1494890"/>
              <a:gd name="connsiteX1" fmla="*/ 10274 w 12202274"/>
              <a:gd name="connsiteY1" fmla="*/ 0 h 1494890"/>
              <a:gd name="connsiteX2" fmla="*/ 12202274 w 12202274"/>
              <a:gd name="connsiteY2" fmla="*/ 0 h 1494890"/>
              <a:gd name="connsiteX3" fmla="*/ 12202274 w 12202274"/>
              <a:gd name="connsiteY3" fmla="*/ 0 h 1494890"/>
              <a:gd name="connsiteX4" fmla="*/ 12202274 w 12202274"/>
              <a:gd name="connsiteY4" fmla="*/ 1494890 h 1494890"/>
              <a:gd name="connsiteX5" fmla="*/ 12202274 w 12202274"/>
              <a:gd name="connsiteY5" fmla="*/ 1494890 h 1494890"/>
              <a:gd name="connsiteX6" fmla="*/ 10274 w 12202274"/>
              <a:gd name="connsiteY6" fmla="*/ 1494890 h 1494890"/>
              <a:gd name="connsiteX7" fmla="*/ 10274 w 12202274"/>
              <a:gd name="connsiteY7" fmla="*/ 1494890 h 1494890"/>
              <a:gd name="connsiteX8" fmla="*/ 0 w 12202274"/>
              <a:gd name="connsiteY8" fmla="*/ 1232899 h 1494890"/>
              <a:gd name="connsiteX0" fmla="*/ 988 w 12203262"/>
              <a:gd name="connsiteY0" fmla="*/ 1232899 h 1494890"/>
              <a:gd name="connsiteX1" fmla="*/ 988 w 12203262"/>
              <a:gd name="connsiteY1" fmla="*/ 873304 h 1494890"/>
              <a:gd name="connsiteX2" fmla="*/ 12203262 w 12203262"/>
              <a:gd name="connsiteY2" fmla="*/ 0 h 1494890"/>
              <a:gd name="connsiteX3" fmla="*/ 12203262 w 12203262"/>
              <a:gd name="connsiteY3" fmla="*/ 0 h 1494890"/>
              <a:gd name="connsiteX4" fmla="*/ 12203262 w 12203262"/>
              <a:gd name="connsiteY4" fmla="*/ 1494890 h 1494890"/>
              <a:gd name="connsiteX5" fmla="*/ 12203262 w 12203262"/>
              <a:gd name="connsiteY5" fmla="*/ 1494890 h 1494890"/>
              <a:gd name="connsiteX6" fmla="*/ 11262 w 12203262"/>
              <a:gd name="connsiteY6" fmla="*/ 1494890 h 1494890"/>
              <a:gd name="connsiteX7" fmla="*/ 11262 w 12203262"/>
              <a:gd name="connsiteY7" fmla="*/ 1494890 h 1494890"/>
              <a:gd name="connsiteX8" fmla="*/ 988 w 12203262"/>
              <a:gd name="connsiteY8" fmla="*/ 1232899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262" h="1494890">
                <a:moveTo>
                  <a:pt x="988" y="1232899"/>
                </a:moveTo>
                <a:cubicBezTo>
                  <a:pt x="4413" y="821933"/>
                  <a:pt x="-2437" y="1284270"/>
                  <a:pt x="988" y="873304"/>
                </a:cubicBezTo>
                <a:lnTo>
                  <a:pt x="12203262" y="0"/>
                </a:lnTo>
                <a:lnTo>
                  <a:pt x="12203262" y="0"/>
                </a:lnTo>
                <a:lnTo>
                  <a:pt x="12203262" y="1494890"/>
                </a:lnTo>
                <a:lnTo>
                  <a:pt x="12203262" y="1494890"/>
                </a:lnTo>
                <a:lnTo>
                  <a:pt x="11262" y="1494890"/>
                </a:lnTo>
                <a:lnTo>
                  <a:pt x="11262" y="1494890"/>
                </a:lnTo>
                <a:lnTo>
                  <a:pt x="988" y="1232899"/>
                </a:lnTo>
                <a:close/>
              </a:path>
            </a:pathLst>
          </a:custGeom>
          <a:solidFill>
            <a:srgbClr val="3EB7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30226-3700-47D8-9083-6CDF2EA2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8" y="221063"/>
            <a:ext cx="1242210" cy="124221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91DD4B7-52FC-433A-89DF-812E55095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34816"/>
              </p:ext>
            </p:extLst>
          </p:nvPr>
        </p:nvGraphicFramePr>
        <p:xfrm>
          <a:off x="5519995" y="812991"/>
          <a:ext cx="6408296" cy="2438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08296">
                  <a:extLst>
                    <a:ext uri="{9D8B030D-6E8A-4147-A177-3AD203B41FA5}">
                      <a16:colId xmlns:a16="http://schemas.microsoft.com/office/drawing/2014/main" val="955462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Inclusive teaching practices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677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Transformative learning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911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  <a:cs typeface="+mn-cs"/>
                        </a:rPr>
                        <a:t>Designing for equity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37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Changing role of instructors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673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  <a:cs typeface="+mn-cs"/>
                        </a:rPr>
                        <a:t>Creating community online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47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Feedback strategies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745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  <a:cs typeface="+mn-cs"/>
                        </a:rPr>
                        <a:t>Scaling instructional design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774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282830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Improving online discussions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502067"/>
                  </a:ext>
                </a:extLst>
              </a:tr>
            </a:tbl>
          </a:graphicData>
        </a:graphic>
      </p:graphicFrame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A56EDCF-7B2B-494E-9385-727DBA948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4" t="818" r="3633" b="2273"/>
          <a:stretch/>
        </p:blipFill>
        <p:spPr>
          <a:xfrm>
            <a:off x="263708" y="3755561"/>
            <a:ext cx="1760300" cy="2664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42A59-3C20-4B0E-A930-710DC2B6484B}"/>
              </a:ext>
            </a:extLst>
          </p:cNvPr>
          <p:cNvSpPr/>
          <p:nvPr/>
        </p:nvSpPr>
        <p:spPr>
          <a:xfrm>
            <a:off x="263708" y="1463273"/>
            <a:ext cx="5151580" cy="94009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Patrick Dempsey </a:t>
            </a:r>
            <a:r>
              <a:rPr lang="en-US" sz="1400" dirty="0">
                <a:solidFill>
                  <a:srgbClr val="2828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EdD, MBA, MDiv, MAPC</a:t>
            </a:r>
          </a:p>
          <a:p>
            <a:r>
              <a:rPr lang="en-US" sz="1400" dirty="0">
                <a:solidFill>
                  <a:srgbClr val="2828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Director of Digital Teaching &amp; Learning</a:t>
            </a:r>
          </a:p>
          <a:p>
            <a:r>
              <a:rPr lang="en-US" sz="1400" dirty="0">
                <a:solidFill>
                  <a:srgbClr val="28283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Loyola University Maryland</a:t>
            </a:r>
            <a:endParaRPr lang="en-US" dirty="0">
              <a:solidFill>
                <a:srgbClr val="28283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ADFDB1-E45B-4643-9D7D-F067FBB8D533}"/>
              </a:ext>
            </a:extLst>
          </p:cNvPr>
          <p:cNvSpPr/>
          <p:nvPr/>
        </p:nvSpPr>
        <p:spPr>
          <a:xfrm>
            <a:off x="9375627" y="221063"/>
            <a:ext cx="2552664" cy="497888"/>
          </a:xfrm>
          <a:prstGeom prst="roundRect">
            <a:avLst>
              <a:gd name="adj" fmla="val 50000"/>
            </a:avLst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Popular Topics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E412E5-B616-459A-BCE8-56D35D1D8F16}"/>
              </a:ext>
            </a:extLst>
          </p:cNvPr>
          <p:cNvSpPr/>
          <p:nvPr/>
        </p:nvSpPr>
        <p:spPr>
          <a:xfrm>
            <a:off x="4772199" y="3486226"/>
            <a:ext cx="6639011" cy="3002526"/>
          </a:xfrm>
          <a:prstGeom prst="roundRect">
            <a:avLst>
              <a:gd name="adj" fmla="val 5879"/>
            </a:avLst>
          </a:prstGeom>
          <a:solidFill>
            <a:srgbClr val="2E83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115980E-7066-47D7-A0AA-D8177EFA9A25}"/>
              </a:ext>
            </a:extLst>
          </p:cNvPr>
          <p:cNvGraphicFramePr>
            <a:graphicFrameLocks noGrp="1"/>
          </p:cNvGraphicFramePr>
          <p:nvPr/>
        </p:nvGraphicFramePr>
        <p:xfrm>
          <a:off x="4806394" y="3537392"/>
          <a:ext cx="6639012" cy="306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53">
                  <a:extLst>
                    <a:ext uri="{9D8B030D-6E8A-4147-A177-3AD203B41FA5}">
                      <a16:colId xmlns:a16="http://schemas.microsoft.com/office/drawing/2014/main" val="538399643"/>
                    </a:ext>
                  </a:extLst>
                </a:gridCol>
                <a:gridCol w="1659753">
                  <a:extLst>
                    <a:ext uri="{9D8B030D-6E8A-4147-A177-3AD203B41FA5}">
                      <a16:colId xmlns:a16="http://schemas.microsoft.com/office/drawing/2014/main" val="3614509326"/>
                    </a:ext>
                  </a:extLst>
                </a:gridCol>
                <a:gridCol w="1659753">
                  <a:extLst>
                    <a:ext uri="{9D8B030D-6E8A-4147-A177-3AD203B41FA5}">
                      <a16:colId xmlns:a16="http://schemas.microsoft.com/office/drawing/2014/main" val="2632194893"/>
                    </a:ext>
                  </a:extLst>
                </a:gridCol>
                <a:gridCol w="1659753">
                  <a:extLst>
                    <a:ext uri="{9D8B030D-6E8A-4147-A177-3AD203B41FA5}">
                      <a16:colId xmlns:a16="http://schemas.microsoft.com/office/drawing/2014/main" val="3565451647"/>
                    </a:ext>
                  </a:extLst>
                </a:gridCol>
              </a:tblGrid>
              <a:tr h="474296">
                <a:tc gridSpan="4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Rates</a:t>
                      </a:r>
                      <a:endParaRPr lang="en-US" sz="1400" dirty="0">
                        <a:solidFill>
                          <a:schemeClr val="bg1"/>
                        </a:solidFill>
                        <a:latin typeface="Source Sans Pro Black" panose="020B0803030403020204" pitchFamily="34" charset="0"/>
                        <a:ea typeface="Source Sans Pro Black" panose="020B08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Rates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89226"/>
                  </a:ext>
                </a:extLst>
              </a:tr>
              <a:tr h="494626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Type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Virtual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In-Person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3265"/>
                  </a:ext>
                </a:extLst>
              </a:tr>
              <a:tr h="4946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Conversation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Presentation to a team or division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$250-$750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$1,000+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020466"/>
                  </a:ext>
                </a:extLst>
              </a:tr>
              <a:tr h="4946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Conference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Keynote or other major address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$500-$2,500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$2,000+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605465"/>
                  </a:ext>
                </a:extLst>
              </a:tr>
              <a:tr h="4946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Workshop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Half-day to multiday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$750/day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Source Sans Pro Black" panose="020B0803030403020204" pitchFamily="34" charset="0"/>
                          <a:ea typeface="Source Sans Pro Black" panose="020B0803030403020204" pitchFamily="34" charset="0"/>
                        </a:rPr>
                        <a:t>$1,000/day+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72361"/>
                  </a:ext>
                </a:extLst>
              </a:tr>
              <a:tr h="494626">
                <a:tc gridSpan="4"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bg1"/>
                          </a:solidFill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Final pricing is flexible and depends on the needs, audience, scope, and other factors. Contact me to discuss.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111432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896801-116A-47FE-9A93-9DFC9EBB6EE0}"/>
              </a:ext>
            </a:extLst>
          </p:cNvPr>
          <p:cNvSpPr/>
          <p:nvPr/>
        </p:nvSpPr>
        <p:spPr>
          <a:xfrm>
            <a:off x="9172539" y="6376822"/>
            <a:ext cx="2666712" cy="32619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E83A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thepatrickdempsey@gmail.com</a:t>
            </a:r>
          </a:p>
          <a:p>
            <a:pPr algn="ctr"/>
            <a:r>
              <a:rPr lang="en-US" sz="1100" dirty="0">
                <a:solidFill>
                  <a:srgbClr val="2E83A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631-353-9093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5C6F67-46A7-4B46-87E3-8866B6E2383F}"/>
              </a:ext>
            </a:extLst>
          </p:cNvPr>
          <p:cNvSpPr/>
          <p:nvPr/>
        </p:nvSpPr>
        <p:spPr>
          <a:xfrm>
            <a:off x="3979806" y="324469"/>
            <a:ext cx="4221125" cy="920094"/>
          </a:xfrm>
          <a:prstGeom prst="roundRect">
            <a:avLst/>
          </a:prstGeom>
          <a:solidFill>
            <a:srgbClr val="3EB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Speaking and Workshops</a:t>
            </a:r>
          </a:p>
        </p:txBody>
      </p:sp>
    </p:spTree>
    <p:extLst>
      <p:ext uri="{BB962C8B-B14F-4D97-AF65-F5344CB8AC3E}">
        <p14:creationId xmlns:p14="http://schemas.microsoft.com/office/powerpoint/2010/main" val="419096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0EE63E-6AC5-4B93-88F8-6BCFA355B251}"/>
              </a:ext>
            </a:extLst>
          </p:cNvPr>
          <p:cNvSpPr/>
          <p:nvPr/>
        </p:nvSpPr>
        <p:spPr>
          <a:xfrm>
            <a:off x="2355744" y="998350"/>
            <a:ext cx="5088610" cy="5088610"/>
          </a:xfrm>
          <a:prstGeom prst="ellipse">
            <a:avLst/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DD312C-E157-4112-8672-895888DEBF0B}"/>
              </a:ext>
            </a:extLst>
          </p:cNvPr>
          <p:cNvSpPr/>
          <p:nvPr/>
        </p:nvSpPr>
        <p:spPr>
          <a:xfrm>
            <a:off x="4662409" y="998349"/>
            <a:ext cx="5088610" cy="5088610"/>
          </a:xfrm>
          <a:prstGeom prst="ellipse">
            <a:avLst/>
          </a:prstGeom>
          <a:solidFill>
            <a:srgbClr val="FCC1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922C5D-5AA1-4579-A640-597CB3C9AD6E}"/>
              </a:ext>
            </a:extLst>
          </p:cNvPr>
          <p:cNvSpPr/>
          <p:nvPr/>
        </p:nvSpPr>
        <p:spPr>
          <a:xfrm>
            <a:off x="1301856" y="3347631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personal experience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B3318-D864-43DE-977C-72A5DF2680C1}"/>
              </a:ext>
            </a:extLst>
          </p:cNvPr>
          <p:cNvSpPr/>
          <p:nvPr/>
        </p:nvSpPr>
        <p:spPr>
          <a:xfrm>
            <a:off x="8611893" y="3347632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public evidence</a:t>
            </a:r>
          </a:p>
        </p:txBody>
      </p:sp>
    </p:spTree>
    <p:extLst>
      <p:ext uri="{BB962C8B-B14F-4D97-AF65-F5344CB8AC3E}">
        <p14:creationId xmlns:p14="http://schemas.microsoft.com/office/powerpoint/2010/main" val="242040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0EE63E-6AC5-4B93-88F8-6BCFA355B251}"/>
              </a:ext>
            </a:extLst>
          </p:cNvPr>
          <p:cNvSpPr/>
          <p:nvPr/>
        </p:nvSpPr>
        <p:spPr>
          <a:xfrm>
            <a:off x="2355744" y="998350"/>
            <a:ext cx="5088610" cy="5088610"/>
          </a:xfrm>
          <a:prstGeom prst="ellipse">
            <a:avLst/>
          </a:prstGeom>
          <a:solidFill>
            <a:srgbClr val="E2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DD312C-E157-4112-8672-895888DEBF0B}"/>
              </a:ext>
            </a:extLst>
          </p:cNvPr>
          <p:cNvSpPr/>
          <p:nvPr/>
        </p:nvSpPr>
        <p:spPr>
          <a:xfrm>
            <a:off x="4662409" y="998349"/>
            <a:ext cx="5088610" cy="5088610"/>
          </a:xfrm>
          <a:prstGeom prst="ellipse">
            <a:avLst/>
          </a:prstGeom>
          <a:solidFill>
            <a:srgbClr val="FCC1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922C5D-5AA1-4579-A640-597CB3C9AD6E}"/>
              </a:ext>
            </a:extLst>
          </p:cNvPr>
          <p:cNvSpPr/>
          <p:nvPr/>
        </p:nvSpPr>
        <p:spPr>
          <a:xfrm>
            <a:off x="1301856" y="3347631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personal experience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B3318-D864-43DE-977C-72A5DF2680C1}"/>
              </a:ext>
            </a:extLst>
          </p:cNvPr>
          <p:cNvSpPr/>
          <p:nvPr/>
        </p:nvSpPr>
        <p:spPr>
          <a:xfrm>
            <a:off x="8611893" y="3347632"/>
            <a:ext cx="2552968" cy="577313"/>
          </a:xfrm>
          <a:prstGeom prst="roundRect">
            <a:avLst>
              <a:gd name="adj" fmla="val 50000"/>
            </a:avLst>
          </a:prstGeom>
          <a:solidFill>
            <a:srgbClr val="28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public evidence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EA0189-6AF7-410A-B421-AFF5773DFF29}"/>
              </a:ext>
            </a:extLst>
          </p:cNvPr>
          <p:cNvSpPr/>
          <p:nvPr/>
        </p:nvSpPr>
        <p:spPr>
          <a:xfrm>
            <a:off x="221673" y="5209309"/>
            <a:ext cx="2552968" cy="144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8283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we don’t seem to spinning 1,000 mph and moving through space at 66,000 mph</a:t>
            </a:r>
          </a:p>
        </p:txBody>
      </p:sp>
    </p:spTree>
    <p:extLst>
      <p:ext uri="{BB962C8B-B14F-4D97-AF65-F5344CB8AC3E}">
        <p14:creationId xmlns:p14="http://schemas.microsoft.com/office/powerpoint/2010/main" val="109881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2632</Words>
  <Application>Microsoft Office PowerPoint</Application>
  <PresentationFormat>Widescreen</PresentationFormat>
  <Paragraphs>796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Calibri</vt:lpstr>
      <vt:lpstr>Arial</vt:lpstr>
      <vt:lpstr>Source Sans Pro SemiBold</vt:lpstr>
      <vt:lpstr>Calibri Light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Dempsey</dc:creator>
  <cp:lastModifiedBy>Patrick Dempsey</cp:lastModifiedBy>
  <cp:revision>52</cp:revision>
  <dcterms:created xsi:type="dcterms:W3CDTF">2022-03-08T15:50:13Z</dcterms:created>
  <dcterms:modified xsi:type="dcterms:W3CDTF">2022-04-21T13:42:40Z</dcterms:modified>
</cp:coreProperties>
</file>