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05" r:id="rId2"/>
  </p:sldMasterIdLst>
  <p:notesMasterIdLst>
    <p:notesMasterId r:id="rId53"/>
  </p:notesMasterIdLst>
  <p:sldIdLst>
    <p:sldId id="271" r:id="rId3"/>
    <p:sldId id="322" r:id="rId4"/>
    <p:sldId id="323" r:id="rId5"/>
    <p:sldId id="324" r:id="rId6"/>
    <p:sldId id="265" r:id="rId7"/>
    <p:sldId id="333" r:id="rId8"/>
    <p:sldId id="266" r:id="rId9"/>
    <p:sldId id="268" r:id="rId10"/>
    <p:sldId id="369" r:id="rId11"/>
    <p:sldId id="329" r:id="rId12"/>
    <p:sldId id="285" r:id="rId13"/>
    <p:sldId id="342" r:id="rId14"/>
    <p:sldId id="370" r:id="rId15"/>
    <p:sldId id="341" r:id="rId16"/>
    <p:sldId id="338" r:id="rId17"/>
    <p:sldId id="340" r:id="rId18"/>
    <p:sldId id="339" r:id="rId19"/>
    <p:sldId id="337" r:id="rId20"/>
    <p:sldId id="413" r:id="rId21"/>
    <p:sldId id="412" r:id="rId22"/>
    <p:sldId id="343" r:id="rId23"/>
    <p:sldId id="383" r:id="rId24"/>
    <p:sldId id="385" r:id="rId25"/>
    <p:sldId id="386" r:id="rId26"/>
    <p:sldId id="388" r:id="rId27"/>
    <p:sldId id="345" r:id="rId28"/>
    <p:sldId id="389" r:id="rId29"/>
    <p:sldId id="359" r:id="rId30"/>
    <p:sldId id="390" r:id="rId31"/>
    <p:sldId id="391" r:id="rId32"/>
    <p:sldId id="393" r:id="rId33"/>
    <p:sldId id="395" r:id="rId34"/>
    <p:sldId id="397" r:id="rId35"/>
    <p:sldId id="399" r:id="rId36"/>
    <p:sldId id="380" r:id="rId37"/>
    <p:sldId id="400" r:id="rId38"/>
    <p:sldId id="403" r:id="rId39"/>
    <p:sldId id="401" r:id="rId40"/>
    <p:sldId id="402" r:id="rId41"/>
    <p:sldId id="398" r:id="rId42"/>
    <p:sldId id="404" r:id="rId43"/>
    <p:sldId id="405" r:id="rId44"/>
    <p:sldId id="406" r:id="rId45"/>
    <p:sldId id="407" r:id="rId46"/>
    <p:sldId id="408" r:id="rId47"/>
    <p:sldId id="409" r:id="rId48"/>
    <p:sldId id="411" r:id="rId49"/>
    <p:sldId id="362" r:id="rId50"/>
    <p:sldId id="367" r:id="rId51"/>
    <p:sldId id="319" r:id="rId5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rmer, Mitchell Graham" initials="FMG" lastIdx="1" clrIdx="0">
    <p:extLst>
      <p:ext uri="{19B8F6BF-5375-455C-9EA6-DF929625EA0E}">
        <p15:presenceInfo xmlns:p15="http://schemas.microsoft.com/office/powerpoint/2012/main" userId="S-1-5-21-1085031214-1292428093-527237240-6675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4B5F"/>
    <a:srgbClr val="F33F31"/>
    <a:srgbClr val="690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74"/>
  </p:normalViewPr>
  <p:slideViewPr>
    <p:cSldViewPr snapToGrid="0" snapToObjects="1">
      <p:cViewPr varScale="1">
        <p:scale>
          <a:sx n="139" d="100"/>
          <a:sy n="139" d="100"/>
        </p:scale>
        <p:origin x="12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2F7437-775B-4122-BF8A-5FBACF134E47}" type="doc">
      <dgm:prSet loTypeId="urn:microsoft.com/office/officeart/2005/8/layout/process1" loCatId="process" qsTypeId="urn:microsoft.com/office/officeart/2005/8/quickstyle/simple1" qsCatId="simple" csTypeId="urn:microsoft.com/office/officeart/2005/8/colors/accent0_2" csCatId="mainScheme" phldr="1"/>
      <dgm:spPr/>
    </dgm:pt>
    <dgm:pt modelId="{FBA831EA-77DA-4993-98E4-DE2F70328B3D}">
      <dgm:prSet phldrT="[Text]"/>
      <dgm:spPr/>
      <dgm:t>
        <a:bodyPr/>
        <a:lstStyle/>
        <a:p>
          <a:r>
            <a:rPr lang="en-US" dirty="0" smtClean="0"/>
            <a:t>Online Learning</a:t>
          </a:r>
          <a:endParaRPr lang="en-US" dirty="0"/>
        </a:p>
      </dgm:t>
    </dgm:pt>
    <dgm:pt modelId="{CD0E4656-C812-482F-B9DE-80D9590A0969}" type="parTrans" cxnId="{B7DD8A90-9820-45E6-BBF0-A472A40E6A67}">
      <dgm:prSet/>
      <dgm:spPr/>
      <dgm:t>
        <a:bodyPr/>
        <a:lstStyle/>
        <a:p>
          <a:endParaRPr lang="en-US"/>
        </a:p>
      </dgm:t>
    </dgm:pt>
    <dgm:pt modelId="{EB91316A-74E2-490F-A3AB-A24C9CF78B09}" type="sibTrans" cxnId="{B7DD8A90-9820-45E6-BBF0-A472A40E6A67}">
      <dgm:prSet/>
      <dgm:spPr/>
      <dgm:t>
        <a:bodyPr/>
        <a:lstStyle/>
        <a:p>
          <a:endParaRPr lang="en-US"/>
        </a:p>
      </dgm:t>
    </dgm:pt>
    <dgm:pt modelId="{5EAEE499-C9B0-4B35-A010-93CB6FE769E8}">
      <dgm:prSet phldrT="[Text]"/>
      <dgm:spPr/>
      <dgm:t>
        <a:bodyPr/>
        <a:lstStyle/>
        <a:p>
          <a:r>
            <a:rPr lang="en-US" dirty="0" smtClean="0"/>
            <a:t>Online Courses</a:t>
          </a:r>
          <a:endParaRPr lang="en-US" dirty="0"/>
        </a:p>
      </dgm:t>
    </dgm:pt>
    <dgm:pt modelId="{B69AE4A3-51EF-4B43-8F08-31332C8D3503}" type="parTrans" cxnId="{B9A4BC09-F5CD-471B-8395-53AAE8286FED}">
      <dgm:prSet/>
      <dgm:spPr/>
      <dgm:t>
        <a:bodyPr/>
        <a:lstStyle/>
        <a:p>
          <a:endParaRPr lang="en-US"/>
        </a:p>
      </dgm:t>
    </dgm:pt>
    <dgm:pt modelId="{16C52D18-19F1-4606-8DED-9E7F3073CA37}" type="sibTrans" cxnId="{B9A4BC09-F5CD-471B-8395-53AAE8286FED}">
      <dgm:prSet/>
      <dgm:spPr/>
      <dgm:t>
        <a:bodyPr/>
        <a:lstStyle/>
        <a:p>
          <a:endParaRPr lang="en-US"/>
        </a:p>
      </dgm:t>
    </dgm:pt>
    <dgm:pt modelId="{F5258E16-BFA9-47CD-BE5D-EE96B795114E}">
      <dgm:prSet phldrT="[Text]"/>
      <dgm:spPr/>
      <dgm:t>
        <a:bodyPr/>
        <a:lstStyle/>
        <a:p>
          <a:r>
            <a:rPr lang="en-US" dirty="0" smtClean="0"/>
            <a:t>Program</a:t>
          </a:r>
          <a:endParaRPr lang="en-US" dirty="0"/>
        </a:p>
      </dgm:t>
    </dgm:pt>
    <dgm:pt modelId="{62581F1D-A708-4F20-A46B-059B6FECE954}" type="parTrans" cxnId="{B43D0F55-7D32-415E-8F5E-9AEB913DFE24}">
      <dgm:prSet/>
      <dgm:spPr/>
      <dgm:t>
        <a:bodyPr/>
        <a:lstStyle/>
        <a:p>
          <a:endParaRPr lang="en-US"/>
        </a:p>
      </dgm:t>
    </dgm:pt>
    <dgm:pt modelId="{A32F67AE-F71D-45D6-A731-2B1975F89E81}" type="sibTrans" cxnId="{B43D0F55-7D32-415E-8F5E-9AEB913DFE24}">
      <dgm:prSet/>
      <dgm:spPr/>
      <dgm:t>
        <a:bodyPr/>
        <a:lstStyle/>
        <a:p>
          <a:endParaRPr lang="en-US"/>
        </a:p>
      </dgm:t>
    </dgm:pt>
    <dgm:pt modelId="{C4162EAE-AE2B-4DC9-8BB9-2F2C027D0D09}">
      <dgm:prSet phldrT="[Text]"/>
      <dgm:spPr/>
      <dgm:t>
        <a:bodyPr/>
        <a:lstStyle/>
        <a:p>
          <a:r>
            <a:rPr lang="en-US" dirty="0" smtClean="0"/>
            <a:t>Department</a:t>
          </a:r>
          <a:endParaRPr lang="en-US" dirty="0"/>
        </a:p>
      </dgm:t>
    </dgm:pt>
    <dgm:pt modelId="{28372994-AF4D-476A-8F96-4BDE6F9278BE}" type="parTrans" cxnId="{3B7BF2CD-6528-49E8-BFB6-2359BA4CD0F0}">
      <dgm:prSet/>
      <dgm:spPr/>
      <dgm:t>
        <a:bodyPr/>
        <a:lstStyle/>
        <a:p>
          <a:endParaRPr lang="en-US"/>
        </a:p>
      </dgm:t>
    </dgm:pt>
    <dgm:pt modelId="{E446F3E5-7DC1-4F08-B184-ED130A53E96B}" type="sibTrans" cxnId="{3B7BF2CD-6528-49E8-BFB6-2359BA4CD0F0}">
      <dgm:prSet/>
      <dgm:spPr/>
      <dgm:t>
        <a:bodyPr/>
        <a:lstStyle/>
        <a:p>
          <a:endParaRPr lang="en-US"/>
        </a:p>
      </dgm:t>
    </dgm:pt>
    <dgm:pt modelId="{76B7BD4D-CC1F-4BB4-ABAB-0A93C9E088E9}">
      <dgm:prSet phldrT="[Text]"/>
      <dgm:spPr/>
      <dgm:t>
        <a:bodyPr/>
        <a:lstStyle/>
        <a:p>
          <a:r>
            <a:rPr lang="en-US" dirty="0" smtClean="0"/>
            <a:t>Campus</a:t>
          </a:r>
          <a:endParaRPr lang="en-US" dirty="0"/>
        </a:p>
      </dgm:t>
    </dgm:pt>
    <dgm:pt modelId="{F23996DC-24D2-4675-97FE-6A8A99530903}" type="parTrans" cxnId="{E027E668-3A6D-46C3-9984-BC9B02FA8F38}">
      <dgm:prSet/>
      <dgm:spPr/>
      <dgm:t>
        <a:bodyPr/>
        <a:lstStyle/>
        <a:p>
          <a:endParaRPr lang="en-US"/>
        </a:p>
      </dgm:t>
    </dgm:pt>
    <dgm:pt modelId="{5D13F5D6-F6BA-46FC-B81D-D59B13C7105B}" type="sibTrans" cxnId="{E027E668-3A6D-46C3-9984-BC9B02FA8F38}">
      <dgm:prSet/>
      <dgm:spPr/>
      <dgm:t>
        <a:bodyPr/>
        <a:lstStyle/>
        <a:p>
          <a:endParaRPr lang="en-US"/>
        </a:p>
      </dgm:t>
    </dgm:pt>
    <dgm:pt modelId="{87EFA697-98BF-4459-B372-26343AB494E9}">
      <dgm:prSet phldrT="[Text]"/>
      <dgm:spPr/>
      <dgm:t>
        <a:bodyPr/>
        <a:lstStyle/>
        <a:p>
          <a:r>
            <a:rPr lang="en-US" dirty="0" smtClean="0"/>
            <a:t>Institution</a:t>
          </a:r>
          <a:endParaRPr lang="en-US" dirty="0"/>
        </a:p>
      </dgm:t>
    </dgm:pt>
    <dgm:pt modelId="{F0DDD5A1-8816-4835-8213-A4889B41DC02}" type="parTrans" cxnId="{C7A669AE-57AD-460E-A014-603B2A795B83}">
      <dgm:prSet/>
      <dgm:spPr/>
      <dgm:t>
        <a:bodyPr/>
        <a:lstStyle/>
        <a:p>
          <a:endParaRPr lang="en-US"/>
        </a:p>
      </dgm:t>
    </dgm:pt>
    <dgm:pt modelId="{7B83BE59-6750-4058-BD2C-8570A2B95759}" type="sibTrans" cxnId="{C7A669AE-57AD-460E-A014-603B2A795B83}">
      <dgm:prSet/>
      <dgm:spPr/>
      <dgm:t>
        <a:bodyPr/>
        <a:lstStyle/>
        <a:p>
          <a:endParaRPr lang="en-US"/>
        </a:p>
      </dgm:t>
    </dgm:pt>
    <dgm:pt modelId="{B6FA7280-F8ED-490F-843B-934385A96F78}" type="pres">
      <dgm:prSet presAssocID="{C02F7437-775B-4122-BF8A-5FBACF134E47}" presName="Name0" presStyleCnt="0">
        <dgm:presLayoutVars>
          <dgm:dir/>
          <dgm:resizeHandles val="exact"/>
        </dgm:presLayoutVars>
      </dgm:prSet>
      <dgm:spPr/>
    </dgm:pt>
    <dgm:pt modelId="{CC32866B-B492-4D80-A1D3-E4455B777DD6}" type="pres">
      <dgm:prSet presAssocID="{FBA831EA-77DA-4993-98E4-DE2F70328B3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E6FDE7-8415-4F5B-8F41-C45C87D7B0DD}" type="pres">
      <dgm:prSet presAssocID="{EB91316A-74E2-490F-A3AB-A24C9CF78B09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09594FD-500E-4906-AFFD-4C9BBCD64868}" type="pres">
      <dgm:prSet presAssocID="{EB91316A-74E2-490F-A3AB-A24C9CF78B09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35E7FCC9-F295-44EA-B87A-D22B8062F1B4}" type="pres">
      <dgm:prSet presAssocID="{5EAEE499-C9B0-4B35-A010-93CB6FE769E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719C3-EE60-4A49-B93D-73AA124997D1}" type="pres">
      <dgm:prSet presAssocID="{16C52D18-19F1-4606-8DED-9E7F3073CA37}" presName="sibTrans" presStyleLbl="sibTrans2D1" presStyleIdx="1" presStyleCnt="5"/>
      <dgm:spPr/>
      <dgm:t>
        <a:bodyPr/>
        <a:lstStyle/>
        <a:p>
          <a:endParaRPr lang="en-US"/>
        </a:p>
      </dgm:t>
    </dgm:pt>
    <dgm:pt modelId="{2A42F3B1-9D9B-4DAD-BB60-846B1C1C70DA}" type="pres">
      <dgm:prSet presAssocID="{16C52D18-19F1-4606-8DED-9E7F3073CA37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6BE2D399-8896-49F4-B2ED-0046045BB32A}" type="pres">
      <dgm:prSet presAssocID="{F5258E16-BFA9-47CD-BE5D-EE96B795114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0CCCA-0DEC-4E35-A4C0-E72098EC2D08}" type="pres">
      <dgm:prSet presAssocID="{A32F67AE-F71D-45D6-A731-2B1975F89E81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084FD43-D1C7-4B3A-9C6D-EE474D2DBBEA}" type="pres">
      <dgm:prSet presAssocID="{A32F67AE-F71D-45D6-A731-2B1975F89E81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B352AE41-1334-4556-AE0E-ECB3DA9C9678}" type="pres">
      <dgm:prSet presAssocID="{C4162EAE-AE2B-4DC9-8BB9-2F2C027D0D0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46A479-42F6-4A39-8907-9292F9DCE832}" type="pres">
      <dgm:prSet presAssocID="{E446F3E5-7DC1-4F08-B184-ED130A53E96B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FB06FAA-CB29-4337-9840-B9E4950E7B6A}" type="pres">
      <dgm:prSet presAssocID="{E446F3E5-7DC1-4F08-B184-ED130A53E96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07CF4FFC-47E7-4307-844D-A0C6E6AA2EAF}" type="pres">
      <dgm:prSet presAssocID="{76B7BD4D-CC1F-4BB4-ABAB-0A93C9E088E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AD224A-9189-44B0-ACC3-B57A0B1EB8BC}" type="pres">
      <dgm:prSet presAssocID="{5D13F5D6-F6BA-46FC-B81D-D59B13C7105B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BADB675-0DA6-47C6-96C1-BB86E6E1B436}" type="pres">
      <dgm:prSet presAssocID="{5D13F5D6-F6BA-46FC-B81D-D59B13C7105B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F55A804B-B9A1-49A6-B117-C3466509CF93}" type="pres">
      <dgm:prSet presAssocID="{87EFA697-98BF-4459-B372-26343AB494E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2E07AA-1B1F-49EF-9FF3-7461775AEEAF}" type="presOf" srcId="{EB91316A-74E2-490F-A3AB-A24C9CF78B09}" destId="{61E6FDE7-8415-4F5B-8F41-C45C87D7B0DD}" srcOrd="0" destOrd="0" presId="urn:microsoft.com/office/officeart/2005/8/layout/process1"/>
    <dgm:cxn modelId="{BB61B38A-95CD-4526-8343-43CBC15DF609}" type="presOf" srcId="{A32F67AE-F71D-45D6-A731-2B1975F89E81}" destId="{6190CCCA-0DEC-4E35-A4C0-E72098EC2D08}" srcOrd="0" destOrd="0" presId="urn:microsoft.com/office/officeart/2005/8/layout/process1"/>
    <dgm:cxn modelId="{A4E47F12-C3CD-407F-8AB0-C5AD7C3CFDAE}" type="presOf" srcId="{C02F7437-775B-4122-BF8A-5FBACF134E47}" destId="{B6FA7280-F8ED-490F-843B-934385A96F78}" srcOrd="0" destOrd="0" presId="urn:microsoft.com/office/officeart/2005/8/layout/process1"/>
    <dgm:cxn modelId="{4697F1EA-37AB-42C9-BB6A-D22EA67E24CA}" type="presOf" srcId="{A32F67AE-F71D-45D6-A731-2B1975F89E81}" destId="{7084FD43-D1C7-4B3A-9C6D-EE474D2DBBEA}" srcOrd="1" destOrd="0" presId="urn:microsoft.com/office/officeart/2005/8/layout/process1"/>
    <dgm:cxn modelId="{B9A4BC09-F5CD-471B-8395-53AAE8286FED}" srcId="{C02F7437-775B-4122-BF8A-5FBACF134E47}" destId="{5EAEE499-C9B0-4B35-A010-93CB6FE769E8}" srcOrd="1" destOrd="0" parTransId="{B69AE4A3-51EF-4B43-8F08-31332C8D3503}" sibTransId="{16C52D18-19F1-4606-8DED-9E7F3073CA37}"/>
    <dgm:cxn modelId="{169F7D6A-DD2D-499A-969F-ADCA2281356C}" type="presOf" srcId="{F5258E16-BFA9-47CD-BE5D-EE96B795114E}" destId="{6BE2D399-8896-49F4-B2ED-0046045BB32A}" srcOrd="0" destOrd="0" presId="urn:microsoft.com/office/officeart/2005/8/layout/process1"/>
    <dgm:cxn modelId="{B69BB330-88CF-4FAA-B128-3B6D637A923F}" type="presOf" srcId="{E446F3E5-7DC1-4F08-B184-ED130A53E96B}" destId="{EB46A479-42F6-4A39-8907-9292F9DCE832}" srcOrd="0" destOrd="0" presId="urn:microsoft.com/office/officeart/2005/8/layout/process1"/>
    <dgm:cxn modelId="{EAC6497D-78F3-4B3A-994D-4BA3F352128D}" type="presOf" srcId="{E446F3E5-7DC1-4F08-B184-ED130A53E96B}" destId="{7FB06FAA-CB29-4337-9840-B9E4950E7B6A}" srcOrd="1" destOrd="0" presId="urn:microsoft.com/office/officeart/2005/8/layout/process1"/>
    <dgm:cxn modelId="{B7DD8A90-9820-45E6-BBF0-A472A40E6A67}" srcId="{C02F7437-775B-4122-BF8A-5FBACF134E47}" destId="{FBA831EA-77DA-4993-98E4-DE2F70328B3D}" srcOrd="0" destOrd="0" parTransId="{CD0E4656-C812-482F-B9DE-80D9590A0969}" sibTransId="{EB91316A-74E2-490F-A3AB-A24C9CF78B09}"/>
    <dgm:cxn modelId="{B43D0F55-7D32-415E-8F5E-9AEB913DFE24}" srcId="{C02F7437-775B-4122-BF8A-5FBACF134E47}" destId="{F5258E16-BFA9-47CD-BE5D-EE96B795114E}" srcOrd="2" destOrd="0" parTransId="{62581F1D-A708-4F20-A46B-059B6FECE954}" sibTransId="{A32F67AE-F71D-45D6-A731-2B1975F89E81}"/>
    <dgm:cxn modelId="{1647C68A-103D-4676-924E-3E17B69A962E}" type="presOf" srcId="{C4162EAE-AE2B-4DC9-8BB9-2F2C027D0D09}" destId="{B352AE41-1334-4556-AE0E-ECB3DA9C9678}" srcOrd="0" destOrd="0" presId="urn:microsoft.com/office/officeart/2005/8/layout/process1"/>
    <dgm:cxn modelId="{B643B314-FC79-4EEA-96EA-806C5DE9E219}" type="presOf" srcId="{5EAEE499-C9B0-4B35-A010-93CB6FE769E8}" destId="{35E7FCC9-F295-44EA-B87A-D22B8062F1B4}" srcOrd="0" destOrd="0" presId="urn:microsoft.com/office/officeart/2005/8/layout/process1"/>
    <dgm:cxn modelId="{7F94F829-D656-4E44-886D-0DF83A39C44E}" type="presOf" srcId="{16C52D18-19F1-4606-8DED-9E7F3073CA37}" destId="{2A42F3B1-9D9B-4DAD-BB60-846B1C1C70DA}" srcOrd="1" destOrd="0" presId="urn:microsoft.com/office/officeart/2005/8/layout/process1"/>
    <dgm:cxn modelId="{C7A669AE-57AD-460E-A014-603B2A795B83}" srcId="{C02F7437-775B-4122-BF8A-5FBACF134E47}" destId="{87EFA697-98BF-4459-B372-26343AB494E9}" srcOrd="5" destOrd="0" parTransId="{F0DDD5A1-8816-4835-8213-A4889B41DC02}" sibTransId="{7B83BE59-6750-4058-BD2C-8570A2B95759}"/>
    <dgm:cxn modelId="{5FA5F0DB-FB6A-4FF6-9E79-8EF7492AC5D1}" type="presOf" srcId="{EB91316A-74E2-490F-A3AB-A24C9CF78B09}" destId="{E09594FD-500E-4906-AFFD-4C9BBCD64868}" srcOrd="1" destOrd="0" presId="urn:microsoft.com/office/officeart/2005/8/layout/process1"/>
    <dgm:cxn modelId="{E027E668-3A6D-46C3-9984-BC9B02FA8F38}" srcId="{C02F7437-775B-4122-BF8A-5FBACF134E47}" destId="{76B7BD4D-CC1F-4BB4-ABAB-0A93C9E088E9}" srcOrd="4" destOrd="0" parTransId="{F23996DC-24D2-4675-97FE-6A8A99530903}" sibTransId="{5D13F5D6-F6BA-46FC-B81D-D59B13C7105B}"/>
    <dgm:cxn modelId="{C70AD06C-45F2-482B-BB5E-EB48836A8084}" type="presOf" srcId="{16C52D18-19F1-4606-8DED-9E7F3073CA37}" destId="{0CA719C3-EE60-4A49-B93D-73AA124997D1}" srcOrd="0" destOrd="0" presId="urn:microsoft.com/office/officeart/2005/8/layout/process1"/>
    <dgm:cxn modelId="{6D7619E1-718E-48DB-9CB0-E95793B5D015}" type="presOf" srcId="{87EFA697-98BF-4459-B372-26343AB494E9}" destId="{F55A804B-B9A1-49A6-B117-C3466509CF93}" srcOrd="0" destOrd="0" presId="urn:microsoft.com/office/officeart/2005/8/layout/process1"/>
    <dgm:cxn modelId="{05CB9D09-2ADF-43AD-9FC2-9D66D7B9FED6}" type="presOf" srcId="{76B7BD4D-CC1F-4BB4-ABAB-0A93C9E088E9}" destId="{07CF4FFC-47E7-4307-844D-A0C6E6AA2EAF}" srcOrd="0" destOrd="0" presId="urn:microsoft.com/office/officeart/2005/8/layout/process1"/>
    <dgm:cxn modelId="{55CEFBB6-DB4D-4F3D-A9C8-7C090C8076F0}" type="presOf" srcId="{FBA831EA-77DA-4993-98E4-DE2F70328B3D}" destId="{CC32866B-B492-4D80-A1D3-E4455B777DD6}" srcOrd="0" destOrd="0" presId="urn:microsoft.com/office/officeart/2005/8/layout/process1"/>
    <dgm:cxn modelId="{3B7BF2CD-6528-49E8-BFB6-2359BA4CD0F0}" srcId="{C02F7437-775B-4122-BF8A-5FBACF134E47}" destId="{C4162EAE-AE2B-4DC9-8BB9-2F2C027D0D09}" srcOrd="3" destOrd="0" parTransId="{28372994-AF4D-476A-8F96-4BDE6F9278BE}" sibTransId="{E446F3E5-7DC1-4F08-B184-ED130A53E96B}"/>
    <dgm:cxn modelId="{3E562EF3-7080-4652-B2D0-B536140ABFCA}" type="presOf" srcId="{5D13F5D6-F6BA-46FC-B81D-D59B13C7105B}" destId="{95AD224A-9189-44B0-ACC3-B57A0B1EB8BC}" srcOrd="0" destOrd="0" presId="urn:microsoft.com/office/officeart/2005/8/layout/process1"/>
    <dgm:cxn modelId="{9083327D-ECDE-4FAC-836D-771604ECF7E3}" type="presOf" srcId="{5D13F5D6-F6BA-46FC-B81D-D59B13C7105B}" destId="{5BADB675-0DA6-47C6-96C1-BB86E6E1B436}" srcOrd="1" destOrd="0" presId="urn:microsoft.com/office/officeart/2005/8/layout/process1"/>
    <dgm:cxn modelId="{B3BC1309-2FF8-4387-9E03-0A4ED4778DBD}" type="presParOf" srcId="{B6FA7280-F8ED-490F-843B-934385A96F78}" destId="{CC32866B-B492-4D80-A1D3-E4455B777DD6}" srcOrd="0" destOrd="0" presId="urn:microsoft.com/office/officeart/2005/8/layout/process1"/>
    <dgm:cxn modelId="{EEA42155-3B72-42D8-8FFB-D7DBEC76BD5B}" type="presParOf" srcId="{B6FA7280-F8ED-490F-843B-934385A96F78}" destId="{61E6FDE7-8415-4F5B-8F41-C45C87D7B0DD}" srcOrd="1" destOrd="0" presId="urn:microsoft.com/office/officeart/2005/8/layout/process1"/>
    <dgm:cxn modelId="{3026F58B-23B5-44DA-BCBF-7338E79BD760}" type="presParOf" srcId="{61E6FDE7-8415-4F5B-8F41-C45C87D7B0DD}" destId="{E09594FD-500E-4906-AFFD-4C9BBCD64868}" srcOrd="0" destOrd="0" presId="urn:microsoft.com/office/officeart/2005/8/layout/process1"/>
    <dgm:cxn modelId="{B085DD0D-1C8C-42CA-8ED3-B8B121075E12}" type="presParOf" srcId="{B6FA7280-F8ED-490F-843B-934385A96F78}" destId="{35E7FCC9-F295-44EA-B87A-D22B8062F1B4}" srcOrd="2" destOrd="0" presId="urn:microsoft.com/office/officeart/2005/8/layout/process1"/>
    <dgm:cxn modelId="{25EAE76D-C8A3-43F2-AE54-087F9183A4F4}" type="presParOf" srcId="{B6FA7280-F8ED-490F-843B-934385A96F78}" destId="{0CA719C3-EE60-4A49-B93D-73AA124997D1}" srcOrd="3" destOrd="0" presId="urn:microsoft.com/office/officeart/2005/8/layout/process1"/>
    <dgm:cxn modelId="{07EF01E7-024E-4019-B52D-E2C83E22E5E5}" type="presParOf" srcId="{0CA719C3-EE60-4A49-B93D-73AA124997D1}" destId="{2A42F3B1-9D9B-4DAD-BB60-846B1C1C70DA}" srcOrd="0" destOrd="0" presId="urn:microsoft.com/office/officeart/2005/8/layout/process1"/>
    <dgm:cxn modelId="{AFC5BB6B-A8D2-448A-8AF5-ACF016A5B66E}" type="presParOf" srcId="{B6FA7280-F8ED-490F-843B-934385A96F78}" destId="{6BE2D399-8896-49F4-B2ED-0046045BB32A}" srcOrd="4" destOrd="0" presId="urn:microsoft.com/office/officeart/2005/8/layout/process1"/>
    <dgm:cxn modelId="{79B08990-F5D4-4411-B86B-347F7AE53D77}" type="presParOf" srcId="{B6FA7280-F8ED-490F-843B-934385A96F78}" destId="{6190CCCA-0DEC-4E35-A4C0-E72098EC2D08}" srcOrd="5" destOrd="0" presId="urn:microsoft.com/office/officeart/2005/8/layout/process1"/>
    <dgm:cxn modelId="{A270D288-7792-4F7C-B41A-B442E83ECBD3}" type="presParOf" srcId="{6190CCCA-0DEC-4E35-A4C0-E72098EC2D08}" destId="{7084FD43-D1C7-4B3A-9C6D-EE474D2DBBEA}" srcOrd="0" destOrd="0" presId="urn:microsoft.com/office/officeart/2005/8/layout/process1"/>
    <dgm:cxn modelId="{665A4390-F05A-46BF-89AA-4ED01557C9B5}" type="presParOf" srcId="{B6FA7280-F8ED-490F-843B-934385A96F78}" destId="{B352AE41-1334-4556-AE0E-ECB3DA9C9678}" srcOrd="6" destOrd="0" presId="urn:microsoft.com/office/officeart/2005/8/layout/process1"/>
    <dgm:cxn modelId="{9BF14251-53CC-4C3D-AF9E-E6A8B303E88C}" type="presParOf" srcId="{B6FA7280-F8ED-490F-843B-934385A96F78}" destId="{EB46A479-42F6-4A39-8907-9292F9DCE832}" srcOrd="7" destOrd="0" presId="urn:microsoft.com/office/officeart/2005/8/layout/process1"/>
    <dgm:cxn modelId="{120180EF-3785-42D7-A506-CBAFC53D17C9}" type="presParOf" srcId="{EB46A479-42F6-4A39-8907-9292F9DCE832}" destId="{7FB06FAA-CB29-4337-9840-B9E4950E7B6A}" srcOrd="0" destOrd="0" presId="urn:microsoft.com/office/officeart/2005/8/layout/process1"/>
    <dgm:cxn modelId="{CCD04494-DABE-45A0-A846-17D73728BD6D}" type="presParOf" srcId="{B6FA7280-F8ED-490F-843B-934385A96F78}" destId="{07CF4FFC-47E7-4307-844D-A0C6E6AA2EAF}" srcOrd="8" destOrd="0" presId="urn:microsoft.com/office/officeart/2005/8/layout/process1"/>
    <dgm:cxn modelId="{E9DD773A-34D6-4A64-A081-0E6BEEC4FAAB}" type="presParOf" srcId="{B6FA7280-F8ED-490F-843B-934385A96F78}" destId="{95AD224A-9189-44B0-ACC3-B57A0B1EB8BC}" srcOrd="9" destOrd="0" presId="urn:microsoft.com/office/officeart/2005/8/layout/process1"/>
    <dgm:cxn modelId="{BDB5DCDD-0268-476C-8871-14881C9D38AD}" type="presParOf" srcId="{95AD224A-9189-44B0-ACC3-B57A0B1EB8BC}" destId="{5BADB675-0DA6-47C6-96C1-BB86E6E1B436}" srcOrd="0" destOrd="0" presId="urn:microsoft.com/office/officeart/2005/8/layout/process1"/>
    <dgm:cxn modelId="{C1838654-1720-489A-9749-751615CB1227}" type="presParOf" srcId="{B6FA7280-F8ED-490F-843B-934385A96F78}" destId="{F55A804B-B9A1-49A6-B117-C3466509CF93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2F7437-775B-4122-BF8A-5FBACF134E47}" type="doc">
      <dgm:prSet loTypeId="urn:microsoft.com/office/officeart/2005/8/layout/pyramid1" loCatId="pyramid" qsTypeId="urn:microsoft.com/office/officeart/2005/8/quickstyle/simple1" qsCatId="simple" csTypeId="urn:microsoft.com/office/officeart/2005/8/colors/accent1_1" csCatId="accent1" phldr="1"/>
      <dgm:spPr/>
    </dgm:pt>
    <dgm:pt modelId="{5EAEE499-C9B0-4B35-A010-93CB6FE769E8}">
      <dgm:prSet phldrT="[Text]"/>
      <dgm:spPr/>
      <dgm:t>
        <a:bodyPr/>
        <a:lstStyle/>
        <a:p>
          <a:r>
            <a:rPr lang="en-US" dirty="0" smtClean="0"/>
            <a:t>Online Courses</a:t>
          </a:r>
          <a:endParaRPr lang="en-US" dirty="0"/>
        </a:p>
      </dgm:t>
    </dgm:pt>
    <dgm:pt modelId="{B69AE4A3-51EF-4B43-8F08-31332C8D3503}" type="parTrans" cxnId="{B9A4BC09-F5CD-471B-8395-53AAE8286FED}">
      <dgm:prSet/>
      <dgm:spPr/>
      <dgm:t>
        <a:bodyPr/>
        <a:lstStyle/>
        <a:p>
          <a:endParaRPr lang="en-US"/>
        </a:p>
      </dgm:t>
    </dgm:pt>
    <dgm:pt modelId="{16C52D18-19F1-4606-8DED-9E7F3073CA37}" type="sibTrans" cxnId="{B9A4BC09-F5CD-471B-8395-53AAE8286FED}">
      <dgm:prSet/>
      <dgm:spPr/>
      <dgm:t>
        <a:bodyPr/>
        <a:lstStyle/>
        <a:p>
          <a:endParaRPr lang="en-US"/>
        </a:p>
      </dgm:t>
    </dgm:pt>
    <dgm:pt modelId="{F5258E16-BFA9-47CD-BE5D-EE96B795114E}">
      <dgm:prSet phldrT="[Text]"/>
      <dgm:spPr/>
      <dgm:t>
        <a:bodyPr/>
        <a:lstStyle/>
        <a:p>
          <a:r>
            <a:rPr lang="en-US" dirty="0" smtClean="0"/>
            <a:t>Program</a:t>
          </a:r>
          <a:endParaRPr lang="en-US" dirty="0"/>
        </a:p>
      </dgm:t>
    </dgm:pt>
    <dgm:pt modelId="{62581F1D-A708-4F20-A46B-059B6FECE954}" type="parTrans" cxnId="{B43D0F55-7D32-415E-8F5E-9AEB913DFE24}">
      <dgm:prSet/>
      <dgm:spPr/>
      <dgm:t>
        <a:bodyPr/>
        <a:lstStyle/>
        <a:p>
          <a:endParaRPr lang="en-US"/>
        </a:p>
      </dgm:t>
    </dgm:pt>
    <dgm:pt modelId="{A32F67AE-F71D-45D6-A731-2B1975F89E81}" type="sibTrans" cxnId="{B43D0F55-7D32-415E-8F5E-9AEB913DFE24}">
      <dgm:prSet/>
      <dgm:spPr/>
      <dgm:t>
        <a:bodyPr/>
        <a:lstStyle/>
        <a:p>
          <a:endParaRPr lang="en-US"/>
        </a:p>
      </dgm:t>
    </dgm:pt>
    <dgm:pt modelId="{C4162EAE-AE2B-4DC9-8BB9-2F2C027D0D09}">
      <dgm:prSet phldrT="[Text]"/>
      <dgm:spPr/>
      <dgm:t>
        <a:bodyPr/>
        <a:lstStyle/>
        <a:p>
          <a:r>
            <a:rPr lang="en-US" dirty="0" smtClean="0"/>
            <a:t>Department</a:t>
          </a:r>
          <a:endParaRPr lang="en-US" dirty="0"/>
        </a:p>
      </dgm:t>
    </dgm:pt>
    <dgm:pt modelId="{28372994-AF4D-476A-8F96-4BDE6F9278BE}" type="parTrans" cxnId="{3B7BF2CD-6528-49E8-BFB6-2359BA4CD0F0}">
      <dgm:prSet/>
      <dgm:spPr/>
      <dgm:t>
        <a:bodyPr/>
        <a:lstStyle/>
        <a:p>
          <a:endParaRPr lang="en-US"/>
        </a:p>
      </dgm:t>
    </dgm:pt>
    <dgm:pt modelId="{E446F3E5-7DC1-4F08-B184-ED130A53E96B}" type="sibTrans" cxnId="{3B7BF2CD-6528-49E8-BFB6-2359BA4CD0F0}">
      <dgm:prSet/>
      <dgm:spPr/>
      <dgm:t>
        <a:bodyPr/>
        <a:lstStyle/>
        <a:p>
          <a:endParaRPr lang="en-US"/>
        </a:p>
      </dgm:t>
    </dgm:pt>
    <dgm:pt modelId="{76B7BD4D-CC1F-4BB4-ABAB-0A93C9E088E9}">
      <dgm:prSet phldrT="[Text]"/>
      <dgm:spPr/>
      <dgm:t>
        <a:bodyPr/>
        <a:lstStyle/>
        <a:p>
          <a:r>
            <a:rPr lang="en-US" dirty="0" smtClean="0"/>
            <a:t>Campus</a:t>
          </a:r>
          <a:endParaRPr lang="en-US" dirty="0"/>
        </a:p>
      </dgm:t>
    </dgm:pt>
    <dgm:pt modelId="{F23996DC-24D2-4675-97FE-6A8A99530903}" type="parTrans" cxnId="{E027E668-3A6D-46C3-9984-BC9B02FA8F38}">
      <dgm:prSet/>
      <dgm:spPr/>
      <dgm:t>
        <a:bodyPr/>
        <a:lstStyle/>
        <a:p>
          <a:endParaRPr lang="en-US"/>
        </a:p>
      </dgm:t>
    </dgm:pt>
    <dgm:pt modelId="{5D13F5D6-F6BA-46FC-B81D-D59B13C7105B}" type="sibTrans" cxnId="{E027E668-3A6D-46C3-9984-BC9B02FA8F38}">
      <dgm:prSet/>
      <dgm:spPr/>
      <dgm:t>
        <a:bodyPr/>
        <a:lstStyle/>
        <a:p>
          <a:endParaRPr lang="en-US"/>
        </a:p>
      </dgm:t>
    </dgm:pt>
    <dgm:pt modelId="{87EFA697-98BF-4459-B372-26343AB494E9}">
      <dgm:prSet phldrT="[Text]"/>
      <dgm:spPr/>
      <dgm:t>
        <a:bodyPr/>
        <a:lstStyle/>
        <a:p>
          <a:r>
            <a:rPr lang="en-US" dirty="0" smtClean="0"/>
            <a:t>Institution</a:t>
          </a:r>
          <a:endParaRPr lang="en-US" dirty="0"/>
        </a:p>
      </dgm:t>
    </dgm:pt>
    <dgm:pt modelId="{F0DDD5A1-8816-4835-8213-A4889B41DC02}" type="parTrans" cxnId="{C7A669AE-57AD-460E-A014-603B2A795B83}">
      <dgm:prSet/>
      <dgm:spPr/>
      <dgm:t>
        <a:bodyPr/>
        <a:lstStyle/>
        <a:p>
          <a:endParaRPr lang="en-US"/>
        </a:p>
      </dgm:t>
    </dgm:pt>
    <dgm:pt modelId="{7B83BE59-6750-4058-BD2C-8570A2B95759}" type="sibTrans" cxnId="{C7A669AE-57AD-460E-A014-603B2A795B83}">
      <dgm:prSet/>
      <dgm:spPr/>
      <dgm:t>
        <a:bodyPr/>
        <a:lstStyle/>
        <a:p>
          <a:endParaRPr lang="en-US"/>
        </a:p>
      </dgm:t>
    </dgm:pt>
    <dgm:pt modelId="{FBA831EA-77DA-4993-98E4-DE2F70328B3D}">
      <dgm:prSet phldrT="[Text]"/>
      <dgm:spPr/>
      <dgm:t>
        <a:bodyPr/>
        <a:lstStyle/>
        <a:p>
          <a:r>
            <a:rPr lang="en-US" dirty="0" smtClean="0"/>
            <a:t>Online Learning</a:t>
          </a:r>
          <a:endParaRPr lang="en-US" dirty="0"/>
        </a:p>
      </dgm:t>
    </dgm:pt>
    <dgm:pt modelId="{EB91316A-74E2-490F-A3AB-A24C9CF78B09}" type="sibTrans" cxnId="{B7DD8A90-9820-45E6-BBF0-A472A40E6A67}">
      <dgm:prSet/>
      <dgm:spPr/>
      <dgm:t>
        <a:bodyPr/>
        <a:lstStyle/>
        <a:p>
          <a:endParaRPr lang="en-US"/>
        </a:p>
      </dgm:t>
    </dgm:pt>
    <dgm:pt modelId="{CD0E4656-C812-482F-B9DE-80D9590A0969}" type="parTrans" cxnId="{B7DD8A90-9820-45E6-BBF0-A472A40E6A67}">
      <dgm:prSet/>
      <dgm:spPr/>
      <dgm:t>
        <a:bodyPr/>
        <a:lstStyle/>
        <a:p>
          <a:endParaRPr lang="en-US"/>
        </a:p>
      </dgm:t>
    </dgm:pt>
    <dgm:pt modelId="{41F151D1-3FAD-428E-A20F-8077DC268AE7}" type="pres">
      <dgm:prSet presAssocID="{C02F7437-775B-4122-BF8A-5FBACF134E47}" presName="Name0" presStyleCnt="0">
        <dgm:presLayoutVars>
          <dgm:dir/>
          <dgm:animLvl val="lvl"/>
          <dgm:resizeHandles val="exact"/>
        </dgm:presLayoutVars>
      </dgm:prSet>
      <dgm:spPr/>
    </dgm:pt>
    <dgm:pt modelId="{12984BEC-D31B-49CE-B03A-F8EE8A9EACF4}" type="pres">
      <dgm:prSet presAssocID="{FBA831EA-77DA-4993-98E4-DE2F70328B3D}" presName="Name8" presStyleCnt="0"/>
      <dgm:spPr/>
    </dgm:pt>
    <dgm:pt modelId="{6D1ACDDF-EC68-4163-9369-BAC1FC9ED682}" type="pres">
      <dgm:prSet presAssocID="{FBA831EA-77DA-4993-98E4-DE2F70328B3D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02D7F0-73C1-4838-8C9B-4118B11C414F}" type="pres">
      <dgm:prSet presAssocID="{FBA831EA-77DA-4993-98E4-DE2F70328B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AE7AC1-714F-4A49-AECD-0C898B611B65}" type="pres">
      <dgm:prSet presAssocID="{5EAEE499-C9B0-4B35-A010-93CB6FE769E8}" presName="Name8" presStyleCnt="0"/>
      <dgm:spPr/>
    </dgm:pt>
    <dgm:pt modelId="{3B9D760A-D83B-4238-B610-0B1B4814187F}" type="pres">
      <dgm:prSet presAssocID="{5EAEE499-C9B0-4B35-A010-93CB6FE769E8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C93C44-2517-49CD-A3C6-B6F2F2F7D65F}" type="pres">
      <dgm:prSet presAssocID="{5EAEE499-C9B0-4B35-A010-93CB6FE769E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25153E-2444-4854-B7F2-3656513A0D1D}" type="pres">
      <dgm:prSet presAssocID="{F5258E16-BFA9-47CD-BE5D-EE96B795114E}" presName="Name8" presStyleCnt="0"/>
      <dgm:spPr/>
    </dgm:pt>
    <dgm:pt modelId="{ED1C5067-4EBF-461D-903B-4E21EE3580E3}" type="pres">
      <dgm:prSet presAssocID="{F5258E16-BFA9-47CD-BE5D-EE96B795114E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E056FD-EEE0-47ED-9F5E-E9ED382B0621}" type="pres">
      <dgm:prSet presAssocID="{F5258E16-BFA9-47CD-BE5D-EE96B795114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8A86A0-0BE0-411D-B4C7-9832BEEAC184}" type="pres">
      <dgm:prSet presAssocID="{C4162EAE-AE2B-4DC9-8BB9-2F2C027D0D09}" presName="Name8" presStyleCnt="0"/>
      <dgm:spPr/>
    </dgm:pt>
    <dgm:pt modelId="{36C81790-35D0-4CE9-8F5C-682925A8BEDB}" type="pres">
      <dgm:prSet presAssocID="{C4162EAE-AE2B-4DC9-8BB9-2F2C027D0D09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C7DC23-B01D-4DFE-8540-31E853BB983E}" type="pres">
      <dgm:prSet presAssocID="{C4162EAE-AE2B-4DC9-8BB9-2F2C027D0D0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323CB4-7B9F-416A-99F0-2E9E754C2453}" type="pres">
      <dgm:prSet presAssocID="{76B7BD4D-CC1F-4BB4-ABAB-0A93C9E088E9}" presName="Name8" presStyleCnt="0"/>
      <dgm:spPr/>
    </dgm:pt>
    <dgm:pt modelId="{295518CB-4359-4A88-A2F5-EDED1A207A18}" type="pres">
      <dgm:prSet presAssocID="{76B7BD4D-CC1F-4BB4-ABAB-0A93C9E088E9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AC46B-59E8-4865-8A86-631DA641F18C}" type="pres">
      <dgm:prSet presAssocID="{76B7BD4D-CC1F-4BB4-ABAB-0A93C9E088E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682D5-CD41-49B1-90B9-C21082761CCA}" type="pres">
      <dgm:prSet presAssocID="{87EFA697-98BF-4459-B372-26343AB494E9}" presName="Name8" presStyleCnt="0"/>
      <dgm:spPr/>
    </dgm:pt>
    <dgm:pt modelId="{681CB4A9-65A0-4C6D-8529-84AE3E3CAAF5}" type="pres">
      <dgm:prSet presAssocID="{87EFA697-98BF-4459-B372-26343AB494E9}" presName="level" presStyleLbl="node1" presStyleIdx="5" presStyleCnt="6" custScaleX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873F4B-A481-434E-B232-E9D1DE2A46AC}" type="pres">
      <dgm:prSet presAssocID="{87EFA697-98BF-4459-B372-26343AB494E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4DA516-04E2-4FEC-86CF-8B6899373EBA}" type="presOf" srcId="{76B7BD4D-CC1F-4BB4-ABAB-0A93C9E088E9}" destId="{AA4AC46B-59E8-4865-8A86-631DA641F18C}" srcOrd="1" destOrd="0" presId="urn:microsoft.com/office/officeart/2005/8/layout/pyramid1"/>
    <dgm:cxn modelId="{0957F833-B1AD-4471-AB6B-2A1003217833}" type="presOf" srcId="{C02F7437-775B-4122-BF8A-5FBACF134E47}" destId="{41F151D1-3FAD-428E-A20F-8077DC268AE7}" srcOrd="0" destOrd="0" presId="urn:microsoft.com/office/officeart/2005/8/layout/pyramid1"/>
    <dgm:cxn modelId="{4C206D6A-B042-4151-A421-5E2F60261F17}" type="presOf" srcId="{F5258E16-BFA9-47CD-BE5D-EE96B795114E}" destId="{ED1C5067-4EBF-461D-903B-4E21EE3580E3}" srcOrd="0" destOrd="0" presId="urn:microsoft.com/office/officeart/2005/8/layout/pyramid1"/>
    <dgm:cxn modelId="{3FDA2ABD-D0B9-4C7C-9F14-8E48A5723E18}" type="presOf" srcId="{5EAEE499-C9B0-4B35-A010-93CB6FE769E8}" destId="{3B9D760A-D83B-4238-B610-0B1B4814187F}" srcOrd="0" destOrd="0" presId="urn:microsoft.com/office/officeart/2005/8/layout/pyramid1"/>
    <dgm:cxn modelId="{9A11629E-8781-47ED-91F2-6D681816FA3F}" type="presOf" srcId="{FBA831EA-77DA-4993-98E4-DE2F70328B3D}" destId="{D902D7F0-73C1-4838-8C9B-4118B11C414F}" srcOrd="1" destOrd="0" presId="urn:microsoft.com/office/officeart/2005/8/layout/pyramid1"/>
    <dgm:cxn modelId="{3B7BF2CD-6528-49E8-BFB6-2359BA4CD0F0}" srcId="{C02F7437-775B-4122-BF8A-5FBACF134E47}" destId="{C4162EAE-AE2B-4DC9-8BB9-2F2C027D0D09}" srcOrd="3" destOrd="0" parTransId="{28372994-AF4D-476A-8F96-4BDE6F9278BE}" sibTransId="{E446F3E5-7DC1-4F08-B184-ED130A53E96B}"/>
    <dgm:cxn modelId="{599C7D41-9FB9-4E4F-ADAE-C554071BFC09}" type="presOf" srcId="{87EFA697-98BF-4459-B372-26343AB494E9}" destId="{681CB4A9-65A0-4C6D-8529-84AE3E3CAAF5}" srcOrd="0" destOrd="0" presId="urn:microsoft.com/office/officeart/2005/8/layout/pyramid1"/>
    <dgm:cxn modelId="{AAC08AF2-42A2-4DDB-8797-D59AC8ECE814}" type="presOf" srcId="{FBA831EA-77DA-4993-98E4-DE2F70328B3D}" destId="{6D1ACDDF-EC68-4163-9369-BAC1FC9ED682}" srcOrd="0" destOrd="0" presId="urn:microsoft.com/office/officeart/2005/8/layout/pyramid1"/>
    <dgm:cxn modelId="{B9A4BC09-F5CD-471B-8395-53AAE8286FED}" srcId="{C02F7437-775B-4122-BF8A-5FBACF134E47}" destId="{5EAEE499-C9B0-4B35-A010-93CB6FE769E8}" srcOrd="1" destOrd="0" parTransId="{B69AE4A3-51EF-4B43-8F08-31332C8D3503}" sibTransId="{16C52D18-19F1-4606-8DED-9E7F3073CA37}"/>
    <dgm:cxn modelId="{B43D0F55-7D32-415E-8F5E-9AEB913DFE24}" srcId="{C02F7437-775B-4122-BF8A-5FBACF134E47}" destId="{F5258E16-BFA9-47CD-BE5D-EE96B795114E}" srcOrd="2" destOrd="0" parTransId="{62581F1D-A708-4F20-A46B-059B6FECE954}" sibTransId="{A32F67AE-F71D-45D6-A731-2B1975F89E81}"/>
    <dgm:cxn modelId="{8347B8D6-884C-4379-B284-799695A5C1E5}" type="presOf" srcId="{5EAEE499-C9B0-4B35-A010-93CB6FE769E8}" destId="{61C93C44-2517-49CD-A3C6-B6F2F2F7D65F}" srcOrd="1" destOrd="0" presId="urn:microsoft.com/office/officeart/2005/8/layout/pyramid1"/>
    <dgm:cxn modelId="{E027E668-3A6D-46C3-9984-BC9B02FA8F38}" srcId="{C02F7437-775B-4122-BF8A-5FBACF134E47}" destId="{76B7BD4D-CC1F-4BB4-ABAB-0A93C9E088E9}" srcOrd="4" destOrd="0" parTransId="{F23996DC-24D2-4675-97FE-6A8A99530903}" sibTransId="{5D13F5D6-F6BA-46FC-B81D-D59B13C7105B}"/>
    <dgm:cxn modelId="{52F531E2-F014-4FE8-811D-409A971452E1}" type="presOf" srcId="{C4162EAE-AE2B-4DC9-8BB9-2F2C027D0D09}" destId="{36C81790-35D0-4CE9-8F5C-682925A8BEDB}" srcOrd="0" destOrd="0" presId="urn:microsoft.com/office/officeart/2005/8/layout/pyramid1"/>
    <dgm:cxn modelId="{4DA74544-0821-4DF8-B071-367B46FDBB09}" type="presOf" srcId="{C4162EAE-AE2B-4DC9-8BB9-2F2C027D0D09}" destId="{0BC7DC23-B01D-4DFE-8540-31E853BB983E}" srcOrd="1" destOrd="0" presId="urn:microsoft.com/office/officeart/2005/8/layout/pyramid1"/>
    <dgm:cxn modelId="{1BE4065F-1F1E-42E3-A396-8F5AD50B0D6D}" type="presOf" srcId="{76B7BD4D-CC1F-4BB4-ABAB-0A93C9E088E9}" destId="{295518CB-4359-4A88-A2F5-EDED1A207A18}" srcOrd="0" destOrd="0" presId="urn:microsoft.com/office/officeart/2005/8/layout/pyramid1"/>
    <dgm:cxn modelId="{532197C7-F8F6-4A10-A7B9-48A20F3361F4}" type="presOf" srcId="{F5258E16-BFA9-47CD-BE5D-EE96B795114E}" destId="{15E056FD-EEE0-47ED-9F5E-E9ED382B0621}" srcOrd="1" destOrd="0" presId="urn:microsoft.com/office/officeart/2005/8/layout/pyramid1"/>
    <dgm:cxn modelId="{B7DD8A90-9820-45E6-BBF0-A472A40E6A67}" srcId="{C02F7437-775B-4122-BF8A-5FBACF134E47}" destId="{FBA831EA-77DA-4993-98E4-DE2F70328B3D}" srcOrd="0" destOrd="0" parTransId="{CD0E4656-C812-482F-B9DE-80D9590A0969}" sibTransId="{EB91316A-74E2-490F-A3AB-A24C9CF78B09}"/>
    <dgm:cxn modelId="{A4A66D51-D9DC-4663-AA63-537B552F0AC3}" type="presOf" srcId="{87EFA697-98BF-4459-B372-26343AB494E9}" destId="{BC873F4B-A481-434E-B232-E9D1DE2A46AC}" srcOrd="1" destOrd="0" presId="urn:microsoft.com/office/officeart/2005/8/layout/pyramid1"/>
    <dgm:cxn modelId="{C7A669AE-57AD-460E-A014-603B2A795B83}" srcId="{C02F7437-775B-4122-BF8A-5FBACF134E47}" destId="{87EFA697-98BF-4459-B372-26343AB494E9}" srcOrd="5" destOrd="0" parTransId="{F0DDD5A1-8816-4835-8213-A4889B41DC02}" sibTransId="{7B83BE59-6750-4058-BD2C-8570A2B95759}"/>
    <dgm:cxn modelId="{2465B6B1-A3C9-4BA6-A9B5-83845C5CC148}" type="presParOf" srcId="{41F151D1-3FAD-428E-A20F-8077DC268AE7}" destId="{12984BEC-D31B-49CE-B03A-F8EE8A9EACF4}" srcOrd="0" destOrd="0" presId="urn:microsoft.com/office/officeart/2005/8/layout/pyramid1"/>
    <dgm:cxn modelId="{D27787FA-87D4-4AF1-BB08-CF21E29932FF}" type="presParOf" srcId="{12984BEC-D31B-49CE-B03A-F8EE8A9EACF4}" destId="{6D1ACDDF-EC68-4163-9369-BAC1FC9ED682}" srcOrd="0" destOrd="0" presId="urn:microsoft.com/office/officeart/2005/8/layout/pyramid1"/>
    <dgm:cxn modelId="{D88BE6A2-353E-419E-A69A-886FB83F107B}" type="presParOf" srcId="{12984BEC-D31B-49CE-B03A-F8EE8A9EACF4}" destId="{D902D7F0-73C1-4838-8C9B-4118B11C414F}" srcOrd="1" destOrd="0" presId="urn:microsoft.com/office/officeart/2005/8/layout/pyramid1"/>
    <dgm:cxn modelId="{B1B71894-9EA7-4095-8731-F261A7A678D1}" type="presParOf" srcId="{41F151D1-3FAD-428E-A20F-8077DC268AE7}" destId="{ADAE7AC1-714F-4A49-AECD-0C898B611B65}" srcOrd="1" destOrd="0" presId="urn:microsoft.com/office/officeart/2005/8/layout/pyramid1"/>
    <dgm:cxn modelId="{32A5F74B-48C6-4ADE-8B33-14003413C123}" type="presParOf" srcId="{ADAE7AC1-714F-4A49-AECD-0C898B611B65}" destId="{3B9D760A-D83B-4238-B610-0B1B4814187F}" srcOrd="0" destOrd="0" presId="urn:microsoft.com/office/officeart/2005/8/layout/pyramid1"/>
    <dgm:cxn modelId="{FDF1F3E5-099E-49C1-9855-03222818E1A6}" type="presParOf" srcId="{ADAE7AC1-714F-4A49-AECD-0C898B611B65}" destId="{61C93C44-2517-49CD-A3C6-B6F2F2F7D65F}" srcOrd="1" destOrd="0" presId="urn:microsoft.com/office/officeart/2005/8/layout/pyramid1"/>
    <dgm:cxn modelId="{BBCCA79B-417C-4837-8702-20A82B5B0DD7}" type="presParOf" srcId="{41F151D1-3FAD-428E-A20F-8077DC268AE7}" destId="{2725153E-2444-4854-B7F2-3656513A0D1D}" srcOrd="2" destOrd="0" presId="urn:microsoft.com/office/officeart/2005/8/layout/pyramid1"/>
    <dgm:cxn modelId="{4D3A6AA4-0B20-4C2A-BA95-45D745190F47}" type="presParOf" srcId="{2725153E-2444-4854-B7F2-3656513A0D1D}" destId="{ED1C5067-4EBF-461D-903B-4E21EE3580E3}" srcOrd="0" destOrd="0" presId="urn:microsoft.com/office/officeart/2005/8/layout/pyramid1"/>
    <dgm:cxn modelId="{2F2A07D7-0BA8-4559-9C3E-E9663399DD11}" type="presParOf" srcId="{2725153E-2444-4854-B7F2-3656513A0D1D}" destId="{15E056FD-EEE0-47ED-9F5E-E9ED382B0621}" srcOrd="1" destOrd="0" presId="urn:microsoft.com/office/officeart/2005/8/layout/pyramid1"/>
    <dgm:cxn modelId="{90069130-A73E-4472-8376-8D102C68687E}" type="presParOf" srcId="{41F151D1-3FAD-428E-A20F-8077DC268AE7}" destId="{7F8A86A0-0BE0-411D-B4C7-9832BEEAC184}" srcOrd="3" destOrd="0" presId="urn:microsoft.com/office/officeart/2005/8/layout/pyramid1"/>
    <dgm:cxn modelId="{EC8DC622-E9A8-437D-AD78-103B544636E2}" type="presParOf" srcId="{7F8A86A0-0BE0-411D-B4C7-9832BEEAC184}" destId="{36C81790-35D0-4CE9-8F5C-682925A8BEDB}" srcOrd="0" destOrd="0" presId="urn:microsoft.com/office/officeart/2005/8/layout/pyramid1"/>
    <dgm:cxn modelId="{B7A6BAA8-4C38-4265-A62F-50B9E95C8304}" type="presParOf" srcId="{7F8A86A0-0BE0-411D-B4C7-9832BEEAC184}" destId="{0BC7DC23-B01D-4DFE-8540-31E853BB983E}" srcOrd="1" destOrd="0" presId="urn:microsoft.com/office/officeart/2005/8/layout/pyramid1"/>
    <dgm:cxn modelId="{F318978F-3B35-4E25-ACB4-AD00F0261BB7}" type="presParOf" srcId="{41F151D1-3FAD-428E-A20F-8077DC268AE7}" destId="{4B323CB4-7B9F-416A-99F0-2E9E754C2453}" srcOrd="4" destOrd="0" presId="urn:microsoft.com/office/officeart/2005/8/layout/pyramid1"/>
    <dgm:cxn modelId="{7807C132-D3CF-46E9-886B-BE900DC72A51}" type="presParOf" srcId="{4B323CB4-7B9F-416A-99F0-2E9E754C2453}" destId="{295518CB-4359-4A88-A2F5-EDED1A207A18}" srcOrd="0" destOrd="0" presId="urn:microsoft.com/office/officeart/2005/8/layout/pyramid1"/>
    <dgm:cxn modelId="{45468241-306A-44C6-BAE5-B588867E1A11}" type="presParOf" srcId="{4B323CB4-7B9F-416A-99F0-2E9E754C2453}" destId="{AA4AC46B-59E8-4865-8A86-631DA641F18C}" srcOrd="1" destOrd="0" presId="urn:microsoft.com/office/officeart/2005/8/layout/pyramid1"/>
    <dgm:cxn modelId="{427C9B28-DC52-4033-8AD1-CFE5FD916EB9}" type="presParOf" srcId="{41F151D1-3FAD-428E-A20F-8077DC268AE7}" destId="{934682D5-CD41-49B1-90B9-C21082761CCA}" srcOrd="5" destOrd="0" presId="urn:microsoft.com/office/officeart/2005/8/layout/pyramid1"/>
    <dgm:cxn modelId="{04013189-345A-46B9-AA42-87A3E2FFFF75}" type="presParOf" srcId="{934682D5-CD41-49B1-90B9-C21082761CCA}" destId="{681CB4A9-65A0-4C6D-8529-84AE3E3CAAF5}" srcOrd="0" destOrd="0" presId="urn:microsoft.com/office/officeart/2005/8/layout/pyramid1"/>
    <dgm:cxn modelId="{8EB03442-FAED-4B24-B0BC-4AAA63DF873A}" type="presParOf" srcId="{934682D5-CD41-49B1-90B9-C21082761CCA}" destId="{BC873F4B-A481-434E-B232-E9D1DE2A46A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2F7437-775B-4122-BF8A-5FBACF134E47}" type="doc">
      <dgm:prSet loTypeId="urn:microsoft.com/office/officeart/2005/8/layout/pyramid3" loCatId="pyramid" qsTypeId="urn:microsoft.com/office/officeart/2005/8/quickstyle/simple1" qsCatId="simple" csTypeId="urn:microsoft.com/office/officeart/2005/8/colors/accent1_1" csCatId="accent1" phldr="1"/>
      <dgm:spPr/>
    </dgm:pt>
    <dgm:pt modelId="{FBA831EA-77DA-4993-98E4-DE2F70328B3D}">
      <dgm:prSet phldrT="[Text]"/>
      <dgm:spPr/>
      <dgm:t>
        <a:bodyPr/>
        <a:lstStyle/>
        <a:p>
          <a:r>
            <a:rPr lang="en-US" dirty="0" smtClean="0"/>
            <a:t>Online Learning</a:t>
          </a:r>
          <a:endParaRPr lang="en-US" dirty="0"/>
        </a:p>
      </dgm:t>
    </dgm:pt>
    <dgm:pt modelId="{CD0E4656-C812-482F-B9DE-80D9590A0969}" type="parTrans" cxnId="{B7DD8A90-9820-45E6-BBF0-A472A40E6A67}">
      <dgm:prSet/>
      <dgm:spPr/>
      <dgm:t>
        <a:bodyPr/>
        <a:lstStyle/>
        <a:p>
          <a:endParaRPr lang="en-US"/>
        </a:p>
      </dgm:t>
    </dgm:pt>
    <dgm:pt modelId="{EB91316A-74E2-490F-A3AB-A24C9CF78B09}" type="sibTrans" cxnId="{B7DD8A90-9820-45E6-BBF0-A472A40E6A67}">
      <dgm:prSet/>
      <dgm:spPr/>
      <dgm:t>
        <a:bodyPr/>
        <a:lstStyle/>
        <a:p>
          <a:endParaRPr lang="en-US"/>
        </a:p>
      </dgm:t>
    </dgm:pt>
    <dgm:pt modelId="{5EAEE499-C9B0-4B35-A010-93CB6FE769E8}">
      <dgm:prSet phldrT="[Text]"/>
      <dgm:spPr/>
      <dgm:t>
        <a:bodyPr/>
        <a:lstStyle/>
        <a:p>
          <a:r>
            <a:rPr lang="en-US" dirty="0" smtClean="0"/>
            <a:t>Online Courses</a:t>
          </a:r>
          <a:endParaRPr lang="en-US" dirty="0"/>
        </a:p>
      </dgm:t>
    </dgm:pt>
    <dgm:pt modelId="{B69AE4A3-51EF-4B43-8F08-31332C8D3503}" type="parTrans" cxnId="{B9A4BC09-F5CD-471B-8395-53AAE8286FED}">
      <dgm:prSet/>
      <dgm:spPr/>
      <dgm:t>
        <a:bodyPr/>
        <a:lstStyle/>
        <a:p>
          <a:endParaRPr lang="en-US"/>
        </a:p>
      </dgm:t>
    </dgm:pt>
    <dgm:pt modelId="{16C52D18-19F1-4606-8DED-9E7F3073CA37}" type="sibTrans" cxnId="{B9A4BC09-F5CD-471B-8395-53AAE8286FED}">
      <dgm:prSet/>
      <dgm:spPr/>
      <dgm:t>
        <a:bodyPr/>
        <a:lstStyle/>
        <a:p>
          <a:endParaRPr lang="en-US"/>
        </a:p>
      </dgm:t>
    </dgm:pt>
    <dgm:pt modelId="{F5258E16-BFA9-47CD-BE5D-EE96B795114E}">
      <dgm:prSet phldrT="[Text]"/>
      <dgm:spPr/>
      <dgm:t>
        <a:bodyPr/>
        <a:lstStyle/>
        <a:p>
          <a:r>
            <a:rPr lang="en-US" dirty="0" smtClean="0"/>
            <a:t>Program</a:t>
          </a:r>
          <a:endParaRPr lang="en-US" dirty="0"/>
        </a:p>
      </dgm:t>
    </dgm:pt>
    <dgm:pt modelId="{62581F1D-A708-4F20-A46B-059B6FECE954}" type="parTrans" cxnId="{B43D0F55-7D32-415E-8F5E-9AEB913DFE24}">
      <dgm:prSet/>
      <dgm:spPr/>
      <dgm:t>
        <a:bodyPr/>
        <a:lstStyle/>
        <a:p>
          <a:endParaRPr lang="en-US"/>
        </a:p>
      </dgm:t>
    </dgm:pt>
    <dgm:pt modelId="{A32F67AE-F71D-45D6-A731-2B1975F89E81}" type="sibTrans" cxnId="{B43D0F55-7D32-415E-8F5E-9AEB913DFE24}">
      <dgm:prSet/>
      <dgm:spPr/>
      <dgm:t>
        <a:bodyPr/>
        <a:lstStyle/>
        <a:p>
          <a:endParaRPr lang="en-US"/>
        </a:p>
      </dgm:t>
    </dgm:pt>
    <dgm:pt modelId="{C4162EAE-AE2B-4DC9-8BB9-2F2C027D0D09}">
      <dgm:prSet phldrT="[Text]"/>
      <dgm:spPr/>
      <dgm:t>
        <a:bodyPr/>
        <a:lstStyle/>
        <a:p>
          <a:r>
            <a:rPr lang="en-US" dirty="0" smtClean="0"/>
            <a:t>Department</a:t>
          </a:r>
          <a:endParaRPr lang="en-US" dirty="0"/>
        </a:p>
      </dgm:t>
    </dgm:pt>
    <dgm:pt modelId="{28372994-AF4D-476A-8F96-4BDE6F9278BE}" type="parTrans" cxnId="{3B7BF2CD-6528-49E8-BFB6-2359BA4CD0F0}">
      <dgm:prSet/>
      <dgm:spPr/>
      <dgm:t>
        <a:bodyPr/>
        <a:lstStyle/>
        <a:p>
          <a:endParaRPr lang="en-US"/>
        </a:p>
      </dgm:t>
    </dgm:pt>
    <dgm:pt modelId="{E446F3E5-7DC1-4F08-B184-ED130A53E96B}" type="sibTrans" cxnId="{3B7BF2CD-6528-49E8-BFB6-2359BA4CD0F0}">
      <dgm:prSet/>
      <dgm:spPr/>
      <dgm:t>
        <a:bodyPr/>
        <a:lstStyle/>
        <a:p>
          <a:endParaRPr lang="en-US"/>
        </a:p>
      </dgm:t>
    </dgm:pt>
    <dgm:pt modelId="{76B7BD4D-CC1F-4BB4-ABAB-0A93C9E088E9}">
      <dgm:prSet phldrT="[Text]"/>
      <dgm:spPr/>
      <dgm:t>
        <a:bodyPr/>
        <a:lstStyle/>
        <a:p>
          <a:r>
            <a:rPr lang="en-US" dirty="0" smtClean="0"/>
            <a:t>Campus</a:t>
          </a:r>
          <a:endParaRPr lang="en-US" dirty="0"/>
        </a:p>
      </dgm:t>
    </dgm:pt>
    <dgm:pt modelId="{F23996DC-24D2-4675-97FE-6A8A99530903}" type="parTrans" cxnId="{E027E668-3A6D-46C3-9984-BC9B02FA8F38}">
      <dgm:prSet/>
      <dgm:spPr/>
      <dgm:t>
        <a:bodyPr/>
        <a:lstStyle/>
        <a:p>
          <a:endParaRPr lang="en-US"/>
        </a:p>
      </dgm:t>
    </dgm:pt>
    <dgm:pt modelId="{5D13F5D6-F6BA-46FC-B81D-D59B13C7105B}" type="sibTrans" cxnId="{E027E668-3A6D-46C3-9984-BC9B02FA8F38}">
      <dgm:prSet/>
      <dgm:spPr/>
      <dgm:t>
        <a:bodyPr/>
        <a:lstStyle/>
        <a:p>
          <a:endParaRPr lang="en-US"/>
        </a:p>
      </dgm:t>
    </dgm:pt>
    <dgm:pt modelId="{87EFA697-98BF-4459-B372-26343AB494E9}">
      <dgm:prSet phldrT="[Text]"/>
      <dgm:spPr/>
      <dgm:t>
        <a:bodyPr/>
        <a:lstStyle/>
        <a:p>
          <a:r>
            <a:rPr lang="en-US" dirty="0" smtClean="0"/>
            <a:t>Institution</a:t>
          </a:r>
          <a:endParaRPr lang="en-US" dirty="0"/>
        </a:p>
      </dgm:t>
    </dgm:pt>
    <dgm:pt modelId="{F0DDD5A1-8816-4835-8213-A4889B41DC02}" type="parTrans" cxnId="{C7A669AE-57AD-460E-A014-603B2A795B83}">
      <dgm:prSet/>
      <dgm:spPr/>
      <dgm:t>
        <a:bodyPr/>
        <a:lstStyle/>
        <a:p>
          <a:endParaRPr lang="en-US"/>
        </a:p>
      </dgm:t>
    </dgm:pt>
    <dgm:pt modelId="{7B83BE59-6750-4058-BD2C-8570A2B95759}" type="sibTrans" cxnId="{C7A669AE-57AD-460E-A014-603B2A795B83}">
      <dgm:prSet/>
      <dgm:spPr/>
      <dgm:t>
        <a:bodyPr/>
        <a:lstStyle/>
        <a:p>
          <a:endParaRPr lang="en-US"/>
        </a:p>
      </dgm:t>
    </dgm:pt>
    <dgm:pt modelId="{A7D2E6BE-7304-4E46-82E2-5433E70419E2}" type="pres">
      <dgm:prSet presAssocID="{C02F7437-775B-4122-BF8A-5FBACF134E47}" presName="Name0" presStyleCnt="0">
        <dgm:presLayoutVars>
          <dgm:dir/>
          <dgm:animLvl val="lvl"/>
          <dgm:resizeHandles val="exact"/>
        </dgm:presLayoutVars>
      </dgm:prSet>
      <dgm:spPr/>
    </dgm:pt>
    <dgm:pt modelId="{38F65998-0C7D-45F1-A694-050FB9248CE3}" type="pres">
      <dgm:prSet presAssocID="{FBA831EA-77DA-4993-98E4-DE2F70328B3D}" presName="Name8" presStyleCnt="0"/>
      <dgm:spPr/>
    </dgm:pt>
    <dgm:pt modelId="{3D141AB0-8F01-4289-8CA5-0934A05C6DB6}" type="pres">
      <dgm:prSet presAssocID="{FBA831EA-77DA-4993-98E4-DE2F70328B3D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1A00CF-AD64-4B3B-9B73-E964C486DEC7}" type="pres">
      <dgm:prSet presAssocID="{FBA831EA-77DA-4993-98E4-DE2F70328B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B3470D-8F87-410C-9F86-D6AE15269C4A}" type="pres">
      <dgm:prSet presAssocID="{5EAEE499-C9B0-4B35-A010-93CB6FE769E8}" presName="Name8" presStyleCnt="0"/>
      <dgm:spPr/>
    </dgm:pt>
    <dgm:pt modelId="{24AC9A29-6B7D-4E8C-BB67-C4D9E689ED50}" type="pres">
      <dgm:prSet presAssocID="{5EAEE499-C9B0-4B35-A010-93CB6FE769E8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0B0CCF-344F-4C1E-A3EA-6409E5249CDC}" type="pres">
      <dgm:prSet presAssocID="{5EAEE499-C9B0-4B35-A010-93CB6FE769E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18F9A7-7F82-4A63-ACFC-ACECA1A24BD1}" type="pres">
      <dgm:prSet presAssocID="{F5258E16-BFA9-47CD-BE5D-EE96B795114E}" presName="Name8" presStyleCnt="0"/>
      <dgm:spPr/>
    </dgm:pt>
    <dgm:pt modelId="{0ABA599D-8F83-4374-9777-767E78503EB7}" type="pres">
      <dgm:prSet presAssocID="{F5258E16-BFA9-47CD-BE5D-EE96B795114E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BE7585-DF65-4EAE-975C-D6A99E50F8F1}" type="pres">
      <dgm:prSet presAssocID="{F5258E16-BFA9-47CD-BE5D-EE96B795114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E4A390-3C39-4E62-96D0-F49C8B6CD90F}" type="pres">
      <dgm:prSet presAssocID="{C4162EAE-AE2B-4DC9-8BB9-2F2C027D0D09}" presName="Name8" presStyleCnt="0"/>
      <dgm:spPr/>
    </dgm:pt>
    <dgm:pt modelId="{82076925-FBAE-4E9F-B07B-57378CC7B7D5}" type="pres">
      <dgm:prSet presAssocID="{C4162EAE-AE2B-4DC9-8BB9-2F2C027D0D09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AFB4D5-F22F-4587-B94A-BD6C56D12E78}" type="pres">
      <dgm:prSet presAssocID="{C4162EAE-AE2B-4DC9-8BB9-2F2C027D0D0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DBA1B5-CD4C-4078-8C12-EEB42321D611}" type="pres">
      <dgm:prSet presAssocID="{76B7BD4D-CC1F-4BB4-ABAB-0A93C9E088E9}" presName="Name8" presStyleCnt="0"/>
      <dgm:spPr/>
    </dgm:pt>
    <dgm:pt modelId="{DEF94160-997C-4222-B77D-DE2D667260BD}" type="pres">
      <dgm:prSet presAssocID="{76B7BD4D-CC1F-4BB4-ABAB-0A93C9E088E9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D41789-C2B5-4B3B-A6F4-B3E1E16CB416}" type="pres">
      <dgm:prSet presAssocID="{76B7BD4D-CC1F-4BB4-ABAB-0A93C9E088E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38CD57-3161-48A9-9842-1E8E49025E9A}" type="pres">
      <dgm:prSet presAssocID="{87EFA697-98BF-4459-B372-26343AB494E9}" presName="Name8" presStyleCnt="0"/>
      <dgm:spPr/>
    </dgm:pt>
    <dgm:pt modelId="{DA13A334-42BD-42AD-9B17-4258FF70C580}" type="pres">
      <dgm:prSet presAssocID="{87EFA697-98BF-4459-B372-26343AB494E9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087B0-8394-4848-B306-6B3DE6F3C315}" type="pres">
      <dgm:prSet presAssocID="{87EFA697-98BF-4459-B372-26343AB494E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2CA915-DBBD-49A5-B7FD-B73F4A93AD37}" type="presOf" srcId="{C4162EAE-AE2B-4DC9-8BB9-2F2C027D0D09}" destId="{82076925-FBAE-4E9F-B07B-57378CC7B7D5}" srcOrd="0" destOrd="0" presId="urn:microsoft.com/office/officeart/2005/8/layout/pyramid3"/>
    <dgm:cxn modelId="{E027E668-3A6D-46C3-9984-BC9B02FA8F38}" srcId="{C02F7437-775B-4122-BF8A-5FBACF134E47}" destId="{76B7BD4D-CC1F-4BB4-ABAB-0A93C9E088E9}" srcOrd="4" destOrd="0" parTransId="{F23996DC-24D2-4675-97FE-6A8A99530903}" sibTransId="{5D13F5D6-F6BA-46FC-B81D-D59B13C7105B}"/>
    <dgm:cxn modelId="{93C97D38-87B2-4EF4-9931-31BF0ECDF9FC}" type="presOf" srcId="{87EFA697-98BF-4459-B372-26343AB494E9}" destId="{74E087B0-8394-4848-B306-6B3DE6F3C315}" srcOrd="1" destOrd="0" presId="urn:microsoft.com/office/officeart/2005/8/layout/pyramid3"/>
    <dgm:cxn modelId="{A3257638-D032-40B7-9BCD-0F9CA9573314}" type="presOf" srcId="{76B7BD4D-CC1F-4BB4-ABAB-0A93C9E088E9}" destId="{DEF94160-997C-4222-B77D-DE2D667260BD}" srcOrd="0" destOrd="0" presId="urn:microsoft.com/office/officeart/2005/8/layout/pyramid3"/>
    <dgm:cxn modelId="{3B7BF2CD-6528-49E8-BFB6-2359BA4CD0F0}" srcId="{C02F7437-775B-4122-BF8A-5FBACF134E47}" destId="{C4162EAE-AE2B-4DC9-8BB9-2F2C027D0D09}" srcOrd="3" destOrd="0" parTransId="{28372994-AF4D-476A-8F96-4BDE6F9278BE}" sibTransId="{E446F3E5-7DC1-4F08-B184-ED130A53E96B}"/>
    <dgm:cxn modelId="{0E31B8D9-5E52-4611-BD48-46E74B751A68}" type="presOf" srcId="{5EAEE499-C9B0-4B35-A010-93CB6FE769E8}" destId="{B60B0CCF-344F-4C1E-A3EA-6409E5249CDC}" srcOrd="1" destOrd="0" presId="urn:microsoft.com/office/officeart/2005/8/layout/pyramid3"/>
    <dgm:cxn modelId="{B7DD8A90-9820-45E6-BBF0-A472A40E6A67}" srcId="{C02F7437-775B-4122-BF8A-5FBACF134E47}" destId="{FBA831EA-77DA-4993-98E4-DE2F70328B3D}" srcOrd="0" destOrd="0" parTransId="{CD0E4656-C812-482F-B9DE-80D9590A0969}" sibTransId="{EB91316A-74E2-490F-A3AB-A24C9CF78B09}"/>
    <dgm:cxn modelId="{1DC7B186-332F-4531-8531-B5581EB21707}" type="presOf" srcId="{FBA831EA-77DA-4993-98E4-DE2F70328B3D}" destId="{3D141AB0-8F01-4289-8CA5-0934A05C6DB6}" srcOrd="0" destOrd="0" presId="urn:microsoft.com/office/officeart/2005/8/layout/pyramid3"/>
    <dgm:cxn modelId="{2BC7EE2B-DA2B-4DDA-8FB7-D320373A73F8}" type="presOf" srcId="{F5258E16-BFA9-47CD-BE5D-EE96B795114E}" destId="{38BE7585-DF65-4EAE-975C-D6A99E50F8F1}" srcOrd="1" destOrd="0" presId="urn:microsoft.com/office/officeart/2005/8/layout/pyramid3"/>
    <dgm:cxn modelId="{E33D6B64-A5A1-48AA-AD76-8FCBB5FA4F46}" type="presOf" srcId="{F5258E16-BFA9-47CD-BE5D-EE96B795114E}" destId="{0ABA599D-8F83-4374-9777-767E78503EB7}" srcOrd="0" destOrd="0" presId="urn:microsoft.com/office/officeart/2005/8/layout/pyramid3"/>
    <dgm:cxn modelId="{B43D0F55-7D32-415E-8F5E-9AEB913DFE24}" srcId="{C02F7437-775B-4122-BF8A-5FBACF134E47}" destId="{F5258E16-BFA9-47CD-BE5D-EE96B795114E}" srcOrd="2" destOrd="0" parTransId="{62581F1D-A708-4F20-A46B-059B6FECE954}" sibTransId="{A32F67AE-F71D-45D6-A731-2B1975F89E81}"/>
    <dgm:cxn modelId="{C9CB3CB5-279B-4B05-8CF0-D654E4455A8D}" type="presOf" srcId="{C02F7437-775B-4122-BF8A-5FBACF134E47}" destId="{A7D2E6BE-7304-4E46-82E2-5433E70419E2}" srcOrd="0" destOrd="0" presId="urn:microsoft.com/office/officeart/2005/8/layout/pyramid3"/>
    <dgm:cxn modelId="{EF72233B-A365-424F-93CE-7F2544444E7C}" type="presOf" srcId="{FBA831EA-77DA-4993-98E4-DE2F70328B3D}" destId="{8D1A00CF-AD64-4B3B-9B73-E964C486DEC7}" srcOrd="1" destOrd="0" presId="urn:microsoft.com/office/officeart/2005/8/layout/pyramid3"/>
    <dgm:cxn modelId="{C7A669AE-57AD-460E-A014-603B2A795B83}" srcId="{C02F7437-775B-4122-BF8A-5FBACF134E47}" destId="{87EFA697-98BF-4459-B372-26343AB494E9}" srcOrd="5" destOrd="0" parTransId="{F0DDD5A1-8816-4835-8213-A4889B41DC02}" sibTransId="{7B83BE59-6750-4058-BD2C-8570A2B95759}"/>
    <dgm:cxn modelId="{759B9BE7-3E18-42E2-8D84-B1BC345733C5}" type="presOf" srcId="{87EFA697-98BF-4459-B372-26343AB494E9}" destId="{DA13A334-42BD-42AD-9B17-4258FF70C580}" srcOrd="0" destOrd="0" presId="urn:microsoft.com/office/officeart/2005/8/layout/pyramid3"/>
    <dgm:cxn modelId="{EFBD4A3C-54F7-4663-8071-5B3B97C72F67}" type="presOf" srcId="{76B7BD4D-CC1F-4BB4-ABAB-0A93C9E088E9}" destId="{21D41789-C2B5-4B3B-A6F4-B3E1E16CB416}" srcOrd="1" destOrd="0" presId="urn:microsoft.com/office/officeart/2005/8/layout/pyramid3"/>
    <dgm:cxn modelId="{43A4CE3E-C30D-4082-9F0C-7BD6741C7CB8}" type="presOf" srcId="{C4162EAE-AE2B-4DC9-8BB9-2F2C027D0D09}" destId="{07AFB4D5-F22F-4587-B94A-BD6C56D12E78}" srcOrd="1" destOrd="0" presId="urn:microsoft.com/office/officeart/2005/8/layout/pyramid3"/>
    <dgm:cxn modelId="{B9A4BC09-F5CD-471B-8395-53AAE8286FED}" srcId="{C02F7437-775B-4122-BF8A-5FBACF134E47}" destId="{5EAEE499-C9B0-4B35-A010-93CB6FE769E8}" srcOrd="1" destOrd="0" parTransId="{B69AE4A3-51EF-4B43-8F08-31332C8D3503}" sibTransId="{16C52D18-19F1-4606-8DED-9E7F3073CA37}"/>
    <dgm:cxn modelId="{5790321B-4852-467A-B7F9-D717DB5B4831}" type="presOf" srcId="{5EAEE499-C9B0-4B35-A010-93CB6FE769E8}" destId="{24AC9A29-6B7D-4E8C-BB67-C4D9E689ED50}" srcOrd="0" destOrd="0" presId="urn:microsoft.com/office/officeart/2005/8/layout/pyramid3"/>
    <dgm:cxn modelId="{2E040040-2094-493C-8AE8-DD787A79AB96}" type="presParOf" srcId="{A7D2E6BE-7304-4E46-82E2-5433E70419E2}" destId="{38F65998-0C7D-45F1-A694-050FB9248CE3}" srcOrd="0" destOrd="0" presId="urn:microsoft.com/office/officeart/2005/8/layout/pyramid3"/>
    <dgm:cxn modelId="{A43052A2-7F29-4D4C-9D52-8801CC416D7D}" type="presParOf" srcId="{38F65998-0C7D-45F1-A694-050FB9248CE3}" destId="{3D141AB0-8F01-4289-8CA5-0934A05C6DB6}" srcOrd="0" destOrd="0" presId="urn:microsoft.com/office/officeart/2005/8/layout/pyramid3"/>
    <dgm:cxn modelId="{03807DFE-0D2D-47AE-AC42-AD052E5FC64B}" type="presParOf" srcId="{38F65998-0C7D-45F1-A694-050FB9248CE3}" destId="{8D1A00CF-AD64-4B3B-9B73-E964C486DEC7}" srcOrd="1" destOrd="0" presId="urn:microsoft.com/office/officeart/2005/8/layout/pyramid3"/>
    <dgm:cxn modelId="{BCF1E1B7-6FD6-400F-B3F0-CF7D4606EF98}" type="presParOf" srcId="{A7D2E6BE-7304-4E46-82E2-5433E70419E2}" destId="{95B3470D-8F87-410C-9F86-D6AE15269C4A}" srcOrd="1" destOrd="0" presId="urn:microsoft.com/office/officeart/2005/8/layout/pyramid3"/>
    <dgm:cxn modelId="{F87B322F-9344-4EE5-81E5-F75D7DAC529F}" type="presParOf" srcId="{95B3470D-8F87-410C-9F86-D6AE15269C4A}" destId="{24AC9A29-6B7D-4E8C-BB67-C4D9E689ED50}" srcOrd="0" destOrd="0" presId="urn:microsoft.com/office/officeart/2005/8/layout/pyramid3"/>
    <dgm:cxn modelId="{DC4AC99E-FB87-468E-A16E-965D118FB00F}" type="presParOf" srcId="{95B3470D-8F87-410C-9F86-D6AE15269C4A}" destId="{B60B0CCF-344F-4C1E-A3EA-6409E5249CDC}" srcOrd="1" destOrd="0" presId="urn:microsoft.com/office/officeart/2005/8/layout/pyramid3"/>
    <dgm:cxn modelId="{36EC461B-ACD3-4CBC-B517-2DC802BA1669}" type="presParOf" srcId="{A7D2E6BE-7304-4E46-82E2-5433E70419E2}" destId="{4718F9A7-7F82-4A63-ACFC-ACECA1A24BD1}" srcOrd="2" destOrd="0" presId="urn:microsoft.com/office/officeart/2005/8/layout/pyramid3"/>
    <dgm:cxn modelId="{0A4DF304-5C81-41FA-B554-F7F50F58E195}" type="presParOf" srcId="{4718F9A7-7F82-4A63-ACFC-ACECA1A24BD1}" destId="{0ABA599D-8F83-4374-9777-767E78503EB7}" srcOrd="0" destOrd="0" presId="urn:microsoft.com/office/officeart/2005/8/layout/pyramid3"/>
    <dgm:cxn modelId="{14732860-F091-4E85-A42D-30BA9D45172A}" type="presParOf" srcId="{4718F9A7-7F82-4A63-ACFC-ACECA1A24BD1}" destId="{38BE7585-DF65-4EAE-975C-D6A99E50F8F1}" srcOrd="1" destOrd="0" presId="urn:microsoft.com/office/officeart/2005/8/layout/pyramid3"/>
    <dgm:cxn modelId="{4E87D672-6708-4235-91FA-2B29082D3D89}" type="presParOf" srcId="{A7D2E6BE-7304-4E46-82E2-5433E70419E2}" destId="{B1E4A390-3C39-4E62-96D0-F49C8B6CD90F}" srcOrd="3" destOrd="0" presId="urn:microsoft.com/office/officeart/2005/8/layout/pyramid3"/>
    <dgm:cxn modelId="{63E9EE64-439F-4385-BE25-89B252877B58}" type="presParOf" srcId="{B1E4A390-3C39-4E62-96D0-F49C8B6CD90F}" destId="{82076925-FBAE-4E9F-B07B-57378CC7B7D5}" srcOrd="0" destOrd="0" presId="urn:microsoft.com/office/officeart/2005/8/layout/pyramid3"/>
    <dgm:cxn modelId="{1D13B2DA-C2DB-4719-B2A5-07E2494AF345}" type="presParOf" srcId="{B1E4A390-3C39-4E62-96D0-F49C8B6CD90F}" destId="{07AFB4D5-F22F-4587-B94A-BD6C56D12E78}" srcOrd="1" destOrd="0" presId="urn:microsoft.com/office/officeart/2005/8/layout/pyramid3"/>
    <dgm:cxn modelId="{43A2B630-6F4F-4456-9625-8F566CD1FCD0}" type="presParOf" srcId="{A7D2E6BE-7304-4E46-82E2-5433E70419E2}" destId="{DBDBA1B5-CD4C-4078-8C12-EEB42321D611}" srcOrd="4" destOrd="0" presId="urn:microsoft.com/office/officeart/2005/8/layout/pyramid3"/>
    <dgm:cxn modelId="{6C82F3EE-1A2E-424F-B0FE-41A4AC0E042A}" type="presParOf" srcId="{DBDBA1B5-CD4C-4078-8C12-EEB42321D611}" destId="{DEF94160-997C-4222-B77D-DE2D667260BD}" srcOrd="0" destOrd="0" presId="urn:microsoft.com/office/officeart/2005/8/layout/pyramid3"/>
    <dgm:cxn modelId="{BD131570-4D20-468E-A25F-CC6392C504D3}" type="presParOf" srcId="{DBDBA1B5-CD4C-4078-8C12-EEB42321D611}" destId="{21D41789-C2B5-4B3B-A6F4-B3E1E16CB416}" srcOrd="1" destOrd="0" presId="urn:microsoft.com/office/officeart/2005/8/layout/pyramid3"/>
    <dgm:cxn modelId="{AC9A820F-C9D2-42F4-8FBD-9809312DAFB3}" type="presParOf" srcId="{A7D2E6BE-7304-4E46-82E2-5433E70419E2}" destId="{0738CD57-3161-48A9-9842-1E8E49025E9A}" srcOrd="5" destOrd="0" presId="urn:microsoft.com/office/officeart/2005/8/layout/pyramid3"/>
    <dgm:cxn modelId="{84E95CE3-175D-4DA0-9C57-0649F2A8D1EB}" type="presParOf" srcId="{0738CD57-3161-48A9-9842-1E8E49025E9A}" destId="{DA13A334-42BD-42AD-9B17-4258FF70C580}" srcOrd="0" destOrd="0" presId="urn:microsoft.com/office/officeart/2005/8/layout/pyramid3"/>
    <dgm:cxn modelId="{02444443-CCFE-40CD-A95A-6C0AFAD53BC6}" type="presParOf" srcId="{0738CD57-3161-48A9-9842-1E8E49025E9A}" destId="{74E087B0-8394-4848-B306-6B3DE6F3C31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2F7437-775B-4122-BF8A-5FBACF134E47}" type="doc">
      <dgm:prSet loTypeId="urn:microsoft.com/office/officeart/2005/8/layout/equation1" loCatId="process" qsTypeId="urn:microsoft.com/office/officeart/2005/8/quickstyle/simple1" qsCatId="simple" csTypeId="urn:microsoft.com/office/officeart/2005/8/colors/accent0_2" csCatId="mainScheme" phldr="1"/>
      <dgm:spPr/>
    </dgm:pt>
    <dgm:pt modelId="{FBA831EA-77DA-4993-98E4-DE2F70328B3D}">
      <dgm:prSet phldrT="[Text]"/>
      <dgm:spPr/>
      <dgm:t>
        <a:bodyPr/>
        <a:lstStyle/>
        <a:p>
          <a:r>
            <a:rPr lang="en-US" dirty="0" smtClean="0"/>
            <a:t>Online Learning</a:t>
          </a:r>
          <a:endParaRPr lang="en-US" dirty="0"/>
        </a:p>
      </dgm:t>
    </dgm:pt>
    <dgm:pt modelId="{CD0E4656-C812-482F-B9DE-80D9590A0969}" type="parTrans" cxnId="{B7DD8A90-9820-45E6-BBF0-A472A40E6A67}">
      <dgm:prSet/>
      <dgm:spPr/>
      <dgm:t>
        <a:bodyPr/>
        <a:lstStyle/>
        <a:p>
          <a:endParaRPr lang="en-US"/>
        </a:p>
      </dgm:t>
    </dgm:pt>
    <dgm:pt modelId="{EB91316A-74E2-490F-A3AB-A24C9CF78B09}" type="sibTrans" cxnId="{B7DD8A90-9820-45E6-BBF0-A472A40E6A67}">
      <dgm:prSet/>
      <dgm:spPr/>
      <dgm:t>
        <a:bodyPr/>
        <a:lstStyle/>
        <a:p>
          <a:endParaRPr lang="en-US"/>
        </a:p>
      </dgm:t>
    </dgm:pt>
    <dgm:pt modelId="{5EAEE499-C9B0-4B35-A010-93CB6FE769E8}">
      <dgm:prSet phldrT="[Text]"/>
      <dgm:spPr/>
      <dgm:t>
        <a:bodyPr/>
        <a:lstStyle/>
        <a:p>
          <a:r>
            <a:rPr lang="en-US" dirty="0" smtClean="0"/>
            <a:t>Online Courses</a:t>
          </a:r>
          <a:endParaRPr lang="en-US" dirty="0"/>
        </a:p>
      </dgm:t>
    </dgm:pt>
    <dgm:pt modelId="{B69AE4A3-51EF-4B43-8F08-31332C8D3503}" type="parTrans" cxnId="{B9A4BC09-F5CD-471B-8395-53AAE8286FED}">
      <dgm:prSet/>
      <dgm:spPr/>
      <dgm:t>
        <a:bodyPr/>
        <a:lstStyle/>
        <a:p>
          <a:endParaRPr lang="en-US"/>
        </a:p>
      </dgm:t>
    </dgm:pt>
    <dgm:pt modelId="{16C52D18-19F1-4606-8DED-9E7F3073CA37}" type="sibTrans" cxnId="{B9A4BC09-F5CD-471B-8395-53AAE8286FED}">
      <dgm:prSet/>
      <dgm:spPr/>
      <dgm:t>
        <a:bodyPr/>
        <a:lstStyle/>
        <a:p>
          <a:endParaRPr lang="en-US"/>
        </a:p>
      </dgm:t>
    </dgm:pt>
    <dgm:pt modelId="{F5258E16-BFA9-47CD-BE5D-EE96B795114E}">
      <dgm:prSet phldrT="[Text]"/>
      <dgm:spPr/>
      <dgm:t>
        <a:bodyPr/>
        <a:lstStyle/>
        <a:p>
          <a:r>
            <a:rPr lang="en-US" dirty="0" smtClean="0"/>
            <a:t>Program</a:t>
          </a:r>
          <a:endParaRPr lang="en-US" dirty="0"/>
        </a:p>
      </dgm:t>
    </dgm:pt>
    <dgm:pt modelId="{62581F1D-A708-4F20-A46B-059B6FECE954}" type="parTrans" cxnId="{B43D0F55-7D32-415E-8F5E-9AEB913DFE24}">
      <dgm:prSet/>
      <dgm:spPr/>
      <dgm:t>
        <a:bodyPr/>
        <a:lstStyle/>
        <a:p>
          <a:endParaRPr lang="en-US"/>
        </a:p>
      </dgm:t>
    </dgm:pt>
    <dgm:pt modelId="{A32F67AE-F71D-45D6-A731-2B1975F89E81}" type="sibTrans" cxnId="{B43D0F55-7D32-415E-8F5E-9AEB913DFE24}">
      <dgm:prSet/>
      <dgm:spPr/>
      <dgm:t>
        <a:bodyPr/>
        <a:lstStyle/>
        <a:p>
          <a:endParaRPr lang="en-US"/>
        </a:p>
      </dgm:t>
    </dgm:pt>
    <dgm:pt modelId="{C4162EAE-AE2B-4DC9-8BB9-2F2C027D0D09}">
      <dgm:prSet phldrT="[Text]"/>
      <dgm:spPr/>
      <dgm:t>
        <a:bodyPr/>
        <a:lstStyle/>
        <a:p>
          <a:r>
            <a:rPr lang="en-US" dirty="0" smtClean="0"/>
            <a:t>Department</a:t>
          </a:r>
          <a:endParaRPr lang="en-US" dirty="0"/>
        </a:p>
      </dgm:t>
    </dgm:pt>
    <dgm:pt modelId="{28372994-AF4D-476A-8F96-4BDE6F9278BE}" type="parTrans" cxnId="{3B7BF2CD-6528-49E8-BFB6-2359BA4CD0F0}">
      <dgm:prSet/>
      <dgm:spPr/>
      <dgm:t>
        <a:bodyPr/>
        <a:lstStyle/>
        <a:p>
          <a:endParaRPr lang="en-US"/>
        </a:p>
      </dgm:t>
    </dgm:pt>
    <dgm:pt modelId="{E446F3E5-7DC1-4F08-B184-ED130A53E96B}" type="sibTrans" cxnId="{3B7BF2CD-6528-49E8-BFB6-2359BA4CD0F0}">
      <dgm:prSet/>
      <dgm:spPr/>
      <dgm:t>
        <a:bodyPr/>
        <a:lstStyle/>
        <a:p>
          <a:endParaRPr lang="en-US"/>
        </a:p>
      </dgm:t>
    </dgm:pt>
    <dgm:pt modelId="{76B7BD4D-CC1F-4BB4-ABAB-0A93C9E088E9}">
      <dgm:prSet phldrT="[Text]"/>
      <dgm:spPr/>
      <dgm:t>
        <a:bodyPr/>
        <a:lstStyle/>
        <a:p>
          <a:r>
            <a:rPr lang="en-US" dirty="0" smtClean="0"/>
            <a:t>Campus</a:t>
          </a:r>
          <a:endParaRPr lang="en-US" dirty="0"/>
        </a:p>
      </dgm:t>
    </dgm:pt>
    <dgm:pt modelId="{F23996DC-24D2-4675-97FE-6A8A99530903}" type="parTrans" cxnId="{E027E668-3A6D-46C3-9984-BC9B02FA8F38}">
      <dgm:prSet/>
      <dgm:spPr/>
      <dgm:t>
        <a:bodyPr/>
        <a:lstStyle/>
        <a:p>
          <a:endParaRPr lang="en-US"/>
        </a:p>
      </dgm:t>
    </dgm:pt>
    <dgm:pt modelId="{5D13F5D6-F6BA-46FC-B81D-D59B13C7105B}" type="sibTrans" cxnId="{E027E668-3A6D-46C3-9984-BC9B02FA8F38}">
      <dgm:prSet/>
      <dgm:spPr/>
      <dgm:t>
        <a:bodyPr/>
        <a:lstStyle/>
        <a:p>
          <a:endParaRPr lang="en-US"/>
        </a:p>
      </dgm:t>
    </dgm:pt>
    <dgm:pt modelId="{87EFA697-98BF-4459-B372-26343AB494E9}">
      <dgm:prSet phldrT="[Text]"/>
      <dgm:spPr/>
      <dgm:t>
        <a:bodyPr/>
        <a:lstStyle/>
        <a:p>
          <a:r>
            <a:rPr lang="en-US" dirty="0" smtClean="0"/>
            <a:t>Institution</a:t>
          </a:r>
          <a:endParaRPr lang="en-US" dirty="0"/>
        </a:p>
      </dgm:t>
    </dgm:pt>
    <dgm:pt modelId="{F0DDD5A1-8816-4835-8213-A4889B41DC02}" type="parTrans" cxnId="{C7A669AE-57AD-460E-A014-603B2A795B83}">
      <dgm:prSet/>
      <dgm:spPr/>
      <dgm:t>
        <a:bodyPr/>
        <a:lstStyle/>
        <a:p>
          <a:endParaRPr lang="en-US"/>
        </a:p>
      </dgm:t>
    </dgm:pt>
    <dgm:pt modelId="{7B83BE59-6750-4058-BD2C-8570A2B95759}" type="sibTrans" cxnId="{C7A669AE-57AD-460E-A014-603B2A795B83}">
      <dgm:prSet/>
      <dgm:spPr/>
      <dgm:t>
        <a:bodyPr/>
        <a:lstStyle/>
        <a:p>
          <a:endParaRPr lang="en-US"/>
        </a:p>
      </dgm:t>
    </dgm:pt>
    <dgm:pt modelId="{74E18789-401C-46D1-A1C9-F4514626FD65}">
      <dgm:prSet phldrT="[Text]"/>
      <dgm:spPr/>
      <dgm:t>
        <a:bodyPr/>
        <a:lstStyle/>
        <a:p>
          <a:r>
            <a:rPr lang="en-US" dirty="0" smtClean="0"/>
            <a:t>Well prepared student?</a:t>
          </a:r>
          <a:endParaRPr lang="en-US" dirty="0"/>
        </a:p>
      </dgm:t>
    </dgm:pt>
    <dgm:pt modelId="{619A3C5F-7B78-4E9D-B04E-65FE09EF768F}" type="parTrans" cxnId="{439F3E82-14BB-49E0-A90D-6E0B6150721D}">
      <dgm:prSet/>
      <dgm:spPr/>
      <dgm:t>
        <a:bodyPr/>
        <a:lstStyle/>
        <a:p>
          <a:endParaRPr lang="en-US"/>
        </a:p>
      </dgm:t>
    </dgm:pt>
    <dgm:pt modelId="{170F6645-3E07-41C5-801E-1085EAFE4246}" type="sibTrans" cxnId="{439F3E82-14BB-49E0-A90D-6E0B6150721D}">
      <dgm:prSet/>
      <dgm:spPr/>
      <dgm:t>
        <a:bodyPr/>
        <a:lstStyle/>
        <a:p>
          <a:endParaRPr lang="en-US"/>
        </a:p>
      </dgm:t>
    </dgm:pt>
    <dgm:pt modelId="{5FCE1D64-7B9D-49CD-A118-188F1DC5B549}" type="pres">
      <dgm:prSet presAssocID="{C02F7437-775B-4122-BF8A-5FBACF134E47}" presName="linearFlow" presStyleCnt="0">
        <dgm:presLayoutVars>
          <dgm:dir/>
          <dgm:resizeHandles val="exact"/>
        </dgm:presLayoutVars>
      </dgm:prSet>
      <dgm:spPr/>
    </dgm:pt>
    <dgm:pt modelId="{EB446719-B873-4548-A0D6-522690213554}" type="pres">
      <dgm:prSet presAssocID="{FBA831EA-77DA-4993-98E4-DE2F70328B3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31C432-C575-4184-94DD-233E9C59FDFB}" type="pres">
      <dgm:prSet presAssocID="{EB91316A-74E2-490F-A3AB-A24C9CF78B09}" presName="spacerL" presStyleCnt="0"/>
      <dgm:spPr/>
    </dgm:pt>
    <dgm:pt modelId="{EA98F5D8-D36A-482B-92B5-CCEFCBD9FB1A}" type="pres">
      <dgm:prSet presAssocID="{EB91316A-74E2-490F-A3AB-A24C9CF78B09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3776A98-C2D8-4C67-B8D3-3AE8772D83AF}" type="pres">
      <dgm:prSet presAssocID="{EB91316A-74E2-490F-A3AB-A24C9CF78B09}" presName="spacerR" presStyleCnt="0"/>
      <dgm:spPr/>
    </dgm:pt>
    <dgm:pt modelId="{0CC73C58-66B2-4E91-8379-A2842E2EB73B}" type="pres">
      <dgm:prSet presAssocID="{5EAEE499-C9B0-4B35-A010-93CB6FE769E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5E6E4-6F49-46C5-9DA2-60762AD90C6E}" type="pres">
      <dgm:prSet presAssocID="{16C52D18-19F1-4606-8DED-9E7F3073CA37}" presName="spacerL" presStyleCnt="0"/>
      <dgm:spPr/>
    </dgm:pt>
    <dgm:pt modelId="{6AD93D69-4F4E-4AF3-9C8C-D09907DA17BB}" type="pres">
      <dgm:prSet presAssocID="{16C52D18-19F1-4606-8DED-9E7F3073CA37}" presName="sibTrans" presStyleLbl="sibTrans2D1" presStyleIdx="1" presStyleCnt="6"/>
      <dgm:spPr/>
      <dgm:t>
        <a:bodyPr/>
        <a:lstStyle/>
        <a:p>
          <a:endParaRPr lang="en-US"/>
        </a:p>
      </dgm:t>
    </dgm:pt>
    <dgm:pt modelId="{DED772D0-87E0-4742-A9A6-6C67EFAD5B34}" type="pres">
      <dgm:prSet presAssocID="{16C52D18-19F1-4606-8DED-9E7F3073CA37}" presName="spacerR" presStyleCnt="0"/>
      <dgm:spPr/>
    </dgm:pt>
    <dgm:pt modelId="{C31DAC4E-1DD1-4F94-8011-EC457182DE93}" type="pres">
      <dgm:prSet presAssocID="{F5258E16-BFA9-47CD-BE5D-EE96B795114E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245EB-DA43-4288-9B06-D66BFF77D572}" type="pres">
      <dgm:prSet presAssocID="{A32F67AE-F71D-45D6-A731-2B1975F89E81}" presName="spacerL" presStyleCnt="0"/>
      <dgm:spPr/>
    </dgm:pt>
    <dgm:pt modelId="{69A01FA1-E0C7-4FA8-A9FE-A87DE26F6140}" type="pres">
      <dgm:prSet presAssocID="{A32F67AE-F71D-45D6-A731-2B1975F89E81}" presName="sibTrans" presStyleLbl="sibTrans2D1" presStyleIdx="2" presStyleCnt="6"/>
      <dgm:spPr/>
      <dgm:t>
        <a:bodyPr/>
        <a:lstStyle/>
        <a:p>
          <a:endParaRPr lang="en-US"/>
        </a:p>
      </dgm:t>
    </dgm:pt>
    <dgm:pt modelId="{A892DCA1-BF6E-4B19-8884-1510F9AA821D}" type="pres">
      <dgm:prSet presAssocID="{A32F67AE-F71D-45D6-A731-2B1975F89E81}" presName="spacerR" presStyleCnt="0"/>
      <dgm:spPr/>
    </dgm:pt>
    <dgm:pt modelId="{5AEF6A1B-97D6-4092-A5DF-9071EBDF3B14}" type="pres">
      <dgm:prSet presAssocID="{C4162EAE-AE2B-4DC9-8BB9-2F2C027D0D09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8CFE5-6F31-4BD0-8F53-9633ACA69200}" type="pres">
      <dgm:prSet presAssocID="{E446F3E5-7DC1-4F08-B184-ED130A53E96B}" presName="spacerL" presStyleCnt="0"/>
      <dgm:spPr/>
    </dgm:pt>
    <dgm:pt modelId="{5D697B53-6360-4A47-B3CA-4BC486EF63D8}" type="pres">
      <dgm:prSet presAssocID="{E446F3E5-7DC1-4F08-B184-ED130A53E96B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E09F6B2-0676-4D4B-9B14-EF4DB790E7DD}" type="pres">
      <dgm:prSet presAssocID="{E446F3E5-7DC1-4F08-B184-ED130A53E96B}" presName="spacerR" presStyleCnt="0"/>
      <dgm:spPr/>
    </dgm:pt>
    <dgm:pt modelId="{BD13479A-9B31-4DB8-B7D1-BE4D2F026128}" type="pres">
      <dgm:prSet presAssocID="{76B7BD4D-CC1F-4BB4-ABAB-0A93C9E088E9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64F78-B615-45BB-AF3D-71872BCF1713}" type="pres">
      <dgm:prSet presAssocID="{5D13F5D6-F6BA-46FC-B81D-D59B13C7105B}" presName="spacerL" presStyleCnt="0"/>
      <dgm:spPr/>
    </dgm:pt>
    <dgm:pt modelId="{21B7889B-2DCF-4212-B9F3-AFF6F401A273}" type="pres">
      <dgm:prSet presAssocID="{5D13F5D6-F6BA-46FC-B81D-D59B13C7105B}" presName="sibTrans" presStyleLbl="sibTrans2D1" presStyleIdx="4" presStyleCnt="6"/>
      <dgm:spPr/>
      <dgm:t>
        <a:bodyPr/>
        <a:lstStyle/>
        <a:p>
          <a:endParaRPr lang="en-US"/>
        </a:p>
      </dgm:t>
    </dgm:pt>
    <dgm:pt modelId="{F6E9BD88-FFBE-43CA-AD95-2945328A21EC}" type="pres">
      <dgm:prSet presAssocID="{5D13F5D6-F6BA-46FC-B81D-D59B13C7105B}" presName="spacerR" presStyleCnt="0"/>
      <dgm:spPr/>
    </dgm:pt>
    <dgm:pt modelId="{3C5992D4-9DFA-478F-A8A1-3A22A874C8C5}" type="pres">
      <dgm:prSet presAssocID="{87EFA697-98BF-4459-B372-26343AB494E9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B6A0F-97F7-4263-A81F-9DCC18DE82C0}" type="pres">
      <dgm:prSet presAssocID="{7B83BE59-6750-4058-BD2C-8570A2B95759}" presName="spacerL" presStyleCnt="0"/>
      <dgm:spPr/>
    </dgm:pt>
    <dgm:pt modelId="{CBC8EFC4-A49D-4831-9475-9E84B9AA25C3}" type="pres">
      <dgm:prSet presAssocID="{7B83BE59-6750-4058-BD2C-8570A2B95759}" presName="sibTrans" presStyleLbl="sibTrans2D1" presStyleIdx="5" presStyleCnt="6"/>
      <dgm:spPr/>
      <dgm:t>
        <a:bodyPr/>
        <a:lstStyle/>
        <a:p>
          <a:endParaRPr lang="en-US"/>
        </a:p>
      </dgm:t>
    </dgm:pt>
    <dgm:pt modelId="{2E065507-A02A-4E6D-BDE6-0FD3F9261CC4}" type="pres">
      <dgm:prSet presAssocID="{7B83BE59-6750-4058-BD2C-8570A2B95759}" presName="spacerR" presStyleCnt="0"/>
      <dgm:spPr/>
    </dgm:pt>
    <dgm:pt modelId="{5F5AB4CA-42A4-407B-BDCA-8F5C6E65D5B0}" type="pres">
      <dgm:prSet presAssocID="{74E18789-401C-46D1-A1C9-F4514626FD65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CCEA07-B26C-4B32-8AD1-FE857C603023}" type="presOf" srcId="{FBA831EA-77DA-4993-98E4-DE2F70328B3D}" destId="{EB446719-B873-4548-A0D6-522690213554}" srcOrd="0" destOrd="0" presId="urn:microsoft.com/office/officeart/2005/8/layout/equation1"/>
    <dgm:cxn modelId="{94E8982E-75F5-496B-A5EC-EEAE4CAAE2D2}" type="presOf" srcId="{F5258E16-BFA9-47CD-BE5D-EE96B795114E}" destId="{C31DAC4E-1DD1-4F94-8011-EC457182DE93}" srcOrd="0" destOrd="0" presId="urn:microsoft.com/office/officeart/2005/8/layout/equation1"/>
    <dgm:cxn modelId="{BD127B3F-68E8-4829-8C2A-D5205D6A8E29}" type="presOf" srcId="{E446F3E5-7DC1-4F08-B184-ED130A53E96B}" destId="{5D697B53-6360-4A47-B3CA-4BC486EF63D8}" srcOrd="0" destOrd="0" presId="urn:microsoft.com/office/officeart/2005/8/layout/equation1"/>
    <dgm:cxn modelId="{E027E668-3A6D-46C3-9984-BC9B02FA8F38}" srcId="{C02F7437-775B-4122-BF8A-5FBACF134E47}" destId="{76B7BD4D-CC1F-4BB4-ABAB-0A93C9E088E9}" srcOrd="4" destOrd="0" parTransId="{F23996DC-24D2-4675-97FE-6A8A99530903}" sibTransId="{5D13F5D6-F6BA-46FC-B81D-D59B13C7105B}"/>
    <dgm:cxn modelId="{52B24B17-05B4-46CA-89B5-BDBAEB2AA11D}" type="presOf" srcId="{16C52D18-19F1-4606-8DED-9E7F3073CA37}" destId="{6AD93D69-4F4E-4AF3-9C8C-D09907DA17BB}" srcOrd="0" destOrd="0" presId="urn:microsoft.com/office/officeart/2005/8/layout/equation1"/>
    <dgm:cxn modelId="{FE05D649-BC72-4B99-A0E8-C68E65E96C41}" type="presOf" srcId="{87EFA697-98BF-4459-B372-26343AB494E9}" destId="{3C5992D4-9DFA-478F-A8A1-3A22A874C8C5}" srcOrd="0" destOrd="0" presId="urn:microsoft.com/office/officeart/2005/8/layout/equation1"/>
    <dgm:cxn modelId="{439F3E82-14BB-49E0-A90D-6E0B6150721D}" srcId="{C02F7437-775B-4122-BF8A-5FBACF134E47}" destId="{74E18789-401C-46D1-A1C9-F4514626FD65}" srcOrd="6" destOrd="0" parTransId="{619A3C5F-7B78-4E9D-B04E-65FE09EF768F}" sibTransId="{170F6645-3E07-41C5-801E-1085EAFE4246}"/>
    <dgm:cxn modelId="{3B7BF2CD-6528-49E8-BFB6-2359BA4CD0F0}" srcId="{C02F7437-775B-4122-BF8A-5FBACF134E47}" destId="{C4162EAE-AE2B-4DC9-8BB9-2F2C027D0D09}" srcOrd="3" destOrd="0" parTransId="{28372994-AF4D-476A-8F96-4BDE6F9278BE}" sibTransId="{E446F3E5-7DC1-4F08-B184-ED130A53E96B}"/>
    <dgm:cxn modelId="{B7DD8A90-9820-45E6-BBF0-A472A40E6A67}" srcId="{C02F7437-775B-4122-BF8A-5FBACF134E47}" destId="{FBA831EA-77DA-4993-98E4-DE2F70328B3D}" srcOrd="0" destOrd="0" parTransId="{CD0E4656-C812-482F-B9DE-80D9590A0969}" sibTransId="{EB91316A-74E2-490F-A3AB-A24C9CF78B09}"/>
    <dgm:cxn modelId="{B43D0F55-7D32-415E-8F5E-9AEB913DFE24}" srcId="{C02F7437-775B-4122-BF8A-5FBACF134E47}" destId="{F5258E16-BFA9-47CD-BE5D-EE96B795114E}" srcOrd="2" destOrd="0" parTransId="{62581F1D-A708-4F20-A46B-059B6FECE954}" sibTransId="{A32F67AE-F71D-45D6-A731-2B1975F89E81}"/>
    <dgm:cxn modelId="{AF725A4D-3757-4694-A8E2-455CF0D15D25}" type="presOf" srcId="{76B7BD4D-CC1F-4BB4-ABAB-0A93C9E088E9}" destId="{BD13479A-9B31-4DB8-B7D1-BE4D2F026128}" srcOrd="0" destOrd="0" presId="urn:microsoft.com/office/officeart/2005/8/layout/equation1"/>
    <dgm:cxn modelId="{F6F5510E-26F4-408F-853B-7DF308D331D4}" type="presOf" srcId="{EB91316A-74E2-490F-A3AB-A24C9CF78B09}" destId="{EA98F5D8-D36A-482B-92B5-CCEFCBD9FB1A}" srcOrd="0" destOrd="0" presId="urn:microsoft.com/office/officeart/2005/8/layout/equation1"/>
    <dgm:cxn modelId="{B95200D5-01C1-4193-9832-5C08848EFFF6}" type="presOf" srcId="{C02F7437-775B-4122-BF8A-5FBACF134E47}" destId="{5FCE1D64-7B9D-49CD-A118-188F1DC5B549}" srcOrd="0" destOrd="0" presId="urn:microsoft.com/office/officeart/2005/8/layout/equation1"/>
    <dgm:cxn modelId="{C7A669AE-57AD-460E-A014-603B2A795B83}" srcId="{C02F7437-775B-4122-BF8A-5FBACF134E47}" destId="{87EFA697-98BF-4459-B372-26343AB494E9}" srcOrd="5" destOrd="0" parTransId="{F0DDD5A1-8816-4835-8213-A4889B41DC02}" sibTransId="{7B83BE59-6750-4058-BD2C-8570A2B95759}"/>
    <dgm:cxn modelId="{1FACDAE2-BC60-4073-AD7C-931FF7E05374}" type="presOf" srcId="{74E18789-401C-46D1-A1C9-F4514626FD65}" destId="{5F5AB4CA-42A4-407B-BDCA-8F5C6E65D5B0}" srcOrd="0" destOrd="0" presId="urn:microsoft.com/office/officeart/2005/8/layout/equation1"/>
    <dgm:cxn modelId="{3DD8CB3A-A6CB-4FE3-BF14-D290C4ADBFC2}" type="presOf" srcId="{5EAEE499-C9B0-4B35-A010-93CB6FE769E8}" destId="{0CC73C58-66B2-4E91-8379-A2842E2EB73B}" srcOrd="0" destOrd="0" presId="urn:microsoft.com/office/officeart/2005/8/layout/equation1"/>
    <dgm:cxn modelId="{7E7C1C8B-71F9-4394-9960-93E139980C37}" type="presOf" srcId="{A32F67AE-F71D-45D6-A731-2B1975F89E81}" destId="{69A01FA1-E0C7-4FA8-A9FE-A87DE26F6140}" srcOrd="0" destOrd="0" presId="urn:microsoft.com/office/officeart/2005/8/layout/equation1"/>
    <dgm:cxn modelId="{6D19C300-1C78-45EA-9D9E-E63B04E081DA}" type="presOf" srcId="{7B83BE59-6750-4058-BD2C-8570A2B95759}" destId="{CBC8EFC4-A49D-4831-9475-9E84B9AA25C3}" srcOrd="0" destOrd="0" presId="urn:microsoft.com/office/officeart/2005/8/layout/equation1"/>
    <dgm:cxn modelId="{256EFD95-2CBB-4263-BFBF-138C581D7963}" type="presOf" srcId="{5D13F5D6-F6BA-46FC-B81D-D59B13C7105B}" destId="{21B7889B-2DCF-4212-B9F3-AFF6F401A273}" srcOrd="0" destOrd="0" presId="urn:microsoft.com/office/officeart/2005/8/layout/equation1"/>
    <dgm:cxn modelId="{D450A0C3-6B64-4070-A403-F65A9F82613F}" type="presOf" srcId="{C4162EAE-AE2B-4DC9-8BB9-2F2C027D0D09}" destId="{5AEF6A1B-97D6-4092-A5DF-9071EBDF3B14}" srcOrd="0" destOrd="0" presId="urn:microsoft.com/office/officeart/2005/8/layout/equation1"/>
    <dgm:cxn modelId="{B9A4BC09-F5CD-471B-8395-53AAE8286FED}" srcId="{C02F7437-775B-4122-BF8A-5FBACF134E47}" destId="{5EAEE499-C9B0-4B35-A010-93CB6FE769E8}" srcOrd="1" destOrd="0" parTransId="{B69AE4A3-51EF-4B43-8F08-31332C8D3503}" sibTransId="{16C52D18-19F1-4606-8DED-9E7F3073CA37}"/>
    <dgm:cxn modelId="{32152FAF-001D-4965-8387-8E4037CE94EE}" type="presParOf" srcId="{5FCE1D64-7B9D-49CD-A118-188F1DC5B549}" destId="{EB446719-B873-4548-A0D6-522690213554}" srcOrd="0" destOrd="0" presId="urn:microsoft.com/office/officeart/2005/8/layout/equation1"/>
    <dgm:cxn modelId="{9650EA40-8460-48A3-9E05-823F10C525CC}" type="presParOf" srcId="{5FCE1D64-7B9D-49CD-A118-188F1DC5B549}" destId="{7B31C432-C575-4184-94DD-233E9C59FDFB}" srcOrd="1" destOrd="0" presId="urn:microsoft.com/office/officeart/2005/8/layout/equation1"/>
    <dgm:cxn modelId="{44B9A761-7899-41DC-B44B-DC95F4652D18}" type="presParOf" srcId="{5FCE1D64-7B9D-49CD-A118-188F1DC5B549}" destId="{EA98F5D8-D36A-482B-92B5-CCEFCBD9FB1A}" srcOrd="2" destOrd="0" presId="urn:microsoft.com/office/officeart/2005/8/layout/equation1"/>
    <dgm:cxn modelId="{A866ED13-FCAD-4F08-A396-53CF88A02F09}" type="presParOf" srcId="{5FCE1D64-7B9D-49CD-A118-188F1DC5B549}" destId="{23776A98-C2D8-4C67-B8D3-3AE8772D83AF}" srcOrd="3" destOrd="0" presId="urn:microsoft.com/office/officeart/2005/8/layout/equation1"/>
    <dgm:cxn modelId="{05B355FA-1E99-43AD-B688-07CCC43E971B}" type="presParOf" srcId="{5FCE1D64-7B9D-49CD-A118-188F1DC5B549}" destId="{0CC73C58-66B2-4E91-8379-A2842E2EB73B}" srcOrd="4" destOrd="0" presId="urn:microsoft.com/office/officeart/2005/8/layout/equation1"/>
    <dgm:cxn modelId="{D874B6F8-332A-48B6-BA5F-FF4ACA55B668}" type="presParOf" srcId="{5FCE1D64-7B9D-49CD-A118-188F1DC5B549}" destId="{CBF5E6E4-6F49-46C5-9DA2-60762AD90C6E}" srcOrd="5" destOrd="0" presId="urn:microsoft.com/office/officeart/2005/8/layout/equation1"/>
    <dgm:cxn modelId="{416B29EC-D490-4B88-8E0D-217C6CF909F2}" type="presParOf" srcId="{5FCE1D64-7B9D-49CD-A118-188F1DC5B549}" destId="{6AD93D69-4F4E-4AF3-9C8C-D09907DA17BB}" srcOrd="6" destOrd="0" presId="urn:microsoft.com/office/officeart/2005/8/layout/equation1"/>
    <dgm:cxn modelId="{AA96A9FF-ADD9-4BA6-AA47-250C87EF8918}" type="presParOf" srcId="{5FCE1D64-7B9D-49CD-A118-188F1DC5B549}" destId="{DED772D0-87E0-4742-A9A6-6C67EFAD5B34}" srcOrd="7" destOrd="0" presId="urn:microsoft.com/office/officeart/2005/8/layout/equation1"/>
    <dgm:cxn modelId="{EA4B895D-9BD0-4ABC-9C02-BA609A19DEC8}" type="presParOf" srcId="{5FCE1D64-7B9D-49CD-A118-188F1DC5B549}" destId="{C31DAC4E-1DD1-4F94-8011-EC457182DE93}" srcOrd="8" destOrd="0" presId="urn:microsoft.com/office/officeart/2005/8/layout/equation1"/>
    <dgm:cxn modelId="{9B09A93D-0130-4C9F-A00D-03E0287F7CA2}" type="presParOf" srcId="{5FCE1D64-7B9D-49CD-A118-188F1DC5B549}" destId="{173245EB-DA43-4288-9B06-D66BFF77D572}" srcOrd="9" destOrd="0" presId="urn:microsoft.com/office/officeart/2005/8/layout/equation1"/>
    <dgm:cxn modelId="{34E18EBD-23C7-404F-B891-1EC951A49885}" type="presParOf" srcId="{5FCE1D64-7B9D-49CD-A118-188F1DC5B549}" destId="{69A01FA1-E0C7-4FA8-A9FE-A87DE26F6140}" srcOrd="10" destOrd="0" presId="urn:microsoft.com/office/officeart/2005/8/layout/equation1"/>
    <dgm:cxn modelId="{8D3F2D8C-723B-4F5B-A626-7FD37CFA0E46}" type="presParOf" srcId="{5FCE1D64-7B9D-49CD-A118-188F1DC5B549}" destId="{A892DCA1-BF6E-4B19-8884-1510F9AA821D}" srcOrd="11" destOrd="0" presId="urn:microsoft.com/office/officeart/2005/8/layout/equation1"/>
    <dgm:cxn modelId="{B4AD9258-71E7-4B98-AF0E-696B86019887}" type="presParOf" srcId="{5FCE1D64-7B9D-49CD-A118-188F1DC5B549}" destId="{5AEF6A1B-97D6-4092-A5DF-9071EBDF3B14}" srcOrd="12" destOrd="0" presId="urn:microsoft.com/office/officeart/2005/8/layout/equation1"/>
    <dgm:cxn modelId="{39EC97FE-6B9A-41D8-804B-2085F3C77DE8}" type="presParOf" srcId="{5FCE1D64-7B9D-49CD-A118-188F1DC5B549}" destId="{1E98CFE5-6F31-4BD0-8F53-9633ACA69200}" srcOrd="13" destOrd="0" presId="urn:microsoft.com/office/officeart/2005/8/layout/equation1"/>
    <dgm:cxn modelId="{489BF80F-94CD-4FE1-A9B4-38F6A25402A8}" type="presParOf" srcId="{5FCE1D64-7B9D-49CD-A118-188F1DC5B549}" destId="{5D697B53-6360-4A47-B3CA-4BC486EF63D8}" srcOrd="14" destOrd="0" presId="urn:microsoft.com/office/officeart/2005/8/layout/equation1"/>
    <dgm:cxn modelId="{A6625C01-FDE3-463A-A10D-6BB1FA90D59C}" type="presParOf" srcId="{5FCE1D64-7B9D-49CD-A118-188F1DC5B549}" destId="{AE09F6B2-0676-4D4B-9B14-EF4DB790E7DD}" srcOrd="15" destOrd="0" presId="urn:microsoft.com/office/officeart/2005/8/layout/equation1"/>
    <dgm:cxn modelId="{1AF22270-C033-4E69-8680-35D9C7A685A4}" type="presParOf" srcId="{5FCE1D64-7B9D-49CD-A118-188F1DC5B549}" destId="{BD13479A-9B31-4DB8-B7D1-BE4D2F026128}" srcOrd="16" destOrd="0" presId="urn:microsoft.com/office/officeart/2005/8/layout/equation1"/>
    <dgm:cxn modelId="{E1741898-C8C3-4B47-A707-AAD0170F3EC2}" type="presParOf" srcId="{5FCE1D64-7B9D-49CD-A118-188F1DC5B549}" destId="{F2764F78-B615-45BB-AF3D-71872BCF1713}" srcOrd="17" destOrd="0" presId="urn:microsoft.com/office/officeart/2005/8/layout/equation1"/>
    <dgm:cxn modelId="{F6F377B2-F5B1-44EB-BF90-E198F22ACBFA}" type="presParOf" srcId="{5FCE1D64-7B9D-49CD-A118-188F1DC5B549}" destId="{21B7889B-2DCF-4212-B9F3-AFF6F401A273}" srcOrd="18" destOrd="0" presId="urn:microsoft.com/office/officeart/2005/8/layout/equation1"/>
    <dgm:cxn modelId="{E40CC1AE-47F9-4327-849E-45D6949376E1}" type="presParOf" srcId="{5FCE1D64-7B9D-49CD-A118-188F1DC5B549}" destId="{F6E9BD88-FFBE-43CA-AD95-2945328A21EC}" srcOrd="19" destOrd="0" presId="urn:microsoft.com/office/officeart/2005/8/layout/equation1"/>
    <dgm:cxn modelId="{34E738AB-D625-440E-8B62-B7F2E0F18AF8}" type="presParOf" srcId="{5FCE1D64-7B9D-49CD-A118-188F1DC5B549}" destId="{3C5992D4-9DFA-478F-A8A1-3A22A874C8C5}" srcOrd="20" destOrd="0" presId="urn:microsoft.com/office/officeart/2005/8/layout/equation1"/>
    <dgm:cxn modelId="{C15E78B7-DB38-49C0-BB26-2209BD2D31DE}" type="presParOf" srcId="{5FCE1D64-7B9D-49CD-A118-188F1DC5B549}" destId="{AA1B6A0F-97F7-4263-A81F-9DCC18DE82C0}" srcOrd="21" destOrd="0" presId="urn:microsoft.com/office/officeart/2005/8/layout/equation1"/>
    <dgm:cxn modelId="{6725D71D-AA07-4873-9AE7-27526A1E7C35}" type="presParOf" srcId="{5FCE1D64-7B9D-49CD-A118-188F1DC5B549}" destId="{CBC8EFC4-A49D-4831-9475-9E84B9AA25C3}" srcOrd="22" destOrd="0" presId="urn:microsoft.com/office/officeart/2005/8/layout/equation1"/>
    <dgm:cxn modelId="{DF71916F-939E-4652-BF71-5DA7BDDCAC17}" type="presParOf" srcId="{5FCE1D64-7B9D-49CD-A118-188F1DC5B549}" destId="{2E065507-A02A-4E6D-BDE6-0FD3F9261CC4}" srcOrd="23" destOrd="0" presId="urn:microsoft.com/office/officeart/2005/8/layout/equation1"/>
    <dgm:cxn modelId="{94AABE14-69EB-42DC-B6D0-F4C7ACA57FA0}" type="presParOf" srcId="{5FCE1D64-7B9D-49CD-A118-188F1DC5B549}" destId="{5F5AB4CA-42A4-407B-BDCA-8F5C6E65D5B0}" srcOrd="2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2F7437-775B-4122-BF8A-5FBACF134E47}" type="doc">
      <dgm:prSet loTypeId="urn:microsoft.com/office/officeart/2005/8/layout/equation1" loCatId="process" qsTypeId="urn:microsoft.com/office/officeart/2005/8/quickstyle/simple1" qsCatId="simple" csTypeId="urn:microsoft.com/office/officeart/2005/8/colors/accent0_2" csCatId="mainScheme" phldr="1"/>
      <dgm:spPr/>
    </dgm:pt>
    <dgm:pt modelId="{FBA831EA-77DA-4993-98E4-DE2F70328B3D}">
      <dgm:prSet phldrT="[Text]"/>
      <dgm:spPr/>
      <dgm:t>
        <a:bodyPr/>
        <a:lstStyle/>
        <a:p>
          <a:r>
            <a:rPr lang="en-US" dirty="0" smtClean="0"/>
            <a:t>Online Learning</a:t>
          </a:r>
          <a:endParaRPr lang="en-US" dirty="0"/>
        </a:p>
      </dgm:t>
    </dgm:pt>
    <dgm:pt modelId="{CD0E4656-C812-482F-B9DE-80D9590A0969}" type="parTrans" cxnId="{B7DD8A90-9820-45E6-BBF0-A472A40E6A67}">
      <dgm:prSet/>
      <dgm:spPr/>
      <dgm:t>
        <a:bodyPr/>
        <a:lstStyle/>
        <a:p>
          <a:endParaRPr lang="en-US"/>
        </a:p>
      </dgm:t>
    </dgm:pt>
    <dgm:pt modelId="{EB91316A-74E2-490F-A3AB-A24C9CF78B09}" type="sibTrans" cxnId="{B7DD8A90-9820-45E6-BBF0-A472A40E6A67}">
      <dgm:prSet/>
      <dgm:spPr/>
      <dgm:t>
        <a:bodyPr/>
        <a:lstStyle/>
        <a:p>
          <a:endParaRPr lang="en-US"/>
        </a:p>
      </dgm:t>
    </dgm:pt>
    <dgm:pt modelId="{5EAEE499-C9B0-4B35-A010-93CB6FE769E8}">
      <dgm:prSet phldrT="[Text]"/>
      <dgm:spPr/>
      <dgm:t>
        <a:bodyPr/>
        <a:lstStyle/>
        <a:p>
          <a:r>
            <a:rPr lang="en-US" dirty="0" smtClean="0"/>
            <a:t>Online Courses</a:t>
          </a:r>
          <a:endParaRPr lang="en-US" dirty="0"/>
        </a:p>
      </dgm:t>
    </dgm:pt>
    <dgm:pt modelId="{B69AE4A3-51EF-4B43-8F08-31332C8D3503}" type="parTrans" cxnId="{B9A4BC09-F5CD-471B-8395-53AAE8286FED}">
      <dgm:prSet/>
      <dgm:spPr/>
      <dgm:t>
        <a:bodyPr/>
        <a:lstStyle/>
        <a:p>
          <a:endParaRPr lang="en-US"/>
        </a:p>
      </dgm:t>
    </dgm:pt>
    <dgm:pt modelId="{16C52D18-19F1-4606-8DED-9E7F3073CA37}" type="sibTrans" cxnId="{B9A4BC09-F5CD-471B-8395-53AAE8286FED}">
      <dgm:prSet/>
      <dgm:spPr/>
      <dgm:t>
        <a:bodyPr/>
        <a:lstStyle/>
        <a:p>
          <a:endParaRPr lang="en-US"/>
        </a:p>
      </dgm:t>
    </dgm:pt>
    <dgm:pt modelId="{F5258E16-BFA9-47CD-BE5D-EE96B795114E}">
      <dgm:prSet phldrT="[Text]"/>
      <dgm:spPr/>
      <dgm:t>
        <a:bodyPr/>
        <a:lstStyle/>
        <a:p>
          <a:r>
            <a:rPr lang="en-US" dirty="0" smtClean="0"/>
            <a:t>Program</a:t>
          </a:r>
          <a:endParaRPr lang="en-US" dirty="0"/>
        </a:p>
      </dgm:t>
    </dgm:pt>
    <dgm:pt modelId="{62581F1D-A708-4F20-A46B-059B6FECE954}" type="parTrans" cxnId="{B43D0F55-7D32-415E-8F5E-9AEB913DFE24}">
      <dgm:prSet/>
      <dgm:spPr/>
      <dgm:t>
        <a:bodyPr/>
        <a:lstStyle/>
        <a:p>
          <a:endParaRPr lang="en-US"/>
        </a:p>
      </dgm:t>
    </dgm:pt>
    <dgm:pt modelId="{A32F67AE-F71D-45D6-A731-2B1975F89E81}" type="sibTrans" cxnId="{B43D0F55-7D32-415E-8F5E-9AEB913DFE24}">
      <dgm:prSet/>
      <dgm:spPr/>
      <dgm:t>
        <a:bodyPr/>
        <a:lstStyle/>
        <a:p>
          <a:endParaRPr lang="en-US"/>
        </a:p>
      </dgm:t>
    </dgm:pt>
    <dgm:pt modelId="{C4162EAE-AE2B-4DC9-8BB9-2F2C027D0D09}">
      <dgm:prSet phldrT="[Text]"/>
      <dgm:spPr/>
      <dgm:t>
        <a:bodyPr/>
        <a:lstStyle/>
        <a:p>
          <a:r>
            <a:rPr lang="en-US" dirty="0" smtClean="0"/>
            <a:t>Department</a:t>
          </a:r>
          <a:endParaRPr lang="en-US" dirty="0"/>
        </a:p>
      </dgm:t>
    </dgm:pt>
    <dgm:pt modelId="{28372994-AF4D-476A-8F96-4BDE6F9278BE}" type="parTrans" cxnId="{3B7BF2CD-6528-49E8-BFB6-2359BA4CD0F0}">
      <dgm:prSet/>
      <dgm:spPr/>
      <dgm:t>
        <a:bodyPr/>
        <a:lstStyle/>
        <a:p>
          <a:endParaRPr lang="en-US"/>
        </a:p>
      </dgm:t>
    </dgm:pt>
    <dgm:pt modelId="{E446F3E5-7DC1-4F08-B184-ED130A53E96B}" type="sibTrans" cxnId="{3B7BF2CD-6528-49E8-BFB6-2359BA4CD0F0}">
      <dgm:prSet/>
      <dgm:spPr/>
      <dgm:t>
        <a:bodyPr/>
        <a:lstStyle/>
        <a:p>
          <a:endParaRPr lang="en-US"/>
        </a:p>
      </dgm:t>
    </dgm:pt>
    <dgm:pt modelId="{87EFA697-98BF-4459-B372-26343AB494E9}">
      <dgm:prSet phldrT="[Text]"/>
      <dgm:spPr/>
      <dgm:t>
        <a:bodyPr/>
        <a:lstStyle/>
        <a:p>
          <a:r>
            <a:rPr lang="en-US" dirty="0" smtClean="0"/>
            <a:t>Institution</a:t>
          </a:r>
          <a:endParaRPr lang="en-US" dirty="0"/>
        </a:p>
      </dgm:t>
    </dgm:pt>
    <dgm:pt modelId="{F0DDD5A1-8816-4835-8213-A4889B41DC02}" type="parTrans" cxnId="{C7A669AE-57AD-460E-A014-603B2A795B83}">
      <dgm:prSet/>
      <dgm:spPr/>
      <dgm:t>
        <a:bodyPr/>
        <a:lstStyle/>
        <a:p>
          <a:endParaRPr lang="en-US"/>
        </a:p>
      </dgm:t>
    </dgm:pt>
    <dgm:pt modelId="{7B83BE59-6750-4058-BD2C-8570A2B95759}" type="sibTrans" cxnId="{C7A669AE-57AD-460E-A014-603B2A795B83}">
      <dgm:prSet/>
      <dgm:spPr/>
      <dgm:t>
        <a:bodyPr/>
        <a:lstStyle/>
        <a:p>
          <a:endParaRPr lang="en-US"/>
        </a:p>
      </dgm:t>
    </dgm:pt>
    <dgm:pt modelId="{74E18789-401C-46D1-A1C9-F4514626FD65}">
      <dgm:prSet phldrT="[Text]"/>
      <dgm:spPr/>
      <dgm:t>
        <a:bodyPr/>
        <a:lstStyle/>
        <a:p>
          <a:r>
            <a:rPr lang="en-US" dirty="0" smtClean="0"/>
            <a:t>Well prepared student?</a:t>
          </a:r>
          <a:endParaRPr lang="en-US" dirty="0"/>
        </a:p>
      </dgm:t>
    </dgm:pt>
    <dgm:pt modelId="{619A3C5F-7B78-4E9D-B04E-65FE09EF768F}" type="parTrans" cxnId="{439F3E82-14BB-49E0-A90D-6E0B6150721D}">
      <dgm:prSet/>
      <dgm:spPr/>
      <dgm:t>
        <a:bodyPr/>
        <a:lstStyle/>
        <a:p>
          <a:endParaRPr lang="en-US"/>
        </a:p>
      </dgm:t>
    </dgm:pt>
    <dgm:pt modelId="{170F6645-3E07-41C5-801E-1085EAFE4246}" type="sibTrans" cxnId="{439F3E82-14BB-49E0-A90D-6E0B6150721D}">
      <dgm:prSet/>
      <dgm:spPr/>
      <dgm:t>
        <a:bodyPr/>
        <a:lstStyle/>
        <a:p>
          <a:endParaRPr lang="en-US"/>
        </a:p>
      </dgm:t>
    </dgm:pt>
    <dgm:pt modelId="{76B7BD4D-CC1F-4BB4-ABAB-0A93C9E088E9}">
      <dgm:prSet phldrT="[Text]"/>
      <dgm:spPr/>
      <dgm:t>
        <a:bodyPr/>
        <a:lstStyle/>
        <a:p>
          <a:r>
            <a:rPr lang="en-US" dirty="0" smtClean="0"/>
            <a:t>Campus</a:t>
          </a:r>
          <a:endParaRPr lang="en-US" dirty="0"/>
        </a:p>
      </dgm:t>
    </dgm:pt>
    <dgm:pt modelId="{5D13F5D6-F6BA-46FC-B81D-D59B13C7105B}" type="sibTrans" cxnId="{E027E668-3A6D-46C3-9984-BC9B02FA8F38}">
      <dgm:prSet/>
      <dgm:spPr/>
      <dgm:t>
        <a:bodyPr/>
        <a:lstStyle/>
        <a:p>
          <a:endParaRPr lang="en-US"/>
        </a:p>
      </dgm:t>
    </dgm:pt>
    <dgm:pt modelId="{F23996DC-24D2-4675-97FE-6A8A99530903}" type="parTrans" cxnId="{E027E668-3A6D-46C3-9984-BC9B02FA8F38}">
      <dgm:prSet/>
      <dgm:spPr/>
      <dgm:t>
        <a:bodyPr/>
        <a:lstStyle/>
        <a:p>
          <a:endParaRPr lang="en-US"/>
        </a:p>
      </dgm:t>
    </dgm:pt>
    <dgm:pt modelId="{5FCE1D64-7B9D-49CD-A118-188F1DC5B549}" type="pres">
      <dgm:prSet presAssocID="{C02F7437-775B-4122-BF8A-5FBACF134E47}" presName="linearFlow" presStyleCnt="0">
        <dgm:presLayoutVars>
          <dgm:dir/>
          <dgm:resizeHandles val="exact"/>
        </dgm:presLayoutVars>
      </dgm:prSet>
      <dgm:spPr/>
    </dgm:pt>
    <dgm:pt modelId="{EB446719-B873-4548-A0D6-522690213554}" type="pres">
      <dgm:prSet presAssocID="{FBA831EA-77DA-4993-98E4-DE2F70328B3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31C432-C575-4184-94DD-233E9C59FDFB}" type="pres">
      <dgm:prSet presAssocID="{EB91316A-74E2-490F-A3AB-A24C9CF78B09}" presName="spacerL" presStyleCnt="0"/>
      <dgm:spPr/>
    </dgm:pt>
    <dgm:pt modelId="{EA98F5D8-D36A-482B-92B5-CCEFCBD9FB1A}" type="pres">
      <dgm:prSet presAssocID="{EB91316A-74E2-490F-A3AB-A24C9CF78B09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3776A98-C2D8-4C67-B8D3-3AE8772D83AF}" type="pres">
      <dgm:prSet presAssocID="{EB91316A-74E2-490F-A3AB-A24C9CF78B09}" presName="spacerR" presStyleCnt="0"/>
      <dgm:spPr/>
    </dgm:pt>
    <dgm:pt modelId="{0CC73C58-66B2-4E91-8379-A2842E2EB73B}" type="pres">
      <dgm:prSet presAssocID="{5EAEE499-C9B0-4B35-A010-93CB6FE769E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5E6E4-6F49-46C5-9DA2-60762AD90C6E}" type="pres">
      <dgm:prSet presAssocID="{16C52D18-19F1-4606-8DED-9E7F3073CA37}" presName="spacerL" presStyleCnt="0"/>
      <dgm:spPr/>
    </dgm:pt>
    <dgm:pt modelId="{6AD93D69-4F4E-4AF3-9C8C-D09907DA17BB}" type="pres">
      <dgm:prSet presAssocID="{16C52D18-19F1-4606-8DED-9E7F3073CA37}" presName="sibTrans" presStyleLbl="sibTrans2D1" presStyleIdx="1" presStyleCnt="6"/>
      <dgm:spPr/>
      <dgm:t>
        <a:bodyPr/>
        <a:lstStyle/>
        <a:p>
          <a:endParaRPr lang="en-US"/>
        </a:p>
      </dgm:t>
    </dgm:pt>
    <dgm:pt modelId="{DED772D0-87E0-4742-A9A6-6C67EFAD5B34}" type="pres">
      <dgm:prSet presAssocID="{16C52D18-19F1-4606-8DED-9E7F3073CA37}" presName="spacerR" presStyleCnt="0"/>
      <dgm:spPr/>
    </dgm:pt>
    <dgm:pt modelId="{C31DAC4E-1DD1-4F94-8011-EC457182DE93}" type="pres">
      <dgm:prSet presAssocID="{F5258E16-BFA9-47CD-BE5D-EE96B795114E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245EB-DA43-4288-9B06-D66BFF77D572}" type="pres">
      <dgm:prSet presAssocID="{A32F67AE-F71D-45D6-A731-2B1975F89E81}" presName="spacerL" presStyleCnt="0"/>
      <dgm:spPr/>
    </dgm:pt>
    <dgm:pt modelId="{69A01FA1-E0C7-4FA8-A9FE-A87DE26F6140}" type="pres">
      <dgm:prSet presAssocID="{A32F67AE-F71D-45D6-A731-2B1975F89E81}" presName="sibTrans" presStyleLbl="sibTrans2D1" presStyleIdx="2" presStyleCnt="6"/>
      <dgm:spPr/>
      <dgm:t>
        <a:bodyPr/>
        <a:lstStyle/>
        <a:p>
          <a:endParaRPr lang="en-US"/>
        </a:p>
      </dgm:t>
    </dgm:pt>
    <dgm:pt modelId="{A892DCA1-BF6E-4B19-8884-1510F9AA821D}" type="pres">
      <dgm:prSet presAssocID="{A32F67AE-F71D-45D6-A731-2B1975F89E81}" presName="spacerR" presStyleCnt="0"/>
      <dgm:spPr/>
    </dgm:pt>
    <dgm:pt modelId="{5AEF6A1B-97D6-4092-A5DF-9071EBDF3B14}" type="pres">
      <dgm:prSet presAssocID="{C4162EAE-AE2B-4DC9-8BB9-2F2C027D0D09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8CFE5-6F31-4BD0-8F53-9633ACA69200}" type="pres">
      <dgm:prSet presAssocID="{E446F3E5-7DC1-4F08-B184-ED130A53E96B}" presName="spacerL" presStyleCnt="0"/>
      <dgm:spPr/>
    </dgm:pt>
    <dgm:pt modelId="{5D697B53-6360-4A47-B3CA-4BC486EF63D8}" type="pres">
      <dgm:prSet presAssocID="{E446F3E5-7DC1-4F08-B184-ED130A53E96B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E09F6B2-0676-4D4B-9B14-EF4DB790E7DD}" type="pres">
      <dgm:prSet presAssocID="{E446F3E5-7DC1-4F08-B184-ED130A53E96B}" presName="spacerR" presStyleCnt="0"/>
      <dgm:spPr/>
    </dgm:pt>
    <dgm:pt modelId="{BD13479A-9B31-4DB8-B7D1-BE4D2F026128}" type="pres">
      <dgm:prSet presAssocID="{76B7BD4D-CC1F-4BB4-ABAB-0A93C9E088E9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64F78-B615-45BB-AF3D-71872BCF1713}" type="pres">
      <dgm:prSet presAssocID="{5D13F5D6-F6BA-46FC-B81D-D59B13C7105B}" presName="spacerL" presStyleCnt="0"/>
      <dgm:spPr/>
    </dgm:pt>
    <dgm:pt modelId="{21B7889B-2DCF-4212-B9F3-AFF6F401A273}" type="pres">
      <dgm:prSet presAssocID="{5D13F5D6-F6BA-46FC-B81D-D59B13C7105B}" presName="sibTrans" presStyleLbl="sibTrans2D1" presStyleIdx="4" presStyleCnt="6"/>
      <dgm:spPr/>
      <dgm:t>
        <a:bodyPr/>
        <a:lstStyle/>
        <a:p>
          <a:endParaRPr lang="en-US"/>
        </a:p>
      </dgm:t>
    </dgm:pt>
    <dgm:pt modelId="{F6E9BD88-FFBE-43CA-AD95-2945328A21EC}" type="pres">
      <dgm:prSet presAssocID="{5D13F5D6-F6BA-46FC-B81D-D59B13C7105B}" presName="spacerR" presStyleCnt="0"/>
      <dgm:spPr/>
    </dgm:pt>
    <dgm:pt modelId="{3C5992D4-9DFA-478F-A8A1-3A22A874C8C5}" type="pres">
      <dgm:prSet presAssocID="{87EFA697-98BF-4459-B372-26343AB494E9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B6A0F-97F7-4263-A81F-9DCC18DE82C0}" type="pres">
      <dgm:prSet presAssocID="{7B83BE59-6750-4058-BD2C-8570A2B95759}" presName="spacerL" presStyleCnt="0"/>
      <dgm:spPr/>
    </dgm:pt>
    <dgm:pt modelId="{CBC8EFC4-A49D-4831-9475-9E84B9AA25C3}" type="pres">
      <dgm:prSet presAssocID="{7B83BE59-6750-4058-BD2C-8570A2B95759}" presName="sibTrans" presStyleLbl="sibTrans2D1" presStyleIdx="5" presStyleCnt="6"/>
      <dgm:spPr/>
      <dgm:t>
        <a:bodyPr/>
        <a:lstStyle/>
        <a:p>
          <a:endParaRPr lang="en-US"/>
        </a:p>
      </dgm:t>
    </dgm:pt>
    <dgm:pt modelId="{2E065507-A02A-4E6D-BDE6-0FD3F9261CC4}" type="pres">
      <dgm:prSet presAssocID="{7B83BE59-6750-4058-BD2C-8570A2B95759}" presName="spacerR" presStyleCnt="0"/>
      <dgm:spPr/>
    </dgm:pt>
    <dgm:pt modelId="{5F5AB4CA-42A4-407B-BDCA-8F5C6E65D5B0}" type="pres">
      <dgm:prSet presAssocID="{74E18789-401C-46D1-A1C9-F4514626FD65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CCEA07-B26C-4B32-8AD1-FE857C603023}" type="presOf" srcId="{FBA831EA-77DA-4993-98E4-DE2F70328B3D}" destId="{EB446719-B873-4548-A0D6-522690213554}" srcOrd="0" destOrd="0" presId="urn:microsoft.com/office/officeart/2005/8/layout/equation1"/>
    <dgm:cxn modelId="{94E8982E-75F5-496B-A5EC-EEAE4CAAE2D2}" type="presOf" srcId="{F5258E16-BFA9-47CD-BE5D-EE96B795114E}" destId="{C31DAC4E-1DD1-4F94-8011-EC457182DE93}" srcOrd="0" destOrd="0" presId="urn:microsoft.com/office/officeart/2005/8/layout/equation1"/>
    <dgm:cxn modelId="{BD127B3F-68E8-4829-8C2A-D5205D6A8E29}" type="presOf" srcId="{E446F3E5-7DC1-4F08-B184-ED130A53E96B}" destId="{5D697B53-6360-4A47-B3CA-4BC486EF63D8}" srcOrd="0" destOrd="0" presId="urn:microsoft.com/office/officeart/2005/8/layout/equation1"/>
    <dgm:cxn modelId="{E027E668-3A6D-46C3-9984-BC9B02FA8F38}" srcId="{C02F7437-775B-4122-BF8A-5FBACF134E47}" destId="{76B7BD4D-CC1F-4BB4-ABAB-0A93C9E088E9}" srcOrd="4" destOrd="0" parTransId="{F23996DC-24D2-4675-97FE-6A8A99530903}" sibTransId="{5D13F5D6-F6BA-46FC-B81D-D59B13C7105B}"/>
    <dgm:cxn modelId="{52B24B17-05B4-46CA-89B5-BDBAEB2AA11D}" type="presOf" srcId="{16C52D18-19F1-4606-8DED-9E7F3073CA37}" destId="{6AD93D69-4F4E-4AF3-9C8C-D09907DA17BB}" srcOrd="0" destOrd="0" presId="urn:microsoft.com/office/officeart/2005/8/layout/equation1"/>
    <dgm:cxn modelId="{FE05D649-BC72-4B99-A0E8-C68E65E96C41}" type="presOf" srcId="{87EFA697-98BF-4459-B372-26343AB494E9}" destId="{3C5992D4-9DFA-478F-A8A1-3A22A874C8C5}" srcOrd="0" destOrd="0" presId="urn:microsoft.com/office/officeart/2005/8/layout/equation1"/>
    <dgm:cxn modelId="{439F3E82-14BB-49E0-A90D-6E0B6150721D}" srcId="{C02F7437-775B-4122-BF8A-5FBACF134E47}" destId="{74E18789-401C-46D1-A1C9-F4514626FD65}" srcOrd="6" destOrd="0" parTransId="{619A3C5F-7B78-4E9D-B04E-65FE09EF768F}" sibTransId="{170F6645-3E07-41C5-801E-1085EAFE4246}"/>
    <dgm:cxn modelId="{3B7BF2CD-6528-49E8-BFB6-2359BA4CD0F0}" srcId="{C02F7437-775B-4122-BF8A-5FBACF134E47}" destId="{C4162EAE-AE2B-4DC9-8BB9-2F2C027D0D09}" srcOrd="3" destOrd="0" parTransId="{28372994-AF4D-476A-8F96-4BDE6F9278BE}" sibTransId="{E446F3E5-7DC1-4F08-B184-ED130A53E96B}"/>
    <dgm:cxn modelId="{B7DD8A90-9820-45E6-BBF0-A472A40E6A67}" srcId="{C02F7437-775B-4122-BF8A-5FBACF134E47}" destId="{FBA831EA-77DA-4993-98E4-DE2F70328B3D}" srcOrd="0" destOrd="0" parTransId="{CD0E4656-C812-482F-B9DE-80D9590A0969}" sibTransId="{EB91316A-74E2-490F-A3AB-A24C9CF78B09}"/>
    <dgm:cxn modelId="{B43D0F55-7D32-415E-8F5E-9AEB913DFE24}" srcId="{C02F7437-775B-4122-BF8A-5FBACF134E47}" destId="{F5258E16-BFA9-47CD-BE5D-EE96B795114E}" srcOrd="2" destOrd="0" parTransId="{62581F1D-A708-4F20-A46B-059B6FECE954}" sibTransId="{A32F67AE-F71D-45D6-A731-2B1975F89E81}"/>
    <dgm:cxn modelId="{AF725A4D-3757-4694-A8E2-455CF0D15D25}" type="presOf" srcId="{76B7BD4D-CC1F-4BB4-ABAB-0A93C9E088E9}" destId="{BD13479A-9B31-4DB8-B7D1-BE4D2F026128}" srcOrd="0" destOrd="0" presId="urn:microsoft.com/office/officeart/2005/8/layout/equation1"/>
    <dgm:cxn modelId="{F6F5510E-26F4-408F-853B-7DF308D331D4}" type="presOf" srcId="{EB91316A-74E2-490F-A3AB-A24C9CF78B09}" destId="{EA98F5D8-D36A-482B-92B5-CCEFCBD9FB1A}" srcOrd="0" destOrd="0" presId="urn:microsoft.com/office/officeart/2005/8/layout/equation1"/>
    <dgm:cxn modelId="{B95200D5-01C1-4193-9832-5C08848EFFF6}" type="presOf" srcId="{C02F7437-775B-4122-BF8A-5FBACF134E47}" destId="{5FCE1D64-7B9D-49CD-A118-188F1DC5B549}" srcOrd="0" destOrd="0" presId="urn:microsoft.com/office/officeart/2005/8/layout/equation1"/>
    <dgm:cxn modelId="{C7A669AE-57AD-460E-A014-603B2A795B83}" srcId="{C02F7437-775B-4122-BF8A-5FBACF134E47}" destId="{87EFA697-98BF-4459-B372-26343AB494E9}" srcOrd="5" destOrd="0" parTransId="{F0DDD5A1-8816-4835-8213-A4889B41DC02}" sibTransId="{7B83BE59-6750-4058-BD2C-8570A2B95759}"/>
    <dgm:cxn modelId="{1FACDAE2-BC60-4073-AD7C-931FF7E05374}" type="presOf" srcId="{74E18789-401C-46D1-A1C9-F4514626FD65}" destId="{5F5AB4CA-42A4-407B-BDCA-8F5C6E65D5B0}" srcOrd="0" destOrd="0" presId="urn:microsoft.com/office/officeart/2005/8/layout/equation1"/>
    <dgm:cxn modelId="{3DD8CB3A-A6CB-4FE3-BF14-D290C4ADBFC2}" type="presOf" srcId="{5EAEE499-C9B0-4B35-A010-93CB6FE769E8}" destId="{0CC73C58-66B2-4E91-8379-A2842E2EB73B}" srcOrd="0" destOrd="0" presId="urn:microsoft.com/office/officeart/2005/8/layout/equation1"/>
    <dgm:cxn modelId="{7E7C1C8B-71F9-4394-9960-93E139980C37}" type="presOf" srcId="{A32F67AE-F71D-45D6-A731-2B1975F89E81}" destId="{69A01FA1-E0C7-4FA8-A9FE-A87DE26F6140}" srcOrd="0" destOrd="0" presId="urn:microsoft.com/office/officeart/2005/8/layout/equation1"/>
    <dgm:cxn modelId="{6D19C300-1C78-45EA-9D9E-E63B04E081DA}" type="presOf" srcId="{7B83BE59-6750-4058-BD2C-8570A2B95759}" destId="{CBC8EFC4-A49D-4831-9475-9E84B9AA25C3}" srcOrd="0" destOrd="0" presId="urn:microsoft.com/office/officeart/2005/8/layout/equation1"/>
    <dgm:cxn modelId="{256EFD95-2CBB-4263-BFBF-138C581D7963}" type="presOf" srcId="{5D13F5D6-F6BA-46FC-B81D-D59B13C7105B}" destId="{21B7889B-2DCF-4212-B9F3-AFF6F401A273}" srcOrd="0" destOrd="0" presId="urn:microsoft.com/office/officeart/2005/8/layout/equation1"/>
    <dgm:cxn modelId="{D450A0C3-6B64-4070-A403-F65A9F82613F}" type="presOf" srcId="{C4162EAE-AE2B-4DC9-8BB9-2F2C027D0D09}" destId="{5AEF6A1B-97D6-4092-A5DF-9071EBDF3B14}" srcOrd="0" destOrd="0" presId="urn:microsoft.com/office/officeart/2005/8/layout/equation1"/>
    <dgm:cxn modelId="{B9A4BC09-F5CD-471B-8395-53AAE8286FED}" srcId="{C02F7437-775B-4122-BF8A-5FBACF134E47}" destId="{5EAEE499-C9B0-4B35-A010-93CB6FE769E8}" srcOrd="1" destOrd="0" parTransId="{B69AE4A3-51EF-4B43-8F08-31332C8D3503}" sibTransId="{16C52D18-19F1-4606-8DED-9E7F3073CA37}"/>
    <dgm:cxn modelId="{32152FAF-001D-4965-8387-8E4037CE94EE}" type="presParOf" srcId="{5FCE1D64-7B9D-49CD-A118-188F1DC5B549}" destId="{EB446719-B873-4548-A0D6-522690213554}" srcOrd="0" destOrd="0" presId="urn:microsoft.com/office/officeart/2005/8/layout/equation1"/>
    <dgm:cxn modelId="{9650EA40-8460-48A3-9E05-823F10C525CC}" type="presParOf" srcId="{5FCE1D64-7B9D-49CD-A118-188F1DC5B549}" destId="{7B31C432-C575-4184-94DD-233E9C59FDFB}" srcOrd="1" destOrd="0" presId="urn:microsoft.com/office/officeart/2005/8/layout/equation1"/>
    <dgm:cxn modelId="{44B9A761-7899-41DC-B44B-DC95F4652D18}" type="presParOf" srcId="{5FCE1D64-7B9D-49CD-A118-188F1DC5B549}" destId="{EA98F5D8-D36A-482B-92B5-CCEFCBD9FB1A}" srcOrd="2" destOrd="0" presId="urn:microsoft.com/office/officeart/2005/8/layout/equation1"/>
    <dgm:cxn modelId="{A866ED13-FCAD-4F08-A396-53CF88A02F09}" type="presParOf" srcId="{5FCE1D64-7B9D-49CD-A118-188F1DC5B549}" destId="{23776A98-C2D8-4C67-B8D3-3AE8772D83AF}" srcOrd="3" destOrd="0" presId="urn:microsoft.com/office/officeart/2005/8/layout/equation1"/>
    <dgm:cxn modelId="{05B355FA-1E99-43AD-B688-07CCC43E971B}" type="presParOf" srcId="{5FCE1D64-7B9D-49CD-A118-188F1DC5B549}" destId="{0CC73C58-66B2-4E91-8379-A2842E2EB73B}" srcOrd="4" destOrd="0" presId="urn:microsoft.com/office/officeart/2005/8/layout/equation1"/>
    <dgm:cxn modelId="{D874B6F8-332A-48B6-BA5F-FF4ACA55B668}" type="presParOf" srcId="{5FCE1D64-7B9D-49CD-A118-188F1DC5B549}" destId="{CBF5E6E4-6F49-46C5-9DA2-60762AD90C6E}" srcOrd="5" destOrd="0" presId="urn:microsoft.com/office/officeart/2005/8/layout/equation1"/>
    <dgm:cxn modelId="{416B29EC-D490-4B88-8E0D-217C6CF909F2}" type="presParOf" srcId="{5FCE1D64-7B9D-49CD-A118-188F1DC5B549}" destId="{6AD93D69-4F4E-4AF3-9C8C-D09907DA17BB}" srcOrd="6" destOrd="0" presId="urn:microsoft.com/office/officeart/2005/8/layout/equation1"/>
    <dgm:cxn modelId="{AA96A9FF-ADD9-4BA6-AA47-250C87EF8918}" type="presParOf" srcId="{5FCE1D64-7B9D-49CD-A118-188F1DC5B549}" destId="{DED772D0-87E0-4742-A9A6-6C67EFAD5B34}" srcOrd="7" destOrd="0" presId="urn:microsoft.com/office/officeart/2005/8/layout/equation1"/>
    <dgm:cxn modelId="{EA4B895D-9BD0-4ABC-9C02-BA609A19DEC8}" type="presParOf" srcId="{5FCE1D64-7B9D-49CD-A118-188F1DC5B549}" destId="{C31DAC4E-1DD1-4F94-8011-EC457182DE93}" srcOrd="8" destOrd="0" presId="urn:microsoft.com/office/officeart/2005/8/layout/equation1"/>
    <dgm:cxn modelId="{9B09A93D-0130-4C9F-A00D-03E0287F7CA2}" type="presParOf" srcId="{5FCE1D64-7B9D-49CD-A118-188F1DC5B549}" destId="{173245EB-DA43-4288-9B06-D66BFF77D572}" srcOrd="9" destOrd="0" presId="urn:microsoft.com/office/officeart/2005/8/layout/equation1"/>
    <dgm:cxn modelId="{34E18EBD-23C7-404F-B891-1EC951A49885}" type="presParOf" srcId="{5FCE1D64-7B9D-49CD-A118-188F1DC5B549}" destId="{69A01FA1-E0C7-4FA8-A9FE-A87DE26F6140}" srcOrd="10" destOrd="0" presId="urn:microsoft.com/office/officeart/2005/8/layout/equation1"/>
    <dgm:cxn modelId="{8D3F2D8C-723B-4F5B-A626-7FD37CFA0E46}" type="presParOf" srcId="{5FCE1D64-7B9D-49CD-A118-188F1DC5B549}" destId="{A892DCA1-BF6E-4B19-8884-1510F9AA821D}" srcOrd="11" destOrd="0" presId="urn:microsoft.com/office/officeart/2005/8/layout/equation1"/>
    <dgm:cxn modelId="{B4AD9258-71E7-4B98-AF0E-696B86019887}" type="presParOf" srcId="{5FCE1D64-7B9D-49CD-A118-188F1DC5B549}" destId="{5AEF6A1B-97D6-4092-A5DF-9071EBDF3B14}" srcOrd="12" destOrd="0" presId="urn:microsoft.com/office/officeart/2005/8/layout/equation1"/>
    <dgm:cxn modelId="{39EC97FE-6B9A-41D8-804B-2085F3C77DE8}" type="presParOf" srcId="{5FCE1D64-7B9D-49CD-A118-188F1DC5B549}" destId="{1E98CFE5-6F31-4BD0-8F53-9633ACA69200}" srcOrd="13" destOrd="0" presId="urn:microsoft.com/office/officeart/2005/8/layout/equation1"/>
    <dgm:cxn modelId="{489BF80F-94CD-4FE1-A9B4-38F6A25402A8}" type="presParOf" srcId="{5FCE1D64-7B9D-49CD-A118-188F1DC5B549}" destId="{5D697B53-6360-4A47-B3CA-4BC486EF63D8}" srcOrd="14" destOrd="0" presId="urn:microsoft.com/office/officeart/2005/8/layout/equation1"/>
    <dgm:cxn modelId="{A6625C01-FDE3-463A-A10D-6BB1FA90D59C}" type="presParOf" srcId="{5FCE1D64-7B9D-49CD-A118-188F1DC5B549}" destId="{AE09F6B2-0676-4D4B-9B14-EF4DB790E7DD}" srcOrd="15" destOrd="0" presId="urn:microsoft.com/office/officeart/2005/8/layout/equation1"/>
    <dgm:cxn modelId="{1AF22270-C033-4E69-8680-35D9C7A685A4}" type="presParOf" srcId="{5FCE1D64-7B9D-49CD-A118-188F1DC5B549}" destId="{BD13479A-9B31-4DB8-B7D1-BE4D2F026128}" srcOrd="16" destOrd="0" presId="urn:microsoft.com/office/officeart/2005/8/layout/equation1"/>
    <dgm:cxn modelId="{E1741898-C8C3-4B47-A707-AAD0170F3EC2}" type="presParOf" srcId="{5FCE1D64-7B9D-49CD-A118-188F1DC5B549}" destId="{F2764F78-B615-45BB-AF3D-71872BCF1713}" srcOrd="17" destOrd="0" presId="urn:microsoft.com/office/officeart/2005/8/layout/equation1"/>
    <dgm:cxn modelId="{F6F377B2-F5B1-44EB-BF90-E198F22ACBFA}" type="presParOf" srcId="{5FCE1D64-7B9D-49CD-A118-188F1DC5B549}" destId="{21B7889B-2DCF-4212-B9F3-AFF6F401A273}" srcOrd="18" destOrd="0" presId="urn:microsoft.com/office/officeart/2005/8/layout/equation1"/>
    <dgm:cxn modelId="{E40CC1AE-47F9-4327-849E-45D6949376E1}" type="presParOf" srcId="{5FCE1D64-7B9D-49CD-A118-188F1DC5B549}" destId="{F6E9BD88-FFBE-43CA-AD95-2945328A21EC}" srcOrd="19" destOrd="0" presId="urn:microsoft.com/office/officeart/2005/8/layout/equation1"/>
    <dgm:cxn modelId="{34E738AB-D625-440E-8B62-B7F2E0F18AF8}" type="presParOf" srcId="{5FCE1D64-7B9D-49CD-A118-188F1DC5B549}" destId="{3C5992D4-9DFA-478F-A8A1-3A22A874C8C5}" srcOrd="20" destOrd="0" presId="urn:microsoft.com/office/officeart/2005/8/layout/equation1"/>
    <dgm:cxn modelId="{C15E78B7-DB38-49C0-BB26-2209BD2D31DE}" type="presParOf" srcId="{5FCE1D64-7B9D-49CD-A118-188F1DC5B549}" destId="{AA1B6A0F-97F7-4263-A81F-9DCC18DE82C0}" srcOrd="21" destOrd="0" presId="urn:microsoft.com/office/officeart/2005/8/layout/equation1"/>
    <dgm:cxn modelId="{6725D71D-AA07-4873-9AE7-27526A1E7C35}" type="presParOf" srcId="{5FCE1D64-7B9D-49CD-A118-188F1DC5B549}" destId="{CBC8EFC4-A49D-4831-9475-9E84B9AA25C3}" srcOrd="22" destOrd="0" presId="urn:microsoft.com/office/officeart/2005/8/layout/equation1"/>
    <dgm:cxn modelId="{DF71916F-939E-4652-BF71-5DA7BDDCAC17}" type="presParOf" srcId="{5FCE1D64-7B9D-49CD-A118-188F1DC5B549}" destId="{2E065507-A02A-4E6D-BDE6-0FD3F9261CC4}" srcOrd="23" destOrd="0" presId="urn:microsoft.com/office/officeart/2005/8/layout/equation1"/>
    <dgm:cxn modelId="{94AABE14-69EB-42DC-B6D0-F4C7ACA57FA0}" type="presParOf" srcId="{5FCE1D64-7B9D-49CD-A118-188F1DC5B549}" destId="{5F5AB4CA-42A4-407B-BDCA-8F5C6E65D5B0}" srcOrd="2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2F7437-775B-4122-BF8A-5FBACF134E47}" type="doc">
      <dgm:prSet loTypeId="urn:microsoft.com/office/officeart/2005/8/layout/equation1" loCatId="process" qsTypeId="urn:microsoft.com/office/officeart/2005/8/quickstyle/simple1" qsCatId="simple" csTypeId="urn:microsoft.com/office/officeart/2005/8/colors/accent0_2" csCatId="mainScheme" phldr="1"/>
      <dgm:spPr/>
    </dgm:pt>
    <dgm:pt modelId="{FBA831EA-77DA-4993-98E4-DE2F70328B3D}">
      <dgm:prSet phldrT="[Text]"/>
      <dgm:spPr/>
      <dgm:t>
        <a:bodyPr/>
        <a:lstStyle/>
        <a:p>
          <a:r>
            <a:rPr lang="en-US" dirty="0" smtClean="0"/>
            <a:t>Online Learning</a:t>
          </a:r>
          <a:endParaRPr lang="en-US" dirty="0"/>
        </a:p>
      </dgm:t>
    </dgm:pt>
    <dgm:pt modelId="{CD0E4656-C812-482F-B9DE-80D9590A0969}" type="parTrans" cxnId="{B7DD8A90-9820-45E6-BBF0-A472A40E6A67}">
      <dgm:prSet/>
      <dgm:spPr/>
      <dgm:t>
        <a:bodyPr/>
        <a:lstStyle/>
        <a:p>
          <a:endParaRPr lang="en-US"/>
        </a:p>
      </dgm:t>
    </dgm:pt>
    <dgm:pt modelId="{EB91316A-74E2-490F-A3AB-A24C9CF78B09}" type="sibTrans" cxnId="{B7DD8A90-9820-45E6-BBF0-A472A40E6A67}">
      <dgm:prSet/>
      <dgm:spPr/>
      <dgm:t>
        <a:bodyPr/>
        <a:lstStyle/>
        <a:p>
          <a:endParaRPr lang="en-US"/>
        </a:p>
      </dgm:t>
    </dgm:pt>
    <dgm:pt modelId="{5EAEE499-C9B0-4B35-A010-93CB6FE769E8}">
      <dgm:prSet phldrT="[Text]"/>
      <dgm:spPr/>
      <dgm:t>
        <a:bodyPr/>
        <a:lstStyle/>
        <a:p>
          <a:r>
            <a:rPr lang="en-US" dirty="0" smtClean="0"/>
            <a:t>Online Courses</a:t>
          </a:r>
          <a:endParaRPr lang="en-US" dirty="0"/>
        </a:p>
      </dgm:t>
    </dgm:pt>
    <dgm:pt modelId="{B69AE4A3-51EF-4B43-8F08-31332C8D3503}" type="parTrans" cxnId="{B9A4BC09-F5CD-471B-8395-53AAE8286FED}">
      <dgm:prSet/>
      <dgm:spPr/>
      <dgm:t>
        <a:bodyPr/>
        <a:lstStyle/>
        <a:p>
          <a:endParaRPr lang="en-US"/>
        </a:p>
      </dgm:t>
    </dgm:pt>
    <dgm:pt modelId="{16C52D18-19F1-4606-8DED-9E7F3073CA37}" type="sibTrans" cxnId="{B9A4BC09-F5CD-471B-8395-53AAE8286FED}">
      <dgm:prSet/>
      <dgm:spPr/>
      <dgm:t>
        <a:bodyPr/>
        <a:lstStyle/>
        <a:p>
          <a:endParaRPr lang="en-US"/>
        </a:p>
      </dgm:t>
    </dgm:pt>
    <dgm:pt modelId="{F5258E16-BFA9-47CD-BE5D-EE96B795114E}">
      <dgm:prSet phldrT="[Text]"/>
      <dgm:spPr/>
      <dgm:t>
        <a:bodyPr/>
        <a:lstStyle/>
        <a:p>
          <a:r>
            <a:rPr lang="en-US" dirty="0" smtClean="0"/>
            <a:t>Program</a:t>
          </a:r>
          <a:endParaRPr lang="en-US" dirty="0"/>
        </a:p>
      </dgm:t>
    </dgm:pt>
    <dgm:pt modelId="{62581F1D-A708-4F20-A46B-059B6FECE954}" type="parTrans" cxnId="{B43D0F55-7D32-415E-8F5E-9AEB913DFE24}">
      <dgm:prSet/>
      <dgm:spPr/>
      <dgm:t>
        <a:bodyPr/>
        <a:lstStyle/>
        <a:p>
          <a:endParaRPr lang="en-US"/>
        </a:p>
      </dgm:t>
    </dgm:pt>
    <dgm:pt modelId="{A32F67AE-F71D-45D6-A731-2B1975F89E81}" type="sibTrans" cxnId="{B43D0F55-7D32-415E-8F5E-9AEB913DFE24}">
      <dgm:prSet/>
      <dgm:spPr/>
      <dgm:t>
        <a:bodyPr/>
        <a:lstStyle/>
        <a:p>
          <a:endParaRPr lang="en-US"/>
        </a:p>
      </dgm:t>
    </dgm:pt>
    <dgm:pt modelId="{C4162EAE-AE2B-4DC9-8BB9-2F2C027D0D09}">
      <dgm:prSet phldrT="[Text]"/>
      <dgm:spPr/>
      <dgm:t>
        <a:bodyPr/>
        <a:lstStyle/>
        <a:p>
          <a:r>
            <a:rPr lang="en-US" dirty="0" smtClean="0"/>
            <a:t>Department</a:t>
          </a:r>
          <a:endParaRPr lang="en-US" dirty="0"/>
        </a:p>
      </dgm:t>
    </dgm:pt>
    <dgm:pt modelId="{28372994-AF4D-476A-8F96-4BDE6F9278BE}" type="parTrans" cxnId="{3B7BF2CD-6528-49E8-BFB6-2359BA4CD0F0}">
      <dgm:prSet/>
      <dgm:spPr/>
      <dgm:t>
        <a:bodyPr/>
        <a:lstStyle/>
        <a:p>
          <a:endParaRPr lang="en-US"/>
        </a:p>
      </dgm:t>
    </dgm:pt>
    <dgm:pt modelId="{E446F3E5-7DC1-4F08-B184-ED130A53E96B}" type="sibTrans" cxnId="{3B7BF2CD-6528-49E8-BFB6-2359BA4CD0F0}">
      <dgm:prSet/>
      <dgm:spPr/>
      <dgm:t>
        <a:bodyPr/>
        <a:lstStyle/>
        <a:p>
          <a:endParaRPr lang="en-US"/>
        </a:p>
      </dgm:t>
    </dgm:pt>
    <dgm:pt modelId="{76B7BD4D-CC1F-4BB4-ABAB-0A93C9E088E9}">
      <dgm:prSet phldrT="[Text]"/>
      <dgm:spPr/>
      <dgm:t>
        <a:bodyPr/>
        <a:lstStyle/>
        <a:p>
          <a:r>
            <a:rPr lang="en-US" dirty="0" smtClean="0"/>
            <a:t>Campus</a:t>
          </a:r>
          <a:endParaRPr lang="en-US" dirty="0"/>
        </a:p>
      </dgm:t>
    </dgm:pt>
    <dgm:pt modelId="{F23996DC-24D2-4675-97FE-6A8A99530903}" type="parTrans" cxnId="{E027E668-3A6D-46C3-9984-BC9B02FA8F38}">
      <dgm:prSet/>
      <dgm:spPr/>
      <dgm:t>
        <a:bodyPr/>
        <a:lstStyle/>
        <a:p>
          <a:endParaRPr lang="en-US"/>
        </a:p>
      </dgm:t>
    </dgm:pt>
    <dgm:pt modelId="{5D13F5D6-F6BA-46FC-B81D-D59B13C7105B}" type="sibTrans" cxnId="{E027E668-3A6D-46C3-9984-BC9B02FA8F38}">
      <dgm:prSet/>
      <dgm:spPr/>
      <dgm:t>
        <a:bodyPr/>
        <a:lstStyle/>
        <a:p>
          <a:endParaRPr lang="en-US"/>
        </a:p>
      </dgm:t>
    </dgm:pt>
    <dgm:pt modelId="{87EFA697-98BF-4459-B372-26343AB494E9}">
      <dgm:prSet phldrT="[Text]"/>
      <dgm:spPr/>
      <dgm:t>
        <a:bodyPr/>
        <a:lstStyle/>
        <a:p>
          <a:r>
            <a:rPr lang="en-US" dirty="0" smtClean="0"/>
            <a:t>Institution</a:t>
          </a:r>
          <a:endParaRPr lang="en-US" dirty="0"/>
        </a:p>
      </dgm:t>
    </dgm:pt>
    <dgm:pt modelId="{F0DDD5A1-8816-4835-8213-A4889B41DC02}" type="parTrans" cxnId="{C7A669AE-57AD-460E-A014-603B2A795B83}">
      <dgm:prSet/>
      <dgm:spPr/>
      <dgm:t>
        <a:bodyPr/>
        <a:lstStyle/>
        <a:p>
          <a:endParaRPr lang="en-US"/>
        </a:p>
      </dgm:t>
    </dgm:pt>
    <dgm:pt modelId="{7B83BE59-6750-4058-BD2C-8570A2B95759}" type="sibTrans" cxnId="{C7A669AE-57AD-460E-A014-603B2A795B83}">
      <dgm:prSet/>
      <dgm:spPr/>
      <dgm:t>
        <a:bodyPr/>
        <a:lstStyle/>
        <a:p>
          <a:endParaRPr lang="en-US"/>
        </a:p>
      </dgm:t>
    </dgm:pt>
    <dgm:pt modelId="{74E18789-401C-46D1-A1C9-F4514626FD65}">
      <dgm:prSet phldrT="[Text]"/>
      <dgm:spPr/>
      <dgm:t>
        <a:bodyPr/>
        <a:lstStyle/>
        <a:p>
          <a:r>
            <a:rPr lang="en-US" dirty="0" smtClean="0"/>
            <a:t>Well prepared student?</a:t>
          </a:r>
          <a:endParaRPr lang="en-US" dirty="0"/>
        </a:p>
      </dgm:t>
    </dgm:pt>
    <dgm:pt modelId="{619A3C5F-7B78-4E9D-B04E-65FE09EF768F}" type="parTrans" cxnId="{439F3E82-14BB-49E0-A90D-6E0B6150721D}">
      <dgm:prSet/>
      <dgm:spPr/>
      <dgm:t>
        <a:bodyPr/>
        <a:lstStyle/>
        <a:p>
          <a:endParaRPr lang="en-US"/>
        </a:p>
      </dgm:t>
    </dgm:pt>
    <dgm:pt modelId="{170F6645-3E07-41C5-801E-1085EAFE4246}" type="sibTrans" cxnId="{439F3E82-14BB-49E0-A90D-6E0B6150721D}">
      <dgm:prSet/>
      <dgm:spPr/>
      <dgm:t>
        <a:bodyPr/>
        <a:lstStyle/>
        <a:p>
          <a:endParaRPr lang="en-US"/>
        </a:p>
      </dgm:t>
    </dgm:pt>
    <dgm:pt modelId="{5FCE1D64-7B9D-49CD-A118-188F1DC5B549}" type="pres">
      <dgm:prSet presAssocID="{C02F7437-775B-4122-BF8A-5FBACF134E47}" presName="linearFlow" presStyleCnt="0">
        <dgm:presLayoutVars>
          <dgm:dir/>
          <dgm:resizeHandles val="exact"/>
        </dgm:presLayoutVars>
      </dgm:prSet>
      <dgm:spPr/>
    </dgm:pt>
    <dgm:pt modelId="{EB446719-B873-4548-A0D6-522690213554}" type="pres">
      <dgm:prSet presAssocID="{FBA831EA-77DA-4993-98E4-DE2F70328B3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31C432-C575-4184-94DD-233E9C59FDFB}" type="pres">
      <dgm:prSet presAssocID="{EB91316A-74E2-490F-A3AB-A24C9CF78B09}" presName="spacerL" presStyleCnt="0"/>
      <dgm:spPr/>
    </dgm:pt>
    <dgm:pt modelId="{EA98F5D8-D36A-482B-92B5-CCEFCBD9FB1A}" type="pres">
      <dgm:prSet presAssocID="{EB91316A-74E2-490F-A3AB-A24C9CF78B09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3776A98-C2D8-4C67-B8D3-3AE8772D83AF}" type="pres">
      <dgm:prSet presAssocID="{EB91316A-74E2-490F-A3AB-A24C9CF78B09}" presName="spacerR" presStyleCnt="0"/>
      <dgm:spPr/>
    </dgm:pt>
    <dgm:pt modelId="{0CC73C58-66B2-4E91-8379-A2842E2EB73B}" type="pres">
      <dgm:prSet presAssocID="{5EAEE499-C9B0-4B35-A010-93CB6FE769E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5E6E4-6F49-46C5-9DA2-60762AD90C6E}" type="pres">
      <dgm:prSet presAssocID="{16C52D18-19F1-4606-8DED-9E7F3073CA37}" presName="spacerL" presStyleCnt="0"/>
      <dgm:spPr/>
    </dgm:pt>
    <dgm:pt modelId="{6AD93D69-4F4E-4AF3-9C8C-D09907DA17BB}" type="pres">
      <dgm:prSet presAssocID="{16C52D18-19F1-4606-8DED-9E7F3073CA37}" presName="sibTrans" presStyleLbl="sibTrans2D1" presStyleIdx="1" presStyleCnt="6"/>
      <dgm:spPr/>
      <dgm:t>
        <a:bodyPr/>
        <a:lstStyle/>
        <a:p>
          <a:endParaRPr lang="en-US"/>
        </a:p>
      </dgm:t>
    </dgm:pt>
    <dgm:pt modelId="{DED772D0-87E0-4742-A9A6-6C67EFAD5B34}" type="pres">
      <dgm:prSet presAssocID="{16C52D18-19F1-4606-8DED-9E7F3073CA37}" presName="spacerR" presStyleCnt="0"/>
      <dgm:spPr/>
    </dgm:pt>
    <dgm:pt modelId="{C31DAC4E-1DD1-4F94-8011-EC457182DE93}" type="pres">
      <dgm:prSet presAssocID="{F5258E16-BFA9-47CD-BE5D-EE96B795114E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245EB-DA43-4288-9B06-D66BFF77D572}" type="pres">
      <dgm:prSet presAssocID="{A32F67AE-F71D-45D6-A731-2B1975F89E81}" presName="spacerL" presStyleCnt="0"/>
      <dgm:spPr/>
    </dgm:pt>
    <dgm:pt modelId="{69A01FA1-E0C7-4FA8-A9FE-A87DE26F6140}" type="pres">
      <dgm:prSet presAssocID="{A32F67AE-F71D-45D6-A731-2B1975F89E81}" presName="sibTrans" presStyleLbl="sibTrans2D1" presStyleIdx="2" presStyleCnt="6"/>
      <dgm:spPr/>
      <dgm:t>
        <a:bodyPr/>
        <a:lstStyle/>
        <a:p>
          <a:endParaRPr lang="en-US"/>
        </a:p>
      </dgm:t>
    </dgm:pt>
    <dgm:pt modelId="{A892DCA1-BF6E-4B19-8884-1510F9AA821D}" type="pres">
      <dgm:prSet presAssocID="{A32F67AE-F71D-45D6-A731-2B1975F89E81}" presName="spacerR" presStyleCnt="0"/>
      <dgm:spPr/>
    </dgm:pt>
    <dgm:pt modelId="{5AEF6A1B-97D6-4092-A5DF-9071EBDF3B14}" type="pres">
      <dgm:prSet presAssocID="{C4162EAE-AE2B-4DC9-8BB9-2F2C027D0D09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8CFE5-6F31-4BD0-8F53-9633ACA69200}" type="pres">
      <dgm:prSet presAssocID="{E446F3E5-7DC1-4F08-B184-ED130A53E96B}" presName="spacerL" presStyleCnt="0"/>
      <dgm:spPr/>
    </dgm:pt>
    <dgm:pt modelId="{5D697B53-6360-4A47-B3CA-4BC486EF63D8}" type="pres">
      <dgm:prSet presAssocID="{E446F3E5-7DC1-4F08-B184-ED130A53E96B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E09F6B2-0676-4D4B-9B14-EF4DB790E7DD}" type="pres">
      <dgm:prSet presAssocID="{E446F3E5-7DC1-4F08-B184-ED130A53E96B}" presName="spacerR" presStyleCnt="0"/>
      <dgm:spPr/>
    </dgm:pt>
    <dgm:pt modelId="{BD13479A-9B31-4DB8-B7D1-BE4D2F026128}" type="pres">
      <dgm:prSet presAssocID="{76B7BD4D-CC1F-4BB4-ABAB-0A93C9E088E9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64F78-B615-45BB-AF3D-71872BCF1713}" type="pres">
      <dgm:prSet presAssocID="{5D13F5D6-F6BA-46FC-B81D-D59B13C7105B}" presName="spacerL" presStyleCnt="0"/>
      <dgm:spPr/>
    </dgm:pt>
    <dgm:pt modelId="{21B7889B-2DCF-4212-B9F3-AFF6F401A273}" type="pres">
      <dgm:prSet presAssocID="{5D13F5D6-F6BA-46FC-B81D-D59B13C7105B}" presName="sibTrans" presStyleLbl="sibTrans2D1" presStyleIdx="4" presStyleCnt="6"/>
      <dgm:spPr/>
      <dgm:t>
        <a:bodyPr/>
        <a:lstStyle/>
        <a:p>
          <a:endParaRPr lang="en-US"/>
        </a:p>
      </dgm:t>
    </dgm:pt>
    <dgm:pt modelId="{F6E9BD88-FFBE-43CA-AD95-2945328A21EC}" type="pres">
      <dgm:prSet presAssocID="{5D13F5D6-F6BA-46FC-B81D-D59B13C7105B}" presName="spacerR" presStyleCnt="0"/>
      <dgm:spPr/>
    </dgm:pt>
    <dgm:pt modelId="{3C5992D4-9DFA-478F-A8A1-3A22A874C8C5}" type="pres">
      <dgm:prSet presAssocID="{87EFA697-98BF-4459-B372-26343AB494E9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B6A0F-97F7-4263-A81F-9DCC18DE82C0}" type="pres">
      <dgm:prSet presAssocID="{7B83BE59-6750-4058-BD2C-8570A2B95759}" presName="spacerL" presStyleCnt="0"/>
      <dgm:spPr/>
    </dgm:pt>
    <dgm:pt modelId="{CBC8EFC4-A49D-4831-9475-9E84B9AA25C3}" type="pres">
      <dgm:prSet presAssocID="{7B83BE59-6750-4058-BD2C-8570A2B95759}" presName="sibTrans" presStyleLbl="sibTrans2D1" presStyleIdx="5" presStyleCnt="6"/>
      <dgm:spPr/>
      <dgm:t>
        <a:bodyPr/>
        <a:lstStyle/>
        <a:p>
          <a:endParaRPr lang="en-US"/>
        </a:p>
      </dgm:t>
    </dgm:pt>
    <dgm:pt modelId="{2E065507-A02A-4E6D-BDE6-0FD3F9261CC4}" type="pres">
      <dgm:prSet presAssocID="{7B83BE59-6750-4058-BD2C-8570A2B95759}" presName="spacerR" presStyleCnt="0"/>
      <dgm:spPr/>
    </dgm:pt>
    <dgm:pt modelId="{5F5AB4CA-42A4-407B-BDCA-8F5C6E65D5B0}" type="pres">
      <dgm:prSet presAssocID="{74E18789-401C-46D1-A1C9-F4514626FD65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CCEA07-B26C-4B32-8AD1-FE857C603023}" type="presOf" srcId="{FBA831EA-77DA-4993-98E4-DE2F70328B3D}" destId="{EB446719-B873-4548-A0D6-522690213554}" srcOrd="0" destOrd="0" presId="urn:microsoft.com/office/officeart/2005/8/layout/equation1"/>
    <dgm:cxn modelId="{94E8982E-75F5-496B-A5EC-EEAE4CAAE2D2}" type="presOf" srcId="{F5258E16-BFA9-47CD-BE5D-EE96B795114E}" destId="{C31DAC4E-1DD1-4F94-8011-EC457182DE93}" srcOrd="0" destOrd="0" presId="urn:microsoft.com/office/officeart/2005/8/layout/equation1"/>
    <dgm:cxn modelId="{BD127B3F-68E8-4829-8C2A-D5205D6A8E29}" type="presOf" srcId="{E446F3E5-7DC1-4F08-B184-ED130A53E96B}" destId="{5D697B53-6360-4A47-B3CA-4BC486EF63D8}" srcOrd="0" destOrd="0" presId="urn:microsoft.com/office/officeart/2005/8/layout/equation1"/>
    <dgm:cxn modelId="{E027E668-3A6D-46C3-9984-BC9B02FA8F38}" srcId="{C02F7437-775B-4122-BF8A-5FBACF134E47}" destId="{76B7BD4D-CC1F-4BB4-ABAB-0A93C9E088E9}" srcOrd="4" destOrd="0" parTransId="{F23996DC-24D2-4675-97FE-6A8A99530903}" sibTransId="{5D13F5D6-F6BA-46FC-B81D-D59B13C7105B}"/>
    <dgm:cxn modelId="{52B24B17-05B4-46CA-89B5-BDBAEB2AA11D}" type="presOf" srcId="{16C52D18-19F1-4606-8DED-9E7F3073CA37}" destId="{6AD93D69-4F4E-4AF3-9C8C-D09907DA17BB}" srcOrd="0" destOrd="0" presId="urn:microsoft.com/office/officeart/2005/8/layout/equation1"/>
    <dgm:cxn modelId="{FE05D649-BC72-4B99-A0E8-C68E65E96C41}" type="presOf" srcId="{87EFA697-98BF-4459-B372-26343AB494E9}" destId="{3C5992D4-9DFA-478F-A8A1-3A22A874C8C5}" srcOrd="0" destOrd="0" presId="urn:microsoft.com/office/officeart/2005/8/layout/equation1"/>
    <dgm:cxn modelId="{439F3E82-14BB-49E0-A90D-6E0B6150721D}" srcId="{C02F7437-775B-4122-BF8A-5FBACF134E47}" destId="{74E18789-401C-46D1-A1C9-F4514626FD65}" srcOrd="6" destOrd="0" parTransId="{619A3C5F-7B78-4E9D-B04E-65FE09EF768F}" sibTransId="{170F6645-3E07-41C5-801E-1085EAFE4246}"/>
    <dgm:cxn modelId="{3B7BF2CD-6528-49E8-BFB6-2359BA4CD0F0}" srcId="{C02F7437-775B-4122-BF8A-5FBACF134E47}" destId="{C4162EAE-AE2B-4DC9-8BB9-2F2C027D0D09}" srcOrd="3" destOrd="0" parTransId="{28372994-AF4D-476A-8F96-4BDE6F9278BE}" sibTransId="{E446F3E5-7DC1-4F08-B184-ED130A53E96B}"/>
    <dgm:cxn modelId="{B7DD8A90-9820-45E6-BBF0-A472A40E6A67}" srcId="{C02F7437-775B-4122-BF8A-5FBACF134E47}" destId="{FBA831EA-77DA-4993-98E4-DE2F70328B3D}" srcOrd="0" destOrd="0" parTransId="{CD0E4656-C812-482F-B9DE-80D9590A0969}" sibTransId="{EB91316A-74E2-490F-A3AB-A24C9CF78B09}"/>
    <dgm:cxn modelId="{B43D0F55-7D32-415E-8F5E-9AEB913DFE24}" srcId="{C02F7437-775B-4122-BF8A-5FBACF134E47}" destId="{F5258E16-BFA9-47CD-BE5D-EE96B795114E}" srcOrd="2" destOrd="0" parTransId="{62581F1D-A708-4F20-A46B-059B6FECE954}" sibTransId="{A32F67AE-F71D-45D6-A731-2B1975F89E81}"/>
    <dgm:cxn modelId="{AF725A4D-3757-4694-A8E2-455CF0D15D25}" type="presOf" srcId="{76B7BD4D-CC1F-4BB4-ABAB-0A93C9E088E9}" destId="{BD13479A-9B31-4DB8-B7D1-BE4D2F026128}" srcOrd="0" destOrd="0" presId="urn:microsoft.com/office/officeart/2005/8/layout/equation1"/>
    <dgm:cxn modelId="{F6F5510E-26F4-408F-853B-7DF308D331D4}" type="presOf" srcId="{EB91316A-74E2-490F-A3AB-A24C9CF78B09}" destId="{EA98F5D8-D36A-482B-92B5-CCEFCBD9FB1A}" srcOrd="0" destOrd="0" presId="urn:microsoft.com/office/officeart/2005/8/layout/equation1"/>
    <dgm:cxn modelId="{B95200D5-01C1-4193-9832-5C08848EFFF6}" type="presOf" srcId="{C02F7437-775B-4122-BF8A-5FBACF134E47}" destId="{5FCE1D64-7B9D-49CD-A118-188F1DC5B549}" srcOrd="0" destOrd="0" presId="urn:microsoft.com/office/officeart/2005/8/layout/equation1"/>
    <dgm:cxn modelId="{C7A669AE-57AD-460E-A014-603B2A795B83}" srcId="{C02F7437-775B-4122-BF8A-5FBACF134E47}" destId="{87EFA697-98BF-4459-B372-26343AB494E9}" srcOrd="5" destOrd="0" parTransId="{F0DDD5A1-8816-4835-8213-A4889B41DC02}" sibTransId="{7B83BE59-6750-4058-BD2C-8570A2B95759}"/>
    <dgm:cxn modelId="{1FACDAE2-BC60-4073-AD7C-931FF7E05374}" type="presOf" srcId="{74E18789-401C-46D1-A1C9-F4514626FD65}" destId="{5F5AB4CA-42A4-407B-BDCA-8F5C6E65D5B0}" srcOrd="0" destOrd="0" presId="urn:microsoft.com/office/officeart/2005/8/layout/equation1"/>
    <dgm:cxn modelId="{3DD8CB3A-A6CB-4FE3-BF14-D290C4ADBFC2}" type="presOf" srcId="{5EAEE499-C9B0-4B35-A010-93CB6FE769E8}" destId="{0CC73C58-66B2-4E91-8379-A2842E2EB73B}" srcOrd="0" destOrd="0" presId="urn:microsoft.com/office/officeart/2005/8/layout/equation1"/>
    <dgm:cxn modelId="{7E7C1C8B-71F9-4394-9960-93E139980C37}" type="presOf" srcId="{A32F67AE-F71D-45D6-A731-2B1975F89E81}" destId="{69A01FA1-E0C7-4FA8-A9FE-A87DE26F6140}" srcOrd="0" destOrd="0" presId="urn:microsoft.com/office/officeart/2005/8/layout/equation1"/>
    <dgm:cxn modelId="{6D19C300-1C78-45EA-9D9E-E63B04E081DA}" type="presOf" srcId="{7B83BE59-6750-4058-BD2C-8570A2B95759}" destId="{CBC8EFC4-A49D-4831-9475-9E84B9AA25C3}" srcOrd="0" destOrd="0" presId="urn:microsoft.com/office/officeart/2005/8/layout/equation1"/>
    <dgm:cxn modelId="{256EFD95-2CBB-4263-BFBF-138C581D7963}" type="presOf" srcId="{5D13F5D6-F6BA-46FC-B81D-D59B13C7105B}" destId="{21B7889B-2DCF-4212-B9F3-AFF6F401A273}" srcOrd="0" destOrd="0" presId="urn:microsoft.com/office/officeart/2005/8/layout/equation1"/>
    <dgm:cxn modelId="{D450A0C3-6B64-4070-A403-F65A9F82613F}" type="presOf" srcId="{C4162EAE-AE2B-4DC9-8BB9-2F2C027D0D09}" destId="{5AEF6A1B-97D6-4092-A5DF-9071EBDF3B14}" srcOrd="0" destOrd="0" presId="urn:microsoft.com/office/officeart/2005/8/layout/equation1"/>
    <dgm:cxn modelId="{B9A4BC09-F5CD-471B-8395-53AAE8286FED}" srcId="{C02F7437-775B-4122-BF8A-5FBACF134E47}" destId="{5EAEE499-C9B0-4B35-A010-93CB6FE769E8}" srcOrd="1" destOrd="0" parTransId="{B69AE4A3-51EF-4B43-8F08-31332C8D3503}" sibTransId="{16C52D18-19F1-4606-8DED-9E7F3073CA37}"/>
    <dgm:cxn modelId="{32152FAF-001D-4965-8387-8E4037CE94EE}" type="presParOf" srcId="{5FCE1D64-7B9D-49CD-A118-188F1DC5B549}" destId="{EB446719-B873-4548-A0D6-522690213554}" srcOrd="0" destOrd="0" presId="urn:microsoft.com/office/officeart/2005/8/layout/equation1"/>
    <dgm:cxn modelId="{9650EA40-8460-48A3-9E05-823F10C525CC}" type="presParOf" srcId="{5FCE1D64-7B9D-49CD-A118-188F1DC5B549}" destId="{7B31C432-C575-4184-94DD-233E9C59FDFB}" srcOrd="1" destOrd="0" presId="urn:microsoft.com/office/officeart/2005/8/layout/equation1"/>
    <dgm:cxn modelId="{44B9A761-7899-41DC-B44B-DC95F4652D18}" type="presParOf" srcId="{5FCE1D64-7B9D-49CD-A118-188F1DC5B549}" destId="{EA98F5D8-D36A-482B-92B5-CCEFCBD9FB1A}" srcOrd="2" destOrd="0" presId="urn:microsoft.com/office/officeart/2005/8/layout/equation1"/>
    <dgm:cxn modelId="{A866ED13-FCAD-4F08-A396-53CF88A02F09}" type="presParOf" srcId="{5FCE1D64-7B9D-49CD-A118-188F1DC5B549}" destId="{23776A98-C2D8-4C67-B8D3-3AE8772D83AF}" srcOrd="3" destOrd="0" presId="urn:microsoft.com/office/officeart/2005/8/layout/equation1"/>
    <dgm:cxn modelId="{05B355FA-1E99-43AD-B688-07CCC43E971B}" type="presParOf" srcId="{5FCE1D64-7B9D-49CD-A118-188F1DC5B549}" destId="{0CC73C58-66B2-4E91-8379-A2842E2EB73B}" srcOrd="4" destOrd="0" presId="urn:microsoft.com/office/officeart/2005/8/layout/equation1"/>
    <dgm:cxn modelId="{D874B6F8-332A-48B6-BA5F-FF4ACA55B668}" type="presParOf" srcId="{5FCE1D64-7B9D-49CD-A118-188F1DC5B549}" destId="{CBF5E6E4-6F49-46C5-9DA2-60762AD90C6E}" srcOrd="5" destOrd="0" presId="urn:microsoft.com/office/officeart/2005/8/layout/equation1"/>
    <dgm:cxn modelId="{416B29EC-D490-4B88-8E0D-217C6CF909F2}" type="presParOf" srcId="{5FCE1D64-7B9D-49CD-A118-188F1DC5B549}" destId="{6AD93D69-4F4E-4AF3-9C8C-D09907DA17BB}" srcOrd="6" destOrd="0" presId="urn:microsoft.com/office/officeart/2005/8/layout/equation1"/>
    <dgm:cxn modelId="{AA96A9FF-ADD9-4BA6-AA47-250C87EF8918}" type="presParOf" srcId="{5FCE1D64-7B9D-49CD-A118-188F1DC5B549}" destId="{DED772D0-87E0-4742-A9A6-6C67EFAD5B34}" srcOrd="7" destOrd="0" presId="urn:microsoft.com/office/officeart/2005/8/layout/equation1"/>
    <dgm:cxn modelId="{EA4B895D-9BD0-4ABC-9C02-BA609A19DEC8}" type="presParOf" srcId="{5FCE1D64-7B9D-49CD-A118-188F1DC5B549}" destId="{C31DAC4E-1DD1-4F94-8011-EC457182DE93}" srcOrd="8" destOrd="0" presId="urn:microsoft.com/office/officeart/2005/8/layout/equation1"/>
    <dgm:cxn modelId="{9B09A93D-0130-4C9F-A00D-03E0287F7CA2}" type="presParOf" srcId="{5FCE1D64-7B9D-49CD-A118-188F1DC5B549}" destId="{173245EB-DA43-4288-9B06-D66BFF77D572}" srcOrd="9" destOrd="0" presId="urn:microsoft.com/office/officeart/2005/8/layout/equation1"/>
    <dgm:cxn modelId="{34E18EBD-23C7-404F-B891-1EC951A49885}" type="presParOf" srcId="{5FCE1D64-7B9D-49CD-A118-188F1DC5B549}" destId="{69A01FA1-E0C7-4FA8-A9FE-A87DE26F6140}" srcOrd="10" destOrd="0" presId="urn:microsoft.com/office/officeart/2005/8/layout/equation1"/>
    <dgm:cxn modelId="{8D3F2D8C-723B-4F5B-A626-7FD37CFA0E46}" type="presParOf" srcId="{5FCE1D64-7B9D-49CD-A118-188F1DC5B549}" destId="{A892DCA1-BF6E-4B19-8884-1510F9AA821D}" srcOrd="11" destOrd="0" presId="urn:microsoft.com/office/officeart/2005/8/layout/equation1"/>
    <dgm:cxn modelId="{B4AD9258-71E7-4B98-AF0E-696B86019887}" type="presParOf" srcId="{5FCE1D64-7B9D-49CD-A118-188F1DC5B549}" destId="{5AEF6A1B-97D6-4092-A5DF-9071EBDF3B14}" srcOrd="12" destOrd="0" presId="urn:microsoft.com/office/officeart/2005/8/layout/equation1"/>
    <dgm:cxn modelId="{39EC97FE-6B9A-41D8-804B-2085F3C77DE8}" type="presParOf" srcId="{5FCE1D64-7B9D-49CD-A118-188F1DC5B549}" destId="{1E98CFE5-6F31-4BD0-8F53-9633ACA69200}" srcOrd="13" destOrd="0" presId="urn:microsoft.com/office/officeart/2005/8/layout/equation1"/>
    <dgm:cxn modelId="{489BF80F-94CD-4FE1-A9B4-38F6A25402A8}" type="presParOf" srcId="{5FCE1D64-7B9D-49CD-A118-188F1DC5B549}" destId="{5D697B53-6360-4A47-B3CA-4BC486EF63D8}" srcOrd="14" destOrd="0" presId="urn:microsoft.com/office/officeart/2005/8/layout/equation1"/>
    <dgm:cxn modelId="{A6625C01-FDE3-463A-A10D-6BB1FA90D59C}" type="presParOf" srcId="{5FCE1D64-7B9D-49CD-A118-188F1DC5B549}" destId="{AE09F6B2-0676-4D4B-9B14-EF4DB790E7DD}" srcOrd="15" destOrd="0" presId="urn:microsoft.com/office/officeart/2005/8/layout/equation1"/>
    <dgm:cxn modelId="{1AF22270-C033-4E69-8680-35D9C7A685A4}" type="presParOf" srcId="{5FCE1D64-7B9D-49CD-A118-188F1DC5B549}" destId="{BD13479A-9B31-4DB8-B7D1-BE4D2F026128}" srcOrd="16" destOrd="0" presId="urn:microsoft.com/office/officeart/2005/8/layout/equation1"/>
    <dgm:cxn modelId="{E1741898-C8C3-4B47-A707-AAD0170F3EC2}" type="presParOf" srcId="{5FCE1D64-7B9D-49CD-A118-188F1DC5B549}" destId="{F2764F78-B615-45BB-AF3D-71872BCF1713}" srcOrd="17" destOrd="0" presId="urn:microsoft.com/office/officeart/2005/8/layout/equation1"/>
    <dgm:cxn modelId="{F6F377B2-F5B1-44EB-BF90-E198F22ACBFA}" type="presParOf" srcId="{5FCE1D64-7B9D-49CD-A118-188F1DC5B549}" destId="{21B7889B-2DCF-4212-B9F3-AFF6F401A273}" srcOrd="18" destOrd="0" presId="urn:microsoft.com/office/officeart/2005/8/layout/equation1"/>
    <dgm:cxn modelId="{E40CC1AE-47F9-4327-849E-45D6949376E1}" type="presParOf" srcId="{5FCE1D64-7B9D-49CD-A118-188F1DC5B549}" destId="{F6E9BD88-FFBE-43CA-AD95-2945328A21EC}" srcOrd="19" destOrd="0" presId="urn:microsoft.com/office/officeart/2005/8/layout/equation1"/>
    <dgm:cxn modelId="{34E738AB-D625-440E-8B62-B7F2E0F18AF8}" type="presParOf" srcId="{5FCE1D64-7B9D-49CD-A118-188F1DC5B549}" destId="{3C5992D4-9DFA-478F-A8A1-3A22A874C8C5}" srcOrd="20" destOrd="0" presId="urn:microsoft.com/office/officeart/2005/8/layout/equation1"/>
    <dgm:cxn modelId="{C15E78B7-DB38-49C0-BB26-2209BD2D31DE}" type="presParOf" srcId="{5FCE1D64-7B9D-49CD-A118-188F1DC5B549}" destId="{AA1B6A0F-97F7-4263-A81F-9DCC18DE82C0}" srcOrd="21" destOrd="0" presId="urn:microsoft.com/office/officeart/2005/8/layout/equation1"/>
    <dgm:cxn modelId="{6725D71D-AA07-4873-9AE7-27526A1E7C35}" type="presParOf" srcId="{5FCE1D64-7B9D-49CD-A118-188F1DC5B549}" destId="{CBC8EFC4-A49D-4831-9475-9E84B9AA25C3}" srcOrd="22" destOrd="0" presId="urn:microsoft.com/office/officeart/2005/8/layout/equation1"/>
    <dgm:cxn modelId="{DF71916F-939E-4652-BF71-5DA7BDDCAC17}" type="presParOf" srcId="{5FCE1D64-7B9D-49CD-A118-188F1DC5B549}" destId="{2E065507-A02A-4E6D-BDE6-0FD3F9261CC4}" srcOrd="23" destOrd="0" presId="urn:microsoft.com/office/officeart/2005/8/layout/equation1"/>
    <dgm:cxn modelId="{94AABE14-69EB-42DC-B6D0-F4C7ACA57FA0}" type="presParOf" srcId="{5FCE1D64-7B9D-49CD-A118-188F1DC5B549}" destId="{5F5AB4CA-42A4-407B-BDCA-8F5C6E65D5B0}" srcOrd="2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2866B-B492-4D80-A1D3-E4455B777DD6}">
      <dsp:nvSpPr>
        <dsp:cNvPr id="0" name=""/>
        <dsp:cNvSpPr/>
      </dsp:nvSpPr>
      <dsp:spPr>
        <a:xfrm>
          <a:off x="0" y="1841865"/>
          <a:ext cx="1034024" cy="6204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Online Learning</a:t>
          </a:r>
          <a:endParaRPr lang="en-US" sz="1400" kern="1200" dirty="0"/>
        </a:p>
      </dsp:txBody>
      <dsp:txXfrm>
        <a:off x="18171" y="1860036"/>
        <a:ext cx="997682" cy="584072"/>
      </dsp:txXfrm>
    </dsp:sp>
    <dsp:sp modelId="{61E6FDE7-8415-4F5B-8F41-C45C87D7B0DD}">
      <dsp:nvSpPr>
        <dsp:cNvPr id="0" name=""/>
        <dsp:cNvSpPr/>
      </dsp:nvSpPr>
      <dsp:spPr>
        <a:xfrm>
          <a:off x="1137426" y="2023853"/>
          <a:ext cx="219213" cy="25643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137426" y="2075140"/>
        <a:ext cx="153449" cy="153863"/>
      </dsp:txXfrm>
    </dsp:sp>
    <dsp:sp modelId="{35E7FCC9-F295-44EA-B87A-D22B8062F1B4}">
      <dsp:nvSpPr>
        <dsp:cNvPr id="0" name=""/>
        <dsp:cNvSpPr/>
      </dsp:nvSpPr>
      <dsp:spPr>
        <a:xfrm>
          <a:off x="1447633" y="1841865"/>
          <a:ext cx="1034024" cy="6204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Online Courses</a:t>
          </a:r>
          <a:endParaRPr lang="en-US" sz="1400" kern="1200" dirty="0"/>
        </a:p>
      </dsp:txBody>
      <dsp:txXfrm>
        <a:off x="1465804" y="1860036"/>
        <a:ext cx="997682" cy="584072"/>
      </dsp:txXfrm>
    </dsp:sp>
    <dsp:sp modelId="{0CA719C3-EE60-4A49-B93D-73AA124997D1}">
      <dsp:nvSpPr>
        <dsp:cNvPr id="0" name=""/>
        <dsp:cNvSpPr/>
      </dsp:nvSpPr>
      <dsp:spPr>
        <a:xfrm>
          <a:off x="2585060" y="2023853"/>
          <a:ext cx="219213" cy="25643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585060" y="2075140"/>
        <a:ext cx="153449" cy="153863"/>
      </dsp:txXfrm>
    </dsp:sp>
    <dsp:sp modelId="{6BE2D399-8896-49F4-B2ED-0046045BB32A}">
      <dsp:nvSpPr>
        <dsp:cNvPr id="0" name=""/>
        <dsp:cNvSpPr/>
      </dsp:nvSpPr>
      <dsp:spPr>
        <a:xfrm>
          <a:off x="2895267" y="1841865"/>
          <a:ext cx="1034024" cy="6204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Program</a:t>
          </a:r>
          <a:endParaRPr lang="en-US" sz="1400" kern="1200" dirty="0"/>
        </a:p>
      </dsp:txBody>
      <dsp:txXfrm>
        <a:off x="2913438" y="1860036"/>
        <a:ext cx="997682" cy="584072"/>
      </dsp:txXfrm>
    </dsp:sp>
    <dsp:sp modelId="{6190CCCA-0DEC-4E35-A4C0-E72098EC2D08}">
      <dsp:nvSpPr>
        <dsp:cNvPr id="0" name=""/>
        <dsp:cNvSpPr/>
      </dsp:nvSpPr>
      <dsp:spPr>
        <a:xfrm>
          <a:off x="4032694" y="2023853"/>
          <a:ext cx="219213" cy="25643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032694" y="2075140"/>
        <a:ext cx="153449" cy="153863"/>
      </dsp:txXfrm>
    </dsp:sp>
    <dsp:sp modelId="{B352AE41-1334-4556-AE0E-ECB3DA9C9678}">
      <dsp:nvSpPr>
        <dsp:cNvPr id="0" name=""/>
        <dsp:cNvSpPr/>
      </dsp:nvSpPr>
      <dsp:spPr>
        <a:xfrm>
          <a:off x="4342901" y="1841865"/>
          <a:ext cx="1034024" cy="6204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Department</a:t>
          </a:r>
          <a:endParaRPr lang="en-US" sz="1400" kern="1200" dirty="0"/>
        </a:p>
      </dsp:txBody>
      <dsp:txXfrm>
        <a:off x="4361072" y="1860036"/>
        <a:ext cx="997682" cy="584072"/>
      </dsp:txXfrm>
    </dsp:sp>
    <dsp:sp modelId="{EB46A479-42F6-4A39-8907-9292F9DCE832}">
      <dsp:nvSpPr>
        <dsp:cNvPr id="0" name=""/>
        <dsp:cNvSpPr/>
      </dsp:nvSpPr>
      <dsp:spPr>
        <a:xfrm>
          <a:off x="5480327" y="2023853"/>
          <a:ext cx="219213" cy="25643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80327" y="2075140"/>
        <a:ext cx="153449" cy="153863"/>
      </dsp:txXfrm>
    </dsp:sp>
    <dsp:sp modelId="{07CF4FFC-47E7-4307-844D-A0C6E6AA2EAF}">
      <dsp:nvSpPr>
        <dsp:cNvPr id="0" name=""/>
        <dsp:cNvSpPr/>
      </dsp:nvSpPr>
      <dsp:spPr>
        <a:xfrm>
          <a:off x="5790535" y="1841865"/>
          <a:ext cx="1034024" cy="6204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Campus</a:t>
          </a:r>
          <a:endParaRPr lang="en-US" sz="1400" kern="1200" dirty="0"/>
        </a:p>
      </dsp:txBody>
      <dsp:txXfrm>
        <a:off x="5808706" y="1860036"/>
        <a:ext cx="997682" cy="584072"/>
      </dsp:txXfrm>
    </dsp:sp>
    <dsp:sp modelId="{95AD224A-9189-44B0-ACC3-B57A0B1EB8BC}">
      <dsp:nvSpPr>
        <dsp:cNvPr id="0" name=""/>
        <dsp:cNvSpPr/>
      </dsp:nvSpPr>
      <dsp:spPr>
        <a:xfrm>
          <a:off x="6927961" y="2023853"/>
          <a:ext cx="219213" cy="256437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6927961" y="2075140"/>
        <a:ext cx="153449" cy="153863"/>
      </dsp:txXfrm>
    </dsp:sp>
    <dsp:sp modelId="{F55A804B-B9A1-49A6-B117-C3466509CF93}">
      <dsp:nvSpPr>
        <dsp:cNvPr id="0" name=""/>
        <dsp:cNvSpPr/>
      </dsp:nvSpPr>
      <dsp:spPr>
        <a:xfrm>
          <a:off x="7238168" y="1841865"/>
          <a:ext cx="1034024" cy="6204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Institution</a:t>
          </a:r>
          <a:endParaRPr lang="en-US" sz="1400" kern="1200" dirty="0"/>
        </a:p>
      </dsp:txBody>
      <dsp:txXfrm>
        <a:off x="7256339" y="1860036"/>
        <a:ext cx="997682" cy="5840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ACDDF-EC68-4163-9369-BAC1FC9ED682}">
      <dsp:nvSpPr>
        <dsp:cNvPr id="0" name=""/>
        <dsp:cNvSpPr/>
      </dsp:nvSpPr>
      <dsp:spPr>
        <a:xfrm>
          <a:off x="1719841" y="0"/>
          <a:ext cx="687936" cy="524065"/>
        </a:xfrm>
        <a:prstGeom prst="trapezoid">
          <a:avLst>
            <a:gd name="adj" fmla="val 6563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Online Learning</a:t>
          </a:r>
          <a:endParaRPr lang="en-US" sz="1400" kern="1200" dirty="0"/>
        </a:p>
      </dsp:txBody>
      <dsp:txXfrm>
        <a:off x="1719841" y="0"/>
        <a:ext cx="687936" cy="524065"/>
      </dsp:txXfrm>
    </dsp:sp>
    <dsp:sp modelId="{3B9D760A-D83B-4238-B610-0B1B4814187F}">
      <dsp:nvSpPr>
        <dsp:cNvPr id="0" name=""/>
        <dsp:cNvSpPr/>
      </dsp:nvSpPr>
      <dsp:spPr>
        <a:xfrm>
          <a:off x="1375872" y="524065"/>
          <a:ext cx="1375873" cy="524065"/>
        </a:xfrm>
        <a:prstGeom prst="trapezoid">
          <a:avLst>
            <a:gd name="adj" fmla="val 6563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Online Courses</a:t>
          </a:r>
          <a:endParaRPr lang="en-US" sz="1400" kern="1200" dirty="0"/>
        </a:p>
      </dsp:txBody>
      <dsp:txXfrm>
        <a:off x="1616650" y="524065"/>
        <a:ext cx="894317" cy="524065"/>
      </dsp:txXfrm>
    </dsp:sp>
    <dsp:sp modelId="{ED1C5067-4EBF-461D-903B-4E21EE3580E3}">
      <dsp:nvSpPr>
        <dsp:cNvPr id="0" name=""/>
        <dsp:cNvSpPr/>
      </dsp:nvSpPr>
      <dsp:spPr>
        <a:xfrm>
          <a:off x="1031904" y="1048130"/>
          <a:ext cx="2063809" cy="524065"/>
        </a:xfrm>
        <a:prstGeom prst="trapezoid">
          <a:avLst>
            <a:gd name="adj" fmla="val 6563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Program</a:t>
          </a:r>
          <a:endParaRPr lang="en-US" sz="1400" kern="1200" dirty="0"/>
        </a:p>
      </dsp:txBody>
      <dsp:txXfrm>
        <a:off x="1393071" y="1048130"/>
        <a:ext cx="1341476" cy="524065"/>
      </dsp:txXfrm>
    </dsp:sp>
    <dsp:sp modelId="{36C81790-35D0-4CE9-8F5C-682925A8BEDB}">
      <dsp:nvSpPr>
        <dsp:cNvPr id="0" name=""/>
        <dsp:cNvSpPr/>
      </dsp:nvSpPr>
      <dsp:spPr>
        <a:xfrm>
          <a:off x="687936" y="1572195"/>
          <a:ext cx="2751746" cy="524065"/>
        </a:xfrm>
        <a:prstGeom prst="trapezoid">
          <a:avLst>
            <a:gd name="adj" fmla="val 6563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Department</a:t>
          </a:r>
          <a:endParaRPr lang="en-US" sz="1400" kern="1200" dirty="0"/>
        </a:p>
      </dsp:txBody>
      <dsp:txXfrm>
        <a:off x="1169492" y="1572195"/>
        <a:ext cx="1788634" cy="524065"/>
      </dsp:txXfrm>
    </dsp:sp>
    <dsp:sp modelId="{295518CB-4359-4A88-A2F5-EDED1A207A18}">
      <dsp:nvSpPr>
        <dsp:cNvPr id="0" name=""/>
        <dsp:cNvSpPr/>
      </dsp:nvSpPr>
      <dsp:spPr>
        <a:xfrm>
          <a:off x="343968" y="2096260"/>
          <a:ext cx="3439682" cy="524065"/>
        </a:xfrm>
        <a:prstGeom prst="trapezoid">
          <a:avLst>
            <a:gd name="adj" fmla="val 6563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Campus</a:t>
          </a:r>
          <a:endParaRPr lang="en-US" sz="1400" kern="1200" dirty="0"/>
        </a:p>
      </dsp:txBody>
      <dsp:txXfrm>
        <a:off x="945912" y="2096260"/>
        <a:ext cx="2235793" cy="524065"/>
      </dsp:txXfrm>
    </dsp:sp>
    <dsp:sp modelId="{681CB4A9-65A0-4C6D-8529-84AE3E3CAAF5}">
      <dsp:nvSpPr>
        <dsp:cNvPr id="0" name=""/>
        <dsp:cNvSpPr/>
      </dsp:nvSpPr>
      <dsp:spPr>
        <a:xfrm>
          <a:off x="0" y="2620325"/>
          <a:ext cx="4127619" cy="524065"/>
        </a:xfrm>
        <a:prstGeom prst="trapezoid">
          <a:avLst>
            <a:gd name="adj" fmla="val 6563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Institution</a:t>
          </a:r>
          <a:endParaRPr lang="en-US" sz="1400" kern="1200" dirty="0"/>
        </a:p>
      </dsp:txBody>
      <dsp:txXfrm>
        <a:off x="722333" y="2620325"/>
        <a:ext cx="2682952" cy="5240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141AB0-8F01-4289-8CA5-0934A05C6DB6}">
      <dsp:nvSpPr>
        <dsp:cNvPr id="0" name=""/>
        <dsp:cNvSpPr/>
      </dsp:nvSpPr>
      <dsp:spPr>
        <a:xfrm rot="10800000">
          <a:off x="0" y="0"/>
          <a:ext cx="4127619" cy="524065"/>
        </a:xfrm>
        <a:prstGeom prst="trapezoid">
          <a:avLst>
            <a:gd name="adj" fmla="val 6563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Online Learning</a:t>
          </a:r>
          <a:endParaRPr lang="en-US" sz="1200" kern="1200" dirty="0"/>
        </a:p>
      </dsp:txBody>
      <dsp:txXfrm rot="-10800000">
        <a:off x="722333" y="0"/>
        <a:ext cx="2682952" cy="524065"/>
      </dsp:txXfrm>
    </dsp:sp>
    <dsp:sp modelId="{24AC9A29-6B7D-4E8C-BB67-C4D9E689ED50}">
      <dsp:nvSpPr>
        <dsp:cNvPr id="0" name=""/>
        <dsp:cNvSpPr/>
      </dsp:nvSpPr>
      <dsp:spPr>
        <a:xfrm rot="10800000">
          <a:off x="343968" y="524065"/>
          <a:ext cx="3439682" cy="524065"/>
        </a:xfrm>
        <a:prstGeom prst="trapezoid">
          <a:avLst>
            <a:gd name="adj" fmla="val 6563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Online Courses</a:t>
          </a:r>
          <a:endParaRPr lang="en-US" sz="1200" kern="1200" dirty="0"/>
        </a:p>
      </dsp:txBody>
      <dsp:txXfrm rot="-10800000">
        <a:off x="945912" y="524065"/>
        <a:ext cx="2235793" cy="524065"/>
      </dsp:txXfrm>
    </dsp:sp>
    <dsp:sp modelId="{0ABA599D-8F83-4374-9777-767E78503EB7}">
      <dsp:nvSpPr>
        <dsp:cNvPr id="0" name=""/>
        <dsp:cNvSpPr/>
      </dsp:nvSpPr>
      <dsp:spPr>
        <a:xfrm rot="10800000">
          <a:off x="687936" y="1048130"/>
          <a:ext cx="2751746" cy="524065"/>
        </a:xfrm>
        <a:prstGeom prst="trapezoid">
          <a:avLst>
            <a:gd name="adj" fmla="val 6563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Program</a:t>
          </a:r>
          <a:endParaRPr lang="en-US" sz="1200" kern="1200" dirty="0"/>
        </a:p>
      </dsp:txBody>
      <dsp:txXfrm rot="-10800000">
        <a:off x="1169492" y="1048130"/>
        <a:ext cx="1788634" cy="524065"/>
      </dsp:txXfrm>
    </dsp:sp>
    <dsp:sp modelId="{82076925-FBAE-4E9F-B07B-57378CC7B7D5}">
      <dsp:nvSpPr>
        <dsp:cNvPr id="0" name=""/>
        <dsp:cNvSpPr/>
      </dsp:nvSpPr>
      <dsp:spPr>
        <a:xfrm rot="10800000">
          <a:off x="1031904" y="1572195"/>
          <a:ext cx="2063809" cy="524065"/>
        </a:xfrm>
        <a:prstGeom prst="trapezoid">
          <a:avLst>
            <a:gd name="adj" fmla="val 6563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Department</a:t>
          </a:r>
          <a:endParaRPr lang="en-US" sz="1200" kern="1200" dirty="0"/>
        </a:p>
      </dsp:txBody>
      <dsp:txXfrm rot="-10800000">
        <a:off x="1393071" y="1572195"/>
        <a:ext cx="1341476" cy="524065"/>
      </dsp:txXfrm>
    </dsp:sp>
    <dsp:sp modelId="{DEF94160-997C-4222-B77D-DE2D667260BD}">
      <dsp:nvSpPr>
        <dsp:cNvPr id="0" name=""/>
        <dsp:cNvSpPr/>
      </dsp:nvSpPr>
      <dsp:spPr>
        <a:xfrm rot="10800000">
          <a:off x="1375872" y="2096260"/>
          <a:ext cx="1375873" cy="524065"/>
        </a:xfrm>
        <a:prstGeom prst="trapezoid">
          <a:avLst>
            <a:gd name="adj" fmla="val 6563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Campus</a:t>
          </a:r>
          <a:endParaRPr lang="en-US" sz="1200" kern="1200" dirty="0"/>
        </a:p>
      </dsp:txBody>
      <dsp:txXfrm rot="-10800000">
        <a:off x="1616650" y="2096260"/>
        <a:ext cx="894317" cy="524065"/>
      </dsp:txXfrm>
    </dsp:sp>
    <dsp:sp modelId="{DA13A334-42BD-42AD-9B17-4258FF70C580}">
      <dsp:nvSpPr>
        <dsp:cNvPr id="0" name=""/>
        <dsp:cNvSpPr/>
      </dsp:nvSpPr>
      <dsp:spPr>
        <a:xfrm rot="10800000">
          <a:off x="1719841" y="2620325"/>
          <a:ext cx="687936" cy="524065"/>
        </a:xfrm>
        <a:prstGeom prst="trapezoid">
          <a:avLst>
            <a:gd name="adj" fmla="val 65635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Institution</a:t>
          </a:r>
          <a:endParaRPr lang="en-US" sz="1200" kern="1200" dirty="0"/>
        </a:p>
      </dsp:txBody>
      <dsp:txXfrm rot="-10800000">
        <a:off x="1719841" y="2620325"/>
        <a:ext cx="687936" cy="5240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446719-B873-4548-A0D6-522690213554}">
      <dsp:nvSpPr>
        <dsp:cNvPr id="0" name=""/>
        <dsp:cNvSpPr/>
      </dsp:nvSpPr>
      <dsp:spPr>
        <a:xfrm>
          <a:off x="1062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Online Learning</a:t>
          </a:r>
          <a:endParaRPr lang="en-US" sz="700" kern="1200" dirty="0"/>
        </a:p>
      </dsp:txBody>
      <dsp:txXfrm>
        <a:off x="106796" y="240650"/>
        <a:ext cx="510531" cy="510531"/>
      </dsp:txXfrm>
    </dsp:sp>
    <dsp:sp modelId="{EA98F5D8-D36A-482B-92B5-CCEFCBD9FB1A}">
      <dsp:nvSpPr>
        <dsp:cNvPr id="0" name=""/>
        <dsp:cNvSpPr/>
      </dsp:nvSpPr>
      <dsp:spPr>
        <a:xfrm>
          <a:off x="781687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837194" y="446669"/>
        <a:ext cx="307745" cy="98493"/>
      </dsp:txXfrm>
    </dsp:sp>
    <dsp:sp modelId="{0CC73C58-66B2-4E91-8379-A2842E2EB73B}">
      <dsp:nvSpPr>
        <dsp:cNvPr id="0" name=""/>
        <dsp:cNvSpPr/>
      </dsp:nvSpPr>
      <dsp:spPr>
        <a:xfrm>
          <a:off x="1259073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Online Courses</a:t>
          </a:r>
          <a:endParaRPr lang="en-US" sz="700" kern="1200" dirty="0"/>
        </a:p>
      </dsp:txBody>
      <dsp:txXfrm>
        <a:off x="1364807" y="240650"/>
        <a:ext cx="510531" cy="510531"/>
      </dsp:txXfrm>
    </dsp:sp>
    <dsp:sp modelId="{6AD93D69-4F4E-4AF3-9C8C-D09907DA17BB}">
      <dsp:nvSpPr>
        <dsp:cNvPr id="0" name=""/>
        <dsp:cNvSpPr/>
      </dsp:nvSpPr>
      <dsp:spPr>
        <a:xfrm>
          <a:off x="2039699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095206" y="446669"/>
        <a:ext cx="307745" cy="98493"/>
      </dsp:txXfrm>
    </dsp:sp>
    <dsp:sp modelId="{C31DAC4E-1DD1-4F94-8011-EC457182DE93}">
      <dsp:nvSpPr>
        <dsp:cNvPr id="0" name=""/>
        <dsp:cNvSpPr/>
      </dsp:nvSpPr>
      <dsp:spPr>
        <a:xfrm>
          <a:off x="2517085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Program</a:t>
          </a:r>
          <a:endParaRPr lang="en-US" sz="700" kern="1200" dirty="0"/>
        </a:p>
      </dsp:txBody>
      <dsp:txXfrm>
        <a:off x="2622819" y="240650"/>
        <a:ext cx="510531" cy="510531"/>
      </dsp:txXfrm>
    </dsp:sp>
    <dsp:sp modelId="{69A01FA1-E0C7-4FA8-A9FE-A87DE26F6140}">
      <dsp:nvSpPr>
        <dsp:cNvPr id="0" name=""/>
        <dsp:cNvSpPr/>
      </dsp:nvSpPr>
      <dsp:spPr>
        <a:xfrm>
          <a:off x="3297710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353217" y="446669"/>
        <a:ext cx="307745" cy="98493"/>
      </dsp:txXfrm>
    </dsp:sp>
    <dsp:sp modelId="{5AEF6A1B-97D6-4092-A5DF-9071EBDF3B14}">
      <dsp:nvSpPr>
        <dsp:cNvPr id="0" name=""/>
        <dsp:cNvSpPr/>
      </dsp:nvSpPr>
      <dsp:spPr>
        <a:xfrm>
          <a:off x="3775096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Department</a:t>
          </a:r>
          <a:endParaRPr lang="en-US" sz="700" kern="1200" dirty="0"/>
        </a:p>
      </dsp:txBody>
      <dsp:txXfrm>
        <a:off x="3880830" y="240650"/>
        <a:ext cx="510531" cy="510531"/>
      </dsp:txXfrm>
    </dsp:sp>
    <dsp:sp modelId="{5D697B53-6360-4A47-B3CA-4BC486EF63D8}">
      <dsp:nvSpPr>
        <dsp:cNvPr id="0" name=""/>
        <dsp:cNvSpPr/>
      </dsp:nvSpPr>
      <dsp:spPr>
        <a:xfrm>
          <a:off x="4555722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611229" y="446669"/>
        <a:ext cx="307745" cy="98493"/>
      </dsp:txXfrm>
    </dsp:sp>
    <dsp:sp modelId="{BD13479A-9B31-4DB8-B7D1-BE4D2F026128}">
      <dsp:nvSpPr>
        <dsp:cNvPr id="0" name=""/>
        <dsp:cNvSpPr/>
      </dsp:nvSpPr>
      <dsp:spPr>
        <a:xfrm>
          <a:off x="5033108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Campus</a:t>
          </a:r>
          <a:endParaRPr lang="en-US" sz="700" kern="1200" dirty="0"/>
        </a:p>
      </dsp:txBody>
      <dsp:txXfrm>
        <a:off x="5138842" y="240650"/>
        <a:ext cx="510531" cy="510531"/>
      </dsp:txXfrm>
    </dsp:sp>
    <dsp:sp modelId="{21B7889B-2DCF-4212-B9F3-AFF6F401A273}">
      <dsp:nvSpPr>
        <dsp:cNvPr id="0" name=""/>
        <dsp:cNvSpPr/>
      </dsp:nvSpPr>
      <dsp:spPr>
        <a:xfrm>
          <a:off x="5813733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869240" y="446669"/>
        <a:ext cx="307745" cy="98493"/>
      </dsp:txXfrm>
    </dsp:sp>
    <dsp:sp modelId="{3C5992D4-9DFA-478F-A8A1-3A22A874C8C5}">
      <dsp:nvSpPr>
        <dsp:cNvPr id="0" name=""/>
        <dsp:cNvSpPr/>
      </dsp:nvSpPr>
      <dsp:spPr>
        <a:xfrm>
          <a:off x="6291119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Institution</a:t>
          </a:r>
          <a:endParaRPr lang="en-US" sz="700" kern="1200" dirty="0"/>
        </a:p>
      </dsp:txBody>
      <dsp:txXfrm>
        <a:off x="6396853" y="240650"/>
        <a:ext cx="510531" cy="510531"/>
      </dsp:txXfrm>
    </dsp:sp>
    <dsp:sp modelId="{CBC8EFC4-A49D-4831-9475-9E84B9AA25C3}">
      <dsp:nvSpPr>
        <dsp:cNvPr id="0" name=""/>
        <dsp:cNvSpPr/>
      </dsp:nvSpPr>
      <dsp:spPr>
        <a:xfrm>
          <a:off x="7071745" y="286536"/>
          <a:ext cx="418759" cy="418759"/>
        </a:xfrm>
        <a:prstGeom prst="mathEqual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7127252" y="372800"/>
        <a:ext cx="307745" cy="246231"/>
      </dsp:txXfrm>
    </dsp:sp>
    <dsp:sp modelId="{5F5AB4CA-42A4-407B-BDCA-8F5C6E65D5B0}">
      <dsp:nvSpPr>
        <dsp:cNvPr id="0" name=""/>
        <dsp:cNvSpPr/>
      </dsp:nvSpPr>
      <dsp:spPr>
        <a:xfrm>
          <a:off x="7549131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Well prepared student?</a:t>
          </a:r>
          <a:endParaRPr lang="en-US" sz="700" kern="1200" dirty="0"/>
        </a:p>
      </dsp:txBody>
      <dsp:txXfrm>
        <a:off x="7654865" y="240650"/>
        <a:ext cx="510531" cy="5105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446719-B873-4548-A0D6-522690213554}">
      <dsp:nvSpPr>
        <dsp:cNvPr id="0" name=""/>
        <dsp:cNvSpPr/>
      </dsp:nvSpPr>
      <dsp:spPr>
        <a:xfrm>
          <a:off x="1062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Online Learning</a:t>
          </a:r>
          <a:endParaRPr lang="en-US" sz="700" kern="1200" dirty="0"/>
        </a:p>
      </dsp:txBody>
      <dsp:txXfrm>
        <a:off x="106796" y="240650"/>
        <a:ext cx="510531" cy="510531"/>
      </dsp:txXfrm>
    </dsp:sp>
    <dsp:sp modelId="{EA98F5D8-D36A-482B-92B5-CCEFCBD9FB1A}">
      <dsp:nvSpPr>
        <dsp:cNvPr id="0" name=""/>
        <dsp:cNvSpPr/>
      </dsp:nvSpPr>
      <dsp:spPr>
        <a:xfrm>
          <a:off x="781687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837194" y="446669"/>
        <a:ext cx="307745" cy="98493"/>
      </dsp:txXfrm>
    </dsp:sp>
    <dsp:sp modelId="{0CC73C58-66B2-4E91-8379-A2842E2EB73B}">
      <dsp:nvSpPr>
        <dsp:cNvPr id="0" name=""/>
        <dsp:cNvSpPr/>
      </dsp:nvSpPr>
      <dsp:spPr>
        <a:xfrm>
          <a:off x="1259073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Online Courses</a:t>
          </a:r>
          <a:endParaRPr lang="en-US" sz="700" kern="1200" dirty="0"/>
        </a:p>
      </dsp:txBody>
      <dsp:txXfrm>
        <a:off x="1364807" y="240650"/>
        <a:ext cx="510531" cy="510531"/>
      </dsp:txXfrm>
    </dsp:sp>
    <dsp:sp modelId="{6AD93D69-4F4E-4AF3-9C8C-D09907DA17BB}">
      <dsp:nvSpPr>
        <dsp:cNvPr id="0" name=""/>
        <dsp:cNvSpPr/>
      </dsp:nvSpPr>
      <dsp:spPr>
        <a:xfrm>
          <a:off x="2039699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095206" y="446669"/>
        <a:ext cx="307745" cy="98493"/>
      </dsp:txXfrm>
    </dsp:sp>
    <dsp:sp modelId="{C31DAC4E-1DD1-4F94-8011-EC457182DE93}">
      <dsp:nvSpPr>
        <dsp:cNvPr id="0" name=""/>
        <dsp:cNvSpPr/>
      </dsp:nvSpPr>
      <dsp:spPr>
        <a:xfrm>
          <a:off x="2517085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Program</a:t>
          </a:r>
          <a:endParaRPr lang="en-US" sz="700" kern="1200" dirty="0"/>
        </a:p>
      </dsp:txBody>
      <dsp:txXfrm>
        <a:off x="2622819" y="240650"/>
        <a:ext cx="510531" cy="510531"/>
      </dsp:txXfrm>
    </dsp:sp>
    <dsp:sp modelId="{69A01FA1-E0C7-4FA8-A9FE-A87DE26F6140}">
      <dsp:nvSpPr>
        <dsp:cNvPr id="0" name=""/>
        <dsp:cNvSpPr/>
      </dsp:nvSpPr>
      <dsp:spPr>
        <a:xfrm>
          <a:off x="3297710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353217" y="446669"/>
        <a:ext cx="307745" cy="98493"/>
      </dsp:txXfrm>
    </dsp:sp>
    <dsp:sp modelId="{5AEF6A1B-97D6-4092-A5DF-9071EBDF3B14}">
      <dsp:nvSpPr>
        <dsp:cNvPr id="0" name=""/>
        <dsp:cNvSpPr/>
      </dsp:nvSpPr>
      <dsp:spPr>
        <a:xfrm>
          <a:off x="3775096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Department</a:t>
          </a:r>
          <a:endParaRPr lang="en-US" sz="700" kern="1200" dirty="0"/>
        </a:p>
      </dsp:txBody>
      <dsp:txXfrm>
        <a:off x="3880830" y="240650"/>
        <a:ext cx="510531" cy="510531"/>
      </dsp:txXfrm>
    </dsp:sp>
    <dsp:sp modelId="{5D697B53-6360-4A47-B3CA-4BC486EF63D8}">
      <dsp:nvSpPr>
        <dsp:cNvPr id="0" name=""/>
        <dsp:cNvSpPr/>
      </dsp:nvSpPr>
      <dsp:spPr>
        <a:xfrm>
          <a:off x="4555722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611229" y="446669"/>
        <a:ext cx="307745" cy="98493"/>
      </dsp:txXfrm>
    </dsp:sp>
    <dsp:sp modelId="{BD13479A-9B31-4DB8-B7D1-BE4D2F026128}">
      <dsp:nvSpPr>
        <dsp:cNvPr id="0" name=""/>
        <dsp:cNvSpPr/>
      </dsp:nvSpPr>
      <dsp:spPr>
        <a:xfrm>
          <a:off x="5033108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Campus</a:t>
          </a:r>
          <a:endParaRPr lang="en-US" sz="700" kern="1200" dirty="0"/>
        </a:p>
      </dsp:txBody>
      <dsp:txXfrm>
        <a:off x="5138842" y="240650"/>
        <a:ext cx="510531" cy="510531"/>
      </dsp:txXfrm>
    </dsp:sp>
    <dsp:sp modelId="{21B7889B-2DCF-4212-B9F3-AFF6F401A273}">
      <dsp:nvSpPr>
        <dsp:cNvPr id="0" name=""/>
        <dsp:cNvSpPr/>
      </dsp:nvSpPr>
      <dsp:spPr>
        <a:xfrm>
          <a:off x="5813733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869240" y="446669"/>
        <a:ext cx="307745" cy="98493"/>
      </dsp:txXfrm>
    </dsp:sp>
    <dsp:sp modelId="{3C5992D4-9DFA-478F-A8A1-3A22A874C8C5}">
      <dsp:nvSpPr>
        <dsp:cNvPr id="0" name=""/>
        <dsp:cNvSpPr/>
      </dsp:nvSpPr>
      <dsp:spPr>
        <a:xfrm>
          <a:off x="6291119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Institution</a:t>
          </a:r>
          <a:endParaRPr lang="en-US" sz="700" kern="1200" dirty="0"/>
        </a:p>
      </dsp:txBody>
      <dsp:txXfrm>
        <a:off x="6396853" y="240650"/>
        <a:ext cx="510531" cy="510531"/>
      </dsp:txXfrm>
    </dsp:sp>
    <dsp:sp modelId="{CBC8EFC4-A49D-4831-9475-9E84B9AA25C3}">
      <dsp:nvSpPr>
        <dsp:cNvPr id="0" name=""/>
        <dsp:cNvSpPr/>
      </dsp:nvSpPr>
      <dsp:spPr>
        <a:xfrm>
          <a:off x="7071745" y="286536"/>
          <a:ext cx="418759" cy="418759"/>
        </a:xfrm>
        <a:prstGeom prst="mathEqual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7127252" y="372800"/>
        <a:ext cx="307745" cy="246231"/>
      </dsp:txXfrm>
    </dsp:sp>
    <dsp:sp modelId="{5F5AB4CA-42A4-407B-BDCA-8F5C6E65D5B0}">
      <dsp:nvSpPr>
        <dsp:cNvPr id="0" name=""/>
        <dsp:cNvSpPr/>
      </dsp:nvSpPr>
      <dsp:spPr>
        <a:xfrm>
          <a:off x="7549131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Well prepared student?</a:t>
          </a:r>
          <a:endParaRPr lang="en-US" sz="700" kern="1200" dirty="0"/>
        </a:p>
      </dsp:txBody>
      <dsp:txXfrm>
        <a:off x="7654865" y="240650"/>
        <a:ext cx="510531" cy="5105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446719-B873-4548-A0D6-522690213554}">
      <dsp:nvSpPr>
        <dsp:cNvPr id="0" name=""/>
        <dsp:cNvSpPr/>
      </dsp:nvSpPr>
      <dsp:spPr>
        <a:xfrm>
          <a:off x="1062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Online Learning</a:t>
          </a:r>
          <a:endParaRPr lang="en-US" sz="700" kern="1200" dirty="0"/>
        </a:p>
      </dsp:txBody>
      <dsp:txXfrm>
        <a:off x="106796" y="240650"/>
        <a:ext cx="510531" cy="510531"/>
      </dsp:txXfrm>
    </dsp:sp>
    <dsp:sp modelId="{EA98F5D8-D36A-482B-92B5-CCEFCBD9FB1A}">
      <dsp:nvSpPr>
        <dsp:cNvPr id="0" name=""/>
        <dsp:cNvSpPr/>
      </dsp:nvSpPr>
      <dsp:spPr>
        <a:xfrm>
          <a:off x="781687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837194" y="446669"/>
        <a:ext cx="307745" cy="98493"/>
      </dsp:txXfrm>
    </dsp:sp>
    <dsp:sp modelId="{0CC73C58-66B2-4E91-8379-A2842E2EB73B}">
      <dsp:nvSpPr>
        <dsp:cNvPr id="0" name=""/>
        <dsp:cNvSpPr/>
      </dsp:nvSpPr>
      <dsp:spPr>
        <a:xfrm>
          <a:off x="1259073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Online Courses</a:t>
          </a:r>
          <a:endParaRPr lang="en-US" sz="700" kern="1200" dirty="0"/>
        </a:p>
      </dsp:txBody>
      <dsp:txXfrm>
        <a:off x="1364807" y="240650"/>
        <a:ext cx="510531" cy="510531"/>
      </dsp:txXfrm>
    </dsp:sp>
    <dsp:sp modelId="{6AD93D69-4F4E-4AF3-9C8C-D09907DA17BB}">
      <dsp:nvSpPr>
        <dsp:cNvPr id="0" name=""/>
        <dsp:cNvSpPr/>
      </dsp:nvSpPr>
      <dsp:spPr>
        <a:xfrm>
          <a:off x="2039699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095206" y="446669"/>
        <a:ext cx="307745" cy="98493"/>
      </dsp:txXfrm>
    </dsp:sp>
    <dsp:sp modelId="{C31DAC4E-1DD1-4F94-8011-EC457182DE93}">
      <dsp:nvSpPr>
        <dsp:cNvPr id="0" name=""/>
        <dsp:cNvSpPr/>
      </dsp:nvSpPr>
      <dsp:spPr>
        <a:xfrm>
          <a:off x="2517085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Program</a:t>
          </a:r>
          <a:endParaRPr lang="en-US" sz="700" kern="1200" dirty="0"/>
        </a:p>
      </dsp:txBody>
      <dsp:txXfrm>
        <a:off x="2622819" y="240650"/>
        <a:ext cx="510531" cy="510531"/>
      </dsp:txXfrm>
    </dsp:sp>
    <dsp:sp modelId="{69A01FA1-E0C7-4FA8-A9FE-A87DE26F6140}">
      <dsp:nvSpPr>
        <dsp:cNvPr id="0" name=""/>
        <dsp:cNvSpPr/>
      </dsp:nvSpPr>
      <dsp:spPr>
        <a:xfrm>
          <a:off x="3297710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353217" y="446669"/>
        <a:ext cx="307745" cy="98493"/>
      </dsp:txXfrm>
    </dsp:sp>
    <dsp:sp modelId="{5AEF6A1B-97D6-4092-A5DF-9071EBDF3B14}">
      <dsp:nvSpPr>
        <dsp:cNvPr id="0" name=""/>
        <dsp:cNvSpPr/>
      </dsp:nvSpPr>
      <dsp:spPr>
        <a:xfrm>
          <a:off x="3775096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Department</a:t>
          </a:r>
          <a:endParaRPr lang="en-US" sz="700" kern="1200" dirty="0"/>
        </a:p>
      </dsp:txBody>
      <dsp:txXfrm>
        <a:off x="3880830" y="240650"/>
        <a:ext cx="510531" cy="510531"/>
      </dsp:txXfrm>
    </dsp:sp>
    <dsp:sp modelId="{5D697B53-6360-4A47-B3CA-4BC486EF63D8}">
      <dsp:nvSpPr>
        <dsp:cNvPr id="0" name=""/>
        <dsp:cNvSpPr/>
      </dsp:nvSpPr>
      <dsp:spPr>
        <a:xfrm>
          <a:off x="4555722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611229" y="446669"/>
        <a:ext cx="307745" cy="98493"/>
      </dsp:txXfrm>
    </dsp:sp>
    <dsp:sp modelId="{BD13479A-9B31-4DB8-B7D1-BE4D2F026128}">
      <dsp:nvSpPr>
        <dsp:cNvPr id="0" name=""/>
        <dsp:cNvSpPr/>
      </dsp:nvSpPr>
      <dsp:spPr>
        <a:xfrm>
          <a:off x="5033108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Campus</a:t>
          </a:r>
          <a:endParaRPr lang="en-US" sz="700" kern="1200" dirty="0"/>
        </a:p>
      </dsp:txBody>
      <dsp:txXfrm>
        <a:off x="5138842" y="240650"/>
        <a:ext cx="510531" cy="510531"/>
      </dsp:txXfrm>
    </dsp:sp>
    <dsp:sp modelId="{21B7889B-2DCF-4212-B9F3-AFF6F401A273}">
      <dsp:nvSpPr>
        <dsp:cNvPr id="0" name=""/>
        <dsp:cNvSpPr/>
      </dsp:nvSpPr>
      <dsp:spPr>
        <a:xfrm>
          <a:off x="5813733" y="286536"/>
          <a:ext cx="418759" cy="418759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869240" y="446669"/>
        <a:ext cx="307745" cy="98493"/>
      </dsp:txXfrm>
    </dsp:sp>
    <dsp:sp modelId="{3C5992D4-9DFA-478F-A8A1-3A22A874C8C5}">
      <dsp:nvSpPr>
        <dsp:cNvPr id="0" name=""/>
        <dsp:cNvSpPr/>
      </dsp:nvSpPr>
      <dsp:spPr>
        <a:xfrm>
          <a:off x="6291119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Institution</a:t>
          </a:r>
          <a:endParaRPr lang="en-US" sz="700" kern="1200" dirty="0"/>
        </a:p>
      </dsp:txBody>
      <dsp:txXfrm>
        <a:off x="6396853" y="240650"/>
        <a:ext cx="510531" cy="510531"/>
      </dsp:txXfrm>
    </dsp:sp>
    <dsp:sp modelId="{CBC8EFC4-A49D-4831-9475-9E84B9AA25C3}">
      <dsp:nvSpPr>
        <dsp:cNvPr id="0" name=""/>
        <dsp:cNvSpPr/>
      </dsp:nvSpPr>
      <dsp:spPr>
        <a:xfrm>
          <a:off x="7071745" y="286536"/>
          <a:ext cx="418759" cy="418759"/>
        </a:xfrm>
        <a:prstGeom prst="mathEqual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7127252" y="372800"/>
        <a:ext cx="307745" cy="246231"/>
      </dsp:txXfrm>
    </dsp:sp>
    <dsp:sp modelId="{5F5AB4CA-42A4-407B-BDCA-8F5C6E65D5B0}">
      <dsp:nvSpPr>
        <dsp:cNvPr id="0" name=""/>
        <dsp:cNvSpPr/>
      </dsp:nvSpPr>
      <dsp:spPr>
        <a:xfrm>
          <a:off x="7549131" y="134916"/>
          <a:ext cx="721999" cy="7219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Well prepared student?</a:t>
          </a:r>
          <a:endParaRPr lang="en-US" sz="700" kern="1200" dirty="0"/>
        </a:p>
      </dsp:txBody>
      <dsp:txXfrm>
        <a:off x="7654865" y="240650"/>
        <a:ext cx="510531" cy="510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2563C-F32C-42B9-A201-638FFB9DBDEF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F5E19-C106-4063-86FA-DB3A8AC46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1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62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37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55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41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82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11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26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64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43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5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0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3466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Estimated</a:t>
            </a:r>
            <a:r>
              <a:rPr lang="en-US" baseline="0" dirty="0" smtClean="0"/>
              <a:t> module completion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21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5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39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49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08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F5E19-C106-4063-86FA-DB3A8AC46E8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6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33305" y="-648376"/>
            <a:ext cx="733465" cy="2367520"/>
            <a:chOff x="685136" y="-246616"/>
            <a:chExt cx="733465" cy="2367520"/>
          </a:xfrm>
        </p:grpSpPr>
        <p:sp>
          <p:nvSpPr>
            <p:cNvPr id="6" name="Rectangle 5"/>
            <p:cNvSpPr/>
            <p:nvPr/>
          </p:nvSpPr>
          <p:spPr>
            <a:xfrm>
              <a:off x="685136" y="-246616"/>
              <a:ext cx="733465" cy="236752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8" name="Picture 7" descr="tab-rgb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08" y="1380149"/>
              <a:ext cx="489120" cy="6208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04" y="2766523"/>
            <a:ext cx="7734221" cy="1114494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000" b="1" i="0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Unnecessarily extra long title of presentation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30694" y="4709822"/>
            <a:ext cx="7734222" cy="277654"/>
          </a:xfrm>
        </p:spPr>
        <p:txBody>
          <a:bodyPr anchor="ctr">
            <a:noAutofit/>
          </a:bodyPr>
          <a:lstStyle>
            <a:lvl1pPr marL="0" indent="0">
              <a:buNone/>
              <a:defRPr sz="1100" b="1" spc="8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INDIANA UNIVERSITY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30694" y="2443860"/>
            <a:ext cx="7734222" cy="252412"/>
          </a:xfrm>
        </p:spPr>
        <p:txBody>
          <a:bodyPr anchor="ctr">
            <a:noAutofit/>
          </a:bodyPr>
          <a:lstStyle>
            <a:lvl1pPr marL="0" indent="0">
              <a:buNone/>
              <a:defRPr sz="1800" b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SUBHEAD OR NAME OF SCHOOL, DEPARTMENT, OR UNIT</a:t>
            </a:r>
          </a:p>
        </p:txBody>
      </p:sp>
    </p:spTree>
    <p:extLst>
      <p:ext uri="{BB962C8B-B14F-4D97-AF65-F5344CB8AC3E}">
        <p14:creationId xmlns:p14="http://schemas.microsoft.com/office/powerpoint/2010/main" val="406222798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00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losing slide with IUPUI lockup">
    <p:bg>
      <p:bgPr>
        <a:solidFill>
          <a:srgbClr val="6903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36603" y="680398"/>
            <a:ext cx="7859185" cy="272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2pPr>
            <a:lvl3pPr marL="914378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3pPr>
            <a:lvl4pPr marL="1371566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5847" y="680398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" name="Group 2"/>
          <p:cNvGrpSpPr/>
          <p:nvPr/>
        </p:nvGrpSpPr>
        <p:grpSpPr>
          <a:xfrm>
            <a:off x="631043" y="4235586"/>
            <a:ext cx="3372874" cy="922081"/>
            <a:chOff x="631042" y="4235585"/>
            <a:chExt cx="3372874" cy="922081"/>
          </a:xfrm>
        </p:grpSpPr>
        <p:sp>
          <p:nvSpPr>
            <p:cNvPr id="12" name="Rectangle 11"/>
            <p:cNvSpPr/>
            <p:nvPr/>
          </p:nvSpPr>
          <p:spPr>
            <a:xfrm>
              <a:off x="631042" y="4235585"/>
              <a:ext cx="536130" cy="92208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3" name="Picture 12" descr="tab-rgb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45" y="4326066"/>
              <a:ext cx="357525" cy="453783"/>
            </a:xfrm>
            <a:prstGeom prst="rect">
              <a:avLst/>
            </a:prstGeom>
          </p:spPr>
        </p:pic>
        <p:pic>
          <p:nvPicPr>
            <p:cNvPr id="14" name="Picture 13" descr="indianauniversitywhite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894" y="4313667"/>
              <a:ext cx="2630022" cy="472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154435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EB0C-489A-1646-8768-8F51BAF31D0C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2881-47E9-524D-945C-DD13EFE34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61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EB0C-489A-1646-8768-8F51BAF31D0C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2881-47E9-524D-945C-DD13EFE34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80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EB0C-489A-1646-8768-8F51BAF31D0C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2881-47E9-524D-945C-DD13EFE34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40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EB0C-489A-1646-8768-8F51BAF31D0C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2881-47E9-524D-945C-DD13EFE34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82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EB0C-489A-1646-8768-8F51BAF31D0C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2881-47E9-524D-945C-DD13EFE34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6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EB0C-489A-1646-8768-8F51BAF31D0C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2881-47E9-524D-945C-DD13EFE34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EB0C-489A-1646-8768-8F51BAF31D0C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2881-47E9-524D-945C-DD13EFE34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49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EB0C-489A-1646-8768-8F51BAF31D0C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2881-47E9-524D-945C-DD13EFE34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rgbClr val="660B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8690" y="23905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378690" y="23905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1378690" y="23905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2274522"/>
            <a:ext cx="6802482" cy="656910"/>
          </a:xfrm>
        </p:spPr>
        <p:txBody>
          <a:bodyPr anchor="ctr">
            <a:noAutofit/>
          </a:bodyPr>
          <a:lstStyle>
            <a:lvl1pPr>
              <a:defRPr sz="4000" b="1" i="0" spc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26131" y="2032787"/>
            <a:ext cx="3700462" cy="252412"/>
          </a:xfrm>
        </p:spPr>
        <p:txBody>
          <a:bodyPr anchor="ctr">
            <a:noAutofit/>
          </a:bodyPr>
          <a:lstStyle>
            <a:lvl1pPr marL="0" indent="0">
              <a:buNone/>
              <a:defRPr sz="1400" b="1" i="0" spc="5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NUMBER OR SUBTITLE</a:t>
            </a:r>
          </a:p>
        </p:txBody>
      </p:sp>
      <p:sp>
        <p:nvSpPr>
          <p:cNvPr id="4" name="Rectangle 3"/>
          <p:cNvSpPr/>
          <p:nvPr/>
        </p:nvSpPr>
        <p:spPr>
          <a:xfrm>
            <a:off x="-14942" y="2032000"/>
            <a:ext cx="148614" cy="836706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1251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EB0C-489A-1646-8768-8F51BAF31D0C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2881-47E9-524D-945C-DD13EFE34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94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EB0C-489A-1646-8768-8F51BAF31D0C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2881-47E9-524D-945C-DD13EFE34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23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EB0C-489A-1646-8768-8F51BAF31D0C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C2881-47E9-524D-945C-DD13EFE34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81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9827" y="759070"/>
            <a:ext cx="8004391" cy="699065"/>
          </a:xfrm>
        </p:spPr>
        <p:txBody>
          <a:bodyPr>
            <a:normAutofit/>
          </a:bodyPr>
          <a:lstStyle>
            <a:lvl1pPr>
              <a:defRPr sz="3000" b="1" i="0" cap="none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95783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833956" y="284947"/>
            <a:ext cx="3700462" cy="252412"/>
          </a:xfrm>
        </p:spPr>
        <p:txBody>
          <a:bodyPr>
            <a:noAutofit/>
          </a:bodyPr>
          <a:lstStyle>
            <a:lvl1pPr marL="0" indent="0" algn="r">
              <a:buNone/>
              <a:defRPr sz="1100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 OR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556000" y="35410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629404"/>
            <a:ext cx="8015594" cy="281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328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bg>
      <p:bgPr>
        <a:solidFill>
          <a:srgbClr val="660B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2274522"/>
            <a:ext cx="6802482" cy="656910"/>
          </a:xfrm>
        </p:spPr>
        <p:txBody>
          <a:bodyPr anchor="ctr">
            <a:noAutofit/>
          </a:bodyPr>
          <a:lstStyle>
            <a:lvl1pPr>
              <a:defRPr sz="4000" b="1" i="0" spc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26131" y="2032787"/>
            <a:ext cx="3700462" cy="252412"/>
          </a:xfrm>
        </p:spPr>
        <p:txBody>
          <a:bodyPr anchor="ctr">
            <a:noAutofit/>
          </a:bodyPr>
          <a:lstStyle>
            <a:lvl1pPr marL="0" indent="0">
              <a:buNone/>
              <a:defRPr sz="1400" b="1" i="0" spc="5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NUMBER OR SUBTITLE</a:t>
            </a:r>
          </a:p>
        </p:txBody>
      </p:sp>
    </p:spTree>
    <p:extLst>
      <p:ext uri="{BB962C8B-B14F-4D97-AF65-F5344CB8AC3E}">
        <p14:creationId xmlns:p14="http://schemas.microsoft.com/office/powerpoint/2010/main" val="751257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 with IUPUI lockup">
    <p:bg>
      <p:bgPr>
        <a:solidFill>
          <a:srgbClr val="6903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 userDrawn="1">
            <p:ph idx="1"/>
          </p:nvPr>
        </p:nvSpPr>
        <p:spPr>
          <a:xfrm>
            <a:off x="536602" y="680397"/>
            <a:ext cx="7859185" cy="272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5847" y="680397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631042" y="4235585"/>
            <a:ext cx="3372874" cy="922081"/>
            <a:chOff x="631042" y="4235585"/>
            <a:chExt cx="3372874" cy="922081"/>
          </a:xfrm>
        </p:grpSpPr>
        <p:sp>
          <p:nvSpPr>
            <p:cNvPr id="12" name="Rectangle 11"/>
            <p:cNvSpPr/>
            <p:nvPr userDrawn="1"/>
          </p:nvSpPr>
          <p:spPr>
            <a:xfrm>
              <a:off x="631042" y="4235585"/>
              <a:ext cx="536130" cy="92208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45" y="4326066"/>
              <a:ext cx="357525" cy="453783"/>
            </a:xfrm>
            <a:prstGeom prst="rect">
              <a:avLst/>
            </a:prstGeom>
          </p:spPr>
        </p:pic>
        <p:pic>
          <p:nvPicPr>
            <p:cNvPr id="14" name="Picture 13" descr="indianauniversitywhite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894" y="4313667"/>
              <a:ext cx="2630022" cy="472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1545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only: 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3349" y="759071"/>
            <a:ext cx="8004409" cy="699065"/>
          </a:xfrm>
        </p:spPr>
        <p:txBody>
          <a:bodyPr>
            <a:normAutofit/>
          </a:bodyPr>
          <a:lstStyle>
            <a:lvl1pPr>
              <a:defRPr sz="3000" b="1" i="0" cap="none" spc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349" y="1630405"/>
            <a:ext cx="8011069" cy="2818769"/>
          </a:xfrm>
        </p:spPr>
        <p:txBody>
          <a:bodyPr>
            <a:normAutofit/>
          </a:bodyPr>
          <a:lstStyle>
            <a:lvl1pPr marL="342892" indent="-342892" algn="l">
              <a:lnSpc>
                <a:spcPct val="100000"/>
              </a:lnSpc>
              <a:buFont typeface="+mj-lt"/>
              <a:buAutoNum type="arabicPeriod"/>
              <a:defRPr sz="1800" spc="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833957" y="284948"/>
            <a:ext cx="3700462" cy="252412"/>
          </a:xfrm>
        </p:spPr>
        <p:txBody>
          <a:bodyPr>
            <a:noAutofit/>
          </a:bodyPr>
          <a:lstStyle>
            <a:lvl1pPr marL="0" indent="0" algn="r">
              <a:buNone/>
              <a:defRPr sz="1100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 OR SUBTITLE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957833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1" name="Group 10"/>
          <p:cNvGrpSpPr/>
          <p:nvPr/>
        </p:nvGrpSpPr>
        <p:grpSpPr>
          <a:xfrm>
            <a:off x="-30787" y="4661518"/>
            <a:ext cx="9228667" cy="528963"/>
            <a:chOff x="-30788" y="4661517"/>
            <a:chExt cx="9228667" cy="528963"/>
          </a:xfrm>
        </p:grpSpPr>
        <p:sp>
          <p:nvSpPr>
            <p:cNvPr id="12" name="Rectangle 11"/>
            <p:cNvSpPr/>
            <p:nvPr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5" name="Picture 14" descr="tab-rgb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30972" y="4823738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324908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ly: white">
  <p:cSld name="1_Content only: whit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ctrTitle"/>
          </p:nvPr>
        </p:nvSpPr>
        <p:spPr>
          <a:xfrm>
            <a:off x="529827" y="759070"/>
            <a:ext cx="8004391" cy="699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0" y="95783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>
            <a:off x="4833956" y="284947"/>
            <a:ext cx="3700462" cy="25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A6A6A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15"/>
          <p:cNvSpPr txBox="1"/>
          <p:nvPr/>
        </p:nvSpPr>
        <p:spPr>
          <a:xfrm>
            <a:off x="3556000" y="354105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2"/>
          </p:nvPr>
        </p:nvSpPr>
        <p:spPr>
          <a:xfrm>
            <a:off x="518824" y="1629404"/>
            <a:ext cx="8015594" cy="281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alibri"/>
              <a:buAutoNum type="arabicPeriod"/>
              <a:defRPr sz="1800" b="0" i="0" u="none" strike="noStrike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40404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10" name="Google Shape;110;p15"/>
          <p:cNvGrpSpPr/>
          <p:nvPr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11" name="Google Shape;111;p15"/>
            <p:cNvSpPr/>
            <p:nvPr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" name="Google Shape;113;p15" descr="tab-rgb.eps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99798" y="4726863"/>
              <a:ext cx="258207" cy="327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15"/>
            <p:cNvSpPr txBox="1"/>
            <p:nvPr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INDIANA UNIVERSITY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9182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9828" y="759071"/>
            <a:ext cx="8004391" cy="699065"/>
          </a:xfrm>
        </p:spPr>
        <p:txBody>
          <a:bodyPr>
            <a:normAutofit/>
          </a:bodyPr>
          <a:lstStyle>
            <a:lvl1pPr>
              <a:defRPr sz="3000" b="1" i="0" cap="none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57833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833957" y="284948"/>
            <a:ext cx="3700462" cy="252412"/>
          </a:xfrm>
        </p:spPr>
        <p:txBody>
          <a:bodyPr>
            <a:noAutofit/>
          </a:bodyPr>
          <a:lstStyle>
            <a:lvl1pPr marL="0" indent="0" algn="r">
              <a:buNone/>
              <a:defRPr sz="1100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 OR SUBTITLE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6001" y="35410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629405"/>
            <a:ext cx="8015594" cy="281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2" marR="0" indent="-342892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-30787" y="4661518"/>
            <a:ext cx="9228667" cy="528963"/>
            <a:chOff x="-30788" y="4661517"/>
            <a:chExt cx="9228667" cy="528963"/>
          </a:xfrm>
        </p:grpSpPr>
        <p:sp>
          <p:nvSpPr>
            <p:cNvPr id="14" name="Rectangle 13"/>
            <p:cNvSpPr/>
            <p:nvPr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6" name="Picture 15" descr="tab-rgb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30972" y="4823738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394113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hoto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5304" y="464386"/>
            <a:ext cx="4560579" cy="779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000" b="1" i="0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25304" y="1629405"/>
            <a:ext cx="4560579" cy="279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2" indent="-342892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 marL="742931" indent="-285743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2pPr>
            <a:lvl3pPr marL="1142972" indent="-228594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3pPr>
            <a:lvl4pPr marL="1600160" indent="-228594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4pPr>
            <a:lvl5pPr marL="2057348" indent="-228594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73059" y="0"/>
            <a:ext cx="3570941" cy="51435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486800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/>
          <p:nvPr/>
        </p:nvGrpSpPr>
        <p:grpSpPr>
          <a:xfrm>
            <a:off x="635304" y="4661518"/>
            <a:ext cx="387197" cy="528963"/>
            <a:chOff x="635303" y="4661517"/>
            <a:chExt cx="387197" cy="528963"/>
          </a:xfrm>
        </p:grpSpPr>
        <p:sp>
          <p:nvSpPr>
            <p:cNvPr id="11" name="Rectangle 10"/>
            <p:cNvSpPr/>
            <p:nvPr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2" name="Picture 11" descr="tab-rgb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265718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: 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3349" y="759071"/>
            <a:ext cx="8004409" cy="699065"/>
          </a:xfrm>
        </p:spPr>
        <p:txBody>
          <a:bodyPr>
            <a:normAutofit/>
          </a:bodyPr>
          <a:lstStyle>
            <a:lvl1pPr>
              <a:defRPr sz="3000" b="1" i="0" cap="none" spc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349" y="1630405"/>
            <a:ext cx="8011069" cy="2818769"/>
          </a:xfrm>
        </p:spPr>
        <p:txBody>
          <a:bodyPr>
            <a:normAutofit/>
          </a:bodyPr>
          <a:lstStyle>
            <a:lvl1pPr marL="342892" indent="-342892" algn="l">
              <a:lnSpc>
                <a:spcPct val="100000"/>
              </a:lnSpc>
              <a:buFont typeface="+mj-lt"/>
              <a:buAutoNum type="arabicPeriod"/>
              <a:defRPr sz="1800" spc="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833957" y="284948"/>
            <a:ext cx="3700462" cy="252412"/>
          </a:xfrm>
        </p:spPr>
        <p:txBody>
          <a:bodyPr>
            <a:noAutofit/>
          </a:bodyPr>
          <a:lstStyle>
            <a:lvl1pPr marL="0" indent="0" algn="r">
              <a:buNone/>
              <a:defRPr sz="1100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 OR SUBTITLE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957833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1" name="Group 10"/>
          <p:cNvGrpSpPr/>
          <p:nvPr/>
        </p:nvGrpSpPr>
        <p:grpSpPr>
          <a:xfrm>
            <a:off x="-30787" y="4661518"/>
            <a:ext cx="9228667" cy="528963"/>
            <a:chOff x="-30788" y="4661517"/>
            <a:chExt cx="9228667" cy="528963"/>
          </a:xfrm>
        </p:grpSpPr>
        <p:sp>
          <p:nvSpPr>
            <p:cNvPr id="12" name="Rectangle 11"/>
            <p:cNvSpPr/>
            <p:nvPr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5" name="Picture 14" descr="tab-rgb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30972" y="4823738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502398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hoto: black">
    <p:bg>
      <p:bgPr>
        <a:solidFill>
          <a:srgbClr val="25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30125" y="464386"/>
            <a:ext cx="4560579" cy="779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000" b="1" i="0" spc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30125" y="1629405"/>
            <a:ext cx="4560579" cy="2801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2" indent="-342892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742931" indent="-285743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 marL="1142972" indent="-228594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1600160" indent="-228594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2057348" indent="-228594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64910" y="0"/>
            <a:ext cx="3570941" cy="51435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15847" y="486800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/>
          <p:nvPr/>
        </p:nvGrpSpPr>
        <p:grpSpPr>
          <a:xfrm>
            <a:off x="635304" y="4661518"/>
            <a:ext cx="387197" cy="528963"/>
            <a:chOff x="635303" y="4661517"/>
            <a:chExt cx="387197" cy="528963"/>
          </a:xfrm>
        </p:grpSpPr>
        <p:sp>
          <p:nvSpPr>
            <p:cNvPr id="12" name="Rectangle 11"/>
            <p:cNvSpPr/>
            <p:nvPr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4" name="Picture 13" descr="tab-rgb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013229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footer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787" y="4661518"/>
            <a:ext cx="9228667" cy="528963"/>
            <a:chOff x="-30788" y="4661517"/>
            <a:chExt cx="9228667" cy="528963"/>
          </a:xfrm>
        </p:grpSpPr>
        <p:sp>
          <p:nvSpPr>
            <p:cNvPr id="9" name="Rectangle 8"/>
            <p:cNvSpPr/>
            <p:nvPr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1" name="Picture 10" descr="tab-rgb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30972" y="4823738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65348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footer: black">
    <p:bg>
      <p:bgPr>
        <a:solidFill>
          <a:srgbClr val="25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0787" y="4661518"/>
            <a:ext cx="9228667" cy="528963"/>
            <a:chOff x="-30788" y="4661517"/>
            <a:chExt cx="9228667" cy="528963"/>
          </a:xfrm>
        </p:grpSpPr>
        <p:sp>
          <p:nvSpPr>
            <p:cNvPr id="12" name="Rectangle 11"/>
            <p:cNvSpPr/>
            <p:nvPr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5" name="Picture 14" descr="tab-rgb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30972" y="4823738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9725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with IUPUI lockup">
    <p:bg>
      <p:bgPr>
        <a:solidFill>
          <a:srgbClr val="6903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36603" y="680398"/>
            <a:ext cx="7859185" cy="272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2pPr>
            <a:lvl3pPr marL="914378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3pPr>
            <a:lvl4pPr marL="1371566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5847" y="680398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" name="Group 2"/>
          <p:cNvGrpSpPr/>
          <p:nvPr/>
        </p:nvGrpSpPr>
        <p:grpSpPr>
          <a:xfrm>
            <a:off x="631043" y="4235586"/>
            <a:ext cx="3372874" cy="922081"/>
            <a:chOff x="631042" y="4235585"/>
            <a:chExt cx="3372874" cy="922081"/>
          </a:xfrm>
        </p:grpSpPr>
        <p:sp>
          <p:nvSpPr>
            <p:cNvPr id="12" name="Rectangle 11"/>
            <p:cNvSpPr/>
            <p:nvPr/>
          </p:nvSpPr>
          <p:spPr>
            <a:xfrm>
              <a:off x="631042" y="4235585"/>
              <a:ext cx="536130" cy="92208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3" name="Picture 12" descr="tab-rgb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45" y="4326066"/>
              <a:ext cx="357525" cy="453783"/>
            </a:xfrm>
            <a:prstGeom prst="rect">
              <a:avLst/>
            </a:prstGeom>
          </p:spPr>
        </p:pic>
        <p:pic>
          <p:nvPicPr>
            <p:cNvPr id="14" name="Picture 13" descr="indianauniversitywhite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894" y="4313667"/>
              <a:ext cx="2630022" cy="472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329418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1892" y="634604"/>
            <a:ext cx="680248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892" y="1589939"/>
            <a:ext cx="6802482" cy="3215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7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457189" rtl="0" eaLnBrk="1" latinLnBrk="0" hangingPunct="1">
        <a:spcBef>
          <a:spcPct val="0"/>
        </a:spcBef>
        <a:buNone/>
        <a:defRPr sz="3200" b="1" i="0" kern="100" spc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892" indent="-342892" algn="l" defTabSz="45718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1">
            <a:lumMod val="50000"/>
            <a:lumOff val="50000"/>
          </a:schemeClr>
        </a:buClr>
        <a:buSzPct val="100000"/>
        <a:buFont typeface="Wingdings" charset="2"/>
        <a:buChar char="§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31" indent="-285743" algn="l" defTabSz="45718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2972" indent="-228594" algn="l" defTabSz="45718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348" indent="-228594" algn="l" defTabSz="45718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FEB0C-489A-1646-8768-8F51BAF31D0C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C2881-47E9-524D-945C-DD13EFE34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1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" Target="slide21.xml"/><Relationship Id="rId7" Type="http://schemas.openxmlformats.org/officeDocument/2006/relationships/slide" Target="slide2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7.xml"/><Relationship Id="rId5" Type="http://schemas.openxmlformats.org/officeDocument/2006/relationships/slide" Target="slide25.xml"/><Relationship Id="rId4" Type="http://schemas.openxmlformats.org/officeDocument/2006/relationships/slide" Target="slide23.xml"/><Relationship Id="rId9" Type="http://schemas.openxmlformats.org/officeDocument/2006/relationships/slide" Target="slide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20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3.xml"/><Relationship Id="rId5" Type="http://schemas.openxmlformats.org/officeDocument/2006/relationships/slide" Target="slide20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21.xml"/><Relationship Id="rId7" Type="http://schemas.openxmlformats.org/officeDocument/2006/relationships/slide" Target="slide3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8.xml"/><Relationship Id="rId5" Type="http://schemas.openxmlformats.org/officeDocument/2006/relationships/slide" Target="slide26.xml"/><Relationship Id="rId4" Type="http://schemas.openxmlformats.org/officeDocument/2006/relationships/slide" Target="slide25.xml"/><Relationship Id="rId9" Type="http://schemas.openxmlformats.org/officeDocument/2006/relationships/slide" Target="slide4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21.xml"/><Relationship Id="rId7" Type="http://schemas.openxmlformats.org/officeDocument/2006/relationships/slide" Target="slide3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8.xml"/><Relationship Id="rId5" Type="http://schemas.openxmlformats.org/officeDocument/2006/relationships/slide" Target="slide26.xml"/><Relationship Id="rId4" Type="http://schemas.openxmlformats.org/officeDocument/2006/relationships/slide" Target="slide25.xml"/><Relationship Id="rId9" Type="http://schemas.openxmlformats.org/officeDocument/2006/relationships/slide" Target="slide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21.xml"/><Relationship Id="rId7" Type="http://schemas.openxmlformats.org/officeDocument/2006/relationships/slide" Target="slide3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8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21.xml"/><Relationship Id="rId7" Type="http://schemas.openxmlformats.org/officeDocument/2006/relationships/slide" Target="slide3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8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21.xml"/><Relationship Id="rId7" Type="http://schemas.openxmlformats.org/officeDocument/2006/relationships/slide" Target="slide3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8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21.xml"/><Relationship Id="rId7" Type="http://schemas.openxmlformats.org/officeDocument/2006/relationships/slide" Target="slide3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8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21.xml"/><Relationship Id="rId7" Type="http://schemas.openxmlformats.org/officeDocument/2006/relationships/slide" Target="slide3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8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21.xml"/><Relationship Id="rId7" Type="http://schemas.openxmlformats.org/officeDocument/2006/relationships/slide" Target="slide3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8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21.xml"/><Relationship Id="rId7" Type="http://schemas.openxmlformats.org/officeDocument/2006/relationships/slide" Target="slide3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8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21.xml"/><Relationship Id="rId7" Type="http://schemas.openxmlformats.org/officeDocument/2006/relationships/slide" Target="slide3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8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77178" y="3332192"/>
            <a:ext cx="8289620" cy="11710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r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00" spc="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 defTabSz="457189"/>
            <a:r>
              <a:rPr lang="en-US" dirty="0"/>
              <a:t>#</a:t>
            </a:r>
            <a:r>
              <a:rPr lang="en-US" dirty="0" err="1" smtClean="0"/>
              <a:t>WelcomeOnlineStudents</a:t>
            </a:r>
            <a:endParaRPr lang="en-US" dirty="0" smtClean="0"/>
          </a:p>
          <a:p>
            <a:pPr algn="l" defTabSz="457189"/>
            <a:endParaRPr lang="en-US" sz="2400" dirty="0" smtClean="0"/>
          </a:p>
          <a:p>
            <a:pPr algn="l" defTabSz="457189"/>
            <a:r>
              <a:rPr lang="en-US" sz="2600" dirty="0" smtClean="0"/>
              <a:t>Collaborating </a:t>
            </a:r>
            <a:r>
              <a:rPr lang="en-US" sz="2600" dirty="0"/>
              <a:t>to Build Flexible Orientation Experiences for Online </a:t>
            </a:r>
            <a:r>
              <a:rPr lang="en-US" sz="2600" dirty="0" smtClean="0"/>
              <a:t>Learners</a:t>
            </a:r>
            <a:endParaRPr lang="en-US" sz="1200" dirty="0" smtClean="0"/>
          </a:p>
        </p:txBody>
      </p:sp>
      <p:sp>
        <p:nvSpPr>
          <p:cNvPr id="6" name="Text Placeholder 19"/>
          <p:cNvSpPr txBox="1">
            <a:spLocks/>
          </p:cNvSpPr>
          <p:nvPr/>
        </p:nvSpPr>
        <p:spPr>
          <a:xfrm>
            <a:off x="398020" y="4766310"/>
            <a:ext cx="5800667" cy="208241"/>
          </a:xfrm>
        </p:spPr>
        <p:txBody>
          <a:bodyPr anchor="ctr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buNone/>
              <a:defRPr sz="1100" b="1" kern="1200" spc="80" baseline="0">
                <a:solidFill>
                  <a:srgbClr val="A6A6A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lang="en-US" sz="825" spc="60" dirty="0"/>
              <a:t>INDIANA UNIVERSITY</a:t>
            </a:r>
          </a:p>
        </p:txBody>
      </p:sp>
      <p:sp>
        <p:nvSpPr>
          <p:cNvPr id="7" name="Text Placeholder 19"/>
          <p:cNvSpPr txBox="1">
            <a:spLocks/>
          </p:cNvSpPr>
          <p:nvPr/>
        </p:nvSpPr>
        <p:spPr>
          <a:xfrm>
            <a:off x="377190" y="1832894"/>
            <a:ext cx="5800667" cy="189309"/>
          </a:xfrm>
        </p:spPr>
        <p:txBody>
          <a:bodyPr anchor="ctr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buNone/>
              <a:defRPr sz="1800" b="0" kern="1200" spc="0" baseline="0">
                <a:solidFill>
                  <a:srgbClr val="A6A6A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19" y="5338"/>
            <a:ext cx="550145" cy="1286054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398020" y="1832894"/>
            <a:ext cx="5800667" cy="189309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endParaRPr lang="en-US" sz="135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ext Placeholder 19"/>
          <p:cNvSpPr txBox="1">
            <a:spLocks/>
          </p:cNvSpPr>
          <p:nvPr/>
        </p:nvSpPr>
        <p:spPr>
          <a:xfrm>
            <a:off x="398020" y="2773204"/>
            <a:ext cx="5800667" cy="208241"/>
          </a:xfrm>
        </p:spPr>
        <p:txBody>
          <a:bodyPr anchor="ctr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buNone/>
              <a:defRPr sz="1100" b="1" kern="1200" spc="80" baseline="0">
                <a:solidFill>
                  <a:srgbClr val="A6A6A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lang="en-US" sz="1350" spc="60" dirty="0"/>
              <a:t>Indiana University Online</a:t>
            </a:r>
          </a:p>
        </p:txBody>
      </p:sp>
    </p:spTree>
    <p:extLst>
      <p:ext uri="{BB962C8B-B14F-4D97-AF65-F5344CB8AC3E}">
        <p14:creationId xmlns:p14="http://schemas.microsoft.com/office/powerpoint/2010/main" val="19810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Enhancements over time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8824" y="1557201"/>
            <a:ext cx="8015594" cy="3153611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More granular </a:t>
            </a:r>
            <a:r>
              <a:rPr lang="en-US" sz="2000" dirty="0" smtClean="0"/>
              <a:t>modules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Improved </a:t>
            </a:r>
            <a:r>
              <a:rPr lang="en-US" sz="2000" dirty="0" smtClean="0"/>
              <a:t>navigation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Student-centered videos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Discussion community (Inscribe)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Mapping tool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Data dashboard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58713" y="4352087"/>
            <a:ext cx="648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04041"/>
                </a:solidFill>
                <a:latin typeface="Arial"/>
                <a:cs typeface="Arial"/>
              </a:rPr>
              <a:t>Version </a:t>
            </a:r>
            <a:r>
              <a:rPr lang="en-US" sz="800" dirty="0" smtClean="0">
                <a:solidFill>
                  <a:srgbClr val="404041"/>
                </a:solidFill>
                <a:latin typeface="Arial"/>
                <a:cs typeface="Arial"/>
              </a:rPr>
              <a:t>3</a:t>
            </a:r>
            <a:endParaRPr lang="en-US" sz="800" dirty="0">
              <a:solidFill>
                <a:srgbClr val="40404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571" y="1331983"/>
            <a:ext cx="4372484" cy="28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9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Get access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0868" y="1332015"/>
            <a:ext cx="8015594" cy="281063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Navigate to </a:t>
            </a:r>
            <a:r>
              <a:rPr lang="en-US" sz="2000" u="sng" dirty="0" smtClean="0">
                <a:solidFill>
                  <a:schemeClr val="accent1"/>
                </a:solidFill>
              </a:rPr>
              <a:t>expand.iu.edu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Search “Showoff”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Select the course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Select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If needed, create guest account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u="sng" dirty="0" smtClean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5452" r="15378" b="11091"/>
          <a:stretch/>
        </p:blipFill>
        <p:spPr>
          <a:xfrm>
            <a:off x="1639289" y="2981311"/>
            <a:ext cx="870156" cy="309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35" y="3890085"/>
            <a:ext cx="2417237" cy="594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65" y="1113157"/>
            <a:ext cx="4539475" cy="29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0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Discussion Break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349" y="1483106"/>
            <a:ext cx="8011069" cy="3102854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2400" dirty="0" smtClean="0"/>
              <a:t>Who has an orientation experience for online students?</a:t>
            </a:r>
          </a:p>
          <a:p>
            <a:pPr lvl="1" algn="l">
              <a:lnSpc>
                <a:spcPct val="100000"/>
              </a:lnSpc>
              <a:spcBef>
                <a:spcPts val="1800"/>
              </a:spcBef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Is it focused on the institution? The program? Studying online?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en-US" sz="2400" dirty="0" smtClean="0"/>
              <a:t>How does it differ for online and face-to-face students or is it the same?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Is it required? Why or why not?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672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94" y="2527740"/>
            <a:ext cx="8513554" cy="992356"/>
          </a:xfrm>
        </p:spPr>
        <p:txBody>
          <a:bodyPr/>
          <a:lstStyle/>
          <a:p>
            <a:pPr defTabSz="457189"/>
            <a:r>
              <a:rPr lang="en-US" dirty="0"/>
              <a:t>Flexible Orientation Experiences for Online Learners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065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9826" y="759070"/>
            <a:ext cx="8614173" cy="699065"/>
          </a:xfrm>
        </p:spPr>
        <p:txBody>
          <a:bodyPr>
            <a:normAutofit/>
          </a:bodyPr>
          <a:lstStyle/>
          <a:p>
            <a:r>
              <a:rPr lang="en-US" dirty="0" smtClean="0"/>
              <a:t>Six possible basic starting points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9826" y="1458135"/>
            <a:ext cx="461889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</a:pPr>
            <a:r>
              <a:rPr lang="en-US" sz="1500" dirty="0">
                <a:solidFill>
                  <a:srgbClr val="404041"/>
                </a:solidFill>
                <a:latin typeface="Arial"/>
                <a:cs typeface="Arial"/>
              </a:rPr>
              <a:t>Online learning</a:t>
            </a:r>
          </a:p>
          <a:p>
            <a:pPr marL="342900" indent="-34290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</a:pPr>
            <a:r>
              <a:rPr lang="en-US" sz="1500" dirty="0">
                <a:solidFill>
                  <a:srgbClr val="404041"/>
                </a:solidFill>
                <a:latin typeface="Arial"/>
                <a:cs typeface="Arial"/>
              </a:rPr>
              <a:t>Online courses</a:t>
            </a:r>
          </a:p>
          <a:p>
            <a:pPr marL="342900" indent="-34290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</a:pPr>
            <a:r>
              <a:rPr lang="en-US" sz="1500" dirty="0">
                <a:solidFill>
                  <a:srgbClr val="404041"/>
                </a:solidFill>
                <a:latin typeface="Arial"/>
                <a:cs typeface="Arial"/>
              </a:rPr>
              <a:t>Program</a:t>
            </a:r>
          </a:p>
          <a:p>
            <a:pPr marL="342900" indent="-34290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</a:pPr>
            <a:r>
              <a:rPr lang="en-US" sz="1500" dirty="0">
                <a:solidFill>
                  <a:srgbClr val="404041"/>
                </a:solidFill>
                <a:latin typeface="Arial"/>
                <a:cs typeface="Arial"/>
              </a:rPr>
              <a:t>Department</a:t>
            </a:r>
          </a:p>
          <a:p>
            <a:pPr marL="342900" indent="-34290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</a:pPr>
            <a:r>
              <a:rPr lang="en-US" sz="1500" dirty="0">
                <a:solidFill>
                  <a:srgbClr val="3D4B5F"/>
                </a:solidFill>
                <a:latin typeface="Arial"/>
                <a:cs typeface="Arial"/>
              </a:rPr>
              <a:t>Campus</a:t>
            </a:r>
          </a:p>
          <a:p>
            <a:pPr marL="342900" indent="-34290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</a:pPr>
            <a:r>
              <a:rPr lang="en-US" sz="1500" dirty="0">
                <a:solidFill>
                  <a:srgbClr val="404041"/>
                </a:solidFill>
                <a:latin typeface="Arial"/>
                <a:cs typeface="Arial"/>
              </a:rPr>
              <a:t>Institution </a:t>
            </a:r>
          </a:p>
        </p:txBody>
      </p:sp>
    </p:spTree>
    <p:extLst>
      <p:ext uri="{BB962C8B-B14F-4D97-AF65-F5344CB8AC3E}">
        <p14:creationId xmlns:p14="http://schemas.microsoft.com/office/powerpoint/2010/main" val="24691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36796742"/>
              </p:ext>
            </p:extLst>
          </p:nvPr>
        </p:nvGraphicFramePr>
        <p:xfrm>
          <a:off x="535744" y="369455"/>
          <a:ext cx="8272193" cy="4304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9826" y="759070"/>
            <a:ext cx="8614173" cy="699065"/>
          </a:xfrm>
        </p:spPr>
        <p:txBody>
          <a:bodyPr>
            <a:normAutofit/>
          </a:bodyPr>
          <a:lstStyle/>
          <a:p>
            <a:r>
              <a:rPr lang="en-US" dirty="0" smtClean="0"/>
              <a:t>Is Onboarding a Fixed Pathway?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7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56654512"/>
              </p:ext>
            </p:extLst>
          </p:nvPr>
        </p:nvGraphicFramePr>
        <p:xfrm>
          <a:off x="708144" y="1458135"/>
          <a:ext cx="4127619" cy="3144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9826" y="759070"/>
            <a:ext cx="8614173" cy="699065"/>
          </a:xfrm>
        </p:spPr>
        <p:txBody>
          <a:bodyPr>
            <a:normAutofit/>
          </a:bodyPr>
          <a:lstStyle/>
          <a:p>
            <a:r>
              <a:rPr lang="en-US" dirty="0" smtClean="0"/>
              <a:t>Is it a Hierarchy?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21235044"/>
              </p:ext>
            </p:extLst>
          </p:nvPr>
        </p:nvGraphicFramePr>
        <p:xfrm>
          <a:off x="4276101" y="1470424"/>
          <a:ext cx="4127619" cy="3144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9966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28341516"/>
              </p:ext>
            </p:extLst>
          </p:nvPr>
        </p:nvGraphicFramePr>
        <p:xfrm>
          <a:off x="395925" y="1456331"/>
          <a:ext cx="8272193" cy="991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About a Customizable Equation?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42818361"/>
              </p:ext>
            </p:extLst>
          </p:nvPr>
        </p:nvGraphicFramePr>
        <p:xfrm>
          <a:off x="395924" y="3315583"/>
          <a:ext cx="8272193" cy="991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574860338"/>
              </p:ext>
            </p:extLst>
          </p:nvPr>
        </p:nvGraphicFramePr>
        <p:xfrm>
          <a:off x="395923" y="2385957"/>
          <a:ext cx="8272193" cy="991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1" name="&quot;No&quot; Symbol 10"/>
          <p:cNvSpPr/>
          <p:nvPr/>
        </p:nvSpPr>
        <p:spPr>
          <a:xfrm>
            <a:off x="395921" y="2512632"/>
            <a:ext cx="738481" cy="738481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&quot;No&quot; Symbol 11"/>
          <p:cNvSpPr/>
          <p:nvPr/>
        </p:nvSpPr>
        <p:spPr>
          <a:xfrm>
            <a:off x="1640334" y="2512631"/>
            <a:ext cx="738481" cy="738481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&quot;No&quot; Symbol 12"/>
          <p:cNvSpPr/>
          <p:nvPr/>
        </p:nvSpPr>
        <p:spPr>
          <a:xfrm>
            <a:off x="6679847" y="3442259"/>
            <a:ext cx="738481" cy="738481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&quot;No&quot; Symbol 13"/>
          <p:cNvSpPr/>
          <p:nvPr/>
        </p:nvSpPr>
        <p:spPr>
          <a:xfrm>
            <a:off x="4162778" y="3442259"/>
            <a:ext cx="738481" cy="738481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&quot;No&quot; Symbol 14"/>
          <p:cNvSpPr/>
          <p:nvPr/>
        </p:nvSpPr>
        <p:spPr>
          <a:xfrm>
            <a:off x="2904244" y="3442258"/>
            <a:ext cx="738481" cy="738481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0929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Creating Flexible Blocks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52947" y="1458135"/>
            <a:ext cx="2495532" cy="1497318"/>
            <a:chOff x="0" y="1841865"/>
            <a:chExt cx="1034024" cy="620414"/>
          </a:xfrm>
        </p:grpSpPr>
        <p:sp>
          <p:nvSpPr>
            <p:cNvPr id="21" name="Rounded Rectangle 20"/>
            <p:cNvSpPr/>
            <p:nvPr/>
          </p:nvSpPr>
          <p:spPr>
            <a:xfrm>
              <a:off x="0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/>
            <p:cNvSpPr txBox="1"/>
            <p:nvPr/>
          </p:nvSpPr>
          <p:spPr>
            <a:xfrm>
              <a:off x="18171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Learning</a:t>
              </a:r>
              <a:endParaRPr lang="en-US" sz="24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42467" y="1458135"/>
            <a:ext cx="2495532" cy="1497318"/>
            <a:chOff x="1447633" y="1841865"/>
            <a:chExt cx="1034024" cy="620414"/>
          </a:xfrm>
        </p:grpSpPr>
        <p:sp>
          <p:nvSpPr>
            <p:cNvPr id="19" name="Rounded Rectangle 18"/>
            <p:cNvSpPr/>
            <p:nvPr/>
          </p:nvSpPr>
          <p:spPr>
            <a:xfrm>
              <a:off x="1447633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6"/>
            <p:cNvSpPr txBox="1"/>
            <p:nvPr/>
          </p:nvSpPr>
          <p:spPr>
            <a:xfrm>
              <a:off x="1465804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Courses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31985" y="1458135"/>
            <a:ext cx="2495532" cy="1497318"/>
            <a:chOff x="2895267" y="1841865"/>
            <a:chExt cx="1034024" cy="620414"/>
          </a:xfrm>
        </p:grpSpPr>
        <p:sp>
          <p:nvSpPr>
            <p:cNvPr id="17" name="Rounded Rectangle 16"/>
            <p:cNvSpPr/>
            <p:nvPr/>
          </p:nvSpPr>
          <p:spPr>
            <a:xfrm>
              <a:off x="2895267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8"/>
            <p:cNvSpPr txBox="1"/>
            <p:nvPr/>
          </p:nvSpPr>
          <p:spPr>
            <a:xfrm>
              <a:off x="2913438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Program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2947" y="3023013"/>
            <a:ext cx="2495532" cy="1497318"/>
            <a:chOff x="4342901" y="1841865"/>
            <a:chExt cx="1034024" cy="620414"/>
          </a:xfrm>
        </p:grpSpPr>
        <p:sp>
          <p:nvSpPr>
            <p:cNvPr id="15" name="Rounded Rectangle 14"/>
            <p:cNvSpPr/>
            <p:nvPr/>
          </p:nvSpPr>
          <p:spPr>
            <a:xfrm>
              <a:off x="4342901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10"/>
            <p:cNvSpPr txBox="1"/>
            <p:nvPr/>
          </p:nvSpPr>
          <p:spPr>
            <a:xfrm>
              <a:off x="4361072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Department</a:t>
              </a:r>
              <a:endParaRPr lang="en-US" sz="1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2467" y="3023013"/>
            <a:ext cx="2495532" cy="1497318"/>
            <a:chOff x="5790535" y="1841865"/>
            <a:chExt cx="1034024" cy="620414"/>
          </a:xfrm>
        </p:grpSpPr>
        <p:sp>
          <p:nvSpPr>
            <p:cNvPr id="13" name="Rounded Rectangle 12"/>
            <p:cNvSpPr/>
            <p:nvPr/>
          </p:nvSpPr>
          <p:spPr>
            <a:xfrm>
              <a:off x="5790535" y="1841865"/>
              <a:ext cx="1034024" cy="620414"/>
            </a:xfrm>
            <a:prstGeom prst="roundRect">
              <a:avLst>
                <a:gd name="adj" fmla="val 10000"/>
              </a:avLst>
            </a:prstGeom>
            <a:ln>
              <a:solidFill>
                <a:srgbClr val="3D4B5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4" name="Rounded Rectangle 12"/>
            <p:cNvSpPr txBox="1"/>
            <p:nvPr/>
          </p:nvSpPr>
          <p:spPr>
            <a:xfrm>
              <a:off x="5808706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Campus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31987" y="3023013"/>
            <a:ext cx="2495532" cy="1497318"/>
            <a:chOff x="7238168" y="1841865"/>
            <a:chExt cx="1034024" cy="620414"/>
          </a:xfrm>
        </p:grpSpPr>
        <p:sp>
          <p:nvSpPr>
            <p:cNvPr id="11" name="Rounded Rectangle 10"/>
            <p:cNvSpPr/>
            <p:nvPr/>
          </p:nvSpPr>
          <p:spPr>
            <a:xfrm>
              <a:off x="7238168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14"/>
            <p:cNvSpPr txBox="1"/>
            <p:nvPr/>
          </p:nvSpPr>
          <p:spPr>
            <a:xfrm>
              <a:off x="7256338" y="1860035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Institution</a:t>
              </a:r>
              <a:endParaRPr lang="en-US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099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For your block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3902" y="1543050"/>
            <a:ext cx="2704662" cy="2940815"/>
            <a:chOff x="503903" y="1543050"/>
            <a:chExt cx="3292492" cy="2940815"/>
          </a:xfrm>
        </p:grpSpPr>
        <p:sp>
          <p:nvSpPr>
            <p:cNvPr id="14" name="TextBox 13"/>
            <p:cNvSpPr txBox="1"/>
            <p:nvPr/>
          </p:nvSpPr>
          <p:spPr>
            <a:xfrm>
              <a:off x="503903" y="1978409"/>
              <a:ext cx="3292491" cy="2505456"/>
            </a:xfrm>
            <a:prstGeom prst="rect">
              <a:avLst/>
            </a:prstGeom>
            <a:ln>
              <a:solidFill>
                <a:srgbClr val="F33F3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  <a:ln>
              <a:solidFill>
                <a:srgbClr val="F33F3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404041"/>
                  </a:solidFill>
                  <a:latin typeface="Arial"/>
                  <a:cs typeface="Arial"/>
                </a:rPr>
                <a:t>Goals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59305" y="1543050"/>
            <a:ext cx="2690431" cy="2940815"/>
            <a:chOff x="503903" y="1543050"/>
            <a:chExt cx="3292492" cy="2940815"/>
          </a:xfrm>
        </p:grpSpPr>
        <p:sp>
          <p:nvSpPr>
            <p:cNvPr id="18" name="TextBox 17"/>
            <p:cNvSpPr txBox="1"/>
            <p:nvPr/>
          </p:nvSpPr>
          <p:spPr>
            <a:xfrm>
              <a:off x="503903" y="1978409"/>
              <a:ext cx="3292491" cy="2505456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endParaRPr lang="en-US" dirty="0" smtClean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4041"/>
                  </a:solidFill>
                  <a:latin typeface="Arial"/>
                  <a:cs typeface="Arial"/>
                </a:rPr>
                <a:t>Content</a:t>
              </a:r>
              <a:endParaRPr lang="en-US" b="1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14707" y="1543050"/>
            <a:ext cx="2668615" cy="2953000"/>
            <a:chOff x="503903" y="1543050"/>
            <a:chExt cx="3292492" cy="2866506"/>
          </a:xfrm>
        </p:grpSpPr>
        <p:sp>
          <p:nvSpPr>
            <p:cNvPr id="21" name="TextBox 20"/>
            <p:cNvSpPr txBox="1"/>
            <p:nvPr/>
          </p:nvSpPr>
          <p:spPr>
            <a:xfrm>
              <a:off x="503903" y="1977485"/>
              <a:ext cx="3292491" cy="243207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endParaRPr lang="en-US" sz="1500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4041"/>
                  </a:solidFill>
                  <a:latin typeface="Arial"/>
                  <a:cs typeface="Arial"/>
                </a:rPr>
                <a:t>Collaborators</a:t>
              </a:r>
              <a:endParaRPr lang="en-US" b="1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872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808A1E5-FB05-41F8-9299-D1789D5B50F9" descr="7808A1E5-FB05-41F8-9299-D1789D5B50F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8" r="-243" b="7128"/>
          <a:stretch/>
        </p:blipFill>
        <p:spPr bwMode="auto">
          <a:xfrm>
            <a:off x="841503" y="441109"/>
            <a:ext cx="2622799" cy="389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sample g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58" y="897332"/>
            <a:ext cx="3893534" cy="259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464302" y="2039557"/>
            <a:ext cx="1396456" cy="374344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4473" y="2039557"/>
            <a:ext cx="143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67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Creating Flexible Blocks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52947" y="1458135"/>
            <a:ext cx="2495532" cy="1497318"/>
            <a:chOff x="0" y="1841865"/>
            <a:chExt cx="1034024" cy="620414"/>
          </a:xfrm>
        </p:grpSpPr>
        <p:sp>
          <p:nvSpPr>
            <p:cNvPr id="21" name="Rounded Rectangle 20"/>
            <p:cNvSpPr/>
            <p:nvPr/>
          </p:nvSpPr>
          <p:spPr>
            <a:xfrm>
              <a:off x="0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>
              <a:hlinkClick r:id="rId3" action="ppaction://hlinksldjump"/>
            </p:cNvPr>
            <p:cNvSpPr txBox="1"/>
            <p:nvPr/>
          </p:nvSpPr>
          <p:spPr>
            <a:xfrm>
              <a:off x="18171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Learning</a:t>
              </a:r>
              <a:endParaRPr lang="en-US" sz="24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42467" y="1458135"/>
            <a:ext cx="2495532" cy="1497318"/>
            <a:chOff x="1447633" y="1841865"/>
            <a:chExt cx="1034024" cy="620414"/>
          </a:xfrm>
        </p:grpSpPr>
        <p:sp>
          <p:nvSpPr>
            <p:cNvPr id="19" name="Rounded Rectangle 18"/>
            <p:cNvSpPr/>
            <p:nvPr/>
          </p:nvSpPr>
          <p:spPr>
            <a:xfrm>
              <a:off x="1447633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6">
              <a:hlinkClick r:id="rId4" action="ppaction://hlinksldjump"/>
            </p:cNvPr>
            <p:cNvSpPr txBox="1"/>
            <p:nvPr/>
          </p:nvSpPr>
          <p:spPr>
            <a:xfrm>
              <a:off x="1465804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Courses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31985" y="1458135"/>
            <a:ext cx="2495532" cy="1497318"/>
            <a:chOff x="2895267" y="1841865"/>
            <a:chExt cx="1034024" cy="620414"/>
          </a:xfrm>
        </p:grpSpPr>
        <p:sp>
          <p:nvSpPr>
            <p:cNvPr id="17" name="Rounded Rectangle 16"/>
            <p:cNvSpPr/>
            <p:nvPr/>
          </p:nvSpPr>
          <p:spPr>
            <a:xfrm>
              <a:off x="2895267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8">
              <a:hlinkClick r:id="rId5" action="ppaction://hlinksldjump"/>
            </p:cNvPr>
            <p:cNvSpPr txBox="1"/>
            <p:nvPr/>
          </p:nvSpPr>
          <p:spPr>
            <a:xfrm>
              <a:off x="2913438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Program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2947" y="3023013"/>
            <a:ext cx="2495532" cy="1497318"/>
            <a:chOff x="4342901" y="1841865"/>
            <a:chExt cx="1034024" cy="620414"/>
          </a:xfrm>
        </p:grpSpPr>
        <p:sp>
          <p:nvSpPr>
            <p:cNvPr id="15" name="Rounded Rectangle 14"/>
            <p:cNvSpPr/>
            <p:nvPr/>
          </p:nvSpPr>
          <p:spPr>
            <a:xfrm>
              <a:off x="4342901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10">
              <a:hlinkClick r:id="rId6" action="ppaction://hlinksldjump"/>
            </p:cNvPr>
            <p:cNvSpPr txBox="1"/>
            <p:nvPr/>
          </p:nvSpPr>
          <p:spPr>
            <a:xfrm>
              <a:off x="4361072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Department</a:t>
              </a:r>
              <a:endParaRPr lang="en-US" sz="1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2467" y="3023013"/>
            <a:ext cx="2495532" cy="1497318"/>
            <a:chOff x="5790535" y="1841865"/>
            <a:chExt cx="1034024" cy="620414"/>
          </a:xfrm>
        </p:grpSpPr>
        <p:sp>
          <p:nvSpPr>
            <p:cNvPr id="13" name="Rounded Rectangle 12"/>
            <p:cNvSpPr/>
            <p:nvPr/>
          </p:nvSpPr>
          <p:spPr>
            <a:xfrm>
              <a:off x="5790535" y="1841865"/>
              <a:ext cx="1034024" cy="620414"/>
            </a:xfrm>
            <a:prstGeom prst="roundRect">
              <a:avLst>
                <a:gd name="adj" fmla="val 10000"/>
              </a:avLst>
            </a:prstGeom>
            <a:ln>
              <a:solidFill>
                <a:srgbClr val="3D4B5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4" name="Rounded Rectangle 12">
              <a:hlinkClick r:id="rId7" action="ppaction://hlinksldjump"/>
            </p:cNvPr>
            <p:cNvSpPr txBox="1"/>
            <p:nvPr/>
          </p:nvSpPr>
          <p:spPr>
            <a:xfrm>
              <a:off x="5808706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Campus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31987" y="3023013"/>
            <a:ext cx="2495532" cy="1497318"/>
            <a:chOff x="7238168" y="1841865"/>
            <a:chExt cx="1034024" cy="620414"/>
          </a:xfrm>
        </p:grpSpPr>
        <p:sp>
          <p:nvSpPr>
            <p:cNvPr id="11" name="Rounded Rectangle 10"/>
            <p:cNvSpPr/>
            <p:nvPr/>
          </p:nvSpPr>
          <p:spPr>
            <a:xfrm>
              <a:off x="7238168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14">
              <a:hlinkClick r:id="rId8" action="ppaction://hlinksldjump"/>
            </p:cNvPr>
            <p:cNvSpPr txBox="1"/>
            <p:nvPr/>
          </p:nvSpPr>
          <p:spPr>
            <a:xfrm>
              <a:off x="7256338" y="1860035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Institution</a:t>
              </a:r>
              <a:endParaRPr lang="en-US" sz="1400" kern="1200" dirty="0"/>
            </a:p>
          </p:txBody>
        </p:sp>
      </p:grpSp>
      <p:sp>
        <p:nvSpPr>
          <p:cNvPr id="23" name="Rounded Rectangle 22">
            <a:hlinkClick r:id="rId9" action="ppaction://hlinksldjump"/>
          </p:cNvPr>
          <p:cNvSpPr/>
          <p:nvPr/>
        </p:nvSpPr>
        <p:spPr>
          <a:xfrm>
            <a:off x="8435855" y="4853354"/>
            <a:ext cx="618767" cy="203200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" dirty="0" smtClean="0"/>
              <a:t>Continue Slides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76108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Online Learning</a:t>
            </a:r>
            <a:endParaRPr lang="en-US" dirty="0"/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7729415" y="4853354"/>
            <a:ext cx="1153907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3902" y="1543050"/>
            <a:ext cx="2704662" cy="2983749"/>
            <a:chOff x="503903" y="1543050"/>
            <a:chExt cx="3292492" cy="2983749"/>
          </a:xfrm>
        </p:grpSpPr>
        <p:sp>
          <p:nvSpPr>
            <p:cNvPr id="14" name="TextBox 13"/>
            <p:cNvSpPr txBox="1"/>
            <p:nvPr/>
          </p:nvSpPr>
          <p:spPr>
            <a:xfrm>
              <a:off x="503903" y="1978409"/>
              <a:ext cx="3292491" cy="2548390"/>
            </a:xfrm>
            <a:prstGeom prst="rect">
              <a:avLst/>
            </a:prstGeom>
            <a:ln>
              <a:solidFill>
                <a:srgbClr val="F33F3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Provide a basic overview of learning online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Demonstrate how online learning works at Indiana University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Communicate the value of IU Online </a:t>
              </a: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coursework</a:t>
              </a: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  <a:ln>
              <a:solidFill>
                <a:srgbClr val="F33F3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404041"/>
                  </a:solidFill>
                  <a:latin typeface="Arial"/>
                  <a:cs typeface="Arial"/>
                </a:rPr>
                <a:t>Goals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59305" y="1543050"/>
            <a:ext cx="2690431" cy="2992982"/>
            <a:chOff x="503903" y="1543050"/>
            <a:chExt cx="3292492" cy="2992982"/>
          </a:xfrm>
        </p:grpSpPr>
        <p:sp>
          <p:nvSpPr>
            <p:cNvPr id="18" name="TextBox 17"/>
            <p:cNvSpPr txBox="1"/>
            <p:nvPr/>
          </p:nvSpPr>
          <p:spPr>
            <a:xfrm>
              <a:off x="503903" y="1978409"/>
              <a:ext cx="3292491" cy="2557623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Answer commonly asked questions</a:t>
              </a:r>
            </a:p>
            <a:p>
              <a:pPr marL="342900" indent="-34290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Easy grouping or navigation</a:t>
              </a:r>
              <a:endParaRPr lang="en-US" dirty="0">
                <a:solidFill>
                  <a:srgbClr val="404041"/>
                </a:solidFill>
                <a:latin typeface="Arial"/>
                <a:cs typeface="Arial"/>
              </a:endParaRPr>
            </a:p>
            <a:p>
              <a:pPr marL="342900" indent="-34290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Intentionally </a:t>
              </a: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brief and easy to consume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endParaRPr lang="en-US" dirty="0" smtClean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4041"/>
                  </a:solidFill>
                  <a:latin typeface="Arial"/>
                  <a:cs typeface="Arial"/>
                </a:rPr>
                <a:t>Content</a:t>
              </a:r>
              <a:endParaRPr lang="en-US" b="1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14707" y="1543049"/>
            <a:ext cx="2668615" cy="2992983"/>
            <a:chOff x="503903" y="1543050"/>
            <a:chExt cx="3292492" cy="2905320"/>
          </a:xfrm>
        </p:grpSpPr>
        <p:sp>
          <p:nvSpPr>
            <p:cNvPr id="21" name="TextBox 20"/>
            <p:cNvSpPr txBox="1"/>
            <p:nvPr/>
          </p:nvSpPr>
          <p:spPr>
            <a:xfrm>
              <a:off x="503903" y="1977486"/>
              <a:ext cx="3292491" cy="247088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Marketing </a:t>
              </a:r>
              <a:endParaRPr lang="en-US" dirty="0">
                <a:solidFill>
                  <a:srgbClr val="404041"/>
                </a:solidFill>
                <a:latin typeface="Arial"/>
                <a:cs typeface="Arial"/>
              </a:endParaRP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Admissions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Success Coaches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Faculty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Advisors </a:t>
              </a:r>
              <a:endParaRPr lang="en-US" sz="1500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4041"/>
                  </a:solidFill>
                  <a:latin typeface="Arial"/>
                  <a:cs typeface="Arial"/>
                </a:rPr>
                <a:t>Collaborators</a:t>
              </a:r>
              <a:endParaRPr lang="en-US" b="1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4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565928" y="850815"/>
            <a:ext cx="3436609" cy="3267199"/>
            <a:chOff x="4684185" y="537358"/>
            <a:chExt cx="4199137" cy="39921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84186" y="537359"/>
              <a:ext cx="4199136" cy="39921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t="47279" r="49204"/>
            <a:stretch/>
          </p:blipFill>
          <p:spPr>
            <a:xfrm>
              <a:off x="4684185" y="2424793"/>
              <a:ext cx="2132995" cy="210470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b="52108"/>
            <a:stretch/>
          </p:blipFill>
          <p:spPr>
            <a:xfrm>
              <a:off x="4684186" y="537358"/>
              <a:ext cx="4199136" cy="1911928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" y="284947"/>
            <a:ext cx="5521249" cy="4166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urved Down Arrow 11"/>
          <p:cNvSpPr/>
          <p:nvPr/>
        </p:nvSpPr>
        <p:spPr>
          <a:xfrm rot="10800000">
            <a:off x="4064803" y="3971624"/>
            <a:ext cx="2411520" cy="729835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hlinkClick r:id="rId6" action="ppaction://hlinksldjump"/>
          </p:cNvPr>
          <p:cNvSpPr/>
          <p:nvPr/>
        </p:nvSpPr>
        <p:spPr>
          <a:xfrm>
            <a:off x="7729415" y="4853354"/>
            <a:ext cx="1153907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52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Online Courses</a:t>
            </a:r>
            <a:endParaRPr lang="en-US" dirty="0"/>
          </a:p>
        </p:txBody>
      </p:sp>
      <p:sp>
        <p:nvSpPr>
          <p:cNvPr id="14" name="TextBox 13"/>
          <p:cNvSpPr txBox="1">
            <a:spLocks noChangeAspect="1"/>
          </p:cNvSpPr>
          <p:nvPr/>
        </p:nvSpPr>
        <p:spPr>
          <a:xfrm>
            <a:off x="503902" y="1974757"/>
            <a:ext cx="2688336" cy="2551176"/>
          </a:xfrm>
          <a:prstGeom prst="rect">
            <a:avLst/>
          </a:prstGeom>
          <a:ln>
            <a:solidFill>
              <a:srgbClr val="F33F3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Expose </a:t>
            </a: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students to common elements of online courses</a:t>
            </a:r>
          </a:p>
          <a:p>
            <a:pPr marL="285750" indent="-28575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Showcase the role of </a:t>
            </a: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faculty </a:t>
            </a: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in designing and delivering </a:t>
            </a: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courses</a:t>
            </a:r>
          </a:p>
          <a:p>
            <a:pPr marL="285750" indent="-28575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rgbClr val="40404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902" y="1543049"/>
            <a:ext cx="2688336" cy="365760"/>
          </a:xfrm>
          <a:prstGeom prst="rect">
            <a:avLst/>
          </a:prstGeom>
          <a:ln>
            <a:solidFill>
              <a:srgbClr val="F33F3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4041"/>
                </a:solidFill>
                <a:latin typeface="Arial"/>
                <a:cs typeface="Arial"/>
              </a:rPr>
              <a:t>Goals</a:t>
            </a:r>
            <a:endParaRPr lang="en-US" b="1" dirty="0">
              <a:solidFill>
                <a:srgbClr val="404041"/>
              </a:solidFill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59305" y="1543050"/>
            <a:ext cx="2690431" cy="2991639"/>
            <a:chOff x="503903" y="1543050"/>
            <a:chExt cx="3292492" cy="3000897"/>
          </a:xfrm>
        </p:grpSpPr>
        <p:sp>
          <p:nvSpPr>
            <p:cNvPr id="18" name="TextBox 17"/>
            <p:cNvSpPr txBox="1">
              <a:spLocks noChangeAspect="1"/>
            </p:cNvSpPr>
            <p:nvPr/>
          </p:nvSpPr>
          <p:spPr>
            <a:xfrm>
              <a:off x="503903" y="1978409"/>
              <a:ext cx="3292491" cy="2565538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Demonstrate different learning materials, assessments</a:t>
              </a:r>
            </a:p>
            <a:p>
              <a:pPr marL="342900" indent="-34290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Address student concerns/interests</a:t>
              </a:r>
              <a:endParaRPr lang="en-US" dirty="0">
                <a:solidFill>
                  <a:srgbClr val="404041"/>
                </a:solidFill>
                <a:latin typeface="Arial"/>
                <a:cs typeface="Arial"/>
              </a:endParaRPr>
            </a:p>
            <a:p>
              <a:pPr marL="342900" indent="-34290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Appeal to broad audiences</a:t>
              </a:r>
              <a:endParaRPr lang="en-US" dirty="0">
                <a:solidFill>
                  <a:srgbClr val="404041"/>
                </a:solidFill>
                <a:latin typeface="Arial"/>
                <a:cs typeface="Arial"/>
              </a:endParaRP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endParaRPr lang="en-US" dirty="0" smtClean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4041"/>
                  </a:solidFill>
                  <a:latin typeface="Arial"/>
                  <a:cs typeface="Arial"/>
                </a:rPr>
                <a:t>Content</a:t>
              </a:r>
              <a:endParaRPr lang="en-US" b="1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14706" y="1543049"/>
            <a:ext cx="2688336" cy="2998720"/>
            <a:chOff x="503902" y="1543050"/>
            <a:chExt cx="3316823" cy="2910890"/>
          </a:xfrm>
        </p:grpSpPr>
        <p:sp>
          <p:nvSpPr>
            <p:cNvPr id="21" name="TextBox 20"/>
            <p:cNvSpPr txBox="1">
              <a:spLocks/>
            </p:cNvSpPr>
            <p:nvPr/>
          </p:nvSpPr>
          <p:spPr>
            <a:xfrm>
              <a:off x="503902" y="1977486"/>
              <a:ext cx="3316823" cy="24764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Instructional Designers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Faculty</a:t>
              </a:r>
              <a:endParaRPr lang="en-US" dirty="0">
                <a:solidFill>
                  <a:srgbClr val="404041"/>
                </a:solidFill>
                <a:latin typeface="Arial"/>
                <a:cs typeface="Arial"/>
              </a:endParaRP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Admissions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Success Coaches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Advisors </a:t>
              </a:r>
              <a:endParaRPr lang="en-US" sz="1500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4041"/>
                  </a:solidFill>
                  <a:latin typeface="Arial"/>
                  <a:cs typeface="Arial"/>
                </a:rPr>
                <a:t>Collaborators</a:t>
              </a:r>
              <a:endParaRPr lang="en-US" b="1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2" name="Rounded Rectangle 11">
            <a:hlinkClick r:id="rId2" action="ppaction://hlinksldjump"/>
          </p:cNvPr>
          <p:cNvSpPr/>
          <p:nvPr/>
        </p:nvSpPr>
        <p:spPr>
          <a:xfrm>
            <a:off x="7729415" y="4853354"/>
            <a:ext cx="1153907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69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658573" y="871887"/>
            <a:ext cx="3343964" cy="3179121"/>
            <a:chOff x="4684186" y="537359"/>
            <a:chExt cx="4199136" cy="39921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84186" y="537359"/>
              <a:ext cx="4199136" cy="399213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/>
            <a:srcRect l="49628" t="47279" r="15"/>
            <a:stretch/>
          </p:blipFill>
          <p:spPr>
            <a:xfrm>
              <a:off x="6768193" y="2424793"/>
              <a:ext cx="2114550" cy="210470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52108"/>
            <a:stretch/>
          </p:blipFill>
          <p:spPr>
            <a:xfrm>
              <a:off x="4684186" y="537359"/>
              <a:ext cx="4199136" cy="1911927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58" y="284947"/>
            <a:ext cx="5513523" cy="405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urved Down Arrow 11"/>
          <p:cNvSpPr/>
          <p:nvPr/>
        </p:nvSpPr>
        <p:spPr>
          <a:xfrm rot="10800000">
            <a:off x="4947557" y="3897492"/>
            <a:ext cx="3358810" cy="805412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7729415" y="4853354"/>
            <a:ext cx="1153907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9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14" name="TextBox 13"/>
          <p:cNvSpPr txBox="1">
            <a:spLocks/>
          </p:cNvSpPr>
          <p:nvPr/>
        </p:nvSpPr>
        <p:spPr>
          <a:xfrm>
            <a:off x="503902" y="1974757"/>
            <a:ext cx="2686322" cy="2505456"/>
          </a:xfrm>
          <a:prstGeom prst="rect">
            <a:avLst/>
          </a:prstGeom>
          <a:ln>
            <a:solidFill>
              <a:srgbClr val="F33F3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Provide program specific information </a:t>
            </a:r>
            <a:endParaRPr lang="en-US" dirty="0" smtClean="0">
              <a:solidFill>
                <a:srgbClr val="404041"/>
              </a:solidFill>
              <a:latin typeface="Arial"/>
              <a:cs typeface="Arial"/>
            </a:endParaRPr>
          </a:p>
          <a:p>
            <a:pPr marL="342900" lvl="0" indent="-342900" defTabSz="457200">
              <a:spcAft>
                <a:spcPts val="1800"/>
              </a:spcAft>
              <a:buClr>
                <a:prstClr val="black">
                  <a:lumMod val="50000"/>
                  <a:lumOff val="50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Connect with key advisors, faculty, and staff</a:t>
            </a:r>
          </a:p>
          <a:p>
            <a:pPr marL="285750" indent="-28575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rgbClr val="40404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902" y="1543049"/>
            <a:ext cx="2688336" cy="365760"/>
          </a:xfrm>
          <a:prstGeom prst="rect">
            <a:avLst/>
          </a:prstGeom>
          <a:ln>
            <a:solidFill>
              <a:srgbClr val="F33F3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4041"/>
                </a:solidFill>
                <a:latin typeface="Arial"/>
                <a:cs typeface="Arial"/>
              </a:rPr>
              <a:t>Goals</a:t>
            </a:r>
            <a:endParaRPr lang="en-US" b="1" dirty="0">
              <a:solidFill>
                <a:srgbClr val="404041"/>
              </a:solidFill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59305" y="1543050"/>
            <a:ext cx="2690431" cy="2939472"/>
            <a:chOff x="503903" y="1543050"/>
            <a:chExt cx="3292492" cy="2948568"/>
          </a:xfrm>
        </p:grpSpPr>
        <p:sp>
          <p:nvSpPr>
            <p:cNvPr id="18" name="TextBox 17"/>
            <p:cNvSpPr txBox="1">
              <a:spLocks/>
            </p:cNvSpPr>
            <p:nvPr/>
          </p:nvSpPr>
          <p:spPr>
            <a:xfrm>
              <a:off x="503903" y="1978409"/>
              <a:ext cx="3292491" cy="2513209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57150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 err="1" smtClean="0">
                  <a:solidFill>
                    <a:srgbClr val="404041"/>
                  </a:solidFill>
                  <a:latin typeface="Arial"/>
                  <a:cs typeface="Arial"/>
                </a:rPr>
                <a:t>Prereqs</a:t>
              </a:r>
              <a:r>
                <a:rPr lang="en-US" sz="1700" dirty="0" smtClean="0">
                  <a:solidFill>
                    <a:srgbClr val="404041"/>
                  </a:solidFill>
                  <a:latin typeface="Arial"/>
                  <a:cs typeface="Arial"/>
                </a:rPr>
                <a:t>/Requirements</a:t>
              </a:r>
              <a:endParaRPr lang="en-US" sz="1700" dirty="0">
                <a:solidFill>
                  <a:srgbClr val="404041"/>
                </a:solidFill>
                <a:latin typeface="Arial"/>
                <a:cs typeface="Arial"/>
              </a:endParaRPr>
            </a:p>
            <a:p>
              <a:pPr marL="57150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rgbClr val="404041"/>
                  </a:solidFill>
                  <a:latin typeface="Arial"/>
                  <a:cs typeface="Arial"/>
                </a:rPr>
                <a:t>Special Features</a:t>
              </a:r>
            </a:p>
            <a:p>
              <a:pPr marL="57150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rgbClr val="404041"/>
                  </a:solidFill>
                  <a:latin typeface="Arial"/>
                  <a:cs typeface="Arial"/>
                </a:rPr>
                <a:t>Outcomes</a:t>
              </a:r>
            </a:p>
            <a:p>
              <a:pPr marL="57150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rgbClr val="404041"/>
                  </a:solidFill>
                  <a:latin typeface="Arial"/>
                  <a:cs typeface="Arial"/>
                </a:rPr>
                <a:t>“Personality</a:t>
              </a:r>
              <a:r>
                <a:rPr lang="en-US" sz="1700" dirty="0" smtClean="0">
                  <a:solidFill>
                    <a:srgbClr val="404041"/>
                  </a:solidFill>
                  <a:latin typeface="Arial"/>
                  <a:cs typeface="Arial"/>
                </a:rPr>
                <a:t>”</a:t>
              </a:r>
            </a:p>
            <a:p>
              <a:pPr marL="57150" lvl="1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rgbClr val="404041"/>
                  </a:solidFill>
                  <a:latin typeface="Arial"/>
                  <a:cs typeface="Arial"/>
                </a:rPr>
                <a:t>Foundational </a:t>
              </a:r>
              <a:r>
                <a:rPr lang="en-US" sz="1700" dirty="0" smtClean="0">
                  <a:solidFill>
                    <a:srgbClr val="404041"/>
                  </a:solidFill>
                  <a:latin typeface="Arial"/>
                  <a:cs typeface="Arial"/>
                </a:rPr>
                <a:t>courses </a:t>
              </a:r>
              <a:endParaRPr lang="en-US" sz="1700" dirty="0">
                <a:solidFill>
                  <a:srgbClr val="404041"/>
                </a:solidFill>
                <a:latin typeface="Arial"/>
                <a:cs typeface="Arial"/>
              </a:endParaRPr>
            </a:p>
            <a:p>
              <a:pPr marL="57150" lvl="1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 smtClean="0">
                  <a:solidFill>
                    <a:srgbClr val="404041"/>
                  </a:solidFill>
                  <a:latin typeface="Arial"/>
                  <a:cs typeface="Arial"/>
                </a:rPr>
                <a:t>Readiness assessments</a:t>
              </a:r>
              <a:endParaRPr lang="en-US" sz="1700" dirty="0">
                <a:solidFill>
                  <a:srgbClr val="404041"/>
                </a:solidFill>
                <a:latin typeface="Arial"/>
                <a:cs typeface="Arial"/>
              </a:endParaRPr>
            </a:p>
            <a:p>
              <a:pPr marL="57150" lvl="1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rgbClr val="404041"/>
                  </a:solidFill>
                  <a:latin typeface="Arial"/>
                  <a:cs typeface="Arial"/>
                </a:rPr>
                <a:t>Skill </a:t>
              </a:r>
              <a:r>
                <a:rPr lang="en-US" sz="1700" dirty="0" smtClean="0">
                  <a:solidFill>
                    <a:srgbClr val="404041"/>
                  </a:solidFill>
                  <a:latin typeface="Arial"/>
                  <a:cs typeface="Arial"/>
                </a:rPr>
                <a:t>refreshers</a:t>
              </a:r>
              <a:endParaRPr lang="en-US" sz="1700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4041"/>
                  </a:solidFill>
                  <a:latin typeface="Arial"/>
                  <a:cs typeface="Arial"/>
                </a:rPr>
                <a:t>Content</a:t>
              </a:r>
              <a:endParaRPr lang="en-US" b="1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14706" y="1543049"/>
            <a:ext cx="2688336" cy="2953000"/>
            <a:chOff x="503902" y="1543050"/>
            <a:chExt cx="3316823" cy="2866509"/>
          </a:xfrm>
        </p:grpSpPr>
        <p:sp>
          <p:nvSpPr>
            <p:cNvPr id="21" name="TextBox 20"/>
            <p:cNvSpPr txBox="1">
              <a:spLocks/>
            </p:cNvSpPr>
            <p:nvPr/>
          </p:nvSpPr>
          <p:spPr>
            <a:xfrm>
              <a:off x="503902" y="1977486"/>
              <a:ext cx="3316823" cy="243207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Program staff lead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Program chair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Faculty</a:t>
              </a:r>
              <a:endParaRPr lang="en-US" dirty="0">
                <a:solidFill>
                  <a:srgbClr val="404041"/>
                </a:solidFill>
                <a:latin typeface="Arial"/>
                <a:cs typeface="Arial"/>
              </a:endParaRP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Admissions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Advisors </a:t>
              </a:r>
              <a:endParaRPr lang="en-US" sz="1500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4041"/>
                  </a:solidFill>
                  <a:latin typeface="Arial"/>
                  <a:cs typeface="Arial"/>
                </a:rPr>
                <a:t>Collaborators</a:t>
              </a:r>
              <a:endParaRPr lang="en-US" b="1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2" name="Rounded Rectangle 11">
            <a:hlinkClick r:id="rId2" action="ppaction://hlinksldjump"/>
          </p:cNvPr>
          <p:cNvSpPr/>
          <p:nvPr/>
        </p:nvSpPr>
        <p:spPr>
          <a:xfrm>
            <a:off x="7729415" y="4853354"/>
            <a:ext cx="1153907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"/>
          <a:stretch/>
        </p:blipFill>
        <p:spPr>
          <a:xfrm>
            <a:off x="5961779" y="243504"/>
            <a:ext cx="2635214" cy="429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37" y="147024"/>
            <a:ext cx="4330619" cy="4394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le 6">
            <a:hlinkClick r:id="rId4" action="ppaction://hlinksldjump"/>
          </p:cNvPr>
          <p:cNvSpPr/>
          <p:nvPr/>
        </p:nvSpPr>
        <p:spPr>
          <a:xfrm>
            <a:off x="7729415" y="4853354"/>
            <a:ext cx="1153907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38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Department</a:t>
            </a:r>
            <a:endParaRPr lang="en-US" dirty="0"/>
          </a:p>
        </p:txBody>
      </p:sp>
      <p:sp>
        <p:nvSpPr>
          <p:cNvPr id="14" name="TextBox 13"/>
          <p:cNvSpPr txBox="1">
            <a:spLocks/>
          </p:cNvSpPr>
          <p:nvPr/>
        </p:nvSpPr>
        <p:spPr>
          <a:xfrm>
            <a:off x="503902" y="1974757"/>
            <a:ext cx="2686322" cy="2505456"/>
          </a:xfrm>
          <a:prstGeom prst="rect">
            <a:avLst/>
          </a:prstGeom>
          <a:ln>
            <a:solidFill>
              <a:srgbClr val="F33F3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Provide </a:t>
            </a: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department </a:t>
            </a: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specific information </a:t>
            </a:r>
            <a:endParaRPr lang="en-US" dirty="0" smtClean="0">
              <a:solidFill>
                <a:srgbClr val="404041"/>
              </a:solidFill>
              <a:latin typeface="Arial"/>
              <a:cs typeface="Arial"/>
            </a:endParaRPr>
          </a:p>
          <a:p>
            <a:pPr marL="342900" lvl="0" indent="-342900" defTabSz="457200">
              <a:spcAft>
                <a:spcPts val="1800"/>
              </a:spcAft>
              <a:buClr>
                <a:prstClr val="black">
                  <a:lumMod val="50000"/>
                  <a:lumOff val="50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Connect with key advisors, faculty, and staff</a:t>
            </a:r>
          </a:p>
          <a:p>
            <a:pPr marL="285750" indent="-28575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rgbClr val="40404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902" y="1543049"/>
            <a:ext cx="2688336" cy="365760"/>
          </a:xfrm>
          <a:prstGeom prst="rect">
            <a:avLst/>
          </a:prstGeom>
          <a:ln>
            <a:solidFill>
              <a:srgbClr val="F33F3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4041"/>
                </a:solidFill>
                <a:latin typeface="Arial"/>
                <a:cs typeface="Arial"/>
              </a:rPr>
              <a:t>Goals</a:t>
            </a:r>
            <a:endParaRPr lang="en-US" b="1" dirty="0">
              <a:solidFill>
                <a:srgbClr val="404041"/>
              </a:solidFill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59305" y="1543050"/>
            <a:ext cx="2690431" cy="2939472"/>
            <a:chOff x="503903" y="1543050"/>
            <a:chExt cx="3292492" cy="2948568"/>
          </a:xfrm>
        </p:grpSpPr>
        <p:sp>
          <p:nvSpPr>
            <p:cNvPr id="18" name="TextBox 17"/>
            <p:cNvSpPr txBox="1">
              <a:spLocks/>
            </p:cNvSpPr>
            <p:nvPr/>
          </p:nvSpPr>
          <p:spPr>
            <a:xfrm>
              <a:off x="503903" y="1978409"/>
              <a:ext cx="3292491" cy="2513209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57150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 smtClean="0">
                  <a:solidFill>
                    <a:srgbClr val="404041"/>
                  </a:solidFill>
                  <a:latin typeface="Arial"/>
                  <a:cs typeface="Arial"/>
                </a:rPr>
                <a:t>Degrees/Programs</a:t>
              </a:r>
              <a:endParaRPr lang="en-US" sz="1700" dirty="0">
                <a:solidFill>
                  <a:srgbClr val="404041"/>
                </a:solidFill>
                <a:latin typeface="Arial"/>
                <a:cs typeface="Arial"/>
              </a:endParaRPr>
            </a:p>
            <a:p>
              <a:pPr marL="57150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rgbClr val="404041"/>
                  </a:solidFill>
                  <a:latin typeface="Arial"/>
                  <a:cs typeface="Arial"/>
                </a:rPr>
                <a:t>Policies and Procedures</a:t>
              </a:r>
            </a:p>
            <a:p>
              <a:pPr marL="57150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rgbClr val="404041"/>
                  </a:solidFill>
                  <a:latin typeface="Arial"/>
                  <a:cs typeface="Arial"/>
                </a:rPr>
                <a:t>Leadership and </a:t>
              </a:r>
              <a:r>
                <a:rPr lang="en-US" sz="1700" dirty="0" smtClean="0">
                  <a:solidFill>
                    <a:srgbClr val="404041"/>
                  </a:solidFill>
                  <a:latin typeface="Arial"/>
                  <a:cs typeface="Arial"/>
                </a:rPr>
                <a:t>Staff</a:t>
              </a:r>
              <a:endParaRPr lang="en-US" sz="1700" dirty="0">
                <a:solidFill>
                  <a:srgbClr val="404041"/>
                </a:solidFill>
                <a:latin typeface="Arial"/>
                <a:cs typeface="Arial"/>
              </a:endParaRPr>
            </a:p>
            <a:p>
              <a:pPr marL="57150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rgbClr val="404041"/>
                  </a:solidFill>
                  <a:latin typeface="Arial"/>
                  <a:cs typeface="Arial"/>
                </a:rPr>
                <a:t>Faculty</a:t>
              </a:r>
            </a:p>
            <a:p>
              <a:pPr marL="57150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 smtClean="0">
                  <a:solidFill>
                    <a:srgbClr val="404041"/>
                  </a:solidFill>
                  <a:latin typeface="Arial"/>
                  <a:cs typeface="Arial"/>
                </a:rPr>
                <a:t>Student Groups</a:t>
              </a:r>
            </a:p>
            <a:p>
              <a:pPr marL="57150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rgbClr val="404041"/>
                  </a:solidFill>
                  <a:latin typeface="Arial"/>
                  <a:cs typeface="Arial"/>
                </a:rPr>
                <a:t>Career Services</a:t>
              </a:r>
            </a:p>
            <a:p>
              <a:pPr marL="57150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rgbClr val="404041"/>
                  </a:solidFill>
                  <a:latin typeface="Arial"/>
                  <a:cs typeface="Arial"/>
                </a:rPr>
                <a:t>Residency Weeks</a:t>
              </a:r>
            </a:p>
            <a:p>
              <a:pPr marL="57150" indent="-171450" defTabSz="685800">
                <a:spcBef>
                  <a:spcPts val="375"/>
                </a:spcBef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rgbClr val="404041"/>
                  </a:solidFill>
                  <a:latin typeface="Arial"/>
                  <a:cs typeface="Arial"/>
                </a:rPr>
                <a:t>Study </a:t>
              </a:r>
              <a:r>
                <a:rPr lang="en-US" sz="1700" dirty="0" smtClean="0">
                  <a:solidFill>
                    <a:srgbClr val="404041"/>
                  </a:solidFill>
                  <a:latin typeface="Arial"/>
                  <a:cs typeface="Arial"/>
                </a:rPr>
                <a:t>Abroad</a:t>
              </a:r>
              <a:endParaRPr lang="en-US" sz="1700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4041"/>
                  </a:solidFill>
                  <a:latin typeface="Arial"/>
                  <a:cs typeface="Arial"/>
                </a:rPr>
                <a:t>Content</a:t>
              </a:r>
              <a:endParaRPr lang="en-US" b="1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14706" y="1543048"/>
            <a:ext cx="2688336" cy="2953556"/>
            <a:chOff x="503902" y="1543050"/>
            <a:chExt cx="3316823" cy="2863485"/>
          </a:xfrm>
        </p:grpSpPr>
        <p:sp>
          <p:nvSpPr>
            <p:cNvPr id="21" name="TextBox 20"/>
            <p:cNvSpPr txBox="1">
              <a:spLocks/>
            </p:cNvSpPr>
            <p:nvPr/>
          </p:nvSpPr>
          <p:spPr>
            <a:xfrm>
              <a:off x="503902" y="1977485"/>
              <a:ext cx="3316823" cy="24290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Dean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Department Chair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Departmental staff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Faculty</a:t>
              </a:r>
              <a:endParaRPr lang="en-US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4041"/>
                  </a:solidFill>
                  <a:latin typeface="Arial"/>
                  <a:cs typeface="Arial"/>
                </a:rPr>
                <a:t>Collaborators</a:t>
              </a:r>
              <a:endParaRPr lang="en-US" b="1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7729415" y="4853354"/>
            <a:ext cx="1153907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7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00" y="163939"/>
            <a:ext cx="3279734" cy="4258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2431"/>
          <a:stretch/>
        </p:blipFill>
        <p:spPr>
          <a:xfrm rot="736306">
            <a:off x="6097613" y="2401010"/>
            <a:ext cx="3263605" cy="2129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26057">
            <a:off x="4326769" y="2564013"/>
            <a:ext cx="2309131" cy="1858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504" y="390407"/>
            <a:ext cx="2845219" cy="156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7729415" y="4853354"/>
            <a:ext cx="1153907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36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Campus</a:t>
            </a:r>
            <a:endParaRPr lang="en-US" dirty="0"/>
          </a:p>
        </p:txBody>
      </p:sp>
      <p:sp>
        <p:nvSpPr>
          <p:cNvPr id="14" name="TextBox 13"/>
          <p:cNvSpPr txBox="1">
            <a:spLocks/>
          </p:cNvSpPr>
          <p:nvPr/>
        </p:nvSpPr>
        <p:spPr>
          <a:xfrm>
            <a:off x="503902" y="1974757"/>
            <a:ext cx="2686322" cy="2505456"/>
          </a:xfrm>
          <a:prstGeom prst="rect">
            <a:avLst/>
          </a:prstGeom>
          <a:ln>
            <a:solidFill>
              <a:srgbClr val="F33F3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Provide consistent but campus specific information </a:t>
            </a:r>
            <a:endParaRPr lang="en-US" dirty="0" smtClean="0">
              <a:solidFill>
                <a:srgbClr val="404041"/>
              </a:solidFill>
              <a:latin typeface="Arial"/>
              <a:cs typeface="Arial"/>
            </a:endParaRPr>
          </a:p>
          <a:p>
            <a:pPr marL="285750" indent="-28575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Introduce campus </a:t>
            </a: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staff and offices </a:t>
            </a:r>
            <a:endParaRPr lang="en-US" dirty="0" smtClean="0">
              <a:solidFill>
                <a:srgbClr val="404041"/>
              </a:solidFill>
              <a:latin typeface="Arial"/>
              <a:cs typeface="Arial"/>
            </a:endParaRPr>
          </a:p>
          <a:p>
            <a:pPr marL="285750" indent="-285750" defTabSz="457200">
              <a:lnSpc>
                <a:spcPct val="8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Create </a:t>
            </a: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virtual </a:t>
            </a: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space </a:t>
            </a: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for </a:t>
            </a: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students</a:t>
            </a:r>
            <a:endParaRPr lang="en-US" dirty="0">
              <a:solidFill>
                <a:srgbClr val="40404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902" y="1543049"/>
            <a:ext cx="2688336" cy="365760"/>
          </a:xfrm>
          <a:prstGeom prst="rect">
            <a:avLst/>
          </a:prstGeom>
          <a:ln>
            <a:solidFill>
              <a:srgbClr val="F33F3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4041"/>
                </a:solidFill>
                <a:latin typeface="Arial"/>
                <a:cs typeface="Arial"/>
              </a:rPr>
              <a:t>Goals</a:t>
            </a:r>
            <a:endParaRPr lang="en-US" b="1" dirty="0">
              <a:solidFill>
                <a:srgbClr val="404041"/>
              </a:solidFill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59305" y="1543050"/>
            <a:ext cx="2690431" cy="2939471"/>
            <a:chOff x="503903" y="1543050"/>
            <a:chExt cx="3292492" cy="2948567"/>
          </a:xfrm>
        </p:grpSpPr>
        <p:sp>
          <p:nvSpPr>
            <p:cNvPr id="18" name="TextBox 17"/>
            <p:cNvSpPr txBox="1">
              <a:spLocks/>
            </p:cNvSpPr>
            <p:nvPr/>
          </p:nvSpPr>
          <p:spPr>
            <a:xfrm>
              <a:off x="503903" y="1978408"/>
              <a:ext cx="3292491" cy="2513209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Social Media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Mascots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Bookstore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Libraries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Cohort </a:t>
              </a: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Map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Discussion Community</a:t>
              </a:r>
              <a:endParaRPr lang="en-US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4041"/>
                  </a:solidFill>
                  <a:latin typeface="Arial"/>
                  <a:cs typeface="Arial"/>
                </a:rPr>
                <a:t>Content</a:t>
              </a:r>
              <a:endParaRPr lang="en-US" b="1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14706" y="1543048"/>
            <a:ext cx="2688336" cy="2953555"/>
            <a:chOff x="503902" y="1543050"/>
            <a:chExt cx="3316823" cy="2863484"/>
          </a:xfrm>
        </p:grpSpPr>
        <p:sp>
          <p:nvSpPr>
            <p:cNvPr id="21" name="TextBox 20"/>
            <p:cNvSpPr txBox="1">
              <a:spLocks/>
            </p:cNvSpPr>
            <p:nvPr/>
          </p:nvSpPr>
          <p:spPr>
            <a:xfrm>
              <a:off x="503902" y="1977484"/>
              <a:ext cx="3316823" cy="24290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Admissions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Advising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Success </a:t>
              </a: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Coaches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Marketing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Alumni</a:t>
              </a:r>
              <a:endParaRPr lang="en-US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4041"/>
                  </a:solidFill>
                  <a:latin typeface="Arial"/>
                  <a:cs typeface="Arial"/>
                </a:rPr>
                <a:t>Collaborators</a:t>
              </a:r>
              <a:endParaRPr lang="en-US" b="1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2" name="Rounded Rectangle 11">
            <a:hlinkClick r:id="rId2" action="ppaction://hlinksldjump"/>
          </p:cNvPr>
          <p:cNvSpPr/>
          <p:nvPr/>
        </p:nvSpPr>
        <p:spPr>
          <a:xfrm>
            <a:off x="7729415" y="4853354"/>
            <a:ext cx="1153907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21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8373">
            <a:off x="1147619" y="286839"/>
            <a:ext cx="2275695" cy="2977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1055">
            <a:off x="2699192" y="409468"/>
            <a:ext cx="2718604" cy="3534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97" y="2245956"/>
            <a:ext cx="3414150" cy="22151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t="1837" r="12294" b="2089"/>
          <a:stretch/>
        </p:blipFill>
        <p:spPr>
          <a:xfrm>
            <a:off x="5977975" y="125815"/>
            <a:ext cx="3100710" cy="4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8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36" y="238802"/>
            <a:ext cx="3132414" cy="282741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12" y="94895"/>
            <a:ext cx="5474415" cy="452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738" y="2858957"/>
            <a:ext cx="4886312" cy="169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7729415" y="4853354"/>
            <a:ext cx="1153907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7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Institution</a:t>
            </a:r>
            <a:endParaRPr lang="en-US" dirty="0"/>
          </a:p>
        </p:txBody>
      </p:sp>
      <p:sp>
        <p:nvSpPr>
          <p:cNvPr id="14" name="TextBox 13"/>
          <p:cNvSpPr txBox="1">
            <a:spLocks/>
          </p:cNvSpPr>
          <p:nvPr/>
        </p:nvSpPr>
        <p:spPr>
          <a:xfrm>
            <a:off x="503902" y="1974757"/>
            <a:ext cx="2686322" cy="2505456"/>
          </a:xfrm>
          <a:prstGeom prst="rect">
            <a:avLst/>
          </a:prstGeom>
          <a:ln>
            <a:solidFill>
              <a:srgbClr val="F33F3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defTabSz="457200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Give </a:t>
            </a: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big </a:t>
            </a: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picture view</a:t>
            </a:r>
          </a:p>
          <a:p>
            <a:pPr marL="285750" indent="-285750" defTabSz="457200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Provide access </a:t>
            </a: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to key institutional </a:t>
            </a: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policies</a:t>
            </a:r>
          </a:p>
          <a:p>
            <a:pPr marL="285750" indent="-285750" defTabSz="457200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Build connection </a:t>
            </a: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to “Spirit and Tradition”</a:t>
            </a:r>
          </a:p>
          <a:p>
            <a:pPr marL="285750" indent="-285750" defTabSz="457200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rgbClr val="40404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902" y="1543049"/>
            <a:ext cx="2688336" cy="365760"/>
          </a:xfrm>
          <a:prstGeom prst="rect">
            <a:avLst/>
          </a:prstGeom>
          <a:ln>
            <a:solidFill>
              <a:srgbClr val="F33F3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4041"/>
                </a:solidFill>
                <a:latin typeface="Arial"/>
                <a:cs typeface="Arial"/>
              </a:rPr>
              <a:t>Goals</a:t>
            </a:r>
            <a:endParaRPr lang="en-US" b="1" dirty="0">
              <a:solidFill>
                <a:srgbClr val="404041"/>
              </a:solidFill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59305" y="1543050"/>
            <a:ext cx="2690431" cy="2939471"/>
            <a:chOff x="503903" y="1543050"/>
            <a:chExt cx="3292492" cy="2948566"/>
          </a:xfrm>
        </p:grpSpPr>
        <p:sp>
          <p:nvSpPr>
            <p:cNvPr id="18" name="TextBox 17"/>
            <p:cNvSpPr txBox="1">
              <a:spLocks/>
            </p:cNvSpPr>
            <p:nvPr/>
          </p:nvSpPr>
          <p:spPr>
            <a:xfrm>
              <a:off x="503903" y="1978408"/>
              <a:ext cx="3292491" cy="2513208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lvl="0" indent="-285750" defTabSz="457200">
                <a:spcAft>
                  <a:spcPts val="6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Academic Integrity</a:t>
              </a:r>
            </a:p>
            <a:p>
              <a:pPr marL="285750" lvl="0" indent="-285750" defTabSz="457200">
                <a:spcAft>
                  <a:spcPts val="6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Student Conduct</a:t>
              </a:r>
            </a:p>
            <a:p>
              <a:pPr marL="285750" lvl="0" indent="-285750" defTabSz="457200">
                <a:spcAft>
                  <a:spcPts val="6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Crimson </a:t>
              </a: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Card</a:t>
              </a:r>
            </a:p>
            <a:p>
              <a:pPr marL="285750" lvl="0" indent="-285750" defTabSz="457200">
                <a:spcAft>
                  <a:spcPts val="6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Graduation Checklist</a:t>
              </a:r>
            </a:p>
            <a:p>
              <a:pPr marL="285750" lvl="0" indent="-285750" defTabSz="457200">
                <a:spcAft>
                  <a:spcPts val="6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</a:rPr>
                <a:t>Graduation </a:t>
              </a: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video</a:t>
              </a:r>
              <a:endParaRPr lang="en-US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4041"/>
                  </a:solidFill>
                  <a:latin typeface="Arial"/>
                  <a:cs typeface="Arial"/>
                </a:rPr>
                <a:t>Content</a:t>
              </a:r>
              <a:endParaRPr lang="en-US" b="1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14706" y="1543048"/>
            <a:ext cx="2688336" cy="2953554"/>
            <a:chOff x="503902" y="1543050"/>
            <a:chExt cx="3316823" cy="2863483"/>
          </a:xfrm>
        </p:grpSpPr>
        <p:sp>
          <p:nvSpPr>
            <p:cNvPr id="21" name="TextBox 20"/>
            <p:cNvSpPr txBox="1">
              <a:spLocks/>
            </p:cNvSpPr>
            <p:nvPr/>
          </p:nvSpPr>
          <p:spPr>
            <a:xfrm>
              <a:off x="503902" y="1977483"/>
              <a:ext cx="3316823" cy="24290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Admissions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Marketing</a:t>
              </a:r>
            </a:p>
            <a:p>
              <a:pPr marL="285750" indent="-285750" defTabSz="457200">
                <a:lnSpc>
                  <a:spcPct val="80000"/>
                </a:lnSpc>
                <a:spcAft>
                  <a:spcPts val="18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</a:rPr>
                <a:t>Alumni Association</a:t>
              </a:r>
              <a:endParaRPr lang="en-US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3903" y="1543050"/>
              <a:ext cx="3292492" cy="36933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4041"/>
                  </a:solidFill>
                  <a:latin typeface="Arial"/>
                  <a:cs typeface="Arial"/>
                </a:rPr>
                <a:t>Collaborators</a:t>
              </a:r>
              <a:endParaRPr lang="en-US" b="1" dirty="0">
                <a:solidFill>
                  <a:srgbClr val="40404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2" name="Rounded Rectangle 11">
            <a:hlinkClick r:id="rId2" action="ppaction://hlinksldjump"/>
          </p:cNvPr>
          <p:cNvSpPr/>
          <p:nvPr/>
        </p:nvSpPr>
        <p:spPr>
          <a:xfrm>
            <a:off x="7729415" y="4853354"/>
            <a:ext cx="1153907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8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73" y="1386628"/>
            <a:ext cx="3514725" cy="2295525"/>
          </a:xfrm>
          <a:prstGeom prst="rect">
            <a:avLst/>
          </a:prstGeom>
        </p:spPr>
      </p:pic>
      <p:sp>
        <p:nvSpPr>
          <p:cNvPr id="6" name="Rounded Rectangle 5">
            <a:hlinkClick r:id="rId3" action="ppaction://hlinksldjump"/>
          </p:cNvPr>
          <p:cNvSpPr/>
          <p:nvPr/>
        </p:nvSpPr>
        <p:spPr>
          <a:xfrm>
            <a:off x="7729415" y="4853354"/>
            <a:ext cx="1153907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2314" b="9205"/>
          <a:stretch/>
        </p:blipFill>
        <p:spPr>
          <a:xfrm>
            <a:off x="4227493" y="1245603"/>
            <a:ext cx="4655829" cy="24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5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94" y="2527740"/>
            <a:ext cx="8513554" cy="992356"/>
          </a:xfrm>
        </p:spPr>
        <p:txBody>
          <a:bodyPr/>
          <a:lstStyle/>
          <a:p>
            <a:pPr defTabSz="457189"/>
            <a:r>
              <a:rPr lang="en-US" dirty="0" smtClean="0"/>
              <a:t>Building with your blocks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3003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Leveraging Flexible Building Blocks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2947" y="1458135"/>
            <a:ext cx="2495532" cy="1497318"/>
            <a:chOff x="0" y="1841865"/>
            <a:chExt cx="1034024" cy="620414"/>
          </a:xfrm>
        </p:grpSpPr>
        <p:sp>
          <p:nvSpPr>
            <p:cNvPr id="21" name="Rounded Rectangle 20"/>
            <p:cNvSpPr/>
            <p:nvPr/>
          </p:nvSpPr>
          <p:spPr>
            <a:xfrm>
              <a:off x="0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>
              <a:hlinkClick r:id="rId3" action="ppaction://hlinksldjump"/>
            </p:cNvPr>
            <p:cNvSpPr txBox="1"/>
            <p:nvPr/>
          </p:nvSpPr>
          <p:spPr>
            <a:xfrm>
              <a:off x="18171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Learning</a:t>
              </a:r>
              <a:endParaRPr lang="en-US" sz="24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42467" y="1458135"/>
            <a:ext cx="2495532" cy="1497318"/>
            <a:chOff x="1447633" y="1841865"/>
            <a:chExt cx="1034024" cy="620414"/>
          </a:xfrm>
        </p:grpSpPr>
        <p:sp>
          <p:nvSpPr>
            <p:cNvPr id="19" name="Rounded Rectangle 18"/>
            <p:cNvSpPr/>
            <p:nvPr/>
          </p:nvSpPr>
          <p:spPr>
            <a:xfrm>
              <a:off x="1447633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6">
              <a:hlinkClick r:id="rId4" action="ppaction://hlinksldjump"/>
            </p:cNvPr>
            <p:cNvSpPr txBox="1"/>
            <p:nvPr/>
          </p:nvSpPr>
          <p:spPr>
            <a:xfrm>
              <a:off x="1465804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Courses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31985" y="1458135"/>
            <a:ext cx="2495532" cy="1497318"/>
            <a:chOff x="2895267" y="1841865"/>
            <a:chExt cx="1034024" cy="620414"/>
          </a:xfrm>
        </p:grpSpPr>
        <p:sp>
          <p:nvSpPr>
            <p:cNvPr id="17" name="Rounded Rectangle 16"/>
            <p:cNvSpPr/>
            <p:nvPr/>
          </p:nvSpPr>
          <p:spPr>
            <a:xfrm>
              <a:off x="2895267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8">
              <a:hlinkClick r:id="rId5" action="ppaction://hlinksldjump"/>
            </p:cNvPr>
            <p:cNvSpPr txBox="1"/>
            <p:nvPr/>
          </p:nvSpPr>
          <p:spPr>
            <a:xfrm>
              <a:off x="2913438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Program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2947" y="3023013"/>
            <a:ext cx="2495532" cy="1497318"/>
            <a:chOff x="4342901" y="1841865"/>
            <a:chExt cx="1034024" cy="620414"/>
          </a:xfrm>
        </p:grpSpPr>
        <p:sp>
          <p:nvSpPr>
            <p:cNvPr id="15" name="Rounded Rectangle 14"/>
            <p:cNvSpPr/>
            <p:nvPr/>
          </p:nvSpPr>
          <p:spPr>
            <a:xfrm>
              <a:off x="4342901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10">
              <a:hlinkClick r:id="rId6" action="ppaction://hlinksldjump"/>
            </p:cNvPr>
            <p:cNvSpPr txBox="1"/>
            <p:nvPr/>
          </p:nvSpPr>
          <p:spPr>
            <a:xfrm>
              <a:off x="4361072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Department</a:t>
              </a:r>
              <a:endParaRPr lang="en-US" sz="1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2467" y="3023013"/>
            <a:ext cx="2495532" cy="1497318"/>
            <a:chOff x="5790535" y="1841865"/>
            <a:chExt cx="1034024" cy="620414"/>
          </a:xfrm>
        </p:grpSpPr>
        <p:sp>
          <p:nvSpPr>
            <p:cNvPr id="13" name="Rounded Rectangle 12"/>
            <p:cNvSpPr/>
            <p:nvPr/>
          </p:nvSpPr>
          <p:spPr>
            <a:xfrm>
              <a:off x="5790535" y="1841865"/>
              <a:ext cx="1034024" cy="620414"/>
            </a:xfrm>
            <a:prstGeom prst="roundRect">
              <a:avLst>
                <a:gd name="adj" fmla="val 10000"/>
              </a:avLst>
            </a:prstGeom>
            <a:ln>
              <a:solidFill>
                <a:srgbClr val="3D4B5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4" name="Rounded Rectangle 12">
              <a:hlinkClick r:id="rId7" action="ppaction://hlinksldjump"/>
            </p:cNvPr>
            <p:cNvSpPr txBox="1"/>
            <p:nvPr/>
          </p:nvSpPr>
          <p:spPr>
            <a:xfrm>
              <a:off x="5808706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Campus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31987" y="3023013"/>
            <a:ext cx="2495532" cy="1497318"/>
            <a:chOff x="7238168" y="1841865"/>
            <a:chExt cx="1034024" cy="620414"/>
          </a:xfrm>
        </p:grpSpPr>
        <p:sp>
          <p:nvSpPr>
            <p:cNvPr id="11" name="Rounded Rectangle 10"/>
            <p:cNvSpPr/>
            <p:nvPr/>
          </p:nvSpPr>
          <p:spPr>
            <a:xfrm>
              <a:off x="7238168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14">
              <a:hlinkClick r:id="rId8" action="ppaction://hlinksldjump"/>
            </p:cNvPr>
            <p:cNvSpPr txBox="1"/>
            <p:nvPr/>
          </p:nvSpPr>
          <p:spPr>
            <a:xfrm>
              <a:off x="7256338" y="1860035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Institution</a:t>
              </a:r>
              <a:endParaRPr lang="en-US" sz="1400" kern="1200" dirty="0"/>
            </a:p>
          </p:txBody>
        </p:sp>
      </p:grpSp>
      <p:sp>
        <p:nvSpPr>
          <p:cNvPr id="23" name="Rounded Rectangle 22">
            <a:hlinkClick r:id="rId9" action="ppaction://hlinksldjump"/>
          </p:cNvPr>
          <p:cNvSpPr/>
          <p:nvPr/>
        </p:nvSpPr>
        <p:spPr>
          <a:xfrm>
            <a:off x="8435855" y="4853354"/>
            <a:ext cx="618767" cy="203200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" dirty="0" smtClean="0"/>
              <a:t>Continue Slides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10406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Leveraging Flexible Building Blocks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2947" y="1458135"/>
            <a:ext cx="2495532" cy="1497318"/>
            <a:chOff x="0" y="1841865"/>
            <a:chExt cx="1034024" cy="620414"/>
          </a:xfrm>
        </p:grpSpPr>
        <p:sp>
          <p:nvSpPr>
            <p:cNvPr id="21" name="Rounded Rectangle 20"/>
            <p:cNvSpPr/>
            <p:nvPr/>
          </p:nvSpPr>
          <p:spPr>
            <a:xfrm>
              <a:off x="0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>
              <a:hlinkClick r:id="rId3" action="ppaction://hlinksldjump"/>
            </p:cNvPr>
            <p:cNvSpPr txBox="1"/>
            <p:nvPr/>
          </p:nvSpPr>
          <p:spPr>
            <a:xfrm>
              <a:off x="18171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Learning</a:t>
              </a:r>
              <a:endParaRPr lang="en-US" sz="24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42467" y="1458135"/>
            <a:ext cx="2495532" cy="1497318"/>
            <a:chOff x="1447633" y="1841865"/>
            <a:chExt cx="1034024" cy="620414"/>
          </a:xfrm>
        </p:grpSpPr>
        <p:sp>
          <p:nvSpPr>
            <p:cNvPr id="19" name="Rounded Rectangle 18"/>
            <p:cNvSpPr/>
            <p:nvPr/>
          </p:nvSpPr>
          <p:spPr>
            <a:xfrm>
              <a:off x="1447633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6">
              <a:hlinkClick r:id="rId4" action="ppaction://hlinksldjump"/>
            </p:cNvPr>
            <p:cNvSpPr txBox="1"/>
            <p:nvPr/>
          </p:nvSpPr>
          <p:spPr>
            <a:xfrm>
              <a:off x="1465804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Courses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31985" y="1458135"/>
            <a:ext cx="2495532" cy="1497318"/>
            <a:chOff x="2895267" y="1841865"/>
            <a:chExt cx="1034024" cy="620414"/>
          </a:xfrm>
        </p:grpSpPr>
        <p:sp>
          <p:nvSpPr>
            <p:cNvPr id="17" name="Rounded Rectangle 16"/>
            <p:cNvSpPr/>
            <p:nvPr/>
          </p:nvSpPr>
          <p:spPr>
            <a:xfrm>
              <a:off x="2895267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8">
              <a:hlinkClick r:id="rId5" action="ppaction://hlinksldjump"/>
            </p:cNvPr>
            <p:cNvSpPr txBox="1"/>
            <p:nvPr/>
          </p:nvSpPr>
          <p:spPr>
            <a:xfrm>
              <a:off x="2913438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Program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2947" y="3023013"/>
            <a:ext cx="2495532" cy="1497318"/>
            <a:chOff x="4342901" y="1841865"/>
            <a:chExt cx="1034024" cy="620414"/>
          </a:xfrm>
        </p:grpSpPr>
        <p:sp>
          <p:nvSpPr>
            <p:cNvPr id="15" name="Rounded Rectangle 14"/>
            <p:cNvSpPr/>
            <p:nvPr/>
          </p:nvSpPr>
          <p:spPr>
            <a:xfrm>
              <a:off x="4342901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10">
              <a:hlinkClick r:id="rId6" action="ppaction://hlinksldjump"/>
            </p:cNvPr>
            <p:cNvSpPr txBox="1"/>
            <p:nvPr/>
          </p:nvSpPr>
          <p:spPr>
            <a:xfrm>
              <a:off x="4361072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Department</a:t>
              </a:r>
              <a:endParaRPr lang="en-US" sz="1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2467" y="3023013"/>
            <a:ext cx="2495532" cy="1497318"/>
            <a:chOff x="5790535" y="1841865"/>
            <a:chExt cx="1034024" cy="620414"/>
          </a:xfrm>
        </p:grpSpPr>
        <p:sp>
          <p:nvSpPr>
            <p:cNvPr id="13" name="Rounded Rectangle 12"/>
            <p:cNvSpPr/>
            <p:nvPr/>
          </p:nvSpPr>
          <p:spPr>
            <a:xfrm>
              <a:off x="5790535" y="1841865"/>
              <a:ext cx="1034024" cy="620414"/>
            </a:xfrm>
            <a:prstGeom prst="roundRect">
              <a:avLst>
                <a:gd name="adj" fmla="val 10000"/>
              </a:avLst>
            </a:prstGeom>
            <a:ln>
              <a:solidFill>
                <a:srgbClr val="3D4B5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4" name="Rounded Rectangle 12">
              <a:hlinkClick r:id="rId7" action="ppaction://hlinksldjump"/>
            </p:cNvPr>
            <p:cNvSpPr txBox="1"/>
            <p:nvPr/>
          </p:nvSpPr>
          <p:spPr>
            <a:xfrm>
              <a:off x="5808706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Campus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31987" y="3023013"/>
            <a:ext cx="2495532" cy="1497318"/>
            <a:chOff x="7238168" y="1841865"/>
            <a:chExt cx="1034024" cy="620414"/>
          </a:xfrm>
        </p:grpSpPr>
        <p:sp>
          <p:nvSpPr>
            <p:cNvPr id="11" name="Rounded Rectangle 10"/>
            <p:cNvSpPr/>
            <p:nvPr/>
          </p:nvSpPr>
          <p:spPr>
            <a:xfrm>
              <a:off x="7238168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14">
              <a:hlinkClick r:id="rId8" action="ppaction://hlinksldjump"/>
            </p:cNvPr>
            <p:cNvSpPr txBox="1"/>
            <p:nvPr/>
          </p:nvSpPr>
          <p:spPr>
            <a:xfrm>
              <a:off x="7256338" y="1860035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Institution</a:t>
              </a:r>
              <a:endParaRPr lang="en-US" sz="1400" kern="1200" dirty="0"/>
            </a:p>
          </p:txBody>
        </p:sp>
      </p:grpSp>
      <p:sp>
        <p:nvSpPr>
          <p:cNvPr id="23" name="Rounded Rectangle 22">
            <a:hlinkClick r:id="rId9" action="ppaction://hlinksldjump"/>
          </p:cNvPr>
          <p:cNvSpPr/>
          <p:nvPr/>
        </p:nvSpPr>
        <p:spPr>
          <a:xfrm>
            <a:off x="8435855" y="4853354"/>
            <a:ext cx="618767" cy="203200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" dirty="0" smtClean="0"/>
              <a:t>Continue Slides</a:t>
            </a:r>
            <a:endParaRPr lang="en-US" sz="500" dirty="0"/>
          </a:p>
        </p:txBody>
      </p:sp>
      <p:sp>
        <p:nvSpPr>
          <p:cNvPr id="24" name="TextBox 23"/>
          <p:cNvSpPr txBox="1"/>
          <p:nvPr/>
        </p:nvSpPr>
        <p:spPr>
          <a:xfrm>
            <a:off x="3693865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21203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6186" y="2331079"/>
            <a:ext cx="906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92D050">
                    <a:alpha val="77000"/>
                  </a:srgbClr>
                </a:solidFill>
                <a:sym typeface="Wingdings" panose="05000000000000000000" pitchFamily="2" charset="2"/>
              </a:rPr>
              <a:t>+</a:t>
            </a:r>
            <a:endParaRPr lang="en-US" sz="4000" dirty="0">
              <a:solidFill>
                <a:srgbClr val="92D050">
                  <a:alpha val="77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5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Undergraduate Onboarding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372"/>
          <a:stretch/>
        </p:blipFill>
        <p:spPr>
          <a:xfrm>
            <a:off x="420791" y="1498595"/>
            <a:ext cx="3972334" cy="253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861" y="1506687"/>
            <a:ext cx="3980307" cy="251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Leveraging Flexible Building Blocks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2947" y="1458135"/>
            <a:ext cx="2495532" cy="1497318"/>
            <a:chOff x="0" y="1841865"/>
            <a:chExt cx="1034024" cy="620414"/>
          </a:xfrm>
        </p:grpSpPr>
        <p:sp>
          <p:nvSpPr>
            <p:cNvPr id="21" name="Rounded Rectangle 20"/>
            <p:cNvSpPr/>
            <p:nvPr/>
          </p:nvSpPr>
          <p:spPr>
            <a:xfrm>
              <a:off x="0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>
              <a:hlinkClick r:id="rId3" action="ppaction://hlinksldjump"/>
            </p:cNvPr>
            <p:cNvSpPr txBox="1"/>
            <p:nvPr/>
          </p:nvSpPr>
          <p:spPr>
            <a:xfrm>
              <a:off x="18171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Learning</a:t>
              </a:r>
              <a:endParaRPr lang="en-US" sz="24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42467" y="1458135"/>
            <a:ext cx="2495532" cy="1497318"/>
            <a:chOff x="1447633" y="1841865"/>
            <a:chExt cx="1034024" cy="620414"/>
          </a:xfrm>
        </p:grpSpPr>
        <p:sp>
          <p:nvSpPr>
            <p:cNvPr id="19" name="Rounded Rectangle 18"/>
            <p:cNvSpPr/>
            <p:nvPr/>
          </p:nvSpPr>
          <p:spPr>
            <a:xfrm>
              <a:off x="1447633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6">
              <a:hlinkClick r:id="rId4" action="ppaction://hlinksldjump"/>
            </p:cNvPr>
            <p:cNvSpPr txBox="1"/>
            <p:nvPr/>
          </p:nvSpPr>
          <p:spPr>
            <a:xfrm>
              <a:off x="1465804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Courses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31985" y="1458135"/>
            <a:ext cx="2495532" cy="1497318"/>
            <a:chOff x="2895267" y="1841865"/>
            <a:chExt cx="1034024" cy="620414"/>
          </a:xfrm>
        </p:grpSpPr>
        <p:sp>
          <p:nvSpPr>
            <p:cNvPr id="17" name="Rounded Rectangle 16"/>
            <p:cNvSpPr/>
            <p:nvPr/>
          </p:nvSpPr>
          <p:spPr>
            <a:xfrm>
              <a:off x="2895267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8">
              <a:hlinkClick r:id="rId5" action="ppaction://hlinksldjump"/>
            </p:cNvPr>
            <p:cNvSpPr txBox="1"/>
            <p:nvPr/>
          </p:nvSpPr>
          <p:spPr>
            <a:xfrm>
              <a:off x="2913438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Program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2947" y="3023013"/>
            <a:ext cx="2495532" cy="1497318"/>
            <a:chOff x="4342901" y="1841865"/>
            <a:chExt cx="1034024" cy="620414"/>
          </a:xfrm>
        </p:grpSpPr>
        <p:sp>
          <p:nvSpPr>
            <p:cNvPr id="15" name="Rounded Rectangle 14"/>
            <p:cNvSpPr/>
            <p:nvPr/>
          </p:nvSpPr>
          <p:spPr>
            <a:xfrm>
              <a:off x="4342901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10">
              <a:hlinkClick r:id="rId6" action="ppaction://hlinksldjump"/>
            </p:cNvPr>
            <p:cNvSpPr txBox="1"/>
            <p:nvPr/>
          </p:nvSpPr>
          <p:spPr>
            <a:xfrm>
              <a:off x="4361072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Department</a:t>
              </a:r>
              <a:endParaRPr lang="en-US" sz="1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2467" y="3023013"/>
            <a:ext cx="2495532" cy="1497318"/>
            <a:chOff x="5790535" y="1841865"/>
            <a:chExt cx="1034024" cy="62041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" name="Rounded Rectangle 12"/>
            <p:cNvSpPr/>
            <p:nvPr/>
          </p:nvSpPr>
          <p:spPr>
            <a:xfrm>
              <a:off x="5790535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3D4B5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4" name="Rounded Rectangle 12">
              <a:hlinkClick r:id="rId7" action="ppaction://hlinksldjump"/>
            </p:cNvPr>
            <p:cNvSpPr txBox="1"/>
            <p:nvPr/>
          </p:nvSpPr>
          <p:spPr>
            <a:xfrm>
              <a:off x="5808706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Campus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31987" y="3023013"/>
            <a:ext cx="2495532" cy="1497318"/>
            <a:chOff x="7238168" y="1841865"/>
            <a:chExt cx="1034024" cy="62041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Rounded Rectangle 10"/>
            <p:cNvSpPr/>
            <p:nvPr/>
          </p:nvSpPr>
          <p:spPr>
            <a:xfrm>
              <a:off x="7238168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14">
              <a:hlinkClick r:id="rId8" action="ppaction://hlinksldjump"/>
            </p:cNvPr>
            <p:cNvSpPr txBox="1"/>
            <p:nvPr/>
          </p:nvSpPr>
          <p:spPr>
            <a:xfrm>
              <a:off x="7256338" y="1860035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Institution</a:t>
              </a:r>
              <a:endParaRPr lang="en-US" sz="1400" kern="12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693865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21203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6186" y="2331079"/>
            <a:ext cx="906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92D050">
                    <a:alpha val="77000"/>
                  </a:srgbClr>
                </a:solidFill>
                <a:sym typeface="Wingdings" panose="05000000000000000000" pitchFamily="2" charset="2"/>
              </a:rPr>
              <a:t>+</a:t>
            </a:r>
            <a:endParaRPr lang="en-US" sz="4000" dirty="0">
              <a:solidFill>
                <a:srgbClr val="92D050">
                  <a:alpha val="77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Leveraging Flexible Building Blocks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2947" y="1458135"/>
            <a:ext cx="2495532" cy="1497318"/>
            <a:chOff x="0" y="1841865"/>
            <a:chExt cx="1034024" cy="620414"/>
          </a:xfrm>
        </p:grpSpPr>
        <p:sp>
          <p:nvSpPr>
            <p:cNvPr id="21" name="Rounded Rectangle 20"/>
            <p:cNvSpPr/>
            <p:nvPr/>
          </p:nvSpPr>
          <p:spPr>
            <a:xfrm>
              <a:off x="0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>
              <a:hlinkClick r:id="rId3" action="ppaction://hlinksldjump"/>
            </p:cNvPr>
            <p:cNvSpPr txBox="1"/>
            <p:nvPr/>
          </p:nvSpPr>
          <p:spPr>
            <a:xfrm>
              <a:off x="18171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Learning</a:t>
              </a:r>
              <a:endParaRPr lang="en-US" sz="24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42467" y="1458135"/>
            <a:ext cx="2495532" cy="1497318"/>
            <a:chOff x="1447633" y="1841865"/>
            <a:chExt cx="1034024" cy="620414"/>
          </a:xfrm>
        </p:grpSpPr>
        <p:sp>
          <p:nvSpPr>
            <p:cNvPr id="19" name="Rounded Rectangle 18"/>
            <p:cNvSpPr/>
            <p:nvPr/>
          </p:nvSpPr>
          <p:spPr>
            <a:xfrm>
              <a:off x="1447633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6">
              <a:hlinkClick r:id="rId4" action="ppaction://hlinksldjump"/>
            </p:cNvPr>
            <p:cNvSpPr txBox="1"/>
            <p:nvPr/>
          </p:nvSpPr>
          <p:spPr>
            <a:xfrm>
              <a:off x="1465804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Courses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31985" y="1458135"/>
            <a:ext cx="2495532" cy="1497318"/>
            <a:chOff x="2895267" y="1841865"/>
            <a:chExt cx="1034024" cy="620414"/>
          </a:xfrm>
        </p:grpSpPr>
        <p:sp>
          <p:nvSpPr>
            <p:cNvPr id="17" name="Rounded Rectangle 16"/>
            <p:cNvSpPr/>
            <p:nvPr/>
          </p:nvSpPr>
          <p:spPr>
            <a:xfrm>
              <a:off x="2895267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8">
              <a:hlinkClick r:id="rId5" action="ppaction://hlinksldjump"/>
            </p:cNvPr>
            <p:cNvSpPr txBox="1"/>
            <p:nvPr/>
          </p:nvSpPr>
          <p:spPr>
            <a:xfrm>
              <a:off x="2913438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Program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2947" y="3023013"/>
            <a:ext cx="2495532" cy="1497318"/>
            <a:chOff x="4342901" y="1841865"/>
            <a:chExt cx="1034024" cy="620414"/>
          </a:xfrm>
        </p:grpSpPr>
        <p:sp>
          <p:nvSpPr>
            <p:cNvPr id="15" name="Rounded Rectangle 14"/>
            <p:cNvSpPr/>
            <p:nvPr/>
          </p:nvSpPr>
          <p:spPr>
            <a:xfrm>
              <a:off x="4342901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10">
              <a:hlinkClick r:id="rId6" action="ppaction://hlinksldjump"/>
            </p:cNvPr>
            <p:cNvSpPr txBox="1"/>
            <p:nvPr/>
          </p:nvSpPr>
          <p:spPr>
            <a:xfrm>
              <a:off x="4361072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Department</a:t>
              </a:r>
              <a:endParaRPr lang="en-US" sz="1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2467" y="3023013"/>
            <a:ext cx="2495532" cy="1497318"/>
            <a:chOff x="5790535" y="1841865"/>
            <a:chExt cx="1034024" cy="62041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" name="Rounded Rectangle 12"/>
            <p:cNvSpPr/>
            <p:nvPr/>
          </p:nvSpPr>
          <p:spPr>
            <a:xfrm>
              <a:off x="5790535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3D4B5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4" name="Rounded Rectangle 12">
              <a:hlinkClick r:id="rId7" action="ppaction://hlinksldjump"/>
            </p:cNvPr>
            <p:cNvSpPr txBox="1"/>
            <p:nvPr/>
          </p:nvSpPr>
          <p:spPr>
            <a:xfrm>
              <a:off x="5808706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Campus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31987" y="3023013"/>
            <a:ext cx="2495532" cy="1497318"/>
            <a:chOff x="7238168" y="1841865"/>
            <a:chExt cx="1034024" cy="62041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Rounded Rectangle 10"/>
            <p:cNvSpPr/>
            <p:nvPr/>
          </p:nvSpPr>
          <p:spPr>
            <a:xfrm>
              <a:off x="7238168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14">
              <a:hlinkClick r:id="rId8" action="ppaction://hlinksldjump"/>
            </p:cNvPr>
            <p:cNvSpPr txBox="1"/>
            <p:nvPr/>
          </p:nvSpPr>
          <p:spPr>
            <a:xfrm>
              <a:off x="7256338" y="1860035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Institution</a:t>
              </a:r>
              <a:endParaRPr lang="en-US" sz="1400" kern="12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693865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21203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6186" y="2331079"/>
            <a:ext cx="906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92D050">
                    <a:alpha val="77000"/>
                  </a:srgbClr>
                </a:solidFill>
                <a:sym typeface="Wingdings" panose="05000000000000000000" pitchFamily="2" charset="2"/>
              </a:rPr>
              <a:t>+</a:t>
            </a:r>
            <a:endParaRPr lang="en-US" sz="4000" dirty="0">
              <a:solidFill>
                <a:srgbClr val="92D050">
                  <a:alpha val="77000"/>
                </a:srgb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98507" y="1161729"/>
            <a:ext cx="7234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?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Leveraging Flexible Building Blocks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2947" y="1458135"/>
            <a:ext cx="2495532" cy="1497318"/>
            <a:chOff x="0" y="1841865"/>
            <a:chExt cx="1034024" cy="620414"/>
          </a:xfrm>
        </p:grpSpPr>
        <p:sp>
          <p:nvSpPr>
            <p:cNvPr id="21" name="Rounded Rectangle 20"/>
            <p:cNvSpPr/>
            <p:nvPr/>
          </p:nvSpPr>
          <p:spPr>
            <a:xfrm>
              <a:off x="0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>
              <a:hlinkClick r:id="rId3" action="ppaction://hlinksldjump"/>
            </p:cNvPr>
            <p:cNvSpPr txBox="1"/>
            <p:nvPr/>
          </p:nvSpPr>
          <p:spPr>
            <a:xfrm>
              <a:off x="18171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Learning</a:t>
              </a:r>
              <a:endParaRPr lang="en-US" sz="24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42467" y="1458135"/>
            <a:ext cx="2495532" cy="1497318"/>
            <a:chOff x="1447633" y="1841865"/>
            <a:chExt cx="1034024" cy="620414"/>
          </a:xfrm>
        </p:grpSpPr>
        <p:sp>
          <p:nvSpPr>
            <p:cNvPr id="19" name="Rounded Rectangle 18"/>
            <p:cNvSpPr/>
            <p:nvPr/>
          </p:nvSpPr>
          <p:spPr>
            <a:xfrm>
              <a:off x="1447633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6">
              <a:hlinkClick r:id="rId4" action="ppaction://hlinksldjump"/>
            </p:cNvPr>
            <p:cNvSpPr txBox="1"/>
            <p:nvPr/>
          </p:nvSpPr>
          <p:spPr>
            <a:xfrm>
              <a:off x="1465804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Courses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31985" y="1458135"/>
            <a:ext cx="2495532" cy="1497318"/>
            <a:chOff x="2895267" y="1841865"/>
            <a:chExt cx="1034024" cy="62041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7" name="Rounded Rectangle 16"/>
            <p:cNvSpPr/>
            <p:nvPr/>
          </p:nvSpPr>
          <p:spPr>
            <a:xfrm>
              <a:off x="2895267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8">
              <a:hlinkClick r:id="rId5" action="ppaction://hlinksldjump"/>
            </p:cNvPr>
            <p:cNvSpPr txBox="1"/>
            <p:nvPr/>
          </p:nvSpPr>
          <p:spPr>
            <a:xfrm>
              <a:off x="2913438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Program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2947" y="3023013"/>
            <a:ext cx="2495532" cy="1497318"/>
            <a:chOff x="4342901" y="1841865"/>
            <a:chExt cx="1034024" cy="620414"/>
          </a:xfrm>
        </p:grpSpPr>
        <p:sp>
          <p:nvSpPr>
            <p:cNvPr id="15" name="Rounded Rectangle 14"/>
            <p:cNvSpPr/>
            <p:nvPr/>
          </p:nvSpPr>
          <p:spPr>
            <a:xfrm>
              <a:off x="4342901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10">
              <a:hlinkClick r:id="rId6" action="ppaction://hlinksldjump"/>
            </p:cNvPr>
            <p:cNvSpPr txBox="1"/>
            <p:nvPr/>
          </p:nvSpPr>
          <p:spPr>
            <a:xfrm>
              <a:off x="4361072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Department</a:t>
              </a:r>
              <a:endParaRPr lang="en-US" sz="1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2467" y="3023013"/>
            <a:ext cx="2495532" cy="1497318"/>
            <a:chOff x="5790535" y="1841865"/>
            <a:chExt cx="1034024" cy="62041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3" name="Rounded Rectangle 12"/>
            <p:cNvSpPr/>
            <p:nvPr/>
          </p:nvSpPr>
          <p:spPr>
            <a:xfrm>
              <a:off x="5790535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3D4B5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4" name="Rounded Rectangle 12">
              <a:hlinkClick r:id="rId7" action="ppaction://hlinksldjump"/>
            </p:cNvPr>
            <p:cNvSpPr txBox="1"/>
            <p:nvPr/>
          </p:nvSpPr>
          <p:spPr>
            <a:xfrm>
              <a:off x="5808706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Campus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31987" y="3023013"/>
            <a:ext cx="2495532" cy="1497318"/>
            <a:chOff x="7238168" y="1841865"/>
            <a:chExt cx="1034024" cy="62041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1" name="Rounded Rectangle 10"/>
            <p:cNvSpPr/>
            <p:nvPr/>
          </p:nvSpPr>
          <p:spPr>
            <a:xfrm>
              <a:off x="7238168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14">
              <a:hlinkClick r:id="rId8" action="ppaction://hlinksldjump"/>
            </p:cNvPr>
            <p:cNvSpPr txBox="1"/>
            <p:nvPr/>
          </p:nvSpPr>
          <p:spPr>
            <a:xfrm>
              <a:off x="7256338" y="1860035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Institution</a:t>
              </a:r>
              <a:endParaRPr lang="en-US" sz="1400" kern="12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693865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21203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6186" y="2331079"/>
            <a:ext cx="906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92D050">
                    <a:alpha val="77000"/>
                  </a:srgbClr>
                </a:solidFill>
                <a:sym typeface="Wingdings" panose="05000000000000000000" pitchFamily="2" charset="2"/>
              </a:rPr>
              <a:t>+</a:t>
            </a:r>
            <a:endParaRPr lang="en-US" sz="4000" dirty="0">
              <a:solidFill>
                <a:srgbClr val="92D050">
                  <a:alpha val="77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48545" y="1517124"/>
            <a:ext cx="906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92D050">
                    <a:alpha val="77000"/>
                  </a:srgbClr>
                </a:solidFill>
                <a:sym typeface="Wingdings" panose="05000000000000000000" pitchFamily="2" charset="2"/>
              </a:rPr>
              <a:t>+</a:t>
            </a:r>
            <a:endParaRPr lang="en-US" sz="4000" dirty="0">
              <a:solidFill>
                <a:srgbClr val="92D050">
                  <a:alpha val="77000"/>
                </a:srgb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04689" y="1283109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8"/>
          <a:stretch/>
        </p:blipFill>
        <p:spPr>
          <a:xfrm>
            <a:off x="5247205" y="34416"/>
            <a:ext cx="3793668" cy="46759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634" y="381477"/>
            <a:ext cx="506701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lang="en-US" sz="3000" b="1" dirty="0">
                <a:solidFill>
                  <a:srgbClr val="404041"/>
                </a:solidFill>
                <a:latin typeface="Arial"/>
                <a:ea typeface="+mj-ea"/>
                <a:cs typeface="Arial"/>
              </a:rPr>
              <a:t>As IU Online expanded…. </a:t>
            </a:r>
          </a:p>
          <a:p>
            <a:pPr marL="342900" indent="-342900" defTabSz="457200"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Collaborative </a:t>
            </a: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degrees launched </a:t>
            </a:r>
          </a:p>
          <a:p>
            <a:pPr marL="342900" indent="-342900" defTabSz="457200"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Distance </a:t>
            </a: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from </a:t>
            </a: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home campus </a:t>
            </a: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became factor </a:t>
            </a:r>
            <a:endParaRPr lang="en-US" dirty="0">
              <a:solidFill>
                <a:srgbClr val="404041"/>
              </a:solidFill>
              <a:latin typeface="Arial"/>
              <a:cs typeface="Arial"/>
            </a:endParaRPr>
          </a:p>
          <a:p>
            <a:pPr marL="342900" indent="-342900" defTabSz="457200"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Blend of admit types stared to change</a:t>
            </a:r>
          </a:p>
          <a:p>
            <a:pPr marL="342900" indent="-342900" defTabSz="457200"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Greater </a:t>
            </a: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interest from certificate and non-degree applicants</a:t>
            </a:r>
          </a:p>
          <a:p>
            <a:pPr marL="342900" indent="-342900" defTabSz="457200"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F2F students </a:t>
            </a: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started taking more courses </a:t>
            </a: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online – often at other campuses</a:t>
            </a:r>
          </a:p>
          <a:p>
            <a:pPr marL="342900" indent="-342900" defTabSz="457200"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Online enrollments </a:t>
            </a:r>
            <a:r>
              <a:rPr lang="en-US" dirty="0">
                <a:solidFill>
                  <a:srgbClr val="404041"/>
                </a:solidFill>
                <a:latin typeface="Arial"/>
                <a:cs typeface="Arial"/>
              </a:rPr>
              <a:t>grew across the </a:t>
            </a:r>
            <a:r>
              <a:rPr lang="en-US" dirty="0" smtClean="0">
                <a:solidFill>
                  <a:srgbClr val="404041"/>
                </a:solidFill>
                <a:latin typeface="Arial"/>
                <a:cs typeface="Arial"/>
              </a:rPr>
              <a:t>board</a:t>
            </a:r>
            <a:endParaRPr lang="en-US" dirty="0">
              <a:solidFill>
                <a:srgbClr val="40404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827" y="759070"/>
            <a:ext cx="2634159" cy="6990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Graduate Onboarding Program Version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726" y="284947"/>
            <a:ext cx="4349681" cy="4360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053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Leveraging Flexible Building Blocks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2947" y="1458135"/>
            <a:ext cx="2495532" cy="1497318"/>
            <a:chOff x="0" y="1841865"/>
            <a:chExt cx="1034024" cy="620414"/>
          </a:xfrm>
        </p:grpSpPr>
        <p:sp>
          <p:nvSpPr>
            <p:cNvPr id="21" name="Rounded Rectangle 20"/>
            <p:cNvSpPr/>
            <p:nvPr/>
          </p:nvSpPr>
          <p:spPr>
            <a:xfrm>
              <a:off x="0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>
              <a:hlinkClick r:id="rId3" action="ppaction://hlinksldjump"/>
            </p:cNvPr>
            <p:cNvSpPr txBox="1"/>
            <p:nvPr/>
          </p:nvSpPr>
          <p:spPr>
            <a:xfrm>
              <a:off x="18171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Learning</a:t>
              </a:r>
              <a:endParaRPr lang="en-US" sz="24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42467" y="1458135"/>
            <a:ext cx="2495532" cy="1497318"/>
            <a:chOff x="1447633" y="1841865"/>
            <a:chExt cx="1034024" cy="620414"/>
          </a:xfrm>
        </p:grpSpPr>
        <p:sp>
          <p:nvSpPr>
            <p:cNvPr id="19" name="Rounded Rectangle 18"/>
            <p:cNvSpPr/>
            <p:nvPr/>
          </p:nvSpPr>
          <p:spPr>
            <a:xfrm>
              <a:off x="1447633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6">
              <a:hlinkClick r:id="rId4" action="ppaction://hlinksldjump"/>
            </p:cNvPr>
            <p:cNvSpPr txBox="1"/>
            <p:nvPr/>
          </p:nvSpPr>
          <p:spPr>
            <a:xfrm>
              <a:off x="1465804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Courses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31985" y="1458135"/>
            <a:ext cx="2495532" cy="1497318"/>
            <a:chOff x="2895267" y="1841865"/>
            <a:chExt cx="1034024" cy="62041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7" name="Rounded Rectangle 16"/>
            <p:cNvSpPr/>
            <p:nvPr/>
          </p:nvSpPr>
          <p:spPr>
            <a:xfrm>
              <a:off x="2895267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8">
              <a:hlinkClick r:id="rId5" action="ppaction://hlinksldjump"/>
            </p:cNvPr>
            <p:cNvSpPr txBox="1"/>
            <p:nvPr/>
          </p:nvSpPr>
          <p:spPr>
            <a:xfrm>
              <a:off x="2913438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Program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2947" y="3023013"/>
            <a:ext cx="2495532" cy="1497318"/>
            <a:chOff x="4342901" y="1841865"/>
            <a:chExt cx="1034024" cy="620414"/>
          </a:xfrm>
        </p:grpSpPr>
        <p:sp>
          <p:nvSpPr>
            <p:cNvPr id="15" name="Rounded Rectangle 14"/>
            <p:cNvSpPr/>
            <p:nvPr/>
          </p:nvSpPr>
          <p:spPr>
            <a:xfrm>
              <a:off x="4342901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10">
              <a:hlinkClick r:id="rId6" action="ppaction://hlinksldjump"/>
            </p:cNvPr>
            <p:cNvSpPr txBox="1"/>
            <p:nvPr/>
          </p:nvSpPr>
          <p:spPr>
            <a:xfrm>
              <a:off x="4361072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Department</a:t>
              </a:r>
              <a:endParaRPr lang="en-US" sz="1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2467" y="3023013"/>
            <a:ext cx="2495532" cy="1497318"/>
            <a:chOff x="5790535" y="1841865"/>
            <a:chExt cx="1034024" cy="62041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3" name="Rounded Rectangle 12"/>
            <p:cNvSpPr/>
            <p:nvPr/>
          </p:nvSpPr>
          <p:spPr>
            <a:xfrm>
              <a:off x="5790535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3D4B5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4" name="Rounded Rectangle 12">
              <a:hlinkClick r:id="rId7" action="ppaction://hlinksldjump"/>
            </p:cNvPr>
            <p:cNvSpPr txBox="1"/>
            <p:nvPr/>
          </p:nvSpPr>
          <p:spPr>
            <a:xfrm>
              <a:off x="5808706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Campus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31987" y="3023013"/>
            <a:ext cx="2495532" cy="1497318"/>
            <a:chOff x="7238168" y="1841865"/>
            <a:chExt cx="1034024" cy="62041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1" name="Rounded Rectangle 10"/>
            <p:cNvSpPr/>
            <p:nvPr/>
          </p:nvSpPr>
          <p:spPr>
            <a:xfrm>
              <a:off x="7238168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14">
              <a:hlinkClick r:id="rId8" action="ppaction://hlinksldjump"/>
            </p:cNvPr>
            <p:cNvSpPr txBox="1"/>
            <p:nvPr/>
          </p:nvSpPr>
          <p:spPr>
            <a:xfrm>
              <a:off x="7256338" y="1860035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Institution</a:t>
              </a:r>
              <a:endParaRPr lang="en-US" sz="1400" kern="12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693865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21203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6186" y="2331079"/>
            <a:ext cx="906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92D050">
                    <a:alpha val="77000"/>
                  </a:srgbClr>
                </a:solidFill>
                <a:sym typeface="Wingdings" panose="05000000000000000000" pitchFamily="2" charset="2"/>
              </a:rPr>
              <a:t>+</a:t>
            </a:r>
            <a:endParaRPr lang="en-US" sz="4000" dirty="0">
              <a:solidFill>
                <a:srgbClr val="92D050">
                  <a:alpha val="77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48545" y="1517124"/>
            <a:ext cx="906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92D050">
                    <a:alpha val="77000"/>
                  </a:srgbClr>
                </a:solidFill>
                <a:sym typeface="Wingdings" panose="05000000000000000000" pitchFamily="2" charset="2"/>
              </a:rPr>
              <a:t>+</a:t>
            </a:r>
            <a:endParaRPr lang="en-US" sz="4000" dirty="0">
              <a:solidFill>
                <a:srgbClr val="92D050">
                  <a:alpha val="77000"/>
                </a:srgb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04689" y="1283109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22891" y="2738963"/>
            <a:ext cx="7234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?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4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Leveraging Flexible Building Blocks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2947" y="1458135"/>
            <a:ext cx="2495532" cy="1497318"/>
            <a:chOff x="0" y="1841865"/>
            <a:chExt cx="1034024" cy="620414"/>
          </a:xfrm>
        </p:grpSpPr>
        <p:sp>
          <p:nvSpPr>
            <p:cNvPr id="21" name="Rounded Rectangle 20"/>
            <p:cNvSpPr/>
            <p:nvPr/>
          </p:nvSpPr>
          <p:spPr>
            <a:xfrm>
              <a:off x="0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>
              <a:hlinkClick r:id="rId3" action="ppaction://hlinksldjump"/>
            </p:cNvPr>
            <p:cNvSpPr txBox="1"/>
            <p:nvPr/>
          </p:nvSpPr>
          <p:spPr>
            <a:xfrm>
              <a:off x="18171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Learning</a:t>
              </a:r>
              <a:endParaRPr lang="en-US" sz="24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42467" y="1458135"/>
            <a:ext cx="2495532" cy="1497318"/>
            <a:chOff x="1447633" y="1841865"/>
            <a:chExt cx="1034024" cy="620414"/>
          </a:xfrm>
        </p:grpSpPr>
        <p:sp>
          <p:nvSpPr>
            <p:cNvPr id="19" name="Rounded Rectangle 18"/>
            <p:cNvSpPr/>
            <p:nvPr/>
          </p:nvSpPr>
          <p:spPr>
            <a:xfrm>
              <a:off x="1447633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6">
              <a:hlinkClick r:id="rId4" action="ppaction://hlinksldjump"/>
            </p:cNvPr>
            <p:cNvSpPr txBox="1"/>
            <p:nvPr/>
          </p:nvSpPr>
          <p:spPr>
            <a:xfrm>
              <a:off x="1465804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Courses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31985" y="1458135"/>
            <a:ext cx="2495532" cy="1497318"/>
            <a:chOff x="2895267" y="1841865"/>
            <a:chExt cx="1034024" cy="62041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7" name="Rounded Rectangle 16"/>
            <p:cNvSpPr/>
            <p:nvPr/>
          </p:nvSpPr>
          <p:spPr>
            <a:xfrm>
              <a:off x="2895267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8">
              <a:hlinkClick r:id="rId5" action="ppaction://hlinksldjump"/>
            </p:cNvPr>
            <p:cNvSpPr txBox="1"/>
            <p:nvPr/>
          </p:nvSpPr>
          <p:spPr>
            <a:xfrm>
              <a:off x="2913438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Program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2947" y="3023013"/>
            <a:ext cx="2495532" cy="1497318"/>
            <a:chOff x="4342901" y="1841865"/>
            <a:chExt cx="1034024" cy="62041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4342901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10">
              <a:hlinkClick r:id="rId6" action="ppaction://hlinksldjump"/>
            </p:cNvPr>
            <p:cNvSpPr txBox="1"/>
            <p:nvPr/>
          </p:nvSpPr>
          <p:spPr>
            <a:xfrm>
              <a:off x="4361072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Department</a:t>
              </a:r>
              <a:endParaRPr lang="en-US" sz="1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2467" y="3023013"/>
            <a:ext cx="2495532" cy="1497318"/>
            <a:chOff x="5790535" y="1841865"/>
            <a:chExt cx="1034024" cy="62041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ounded Rectangle 12"/>
            <p:cNvSpPr/>
            <p:nvPr/>
          </p:nvSpPr>
          <p:spPr>
            <a:xfrm>
              <a:off x="5790535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3D4B5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4" name="Rounded Rectangle 12">
              <a:hlinkClick r:id="rId7" action="ppaction://hlinksldjump"/>
            </p:cNvPr>
            <p:cNvSpPr txBox="1"/>
            <p:nvPr/>
          </p:nvSpPr>
          <p:spPr>
            <a:xfrm>
              <a:off x="5808706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Campus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31987" y="3023013"/>
            <a:ext cx="2495532" cy="1497318"/>
            <a:chOff x="7238168" y="1841865"/>
            <a:chExt cx="1034024" cy="62041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" name="Rounded Rectangle 10"/>
            <p:cNvSpPr/>
            <p:nvPr/>
          </p:nvSpPr>
          <p:spPr>
            <a:xfrm>
              <a:off x="7238168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14">
              <a:hlinkClick r:id="rId8" action="ppaction://hlinksldjump"/>
            </p:cNvPr>
            <p:cNvSpPr txBox="1"/>
            <p:nvPr/>
          </p:nvSpPr>
          <p:spPr>
            <a:xfrm>
              <a:off x="7256338" y="1860035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Institution</a:t>
              </a:r>
              <a:endParaRPr lang="en-US" sz="1400" kern="12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321203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6186" y="2331079"/>
            <a:ext cx="906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92D050">
                    <a:alpha val="77000"/>
                  </a:srgbClr>
                </a:solidFill>
                <a:sym typeface="Wingdings" panose="05000000000000000000" pitchFamily="2" charset="2"/>
              </a:rPr>
              <a:t>+</a:t>
            </a:r>
            <a:endParaRPr lang="en-US" sz="4000" dirty="0">
              <a:solidFill>
                <a:srgbClr val="92D050">
                  <a:alpha val="77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48545" y="1517124"/>
            <a:ext cx="906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92D050">
                    <a:alpha val="77000"/>
                  </a:srgbClr>
                </a:solidFill>
                <a:sym typeface="Wingdings" panose="05000000000000000000" pitchFamily="2" charset="2"/>
              </a:rPr>
              <a:t>+</a:t>
            </a:r>
            <a:endParaRPr lang="en-US" sz="4000" dirty="0">
              <a:solidFill>
                <a:srgbClr val="92D050">
                  <a:alpha val="77000"/>
                </a:srgb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04689" y="1283109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21413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73734" y="2331079"/>
            <a:ext cx="906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92D050">
                    <a:alpha val="77000"/>
                  </a:srgbClr>
                </a:solidFill>
                <a:sym typeface="Wingdings" panose="05000000000000000000" pitchFamily="2" charset="2"/>
              </a:rPr>
              <a:t>+</a:t>
            </a:r>
            <a:endParaRPr lang="en-US" sz="4000" dirty="0">
              <a:solidFill>
                <a:srgbClr val="92D050">
                  <a:alpha val="77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3865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6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827" y="759070"/>
            <a:ext cx="2634159" cy="6990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Graduate Onboarding Department Version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903"/>
          <a:stretch/>
        </p:blipFill>
        <p:spPr>
          <a:xfrm>
            <a:off x="3009944" y="0"/>
            <a:ext cx="4200059" cy="472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7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693865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Leveraging Flexible Building Blocks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52947" y="1458135"/>
            <a:ext cx="2495532" cy="1497318"/>
            <a:chOff x="0" y="1841865"/>
            <a:chExt cx="1034024" cy="620414"/>
          </a:xfrm>
        </p:grpSpPr>
        <p:sp>
          <p:nvSpPr>
            <p:cNvPr id="21" name="Rounded Rectangle 20"/>
            <p:cNvSpPr/>
            <p:nvPr/>
          </p:nvSpPr>
          <p:spPr>
            <a:xfrm>
              <a:off x="0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>
              <a:hlinkClick r:id="rId3" action="ppaction://hlinksldjump"/>
            </p:cNvPr>
            <p:cNvSpPr txBox="1"/>
            <p:nvPr/>
          </p:nvSpPr>
          <p:spPr>
            <a:xfrm>
              <a:off x="18171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Learning</a:t>
              </a:r>
              <a:endParaRPr lang="en-US" sz="24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42467" y="1458135"/>
            <a:ext cx="2495532" cy="1497318"/>
            <a:chOff x="1447633" y="1841865"/>
            <a:chExt cx="1034024" cy="620414"/>
          </a:xfrm>
        </p:grpSpPr>
        <p:sp>
          <p:nvSpPr>
            <p:cNvPr id="19" name="Rounded Rectangle 18"/>
            <p:cNvSpPr/>
            <p:nvPr/>
          </p:nvSpPr>
          <p:spPr>
            <a:xfrm>
              <a:off x="1447633" y="1841865"/>
              <a:ext cx="1034024" cy="62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6">
              <a:hlinkClick r:id="rId4" action="ppaction://hlinksldjump"/>
            </p:cNvPr>
            <p:cNvSpPr txBox="1"/>
            <p:nvPr/>
          </p:nvSpPr>
          <p:spPr>
            <a:xfrm>
              <a:off x="1465804" y="1860036"/>
              <a:ext cx="997682" cy="584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Courses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31985" y="1458135"/>
            <a:ext cx="2495532" cy="1497318"/>
            <a:chOff x="2895267" y="1841865"/>
            <a:chExt cx="1034024" cy="620414"/>
          </a:xfrm>
          <a:noFill/>
        </p:grpSpPr>
        <p:sp>
          <p:nvSpPr>
            <p:cNvPr id="17" name="Rounded Rectangle 16"/>
            <p:cNvSpPr/>
            <p:nvPr/>
          </p:nvSpPr>
          <p:spPr>
            <a:xfrm>
              <a:off x="2895267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8">
              <a:hlinkClick r:id="rId5" action="ppaction://hlinksldjump"/>
            </p:cNvPr>
            <p:cNvSpPr txBox="1"/>
            <p:nvPr/>
          </p:nvSpPr>
          <p:spPr>
            <a:xfrm>
              <a:off x="2913438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Program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2947" y="3023013"/>
            <a:ext cx="2495532" cy="1497318"/>
            <a:chOff x="4342901" y="1841865"/>
            <a:chExt cx="1034024" cy="620414"/>
          </a:xfrm>
          <a:noFill/>
        </p:grpSpPr>
        <p:sp>
          <p:nvSpPr>
            <p:cNvPr id="15" name="Rounded Rectangle 14"/>
            <p:cNvSpPr/>
            <p:nvPr/>
          </p:nvSpPr>
          <p:spPr>
            <a:xfrm>
              <a:off x="4342901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10">
              <a:hlinkClick r:id="rId6" action="ppaction://hlinksldjump"/>
            </p:cNvPr>
            <p:cNvSpPr txBox="1"/>
            <p:nvPr/>
          </p:nvSpPr>
          <p:spPr>
            <a:xfrm>
              <a:off x="4361072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Department</a:t>
              </a:r>
              <a:endParaRPr lang="en-US" sz="1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2467" y="3023013"/>
            <a:ext cx="2495532" cy="1497318"/>
            <a:chOff x="5790535" y="1841865"/>
            <a:chExt cx="1034024" cy="620414"/>
          </a:xfrm>
          <a:noFill/>
        </p:grpSpPr>
        <p:sp>
          <p:nvSpPr>
            <p:cNvPr id="13" name="Rounded Rectangle 12"/>
            <p:cNvSpPr/>
            <p:nvPr/>
          </p:nvSpPr>
          <p:spPr>
            <a:xfrm>
              <a:off x="5790535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3D4B5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4" name="Rounded Rectangle 12">
              <a:hlinkClick r:id="rId7" action="ppaction://hlinksldjump"/>
            </p:cNvPr>
            <p:cNvSpPr txBox="1"/>
            <p:nvPr/>
          </p:nvSpPr>
          <p:spPr>
            <a:xfrm>
              <a:off x="5808706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Campus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31987" y="3023013"/>
            <a:ext cx="2495532" cy="1497318"/>
            <a:chOff x="7238168" y="1841865"/>
            <a:chExt cx="1034024" cy="620414"/>
          </a:xfrm>
          <a:noFill/>
        </p:grpSpPr>
        <p:sp>
          <p:nvSpPr>
            <p:cNvPr id="11" name="Rounded Rectangle 10"/>
            <p:cNvSpPr/>
            <p:nvPr/>
          </p:nvSpPr>
          <p:spPr>
            <a:xfrm>
              <a:off x="7238168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14">
              <a:hlinkClick r:id="rId8" action="ppaction://hlinksldjump"/>
            </p:cNvPr>
            <p:cNvSpPr txBox="1"/>
            <p:nvPr/>
          </p:nvSpPr>
          <p:spPr>
            <a:xfrm>
              <a:off x="7256338" y="1860035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Institution</a:t>
              </a:r>
              <a:endParaRPr lang="en-US" sz="1400" kern="12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321203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04689" y="1283109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21413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26826" y="1132579"/>
            <a:ext cx="7234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?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72249" y="1108602"/>
            <a:ext cx="7234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?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5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504689" y="1283109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3865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Leveraging Flexible Building Blocks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52947" y="1458135"/>
            <a:ext cx="2495532" cy="1497318"/>
            <a:chOff x="0" y="1841865"/>
            <a:chExt cx="1034024" cy="62041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0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>
              <a:hlinkClick r:id="rId3" action="ppaction://hlinksldjump"/>
            </p:cNvPr>
            <p:cNvSpPr txBox="1"/>
            <p:nvPr/>
          </p:nvSpPr>
          <p:spPr>
            <a:xfrm>
              <a:off x="18171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Learning</a:t>
              </a:r>
              <a:endParaRPr lang="en-US" sz="24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42467" y="1458135"/>
            <a:ext cx="2495532" cy="1497318"/>
            <a:chOff x="1447633" y="1841865"/>
            <a:chExt cx="1034024" cy="62041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" name="Rounded Rectangle 18"/>
            <p:cNvSpPr/>
            <p:nvPr/>
          </p:nvSpPr>
          <p:spPr>
            <a:xfrm>
              <a:off x="1447633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6">
              <a:hlinkClick r:id="rId4" action="ppaction://hlinksldjump"/>
            </p:cNvPr>
            <p:cNvSpPr txBox="1"/>
            <p:nvPr/>
          </p:nvSpPr>
          <p:spPr>
            <a:xfrm>
              <a:off x="1465804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Courses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31985" y="1458135"/>
            <a:ext cx="2495532" cy="1497318"/>
            <a:chOff x="2895267" y="1841865"/>
            <a:chExt cx="1034024" cy="620414"/>
          </a:xfrm>
          <a:noFill/>
        </p:grpSpPr>
        <p:sp>
          <p:nvSpPr>
            <p:cNvPr id="17" name="Rounded Rectangle 16"/>
            <p:cNvSpPr/>
            <p:nvPr/>
          </p:nvSpPr>
          <p:spPr>
            <a:xfrm>
              <a:off x="2895267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8">
              <a:hlinkClick r:id="rId5" action="ppaction://hlinksldjump"/>
            </p:cNvPr>
            <p:cNvSpPr txBox="1"/>
            <p:nvPr/>
          </p:nvSpPr>
          <p:spPr>
            <a:xfrm>
              <a:off x="2913438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Program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2947" y="3023013"/>
            <a:ext cx="2495532" cy="1497318"/>
            <a:chOff x="4342901" y="1841865"/>
            <a:chExt cx="1034024" cy="620414"/>
          </a:xfrm>
          <a:noFill/>
        </p:grpSpPr>
        <p:sp>
          <p:nvSpPr>
            <p:cNvPr id="15" name="Rounded Rectangle 14"/>
            <p:cNvSpPr/>
            <p:nvPr/>
          </p:nvSpPr>
          <p:spPr>
            <a:xfrm>
              <a:off x="4342901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10">
              <a:hlinkClick r:id="rId6" action="ppaction://hlinksldjump"/>
            </p:cNvPr>
            <p:cNvSpPr txBox="1"/>
            <p:nvPr/>
          </p:nvSpPr>
          <p:spPr>
            <a:xfrm>
              <a:off x="4361072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Department</a:t>
              </a:r>
              <a:endParaRPr lang="en-US" sz="1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2467" y="3023013"/>
            <a:ext cx="2495532" cy="1497318"/>
            <a:chOff x="5790535" y="1841865"/>
            <a:chExt cx="1034024" cy="620414"/>
          </a:xfrm>
          <a:noFill/>
        </p:grpSpPr>
        <p:sp>
          <p:nvSpPr>
            <p:cNvPr id="13" name="Rounded Rectangle 12"/>
            <p:cNvSpPr/>
            <p:nvPr/>
          </p:nvSpPr>
          <p:spPr>
            <a:xfrm>
              <a:off x="5790535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3D4B5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4" name="Rounded Rectangle 12">
              <a:hlinkClick r:id="rId7" action="ppaction://hlinksldjump"/>
            </p:cNvPr>
            <p:cNvSpPr txBox="1"/>
            <p:nvPr/>
          </p:nvSpPr>
          <p:spPr>
            <a:xfrm>
              <a:off x="5808706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Campus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31987" y="3023013"/>
            <a:ext cx="2495532" cy="1497318"/>
            <a:chOff x="7238168" y="1841865"/>
            <a:chExt cx="1034024" cy="620414"/>
          </a:xfrm>
          <a:noFill/>
        </p:grpSpPr>
        <p:sp>
          <p:nvSpPr>
            <p:cNvPr id="11" name="Rounded Rectangle 10"/>
            <p:cNvSpPr/>
            <p:nvPr/>
          </p:nvSpPr>
          <p:spPr>
            <a:xfrm>
              <a:off x="7238168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14">
              <a:hlinkClick r:id="rId8" action="ppaction://hlinksldjump"/>
            </p:cNvPr>
            <p:cNvSpPr txBox="1"/>
            <p:nvPr/>
          </p:nvSpPr>
          <p:spPr>
            <a:xfrm>
              <a:off x="7256338" y="1860035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Institution</a:t>
              </a:r>
              <a:endParaRPr lang="en-US" sz="1400" kern="12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321203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21413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26826" y="1132579"/>
            <a:ext cx="7234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?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72249" y="1108602"/>
            <a:ext cx="7234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?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80229" y="774272"/>
            <a:ext cx="906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92D050">
                    <a:alpha val="77000"/>
                  </a:srgbClr>
                </a:solidFill>
                <a:sym typeface="Wingdings" panose="05000000000000000000" pitchFamily="2" charset="2"/>
              </a:rPr>
              <a:t>+</a:t>
            </a:r>
            <a:endParaRPr lang="en-US" sz="4000" dirty="0">
              <a:solidFill>
                <a:srgbClr val="92D050">
                  <a:alpha val="77000"/>
                </a:srgb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2947" y="1458135"/>
            <a:ext cx="5085052" cy="1497318"/>
          </a:xfrm>
          <a:prstGeom prst="rect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504689" y="1283109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3865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Leveraging Flexible Building Blocks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52947" y="1458135"/>
            <a:ext cx="2495532" cy="1497318"/>
            <a:chOff x="0" y="1841865"/>
            <a:chExt cx="1034024" cy="62041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0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>
              <a:hlinkClick r:id="rId3" action="ppaction://hlinksldjump"/>
            </p:cNvPr>
            <p:cNvSpPr txBox="1"/>
            <p:nvPr/>
          </p:nvSpPr>
          <p:spPr>
            <a:xfrm>
              <a:off x="18171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Learning</a:t>
              </a:r>
              <a:endParaRPr lang="en-US" sz="24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42467" y="1458135"/>
            <a:ext cx="2495532" cy="1497318"/>
            <a:chOff x="1447633" y="1841865"/>
            <a:chExt cx="1034024" cy="62041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" name="Rounded Rectangle 18"/>
            <p:cNvSpPr/>
            <p:nvPr/>
          </p:nvSpPr>
          <p:spPr>
            <a:xfrm>
              <a:off x="1447633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6">
              <a:hlinkClick r:id="rId4" action="ppaction://hlinksldjump"/>
            </p:cNvPr>
            <p:cNvSpPr txBox="1"/>
            <p:nvPr/>
          </p:nvSpPr>
          <p:spPr>
            <a:xfrm>
              <a:off x="1465804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Online Courses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31985" y="1458135"/>
            <a:ext cx="2495532" cy="1497318"/>
            <a:chOff x="2895267" y="1841865"/>
            <a:chExt cx="1034024" cy="620414"/>
          </a:xfrm>
          <a:noFill/>
        </p:grpSpPr>
        <p:sp>
          <p:nvSpPr>
            <p:cNvPr id="17" name="Rounded Rectangle 16"/>
            <p:cNvSpPr/>
            <p:nvPr/>
          </p:nvSpPr>
          <p:spPr>
            <a:xfrm>
              <a:off x="2895267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8">
              <a:hlinkClick r:id="rId5" action="ppaction://hlinksldjump"/>
            </p:cNvPr>
            <p:cNvSpPr txBox="1"/>
            <p:nvPr/>
          </p:nvSpPr>
          <p:spPr>
            <a:xfrm>
              <a:off x="2913438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Program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2947" y="3023013"/>
            <a:ext cx="2495532" cy="1497318"/>
            <a:chOff x="4342901" y="1841865"/>
            <a:chExt cx="1034024" cy="620414"/>
          </a:xfrm>
          <a:noFill/>
        </p:grpSpPr>
        <p:sp>
          <p:nvSpPr>
            <p:cNvPr id="15" name="Rounded Rectangle 14"/>
            <p:cNvSpPr/>
            <p:nvPr/>
          </p:nvSpPr>
          <p:spPr>
            <a:xfrm>
              <a:off x="4342901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10">
              <a:hlinkClick r:id="rId6" action="ppaction://hlinksldjump"/>
            </p:cNvPr>
            <p:cNvSpPr txBox="1"/>
            <p:nvPr/>
          </p:nvSpPr>
          <p:spPr>
            <a:xfrm>
              <a:off x="4361072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Department</a:t>
              </a:r>
              <a:endParaRPr lang="en-US" sz="1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2467" y="3023013"/>
            <a:ext cx="2495532" cy="1497318"/>
            <a:chOff x="5790535" y="1841865"/>
            <a:chExt cx="1034024" cy="620414"/>
          </a:xfrm>
          <a:noFill/>
        </p:grpSpPr>
        <p:sp>
          <p:nvSpPr>
            <p:cNvPr id="13" name="Rounded Rectangle 12"/>
            <p:cNvSpPr/>
            <p:nvPr/>
          </p:nvSpPr>
          <p:spPr>
            <a:xfrm>
              <a:off x="5790535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3D4B5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4" name="Rounded Rectangle 12">
              <a:hlinkClick r:id="rId7" action="ppaction://hlinksldjump"/>
            </p:cNvPr>
            <p:cNvSpPr txBox="1"/>
            <p:nvPr/>
          </p:nvSpPr>
          <p:spPr>
            <a:xfrm>
              <a:off x="5808706" y="1860036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Campus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31987" y="3023013"/>
            <a:ext cx="2495532" cy="1497318"/>
            <a:chOff x="7238168" y="1841865"/>
            <a:chExt cx="1034024" cy="620414"/>
          </a:xfrm>
          <a:noFill/>
        </p:grpSpPr>
        <p:sp>
          <p:nvSpPr>
            <p:cNvPr id="11" name="Rounded Rectangle 10"/>
            <p:cNvSpPr/>
            <p:nvPr/>
          </p:nvSpPr>
          <p:spPr>
            <a:xfrm>
              <a:off x="7238168" y="1841865"/>
              <a:ext cx="1034024" cy="6204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14">
              <a:hlinkClick r:id="rId8" action="ppaction://hlinksldjump"/>
            </p:cNvPr>
            <p:cNvSpPr txBox="1"/>
            <p:nvPr/>
          </p:nvSpPr>
          <p:spPr>
            <a:xfrm>
              <a:off x="7256338" y="1860035"/>
              <a:ext cx="997682" cy="5840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Institution</a:t>
              </a:r>
              <a:endParaRPr lang="en-US" sz="1400" kern="12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321203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21413" y="2840563"/>
            <a:ext cx="9069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26826" y="1132579"/>
            <a:ext cx="7234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?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72249" y="1108602"/>
            <a:ext cx="7234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690304">
                    <a:alpha val="27000"/>
                  </a:srgbClr>
                </a:solidFill>
                <a:sym typeface="Wingdings" panose="05000000000000000000" pitchFamily="2" charset="2"/>
              </a:rPr>
              <a:t>?</a:t>
            </a:r>
            <a:endParaRPr lang="en-US" sz="3600" dirty="0">
              <a:solidFill>
                <a:srgbClr val="690304">
                  <a:alpha val="27000"/>
                </a:srgb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80229" y="774272"/>
            <a:ext cx="906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92D050">
                    <a:alpha val="77000"/>
                  </a:srgbClr>
                </a:solidFill>
                <a:sym typeface="Wingdings" panose="05000000000000000000" pitchFamily="2" charset="2"/>
              </a:rPr>
              <a:t>+</a:t>
            </a:r>
            <a:endParaRPr lang="en-US" sz="4000" dirty="0">
              <a:solidFill>
                <a:srgbClr val="92D050">
                  <a:alpha val="77000"/>
                </a:srgb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52947" y="1458135"/>
            <a:ext cx="5085052" cy="1497318"/>
          </a:xfrm>
          <a:prstGeom prst="rect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triped Right Arrow 48"/>
          <p:cNvSpPr/>
          <p:nvPr/>
        </p:nvSpPr>
        <p:spPr>
          <a:xfrm rot="10800000">
            <a:off x="5798474" y="2026102"/>
            <a:ext cx="607515" cy="484632"/>
          </a:xfrm>
          <a:prstGeom prst="stripedRightArrow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triped Right Arrow 49"/>
          <p:cNvSpPr/>
          <p:nvPr/>
        </p:nvSpPr>
        <p:spPr>
          <a:xfrm rot="13084377">
            <a:off x="5772836" y="3046356"/>
            <a:ext cx="607515" cy="484632"/>
          </a:xfrm>
          <a:prstGeom prst="stripedRightArrow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triped Right Arrow 50"/>
          <p:cNvSpPr/>
          <p:nvPr/>
        </p:nvSpPr>
        <p:spPr>
          <a:xfrm rot="16200000">
            <a:off x="4024679" y="3106253"/>
            <a:ext cx="607515" cy="484632"/>
          </a:xfrm>
          <a:prstGeom prst="stripedRightArrow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triped Right Arrow 51"/>
          <p:cNvSpPr/>
          <p:nvPr/>
        </p:nvSpPr>
        <p:spPr>
          <a:xfrm rot="18818732">
            <a:off x="2447218" y="3059894"/>
            <a:ext cx="607515" cy="484632"/>
          </a:xfrm>
          <a:prstGeom prst="stripedRightArrow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8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827" y="759070"/>
            <a:ext cx="2634159" cy="6990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IU Online Course Test Drive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985" b="5534"/>
          <a:stretch/>
        </p:blipFill>
        <p:spPr>
          <a:xfrm>
            <a:off x="3163986" y="0"/>
            <a:ext cx="4872706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4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Points for Consideration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8824" y="1629404"/>
            <a:ext cx="4472562" cy="28106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When to </a:t>
            </a:r>
            <a:r>
              <a:rPr lang="en-US" dirty="0" smtClean="0"/>
              <a:t>enroll students</a:t>
            </a:r>
            <a:r>
              <a:rPr lang="en-US" dirty="0"/>
              <a:t>?</a:t>
            </a:r>
          </a:p>
          <a:p>
            <a:r>
              <a:rPr lang="en-US" dirty="0" smtClean="0"/>
              <a:t>How to enroll students?</a:t>
            </a:r>
          </a:p>
          <a:p>
            <a:r>
              <a:rPr lang="en-US" dirty="0" smtClean="0"/>
              <a:t>Are the experiences required? </a:t>
            </a:r>
          </a:p>
          <a:p>
            <a:r>
              <a:rPr lang="en-US" dirty="0"/>
              <a:t>How do you communicate value added?</a:t>
            </a:r>
          </a:p>
          <a:p>
            <a:r>
              <a:rPr lang="en-US" dirty="0" smtClean="0"/>
              <a:t>If “completion” is measured, how is it measured?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372" y="1351732"/>
            <a:ext cx="3817396" cy="32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Extracting Useful Data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8824" y="1629404"/>
            <a:ext cx="8015594" cy="29357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Phases</a:t>
            </a:r>
            <a:r>
              <a:rPr lang="en-US" dirty="0"/>
              <a:t>: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smtClean="0"/>
              <a:t>Basic </a:t>
            </a:r>
            <a:r>
              <a:rPr lang="en-US" dirty="0"/>
              <a:t>LMS </a:t>
            </a:r>
            <a:r>
              <a:rPr lang="en-US" dirty="0" smtClean="0"/>
              <a:t>data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smtClean="0"/>
              <a:t>Integrating SIS Data</a:t>
            </a:r>
            <a:endParaRPr lang="en-US" dirty="0"/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Add detailed </a:t>
            </a:r>
            <a:r>
              <a:rPr lang="en-US" dirty="0" smtClean="0"/>
              <a:t>behavioral data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Goals: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smtClean="0"/>
              <a:t>Understand how users interact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smtClean="0"/>
              <a:t>Weighting </a:t>
            </a:r>
            <a:r>
              <a:rPr lang="en-US" dirty="0"/>
              <a:t>within </a:t>
            </a:r>
            <a:r>
              <a:rPr lang="en-US" dirty="0" smtClean="0"/>
              <a:t>Retention Model</a:t>
            </a:r>
            <a:endParaRPr lang="en-US" dirty="0"/>
          </a:p>
          <a:p>
            <a:pPr marL="685800" lvl="1" indent="-342900">
              <a:buFont typeface="+mj-lt"/>
              <a:buAutoNum type="arabicPeriod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56" y="1858600"/>
            <a:ext cx="3785136" cy="212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Development Process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8824" y="1478745"/>
            <a:ext cx="7450524" cy="281063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Engage instructional design team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Content inventory of existing campus-based orientation programs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Prioritization by “phase” of topics for online students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Determine learning outcomes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Gather and build content in consultation with subject matter experts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5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40020"/>
            <a:ext cx="3132769" cy="1600438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x-none" sz="1400" b="1" dirty="0">
                <a:solidFill>
                  <a:srgbClr val="FFFFFF"/>
                </a:solidFill>
              </a:rPr>
              <a:t>Chris </a:t>
            </a:r>
            <a:r>
              <a:rPr lang="x-none" sz="1400" b="1" dirty="0">
                <a:solidFill>
                  <a:srgbClr val="FFFFFF"/>
                </a:solidFill>
                <a:latin typeface="Arial" charset="0"/>
              </a:rPr>
              <a:t>J. Foley</a:t>
            </a:r>
            <a:endParaRPr lang="x-none" sz="1400" b="1" dirty="0">
              <a:latin typeface="Arial" charset="0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Associate </a:t>
            </a:r>
            <a:r>
              <a:rPr lang="en-US" sz="1400" dirty="0">
                <a:solidFill>
                  <a:srgbClr val="FFFFFF"/>
                </a:solidFill>
                <a:latin typeface="Arial" charset="0"/>
              </a:rPr>
              <a:t>Vice President</a:t>
            </a:r>
          </a:p>
          <a:p>
            <a:pPr algn="ctr"/>
            <a:r>
              <a:rPr lang="x-none" sz="1400" dirty="0">
                <a:solidFill>
                  <a:srgbClr val="FFFFFF"/>
                </a:solidFill>
                <a:latin typeface="Arial" charset="0"/>
              </a:rPr>
              <a:t>and Director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x-none" sz="1400" dirty="0">
                <a:solidFill>
                  <a:srgbClr val="FFFFFF"/>
                </a:solidFill>
                <a:latin typeface="Arial" charset="0"/>
              </a:rPr>
              <a:t>Office of Online Education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x-none" sz="1400" dirty="0">
                <a:solidFill>
                  <a:srgbClr val="FFFFFF"/>
                </a:solidFill>
                <a:latin typeface="Arial" charset="0"/>
              </a:rPr>
              <a:t>Indiana University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x-none" sz="1400" dirty="0" err="1">
                <a:solidFill>
                  <a:srgbClr val="D8D8D8"/>
                </a:solidFill>
                <a:latin typeface="Arial"/>
              </a:rPr>
              <a:t>cfoley</a:t>
            </a:r>
            <a:r>
              <a:rPr lang="x-none" sz="1400" dirty="0">
                <a:solidFill>
                  <a:srgbClr val="D8D8D8"/>
                </a:solidFill>
                <a:latin typeface="Arial"/>
              </a:rPr>
              <a:t>@ </a:t>
            </a:r>
            <a:r>
              <a:rPr lang="x-none" sz="1400" dirty="0">
                <a:solidFill>
                  <a:srgbClr val="D8D8D8"/>
                </a:solidFill>
                <a:latin typeface="Arial" charset="0"/>
              </a:rPr>
              <a:t>iu.edu</a:t>
            </a:r>
            <a:endParaRPr lang="x-none" sz="1400" dirty="0">
              <a:latin typeface="Arial" charset="0"/>
            </a:endParaRPr>
          </a:p>
          <a:p>
            <a:pPr algn="ctr"/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634974" y="440020"/>
            <a:ext cx="3132769" cy="1384995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Alison Bell</a:t>
            </a:r>
            <a:endParaRPr lang="x-none" sz="1400" b="1" dirty="0">
              <a:latin typeface="Arial" charset="0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Project Lead</a:t>
            </a:r>
            <a:endParaRPr lang="x-none" sz="1400" dirty="0">
              <a:latin typeface="Arial" charset="0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IU Online Onboarding</a:t>
            </a:r>
            <a:r>
              <a:rPr lang="en-US" sz="1400" dirty="0">
                <a:latin typeface="Arial" charset="0"/>
              </a:rPr>
              <a:t/>
            </a:r>
            <a:br>
              <a:rPr lang="en-US" sz="1400" dirty="0">
                <a:latin typeface="Arial" charset="0"/>
              </a:rPr>
            </a:br>
            <a:r>
              <a:rPr lang="x-none" sz="1400" dirty="0" smtClean="0">
                <a:solidFill>
                  <a:srgbClr val="FFFFFF"/>
                </a:solidFill>
                <a:latin typeface="Arial" charset="0"/>
              </a:rPr>
              <a:t>Office of Online Education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x-none" sz="1400" dirty="0">
                <a:solidFill>
                  <a:srgbClr val="FFFFFF"/>
                </a:solidFill>
                <a:latin typeface="Arial" charset="0"/>
              </a:rPr>
              <a:t>Indiana University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>
                <a:solidFill>
                  <a:srgbClr val="D8D8D8"/>
                </a:solidFill>
                <a:latin typeface="Arial"/>
              </a:rPr>
              <a:t>naabell@iupui.edu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502884" y="2378180"/>
            <a:ext cx="3132769" cy="1600438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x-none" sz="1400" b="1" dirty="0">
                <a:solidFill>
                  <a:srgbClr val="FFFFFF"/>
                </a:solidFill>
                <a:latin typeface="Arial" charset="0"/>
              </a:rPr>
              <a:t>Mitchell Farmer</a:t>
            </a:r>
            <a:endParaRPr lang="x-none" sz="1400" b="1" dirty="0">
              <a:latin typeface="Arial" charset="0"/>
            </a:endParaRPr>
          </a:p>
          <a:p>
            <a:pPr algn="ctr"/>
            <a:r>
              <a:rPr lang="x-none" sz="1400" dirty="0">
                <a:solidFill>
                  <a:srgbClr val="FFFFFF"/>
                </a:solidFill>
                <a:latin typeface="Arial" charset="0"/>
              </a:rPr>
              <a:t>Assistant Director</a:t>
            </a:r>
            <a:endParaRPr lang="x-none" sz="1400" dirty="0">
              <a:latin typeface="Arial" charset="0"/>
            </a:endParaRPr>
          </a:p>
          <a:p>
            <a:pPr algn="ctr"/>
            <a:r>
              <a:rPr lang="x-none" sz="1400" dirty="0">
                <a:solidFill>
                  <a:srgbClr val="FFFFFF"/>
                </a:solidFill>
                <a:latin typeface="Arial" charset="0"/>
              </a:rPr>
              <a:t>Campus Partner Programs</a:t>
            </a:r>
            <a:r>
              <a:rPr lang="en-US" sz="1400" dirty="0">
                <a:latin typeface="Arial" charset="0"/>
              </a:rPr>
              <a:t/>
            </a:r>
            <a:br>
              <a:rPr lang="en-US" sz="1400" dirty="0">
                <a:latin typeface="Arial" charset="0"/>
              </a:rPr>
            </a:br>
            <a:r>
              <a:rPr lang="x-none" sz="1400" dirty="0">
                <a:solidFill>
                  <a:srgbClr val="FFFFFF"/>
                </a:solidFill>
                <a:latin typeface="Arial" charset="0"/>
              </a:rPr>
              <a:t>Office of Online Education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x-none" sz="1400" dirty="0">
                <a:solidFill>
                  <a:srgbClr val="FFFFFF"/>
                </a:solidFill>
                <a:latin typeface="Arial" charset="0"/>
              </a:rPr>
              <a:t>Indiana University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x-none" sz="1400" dirty="0" smtClean="0">
                <a:solidFill>
                  <a:srgbClr val="D8D8D8"/>
                </a:solidFill>
              </a:rPr>
              <a:t>mgf@</a:t>
            </a:r>
            <a:r>
              <a:rPr lang="x-none" sz="1400" dirty="0" smtClean="0">
                <a:solidFill>
                  <a:srgbClr val="D8D8D8"/>
                </a:solidFill>
                <a:latin typeface="Arial" charset="0"/>
              </a:rPr>
              <a:t>iu.edu</a:t>
            </a:r>
            <a:endParaRPr lang="x-none" sz="1400" dirty="0">
              <a:latin typeface="Arial" charset="0"/>
            </a:endParaRPr>
          </a:p>
          <a:p>
            <a:pPr algn="ctr"/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635653" y="2383206"/>
            <a:ext cx="3132769" cy="1384995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Julia Sanders</a:t>
            </a:r>
            <a:endParaRPr lang="x-none" sz="1400" b="1" dirty="0">
              <a:latin typeface="Arial" charset="0"/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Arial" charset="0"/>
              </a:rPr>
              <a:t>Principal Instructional Designer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Arial" charset="0"/>
              </a:rPr>
              <a:t>eLearning Design &amp; Services</a:t>
            </a:r>
            <a:r>
              <a:rPr lang="x-none" sz="1400" dirty="0" smtClean="0">
                <a:solidFill>
                  <a:srgbClr val="FFFFFF"/>
                </a:solidFill>
                <a:latin typeface="Arial" charset="0"/>
              </a:rPr>
              <a:t>Office of 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UITS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x-none" sz="1400" dirty="0" smtClean="0">
                <a:solidFill>
                  <a:srgbClr val="FFFFFF"/>
                </a:solidFill>
                <a:latin typeface="Arial" charset="0"/>
              </a:rPr>
              <a:t>Indiana University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>
                <a:solidFill>
                  <a:srgbClr val="D8D8D8"/>
                </a:solidFill>
                <a:latin typeface="Arial"/>
              </a:rPr>
              <a:t>juasande@iu.edu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365570" y="461799"/>
            <a:ext cx="3132769" cy="1384995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</a:rPr>
              <a:t>Robert Smith</a:t>
            </a:r>
            <a:endParaRPr lang="x-none" sz="1400" b="1" dirty="0">
              <a:latin typeface="Arial" charset="0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Project Manager</a:t>
            </a:r>
            <a:endParaRPr lang="x-none" sz="1400" dirty="0">
              <a:latin typeface="Arial" charset="0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IU Online Onboarding</a:t>
            </a:r>
            <a:r>
              <a:rPr lang="en-US" sz="1400" dirty="0">
                <a:latin typeface="Arial" charset="0"/>
              </a:rPr>
              <a:t/>
            </a:r>
            <a:br>
              <a:rPr lang="en-US" sz="1400" dirty="0">
                <a:latin typeface="Arial" charset="0"/>
              </a:rPr>
            </a:br>
            <a:r>
              <a:rPr lang="x-none" sz="1400" dirty="0" smtClean="0">
                <a:solidFill>
                  <a:srgbClr val="FFFFFF"/>
                </a:solidFill>
                <a:latin typeface="Arial" charset="0"/>
              </a:rPr>
              <a:t>Office of Online Education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x-none" sz="1400" dirty="0">
                <a:solidFill>
                  <a:srgbClr val="FFFFFF"/>
                </a:solidFill>
                <a:latin typeface="Arial" charset="0"/>
              </a:rPr>
              <a:t>Indiana University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>
                <a:solidFill>
                  <a:srgbClr val="D8D8D8"/>
                </a:solidFill>
                <a:latin typeface="Arial"/>
              </a:rPr>
              <a:t>rs23@iupui.edu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76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808A1E5-FB05-41F8-9299-D1789D5B50F9" descr="7808A1E5-FB05-41F8-9299-D1789D5B50F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8" r="-243" b="7128"/>
          <a:stretch/>
        </p:blipFill>
        <p:spPr bwMode="auto">
          <a:xfrm>
            <a:off x="353017" y="925641"/>
            <a:ext cx="1970548" cy="292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2330599" y="2039557"/>
            <a:ext cx="580472" cy="374344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609536" y="2039557"/>
            <a:ext cx="594316" cy="374344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355" y="1396225"/>
            <a:ext cx="2781627" cy="1986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46" t="2489" r="1613" b="4246"/>
          <a:stretch/>
        </p:blipFill>
        <p:spPr>
          <a:xfrm>
            <a:off x="2906759" y="713898"/>
            <a:ext cx="2702777" cy="3153238"/>
          </a:xfrm>
          <a:prstGeom prst="rect">
            <a:avLst/>
          </a:prstGeom>
        </p:spPr>
      </p:pic>
      <p:cxnSp>
        <p:nvCxnSpPr>
          <p:cNvPr id="16" name="Curved Connector 15"/>
          <p:cNvCxnSpPr/>
          <p:nvPr/>
        </p:nvCxnSpPr>
        <p:spPr>
          <a:xfrm rot="10800000">
            <a:off x="4049488" y="2320315"/>
            <a:ext cx="2144832" cy="99281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10800000" flipV="1">
            <a:off x="3967912" y="1574417"/>
            <a:ext cx="2226410" cy="155379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0800000" flipV="1">
            <a:off x="3327591" y="2598819"/>
            <a:ext cx="2873764" cy="85161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71999" y="3867136"/>
            <a:ext cx="648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04041"/>
                </a:solidFill>
                <a:latin typeface="Arial"/>
                <a:cs typeface="Arial"/>
              </a:rPr>
              <a:t>Version 1</a:t>
            </a:r>
          </a:p>
        </p:txBody>
      </p:sp>
    </p:spTree>
    <p:extLst>
      <p:ext uri="{BB962C8B-B14F-4D97-AF65-F5344CB8AC3E}">
        <p14:creationId xmlns:p14="http://schemas.microsoft.com/office/powerpoint/2010/main" val="340281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it Evolved into an “Onboarding”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Utilization patterns</a:t>
            </a:r>
          </a:p>
          <a:p>
            <a:pPr lvl="1"/>
            <a:r>
              <a:rPr lang="en-US" dirty="0" smtClean="0"/>
              <a:t>Students used it </a:t>
            </a:r>
            <a:r>
              <a:rPr lang="en-US" dirty="0"/>
              <a:t>as </a:t>
            </a:r>
            <a:r>
              <a:rPr lang="en-US" dirty="0" smtClean="0"/>
              <a:t>just-in-time </a:t>
            </a:r>
            <a:r>
              <a:rPr lang="en-US" dirty="0"/>
              <a:t>resource </a:t>
            </a:r>
            <a:r>
              <a:rPr lang="en-US" dirty="0" smtClean="0"/>
              <a:t>to </a:t>
            </a:r>
            <a:r>
              <a:rPr lang="en-US" dirty="0"/>
              <a:t>find relevant information at key </a:t>
            </a:r>
            <a:r>
              <a:rPr lang="en-US" dirty="0" smtClean="0"/>
              <a:t>moments </a:t>
            </a:r>
          </a:p>
          <a:p>
            <a:pPr lvl="1"/>
            <a:endParaRPr lang="en-US" sz="1900" dirty="0" smtClean="0"/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Onboarding becomes </a:t>
            </a:r>
            <a:r>
              <a:rPr lang="en-US" dirty="0"/>
              <a:t>a flexible </a:t>
            </a:r>
            <a:r>
              <a:rPr lang="en-US" dirty="0" smtClean="0"/>
              <a:t>experience </a:t>
            </a:r>
          </a:p>
          <a:p>
            <a:pPr lvl="1"/>
            <a:r>
              <a:rPr lang="en-US" dirty="0"/>
              <a:t>Students can shop for what they need, when they need it.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800" dirty="0" smtClean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Allows content to mature and to encourage student success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Ex: Graduation, Career Services, Next Steps Modules</a:t>
            </a:r>
          </a:p>
          <a:p>
            <a:pPr lvl="1"/>
            <a:endParaRPr lang="en-US" sz="19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Requests for new content from other campus stakeholders</a:t>
            </a:r>
          </a:p>
        </p:txBody>
      </p:sp>
    </p:spTree>
    <p:extLst>
      <p:ext uri="{BB962C8B-B14F-4D97-AF65-F5344CB8AC3E}">
        <p14:creationId xmlns:p14="http://schemas.microsoft.com/office/powerpoint/2010/main" val="299788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8824" y="1471870"/>
            <a:ext cx="4238806" cy="28106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Students are assigned a Success Coach based on campus</a:t>
            </a:r>
          </a:p>
          <a:p>
            <a:r>
              <a:rPr lang="en-US" dirty="0" smtClean="0"/>
              <a:t>Success Coach sends email invitation to join onboarding within </a:t>
            </a:r>
            <a:r>
              <a:rPr lang="en-US" b="1" dirty="0" smtClean="0"/>
              <a:t>two weeks </a:t>
            </a:r>
            <a:r>
              <a:rPr lang="en-US" dirty="0" smtClean="0"/>
              <a:t>of admissions decision</a:t>
            </a:r>
          </a:p>
          <a:p>
            <a:r>
              <a:rPr lang="en-US" dirty="0" smtClean="0"/>
              <a:t>Student accepts invitation in Canvas</a:t>
            </a:r>
          </a:p>
          <a:p>
            <a:r>
              <a:rPr lang="en-US" dirty="0" smtClean="0"/>
              <a:t>Student retains access throughout time at IU Online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021" y="74475"/>
            <a:ext cx="3111616" cy="4630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5540" y="4174781"/>
            <a:ext cx="648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04041"/>
                </a:solidFill>
                <a:latin typeface="Arial"/>
                <a:cs typeface="Arial"/>
              </a:rPr>
              <a:t>Version 2</a:t>
            </a:r>
          </a:p>
        </p:txBody>
      </p:sp>
    </p:spTree>
    <p:extLst>
      <p:ext uri="{BB962C8B-B14F-4D97-AF65-F5344CB8AC3E}">
        <p14:creationId xmlns:p14="http://schemas.microsoft.com/office/powerpoint/2010/main" val="54401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"/>
          <p:cNvSpPr/>
          <p:nvPr/>
        </p:nvSpPr>
        <p:spPr>
          <a:xfrm>
            <a:off x="3288587" y="494839"/>
            <a:ext cx="2540100" cy="2540100"/>
          </a:xfrm>
          <a:prstGeom prst="donut">
            <a:avLst>
              <a:gd name="adj" fmla="val 16067"/>
            </a:avLst>
          </a:prstGeom>
          <a:solidFill>
            <a:srgbClr val="000000">
              <a:alpha val="10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40"/>
          <p:cNvGrpSpPr/>
          <p:nvPr/>
        </p:nvGrpSpPr>
        <p:grpSpPr>
          <a:xfrm>
            <a:off x="909131" y="794872"/>
            <a:ext cx="2694424" cy="669600"/>
            <a:chOff x="918044" y="1465775"/>
            <a:chExt cx="2694424" cy="669600"/>
          </a:xfrm>
        </p:grpSpPr>
        <p:cxnSp>
          <p:nvCxnSpPr>
            <p:cNvPr id="320" name="Google Shape;320;p40"/>
            <p:cNvCxnSpPr/>
            <p:nvPr/>
          </p:nvCxnSpPr>
          <p:spPr>
            <a:xfrm>
              <a:off x="3178969" y="1638300"/>
              <a:ext cx="433500" cy="252300"/>
            </a:xfrm>
            <a:prstGeom prst="straightConnector1">
              <a:avLst/>
            </a:prstGeom>
            <a:noFill/>
            <a:ln w="19050" cap="flat" cmpd="sng">
              <a:solidFill>
                <a:srgbClr val="EDA29B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321" name="Google Shape;321;p40"/>
            <p:cNvSpPr txBox="1"/>
            <p:nvPr/>
          </p:nvSpPr>
          <p:spPr>
            <a:xfrm>
              <a:off x="918044" y="1465775"/>
              <a:ext cx="22581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u="sng" dirty="0">
                  <a:solidFill>
                    <a:srgbClr val="404041"/>
                  </a:solidFill>
                  <a:latin typeface="Arial"/>
                  <a:cs typeface="Arial"/>
                  <a:sym typeface="Roboto"/>
                </a:rPr>
                <a:t>Student</a:t>
              </a:r>
              <a:endParaRPr u="sng" dirty="0">
                <a:solidFill>
                  <a:srgbClr val="404041"/>
                </a:solidFill>
                <a:latin typeface="Arial"/>
                <a:cs typeface="Arial"/>
                <a:sym typeface="Roboto"/>
              </a:endParaRPr>
            </a:p>
            <a:p>
              <a:pPr marL="457200" lvl="0" indent="-34290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800"/>
                <a:buFont typeface="Roboto"/>
                <a:buChar char="●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  <a:sym typeface="Roboto"/>
                </a:rPr>
                <a:t>Reflection</a:t>
              </a:r>
              <a:endParaRPr dirty="0">
                <a:solidFill>
                  <a:srgbClr val="404041"/>
                </a:solidFill>
                <a:latin typeface="Arial"/>
                <a:cs typeface="Arial"/>
                <a:sym typeface="Roboto"/>
              </a:endParaRPr>
            </a:p>
            <a:p>
              <a:pPr marL="457200" lvl="0" indent="-34290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800"/>
                <a:buFont typeface="Roboto"/>
                <a:buChar char="●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  <a:sym typeface="Roboto"/>
                </a:rPr>
                <a:t>Application</a:t>
              </a:r>
              <a:endParaRPr dirty="0">
                <a:solidFill>
                  <a:srgbClr val="404041"/>
                </a:solidFill>
                <a:latin typeface="Arial"/>
                <a:cs typeface="Arial"/>
                <a:sym typeface="Roboto"/>
              </a:endParaRPr>
            </a:p>
            <a:p>
              <a:pPr marL="457200" lvl="0" indent="-34290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800"/>
                <a:buFont typeface="Roboto"/>
                <a:buChar char="●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  <a:sym typeface="Roboto"/>
                </a:rPr>
                <a:t>Motivation</a:t>
              </a:r>
              <a:endParaRPr dirty="0">
                <a:solidFill>
                  <a:srgbClr val="404041"/>
                </a:solidFill>
                <a:latin typeface="Arial"/>
                <a:cs typeface="Arial"/>
                <a:sym typeface="Roboto"/>
              </a:endParaRPr>
            </a:p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2" name="Google Shape;322;p40"/>
          <p:cNvGrpSpPr/>
          <p:nvPr/>
        </p:nvGrpSpPr>
        <p:grpSpPr>
          <a:xfrm>
            <a:off x="5508406" y="644222"/>
            <a:ext cx="3145406" cy="1289400"/>
            <a:chOff x="5517319" y="1315125"/>
            <a:chExt cx="3145406" cy="1289400"/>
          </a:xfrm>
        </p:grpSpPr>
        <p:cxnSp>
          <p:nvCxnSpPr>
            <p:cNvPr id="323" name="Google Shape;323;p40"/>
            <p:cNvCxnSpPr/>
            <p:nvPr/>
          </p:nvCxnSpPr>
          <p:spPr>
            <a:xfrm flipH="1">
              <a:off x="5517319" y="1638300"/>
              <a:ext cx="433500" cy="252300"/>
            </a:xfrm>
            <a:prstGeom prst="straightConnector1">
              <a:avLst/>
            </a:prstGeom>
            <a:noFill/>
            <a:ln w="19050" cap="flat" cmpd="sng">
              <a:solidFill>
                <a:srgbClr val="802017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324" name="Google Shape;324;p40"/>
            <p:cNvSpPr txBox="1"/>
            <p:nvPr/>
          </p:nvSpPr>
          <p:spPr>
            <a:xfrm>
              <a:off x="5962125" y="1315125"/>
              <a:ext cx="2700600" cy="128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u="sng" dirty="0">
                  <a:solidFill>
                    <a:srgbClr val="404041"/>
                  </a:solidFill>
                  <a:latin typeface="Arial"/>
                  <a:cs typeface="Arial"/>
                  <a:sym typeface="Roboto"/>
                </a:rPr>
                <a:t>Coaching</a:t>
              </a:r>
              <a:endParaRPr u="sng" dirty="0">
                <a:solidFill>
                  <a:srgbClr val="404041"/>
                </a:solidFill>
                <a:latin typeface="Arial"/>
                <a:cs typeface="Arial"/>
                <a:sym typeface="Roboto"/>
              </a:endParaRPr>
            </a:p>
            <a:p>
              <a:pPr marL="457200" lvl="0" indent="-34290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800"/>
                <a:buFont typeface="Roboto"/>
                <a:buChar char="●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  <a:sym typeface="Roboto"/>
                </a:rPr>
                <a:t>Partnership</a:t>
              </a:r>
              <a:endParaRPr dirty="0">
                <a:solidFill>
                  <a:srgbClr val="404041"/>
                </a:solidFill>
                <a:latin typeface="Arial"/>
                <a:cs typeface="Arial"/>
                <a:sym typeface="Roboto"/>
              </a:endParaRPr>
            </a:p>
            <a:p>
              <a:pPr marL="457200" lvl="0" indent="-34290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800"/>
                <a:buFont typeface="Roboto"/>
                <a:buChar char="●"/>
              </a:pP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  <a:sym typeface="Roboto"/>
                </a:rPr>
                <a:t>Self-assessment</a:t>
              </a:r>
              <a:endParaRPr dirty="0">
                <a:solidFill>
                  <a:srgbClr val="404041"/>
                </a:solidFill>
                <a:latin typeface="Arial"/>
                <a:cs typeface="Arial"/>
                <a:sym typeface="Roboto"/>
              </a:endParaRPr>
            </a:p>
            <a:p>
              <a:pPr marL="457200" lvl="0" indent="-34290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800"/>
                <a:buFont typeface="Roboto"/>
                <a:buChar char="●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  <a:sym typeface="Roboto"/>
                </a:rPr>
                <a:t>Goal-setting</a:t>
              </a:r>
              <a:endParaRPr dirty="0">
                <a:solidFill>
                  <a:srgbClr val="404041"/>
                </a:solidFill>
                <a:latin typeface="Arial"/>
                <a:cs typeface="Arial"/>
                <a:sym typeface="Roboto"/>
              </a:endParaRPr>
            </a:p>
            <a:p>
              <a:pPr marL="457200" lvl="0" indent="-34290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800"/>
                <a:buFont typeface="Roboto"/>
                <a:buChar char="●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  <a:sym typeface="Roboto"/>
                </a:rPr>
                <a:t>Accountability</a:t>
              </a:r>
              <a:endParaRPr dirty="0">
                <a:solidFill>
                  <a:srgbClr val="404041"/>
                </a:solidFill>
                <a:latin typeface="Arial"/>
                <a:cs typeface="Arial"/>
                <a:sym typeface="Roboto"/>
              </a:endParaRPr>
            </a:p>
          </p:txBody>
        </p:sp>
      </p:grpSp>
      <p:grpSp>
        <p:nvGrpSpPr>
          <p:cNvPr id="325" name="Google Shape;325;p40"/>
          <p:cNvGrpSpPr/>
          <p:nvPr/>
        </p:nvGrpSpPr>
        <p:grpSpPr>
          <a:xfrm>
            <a:off x="2533413" y="2864237"/>
            <a:ext cx="3919500" cy="1058185"/>
            <a:chOff x="2542326" y="3535140"/>
            <a:chExt cx="3919500" cy="1058185"/>
          </a:xfrm>
        </p:grpSpPr>
        <p:cxnSp>
          <p:nvCxnSpPr>
            <p:cNvPr id="326" name="Google Shape;326;p40"/>
            <p:cNvCxnSpPr/>
            <p:nvPr/>
          </p:nvCxnSpPr>
          <p:spPr>
            <a:xfrm rot="10800000">
              <a:off x="4556399" y="3535140"/>
              <a:ext cx="0" cy="460500"/>
            </a:xfrm>
            <a:prstGeom prst="straightConnector1">
              <a:avLst/>
            </a:prstGeom>
            <a:noFill/>
            <a:ln w="19050" cap="flat" cmpd="sng">
              <a:solidFill>
                <a:srgbClr val="D83829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327" name="Google Shape;327;p40"/>
            <p:cNvSpPr txBox="1"/>
            <p:nvPr/>
          </p:nvSpPr>
          <p:spPr>
            <a:xfrm>
              <a:off x="2542326" y="3923725"/>
              <a:ext cx="39195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indent="0" algn="ctr">
                <a:lnSpc>
                  <a:spcPct val="115000"/>
                </a:lnSpc>
                <a:buNone/>
              </a:pPr>
              <a:r>
                <a:rPr lang="en-US" u="sng" dirty="0">
                  <a:solidFill>
                    <a:srgbClr val="404041"/>
                  </a:solidFill>
                  <a:latin typeface="Arial"/>
                  <a:cs typeface="Arial"/>
                  <a:sym typeface="Roboto"/>
                </a:rPr>
                <a:t>Resource</a:t>
              </a:r>
              <a:endParaRPr u="sng" dirty="0">
                <a:solidFill>
                  <a:srgbClr val="404041"/>
                </a:solidFill>
                <a:latin typeface="Arial"/>
                <a:cs typeface="Arial"/>
                <a:sym typeface="Roboto"/>
              </a:endParaRPr>
            </a:p>
            <a:p>
              <a:pPr marL="457200" indent="-342900" algn="ctr">
                <a:lnSpc>
                  <a:spcPct val="115000"/>
                </a:lnSpc>
                <a:buSzPts val="1800"/>
                <a:buFont typeface="Roboto"/>
                <a:buChar char="●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  <a:sym typeface="Roboto"/>
                </a:rPr>
                <a:t>Information</a:t>
              </a:r>
              <a:endParaRPr dirty="0">
                <a:solidFill>
                  <a:srgbClr val="404041"/>
                </a:solidFill>
                <a:latin typeface="Arial"/>
                <a:cs typeface="Arial"/>
                <a:sym typeface="Roboto"/>
              </a:endParaRPr>
            </a:p>
            <a:p>
              <a:pPr marL="457200" indent="-342900" algn="ctr">
                <a:lnSpc>
                  <a:spcPct val="115000"/>
                </a:lnSpc>
                <a:buSzPts val="1800"/>
                <a:buFont typeface="Roboto"/>
                <a:buChar char="●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  <a:sym typeface="Roboto"/>
                </a:rPr>
                <a:t>Engagement</a:t>
              </a:r>
              <a:endParaRPr dirty="0">
                <a:solidFill>
                  <a:srgbClr val="404041"/>
                </a:solidFill>
                <a:latin typeface="Arial"/>
                <a:cs typeface="Arial"/>
                <a:sym typeface="Roboto"/>
              </a:endParaRPr>
            </a:p>
            <a:p>
              <a:pPr marL="457200" indent="-342900" algn="ctr">
                <a:lnSpc>
                  <a:spcPct val="115000"/>
                </a:lnSpc>
                <a:buSzPts val="1800"/>
                <a:buFont typeface="Roboto"/>
                <a:buChar char="●"/>
              </a:pPr>
              <a:r>
                <a:rPr lang="en-US" dirty="0">
                  <a:solidFill>
                    <a:srgbClr val="404041"/>
                  </a:solidFill>
                  <a:latin typeface="Arial"/>
                  <a:cs typeface="Arial"/>
                  <a:sym typeface="Roboto"/>
                </a:rPr>
                <a:t>Learning </a:t>
              </a:r>
              <a:r>
                <a:rPr lang="en-US" dirty="0" smtClean="0">
                  <a:solidFill>
                    <a:srgbClr val="404041"/>
                  </a:solidFill>
                  <a:latin typeface="Arial"/>
                  <a:cs typeface="Arial"/>
                  <a:sym typeface="Roboto"/>
                </a:rPr>
                <a:t>outcomes</a:t>
              </a:r>
              <a:endParaRPr dirty="0">
                <a:solidFill>
                  <a:srgbClr val="404041"/>
                </a:solidFill>
                <a:latin typeface="Arial"/>
                <a:cs typeface="Arial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u="sng" dirty="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28" name="Google Shape;328;p40"/>
          <p:cNvSpPr txBox="1"/>
          <p:nvPr/>
        </p:nvSpPr>
        <p:spPr>
          <a:xfrm>
            <a:off x="3836871" y="1385557"/>
            <a:ext cx="1443600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Roboto"/>
                <a:ea typeface="Roboto"/>
                <a:cs typeface="Roboto"/>
                <a:sym typeface="Roboto"/>
              </a:rPr>
              <a:t>Learning </a:t>
            </a:r>
            <a:endParaRPr sz="1800" b="1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Roboto"/>
                <a:ea typeface="Roboto"/>
                <a:cs typeface="Roboto"/>
                <a:sym typeface="Roboto"/>
              </a:rPr>
              <a:t>System</a:t>
            </a:r>
            <a:endParaRPr sz="18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Google Shape;329;p40"/>
          <p:cNvSpPr/>
          <p:nvPr/>
        </p:nvSpPr>
        <p:spPr>
          <a:xfrm rot="1800047">
            <a:off x="3210930" y="415531"/>
            <a:ext cx="2690936" cy="2690936"/>
          </a:xfrm>
          <a:prstGeom prst="blockArc">
            <a:avLst>
              <a:gd name="adj1" fmla="val 14414370"/>
              <a:gd name="adj2" fmla="val 694"/>
              <a:gd name="adj3" fmla="val 9562"/>
            </a:avLst>
          </a:prstGeom>
          <a:solidFill>
            <a:srgbClr val="802017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0"/>
          <p:cNvSpPr/>
          <p:nvPr/>
        </p:nvSpPr>
        <p:spPr>
          <a:xfrm rot="-1800047" flipH="1">
            <a:off x="3213043" y="415531"/>
            <a:ext cx="2690936" cy="2690936"/>
          </a:xfrm>
          <a:prstGeom prst="blockArc">
            <a:avLst>
              <a:gd name="adj1" fmla="val 14348563"/>
              <a:gd name="adj2" fmla="val 21472873"/>
              <a:gd name="adj3" fmla="val 9381"/>
            </a:avLst>
          </a:prstGeom>
          <a:solidFill>
            <a:srgbClr val="EDA29B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0"/>
          <p:cNvSpPr/>
          <p:nvPr/>
        </p:nvSpPr>
        <p:spPr>
          <a:xfrm rot="-8100000">
            <a:off x="4373802" y="356490"/>
            <a:ext cx="363170" cy="363170"/>
          </a:xfrm>
          <a:prstGeom prst="rtTriangle">
            <a:avLst/>
          </a:prstGeom>
          <a:solidFill>
            <a:srgbClr val="EDA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0"/>
          <p:cNvSpPr/>
          <p:nvPr/>
        </p:nvSpPr>
        <p:spPr>
          <a:xfrm rot="-9000757" flipH="1">
            <a:off x="3212040" y="413905"/>
            <a:ext cx="2690226" cy="2690226"/>
          </a:xfrm>
          <a:prstGeom prst="blockArc">
            <a:avLst>
              <a:gd name="adj1" fmla="val 14316164"/>
              <a:gd name="adj2" fmla="val 21502663"/>
              <a:gd name="adj3" fmla="val 9415"/>
            </a:avLst>
          </a:prstGeom>
          <a:solidFill>
            <a:srgbClr val="D83829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0"/>
          <p:cNvSpPr/>
          <p:nvPr/>
        </p:nvSpPr>
        <p:spPr>
          <a:xfrm rot="-1027861">
            <a:off x="5476961" y="2178929"/>
            <a:ext cx="312672" cy="312672"/>
          </a:xfrm>
          <a:prstGeom prst="rtTriangle">
            <a:avLst/>
          </a:prstGeom>
          <a:solidFill>
            <a:srgbClr val="8020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0"/>
          <p:cNvSpPr/>
          <p:nvPr/>
        </p:nvSpPr>
        <p:spPr>
          <a:xfrm rot="6359841">
            <a:off x="3306888" y="2176859"/>
            <a:ext cx="363580" cy="363580"/>
          </a:xfrm>
          <a:prstGeom prst="rtTriangle">
            <a:avLst/>
          </a:prstGeom>
          <a:solidFill>
            <a:srgbClr val="D838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96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U_brand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U_brand_Theme" id="{16815CE4-7474-43A4-8A33-D15FB5EDE6AD}" vid="{78C02D1C-FB59-4148-A34C-4FA3093951DB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11565</TotalTime>
  <Words>978</Words>
  <Application>Microsoft Office PowerPoint</Application>
  <PresentationFormat>On-screen Show (16:9)</PresentationFormat>
  <Paragraphs>423</Paragraphs>
  <Slides>50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Roboto</vt:lpstr>
      <vt:lpstr>Wingdings</vt:lpstr>
      <vt:lpstr>IU_brand_Theme</vt:lpstr>
      <vt:lpstr>Office Theme</vt:lpstr>
      <vt:lpstr>PowerPoint Presentation</vt:lpstr>
      <vt:lpstr>PowerPoint Presentation</vt:lpstr>
      <vt:lpstr>PowerPoint Presentation</vt:lpstr>
      <vt:lpstr>PowerPoint Presentation</vt:lpstr>
      <vt:lpstr>Development Process</vt:lpstr>
      <vt:lpstr>PowerPoint Presentation</vt:lpstr>
      <vt:lpstr>How it Evolved into an “Onboarding” </vt:lpstr>
      <vt:lpstr>How it Works</vt:lpstr>
      <vt:lpstr>PowerPoint Presentation</vt:lpstr>
      <vt:lpstr>Enhancements over time</vt:lpstr>
      <vt:lpstr>Get access</vt:lpstr>
      <vt:lpstr>Discussion Break</vt:lpstr>
      <vt:lpstr>Flexible Orientation Experiences for Online Learners</vt:lpstr>
      <vt:lpstr>Six possible basic starting points</vt:lpstr>
      <vt:lpstr>Is Onboarding a Fixed Pathway?</vt:lpstr>
      <vt:lpstr>Is it a Hierarchy?</vt:lpstr>
      <vt:lpstr>What About a Customizable Equation?</vt:lpstr>
      <vt:lpstr>Creating Flexible Blocks </vt:lpstr>
      <vt:lpstr>For your block</vt:lpstr>
      <vt:lpstr>Creating Flexible Blocks </vt:lpstr>
      <vt:lpstr>Online Learning</vt:lpstr>
      <vt:lpstr>PowerPoint Presentation</vt:lpstr>
      <vt:lpstr>Online Courses</vt:lpstr>
      <vt:lpstr>PowerPoint Presentation</vt:lpstr>
      <vt:lpstr>Program</vt:lpstr>
      <vt:lpstr>PowerPoint Presentation</vt:lpstr>
      <vt:lpstr>Department</vt:lpstr>
      <vt:lpstr>PowerPoint Presentation</vt:lpstr>
      <vt:lpstr>Campus</vt:lpstr>
      <vt:lpstr>PowerPoint Presentation</vt:lpstr>
      <vt:lpstr>Institution</vt:lpstr>
      <vt:lpstr>PowerPoint Presentation</vt:lpstr>
      <vt:lpstr>Building with your blocks</vt:lpstr>
      <vt:lpstr>Leveraging Flexible Building Blocks</vt:lpstr>
      <vt:lpstr>Leveraging Flexible Building Blocks</vt:lpstr>
      <vt:lpstr>Undergraduate Onboarding</vt:lpstr>
      <vt:lpstr>Leveraging Flexible Building Blocks</vt:lpstr>
      <vt:lpstr>Leveraging Flexible Building Blocks</vt:lpstr>
      <vt:lpstr>Leveraging Flexible Building Blocks</vt:lpstr>
      <vt:lpstr>Graduate Onboarding Program Version</vt:lpstr>
      <vt:lpstr>Leveraging Flexible Building Blocks</vt:lpstr>
      <vt:lpstr>Leveraging Flexible Building Blocks</vt:lpstr>
      <vt:lpstr>Graduate Onboarding Department Version</vt:lpstr>
      <vt:lpstr>Leveraging Flexible Building Blocks</vt:lpstr>
      <vt:lpstr>Leveraging Flexible Building Blocks</vt:lpstr>
      <vt:lpstr>Leveraging Flexible Building Blocks</vt:lpstr>
      <vt:lpstr>IU Online Course Test Drive</vt:lpstr>
      <vt:lpstr>Points for Consideration</vt:lpstr>
      <vt:lpstr>Extracting Useful Data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Farmer, Mitchell Graham</cp:lastModifiedBy>
  <cp:revision>117</cp:revision>
  <dcterms:created xsi:type="dcterms:W3CDTF">2017-06-07T11:56:55Z</dcterms:created>
  <dcterms:modified xsi:type="dcterms:W3CDTF">2018-10-26T15:31:12Z</dcterms:modified>
</cp:coreProperties>
</file>