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2.xml" ContentType="application/vnd.openxmlformats-officedocument.presentationml.notesSlide+xml"/>
  <Override PartName="/ppt/tags/tag37.xml" ContentType="application/vnd.openxmlformats-officedocument.presentationml.tags+xml"/>
  <Override PartName="/ppt/notesSlides/notesSlide3.xml" ContentType="application/vnd.openxmlformats-officedocument.presentationml.notesSlide+xml"/>
  <Override PartName="/ppt/tags/tag38.xml" ContentType="application/vnd.openxmlformats-officedocument.presentationml.tags+xml"/>
  <Override PartName="/ppt/notesSlides/notesSlide4.xml" ContentType="application/vnd.openxmlformats-officedocument.presentationml.notesSlide+xml"/>
  <Override PartName="/ppt/tags/tag39.xml" ContentType="application/vnd.openxmlformats-officedocument.presentationml.tags+xml"/>
  <Override PartName="/ppt/notesSlides/notesSlide5.xml" ContentType="application/vnd.openxmlformats-officedocument.presentationml.notesSlide+xml"/>
  <Override PartName="/ppt/tags/tag40.xml" ContentType="application/vnd.openxmlformats-officedocument.presentationml.tags+xml"/>
  <Override PartName="/ppt/notesSlides/notesSlide6.xml" ContentType="application/vnd.openxmlformats-officedocument.presentationml.notesSlide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Override PartName="/ppt/tags/tag42.xml" ContentType="application/vnd.openxmlformats-officedocument.presentationml.tags+xml"/>
  <Override PartName="/ppt/notesSlides/notesSlide8.xml" ContentType="application/vnd.openxmlformats-officedocument.presentationml.notesSlide+xml"/>
  <Override PartName="/ppt/tags/tag43.xml" ContentType="application/vnd.openxmlformats-officedocument.presentationml.tags+xml"/>
  <Override PartName="/ppt/notesSlides/notesSlide9.xml" ContentType="application/vnd.openxmlformats-officedocument.presentationml.notesSlide+xml"/>
  <Override PartName="/ppt/tags/tag44.xml" ContentType="application/vnd.openxmlformats-officedocument.presentationml.tags+xml"/>
  <Override PartName="/ppt/notesSlides/notesSlide10.xml" ContentType="application/vnd.openxmlformats-officedocument.presentationml.notesSlide+xml"/>
  <Override PartName="/ppt/tags/tag45.xml" ContentType="application/vnd.openxmlformats-officedocument.presentationml.tags+xml"/>
  <Override PartName="/ppt/notesSlides/notesSlide11.xml" ContentType="application/vnd.openxmlformats-officedocument.presentationml.notesSlide+xml"/>
  <Override PartName="/ppt/tags/tag46.xml" ContentType="application/vnd.openxmlformats-officedocument.presentationml.tags+xml"/>
  <Override PartName="/ppt/notesSlides/notesSlide12.xml" ContentType="application/vnd.openxmlformats-officedocument.presentationml.notesSlide+xml"/>
  <Override PartName="/ppt/tags/tag47.xml" ContentType="application/vnd.openxmlformats-officedocument.presentationml.tags+xml"/>
  <Override PartName="/ppt/notesSlides/notesSlide13.xml" ContentType="application/vnd.openxmlformats-officedocument.presentationml.notesSlide+xml"/>
  <Override PartName="/ppt/tags/tag48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480" r:id="rId5"/>
    <p:sldId id="481" r:id="rId6"/>
    <p:sldId id="437" r:id="rId7"/>
    <p:sldId id="484" r:id="rId8"/>
    <p:sldId id="485" r:id="rId9"/>
    <p:sldId id="487" r:id="rId10"/>
    <p:sldId id="486" r:id="rId11"/>
    <p:sldId id="489" r:id="rId12"/>
    <p:sldId id="492" r:id="rId13"/>
    <p:sldId id="491" r:id="rId14"/>
    <p:sldId id="495" r:id="rId15"/>
    <p:sldId id="496" r:id="rId16"/>
    <p:sldId id="500" r:id="rId17"/>
    <p:sldId id="493" r:id="rId18"/>
    <p:sldId id="497" r:id="rId19"/>
    <p:sldId id="499" r:id="rId20"/>
    <p:sldId id="494" r:id="rId21"/>
    <p:sldId id="483" r:id="rId22"/>
  </p:sldIdLst>
  <p:sldSz cx="12192000" cy="6858000"/>
  <p:notesSz cx="6858000" cy="9144000"/>
  <p:embeddedFontLst>
    <p:embeddedFont>
      <p:font typeface="Calibri" panose="020F0502020204030204" pitchFamily="34" charset="0"/>
      <p:regular r:id="rId25"/>
      <p:bold r:id="rId25"/>
      <p:italic r:id="rId25"/>
      <p:boldItalic r:id="rId25"/>
    </p:embeddedFont>
    <p:embeddedFont>
      <p:font typeface="Proxima Nova Rg" panose="02000506030000020004"/>
      <p:regular r:id="rId25"/>
      <p:bold r:id="rId25"/>
      <p:italic r:id="rId25"/>
      <p:boldItalic r:id="rId25"/>
    </p:embeddedFont>
  </p:embeddedFontLst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00"/>
    <a:srgbClr val="006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5194" autoAdjust="0"/>
  </p:normalViewPr>
  <p:slideViewPr>
    <p:cSldViewPr snapToGrid="0" snapToObjects="1">
      <p:cViewPr varScale="1">
        <p:scale>
          <a:sx n="81" d="100"/>
          <a:sy n="81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NUL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kland, Randi" userId="5c2fbfc2-21c4-44ac-9384-1e551f01e2cb" providerId="ADAL" clId="{BA15EF96-3906-4252-A389-EC55F365420D}"/>
    <pc:docChg chg="custSel modSld">
      <pc:chgData name="Kirkland, Randi" userId="5c2fbfc2-21c4-44ac-9384-1e551f01e2cb" providerId="ADAL" clId="{BA15EF96-3906-4252-A389-EC55F365420D}" dt="2022-10-24T14:06:36.767" v="59"/>
      <pc:docMkLst>
        <pc:docMk/>
      </pc:docMkLst>
      <pc:sldChg chg="replTag delTag">
        <pc:chgData name="Kirkland, Randi" userId="5c2fbfc2-21c4-44ac-9384-1e551f01e2cb" providerId="ADAL" clId="{BA15EF96-3906-4252-A389-EC55F365420D}" dt="2022-10-24T14:06:05.320" v="5"/>
        <pc:sldMkLst>
          <pc:docMk/>
          <pc:sldMk cId="3813580835" sldId="437"/>
        </pc:sldMkLst>
      </pc:sldChg>
      <pc:sldChg chg="replTag delTag">
        <pc:chgData name="Kirkland, Randi" userId="5c2fbfc2-21c4-44ac-9384-1e551f01e2cb" providerId="ADAL" clId="{BA15EF96-3906-4252-A389-EC55F365420D}" dt="2022-10-24T14:06:03.145" v="1"/>
        <pc:sldMkLst>
          <pc:docMk/>
          <pc:sldMk cId="3109753402" sldId="480"/>
        </pc:sldMkLst>
      </pc:sldChg>
      <pc:sldChg chg="replTag delTag">
        <pc:chgData name="Kirkland, Randi" userId="5c2fbfc2-21c4-44ac-9384-1e551f01e2cb" providerId="ADAL" clId="{BA15EF96-3906-4252-A389-EC55F365420D}" dt="2022-10-24T14:06:03.865" v="3"/>
        <pc:sldMkLst>
          <pc:docMk/>
          <pc:sldMk cId="2598456066" sldId="481"/>
        </pc:sldMkLst>
      </pc:sldChg>
      <pc:sldChg chg="replTag delTag">
        <pc:chgData name="Kirkland, Randi" userId="5c2fbfc2-21c4-44ac-9384-1e551f01e2cb" providerId="ADAL" clId="{BA15EF96-3906-4252-A389-EC55F365420D}" dt="2022-10-24T14:06:36.767" v="59"/>
        <pc:sldMkLst>
          <pc:docMk/>
          <pc:sldMk cId="3122666793" sldId="483"/>
        </pc:sldMkLst>
      </pc:sldChg>
      <pc:sldChg chg="replTag delTag">
        <pc:chgData name="Kirkland, Randi" userId="5c2fbfc2-21c4-44ac-9384-1e551f01e2cb" providerId="ADAL" clId="{BA15EF96-3906-4252-A389-EC55F365420D}" dt="2022-10-24T14:06:05.761" v="7"/>
        <pc:sldMkLst>
          <pc:docMk/>
          <pc:sldMk cId="1736751567" sldId="484"/>
        </pc:sldMkLst>
      </pc:sldChg>
      <pc:sldChg chg="replTag delTag">
        <pc:chgData name="Kirkland, Randi" userId="5c2fbfc2-21c4-44ac-9384-1e551f01e2cb" providerId="ADAL" clId="{BA15EF96-3906-4252-A389-EC55F365420D}" dt="2022-10-24T14:06:06.548" v="9"/>
        <pc:sldMkLst>
          <pc:docMk/>
          <pc:sldMk cId="1014386510" sldId="485"/>
        </pc:sldMkLst>
      </pc:sldChg>
      <pc:sldChg chg="replTag delTag modNotesTx">
        <pc:chgData name="Kirkland, Randi" userId="5c2fbfc2-21c4-44ac-9384-1e551f01e2cb" providerId="ADAL" clId="{BA15EF96-3906-4252-A389-EC55F365420D}" dt="2022-10-24T14:06:11.074" v="16" actId="6549"/>
        <pc:sldMkLst>
          <pc:docMk/>
          <pc:sldMk cId="3459951537" sldId="486"/>
        </pc:sldMkLst>
      </pc:sldChg>
      <pc:sldChg chg="replTag delTag">
        <pc:chgData name="Kirkland, Randi" userId="5c2fbfc2-21c4-44ac-9384-1e551f01e2cb" providerId="ADAL" clId="{BA15EF96-3906-4252-A389-EC55F365420D}" dt="2022-10-24T14:06:07.669" v="11"/>
        <pc:sldMkLst>
          <pc:docMk/>
          <pc:sldMk cId="23774722" sldId="487"/>
        </pc:sldMkLst>
      </pc:sldChg>
      <pc:sldChg chg="replTag delTag modNotesTx">
        <pc:chgData name="Kirkland, Randi" userId="5c2fbfc2-21c4-44ac-9384-1e551f01e2cb" providerId="ADAL" clId="{BA15EF96-3906-4252-A389-EC55F365420D}" dt="2022-10-24T14:06:13.161" v="21" actId="6549"/>
        <pc:sldMkLst>
          <pc:docMk/>
          <pc:sldMk cId="4045753693" sldId="489"/>
        </pc:sldMkLst>
      </pc:sldChg>
      <pc:sldChg chg="replTag delTag">
        <pc:chgData name="Kirkland, Randi" userId="5c2fbfc2-21c4-44ac-9384-1e551f01e2cb" providerId="ADAL" clId="{BA15EF96-3906-4252-A389-EC55F365420D}" dt="2022-10-24T14:06:15.069" v="25"/>
        <pc:sldMkLst>
          <pc:docMk/>
          <pc:sldMk cId="827577162" sldId="491"/>
        </pc:sldMkLst>
      </pc:sldChg>
      <pc:sldChg chg="replTag delTag">
        <pc:chgData name="Kirkland, Randi" userId="5c2fbfc2-21c4-44ac-9384-1e551f01e2cb" providerId="ADAL" clId="{BA15EF96-3906-4252-A389-EC55F365420D}" dt="2022-10-24T14:06:13.939" v="23"/>
        <pc:sldMkLst>
          <pc:docMk/>
          <pc:sldMk cId="845317406" sldId="492"/>
        </pc:sldMkLst>
      </pc:sldChg>
      <pc:sldChg chg="replTag delTag modNotesTx">
        <pc:chgData name="Kirkland, Randi" userId="5c2fbfc2-21c4-44ac-9384-1e551f01e2cb" providerId="ADAL" clId="{BA15EF96-3906-4252-A389-EC55F365420D}" dt="2022-10-24T14:06:26.131" v="42" actId="6549"/>
        <pc:sldMkLst>
          <pc:docMk/>
          <pc:sldMk cId="2436917596" sldId="493"/>
        </pc:sldMkLst>
      </pc:sldChg>
      <pc:sldChg chg="replTag delTag modNotesTx">
        <pc:chgData name="Kirkland, Randi" userId="5c2fbfc2-21c4-44ac-9384-1e551f01e2cb" providerId="ADAL" clId="{BA15EF96-3906-4252-A389-EC55F365420D}" dt="2022-10-24T14:06:35.617" v="57" actId="6549"/>
        <pc:sldMkLst>
          <pc:docMk/>
          <pc:sldMk cId="1521171464" sldId="494"/>
        </pc:sldMkLst>
      </pc:sldChg>
      <pc:sldChg chg="replTag delTag">
        <pc:chgData name="Kirkland, Randi" userId="5c2fbfc2-21c4-44ac-9384-1e551f01e2cb" providerId="ADAL" clId="{BA15EF96-3906-4252-A389-EC55F365420D}" dt="2022-10-24T14:06:16.140" v="27"/>
        <pc:sldMkLst>
          <pc:docMk/>
          <pc:sldMk cId="4134575653" sldId="495"/>
        </pc:sldMkLst>
      </pc:sldChg>
      <pc:sldChg chg="replTag delTag modNotesTx">
        <pc:chgData name="Kirkland, Randi" userId="5c2fbfc2-21c4-44ac-9384-1e551f01e2cb" providerId="ADAL" clId="{BA15EF96-3906-4252-A389-EC55F365420D}" dt="2022-10-24T14:06:19.098" v="32" actId="6549"/>
        <pc:sldMkLst>
          <pc:docMk/>
          <pc:sldMk cId="3734411276" sldId="496"/>
        </pc:sldMkLst>
      </pc:sldChg>
      <pc:sldChg chg="replTag delTag modNotesTx">
        <pc:chgData name="Kirkland, Randi" userId="5c2fbfc2-21c4-44ac-9384-1e551f01e2cb" providerId="ADAL" clId="{BA15EF96-3906-4252-A389-EC55F365420D}" dt="2022-10-24T14:06:28.496" v="47" actId="6549"/>
        <pc:sldMkLst>
          <pc:docMk/>
          <pc:sldMk cId="1638388694" sldId="497"/>
        </pc:sldMkLst>
      </pc:sldChg>
      <pc:sldChg chg="replTag delTag modNotesTx">
        <pc:chgData name="Kirkland, Randi" userId="5c2fbfc2-21c4-44ac-9384-1e551f01e2cb" providerId="ADAL" clId="{BA15EF96-3906-4252-A389-EC55F365420D}" dt="2022-10-24T14:06:31.552" v="52" actId="6549"/>
        <pc:sldMkLst>
          <pc:docMk/>
          <pc:sldMk cId="1301535651" sldId="499"/>
        </pc:sldMkLst>
      </pc:sldChg>
      <pc:sldChg chg="replTag delTag modNotesTx">
        <pc:chgData name="Kirkland, Randi" userId="5c2fbfc2-21c4-44ac-9384-1e551f01e2cb" providerId="ADAL" clId="{BA15EF96-3906-4252-A389-EC55F365420D}" dt="2022-10-24T14:06:22.075" v="37" actId="6549"/>
        <pc:sldMkLst>
          <pc:docMk/>
          <pc:sldMk cId="2534393895" sldId="50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BD2A-A97D-094A-8D3B-21A9E6A37617}" type="slidenum">
              <a:t>‹#›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2A76C-E886-6A42-B8CD-C60BA58F0DF5}" type="datetimeFigureOut">
              <a:t>10/24/2022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583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F062A-B138-3741-8B48-19ACC59FDA5A}" type="datetimeFigureOut">
              <a:rPr lang="en-US" smtClean="0"/>
              <a:t>10/24/2022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32798-74E8-444A-A934-2294B8EA87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10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00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5874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8448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081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06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8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257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450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781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62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14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493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32798-74E8-444A-A934-2294B8EA870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77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 -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DF7E55-8B87-B44B-840B-893B5558C82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99000">
                <a:schemeClr val="accent3"/>
              </a:gs>
              <a:gs pos="29000">
                <a:srgbClr val="006241"/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8BFFBB1-09AD-2142-892E-C4655DFBA1F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1916402"/>
          </a:xfrm>
        </p:spPr>
        <p:txBody>
          <a:bodyPr anchor="b"/>
          <a:lstStyle>
            <a:lvl1pPr algn="l">
              <a:defRPr sz="6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of Workshop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D1AFCF8C-333C-AB4A-9E7D-40B5AC498B4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2244" y="4221722"/>
            <a:ext cx="9144000" cy="2351355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  <a:br>
              <a:rPr lang="en-US" dirty="0"/>
            </a:br>
            <a:endParaRPr lang="en-US" dirty="0"/>
          </a:p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  <a:p>
            <a:endParaRPr lang="en-US" dirty="0"/>
          </a:p>
        </p:txBody>
      </p:sp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925A6A2-9468-7D44-A334-19DFB102D0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  <p:sp>
        <p:nvSpPr>
          <p:cNvPr id="10" name="Subtitle 4">
            <a:extLst>
              <a:ext uri="{FF2B5EF4-FFF2-40B4-BE49-F238E27FC236}">
                <a16:creationId xmlns:a16="http://schemas.microsoft.com/office/drawing/2014/main" id="{B422A283-283E-7549-8529-AFCBDA8952C3}"/>
              </a:ext>
            </a:extLst>
          </p:cNvPr>
          <p:cNvSpPr txBox="1">
            <a:spLocks/>
          </p:cNvSpPr>
          <p:nvPr userDrawn="1"/>
        </p:nvSpPr>
        <p:spPr>
          <a:xfrm>
            <a:off x="722244" y="6172200"/>
            <a:ext cx="11055626" cy="4008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QM Connect Conference 2022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1620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584" userDrawn="1">
          <p15:clr>
            <a:srgbClr val="FBAE40"/>
          </p15:clr>
        </p15:guide>
        <p15:guide id="4" orient="horz" pos="991" userDrawn="1">
          <p15:clr>
            <a:srgbClr val="FBAE40"/>
          </p15:clr>
        </p15:guide>
        <p15:guide id="5" orient="horz" pos="2550" userDrawn="1">
          <p15:clr>
            <a:srgbClr val="FBAE40"/>
          </p15:clr>
        </p15:guide>
        <p15:guide id="6" orient="horz" pos="2744" userDrawn="1">
          <p15:clr>
            <a:srgbClr val="FBAE40"/>
          </p15:clr>
        </p15:guide>
        <p15:guide id="7" pos="624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6"/>
            <a:ext cx="6096000" cy="6287985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8041" y="1645669"/>
            <a:ext cx="4979776" cy="4532881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078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200104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657282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2114459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8041" y="476722"/>
            <a:ext cx="461070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with Picture Left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EA0DA0-1E6B-4042-9F0F-4E053B59A54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996687DD-60C1-9844-9809-1A323E5080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0135F917-8266-8245-8937-0EAEF41978B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484C3C-DA42-A44C-A947-A4B8ABE11529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6987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276" userDrawn="1">
          <p15:clr>
            <a:srgbClr val="FBAE40"/>
          </p15:clr>
        </p15:guide>
        <p15:guide id="6" pos="4135" userDrawn="1">
          <p15:clr>
            <a:srgbClr val="FBAE40"/>
          </p15:clr>
        </p15:guide>
        <p15:guide id="7" orient="horz" pos="4024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pos="339" userDrawn="1">
          <p15:clr>
            <a:srgbClr val="FBAE40"/>
          </p15:clr>
        </p15:guide>
        <p15:guide id="10" pos="7039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5"/>
            <a:ext cx="11119267" cy="1580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/>
            </a:lvl2pPr>
            <a:lvl3pPr marL="914354" indent="0">
              <a:lnSpc>
                <a:spcPct val="100000"/>
              </a:lnSpc>
              <a:buNone/>
              <a:defRPr/>
            </a:lvl3pPr>
            <a:lvl4pPr marL="1371532" indent="0">
              <a:lnSpc>
                <a:spcPct val="100000"/>
              </a:lnSpc>
              <a:buNone/>
              <a:defRPr/>
            </a:lvl4pPr>
            <a:lvl5pPr marL="1828709" indent="0">
              <a:lnSpc>
                <a:spcPct val="100000"/>
              </a:lnSpc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4" y="476722"/>
            <a:ext cx="1063646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with Picture Horizontal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3429007"/>
            <a:ext cx="12192000" cy="2963978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DF4076-7C16-BC46-A286-900815CCD47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BDE5AD6C-3300-6B42-93EE-AAC3216117F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3AA67CCF-78B3-6D41-BCCE-3C9406A80C3F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339A12-19B5-3441-ABDD-11DEE284166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0463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344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orient="horz" pos="1033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8" orient="horz" pos="2033" userDrawn="1">
          <p15:clr>
            <a:srgbClr val="FBAE40"/>
          </p15:clr>
        </p15:guide>
        <p15:guide id="9" orient="horz" pos="42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9DCCF1-D258-304E-92F9-EAA5549B6A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1DDA15B-1995-AE43-880C-7F4CEF5CD2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Section Divider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BF7DDEF-89EA-0549-818A-952EB33F3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356261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DECEBB7-0F3F-014A-8519-3EF9513981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5318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991" userDrawn="1">
          <p15:clr>
            <a:srgbClr val="FBAE40"/>
          </p15:clr>
        </p15:guide>
        <p15:guide id="3" orient="horz" pos="584" userDrawn="1">
          <p15:clr>
            <a:srgbClr val="FBAE40"/>
          </p15:clr>
        </p15:guide>
        <p15:guide id="4" orient="horz" pos="2550" userDrawn="1">
          <p15:clr>
            <a:srgbClr val="FBAE40"/>
          </p15:clr>
        </p15:guide>
        <p15:guide id="5" orient="horz" pos="2744" userDrawn="1">
          <p15:clr>
            <a:srgbClr val="FBAE40"/>
          </p15:clr>
        </p15:guide>
        <p15:guide id="6" pos="62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B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76722"/>
            <a:ext cx="9375989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Meet the Boss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B97E4E-7184-234F-BA6B-9A3EECF693B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6361" y="1432516"/>
            <a:ext cx="2676396" cy="206032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7A6459-A21C-1442-A11B-62DE80B252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66597" y="2506679"/>
            <a:ext cx="5545755" cy="339026"/>
          </a:xfrm>
        </p:spPr>
        <p:txBody>
          <a:bodyPr anchor="ctr"/>
          <a:lstStyle>
            <a:lvl1pPr marL="0" indent="0" algn="l">
              <a:buNone/>
              <a:defRPr b="1">
                <a:solidFill>
                  <a:schemeClr val="accent2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8F2CEF9-97A9-E642-94BC-55A6D7AD5BE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66597" y="2904792"/>
            <a:ext cx="5545755" cy="285436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chemeClr val="accent3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DE1B79F5-704D-5A40-86A4-06225CB87EC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66597" y="3350677"/>
            <a:ext cx="5545755" cy="226192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 dirty="0"/>
              <a:t>Description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76C0959-CF70-2B46-A07D-8915A0E5C0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366596" y="2385080"/>
            <a:ext cx="1004341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CE2175C7-9CB8-2448-9B05-69F01779E8F9}"/>
              </a:ext>
            </a:extLst>
          </p:cNvPr>
          <p:cNvSpPr/>
          <p:nvPr userDrawn="1"/>
        </p:nvSpPr>
        <p:spPr>
          <a:xfrm>
            <a:off x="0" y="6392985"/>
            <a:ext cx="12192000" cy="465015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4FB69A-88E0-7B4C-9AB4-EBD8D672514C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A531311E-339B-0143-A1D3-FD53602D8A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10054E33-1ADC-FC49-80FD-067DC24659F8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3F4344-8775-4245-8E35-E365509E6BD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823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45" userDrawn="1">
          <p15:clr>
            <a:srgbClr val="FBAE40"/>
          </p15:clr>
        </p15:guide>
        <p15:guide id="2" pos="6244" userDrawn="1">
          <p15:clr>
            <a:srgbClr val="FBAE40"/>
          </p15:clr>
        </p15:guide>
        <p15:guide id="3" orient="horz" pos="1499" userDrawn="1">
          <p15:clr>
            <a:srgbClr val="FBAE40"/>
          </p15:clr>
        </p15:guide>
        <p15:guide id="4" orient="horz" pos="440" userDrawn="1">
          <p15:clr>
            <a:srgbClr val="FBAE40"/>
          </p15:clr>
        </p15:guide>
        <p15:guide id="5" pos="339" userDrawn="1">
          <p15:clr>
            <a:srgbClr val="FBAE40"/>
          </p15:clr>
        </p15:guide>
        <p15:guide id="6" orient="horz" pos="4252" userDrawn="1">
          <p15:clr>
            <a:srgbClr val="FBAE40"/>
          </p15:clr>
        </p15:guide>
        <p15:guide id="7" orient="horz" pos="3532" userDrawn="1">
          <p15:clr>
            <a:srgbClr val="FBAE40"/>
          </p15:clr>
        </p15:guide>
        <p15:guide id="8" pos="7159" userDrawn="1">
          <p15:clr>
            <a:srgbClr val="FBAE40"/>
          </p15:clr>
        </p15:guide>
        <p15:guide id="9" orient="horz" pos="1576" userDrawn="1">
          <p15:clr>
            <a:srgbClr val="FBAE40"/>
          </p15:clr>
        </p15:guide>
        <p15:guide id="10" pos="2743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and Table – Option 1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36364" y="1640541"/>
            <a:ext cx="6897785" cy="4360208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792089" y="1645670"/>
            <a:ext cx="3867331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9394862-69CA-6746-829A-05A2F7F47BB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B3F2F254-3311-B946-9A62-2C3E8432A22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6101AF7F-0F4A-234A-94AA-0E0D2F90B23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8B70A21-9A9E-1C41-A35C-F3825861983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2413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0" userDrawn="1">
          <p15:clr>
            <a:srgbClr val="FBAE40"/>
          </p15:clr>
        </p15:guide>
        <p15:guide id="2" orient="horz" pos="1033" userDrawn="1">
          <p15:clr>
            <a:srgbClr val="FBAE40"/>
          </p15:clr>
        </p15:guide>
        <p15:guide id="3" orient="horz" pos="4252" userDrawn="1">
          <p15:clr>
            <a:srgbClr val="FBAE40"/>
          </p15:clr>
        </p15:guide>
        <p15:guide id="4" pos="339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pos="4684" userDrawn="1">
          <p15:clr>
            <a:srgbClr val="FBAE40"/>
          </p15:clr>
        </p15:guide>
        <p15:guide id="9" pos="4904" userDrawn="1">
          <p15:clr>
            <a:srgbClr val="FBAE40"/>
          </p15:clr>
        </p15:guide>
        <p15:guide id="10" orient="horz" pos="43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–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and Table – Option 3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020441" y="1645670"/>
            <a:ext cx="2638983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4776509" y="1645672"/>
            <a:ext cx="3877795" cy="435133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17" name="Table Placeholder 2">
            <a:extLst>
              <a:ext uri="{FF2B5EF4-FFF2-40B4-BE49-F238E27FC236}">
                <a16:creationId xmlns:a16="http://schemas.microsoft.com/office/drawing/2014/main" id="{6BF1EF8E-DA0B-704D-8521-ABAD7DBCCC9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32581" y="1645672"/>
            <a:ext cx="3877795" cy="435133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CDB98D-57D0-AE4F-9124-E6C5E32E0521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39FD00B9-67FA-3D47-B49E-5ED7E1B4AF8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27418A3F-BBC0-7142-9AED-BD94A607973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7C2CF0-E66A-7D4C-96B4-D09365B3311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6546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432" userDrawn="1">
          <p15:clr>
            <a:srgbClr val="FBAE40"/>
          </p15:clr>
        </p15:guide>
        <p15:guide id="4" orient="horz" pos="3778" userDrawn="1">
          <p15:clr>
            <a:srgbClr val="FBAE40"/>
          </p15:clr>
        </p15:guide>
        <p15:guide id="5" orient="horz" pos="1033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pos="7344" userDrawn="1">
          <p15:clr>
            <a:srgbClr val="FBAE40"/>
          </p15:clr>
        </p15:guide>
        <p15:guide id="9" pos="2779" userDrawn="1">
          <p15:clr>
            <a:srgbClr val="FBAE40"/>
          </p15:clr>
        </p15:guide>
        <p15:guide id="10" pos="3007" userDrawn="1">
          <p15:clr>
            <a:srgbClr val="FBAE40"/>
          </p15:clr>
        </p15:guide>
        <p15:guide id="11" pos="5455" userDrawn="1">
          <p15:clr>
            <a:srgbClr val="FBAE40"/>
          </p15:clr>
        </p15:guide>
        <p15:guide id="12" pos="568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ext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2E85957F-ACA5-D748-A069-E71676AF8CC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792089" y="1645670"/>
            <a:ext cx="3867331" cy="4351338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B5C999E9-9675-E748-9B2F-5EC3E280027C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2580" y="1645672"/>
            <a:ext cx="6901565" cy="435133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580" y="474011"/>
            <a:ext cx="1064024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Chart with Text – Option 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1337EC-AC3B-6E40-A5F5-E98A0ACC5DF6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40302B8F-6AAD-BF4A-B3AC-8A53182822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83AB3EC5-A8AB-4144-A823-B26C531A54DC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B33301-0C92-A246-AD65-A85E7CC94F3C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4540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5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4" orient="horz" pos="432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4684" userDrawn="1">
          <p15:clr>
            <a:srgbClr val="FBAE40"/>
          </p15:clr>
        </p15:guide>
        <p15:guide id="8" pos="4904" userDrawn="1">
          <p15:clr>
            <a:srgbClr val="FBAE40"/>
          </p15:clr>
        </p15:guide>
        <p15:guide id="9" orient="horz" pos="1033" userDrawn="1">
          <p15:clr>
            <a:srgbClr val="FBAE40"/>
          </p15:clr>
        </p15:guide>
        <p15:guide id="10" orient="horz" pos="377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Text –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66175A9-EBE4-6C48-969F-5E952C87697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32581" y="1645670"/>
            <a:ext cx="3867331" cy="4351338"/>
          </a:xfrm>
        </p:spPr>
        <p:txBody>
          <a:bodyPr wrap="square" lIns="0" tIns="0" rIns="0" anchor="t" anchorCtr="0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hart Placeholder 3">
            <a:extLst>
              <a:ext uri="{FF2B5EF4-FFF2-40B4-BE49-F238E27FC236}">
                <a16:creationId xmlns:a16="http://schemas.microsoft.com/office/drawing/2014/main" id="{96E531A0-92C3-364A-A62C-092C6DA655C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754076" y="1645672"/>
            <a:ext cx="6901565" cy="4351337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chart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580" y="474011"/>
            <a:ext cx="1064024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Chart with Text – Option 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DB2C706-77BA-9145-AED3-94D401548311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C4C38C7E-7AB0-784A-930C-F2E20022C7F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03F923A7-5CC3-D345-9281-060ED2B834B1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0EEB34-034E-A94C-8F81-5364EECB1F8F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8047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703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3778" userDrawn="1">
          <p15:clr>
            <a:srgbClr val="FBAE40"/>
          </p15:clr>
        </p15:guide>
        <p15:guide id="7" orient="horz" pos="1033" userDrawn="1">
          <p15:clr>
            <a:srgbClr val="FBAE40"/>
          </p15:clr>
        </p15:guide>
        <p15:guide id="8" orient="horz" pos="432" userDrawn="1">
          <p15:clr>
            <a:srgbClr val="FBAE40"/>
          </p15:clr>
        </p15:guide>
        <p15:guide id="9" pos="2771" userDrawn="1">
          <p15:clr>
            <a:srgbClr val="FBAE40"/>
          </p15:clr>
        </p15:guide>
        <p15:guide id="10" pos="299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 Analy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SWOT Analysis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B89F8E2-B64D-AC49-A8DD-AF613312CE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7927" y="2873929"/>
            <a:ext cx="2358264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06178C06-CDE8-6B4D-AE79-44B6A32FB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71073" y="2873929"/>
            <a:ext cx="2358267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1553AF-8C1F-B344-9898-52841A7BB9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84221" y="2873929"/>
            <a:ext cx="2358267" cy="312364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ACDFF35E-9476-0E4E-93EF-E59390DAF5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297372" y="2878143"/>
            <a:ext cx="2358269" cy="311943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6601CF6-624C-4A4E-B63C-0AB8AD4B0D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7927" y="1985741"/>
            <a:ext cx="2358268" cy="61490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1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6B470C7-D692-C244-8ADA-5E6292A32A4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65419" y="1985741"/>
            <a:ext cx="2358268" cy="61490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F46D524-4125-844F-9646-96AC9FC2EE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72911" y="1990853"/>
            <a:ext cx="2358268" cy="604710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4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69B9DF6-3D13-AC41-AF63-DFE2388300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280402" y="1988619"/>
            <a:ext cx="2378201" cy="606944"/>
          </a:xfrm>
        </p:spPr>
        <p:txBody>
          <a:bodyPr>
            <a:noAutofit/>
          </a:bodyPr>
          <a:lstStyle>
            <a:lvl1pPr marL="0" indent="0" algn="l">
              <a:buNone/>
              <a:defRPr sz="2600" b="1" i="0">
                <a:solidFill>
                  <a:schemeClr val="accent5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4D14FE-F0EC-9E45-8211-8AECE22E1CC0}"/>
              </a:ext>
            </a:extLst>
          </p:cNvPr>
          <p:cNvCxnSpPr>
            <a:cxnSpLocks/>
          </p:cNvCxnSpPr>
          <p:nvPr userDrawn="1"/>
        </p:nvCxnSpPr>
        <p:spPr>
          <a:xfrm>
            <a:off x="3201425" y="1985741"/>
            <a:ext cx="0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CF75A2-1D3C-6246-B540-552A648A25F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985741"/>
            <a:ext cx="8965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7EAF87-CC91-2A47-8A15-27762B512FBF}"/>
              </a:ext>
            </a:extLst>
          </p:cNvPr>
          <p:cNvCxnSpPr>
            <a:cxnSpLocks/>
          </p:cNvCxnSpPr>
          <p:nvPr userDrawn="1"/>
        </p:nvCxnSpPr>
        <p:spPr>
          <a:xfrm>
            <a:off x="9005224" y="1985741"/>
            <a:ext cx="0" cy="4011834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2E4A1B8A-A93A-D947-B16A-3810168E0C79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3" name="Picture 32" descr="A close up of a sign&#10;&#10;Description automatically generated">
            <a:extLst>
              <a:ext uri="{FF2B5EF4-FFF2-40B4-BE49-F238E27FC236}">
                <a16:creationId xmlns:a16="http://schemas.microsoft.com/office/drawing/2014/main" id="{63DCB739-2905-8448-BA0D-F00807FC38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9" name="Footer Placeholder 3">
            <a:extLst>
              <a:ext uri="{FF2B5EF4-FFF2-40B4-BE49-F238E27FC236}">
                <a16:creationId xmlns:a16="http://schemas.microsoft.com/office/drawing/2014/main" id="{72284845-58C5-0843-8C85-140B8A6161C7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2786F9-6E1F-7B49-AA8A-01435F6EE71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2" name="Picture 31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38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486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15" userDrawn="1">
          <p15:clr>
            <a:srgbClr val="FBAE40"/>
          </p15:clr>
        </p15:guide>
        <p15:guide id="2" orient="horz" pos="1813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9" orient="horz" pos="3778" userDrawn="1">
          <p15:clr>
            <a:srgbClr val="FBAE40"/>
          </p15:clr>
        </p15:guide>
        <p15:guide id="10" orient="horz" pos="1635" userDrawn="1">
          <p15:clr>
            <a:srgbClr val="FBAE40"/>
          </p15:clr>
        </p15:guide>
        <p15:guide id="11" orient="horz" pos="1254" userDrawn="1">
          <p15:clr>
            <a:srgbClr val="FBAE40"/>
          </p15:clr>
        </p15:guide>
        <p15:guide id="12" orient="horz" pos="4252" userDrawn="1">
          <p15:clr>
            <a:srgbClr val="FBAE40"/>
          </p15:clr>
        </p15:guide>
        <p15:guide id="13" pos="1839" userDrawn="1">
          <p15:clr>
            <a:srgbClr val="FBAE40"/>
          </p15:clr>
        </p15:guide>
        <p15:guide id="14" pos="2185" userDrawn="1">
          <p15:clr>
            <a:srgbClr val="FBAE40"/>
          </p15:clr>
        </p15:guide>
        <p15:guide id="15" pos="3668" userDrawn="1">
          <p15:clr>
            <a:srgbClr val="FBAE40"/>
          </p15:clr>
        </p15:guide>
        <p15:guide id="16" pos="5507" userDrawn="1">
          <p15:clr>
            <a:srgbClr val="FBAE40"/>
          </p15:clr>
        </p15:guide>
        <p15:guide id="17" pos="5845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ST Analy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925972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PEST Analysis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B89F8E2-B64D-AC49-A8DD-AF613312CE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28089" y="1882464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6601CF6-624C-4A4E-B63C-0AB8AD4B0D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7927" y="1887429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1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C6B470C7-D692-C244-8ADA-5E6292A32A4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57927" y="3031847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F46D524-4125-844F-9646-96AC9FC2EEE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7927" y="4176265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4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69B9DF6-3D13-AC41-AF63-DFE23883004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6360" y="5320684"/>
            <a:ext cx="2432408" cy="768545"/>
          </a:xfrm>
        </p:spPr>
        <p:txBody>
          <a:bodyPr anchor="ctr">
            <a:noAutofit/>
          </a:bodyPr>
          <a:lstStyle>
            <a:lvl1pPr marL="0" indent="0" algn="l">
              <a:buNone/>
              <a:defRPr sz="2800" b="1" i="0">
                <a:solidFill>
                  <a:schemeClr val="accent5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64D14FE-F0EC-9E45-8211-8AECE22E1CC0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2847664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E01AE01-0A53-D74B-8BE4-E6490CE5C583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3999957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8A5501F-60A1-6745-A84A-F8EC2892729A}"/>
              </a:ext>
            </a:extLst>
          </p:cNvPr>
          <p:cNvCxnSpPr>
            <a:cxnSpLocks/>
          </p:cNvCxnSpPr>
          <p:nvPr userDrawn="1"/>
        </p:nvCxnSpPr>
        <p:spPr>
          <a:xfrm flipH="1">
            <a:off x="557927" y="5137381"/>
            <a:ext cx="1109771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C3455D8F-754F-F744-9774-4115CF132E8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28089" y="3034757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2C42B7F4-16A0-EB4B-9A61-205EEA8D87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328089" y="4179906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B5CE8B1B-51DA-AE48-ADBD-6D16542AE6C7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28089" y="5329959"/>
            <a:ext cx="8327553" cy="76854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49637E-8ACA-D143-9600-1EC2A77B1D1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2" name="Picture 31" descr="A close up of a sign&#10;&#10;Description automatically generated">
            <a:extLst>
              <a:ext uri="{FF2B5EF4-FFF2-40B4-BE49-F238E27FC236}">
                <a16:creationId xmlns:a16="http://schemas.microsoft.com/office/drawing/2014/main" id="{34F36ED8-0927-2648-A972-6E67E57DA9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3" name="Footer Placeholder 3">
            <a:extLst>
              <a:ext uri="{FF2B5EF4-FFF2-40B4-BE49-F238E27FC236}">
                <a16:creationId xmlns:a16="http://schemas.microsoft.com/office/drawing/2014/main" id="{FB009BAE-4829-2C47-B595-3A32D36154CB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59E597-A768-FD40-98BA-08F57EDCBFCF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024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039" userDrawn="1">
          <p15:clr>
            <a:srgbClr val="FBAE40"/>
          </p15:clr>
        </p15:guide>
        <p15:guide id="2" orient="horz" pos="3837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339" userDrawn="1">
          <p15:clr>
            <a:srgbClr val="FBAE40"/>
          </p15:clr>
        </p15:guide>
        <p15:guide id="5" pos="1880" userDrawn="1">
          <p15:clr>
            <a:srgbClr val="FBAE40"/>
          </p15:clr>
        </p15:guide>
        <p15:guide id="6" pos="2092" userDrawn="1">
          <p15:clr>
            <a:srgbClr val="FBAE40"/>
          </p15:clr>
        </p15:guide>
        <p15:guide id="7" pos="7344" userDrawn="1">
          <p15:clr>
            <a:srgbClr val="FBAE40"/>
          </p15:clr>
        </p15:guide>
        <p15:guide id="8" orient="horz" pos="3354" userDrawn="1">
          <p15:clr>
            <a:srgbClr val="FBAE40"/>
          </p15:clr>
        </p15:guide>
        <p15:guide id="9" orient="horz" pos="3117" userDrawn="1">
          <p15:clr>
            <a:srgbClr val="FBAE40"/>
          </p15:clr>
        </p15:guide>
        <p15:guide id="10" orient="horz" pos="2634" userDrawn="1">
          <p15:clr>
            <a:srgbClr val="FBAE40"/>
          </p15:clr>
        </p15:guide>
        <p15:guide id="11" orient="horz" pos="2397" userDrawn="1">
          <p15:clr>
            <a:srgbClr val="FBAE40"/>
          </p15:clr>
        </p15:guide>
        <p15:guide id="12" orient="horz" pos="1906" userDrawn="1">
          <p15:clr>
            <a:srgbClr val="FBAE40"/>
          </p15:clr>
        </p15:guide>
        <p15:guide id="13" orient="horz" pos="1677" userDrawn="1">
          <p15:clr>
            <a:srgbClr val="FBAE40"/>
          </p15:clr>
        </p15:guide>
        <p15:guide id="14" orient="horz" pos="1186" userDrawn="1">
          <p15:clr>
            <a:srgbClr val="FBAE40"/>
          </p15:clr>
        </p15:guide>
        <p15:guide id="15" orient="horz" pos="432" userDrawn="1">
          <p15:clr>
            <a:srgbClr val="FBAE40"/>
          </p15:clr>
        </p15:guide>
        <p15:guide id="16" orient="horz" pos="42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C7F3CC9-7B6F-294F-BE06-49EA05EE44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1876586"/>
            <a:ext cx="9144000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Intro Slide – Gradient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7B3054F-AD93-3A47-9A0F-451C8EC3EB6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356261"/>
            <a:ext cx="9144000" cy="1655762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Title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26B7E2-C348-8B41-AF40-5B2AC08FD15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  <p:sp>
        <p:nvSpPr>
          <p:cNvPr id="12" name="Subtitle 4">
            <a:extLst>
              <a:ext uri="{FF2B5EF4-FFF2-40B4-BE49-F238E27FC236}">
                <a16:creationId xmlns:a16="http://schemas.microsoft.com/office/drawing/2014/main" id="{DFA97BE9-F178-6648-A0FF-6020064506A8}"/>
              </a:ext>
            </a:extLst>
          </p:cNvPr>
          <p:cNvSpPr txBox="1">
            <a:spLocks/>
          </p:cNvSpPr>
          <p:nvPr userDrawn="1"/>
        </p:nvSpPr>
        <p:spPr>
          <a:xfrm>
            <a:off x="722244" y="6172200"/>
            <a:ext cx="11055626" cy="4008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354" rtl="0" eaLnBrk="1" latinLnBrk="0" hangingPunct="1">
              <a:lnSpc>
                <a:spcPct val="10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17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2pPr>
            <a:lvl3pPr marL="914354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3pPr>
            <a:lvl4pPr marL="137153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4pPr>
            <a:lvl5pPr marL="1828709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 Rg" panose="02000506030000020004" pitchFamily="50" charset="0"/>
                <a:ea typeface="+mn-ea"/>
                <a:cs typeface="+mn-cs"/>
              </a:defRPr>
            </a:lvl5pPr>
            <a:lvl6pPr marL="2285886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062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40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418" indent="0" algn="ctr" defTabSz="914354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QM Connect Conference 2022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184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58" userDrawn="1">
          <p15:clr>
            <a:srgbClr val="FBAE40"/>
          </p15:clr>
        </p15:guide>
        <p15:guide id="2" pos="483" userDrawn="1">
          <p15:clr>
            <a:srgbClr val="FBAE40"/>
          </p15:clr>
        </p15:guide>
        <p15:guide id="3" pos="6243" userDrawn="1">
          <p15:clr>
            <a:srgbClr val="FBAE40"/>
          </p15:clr>
        </p15:guide>
        <p15:guide id="4" orient="horz" pos="584" userDrawn="1">
          <p15:clr>
            <a:srgbClr val="FBAE40"/>
          </p15:clr>
        </p15:guide>
        <p15:guide id="5" orient="horz" pos="2744" userDrawn="1">
          <p15:clr>
            <a:srgbClr val="FBAE40"/>
          </p15:clr>
        </p15:guide>
        <p15:guide id="6" orient="horz" pos="99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t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766186C-701A-BC45-AC88-392EAFC5BB8F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29908244"/>
              </p:ext>
            </p:extLst>
          </p:nvPr>
        </p:nvGraphicFramePr>
        <p:xfrm>
          <a:off x="817760" y="1531933"/>
          <a:ext cx="10837893" cy="4669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105">
                  <a:extLst>
                    <a:ext uri="{9D8B030D-6E8A-4147-A177-3AD203B41FA5}">
                      <a16:colId xmlns:a16="http://schemas.microsoft.com/office/drawing/2014/main" val="59810430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4168066833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00410059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411855810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635482544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33900521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04059563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1495738028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839960209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3918524498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3569936324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110722687"/>
                    </a:ext>
                  </a:extLst>
                </a:gridCol>
                <a:gridCol w="816899">
                  <a:extLst>
                    <a:ext uri="{9D8B030D-6E8A-4147-A177-3AD203B41FA5}">
                      <a16:colId xmlns:a16="http://schemas.microsoft.com/office/drawing/2014/main" val="2450500902"/>
                    </a:ext>
                  </a:extLst>
                </a:gridCol>
              </a:tblGrid>
              <a:tr h="618332"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Jan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Apr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Jun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Jul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Aug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Sep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Oct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Nov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roxima Nova Rg" panose="02000506030000020004" pitchFamily="50" charset="0"/>
                        </a:rPr>
                        <a:t>Dec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971151"/>
                  </a:ext>
                </a:extLst>
              </a:tr>
              <a:tr h="4051430"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Proxima Nova Rg" panose="0200050603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524781"/>
                  </a:ext>
                </a:extLst>
              </a:tr>
            </a:tbl>
          </a:graphicData>
        </a:graphic>
      </p:graphicFrame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95867"/>
            <a:ext cx="1063805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Gantt Chart</a:t>
            </a:r>
          </a:p>
        </p:txBody>
      </p:sp>
      <p:sp>
        <p:nvSpPr>
          <p:cNvPr id="3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1884DB4-8724-2444-AC73-01BDA7C1B2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6359" y="2009908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AD305F03-5586-5E4F-81F2-236A9DB36A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081565" y="3052038"/>
            <a:ext cx="3910361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2">
            <a:extLst>
              <a:ext uri="{FF2B5EF4-FFF2-40B4-BE49-F238E27FC236}">
                <a16:creationId xmlns:a16="http://schemas.microsoft.com/office/drawing/2014/main" id="{F4DB0538-1629-4B42-A56E-318B4C79521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36359" y="2531360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075659CF-3622-2743-851F-8923DB01AF3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189038" y="3574264"/>
            <a:ext cx="298852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4B7ABE6A-4FF3-9543-84D7-72D8B9B04EEE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36359" y="3052812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47" name="Text Placeholder 2">
            <a:extLst>
              <a:ext uri="{FF2B5EF4-FFF2-40B4-BE49-F238E27FC236}">
                <a16:creationId xmlns:a16="http://schemas.microsoft.com/office/drawing/2014/main" id="{FCE93C9B-BDFA-DA48-9722-93E7AC19B47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260029" y="4102225"/>
            <a:ext cx="7036264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2">
            <a:extLst>
              <a:ext uri="{FF2B5EF4-FFF2-40B4-BE49-F238E27FC236}">
                <a16:creationId xmlns:a16="http://schemas.microsoft.com/office/drawing/2014/main" id="{87FE31FF-EFEA-774A-B412-A17BCCF5651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6359" y="3574264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49" name="Text Placeholder 2">
            <a:extLst>
              <a:ext uri="{FF2B5EF4-FFF2-40B4-BE49-F238E27FC236}">
                <a16:creationId xmlns:a16="http://schemas.microsoft.com/office/drawing/2014/main" id="{C06182F5-CA73-9548-8C9E-778C0D79C29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222383" y="4617168"/>
            <a:ext cx="4832196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4DE7B252-5204-C54B-B2AB-728EAAD2879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36359" y="4095716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36352348-FB9A-0C4E-AC97-1B51444891A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2081564" y="5138620"/>
            <a:ext cx="5332965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68E1BFD4-3A5E-8641-9D2F-00409E3793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6359" y="5660073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3" name="Text Placeholder 2">
            <a:extLst>
              <a:ext uri="{FF2B5EF4-FFF2-40B4-BE49-F238E27FC236}">
                <a16:creationId xmlns:a16="http://schemas.microsoft.com/office/drawing/2014/main" id="{E6AA6E42-ABF6-0042-B39E-9D863B855B5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601737" y="5660073"/>
            <a:ext cx="645283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A47D090-BD26-A34F-A587-274164E5624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6359" y="4617168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5" name="Text Placeholder 2">
            <a:extLst>
              <a:ext uri="{FF2B5EF4-FFF2-40B4-BE49-F238E27FC236}">
                <a16:creationId xmlns:a16="http://schemas.microsoft.com/office/drawing/2014/main" id="{6E947712-F350-C94B-A96E-F9EF11B0DCA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36359" y="5138620"/>
            <a:ext cx="711200" cy="25673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1">
                <a:solidFill>
                  <a:srgbClr val="00624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Task 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55B41E2F-B664-B64E-A6F2-0F2A19DCC055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3419706" y="2539082"/>
            <a:ext cx="5657387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2">
            <a:extLst>
              <a:ext uri="{FF2B5EF4-FFF2-40B4-BE49-F238E27FC236}">
                <a16:creationId xmlns:a16="http://schemas.microsoft.com/office/drawing/2014/main" id="{E61344E7-7C91-2348-832A-A007EEA0A35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868360" y="2011556"/>
            <a:ext cx="4277293" cy="256734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796E524-3880-8444-9180-DAA57ACFE30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3" name="Picture 32" descr="A close up of a sign&#10;&#10;Description automatically generated">
            <a:extLst>
              <a:ext uri="{FF2B5EF4-FFF2-40B4-BE49-F238E27FC236}">
                <a16:creationId xmlns:a16="http://schemas.microsoft.com/office/drawing/2014/main" id="{292B3C04-60F0-4F43-8B01-0CD3D2008E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4" name="Footer Placeholder 3">
            <a:extLst>
              <a:ext uri="{FF2B5EF4-FFF2-40B4-BE49-F238E27FC236}">
                <a16:creationId xmlns:a16="http://schemas.microsoft.com/office/drawing/2014/main" id="{635E453B-32DE-6046-A480-0A5E6087DDD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33D02E-9C07-F641-A4B7-77414B92B77B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31635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03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3905" userDrawn="1">
          <p15:clr>
            <a:srgbClr val="FBAE40"/>
          </p15:clr>
        </p15:guide>
        <p15:guide id="7" orient="horz" pos="966" userDrawn="1">
          <p15:clr>
            <a:srgbClr val="FBAE40"/>
          </p15:clr>
        </p15:guide>
        <p15:guide id="8" pos="788" userDrawn="1">
          <p15:clr>
            <a:srgbClr val="FBAE40"/>
          </p15:clr>
        </p15:guide>
        <p15:guide id="9" orient="horz" pos="4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B465EF32-E4B1-5743-81FF-7F5FDCD5861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C2F014F-FABD-0248-96CB-CC8FA9ACD9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75F4048-F228-7545-8A42-802BEEE33B4F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9DFB81-E0F5-4647-8302-D74A63960044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0917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pos="7159" userDrawn="1">
          <p15:clr>
            <a:srgbClr val="FBAE40"/>
          </p15:clr>
        </p15:guide>
        <p15:guide id="4" pos="7039" userDrawn="1">
          <p15:clr>
            <a:srgbClr val="FBAE40"/>
          </p15:clr>
        </p15:guide>
        <p15:guide id="5" pos="7344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Sepa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535431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535431" y="2442410"/>
            <a:ext cx="3420932" cy="3420000"/>
          </a:xfrm>
          <a:solidFill>
            <a:schemeClr val="accent1"/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535431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389363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238603" y="1652337"/>
            <a:ext cx="3420932" cy="790074"/>
          </a:xfrm>
          <a:solidFill>
            <a:schemeClr val="accent3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12"/>
          <p:cNvSpPr>
            <a:spLocks noGrp="1"/>
          </p:cNvSpPr>
          <p:nvPr>
            <p:ph type="body" sz="quarter" idx="22"/>
          </p:nvPr>
        </p:nvSpPr>
        <p:spPr>
          <a:xfrm>
            <a:off x="4389363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12"/>
          <p:cNvSpPr>
            <a:spLocks noGrp="1"/>
          </p:cNvSpPr>
          <p:nvPr>
            <p:ph type="body" sz="quarter" idx="23"/>
          </p:nvPr>
        </p:nvSpPr>
        <p:spPr>
          <a:xfrm>
            <a:off x="8238603" y="5841108"/>
            <a:ext cx="342093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  <a:latin typeface="+mn-lt"/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24"/>
          <p:cNvSpPr>
            <a:spLocks noGrp="1"/>
          </p:cNvSpPr>
          <p:nvPr>
            <p:ph type="body" sz="quarter" idx="24"/>
          </p:nvPr>
        </p:nvSpPr>
        <p:spPr>
          <a:xfrm>
            <a:off x="4389363" y="2442411"/>
            <a:ext cx="3420932" cy="3420000"/>
          </a:xfrm>
          <a:solidFill>
            <a:schemeClr val="accent1"/>
          </a:solidFill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24"/>
          <p:cNvSpPr>
            <a:spLocks noGrp="1"/>
          </p:cNvSpPr>
          <p:nvPr>
            <p:ph type="body" sz="quarter" idx="25"/>
          </p:nvPr>
        </p:nvSpPr>
        <p:spPr>
          <a:xfrm>
            <a:off x="8238603" y="2442411"/>
            <a:ext cx="3420932" cy="3420000"/>
          </a:xfrm>
          <a:solidFill>
            <a:schemeClr val="accent1"/>
          </a:solidFill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AADDE8-96BE-A242-ABFA-E35B381E37B2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A22E38FD-2D20-2F4D-A88C-CFB174FB1AC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6" name="Footer Placeholder 3">
            <a:extLst>
              <a:ext uri="{FF2B5EF4-FFF2-40B4-BE49-F238E27FC236}">
                <a16:creationId xmlns:a16="http://schemas.microsoft.com/office/drawing/2014/main" id="{33037DCD-E9FC-9442-AFA7-CAE72F5C4E3E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551FB5-73BA-F641-B1A3-69AF5C6DA3E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64999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3789" userDrawn="1">
          <p15:clr>
            <a:srgbClr val="FBAE40"/>
          </p15:clr>
        </p15:guide>
        <p15:guide id="4" pos="7159" userDrawn="1">
          <p15:clr>
            <a:srgbClr val="FBAE40"/>
          </p15:clr>
        </p15:guide>
        <p15:guide id="5" pos="703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432" userDrawn="1">
          <p15:clr>
            <a:srgbClr val="FBAE40"/>
          </p15:clr>
        </p15:guide>
        <p15:guide id="8" pos="2491" userDrawn="1">
          <p15:clr>
            <a:srgbClr val="FBAE40"/>
          </p15:clr>
        </p15:guide>
        <p15:guide id="9" pos="2761" userDrawn="1">
          <p15:clr>
            <a:srgbClr val="FBAE40"/>
          </p15:clr>
        </p15:guide>
        <p15:guide id="10" pos="4921" userDrawn="1">
          <p15:clr>
            <a:srgbClr val="FBAE40"/>
          </p15:clr>
        </p15:guide>
        <p15:guide id="11" pos="5192" userDrawn="1">
          <p15:clr>
            <a:srgbClr val="FBAE40"/>
          </p15:clr>
        </p15:guide>
        <p15:guide id="12" orient="horz" pos="4252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4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542929" y="1665288"/>
            <a:ext cx="5631649" cy="2052000"/>
            <a:chOff x="542925" y="1665288"/>
            <a:chExt cx="5758291" cy="2170112"/>
          </a:xfrm>
        </p:grpSpPr>
        <p:sp>
          <p:nvSpPr>
            <p:cNvPr id="4" name="Rectangle 3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5" name="Triangle 4"/>
            <p:cNvSpPr/>
            <p:nvPr/>
          </p:nvSpPr>
          <p:spPr>
            <a:xfrm rot="5400000">
              <a:off x="6059966" y="1923372"/>
              <a:ext cx="266505" cy="21599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6" name="Group 5"/>
          <p:cNvGrpSpPr/>
          <p:nvPr userDrawn="1"/>
        </p:nvGrpSpPr>
        <p:grpSpPr>
          <a:xfrm>
            <a:off x="6227653" y="1665288"/>
            <a:ext cx="5430947" cy="2247806"/>
            <a:chOff x="6227654" y="1665288"/>
            <a:chExt cx="5430946" cy="2369060"/>
          </a:xfrm>
        </p:grpSpPr>
        <p:sp>
          <p:nvSpPr>
            <p:cNvPr id="7" name="Rectangle 6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8" name="Triangle 7"/>
            <p:cNvSpPr/>
            <p:nvPr/>
          </p:nvSpPr>
          <p:spPr>
            <a:xfrm rot="10800000">
              <a:off x="11157494" y="3818354"/>
              <a:ext cx="250553" cy="2159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9" name="Group 8"/>
          <p:cNvGrpSpPr/>
          <p:nvPr userDrawn="1"/>
        </p:nvGrpSpPr>
        <p:grpSpPr>
          <a:xfrm rot="10800000">
            <a:off x="542925" y="3749587"/>
            <a:ext cx="5430947" cy="2287958"/>
            <a:chOff x="6227654" y="1665288"/>
            <a:chExt cx="5430946" cy="2369060"/>
          </a:xfrm>
          <a:solidFill>
            <a:schemeClr val="accent5"/>
          </a:solidFill>
        </p:grpSpPr>
        <p:sp>
          <p:nvSpPr>
            <p:cNvPr id="10" name="Rectangle 9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11" name="Triangle 10"/>
            <p:cNvSpPr/>
            <p:nvPr/>
          </p:nvSpPr>
          <p:spPr>
            <a:xfrm rot="10800000">
              <a:off x="11157494" y="3818354"/>
              <a:ext cx="250553" cy="21599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 rot="10800000">
            <a:off x="6030965" y="3939994"/>
            <a:ext cx="5627639" cy="2097557"/>
            <a:chOff x="542925" y="1665288"/>
            <a:chExt cx="5754191" cy="2170112"/>
          </a:xfrm>
          <a:solidFill>
            <a:schemeClr val="accent2"/>
          </a:solidFill>
        </p:grpSpPr>
        <p:sp>
          <p:nvSpPr>
            <p:cNvPr id="13" name="Rectangle 12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14" name="Triangle 13"/>
            <p:cNvSpPr/>
            <p:nvPr/>
          </p:nvSpPr>
          <p:spPr>
            <a:xfrm rot="5400000">
              <a:off x="6055866" y="1923370"/>
              <a:ext cx="266505" cy="215994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6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982281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4"/>
          <p:cNvSpPr>
            <a:spLocks noGrp="1"/>
          </p:cNvSpPr>
          <p:nvPr>
            <p:ph type="body" sz="quarter" idx="14"/>
          </p:nvPr>
        </p:nvSpPr>
        <p:spPr>
          <a:xfrm>
            <a:off x="6667009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24"/>
          <p:cNvSpPr>
            <a:spLocks noGrp="1"/>
          </p:cNvSpPr>
          <p:nvPr>
            <p:ph type="body" sz="quarter" idx="15"/>
          </p:nvPr>
        </p:nvSpPr>
        <p:spPr>
          <a:xfrm>
            <a:off x="982281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4"/>
          <p:cNvSpPr>
            <a:spLocks noGrp="1"/>
          </p:cNvSpPr>
          <p:nvPr>
            <p:ph type="body" sz="quarter" idx="16"/>
          </p:nvPr>
        </p:nvSpPr>
        <p:spPr>
          <a:xfrm>
            <a:off x="6667009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9757A87-3686-CA4A-9DCF-1309B149D5C4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B56CAE5F-B62B-3A40-A3AD-5C00EF1A3B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4EB05891-92B6-A84E-83AE-3D62357AF8C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E5B95A-31F2-DB46-A3E4-1F3E44EE7D0E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39983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3803" userDrawn="1">
          <p15:clr>
            <a:srgbClr val="FBAE40"/>
          </p15:clr>
        </p15:guide>
        <p15:guide id="4" orient="horz" pos="1050" userDrawn="1">
          <p15:clr>
            <a:srgbClr val="FBAE40"/>
          </p15:clr>
        </p15:guide>
        <p15:guide id="5" pos="3752" userDrawn="1">
          <p15:clr>
            <a:srgbClr val="FBAE40"/>
          </p15:clr>
        </p15:guide>
        <p15:guide id="6" pos="3923" userDrawn="1">
          <p15:clr>
            <a:srgbClr val="FBAE40"/>
          </p15:clr>
        </p15:guide>
        <p15:guide id="7" orient="horz" pos="2482" userDrawn="1">
          <p15:clr>
            <a:srgbClr val="FBAE40"/>
          </p15:clr>
        </p15:guide>
        <p15:guide id="8" orient="horz" pos="2338" userDrawn="1">
          <p15:clr>
            <a:srgbClr val="FBAE40"/>
          </p15:clr>
        </p15:guide>
        <p15:guide id="9" orient="horz" pos="432" userDrawn="1">
          <p15:clr>
            <a:srgbClr val="FBAE40"/>
          </p15:clr>
        </p15:guide>
        <p15:guide id="10" pos="7344" userDrawn="1">
          <p15:clr>
            <a:srgbClr val="FBAE40"/>
          </p15:clr>
        </p15:guide>
        <p15:guide id="11" pos="7159" userDrawn="1">
          <p15:clr>
            <a:srgbClr val="FBAE40"/>
          </p15:clr>
        </p15:guide>
        <p15:guide id="12" pos="7039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3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542929" y="1665288"/>
            <a:ext cx="5631649" cy="2052000"/>
            <a:chOff x="542925" y="1665288"/>
            <a:chExt cx="5758291" cy="2170112"/>
          </a:xfrm>
        </p:grpSpPr>
        <p:sp>
          <p:nvSpPr>
            <p:cNvPr id="4" name="Rectangle 3"/>
            <p:cNvSpPr/>
            <p:nvPr/>
          </p:nvSpPr>
          <p:spPr>
            <a:xfrm>
              <a:off x="542925" y="1665288"/>
              <a:ext cx="5553075" cy="217011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27" name="Triangle 26"/>
            <p:cNvSpPr/>
            <p:nvPr userDrawn="1"/>
          </p:nvSpPr>
          <p:spPr>
            <a:xfrm rot="5400000">
              <a:off x="6059966" y="3318348"/>
              <a:ext cx="266505" cy="21599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grpSp>
        <p:nvGrpSpPr>
          <p:cNvPr id="6" name="Group 5"/>
          <p:cNvGrpSpPr/>
          <p:nvPr userDrawn="1"/>
        </p:nvGrpSpPr>
        <p:grpSpPr>
          <a:xfrm>
            <a:off x="6227653" y="1665288"/>
            <a:ext cx="5430947" cy="2247806"/>
            <a:chOff x="6227654" y="1665288"/>
            <a:chExt cx="5430946" cy="2369060"/>
          </a:xfrm>
        </p:grpSpPr>
        <p:sp>
          <p:nvSpPr>
            <p:cNvPr id="7" name="Rectangle 6"/>
            <p:cNvSpPr/>
            <p:nvPr/>
          </p:nvSpPr>
          <p:spPr>
            <a:xfrm>
              <a:off x="6227654" y="1665288"/>
              <a:ext cx="5430946" cy="217011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  <p:sp>
          <p:nvSpPr>
            <p:cNvPr id="8" name="Triangle 7"/>
            <p:cNvSpPr/>
            <p:nvPr/>
          </p:nvSpPr>
          <p:spPr>
            <a:xfrm rot="10800000">
              <a:off x="6481437" y="3818354"/>
              <a:ext cx="250553" cy="215994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13" name="Rectangle 12"/>
          <p:cNvSpPr/>
          <p:nvPr/>
        </p:nvSpPr>
        <p:spPr>
          <a:xfrm rot="10800000">
            <a:off x="3465029" y="3985545"/>
            <a:ext cx="5430947" cy="20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15" name="Title 1"/>
          <p:cNvSpPr>
            <a:spLocks noGrp="1"/>
          </p:cNvSpPr>
          <p:nvPr userDrawn="1"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6" name="Text Placeholder 24"/>
          <p:cNvSpPr>
            <a:spLocks noGrp="1"/>
          </p:cNvSpPr>
          <p:nvPr userDrawn="1">
            <p:ph type="body" sz="quarter" idx="13"/>
          </p:nvPr>
        </p:nvSpPr>
        <p:spPr>
          <a:xfrm>
            <a:off x="982281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4"/>
          <p:cNvSpPr>
            <a:spLocks noGrp="1"/>
          </p:cNvSpPr>
          <p:nvPr userDrawn="1">
            <p:ph type="body" sz="quarter" idx="14"/>
          </p:nvPr>
        </p:nvSpPr>
        <p:spPr>
          <a:xfrm>
            <a:off x="6667009" y="2024621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24"/>
          <p:cNvSpPr>
            <a:spLocks noGrp="1"/>
          </p:cNvSpPr>
          <p:nvPr userDrawn="1">
            <p:ph type="body" sz="quarter" idx="16"/>
          </p:nvPr>
        </p:nvSpPr>
        <p:spPr>
          <a:xfrm>
            <a:off x="3904385" y="4344878"/>
            <a:ext cx="4552235" cy="1333334"/>
          </a:xfrm>
        </p:spPr>
        <p:txBody>
          <a:bodyPr anchor="ctr">
            <a:norm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riangle 27"/>
          <p:cNvSpPr/>
          <p:nvPr userDrawn="1"/>
        </p:nvSpPr>
        <p:spPr>
          <a:xfrm>
            <a:off x="5459331" y="3779737"/>
            <a:ext cx="252000" cy="211244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0833C70-E0F7-0641-9927-B0EBD1E1415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106CBE7-1F8C-1A42-BD99-2090EA71AA2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CFEC354F-3E41-BB48-B286-C9135BA8217D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7E38F6-CD18-8445-A30C-4ECF687FD7C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9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22791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252" userDrawn="1">
          <p15:clr>
            <a:srgbClr val="FBAE40"/>
          </p15:clr>
        </p15:guide>
        <p15:guide id="3" orient="horz" pos="3795" userDrawn="1">
          <p15:clr>
            <a:srgbClr val="FBAE40"/>
          </p15:clr>
        </p15:guide>
        <p15:guide id="4" orient="horz" pos="2507" userDrawn="1">
          <p15:clr>
            <a:srgbClr val="FBAE40"/>
          </p15:clr>
        </p15:guide>
        <p15:guide id="5" orient="horz" pos="2338" userDrawn="1">
          <p15:clr>
            <a:srgbClr val="FBAE40"/>
          </p15:clr>
        </p15:guide>
        <p15:guide id="6" orient="horz" pos="1050" userDrawn="1">
          <p15:clr>
            <a:srgbClr val="FBAE40"/>
          </p15:clr>
        </p15:guide>
        <p15:guide id="7" pos="3752" userDrawn="1">
          <p15:clr>
            <a:srgbClr val="FBAE40"/>
          </p15:clr>
        </p15:guide>
        <p15:guide id="8" pos="3923" userDrawn="1">
          <p15:clr>
            <a:srgbClr val="FBAE40"/>
          </p15:clr>
        </p15:guide>
        <p15:guide id="9" pos="7159" userDrawn="1">
          <p15:clr>
            <a:srgbClr val="FBAE40"/>
          </p15:clr>
        </p15:guide>
        <p15:guide id="10" pos="7039" userDrawn="1">
          <p15:clr>
            <a:srgbClr val="FBAE40"/>
          </p15:clr>
        </p15:guide>
        <p15:guide id="11" pos="7344" userDrawn="1">
          <p15:clr>
            <a:srgbClr val="FBAE40"/>
          </p15:clr>
        </p15:guide>
        <p15:guide id="12" orient="horz" pos="432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1 Important + 2 Min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535431" y="5841108"/>
            <a:ext cx="5560572" cy="173930"/>
          </a:xfrm>
          <a:solidFill>
            <a:schemeClr val="accent5"/>
          </a:solidFill>
        </p:spPr>
        <p:txBody>
          <a:bodyPr lIns="396000" rIns="396000" anchor="ctr">
            <a:noAutofit/>
          </a:bodyPr>
          <a:lstStyle>
            <a:lvl1pPr marL="0" indent="0">
              <a:buNone/>
              <a:defRPr sz="1100" b="1">
                <a:solidFill>
                  <a:schemeClr val="accent5"/>
                </a:solidFill>
              </a:defRPr>
            </a:lvl1pPr>
            <a:lvl2pPr marL="457178" indent="0">
              <a:buNone/>
              <a:defRPr sz="1800" b="1">
                <a:solidFill>
                  <a:schemeClr val="bg1"/>
                </a:solidFill>
              </a:defRPr>
            </a:lvl2pPr>
            <a:lvl3pPr marL="914354" indent="0">
              <a:buNone/>
              <a:defRPr sz="1800" b="1">
                <a:solidFill>
                  <a:schemeClr val="bg1"/>
                </a:solidFill>
              </a:defRPr>
            </a:lvl3pPr>
            <a:lvl4pPr marL="1371532" indent="0">
              <a:buNone/>
              <a:defRPr sz="1800" b="1">
                <a:solidFill>
                  <a:schemeClr val="bg1"/>
                </a:solidFill>
              </a:defRPr>
            </a:lvl4pPr>
            <a:lvl5pPr marL="1828709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535431" y="1652338"/>
            <a:ext cx="5560572" cy="4210073"/>
          </a:xfrm>
          <a:solidFill>
            <a:schemeClr val="accent1"/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436898" y="1652338"/>
            <a:ext cx="5217695" cy="2089484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6436898" y="3925554"/>
            <a:ext cx="5217695" cy="2089484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lIns="396000" tIns="360000" rIns="396000">
            <a:normAutofit/>
          </a:bodyPr>
          <a:lstStyle>
            <a:lvl1pPr marL="0" indent="0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>
              <a:buNone/>
              <a:defRPr sz="1800">
                <a:solidFill>
                  <a:schemeClr val="bg1"/>
                </a:solidFill>
              </a:defRPr>
            </a:lvl2pPr>
            <a:lvl3pPr marL="914354" indent="0">
              <a:buNone/>
              <a:defRPr sz="1800">
                <a:solidFill>
                  <a:schemeClr val="bg1"/>
                </a:solidFill>
              </a:defRPr>
            </a:lvl3pPr>
            <a:lvl4pPr marL="1371532" indent="0">
              <a:buNone/>
              <a:defRPr sz="1800">
                <a:solidFill>
                  <a:schemeClr val="bg1"/>
                </a:solidFill>
              </a:defRPr>
            </a:lvl4pPr>
            <a:lvl5pPr marL="1828709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B474E066-8A6A-4147-B403-D7EC33B0D8EE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2CE81EDA-B411-6B4E-BD34-46B5AF15CB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7CF9387C-856B-E147-B996-4B9BC3176F55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0136DE-99E6-B74C-93CE-87BA2EF7797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57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5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pos="3837" userDrawn="1">
          <p15:clr>
            <a:srgbClr val="FBAE40"/>
          </p15:clr>
        </p15:guide>
        <p15:guide id="4" pos="4057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orient="horz" pos="3786" userDrawn="1">
          <p15:clr>
            <a:srgbClr val="FBAE40"/>
          </p15:clr>
        </p15:guide>
        <p15:guide id="9" orient="horz" pos="1042" userDrawn="1">
          <p15:clr>
            <a:srgbClr val="FBAE40"/>
          </p15:clr>
        </p15:guide>
        <p15:guide id="10" orient="horz" pos="2355" userDrawn="1">
          <p15:clr>
            <a:srgbClr val="FBAE40"/>
          </p15:clr>
        </p15:guide>
        <p15:guide id="11" orient="horz" pos="2473" userDrawn="1">
          <p15:clr>
            <a:srgbClr val="FBAE40"/>
          </p15:clr>
        </p15:guide>
        <p15:guide id="12" orient="horz" pos="432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cts - 1 Important + 2 Relat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4632161" y="4832685"/>
            <a:ext cx="372577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364" y="476722"/>
            <a:ext cx="10636465" cy="76854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36360" y="1652338"/>
            <a:ext cx="4362701" cy="4362701"/>
          </a:xfrm>
          <a:prstGeom prst="ellipse">
            <a:avLst/>
          </a:prstGeom>
          <a:solidFill>
            <a:schemeClr val="accent1"/>
          </a:solidFill>
          <a:effectLst>
            <a:softEdge rad="0"/>
          </a:effectLst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b="1">
                <a:solidFill>
                  <a:schemeClr val="bg1"/>
                </a:solidFill>
              </a:defRPr>
            </a:lvl2pPr>
            <a:lvl3pPr marL="914354" indent="0" algn="ctr">
              <a:buNone/>
              <a:defRPr b="1">
                <a:solidFill>
                  <a:schemeClr val="bg1"/>
                </a:solidFill>
              </a:defRPr>
            </a:lvl3pPr>
            <a:lvl4pPr marL="1371532" indent="0" algn="ctr">
              <a:buNone/>
              <a:defRPr b="1">
                <a:solidFill>
                  <a:schemeClr val="bg1"/>
                </a:solidFill>
              </a:defRPr>
            </a:lvl4pPr>
            <a:lvl5pPr marL="1828709" indent="0" algn="ctr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5672093" y="1652338"/>
            <a:ext cx="2605635" cy="260684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 algn="ctr">
              <a:buNone/>
              <a:defRPr sz="18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800"/>
            </a:lvl4pPr>
            <a:lvl5pPr marL="1828709" indent="0" algn="ctr">
              <a:buNone/>
              <a:defRPr sz="1800"/>
            </a:lvl5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8340598" y="3181501"/>
            <a:ext cx="2832231" cy="283354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  <a:latin typeface="+mn-lt"/>
              </a:defRPr>
            </a:lvl1pPr>
            <a:lvl2pPr marL="457178" indent="0" algn="ctr">
              <a:buNone/>
              <a:defRPr sz="18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800"/>
            </a:lvl4pPr>
            <a:lvl5pPr marL="1828709" indent="0" algn="ctr">
              <a:buNone/>
              <a:defRPr sz="1800"/>
            </a:lvl5pPr>
          </a:lstStyle>
          <a:p>
            <a:pPr lvl="0"/>
            <a:r>
              <a:rPr lang="en-US" dirty="0"/>
              <a:t>Text</a:t>
            </a:r>
            <a:endParaRPr lang="en-GB" dirty="0"/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632160" y="2851484"/>
            <a:ext cx="1039933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lide Number Placeholder 5">
            <a:extLst>
              <a:ext uri="{FF2B5EF4-FFF2-40B4-BE49-F238E27FC236}">
                <a16:creationId xmlns:a16="http://schemas.microsoft.com/office/drawing/2014/main" id="{70CB3332-03E0-A04A-BAC4-A603576BA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6BE253E1-8640-8F4A-A0B0-47F028DC03C6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D32E260F-DA0E-1E4D-898E-01A68CEE1862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08CF710A-9DA6-AC48-A2E3-F965F8E1AEB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4D16AA84-80C4-D94F-BD62-FF99CB4EFF8E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DEE45D-9BBD-B54C-9278-E2FC205AA55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3595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86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1042" userDrawn="1">
          <p15:clr>
            <a:srgbClr val="FBAE40"/>
          </p15:clr>
        </p15:guide>
        <p15:guide id="4" pos="3083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7039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orient="horz" pos="432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AB Fact 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18FE5E2-583D-3440-B3E2-B7A6D31591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878" t="17398" b="143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1AFCF8C-333C-AB4A-9E7D-40B5AC498B4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6765" y="1573213"/>
            <a:ext cx="10585179" cy="4303712"/>
          </a:xfrm>
          <a:solidFill>
            <a:schemeClr val="accent1">
              <a:alpha val="85000"/>
            </a:schemeClr>
          </a:solidFill>
        </p:spPr>
        <p:txBody>
          <a:bodyPr lIns="468000" tIns="468000" rIns="468000" bIns="468000" anchor="ctr"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+mn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UAB Fact  - 3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64862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02" userDrawn="1">
          <p15:clr>
            <a:srgbClr val="FBAE40"/>
          </p15:clr>
        </p15:guide>
        <p15:guide id="2" pos="483" userDrawn="1">
          <p15:clr>
            <a:srgbClr val="FBAE40"/>
          </p15:clr>
        </p15:guide>
        <p15:guide id="3" pos="7141" userDrawn="1">
          <p15:clr>
            <a:srgbClr val="FBAE40"/>
          </p15:clr>
        </p15:guide>
        <p15:guide id="4" orient="horz" pos="991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–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13A2D67-91F3-2946-BCCD-7D3373EEB483}"/>
              </a:ext>
            </a:extLst>
          </p:cNvPr>
          <p:cNvSpPr txBox="1">
            <a:spLocks/>
          </p:cNvSpPr>
          <p:nvPr userDrawn="1"/>
        </p:nvSpPr>
        <p:spPr>
          <a:xfrm>
            <a:off x="10614212" y="4013434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500" dirty="0">
                <a:latin typeface="+mn-lt"/>
              </a:rPr>
              <a:t>”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3F74712-47DD-D445-BB61-E4279010D2FD}"/>
              </a:ext>
            </a:extLst>
          </p:cNvPr>
          <p:cNvSpPr txBox="1">
            <a:spLocks/>
          </p:cNvSpPr>
          <p:nvPr userDrawn="1"/>
        </p:nvSpPr>
        <p:spPr>
          <a:xfrm>
            <a:off x="876289" y="1738906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500" dirty="0">
                <a:latin typeface="+mn-lt"/>
              </a:rPr>
              <a:t>“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60897-86D1-9049-AD57-04D2E0921B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1" y="4834378"/>
            <a:ext cx="9144000" cy="5445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A7D64EC-DA4C-BA4D-87B3-681A69F456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9239" y="2355273"/>
            <a:ext cx="9144000" cy="1854262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Quote – Option 1</a:t>
            </a:r>
          </a:p>
        </p:txBody>
      </p:sp>
    </p:spTree>
    <p:extLst>
      <p:ext uri="{BB962C8B-B14F-4D97-AF65-F5344CB8AC3E}">
        <p14:creationId xmlns:p14="http://schemas.microsoft.com/office/powerpoint/2010/main" val="2915751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482" userDrawn="1">
          <p15:clr>
            <a:srgbClr val="FBAE40"/>
          </p15:clr>
        </p15:guide>
        <p15:guide id="3" orient="horz" pos="2651" userDrawn="1">
          <p15:clr>
            <a:srgbClr val="FBAE40"/>
          </p15:clr>
        </p15:guide>
        <p15:guide id="4" pos="957" userDrawn="1">
          <p15:clr>
            <a:srgbClr val="FBAE40"/>
          </p15:clr>
        </p15:guide>
        <p15:guide id="5" pos="6717" userDrawn="1">
          <p15:clr>
            <a:srgbClr val="FBAE40"/>
          </p15:clr>
        </p15:guide>
        <p15:guide id="6" orient="horz" pos="3049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–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AC4C4F-1474-1448-99C2-BB9A3407849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3A2D67-91F3-2946-BCCD-7D3373EEB483}"/>
              </a:ext>
            </a:extLst>
          </p:cNvPr>
          <p:cNvSpPr txBox="1">
            <a:spLocks/>
          </p:cNvSpPr>
          <p:nvPr userDrawn="1"/>
        </p:nvSpPr>
        <p:spPr>
          <a:xfrm>
            <a:off x="10614212" y="4013434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500" dirty="0">
                <a:solidFill>
                  <a:schemeClr val="bg1"/>
                </a:solidFill>
                <a:latin typeface="+mn-lt"/>
              </a:rPr>
              <a:t>”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3F74712-47DD-D445-BB61-E4279010D2FD}"/>
              </a:ext>
            </a:extLst>
          </p:cNvPr>
          <p:cNvSpPr txBox="1">
            <a:spLocks/>
          </p:cNvSpPr>
          <p:nvPr userDrawn="1"/>
        </p:nvSpPr>
        <p:spPr>
          <a:xfrm>
            <a:off x="876289" y="1738906"/>
            <a:ext cx="710184" cy="6272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1500" b="1" kern="1200">
                <a:solidFill>
                  <a:schemeClr val="accent3"/>
                </a:solidFill>
                <a:latin typeface="Proxima Nova" panose="02000506030000020004" pitchFamily="2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6241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Proxima Nova" panose="02000506030000020004" pitchFamily="2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500" dirty="0">
                <a:solidFill>
                  <a:schemeClr val="bg1"/>
                </a:solidFill>
                <a:latin typeface="+mn-lt"/>
              </a:rPr>
              <a:t>“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4D460897-86D1-9049-AD57-04D2E0921B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825911"/>
            <a:ext cx="9144000" cy="544513"/>
          </a:xfrm>
        </p:spPr>
        <p:txBody>
          <a:bodyPr/>
          <a:lstStyle>
            <a:lvl1pPr marL="0" indent="0" algn="ctr">
              <a:buFont typeface="Arial" charset="0"/>
              <a:buNone/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903D931-FCAA-4277-9747-EAD0E46B9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19239" y="2355273"/>
            <a:ext cx="9144000" cy="1854262"/>
          </a:xfr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Quote – Option 2</a:t>
            </a:r>
          </a:p>
        </p:txBody>
      </p:sp>
    </p:spTree>
    <p:extLst>
      <p:ext uri="{BB962C8B-B14F-4D97-AF65-F5344CB8AC3E}">
        <p14:creationId xmlns:p14="http://schemas.microsoft.com/office/powerpoint/2010/main" val="11708612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17" userDrawn="1">
          <p15:clr>
            <a:srgbClr val="FBAE40"/>
          </p15:clr>
        </p15:guide>
        <p15:guide id="2" orient="horz" pos="3041" userDrawn="1">
          <p15:clr>
            <a:srgbClr val="FBAE40"/>
          </p15:clr>
        </p15:guide>
        <p15:guide id="3" pos="957" userDrawn="1">
          <p15:clr>
            <a:srgbClr val="FBAE40"/>
          </p15:clr>
        </p15:guide>
        <p15:guide id="4" orient="horz" pos="2651" userDrawn="1">
          <p15:clr>
            <a:srgbClr val="FBAE40"/>
          </p15:clr>
        </p15:guide>
        <p15:guide id="5" orient="horz" pos="148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1B1CA71-20AE-1440-8901-121F4DE0AED3}"/>
              </a:ext>
            </a:extLst>
          </p:cNvPr>
          <p:cNvSpPr/>
          <p:nvPr userDrawn="1"/>
        </p:nvSpPr>
        <p:spPr>
          <a:xfrm>
            <a:off x="0" y="628442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1" y="1893768"/>
            <a:ext cx="9149800" cy="3930960"/>
          </a:xfrm>
        </p:spPr>
        <p:txBody>
          <a:bodyPr/>
          <a:lstStyle>
            <a:lvl1pPr marL="457178" indent="-457178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32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354" indent="-457178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238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414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20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592" indent="-342882">
              <a:lnSpc>
                <a:spcPct val="100000"/>
              </a:lnSpc>
              <a:buClr>
                <a:schemeClr val="accent3"/>
              </a:buClr>
              <a:buFont typeface="+mj-lt"/>
              <a:buAutoNum type="arabicPeriod"/>
              <a:defRPr sz="1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553" y="927106"/>
            <a:ext cx="9149799" cy="4500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Table of contents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06E5B7-9C36-8C48-82D2-06CDA969C61C}"/>
              </a:ext>
            </a:extLst>
          </p:cNvPr>
          <p:cNvCxnSpPr>
            <a:cxnSpLocks/>
          </p:cNvCxnSpPr>
          <p:nvPr userDrawn="1"/>
        </p:nvCxnSpPr>
        <p:spPr>
          <a:xfrm flipH="1">
            <a:off x="762552" y="1596096"/>
            <a:ext cx="1004341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6480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Connect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4981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83" userDrawn="1">
          <p15:clr>
            <a:srgbClr val="FBAE40"/>
          </p15:clr>
        </p15:guide>
        <p15:guide id="2" orient="horz" pos="915" userDrawn="1">
          <p15:clr>
            <a:srgbClr val="FBAE40"/>
          </p15:clr>
        </p15:guide>
        <p15:guide id="3" orient="horz" pos="1194" userDrawn="1">
          <p15:clr>
            <a:srgbClr val="FBAE40"/>
          </p15:clr>
        </p15:guide>
        <p15:guide id="4" orient="horz" pos="3973" userDrawn="1">
          <p15:clr>
            <a:srgbClr val="FBAE40"/>
          </p15:clr>
        </p15:guide>
        <p15:guide id="5" pos="6244" userDrawn="1">
          <p15:clr>
            <a:srgbClr val="FBAE40"/>
          </p15:clr>
        </p15:guide>
        <p15:guide id="6" orient="horz" pos="584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6356D3-CE0A-4748-8BAC-B8CD9197ED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0781" y="570009"/>
            <a:ext cx="30413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00" b="0" i="0">
                <a:solidFill>
                  <a:schemeClr val="accent6"/>
                </a:solidFill>
                <a:latin typeface="+mn-lt"/>
              </a:defRPr>
            </a:lvl1pPr>
          </a:lstStyle>
          <a:p>
            <a:fld id="{54797FC3-DC33-DA47-95F6-F7EB925D69E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34A81B-555A-5245-87EB-C17138CDA6F9}"/>
              </a:ext>
            </a:extLst>
          </p:cNvPr>
          <p:cNvCxnSpPr>
            <a:cxnSpLocks/>
          </p:cNvCxnSpPr>
          <p:nvPr userDrawn="1"/>
        </p:nvCxnSpPr>
        <p:spPr>
          <a:xfrm>
            <a:off x="11358347" y="625959"/>
            <a:ext cx="0" cy="232322"/>
          </a:xfrm>
          <a:prstGeom prst="line">
            <a:avLst/>
          </a:prstGeom>
          <a:ln w="127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DB004B08-0BE0-104F-BDA3-27A9E001F2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Contact us - Option 1</a:t>
            </a:r>
          </a:p>
        </p:txBody>
      </p:sp>
      <p:sp>
        <p:nvSpPr>
          <p:cNvPr id="17" name="Google Shape;1039;p98">
            <a:extLst>
              <a:ext uri="{FF2B5EF4-FFF2-40B4-BE49-F238E27FC236}">
                <a16:creationId xmlns:a16="http://schemas.microsoft.com/office/drawing/2014/main" id="{7CBA5E02-1A72-AA4C-BA0B-45590218EFC5}"/>
              </a:ext>
            </a:extLst>
          </p:cNvPr>
          <p:cNvSpPr/>
          <p:nvPr userDrawn="1"/>
        </p:nvSpPr>
        <p:spPr>
          <a:xfrm>
            <a:off x="786643" y="2728768"/>
            <a:ext cx="299728" cy="299807"/>
          </a:xfrm>
          <a:custGeom>
            <a:avLst/>
            <a:gdLst/>
            <a:ahLst/>
            <a:cxnLst/>
            <a:rect l="l" t="t" r="r" b="b"/>
            <a:pathLst>
              <a:path w="379" h="380" extrusionOk="0">
                <a:moveTo>
                  <a:pt x="362" y="283"/>
                </a:moveTo>
                <a:lnTo>
                  <a:pt x="314" y="245"/>
                </a:lnTo>
                <a:cubicBezTo>
                  <a:pt x="304" y="236"/>
                  <a:pt x="288" y="236"/>
                  <a:pt x="277" y="244"/>
                </a:cubicBezTo>
                <a:lnTo>
                  <a:pt x="237" y="274"/>
                </a:lnTo>
                <a:cubicBezTo>
                  <a:pt x="232" y="278"/>
                  <a:pt x="225" y="277"/>
                  <a:pt x="220" y="272"/>
                </a:cubicBezTo>
                <a:lnTo>
                  <a:pt x="160" y="218"/>
                </a:lnTo>
                <a:lnTo>
                  <a:pt x="105" y="157"/>
                </a:lnTo>
                <a:cubicBezTo>
                  <a:pt x="100" y="152"/>
                  <a:pt x="100" y="146"/>
                  <a:pt x="103" y="141"/>
                </a:cubicBezTo>
                <a:lnTo>
                  <a:pt x="133" y="100"/>
                </a:lnTo>
                <a:cubicBezTo>
                  <a:pt x="142" y="89"/>
                  <a:pt x="141" y="74"/>
                  <a:pt x="132" y="63"/>
                </a:cubicBezTo>
                <a:lnTo>
                  <a:pt x="94" y="15"/>
                </a:lnTo>
                <a:cubicBezTo>
                  <a:pt x="82" y="1"/>
                  <a:pt x="61" y="0"/>
                  <a:pt x="48" y="13"/>
                </a:cubicBezTo>
                <a:lnTo>
                  <a:pt x="9" y="53"/>
                </a:lnTo>
                <a:cubicBezTo>
                  <a:pt x="3" y="60"/>
                  <a:pt x="0" y="69"/>
                  <a:pt x="0" y="78"/>
                </a:cubicBezTo>
                <a:cubicBezTo>
                  <a:pt x="4" y="157"/>
                  <a:pt x="40" y="233"/>
                  <a:pt x="93" y="285"/>
                </a:cubicBezTo>
                <a:cubicBezTo>
                  <a:pt x="146" y="338"/>
                  <a:pt x="221" y="374"/>
                  <a:pt x="300" y="378"/>
                </a:cubicBezTo>
                <a:cubicBezTo>
                  <a:pt x="309" y="379"/>
                  <a:pt x="318" y="375"/>
                  <a:pt x="324" y="369"/>
                </a:cubicBezTo>
                <a:lnTo>
                  <a:pt x="364" y="328"/>
                </a:lnTo>
                <a:cubicBezTo>
                  <a:pt x="378" y="316"/>
                  <a:pt x="377" y="294"/>
                  <a:pt x="362" y="28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063;p98">
            <a:extLst>
              <a:ext uri="{FF2B5EF4-FFF2-40B4-BE49-F238E27FC236}">
                <a16:creationId xmlns:a16="http://schemas.microsoft.com/office/drawing/2014/main" id="{0D69BA64-6551-1D47-B29B-DCBD8A41F41D}"/>
              </a:ext>
            </a:extLst>
          </p:cNvPr>
          <p:cNvSpPr/>
          <p:nvPr userDrawn="1"/>
        </p:nvSpPr>
        <p:spPr>
          <a:xfrm>
            <a:off x="786645" y="4137364"/>
            <a:ext cx="299727" cy="230084"/>
          </a:xfrm>
          <a:custGeom>
            <a:avLst/>
            <a:gdLst/>
            <a:ahLst/>
            <a:cxnLst/>
            <a:rect l="l" t="t" r="r" b="b"/>
            <a:pathLst>
              <a:path w="380" h="289" extrusionOk="0">
                <a:moveTo>
                  <a:pt x="183" y="180"/>
                </a:moveTo>
                <a:cubicBezTo>
                  <a:pt x="188" y="184"/>
                  <a:pt x="195" y="184"/>
                  <a:pt x="199" y="180"/>
                </a:cubicBezTo>
                <a:lnTo>
                  <a:pt x="375" y="16"/>
                </a:lnTo>
                <a:cubicBezTo>
                  <a:pt x="379" y="10"/>
                  <a:pt x="378" y="0"/>
                  <a:pt x="366" y="0"/>
                </a:cubicBezTo>
                <a:lnTo>
                  <a:pt x="17" y="1"/>
                </a:lnTo>
                <a:cubicBezTo>
                  <a:pt x="8" y="1"/>
                  <a:pt x="0" y="9"/>
                  <a:pt x="7" y="17"/>
                </a:cubicBezTo>
                <a:lnTo>
                  <a:pt x="183" y="180"/>
                </a:lnTo>
                <a:close/>
                <a:moveTo>
                  <a:pt x="378" y="80"/>
                </a:moveTo>
                <a:cubicBezTo>
                  <a:pt x="378" y="72"/>
                  <a:pt x="369" y="68"/>
                  <a:pt x="363" y="73"/>
                </a:cubicBezTo>
                <a:lnTo>
                  <a:pt x="225" y="200"/>
                </a:lnTo>
                <a:cubicBezTo>
                  <a:pt x="216" y="209"/>
                  <a:pt x="204" y="213"/>
                  <a:pt x="191" y="213"/>
                </a:cubicBezTo>
                <a:cubicBezTo>
                  <a:pt x="179" y="213"/>
                  <a:pt x="167" y="209"/>
                  <a:pt x="158" y="201"/>
                </a:cubicBezTo>
                <a:lnTo>
                  <a:pt x="21" y="73"/>
                </a:lnTo>
                <a:cubicBezTo>
                  <a:pt x="15" y="68"/>
                  <a:pt x="5" y="72"/>
                  <a:pt x="5" y="80"/>
                </a:cubicBezTo>
                <a:cubicBezTo>
                  <a:pt x="5" y="115"/>
                  <a:pt x="5" y="210"/>
                  <a:pt x="5" y="257"/>
                </a:cubicBezTo>
                <a:cubicBezTo>
                  <a:pt x="5" y="274"/>
                  <a:pt x="19" y="288"/>
                  <a:pt x="36" y="288"/>
                </a:cubicBezTo>
                <a:lnTo>
                  <a:pt x="347" y="288"/>
                </a:lnTo>
                <a:cubicBezTo>
                  <a:pt x="364" y="288"/>
                  <a:pt x="378" y="274"/>
                  <a:pt x="378" y="257"/>
                </a:cubicBezTo>
                <a:lnTo>
                  <a:pt x="378" y="8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234;p98">
            <a:extLst>
              <a:ext uri="{FF2B5EF4-FFF2-40B4-BE49-F238E27FC236}">
                <a16:creationId xmlns:a16="http://schemas.microsoft.com/office/drawing/2014/main" id="{1489A2A8-96C8-D24A-BA34-22BF5BDD01D1}"/>
              </a:ext>
            </a:extLst>
          </p:cNvPr>
          <p:cNvSpPr/>
          <p:nvPr userDrawn="1"/>
        </p:nvSpPr>
        <p:spPr>
          <a:xfrm>
            <a:off x="786643" y="4747608"/>
            <a:ext cx="296245" cy="296322"/>
          </a:xfrm>
          <a:custGeom>
            <a:avLst/>
            <a:gdLst/>
            <a:ahLst/>
            <a:cxnLst/>
            <a:rect l="l" t="t" r="r" b="b"/>
            <a:pathLst>
              <a:path w="375" h="375" extrusionOk="0">
                <a:moveTo>
                  <a:pt x="187" y="0"/>
                </a:moveTo>
                <a:cubicBezTo>
                  <a:pt x="84" y="0"/>
                  <a:pt x="0" y="83"/>
                  <a:pt x="0" y="187"/>
                </a:cubicBezTo>
                <a:cubicBezTo>
                  <a:pt x="0" y="290"/>
                  <a:pt x="84" y="374"/>
                  <a:pt x="187" y="374"/>
                </a:cubicBezTo>
                <a:cubicBezTo>
                  <a:pt x="291" y="374"/>
                  <a:pt x="374" y="290"/>
                  <a:pt x="374" y="187"/>
                </a:cubicBezTo>
                <a:cubicBezTo>
                  <a:pt x="374" y="83"/>
                  <a:pt x="291" y="0"/>
                  <a:pt x="187" y="0"/>
                </a:cubicBezTo>
                <a:close/>
                <a:moveTo>
                  <a:pt x="211" y="267"/>
                </a:moveTo>
                <a:cubicBezTo>
                  <a:pt x="199" y="279"/>
                  <a:pt x="195" y="301"/>
                  <a:pt x="190" y="317"/>
                </a:cubicBezTo>
                <a:cubicBezTo>
                  <a:pt x="190" y="320"/>
                  <a:pt x="187" y="323"/>
                  <a:pt x="184" y="325"/>
                </a:cubicBezTo>
                <a:lnTo>
                  <a:pt x="176" y="328"/>
                </a:lnTo>
                <a:cubicBezTo>
                  <a:pt x="172" y="331"/>
                  <a:pt x="166" y="330"/>
                  <a:pt x="162" y="326"/>
                </a:cubicBezTo>
                <a:cubicBezTo>
                  <a:pt x="155" y="319"/>
                  <a:pt x="148" y="308"/>
                  <a:pt x="148" y="297"/>
                </a:cubicBezTo>
                <a:cubicBezTo>
                  <a:pt x="148" y="279"/>
                  <a:pt x="117" y="285"/>
                  <a:pt x="117" y="247"/>
                </a:cubicBezTo>
                <a:cubicBezTo>
                  <a:pt x="117" y="217"/>
                  <a:pt x="78" y="199"/>
                  <a:pt x="50" y="212"/>
                </a:cubicBezTo>
                <a:cubicBezTo>
                  <a:pt x="48" y="213"/>
                  <a:pt x="46" y="215"/>
                  <a:pt x="43" y="215"/>
                </a:cubicBezTo>
                <a:cubicBezTo>
                  <a:pt x="39" y="216"/>
                  <a:pt x="34" y="213"/>
                  <a:pt x="33" y="209"/>
                </a:cubicBezTo>
                <a:cubicBezTo>
                  <a:pt x="32" y="202"/>
                  <a:pt x="32" y="194"/>
                  <a:pt x="32" y="187"/>
                </a:cubicBezTo>
                <a:cubicBezTo>
                  <a:pt x="32" y="149"/>
                  <a:pt x="45" y="115"/>
                  <a:pt x="67" y="89"/>
                </a:cubicBezTo>
                <a:cubicBezTo>
                  <a:pt x="67" y="88"/>
                  <a:pt x="67" y="88"/>
                  <a:pt x="68" y="88"/>
                </a:cubicBezTo>
                <a:cubicBezTo>
                  <a:pt x="87" y="66"/>
                  <a:pt x="111" y="49"/>
                  <a:pt x="139" y="40"/>
                </a:cubicBezTo>
                <a:cubicBezTo>
                  <a:pt x="146" y="37"/>
                  <a:pt x="152" y="45"/>
                  <a:pt x="148" y="51"/>
                </a:cubicBezTo>
                <a:cubicBezTo>
                  <a:pt x="145" y="56"/>
                  <a:pt x="144" y="61"/>
                  <a:pt x="144" y="64"/>
                </a:cubicBezTo>
                <a:cubicBezTo>
                  <a:pt x="144" y="81"/>
                  <a:pt x="129" y="91"/>
                  <a:pt x="122" y="89"/>
                </a:cubicBezTo>
                <a:cubicBezTo>
                  <a:pt x="116" y="86"/>
                  <a:pt x="99" y="97"/>
                  <a:pt x="114" y="105"/>
                </a:cubicBezTo>
                <a:lnTo>
                  <a:pt x="123" y="109"/>
                </a:lnTo>
                <a:lnTo>
                  <a:pt x="124" y="110"/>
                </a:lnTo>
                <a:lnTo>
                  <a:pt x="127" y="111"/>
                </a:lnTo>
                <a:cubicBezTo>
                  <a:pt x="155" y="128"/>
                  <a:pt x="149" y="141"/>
                  <a:pt x="137" y="161"/>
                </a:cubicBezTo>
                <a:cubicBezTo>
                  <a:pt x="124" y="183"/>
                  <a:pt x="119" y="161"/>
                  <a:pt x="100" y="155"/>
                </a:cubicBezTo>
                <a:cubicBezTo>
                  <a:pt x="81" y="149"/>
                  <a:pt x="63" y="160"/>
                  <a:pt x="69" y="173"/>
                </a:cubicBezTo>
                <a:cubicBezTo>
                  <a:pt x="75" y="185"/>
                  <a:pt x="94" y="173"/>
                  <a:pt x="106" y="186"/>
                </a:cubicBezTo>
                <a:cubicBezTo>
                  <a:pt x="119" y="198"/>
                  <a:pt x="119" y="217"/>
                  <a:pt x="156" y="205"/>
                </a:cubicBezTo>
                <a:cubicBezTo>
                  <a:pt x="194" y="192"/>
                  <a:pt x="200" y="198"/>
                  <a:pt x="212" y="211"/>
                </a:cubicBezTo>
                <a:cubicBezTo>
                  <a:pt x="223" y="223"/>
                  <a:pt x="229" y="248"/>
                  <a:pt x="211" y="267"/>
                </a:cubicBezTo>
                <a:close/>
                <a:moveTo>
                  <a:pt x="310" y="265"/>
                </a:moveTo>
                <a:cubicBezTo>
                  <a:pt x="295" y="248"/>
                  <a:pt x="310" y="209"/>
                  <a:pt x="292" y="186"/>
                </a:cubicBezTo>
                <a:cubicBezTo>
                  <a:pt x="272" y="162"/>
                  <a:pt x="247" y="187"/>
                  <a:pt x="223" y="149"/>
                </a:cubicBezTo>
                <a:cubicBezTo>
                  <a:pt x="201" y="112"/>
                  <a:pt x="229" y="82"/>
                  <a:pt x="259" y="71"/>
                </a:cubicBezTo>
                <a:cubicBezTo>
                  <a:pt x="267" y="68"/>
                  <a:pt x="275" y="68"/>
                  <a:pt x="284" y="68"/>
                </a:cubicBezTo>
                <a:cubicBezTo>
                  <a:pt x="285" y="68"/>
                  <a:pt x="288" y="68"/>
                  <a:pt x="289" y="70"/>
                </a:cubicBezTo>
                <a:cubicBezTo>
                  <a:pt x="322" y="98"/>
                  <a:pt x="343" y="140"/>
                  <a:pt x="343" y="187"/>
                </a:cubicBezTo>
                <a:cubicBezTo>
                  <a:pt x="343" y="215"/>
                  <a:pt x="335" y="241"/>
                  <a:pt x="323" y="264"/>
                </a:cubicBezTo>
                <a:cubicBezTo>
                  <a:pt x="320" y="268"/>
                  <a:pt x="313" y="269"/>
                  <a:pt x="310" y="26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349;p98">
            <a:extLst>
              <a:ext uri="{FF2B5EF4-FFF2-40B4-BE49-F238E27FC236}">
                <a16:creationId xmlns:a16="http://schemas.microsoft.com/office/drawing/2014/main" id="{3B508AE4-6F9D-4D49-ADD2-92996C3D9AB7}"/>
              </a:ext>
            </a:extLst>
          </p:cNvPr>
          <p:cNvSpPr/>
          <p:nvPr userDrawn="1"/>
        </p:nvSpPr>
        <p:spPr>
          <a:xfrm>
            <a:off x="800925" y="3401692"/>
            <a:ext cx="264875" cy="362557"/>
          </a:xfrm>
          <a:custGeom>
            <a:avLst/>
            <a:gdLst/>
            <a:ahLst/>
            <a:cxnLst/>
            <a:rect l="l" t="t" r="r" b="b"/>
            <a:pathLst>
              <a:path w="335" h="460" extrusionOk="0">
                <a:moveTo>
                  <a:pt x="167" y="0"/>
                </a:moveTo>
                <a:cubicBezTo>
                  <a:pt x="74" y="0"/>
                  <a:pt x="0" y="76"/>
                  <a:pt x="0" y="169"/>
                </a:cubicBezTo>
                <a:cubicBezTo>
                  <a:pt x="0" y="306"/>
                  <a:pt x="167" y="459"/>
                  <a:pt x="167" y="459"/>
                </a:cubicBezTo>
                <a:cubicBezTo>
                  <a:pt x="167" y="459"/>
                  <a:pt x="334" y="299"/>
                  <a:pt x="334" y="169"/>
                </a:cubicBezTo>
                <a:cubicBezTo>
                  <a:pt x="334" y="76"/>
                  <a:pt x="260" y="0"/>
                  <a:pt x="167" y="0"/>
                </a:cubicBezTo>
                <a:close/>
                <a:moveTo>
                  <a:pt x="167" y="242"/>
                </a:moveTo>
                <a:cubicBezTo>
                  <a:pt x="138" y="242"/>
                  <a:pt x="112" y="225"/>
                  <a:pt x="100" y="197"/>
                </a:cubicBezTo>
                <a:cubicBezTo>
                  <a:pt x="88" y="170"/>
                  <a:pt x="95" y="139"/>
                  <a:pt x="115" y="119"/>
                </a:cubicBezTo>
                <a:cubicBezTo>
                  <a:pt x="136" y="98"/>
                  <a:pt x="167" y="91"/>
                  <a:pt x="194" y="102"/>
                </a:cubicBezTo>
                <a:cubicBezTo>
                  <a:pt x="221" y="113"/>
                  <a:pt x="239" y="140"/>
                  <a:pt x="239" y="169"/>
                </a:cubicBezTo>
                <a:cubicBezTo>
                  <a:pt x="239" y="208"/>
                  <a:pt x="207" y="241"/>
                  <a:pt x="167" y="24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BDE932EE-54AD-DF4F-8330-4638394367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97156" y="2654243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Phone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84945B78-FF50-A04E-A571-C6082B17CF0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97156" y="3379173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Address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7F42F73A-EB54-2646-969C-8808E8523D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7156" y="4021724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1DC73DA6-C635-B24C-88FB-DB6782AC67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97156" y="4680751"/>
            <a:ext cx="9875669" cy="448844"/>
          </a:xfrm>
        </p:spPr>
        <p:txBody>
          <a:bodyPr anchor="ctr"/>
          <a:lstStyle>
            <a:lvl1pPr marL="0" indent="0" algn="l">
              <a:buNone/>
              <a:defRPr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Website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4720F46-54CD-0D4B-AFF9-B62A23F84781}"/>
              </a:ext>
            </a:extLst>
          </p:cNvPr>
          <p:cNvCxnSpPr>
            <a:cxnSpLocks/>
          </p:cNvCxnSpPr>
          <p:nvPr userDrawn="1"/>
        </p:nvCxnSpPr>
        <p:spPr>
          <a:xfrm>
            <a:off x="536360" y="2520071"/>
            <a:ext cx="0" cy="268330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DCE7FAC-543C-0243-A22F-B1F2D3E1BCCC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7" name="Picture 26" descr="A close up of a sign&#10;&#10;Description automatically generated">
            <a:extLst>
              <a:ext uri="{FF2B5EF4-FFF2-40B4-BE49-F238E27FC236}">
                <a16:creationId xmlns:a16="http://schemas.microsoft.com/office/drawing/2014/main" id="{3643CFE5-F85D-0641-9C8F-EE17693AC5E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33" name="Footer Placeholder 3">
            <a:extLst>
              <a:ext uri="{FF2B5EF4-FFF2-40B4-BE49-F238E27FC236}">
                <a16:creationId xmlns:a16="http://schemas.microsoft.com/office/drawing/2014/main" id="{782C8243-E50B-9343-B631-5315198D631B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E4F5E2-1EDF-B24F-AD0E-27BCD183FD11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5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894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1669" userDrawn="1">
          <p15:clr>
            <a:srgbClr val="FBAE40"/>
          </p15:clr>
        </p15:guide>
        <p15:guide id="3" pos="813" userDrawn="1">
          <p15:clr>
            <a:srgbClr val="FBAE40"/>
          </p15:clr>
        </p15:guide>
        <p15:guide id="4" orient="horz" pos="3227" userDrawn="1">
          <p15:clr>
            <a:srgbClr val="FBAE40"/>
          </p15:clr>
        </p15:guide>
        <p15:guide id="5" orient="horz" pos="2948" userDrawn="1">
          <p15:clr>
            <a:srgbClr val="FBAE40"/>
          </p15:clr>
        </p15:guide>
        <p15:guide id="6" orient="horz" pos="2812" userDrawn="1">
          <p15:clr>
            <a:srgbClr val="FBAE40"/>
          </p15:clr>
        </p15:guide>
        <p15:guide id="7" orient="horz" pos="2533" userDrawn="1">
          <p15:clr>
            <a:srgbClr val="FBAE40"/>
          </p15:clr>
        </p15:guide>
        <p15:guide id="8" orient="horz" pos="2414" userDrawn="1">
          <p15:clr>
            <a:srgbClr val="FBAE40"/>
          </p15:clr>
        </p15:guide>
        <p15:guide id="9" orient="horz" pos="2126" userDrawn="1">
          <p15:clr>
            <a:srgbClr val="FBAE40"/>
          </p15:clr>
        </p15:guide>
        <p15:guide id="10" orient="horz" pos="1957" userDrawn="1">
          <p15:clr>
            <a:srgbClr val="FBAE40"/>
          </p15:clr>
        </p15:guide>
        <p15:guide id="11" pos="576" userDrawn="1">
          <p15:clr>
            <a:srgbClr val="FBAE40"/>
          </p15:clr>
        </p15:guide>
        <p15:guide id="12" pos="7159" userDrawn="1">
          <p15:clr>
            <a:srgbClr val="FBAE40"/>
          </p15:clr>
        </p15:guide>
        <p15:guide id="13" pos="7039" userDrawn="1">
          <p15:clr>
            <a:srgbClr val="FBAE40"/>
          </p15:clr>
        </p15:guide>
        <p15:guide id="14" pos="7344" userDrawn="1">
          <p15:clr>
            <a:srgbClr val="FBAE40"/>
          </p15:clr>
        </p15:guide>
        <p15:guide id="15" orient="horz" pos="4252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643074-DAD5-404D-A658-3C0C23B2E26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99000">
                <a:schemeClr val="accent3"/>
              </a:gs>
              <a:gs pos="29000">
                <a:srgbClr val="006241"/>
              </a:gs>
            </a:gsLst>
            <a:lin ang="18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15B50D9-6609-1742-8CB5-D18738E5B818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BA68B9-3DB6-FC4A-BE84-46D0BFAD25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10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15B50D9-6609-1742-8CB5-D18738E5B818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0F8301-9D48-3645-9555-02AE6DF07E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901E0C3-7389-4F42-B9F5-7563D74274CC}"/>
              </a:ext>
            </a:extLst>
          </p:cNvPr>
          <p:cNvSpPr txBox="1">
            <a:spLocks/>
          </p:cNvSpPr>
          <p:nvPr userDrawn="1"/>
        </p:nvSpPr>
        <p:spPr>
          <a:xfrm>
            <a:off x="762000" y="1876586"/>
            <a:ext cx="9144000" cy="23876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Thank you!</a:t>
            </a:r>
          </a:p>
        </p:txBody>
      </p: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9253C1-D2C6-7F47-B0FA-FF320A5FC0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1" y="537879"/>
            <a:ext cx="2965174" cy="133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654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8950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261" y="2730355"/>
            <a:ext cx="4621423" cy="3077488"/>
          </a:xfrm>
        </p:spPr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0" y="476722"/>
            <a:ext cx="10638053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Executive Summary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F1CCBC-343B-CD4F-BF3E-3463406E4A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13259" y="2174380"/>
            <a:ext cx="4621420" cy="43542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Introduction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F53A1AF-5960-D84C-9B0A-309532AD9D0A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222627"/>
            <a:ext cx="0" cy="3585217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90F1FEA-C095-9C41-AF49-B3244A7C633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557325" y="2730355"/>
            <a:ext cx="4621423" cy="3077488"/>
          </a:xfrm>
        </p:spPr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7479F181-696D-A344-9BE8-D865710349B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322" y="2174380"/>
            <a:ext cx="4621420" cy="435426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accent3"/>
                </a:solidFill>
                <a:latin typeface="+mn-lt"/>
                <a:ea typeface="Proxima Nova Rg" panose="02000506030000020004" pitchFamily="50" charset="0"/>
                <a:cs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Objectives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197659-7E71-014D-B5D3-80337AD084E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799D6425-3A10-2047-A0F2-C00D71C5A1B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81C752EE-DF8B-D242-875C-28E31CF6C1C7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003944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656"/>
            <a:ext cx="850878" cy="362198"/>
          </a:xfrm>
          <a:prstGeom prst="rect">
            <a:avLst/>
          </a:prstGeom>
        </p:spPr>
      </p:pic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6488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Connect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19672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4365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0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4" pos="3837" userDrawn="1">
          <p15:clr>
            <a:srgbClr val="FBAE40"/>
          </p15:clr>
        </p15:guide>
        <p15:guide id="5" pos="7159" userDrawn="1">
          <p15:clr>
            <a:srgbClr val="FBAE40"/>
          </p15:clr>
        </p15:guide>
        <p15:guide id="6" pos="7225" userDrawn="1">
          <p15:clr>
            <a:srgbClr val="FBAE40"/>
          </p15:clr>
        </p15:guide>
        <p15:guide id="7" orient="horz" pos="4252" userDrawn="1">
          <p15:clr>
            <a:srgbClr val="FBAE40"/>
          </p15:clr>
        </p15:guide>
        <p15:guide id="8" orient="horz" pos="1372" userDrawn="1">
          <p15:clr>
            <a:srgbClr val="FBAE40"/>
          </p15:clr>
        </p15:guide>
        <p15:guide id="9" pos="635" userDrawn="1">
          <p15:clr>
            <a:srgbClr val="FBAE40"/>
          </p15:clr>
        </p15:guide>
        <p15:guide id="10" pos="3549" userDrawn="1">
          <p15:clr>
            <a:srgbClr val="FBAE40"/>
          </p15:clr>
        </p15:guide>
        <p15:guide id="11" pos="4135" userDrawn="1">
          <p15:clr>
            <a:srgbClr val="FBAE40"/>
          </p15:clr>
        </p15:guide>
        <p15:guide id="12" pos="7039" userDrawn="1">
          <p15:clr>
            <a:srgbClr val="FBAE40"/>
          </p15:clr>
        </p15:guide>
        <p15:guide id="13" orient="horz" pos="3659" userDrawn="1">
          <p15:clr>
            <a:srgbClr val="FBAE40"/>
          </p15:clr>
        </p15:guide>
        <p15:guide id="14" orient="horz" pos="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32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4" y="476722"/>
            <a:ext cx="10636465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Title and Text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24B189-C60A-BC40-8CC4-564D32B4E37D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F5B79854-F187-F64E-B12E-5B0F2D6107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EDCDD6A8-9BEC-9F43-9462-CE6433E80856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1058" y="6525016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kern="1200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QM Connect</a:t>
            </a:r>
            <a:endParaRPr lang="en-GB" sz="900" kern="1200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7890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59" userDrawn="1">
          <p15:clr>
            <a:srgbClr val="FBAE40"/>
          </p15:clr>
        </p15:guide>
        <p15:guide id="2" orient="horz" pos="436" userDrawn="1">
          <p15:clr>
            <a:srgbClr val="FBAE40"/>
          </p15:clr>
        </p15:guide>
        <p15:guide id="3" pos="339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orient="horz" pos="1033" userDrawn="1">
          <p15:clr>
            <a:srgbClr val="FBAE40"/>
          </p15:clr>
        </p15:guide>
        <p15:guide id="7" orient="horz" pos="3778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  <p15:guide id="9" pos="70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0" y="1645670"/>
            <a:ext cx="5306656" cy="435133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sz="4000">
                <a:latin typeface="+mn-lt"/>
              </a:defRPr>
            </a:lvl1pPr>
          </a:lstStyle>
          <a:p>
            <a:r>
              <a:rPr lang="en-US" dirty="0"/>
              <a:t>Title and Text – Two Columns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0220D36-0B0B-184D-8149-9B9135D3625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52764" y="1645670"/>
            <a:ext cx="5306656" cy="435133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200">
                <a:latin typeface="+mn-lt"/>
              </a:defRPr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400">
                <a:latin typeface="+mn-lt"/>
              </a:defRPr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defRPr sz="20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FD1BB5-4116-1944-AB46-D92234D94ACA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DA59E6-673D-CA44-88B1-A00D5AC23F8E}"/>
              </a:ext>
            </a:extLst>
          </p:cNvPr>
          <p:cNvSpPr txBox="1"/>
          <p:nvPr userDrawn="1"/>
        </p:nvSpPr>
        <p:spPr>
          <a:xfrm>
            <a:off x="10557584" y="6528268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CC3E09D9-7010-D641-8B88-32661D8463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E3E782CB-2426-C849-A10C-4E18CEC26FB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3263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52" userDrawn="1">
          <p15:clr>
            <a:srgbClr val="FBAE40"/>
          </p15:clr>
        </p15:guide>
        <p15:guide id="2" pos="339" userDrawn="1">
          <p15:clr>
            <a:srgbClr val="FBAE40"/>
          </p15:clr>
        </p15:guide>
        <p15:guide id="3" orient="horz" pos="3778" userDrawn="1">
          <p15:clr>
            <a:srgbClr val="FBAE40"/>
          </p15:clr>
        </p15:guide>
        <p15:guide id="4" orient="horz" pos="1033" userDrawn="1">
          <p15:clr>
            <a:srgbClr val="FBAE40"/>
          </p15:clr>
        </p15:guide>
        <p15:guide id="5" orient="horz" pos="432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pos="3685" userDrawn="1">
          <p15:clr>
            <a:srgbClr val="FBAE40"/>
          </p15:clr>
        </p15:guide>
        <p15:guide id="8" pos="3999" userDrawn="1">
          <p15:clr>
            <a:srgbClr val="FBAE40"/>
          </p15:clr>
        </p15:guide>
        <p15:guide id="9" pos="7159" userDrawn="1">
          <p15:clr>
            <a:srgbClr val="FBAE40"/>
          </p15:clr>
        </p15:guide>
        <p15:guide id="10" pos="703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5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Title and Text – Three Columns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721CA2C-7612-4048-8310-44CF888BB3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453113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818386-66BA-5445-8FE3-6B46BB48E16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69861" y="1645669"/>
            <a:ext cx="3285783" cy="4532881"/>
          </a:xfrm>
        </p:spPr>
        <p:txBody>
          <a:bodyPr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>
              <a:lnSpc>
                <a:spcPct val="100000"/>
              </a:lnSpc>
              <a:defRPr>
                <a:latin typeface="+mn-lt"/>
              </a:defRPr>
            </a:lvl2pPr>
            <a:lvl3pPr>
              <a:lnSpc>
                <a:spcPct val="100000"/>
              </a:lnSpc>
              <a:defRPr>
                <a:latin typeface="+mn-lt"/>
              </a:defRPr>
            </a:lvl3pPr>
            <a:lvl4pPr>
              <a:lnSpc>
                <a:spcPct val="100000"/>
              </a:lnSpc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583318-886E-4A4D-9967-E3EAB008E007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C0F34-C16E-BC41-8DAB-A02BF30552C8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19544229-F45C-2541-850B-9C6E961BE2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3663876C-8D13-F04B-8346-47DA8153E220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1062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9" userDrawn="1">
          <p15:clr>
            <a:srgbClr val="FBAE40"/>
          </p15:clr>
        </p15:guide>
        <p15:guide id="2" orient="horz" pos="4020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orient="horz" pos="432" userDrawn="1">
          <p15:clr>
            <a:srgbClr val="FBAE40"/>
          </p15:clr>
        </p15:guide>
        <p15:guide id="5" pos="7344" userDrawn="1">
          <p15:clr>
            <a:srgbClr val="FBAE40"/>
          </p15:clr>
        </p15:guide>
        <p15:guide id="6" pos="7159" userDrawn="1">
          <p15:clr>
            <a:srgbClr val="FBAE40"/>
          </p15:clr>
        </p15:guide>
        <p15:guide id="7" pos="2407" userDrawn="1">
          <p15:clr>
            <a:srgbClr val="FBAE40"/>
          </p15:clr>
        </p15:guide>
        <p15:guide id="8" pos="2804" userDrawn="1">
          <p15:clr>
            <a:srgbClr val="FBAE40"/>
          </p15:clr>
        </p15:guide>
        <p15:guide id="9" pos="4879" userDrawn="1">
          <p15:clr>
            <a:srgbClr val="FBAE40"/>
          </p15:clr>
        </p15:guide>
        <p15:guide id="10" pos="5269" userDrawn="1">
          <p15:clr>
            <a:srgbClr val="FBAE40"/>
          </p15:clr>
        </p15:guide>
        <p15:guide id="11" orient="horz" pos="4252" userDrawn="1">
          <p15:clr>
            <a:srgbClr val="FBAE40"/>
          </p15:clr>
        </p15:guide>
        <p15:guide id="12" pos="7039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- Four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3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10636464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Title and Text – Four Columns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721CA2C-7612-4048-8310-44CF888BB3FA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414791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D818386-66BA-5445-8FE3-6B46BB48E16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93218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071A652-E99D-A440-AF7D-B3DF482D3EA2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9171645" y="1645670"/>
            <a:ext cx="2483999" cy="453288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>
                <a:latin typeface="+mn-lt"/>
              </a:defRPr>
            </a:lvl1pPr>
            <a:lvl2pPr marL="457178" indent="0">
              <a:lnSpc>
                <a:spcPct val="100000"/>
              </a:lnSpc>
              <a:buNone/>
              <a:defRPr>
                <a:latin typeface="+mn-lt"/>
              </a:defRPr>
            </a:lvl2pPr>
            <a:lvl3pPr marL="914354" indent="0">
              <a:lnSpc>
                <a:spcPct val="100000"/>
              </a:lnSpc>
              <a:buNone/>
              <a:defRPr>
                <a:latin typeface="+mn-lt"/>
              </a:defRPr>
            </a:lvl3pPr>
            <a:lvl4pPr marL="1371532" indent="0">
              <a:lnSpc>
                <a:spcPct val="100000"/>
              </a:lnSpc>
              <a:buNone/>
              <a:defRPr>
                <a:latin typeface="+mn-lt"/>
              </a:defRPr>
            </a:lvl4pPr>
            <a:lvl5pPr marL="1828709" indent="0">
              <a:lnSpc>
                <a:spcPct val="100000"/>
              </a:lnSpc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D6C570-1847-1347-9740-7E40500657F8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0663F7-DBAE-A845-BD51-778D23EF06EB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9CC56B1F-0DFA-BA44-A1C5-49E3755526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A176ABBE-8C1C-D641-A735-8AE2849ABB3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2923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19" userDrawn="1">
          <p15:clr>
            <a:srgbClr val="FBAE40"/>
          </p15:clr>
        </p15:guide>
        <p15:guide id="3" orient="horz" pos="4252" userDrawn="1">
          <p15:clr>
            <a:srgbClr val="FBAE40"/>
          </p15:clr>
        </p15:guide>
        <p15:guide id="4" orient="horz" pos="4020" userDrawn="1">
          <p15:clr>
            <a:srgbClr val="FBAE40"/>
          </p15:clr>
        </p15:guide>
        <p15:guide id="5" orient="horz" pos="1033" userDrawn="1">
          <p15:clr>
            <a:srgbClr val="FBAE40"/>
          </p15:clr>
        </p15:guide>
        <p15:guide id="6" orient="horz" pos="432" userDrawn="1">
          <p15:clr>
            <a:srgbClr val="FBAE40"/>
          </p15:clr>
        </p15:guide>
        <p15:guide id="7" pos="339" userDrawn="1">
          <p15:clr>
            <a:srgbClr val="FBAE40"/>
          </p15:clr>
        </p15:guide>
        <p15:guide id="8" pos="1907" userDrawn="1">
          <p15:clr>
            <a:srgbClr val="FBAE40"/>
          </p15:clr>
        </p15:guide>
        <p15:guide id="9" pos="2152" userDrawn="1">
          <p15:clr>
            <a:srgbClr val="FBAE40"/>
          </p15:clr>
        </p15:guide>
        <p15:guide id="10" pos="3964" userDrawn="1">
          <p15:clr>
            <a:srgbClr val="FBAE40"/>
          </p15:clr>
        </p15:guide>
        <p15:guide id="11" pos="5531" userDrawn="1">
          <p15:clr>
            <a:srgbClr val="FBAE40"/>
          </p15:clr>
        </p15:guide>
        <p15:guide id="12" pos="5777" userDrawn="1">
          <p15:clr>
            <a:srgbClr val="FBAE40"/>
          </p15:clr>
        </p15:guide>
        <p15:guide id="13" pos="7159" userDrawn="1">
          <p15:clr>
            <a:srgbClr val="FBAE40"/>
          </p15:clr>
        </p15:guide>
        <p15:guide id="14" pos="7344" userDrawn="1">
          <p15:clr>
            <a:srgbClr val="FBAE40"/>
          </p15:clr>
        </p15:guide>
        <p15:guide id="15" pos="703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CAFCE-8EC7-084D-BB9A-53CC57977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69"/>
            <a:ext cx="4979776" cy="4532881"/>
          </a:xfrm>
        </p:spPr>
        <p:txBody>
          <a:bodyPr/>
          <a:lstStyle>
            <a:lvl1pPr marL="342900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1pPr>
            <a:lvl2pPr marL="800078" indent="-34290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2pPr>
            <a:lvl3pPr marL="1200104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657282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4pPr>
            <a:lvl5pPr marL="2114459" indent="-285750">
              <a:lnSpc>
                <a:spcPct val="100000"/>
              </a:lnSpc>
              <a:buFont typeface="Arial" panose="020B0604020202020204" pitchFamily="34" charset="0"/>
              <a:buChar char="•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C1E18BAE-9E2F-A544-8C18-ABE725352C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6361" y="476722"/>
            <a:ext cx="4979776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Text with Picture right</a:t>
            </a: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10E64717-DA8A-9C47-B2BD-3971595353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03957" y="10583"/>
            <a:ext cx="6096000" cy="6277407"/>
          </a:xfrm>
        </p:spPr>
        <p:txBody>
          <a:bodyPr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11A8C3-03BD-464D-8AB4-C1ABAFEE1E55}"/>
              </a:ext>
            </a:extLst>
          </p:cNvPr>
          <p:cNvSpPr/>
          <p:nvPr userDrawn="1"/>
        </p:nvSpPr>
        <p:spPr>
          <a:xfrm>
            <a:off x="0" y="6287991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C3D639-7BD5-8A43-99A7-5B1B6DFA985A}"/>
              </a:ext>
            </a:extLst>
          </p:cNvPr>
          <p:cNvSpPr txBox="1"/>
          <p:nvPr userDrawn="1"/>
        </p:nvSpPr>
        <p:spPr>
          <a:xfrm>
            <a:off x="10557584" y="6519134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16" name="Picture 15" descr="A close up of a sign&#10;&#10;Description automatically generated">
            <a:extLst>
              <a:ext uri="{FF2B5EF4-FFF2-40B4-BE49-F238E27FC236}">
                <a16:creationId xmlns:a16="http://schemas.microsoft.com/office/drawing/2014/main" id="{BBE211C2-5A88-6646-866D-8ACB6346F1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B194EE99-E87E-1C4A-9E0E-7AA8EB5F95A4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CEADFE-9860-ED4B-BA57-43ECBA87257A}"/>
              </a:ext>
            </a:extLst>
          </p:cNvPr>
          <p:cNvSpPr/>
          <p:nvPr userDrawn="1"/>
        </p:nvSpPr>
        <p:spPr>
          <a:xfrm>
            <a:off x="0" y="6287989"/>
            <a:ext cx="12192000" cy="570009"/>
          </a:xfrm>
          <a:prstGeom prst="rect">
            <a:avLst/>
          </a:prstGeom>
          <a:solidFill>
            <a:srgbClr val="006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1800" dirty="0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2C31D953-1772-E148-96E5-25756F9EAA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7820" y="6391896"/>
            <a:ext cx="850878" cy="362198"/>
          </a:xfrm>
          <a:prstGeom prst="rect">
            <a:avLst/>
          </a:prstGeom>
        </p:spPr>
      </p:pic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24BCF6D2-48E7-1541-8567-617559D94BC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42738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eLearning: Teaching Tools Series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1502C4A-5CE6-FD40-8C4D-D86BBAC5602F}"/>
              </a:ext>
            </a:extLst>
          </p:cNvPr>
          <p:cNvSpPr txBox="1"/>
          <p:nvPr userDrawn="1"/>
        </p:nvSpPr>
        <p:spPr>
          <a:xfrm>
            <a:off x="10442642" y="6520925"/>
            <a:ext cx="146354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© UAB. All Rights Reserved.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8249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432" userDrawn="1">
          <p15:clr>
            <a:srgbClr val="FBAE40"/>
          </p15:clr>
        </p15:guide>
        <p15:guide id="3" orient="horz" pos="1033" userDrawn="1">
          <p15:clr>
            <a:srgbClr val="FBAE40"/>
          </p15:clr>
        </p15:guide>
        <p15:guide id="4" orient="horz" pos="4020" userDrawn="1">
          <p15:clr>
            <a:srgbClr val="FBAE40"/>
          </p15:clr>
        </p15:guide>
        <p15:guide id="5" pos="339" userDrawn="1">
          <p15:clr>
            <a:srgbClr val="FBAE40"/>
          </p15:clr>
        </p15:guide>
        <p15:guide id="6" pos="3473" userDrawn="1">
          <p15:clr>
            <a:srgbClr val="FBAE40"/>
          </p15:clr>
        </p15:guide>
        <p15:guide id="7" pos="7159" userDrawn="1">
          <p15:clr>
            <a:srgbClr val="FBAE40"/>
          </p15:clr>
        </p15:guide>
        <p15:guide id="8" orient="horz" pos="425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ags" Target="../tags/tag2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DCD225-A513-DC4E-A674-AF41913CE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360" y="476722"/>
            <a:ext cx="10573597" cy="76854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951A1-488D-7348-8268-C07AC9E26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361" y="1645670"/>
            <a:ext cx="11119283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8EE4D5-C2EF-D14D-A518-4DCED6541476}"/>
              </a:ext>
            </a:extLst>
          </p:cNvPr>
          <p:cNvSpPr txBox="1"/>
          <p:nvPr userDrawn="1"/>
        </p:nvSpPr>
        <p:spPr>
          <a:xfrm>
            <a:off x="10557584" y="6593168"/>
            <a:ext cx="1098057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700" dirty="0">
                <a:solidFill>
                  <a:schemeClr val="bg1"/>
                </a:solidFill>
                <a:latin typeface="Proxima Nova Rg" panose="02000506030000020004" pitchFamily="50" charset="0"/>
                <a:cs typeface="Arial" panose="020B0604020202020204" pitchFamily="34" charset="0"/>
              </a:rPr>
              <a:t>© UAB. All Rights Reserved.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136437C-4918-BC49-BB9F-997528223532}"/>
              </a:ext>
            </a:extLst>
          </p:cNvPr>
          <p:cNvPicPr>
            <a:picLocks noChangeAspect="1"/>
          </p:cNvPicPr>
          <p:nvPr userDrawn="1"/>
        </p:nvPicPr>
        <p:blipFill>
          <a:blip r:embed="rId36"/>
          <a:stretch>
            <a:fillRect/>
          </a:stretch>
        </p:blipFill>
        <p:spPr>
          <a:xfrm>
            <a:off x="587820" y="6401030"/>
            <a:ext cx="850878" cy="362198"/>
          </a:xfrm>
          <a:prstGeom prst="rect">
            <a:avLst/>
          </a:prstGeom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803AA61D-8537-124F-9569-8F99FA649672}"/>
              </a:ext>
            </a:extLst>
          </p:cNvPr>
          <p:cNvSpPr txBox="1">
            <a:spLocks/>
          </p:cNvSpPr>
          <p:nvPr userDrawn="1"/>
        </p:nvSpPr>
        <p:spPr>
          <a:xfrm>
            <a:off x="1438698" y="6451872"/>
            <a:ext cx="9118886" cy="2605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dirty="0">
                <a:solidFill>
                  <a:schemeClr val="bg1"/>
                </a:solidFill>
              </a:rPr>
              <a:t>Categories: Teaching Tools, Quality Matters, Universal Design for Learning, Online Design and Teaching</a:t>
            </a:r>
          </a:p>
        </p:txBody>
      </p:sp>
    </p:spTree>
    <p:custDataLst>
      <p:tags r:id="rId35"/>
    </p:custDataLst>
    <p:extLst>
      <p:ext uri="{BB962C8B-B14F-4D97-AF65-F5344CB8AC3E}">
        <p14:creationId xmlns:p14="http://schemas.microsoft.com/office/powerpoint/2010/main" val="353386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54" r:id="rId2"/>
    <p:sldLayoutId id="2147483657" r:id="rId3"/>
    <p:sldLayoutId id="2147483694" r:id="rId4"/>
    <p:sldLayoutId id="2147483650" r:id="rId5"/>
    <p:sldLayoutId id="2147483652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56" r:id="rId12"/>
    <p:sldLayoutId id="2147483658" r:id="rId13"/>
    <p:sldLayoutId id="2147483668" r:id="rId14"/>
    <p:sldLayoutId id="2147483670" r:id="rId15"/>
    <p:sldLayoutId id="2147483671" r:id="rId16"/>
    <p:sldLayoutId id="2147483672" r:id="rId17"/>
    <p:sldLayoutId id="2147483678" r:id="rId18"/>
    <p:sldLayoutId id="2147483679" r:id="rId19"/>
    <p:sldLayoutId id="2147483680" r:id="rId20"/>
    <p:sldLayoutId id="2147483697" r:id="rId21"/>
    <p:sldLayoutId id="2147483701" r:id="rId22"/>
    <p:sldLayoutId id="2147483702" r:id="rId23"/>
    <p:sldLayoutId id="2147483705" r:id="rId24"/>
    <p:sldLayoutId id="2147483703" r:id="rId25"/>
    <p:sldLayoutId id="2147483704" r:id="rId26"/>
    <p:sldLayoutId id="2147483683" r:id="rId27"/>
    <p:sldLayoutId id="2147483684" r:id="rId28"/>
    <p:sldLayoutId id="2147483685" r:id="rId29"/>
    <p:sldLayoutId id="2147483690" r:id="rId30"/>
    <p:sldLayoutId id="2147483706" r:id="rId31"/>
    <p:sldLayoutId id="2147483707" r:id="rId32"/>
    <p:sldLayoutId id="2147483708" r:id="rId33"/>
  </p:sldLayoutIdLst>
  <p:hf hd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Clr>
          <a:srgbClr val="006241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Clr>
          <a:srgbClr val="00624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9319-A60E-CBDE-C61F-D542C4422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765" y="2542847"/>
            <a:ext cx="10280470" cy="1772305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Learner Support and Engagement Beyond Traditional Use of LMS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9753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Request form</a:t>
            </a:r>
          </a:p>
          <a:p>
            <a:r>
              <a:rPr lang="en-US" dirty="0"/>
              <a:t>eLearning Instructional Designers</a:t>
            </a:r>
          </a:p>
          <a:p>
            <a:r>
              <a:rPr lang="en-US" dirty="0"/>
              <a:t>Adaptable and flexible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7577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Automated based on criteria pulled from Banner (major, program, etc.) </a:t>
            </a:r>
          </a:p>
          <a:p>
            <a:r>
              <a:rPr lang="en-US" dirty="0"/>
              <a:t>Instructor provides list of users</a:t>
            </a:r>
          </a:p>
          <a:p>
            <a:r>
              <a:rPr lang="en-US" dirty="0"/>
              <a:t>Self-enrollment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Enrollment Process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4575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ea typeface="+mn-lt"/>
                <a:cs typeface="+mn-lt"/>
              </a:rPr>
              <a:t>Canvas survey results (Excel)</a:t>
            </a:r>
            <a:endParaRPr lang="en-US" dirty="0"/>
          </a:p>
          <a:p>
            <a:pPr marL="227965" indent="-227965"/>
            <a:r>
              <a:rPr lang="en-US" dirty="0">
                <a:cs typeface="Arial"/>
              </a:rPr>
              <a:t>Reports from Canvas data</a:t>
            </a:r>
            <a:endParaRPr lang="en-US" dirty="0"/>
          </a:p>
          <a:p>
            <a:pPr marL="685165" lvl="1" indent="-227965"/>
            <a:r>
              <a:rPr lang="en-US" dirty="0">
                <a:cs typeface="Arial"/>
              </a:rPr>
              <a:t>Banner</a:t>
            </a:r>
            <a:endParaRPr lang="en-US" dirty="0"/>
          </a:p>
          <a:p>
            <a:pPr marL="685165" lvl="1" indent="-227965"/>
            <a:r>
              <a:rPr lang="en-US" dirty="0">
                <a:cs typeface="Arial"/>
              </a:rPr>
              <a:t>Tableau dashboards</a:t>
            </a:r>
            <a:endParaRPr lang="en-US" dirty="0"/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Data and Reporting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4411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eLearning</a:t>
            </a:r>
            <a:endParaRPr lang="en-US" dirty="0"/>
          </a:p>
          <a:p>
            <a:pPr marL="227965" indent="-227965"/>
            <a:r>
              <a:rPr lang="en-US" dirty="0">
                <a:cs typeface="Arial"/>
              </a:rPr>
              <a:t>Banner team/IT</a:t>
            </a:r>
            <a:endParaRPr lang="en-US" dirty="0"/>
          </a:p>
          <a:p>
            <a:pPr marL="227965" indent="-227965"/>
            <a:r>
              <a:rPr lang="en-US" dirty="0">
                <a:cs typeface="Arial"/>
              </a:rPr>
              <a:t>Clients (UAB support units, faculty/staff, etc.)</a:t>
            </a:r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Key Stakeholders Involved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4393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 lnSpcReduction="10000"/>
          </a:bodyPr>
          <a:lstStyle/>
          <a:p>
            <a:pPr marL="227965" indent="-227965"/>
            <a:r>
              <a:rPr lang="en-US" dirty="0"/>
              <a:t>Improved communication</a:t>
            </a:r>
          </a:p>
          <a:p>
            <a:pPr marL="227965" indent="-227965"/>
            <a:r>
              <a:rPr lang="en-US" dirty="0"/>
              <a:t>Reduced faculty/staff workload</a:t>
            </a:r>
          </a:p>
          <a:p>
            <a:pPr marL="227965" indent="-227965"/>
            <a:r>
              <a:rPr lang="en-US" dirty="0"/>
              <a:t>Minimized isolation despite the pandemic</a:t>
            </a:r>
          </a:p>
          <a:p>
            <a:pPr marL="227965" indent="-227965"/>
            <a:r>
              <a:rPr lang="en-US" dirty="0"/>
              <a:t>Ensured continuity of support</a:t>
            </a:r>
          </a:p>
          <a:p>
            <a:pPr marL="227965" indent="-227965"/>
            <a:r>
              <a:rPr lang="en-US" dirty="0"/>
              <a:t>Increased student satisfaction and engagement with university resources</a:t>
            </a:r>
          </a:p>
          <a:p>
            <a:pPr marL="227965" indent="-227965"/>
            <a:r>
              <a:rPr lang="en-US" dirty="0">
                <a:cs typeface="Arial"/>
              </a:rPr>
              <a:t>Increased access to services and events</a:t>
            </a:r>
          </a:p>
          <a:p>
            <a:pPr marL="227965" indent="-227965"/>
            <a:r>
              <a:rPr lang="en-US" dirty="0"/>
              <a:t>New norm to be virtual or include that as an option</a:t>
            </a:r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Impact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6917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/>
              <a:t>Users new to LMS</a:t>
            </a:r>
          </a:p>
          <a:p>
            <a:pPr marL="227965" indent="-227965"/>
            <a:r>
              <a:rPr lang="en-US" dirty="0"/>
              <a:t>Access to LMS from international locations</a:t>
            </a:r>
          </a:p>
          <a:p>
            <a:pPr marL="227965" indent="-227965"/>
            <a:r>
              <a:rPr lang="en-US" dirty="0"/>
              <a:t>Access for external users</a:t>
            </a:r>
          </a:p>
          <a:p>
            <a:pPr marL="227965" indent="-227965"/>
            <a:r>
              <a:rPr lang="en-US" dirty="0"/>
              <a:t>Translating face to face events into online/hybrid events</a:t>
            </a:r>
          </a:p>
          <a:p>
            <a:pPr marL="227965" indent="-227965"/>
            <a:r>
              <a:rPr lang="en-US" dirty="0"/>
              <a:t>Live event support and boundaries</a:t>
            </a:r>
          </a:p>
          <a:p>
            <a:pPr marL="227965" indent="-227965"/>
            <a:r>
              <a:rPr lang="en-US" dirty="0">
                <a:cs typeface="Arial"/>
              </a:rPr>
              <a:t>Timelines</a:t>
            </a:r>
            <a:endParaRPr lang="en-US" dirty="0"/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8388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Be adaptable and flexible</a:t>
            </a:r>
            <a:endParaRPr lang="en-US" dirty="0"/>
          </a:p>
          <a:p>
            <a:pPr marL="227965" indent="-227965"/>
            <a:r>
              <a:rPr lang="en-US" dirty="0">
                <a:cs typeface="Arial"/>
              </a:rPr>
              <a:t>Be clear on roles/responsibilities and expectations</a:t>
            </a:r>
          </a:p>
          <a:p>
            <a:pPr marL="227965" indent="-227965"/>
            <a:r>
              <a:rPr lang="en-US" dirty="0"/>
              <a:t>Use templates when possible (conference template)</a:t>
            </a:r>
          </a:p>
          <a:p>
            <a:pPr marL="227965" indent="-227965"/>
            <a:r>
              <a:rPr lang="en-US" dirty="0"/>
              <a:t>Discuss timeline in detail for conferences/events</a:t>
            </a:r>
          </a:p>
          <a:p>
            <a:pPr marL="227965" indent="-227965"/>
            <a:r>
              <a:rPr lang="en-US" dirty="0">
                <a:cs typeface="Arial"/>
              </a:rPr>
              <a:t>Revise fee structure to include new services</a:t>
            </a:r>
            <a:endParaRPr lang="en-US" dirty="0"/>
          </a:p>
          <a:p>
            <a:pPr marL="227965" indent="-227965"/>
            <a:r>
              <a:rPr lang="en-US" dirty="0">
                <a:ea typeface="+mn-lt"/>
                <a:cs typeface="+mn-lt"/>
              </a:rPr>
              <a:t>Don't be afraid to share your expertise!</a:t>
            </a:r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 Learned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1535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/>
              <a:t>Continue fulfilling requests for Canvas options for these types of courses</a:t>
            </a:r>
          </a:p>
          <a:p>
            <a:pPr marL="227965" indent="-227965"/>
            <a:r>
              <a:rPr lang="en-US" dirty="0"/>
              <a:t>Collaborate with additional University groups to increase student access to academic services and student support</a:t>
            </a:r>
          </a:p>
          <a:p>
            <a:pPr marL="227965" indent="-227965"/>
            <a:r>
              <a:rPr lang="en-US" dirty="0">
                <a:cs typeface="Arial"/>
              </a:rPr>
              <a:t>Exploring ideas for streamlining communication from various University entities – enroll/unenroll option</a:t>
            </a:r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Arial"/>
              </a:rPr>
              <a:t>Future Direction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1171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93D7DDD-55F1-9E9D-335E-8247DCAEB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876425"/>
            <a:ext cx="9144000" cy="2387600"/>
          </a:xfrm>
        </p:spPr>
        <p:txBody>
          <a:bodyPr/>
          <a:lstStyle/>
          <a:p>
            <a:r>
              <a:rPr lang="en-GB" dirty="0">
                <a:cs typeface="Arial"/>
              </a:rPr>
              <a:t>Thank you! Questions?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266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907735C-1E9E-CE9F-4C1D-626B2B17C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0" y="1715589"/>
            <a:ext cx="11063689" cy="45371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Zhetao Guo, PhD</a:t>
            </a:r>
          </a:p>
          <a:p>
            <a:pPr marL="0" indent="0">
              <a:buNone/>
            </a:pPr>
            <a:r>
              <a:rPr lang="en-US" sz="1800" dirty="0"/>
              <a:t>Senior Instructional Design Specialist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000" dirty="0"/>
              <a:t>Randi Kirkland, PhD</a:t>
            </a:r>
          </a:p>
          <a:p>
            <a:pPr marL="0" indent="0">
              <a:buNone/>
            </a:pPr>
            <a:r>
              <a:rPr lang="en-US" sz="1800" dirty="0"/>
              <a:t>Instructional Design Manager, Instructor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Facilitator, Master Reviewer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Samira Laouzai, MS</a:t>
            </a:r>
          </a:p>
          <a:p>
            <a:pPr marL="0" indent="0">
              <a:buNone/>
            </a:pPr>
            <a:r>
              <a:rPr lang="en-US" sz="1800" dirty="0"/>
              <a:t>Deputy Director/Manager of eLearning Services and Quality Assurance, Instructor, PhD student</a:t>
            </a:r>
          </a:p>
          <a:p>
            <a:pPr marL="0" indent="0">
              <a:buNone/>
            </a:pPr>
            <a:r>
              <a:rPr lang="en-US" sz="1800" dirty="0"/>
              <a:t>QM Coordinator, Course Review Manager, APPQMR F2F Facilitator, APPQMR Online Facilitator, Master Reviewer, QM Rubric Review Committee, Contract Facilitator for APPQMR Online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9933916-E426-275E-BD0B-F4C9D0C6E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we?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8456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170282-F9C2-9241-B38B-31477CAF3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551" y="1893768"/>
            <a:ext cx="10933060" cy="3930960"/>
          </a:xfrm>
        </p:spPr>
        <p:txBody>
          <a:bodyPr vert="horz" lIns="0" tIns="0" rIns="0" bIns="0" rtlCol="0" anchor="t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Identify institutional needs that can be met by developing resource course shells.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Identify key stakeholders to manage process for resource course shells - development, enrollment, and data collection.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>
                <a:latin typeface="Arial"/>
                <a:cs typeface="Arial"/>
              </a:rPr>
              <a:t>Identify challenges associated with using the Learning Management System (LMS) for non-credit courses.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93DE86-3824-F742-8CE1-92271A6D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358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361" y="1645670"/>
            <a:ext cx="11119283" cy="4474905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pPr marL="227965" indent="-227965"/>
            <a:r>
              <a:rPr lang="en-US" dirty="0">
                <a:cs typeface="Arial"/>
              </a:rPr>
              <a:t>UAB is a four-year, public university in Alabama and a research institution</a:t>
            </a:r>
            <a:endParaRPr lang="en-US" dirty="0"/>
          </a:p>
          <a:p>
            <a:pPr marL="227965" indent="-227965"/>
            <a:r>
              <a:rPr lang="en-US" dirty="0"/>
              <a:t>Division of eLearning and Professional Studies (eLearning)</a:t>
            </a:r>
          </a:p>
          <a:p>
            <a:pPr marL="685165" lvl="1" indent="-227965"/>
            <a:r>
              <a:rPr lang="en-US" dirty="0">
                <a:cs typeface="Arial"/>
              </a:rPr>
              <a:t>Instructional Design</a:t>
            </a:r>
          </a:p>
          <a:p>
            <a:pPr marL="685165" lvl="1" indent="-227965"/>
            <a:r>
              <a:rPr lang="en-US" dirty="0">
                <a:cs typeface="Arial"/>
              </a:rPr>
              <a:t>Media Production</a:t>
            </a:r>
          </a:p>
          <a:p>
            <a:pPr marL="685165" lvl="1" indent="-227965"/>
            <a:r>
              <a:rPr lang="en-US" dirty="0">
                <a:cs typeface="Arial"/>
              </a:rPr>
              <a:t>Academic Technology Training and Support</a:t>
            </a:r>
          </a:p>
          <a:p>
            <a:pPr marL="685165" lvl="1" indent="-227965"/>
            <a:r>
              <a:rPr lang="en-US" dirty="0">
                <a:cs typeface="Arial"/>
              </a:rPr>
              <a:t>Continuing Education</a:t>
            </a:r>
          </a:p>
          <a:p>
            <a:pPr marL="685165" lvl="1" indent="-227965"/>
            <a:r>
              <a:rPr lang="en-US" dirty="0">
                <a:cs typeface="Arial"/>
              </a:rPr>
              <a:t>State Authorization</a:t>
            </a:r>
            <a:endParaRPr lang="en-US" dirty="0"/>
          </a:p>
          <a:p>
            <a:pPr marL="685165" lvl="1" indent="-227965"/>
            <a:r>
              <a:rPr lang="en-US" dirty="0">
                <a:ea typeface="+mn-lt"/>
                <a:cs typeface="+mn-lt"/>
              </a:rPr>
              <a:t>Quality Matters</a:t>
            </a:r>
          </a:p>
          <a:p>
            <a:pPr marL="685165" lvl="1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Background of UAB and eLearning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75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/>
              <a:t>Increased need for virtual student support and academic services</a:t>
            </a:r>
          </a:p>
          <a:p>
            <a:pPr marL="227965" indent="-227965"/>
            <a:r>
              <a:rPr lang="en-US" dirty="0">
                <a:cs typeface="Arial"/>
              </a:rPr>
              <a:t>Introduced the need to offer traditionally on-campus events virtually/online (research conferences, professional licensure, student/faculty training, etc.)</a:t>
            </a:r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March 2020…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4386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Mental Health/Counseling</a:t>
            </a:r>
          </a:p>
          <a:p>
            <a:r>
              <a:rPr lang="en-US" dirty="0"/>
              <a:t>Academic Advising</a:t>
            </a:r>
          </a:p>
          <a:p>
            <a:r>
              <a:rPr lang="en-US" dirty="0"/>
              <a:t>Course for recruiters to show to international students and parents </a:t>
            </a:r>
          </a:p>
          <a:p>
            <a:r>
              <a:rPr lang="en-US" dirty="0"/>
              <a:t>Resource courses for degree programs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University and Program Resources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7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Undergraduate Research Expo, various conferences</a:t>
            </a:r>
          </a:p>
          <a:p>
            <a:pPr marL="227965" indent="-227965"/>
            <a:r>
              <a:rPr lang="en-US" dirty="0">
                <a:cs typeface="Arial"/>
              </a:rPr>
              <a:t>Key Components</a:t>
            </a:r>
          </a:p>
          <a:p>
            <a:pPr marL="685165" lvl="1" indent="-227965"/>
            <a:r>
              <a:rPr lang="en-US" dirty="0">
                <a:cs typeface="Arial"/>
              </a:rPr>
              <a:t>Registration</a:t>
            </a:r>
            <a:endParaRPr lang="en-US" dirty="0"/>
          </a:p>
          <a:p>
            <a:pPr marL="685165" lvl="1" indent="-227965"/>
            <a:r>
              <a:rPr lang="en-US" dirty="0">
                <a:cs typeface="Arial"/>
              </a:rPr>
              <a:t>Keynote speakers	</a:t>
            </a:r>
          </a:p>
          <a:p>
            <a:pPr marL="685165" lvl="1" indent="-227965"/>
            <a:r>
              <a:rPr lang="en-US" dirty="0">
                <a:cs typeface="Arial"/>
              </a:rPr>
              <a:t>Poster sessions</a:t>
            </a:r>
          </a:p>
          <a:p>
            <a:pPr marL="685165" lvl="1" indent="-227965"/>
            <a:r>
              <a:rPr lang="en-US" dirty="0"/>
              <a:t>Judging</a:t>
            </a:r>
          </a:p>
          <a:p>
            <a:pPr marL="227965" indent="-227965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Conference/Event Courses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9951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 fontScale="92500" lnSpcReduction="10000"/>
          </a:bodyPr>
          <a:lstStyle/>
          <a:p>
            <a:pPr marL="227965" indent="-227965"/>
            <a:r>
              <a:rPr lang="en-US" dirty="0"/>
              <a:t>Student training courses that are not credit bearing</a:t>
            </a:r>
          </a:p>
          <a:p>
            <a:pPr marL="685165" lvl="1" indent="-227965"/>
            <a:r>
              <a:rPr lang="en-US" dirty="0">
                <a:ea typeface="+mn-lt"/>
                <a:cs typeface="+mn-lt"/>
              </a:rPr>
              <a:t>Career Center used as a model</a:t>
            </a:r>
          </a:p>
          <a:p>
            <a:pPr marL="685165" lvl="1" indent="-227965"/>
            <a:r>
              <a:rPr lang="en-US" dirty="0">
                <a:cs typeface="Arial"/>
              </a:rPr>
              <a:t>New Student Orientation</a:t>
            </a:r>
          </a:p>
          <a:p>
            <a:pPr marL="685165" lvl="1" indent="-227965"/>
            <a:r>
              <a:rPr lang="en-US" dirty="0"/>
              <a:t>International Student Orientation</a:t>
            </a:r>
          </a:p>
          <a:p>
            <a:pPr marL="685165" lvl="1" indent="-227965"/>
            <a:r>
              <a:rPr lang="en-US" dirty="0">
                <a:cs typeface="Arial"/>
              </a:rPr>
              <a:t>COVID training (for campus re-entry)</a:t>
            </a:r>
          </a:p>
          <a:p>
            <a:pPr marL="685165" lvl="1" indent="-227965"/>
            <a:r>
              <a:rPr lang="en-US" dirty="0">
                <a:cs typeface="Arial"/>
              </a:rPr>
              <a:t>Academic Integrity Courses</a:t>
            </a:r>
            <a:endParaRPr lang="en-US" dirty="0"/>
          </a:p>
          <a:p>
            <a:pPr marL="685165" lvl="1" indent="-227965"/>
            <a:r>
              <a:rPr lang="en-US" dirty="0"/>
              <a:t>Undergraduate Research 101</a:t>
            </a:r>
          </a:p>
          <a:p>
            <a:pPr marL="227965" indent="-227965"/>
            <a:r>
              <a:rPr lang="en-US" dirty="0"/>
              <a:t>Student Organizations</a:t>
            </a:r>
          </a:p>
          <a:p>
            <a:pPr marL="685165" lvl="1" indent="-227965"/>
            <a:r>
              <a:rPr lang="en-US" dirty="0">
                <a:cs typeface="Arial"/>
              </a:rPr>
              <a:t>Provide resources, meeting schedule, Zoom recordings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Training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5753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C1B42A-E981-5050-6EAD-D6F026D9A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27965" indent="-227965"/>
            <a:r>
              <a:rPr lang="en-US" dirty="0">
                <a:cs typeface="Arial"/>
              </a:rPr>
              <a:t>Program or department specific faculty resources/onboarding courses</a:t>
            </a:r>
          </a:p>
          <a:p>
            <a:pPr marL="227965" indent="-227965"/>
            <a:r>
              <a:rPr lang="en-US" dirty="0"/>
              <a:t>Faculty Fellows training</a:t>
            </a:r>
          </a:p>
          <a:p>
            <a:pPr marL="227965" indent="-227965"/>
            <a:r>
              <a:rPr lang="en-US" dirty="0">
                <a:cs typeface="Arial"/>
              </a:rPr>
              <a:t>Online Design and Teaching course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0B89E4-9DA1-434C-A88B-7021D4BA9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Faculty Training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453174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oIboa1bY"/>
  <p:tag name="ARTICULATE_SLIDE_COUNT" val="18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UAB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E6B51"/>
      </a:accent1>
      <a:accent2>
        <a:srgbClr val="285134"/>
      </a:accent2>
      <a:accent3>
        <a:srgbClr val="80BC00"/>
      </a:accent3>
      <a:accent4>
        <a:srgbClr val="FFD300"/>
      </a:accent4>
      <a:accent5>
        <a:srgbClr val="AA9767"/>
      </a:accent5>
      <a:accent6>
        <a:srgbClr val="808285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DT Template" id="{CA96476A-AB4E-6F41-92F6-4152112674CE}" vid="{7D3B681C-C34D-5E45-B94D-F5F1F1A3F9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BC120BF518444CB66EF36A57938E80" ma:contentTypeVersion="25" ma:contentTypeDescription="Create a new document." ma:contentTypeScope="" ma:versionID="9fc49d0bd972aa13440cdc5b7221aad6">
  <xsd:schema xmlns:xsd="http://www.w3.org/2001/XMLSchema" xmlns:xs="http://www.w3.org/2001/XMLSchema" xmlns:p="http://schemas.microsoft.com/office/2006/metadata/properties" xmlns:ns1="http://schemas.microsoft.com/sharepoint/v3" xmlns:ns2="b83cc2d1-e95e-4d08-910c-bd23f109b8a0" xmlns:ns3="e3ac9692-203e-4140-8d60-345d1cd87763" targetNamespace="http://schemas.microsoft.com/office/2006/metadata/properties" ma:root="true" ma:fieldsID="bedf2735d977ef3f5f9c0d405dbc6835" ns1:_="" ns2:_="" ns3:_="">
    <xsd:import namespace="http://schemas.microsoft.com/sharepoint/v3"/>
    <xsd:import namespace="b83cc2d1-e95e-4d08-910c-bd23f109b8a0"/>
    <xsd:import namespace="e3ac9692-203e-4140-8d60-345d1cd8776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TypeofCourse" minOccurs="0"/>
                <xsd:element ref="ns3:Note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cc2d1-e95e-4d08-910c-bd23f109b8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23a0bf4-f986-4034-a6d2-ae7309433ea0}" ma:internalName="TaxCatchAll" ma:showField="CatchAllData" ma:web="b83cc2d1-e95e-4d08-910c-bd23f109b8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c9692-203e-4140-8d60-345d1cd877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TypeofCourse" ma:index="20" nillable="true" ma:displayName="Type of Course" ma:default="Academic" ma:format="Dropdown" ma:internalName="TypeofCourse">
      <xsd:simpleType>
        <xsd:restriction base="dms:Choice">
          <xsd:enumeration value="Academic"/>
          <xsd:enumeration value="Academic no credit"/>
          <xsd:enumeration value="Pro Studies"/>
        </xsd:restriction>
      </xsd:simpleType>
    </xsd:element>
    <xsd:element name="Notes" ma:index="21" nillable="true" ma:displayName="Notes" ma:description="This needs updated ASAP" ma:format="Dropdown" ma:internalName="Notes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cb661bd-580e-4f87-9e86-f3e9db1d3b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ofCourse xmlns="e3ac9692-203e-4140-8d60-345d1cd87763">Academic</TypeofCourse>
    <Notes xmlns="e3ac9692-203e-4140-8d60-345d1cd87763" xsi:nil="true"/>
    <SharedWithUsers xmlns="b83cc2d1-e95e-4d08-910c-bd23f109b8a0">
      <UserInfo>
        <DisplayName>Smith, Taylor M</DisplayName>
        <AccountId>91</AccountId>
        <AccountType/>
      </UserInfo>
    </SharedWithUsers>
    <_ip_UnifiedCompliancePolicyUIAction xmlns="http://schemas.microsoft.com/sharepoint/v3" xsi:nil="true"/>
    <lcf76f155ced4ddcb4097134ff3c332f xmlns="e3ac9692-203e-4140-8d60-345d1cd87763">
      <Terms xmlns="http://schemas.microsoft.com/office/infopath/2007/PartnerControls"/>
    </lcf76f155ced4ddcb4097134ff3c332f>
    <_ip_UnifiedCompliancePolicyProperties xmlns="http://schemas.microsoft.com/sharepoint/v3" xsi:nil="true"/>
    <TaxCatchAll xmlns="b83cc2d1-e95e-4d08-910c-bd23f109b8a0" xsi:nil="true"/>
  </documentManagement>
</p:properties>
</file>

<file path=customXml/itemProps1.xml><?xml version="1.0" encoding="utf-8"?>
<ds:datastoreItem xmlns:ds="http://schemas.openxmlformats.org/officeDocument/2006/customXml" ds:itemID="{A7B3BE98-6332-4AF8-928E-4DA6AD9520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83cc2d1-e95e-4d08-910c-bd23f109b8a0"/>
    <ds:schemaRef ds:uri="e3ac9692-203e-4140-8d60-345d1cd877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6725A4-D600-4A38-A04F-CA230F8FC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17A3E8-68DB-4766-AC9E-672DD42374DA}">
  <ds:schemaRefs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e3ac9692-203e-4140-8d60-345d1cd87763"/>
    <ds:schemaRef ds:uri="b83cc2d1-e95e-4d08-910c-bd23f109b8a0"/>
    <ds:schemaRef ds:uri="http://schemas.microsoft.com/office/2006/metadata/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ODT Template</Template>
  <TotalTime>529</TotalTime>
  <Words>582</Words>
  <Application>Microsoft Office PowerPoint</Application>
  <PresentationFormat>Widescreen</PresentationFormat>
  <Paragraphs>114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Proxima Nova Rg</vt:lpstr>
      <vt:lpstr>Office Theme</vt:lpstr>
      <vt:lpstr>Learner Support and Engagement Beyond Traditional Use of LMS</vt:lpstr>
      <vt:lpstr>Who are we?</vt:lpstr>
      <vt:lpstr>Objectives</vt:lpstr>
      <vt:lpstr>Background of UAB and eLearning</vt:lpstr>
      <vt:lpstr>March 2020… </vt:lpstr>
      <vt:lpstr>University and Program Resources</vt:lpstr>
      <vt:lpstr>Conference/Event Courses</vt:lpstr>
      <vt:lpstr>Student Training</vt:lpstr>
      <vt:lpstr>Faculty Training</vt:lpstr>
      <vt:lpstr>Design Process</vt:lpstr>
      <vt:lpstr>Enrollment Process</vt:lpstr>
      <vt:lpstr>Data and Reporting</vt:lpstr>
      <vt:lpstr>Key Stakeholders Involved</vt:lpstr>
      <vt:lpstr>Impact</vt:lpstr>
      <vt:lpstr>Challenges</vt:lpstr>
      <vt:lpstr>Lessons Learned</vt:lpstr>
      <vt:lpstr>Future Direction</vt:lpstr>
      <vt:lpstr>Thank you!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Series:  Workshop Title</dc:title>
  <dc:creator>Johnson, Brianna</dc:creator>
  <cp:lastModifiedBy>Kirkland, Randi</cp:lastModifiedBy>
  <cp:revision>155</cp:revision>
  <cp:lastPrinted>2019-04-15T23:31:51Z</cp:lastPrinted>
  <dcterms:created xsi:type="dcterms:W3CDTF">2022-08-23T21:30:52Z</dcterms:created>
  <dcterms:modified xsi:type="dcterms:W3CDTF">2022-10-24T14:06:40Z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A52F3908-6359-4F5A-A2FF-C2110DFA5C28</vt:lpwstr>
  </property>
  <property fmtid="{D5CDD505-2E9C-101B-9397-08002B2CF9AE}" pid="3" name="ArticulatePath">
    <vt:lpwstr>eLearning-widescreen-PPT</vt:lpwstr>
  </property>
  <property fmtid="{D5CDD505-2E9C-101B-9397-08002B2CF9AE}" pid="4" name="ContentTypeId">
    <vt:lpwstr>0x01010049BC120BF518444CB66EF36A57938E80</vt:lpwstr>
  </property>
  <property fmtid="{D5CDD505-2E9C-101B-9397-08002B2CF9AE}" pid="5" name="MediaServiceImageTags">
    <vt:lpwstr/>
  </property>
</Properties>
</file>