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68" r:id="rId1"/>
  </p:sldMasterIdLst>
  <p:notesMasterIdLst>
    <p:notesMasterId r:id="rId51"/>
  </p:notesMasterIdLst>
  <p:handoutMasterIdLst>
    <p:handoutMasterId r:id="rId52"/>
  </p:handoutMasterIdLst>
  <p:sldIdLst>
    <p:sldId id="256" r:id="rId2"/>
    <p:sldId id="279" r:id="rId3"/>
    <p:sldId id="269" r:id="rId4"/>
    <p:sldId id="273" r:id="rId5"/>
    <p:sldId id="285" r:id="rId6"/>
    <p:sldId id="281" r:id="rId7"/>
    <p:sldId id="287" r:id="rId8"/>
    <p:sldId id="276" r:id="rId9"/>
    <p:sldId id="288" r:id="rId10"/>
    <p:sldId id="400" r:id="rId11"/>
    <p:sldId id="271" r:id="rId12"/>
    <p:sldId id="291" r:id="rId13"/>
    <p:sldId id="395" r:id="rId14"/>
    <p:sldId id="292" r:id="rId15"/>
    <p:sldId id="289" r:id="rId16"/>
    <p:sldId id="293" r:id="rId17"/>
    <p:sldId id="294" r:id="rId18"/>
    <p:sldId id="296" r:id="rId19"/>
    <p:sldId id="295" r:id="rId20"/>
    <p:sldId id="302" r:id="rId21"/>
    <p:sldId id="307" r:id="rId22"/>
    <p:sldId id="308" r:id="rId23"/>
    <p:sldId id="309" r:id="rId24"/>
    <p:sldId id="310" r:id="rId25"/>
    <p:sldId id="280" r:id="rId26"/>
    <p:sldId id="317" r:id="rId27"/>
    <p:sldId id="393" r:id="rId28"/>
    <p:sldId id="282" r:id="rId29"/>
    <p:sldId id="311" r:id="rId30"/>
    <p:sldId id="376" r:id="rId31"/>
    <p:sldId id="313" r:id="rId32"/>
    <p:sldId id="345" r:id="rId33"/>
    <p:sldId id="352" r:id="rId34"/>
    <p:sldId id="346" r:id="rId35"/>
    <p:sldId id="347" r:id="rId36"/>
    <p:sldId id="348" r:id="rId37"/>
    <p:sldId id="401" r:id="rId38"/>
    <p:sldId id="316" r:id="rId39"/>
    <p:sldId id="380" r:id="rId40"/>
    <p:sldId id="381" r:id="rId41"/>
    <p:sldId id="382" r:id="rId42"/>
    <p:sldId id="277" r:id="rId43"/>
    <p:sldId id="283" r:id="rId44"/>
    <p:sldId id="392" r:id="rId45"/>
    <p:sldId id="390" r:id="rId46"/>
    <p:sldId id="391" r:id="rId47"/>
    <p:sldId id="398" r:id="rId48"/>
    <p:sldId id="399" r:id="rId49"/>
    <p:sldId id="265"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684C"/>
    <a:srgbClr val="803348"/>
    <a:srgbClr val="4096B0"/>
    <a:srgbClr val="FBFBFB"/>
    <a:srgbClr val="556F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89C188-68A0-4074-AB62-EDC2BCBBBB17}" v="509" dt="2022-11-08T03:14:48.1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3" autoAdjust="0"/>
    <p:restoredTop sz="65686" autoAdjust="0"/>
  </p:normalViewPr>
  <p:slideViewPr>
    <p:cSldViewPr snapToGrid="0">
      <p:cViewPr varScale="1">
        <p:scale>
          <a:sx n="42" d="100"/>
          <a:sy n="42" d="100"/>
        </p:scale>
        <p:origin x="852" y="56"/>
      </p:cViewPr>
      <p:guideLst/>
    </p:cSldViewPr>
  </p:slideViewPr>
  <p:outlineViewPr>
    <p:cViewPr>
      <p:scale>
        <a:sx n="33" d="100"/>
        <a:sy n="33" d="100"/>
      </p:scale>
      <p:origin x="0" y="-32220"/>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Mella, Toni" userId="b7b01836-6b0c-49b5-bad9-702148411682" providerId="ADAL" clId="{6E89C188-68A0-4074-AB62-EDC2BCBBBB17}"/>
    <pc:docChg chg="undo redo custSel addSld delSld modSld sldOrd">
      <pc:chgData name="DiMella, Toni" userId="b7b01836-6b0c-49b5-bad9-702148411682" providerId="ADAL" clId="{6E89C188-68A0-4074-AB62-EDC2BCBBBB17}" dt="2022-11-08T03:23:08.687" v="3594"/>
      <pc:docMkLst>
        <pc:docMk/>
      </pc:docMkLst>
      <pc:sldChg chg="del">
        <pc:chgData name="DiMella, Toni" userId="b7b01836-6b0c-49b5-bad9-702148411682" providerId="ADAL" clId="{6E89C188-68A0-4074-AB62-EDC2BCBBBB17}" dt="2022-10-27T01:15:40.680" v="2904" actId="47"/>
        <pc:sldMkLst>
          <pc:docMk/>
          <pc:sldMk cId="2923480833" sldId="257"/>
        </pc:sldMkLst>
      </pc:sldChg>
      <pc:sldChg chg="add del">
        <pc:chgData name="DiMella, Toni" userId="b7b01836-6b0c-49b5-bad9-702148411682" providerId="ADAL" clId="{6E89C188-68A0-4074-AB62-EDC2BCBBBB17}" dt="2022-10-26T17:54:06.346" v="843" actId="47"/>
        <pc:sldMkLst>
          <pc:docMk/>
          <pc:sldMk cId="0" sldId="261"/>
        </pc:sldMkLst>
      </pc:sldChg>
      <pc:sldChg chg="addSp delSp del">
        <pc:chgData name="DiMella, Toni" userId="b7b01836-6b0c-49b5-bad9-702148411682" providerId="ADAL" clId="{6E89C188-68A0-4074-AB62-EDC2BCBBBB17}" dt="2022-10-27T01:15:20.463" v="2898" actId="47"/>
        <pc:sldMkLst>
          <pc:docMk/>
          <pc:sldMk cId="2193060809" sldId="263"/>
        </pc:sldMkLst>
        <pc:picChg chg="add del">
          <ac:chgData name="DiMella, Toni" userId="b7b01836-6b0c-49b5-bad9-702148411682" providerId="ADAL" clId="{6E89C188-68A0-4074-AB62-EDC2BCBBBB17}" dt="2022-10-27T00:53:27.274" v="2743"/>
          <ac:picMkLst>
            <pc:docMk/>
            <pc:sldMk cId="2193060809" sldId="263"/>
            <ac:picMk id="2050" creationId="{BC9EB4DB-9EFD-193F-B568-49252FDAE4FE}"/>
          </ac:picMkLst>
        </pc:picChg>
      </pc:sldChg>
      <pc:sldChg chg="addSp delSp modSp mod">
        <pc:chgData name="DiMella, Toni" userId="b7b01836-6b0c-49b5-bad9-702148411682" providerId="ADAL" clId="{6E89C188-68A0-4074-AB62-EDC2BCBBBB17}" dt="2022-11-08T02:00:08.966" v="3152" actId="1076"/>
        <pc:sldMkLst>
          <pc:docMk/>
          <pc:sldMk cId="1665483968" sldId="265"/>
        </pc:sldMkLst>
        <pc:spChg chg="add del">
          <ac:chgData name="DiMella, Toni" userId="b7b01836-6b0c-49b5-bad9-702148411682" providerId="ADAL" clId="{6E89C188-68A0-4074-AB62-EDC2BCBBBB17}" dt="2022-11-08T01:59:15.024" v="3145" actId="22"/>
          <ac:spMkLst>
            <pc:docMk/>
            <pc:sldMk cId="1665483968" sldId="265"/>
            <ac:spMk id="3" creationId="{D388014E-5AF6-DBE0-0EA8-CBDD101E3C9D}"/>
          </ac:spMkLst>
        </pc:spChg>
        <pc:picChg chg="add mod">
          <ac:chgData name="DiMella, Toni" userId="b7b01836-6b0c-49b5-bad9-702148411682" providerId="ADAL" clId="{6E89C188-68A0-4074-AB62-EDC2BCBBBB17}" dt="2022-11-08T02:00:08.966" v="3152" actId="1076"/>
          <ac:picMkLst>
            <pc:docMk/>
            <pc:sldMk cId="1665483968" sldId="265"/>
            <ac:picMk id="7" creationId="{92237B41-83AD-0EDE-17B4-DBC85F9ECCFE}"/>
          </ac:picMkLst>
        </pc:picChg>
      </pc:sldChg>
      <pc:sldChg chg="addSp modSp add del mod modClrScheme chgLayout">
        <pc:chgData name="DiMella, Toni" userId="b7b01836-6b0c-49b5-bad9-702148411682" providerId="ADAL" clId="{6E89C188-68A0-4074-AB62-EDC2BCBBBB17}" dt="2022-10-26T17:29:00.077" v="797" actId="47"/>
        <pc:sldMkLst>
          <pc:docMk/>
          <pc:sldMk cId="0" sldId="266"/>
        </pc:sldMkLst>
        <pc:spChg chg="mod ord">
          <ac:chgData name="DiMella, Toni" userId="b7b01836-6b0c-49b5-bad9-702148411682" providerId="ADAL" clId="{6E89C188-68A0-4074-AB62-EDC2BCBBBB17}" dt="2022-10-26T17:27:20.536" v="788" actId="26606"/>
          <ac:spMkLst>
            <pc:docMk/>
            <pc:sldMk cId="0" sldId="266"/>
            <ac:spMk id="14338" creationId="{D686E178-CDB3-42E3-BDBA-484EA164B401}"/>
          </ac:spMkLst>
        </pc:spChg>
        <pc:spChg chg="add mod">
          <ac:chgData name="DiMella, Toni" userId="b7b01836-6b0c-49b5-bad9-702148411682" providerId="ADAL" clId="{6E89C188-68A0-4074-AB62-EDC2BCBBBB17}" dt="2022-10-26T17:27:20.536" v="788" actId="26606"/>
          <ac:spMkLst>
            <pc:docMk/>
            <pc:sldMk cId="0" sldId="266"/>
            <ac:spMk id="14344" creationId="{8384C546-FD52-6759-129C-16B3A4F68451}"/>
          </ac:spMkLst>
        </pc:spChg>
        <pc:picChg chg="mod">
          <ac:chgData name="DiMella, Toni" userId="b7b01836-6b0c-49b5-bad9-702148411682" providerId="ADAL" clId="{6E89C188-68A0-4074-AB62-EDC2BCBBBB17}" dt="2022-10-26T17:27:20.536" v="788" actId="26606"/>
          <ac:picMkLst>
            <pc:docMk/>
            <pc:sldMk cId="0" sldId="266"/>
            <ac:picMk id="14339" creationId="{9E4D5B37-31C7-4BC3-94F8-D03DD2C8168D}"/>
          </ac:picMkLst>
        </pc:picChg>
      </pc:sldChg>
      <pc:sldChg chg="add del">
        <pc:chgData name="DiMella, Toni" userId="b7b01836-6b0c-49b5-bad9-702148411682" providerId="ADAL" clId="{6E89C188-68A0-4074-AB62-EDC2BCBBBB17}" dt="2022-10-26T17:28:26.629" v="790" actId="47"/>
        <pc:sldMkLst>
          <pc:docMk/>
          <pc:sldMk cId="0" sldId="267"/>
        </pc:sldMkLst>
      </pc:sldChg>
      <pc:sldChg chg="addSp delSp modSp add del mod">
        <pc:chgData name="DiMella, Toni" userId="b7b01836-6b0c-49b5-bad9-702148411682" providerId="ADAL" clId="{6E89C188-68A0-4074-AB62-EDC2BCBBBB17}" dt="2022-11-08T02:32:26.546" v="3196" actId="207"/>
        <pc:sldMkLst>
          <pc:docMk/>
          <pc:sldMk cId="0" sldId="271"/>
        </pc:sldMkLst>
        <pc:spChg chg="add del mod">
          <ac:chgData name="DiMella, Toni" userId="b7b01836-6b0c-49b5-bad9-702148411682" providerId="ADAL" clId="{6E89C188-68A0-4074-AB62-EDC2BCBBBB17}" dt="2022-10-26T19:32:02.030" v="1572" actId="478"/>
          <ac:spMkLst>
            <pc:docMk/>
            <pc:sldMk cId="0" sldId="271"/>
            <ac:spMk id="3" creationId="{D8F0D161-8EED-A965-1B6A-D9D2148C5A06}"/>
          </ac:spMkLst>
        </pc:spChg>
        <pc:spChg chg="add del mod topLvl">
          <ac:chgData name="DiMella, Toni" userId="b7b01836-6b0c-49b5-bad9-702148411682" providerId="ADAL" clId="{6E89C188-68A0-4074-AB62-EDC2BCBBBB17}" dt="2022-10-26T17:59:54.878" v="915" actId="478"/>
          <ac:spMkLst>
            <pc:docMk/>
            <pc:sldMk cId="0" sldId="271"/>
            <ac:spMk id="5" creationId="{7ACFC7E6-D3DF-2CC8-27FF-D4F00467BB6A}"/>
          </ac:spMkLst>
        </pc:spChg>
        <pc:spChg chg="add mod topLvl">
          <ac:chgData name="DiMella, Toni" userId="b7b01836-6b0c-49b5-bad9-702148411682" providerId="ADAL" clId="{6E89C188-68A0-4074-AB62-EDC2BCBBBB17}" dt="2022-10-26T18:00:40.466" v="926" actId="6549"/>
          <ac:spMkLst>
            <pc:docMk/>
            <pc:sldMk cId="0" sldId="271"/>
            <ac:spMk id="6" creationId="{49CE715E-2D37-F783-7828-3AC2E3B317A5}"/>
          </ac:spMkLst>
        </pc:spChg>
        <pc:spChg chg="add del mod">
          <ac:chgData name="DiMella, Toni" userId="b7b01836-6b0c-49b5-bad9-702148411682" providerId="ADAL" clId="{6E89C188-68A0-4074-AB62-EDC2BCBBBB17}" dt="2022-10-26T18:00:45.447" v="927" actId="478"/>
          <ac:spMkLst>
            <pc:docMk/>
            <pc:sldMk cId="0" sldId="271"/>
            <ac:spMk id="8" creationId="{DC1BFFE8-EBD1-5EF0-CCE8-58531497FC48}"/>
          </ac:spMkLst>
        </pc:spChg>
        <pc:spChg chg="add del mod">
          <ac:chgData name="DiMella, Toni" userId="b7b01836-6b0c-49b5-bad9-702148411682" providerId="ADAL" clId="{6E89C188-68A0-4074-AB62-EDC2BCBBBB17}" dt="2022-10-26T18:04:31.628" v="992" actId="478"/>
          <ac:spMkLst>
            <pc:docMk/>
            <pc:sldMk cId="0" sldId="271"/>
            <ac:spMk id="9" creationId="{5C80DBC7-C28C-34EA-3CD2-418AAE0AE377}"/>
          </ac:spMkLst>
        </pc:spChg>
        <pc:spChg chg="add mod">
          <ac:chgData name="DiMella, Toni" userId="b7b01836-6b0c-49b5-bad9-702148411682" providerId="ADAL" clId="{6E89C188-68A0-4074-AB62-EDC2BCBBBB17}" dt="2022-10-26T19:34:18.737" v="1596" actId="14100"/>
          <ac:spMkLst>
            <pc:docMk/>
            <pc:sldMk cId="0" sldId="271"/>
            <ac:spMk id="17" creationId="{2A6CF105-644A-5CF3-2F01-EBE854AE238D}"/>
          </ac:spMkLst>
        </pc:spChg>
        <pc:spChg chg="mod">
          <ac:chgData name="DiMella, Toni" userId="b7b01836-6b0c-49b5-bad9-702148411682" providerId="ADAL" clId="{6E89C188-68A0-4074-AB62-EDC2BCBBBB17}" dt="2022-10-26T19:31:55.728" v="1570" actId="20577"/>
          <ac:spMkLst>
            <pc:docMk/>
            <pc:sldMk cId="0" sldId="271"/>
            <ac:spMk id="28674" creationId="{04F93408-7BC1-495B-BB63-4F2A987C370E}"/>
          </ac:spMkLst>
        </pc:spChg>
        <pc:spChg chg="del mod">
          <ac:chgData name="DiMella, Toni" userId="b7b01836-6b0c-49b5-bad9-702148411682" providerId="ADAL" clId="{6E89C188-68A0-4074-AB62-EDC2BCBBBB17}" dt="2022-10-26T18:00:27.176" v="923" actId="478"/>
          <ac:spMkLst>
            <pc:docMk/>
            <pc:sldMk cId="0" sldId="271"/>
            <ac:spMk id="28680" creationId="{6698956E-F4A2-4F01-BCAC-055D4885CABE}"/>
          </ac:spMkLst>
        </pc:spChg>
        <pc:spChg chg="del mod">
          <ac:chgData name="DiMella, Toni" userId="b7b01836-6b0c-49b5-bad9-702148411682" providerId="ADAL" clId="{6E89C188-68A0-4074-AB62-EDC2BCBBBB17}" dt="2022-10-26T18:01:07.719" v="935" actId="478"/>
          <ac:spMkLst>
            <pc:docMk/>
            <pc:sldMk cId="0" sldId="271"/>
            <ac:spMk id="28684" creationId="{5684E6D7-015C-4A58-B168-AE8A05501922}"/>
          </ac:spMkLst>
        </pc:spChg>
        <pc:grpChg chg="add del mod">
          <ac:chgData name="DiMella, Toni" userId="b7b01836-6b0c-49b5-bad9-702148411682" providerId="ADAL" clId="{6E89C188-68A0-4074-AB62-EDC2BCBBBB17}" dt="2022-10-26T17:59:54.878" v="915" actId="478"/>
          <ac:grpSpMkLst>
            <pc:docMk/>
            <pc:sldMk cId="0" sldId="271"/>
            <ac:grpSpMk id="4" creationId="{28A8210F-33E7-BD74-C3D1-7F01E8DED124}"/>
          </ac:grpSpMkLst>
        </pc:grpChg>
        <pc:grpChg chg="del mod">
          <ac:chgData name="DiMella, Toni" userId="b7b01836-6b0c-49b5-bad9-702148411682" providerId="ADAL" clId="{6E89C188-68A0-4074-AB62-EDC2BCBBBB17}" dt="2022-10-26T18:02:07.817" v="967" actId="478"/>
          <ac:grpSpMkLst>
            <pc:docMk/>
            <pc:sldMk cId="0" sldId="271"/>
            <ac:grpSpMk id="28675" creationId="{E7737BED-C406-4E46-A7A9-F4F100B46B58}"/>
          </ac:grpSpMkLst>
        </pc:grpChg>
        <pc:graphicFrameChg chg="add del mod modGraphic">
          <ac:chgData name="DiMella, Toni" userId="b7b01836-6b0c-49b5-bad9-702148411682" providerId="ADAL" clId="{6E89C188-68A0-4074-AB62-EDC2BCBBBB17}" dt="2022-11-08T02:32:26.546" v="3196" actId="207"/>
          <ac:graphicFrameMkLst>
            <pc:docMk/>
            <pc:sldMk cId="0" sldId="271"/>
            <ac:graphicFrameMk id="2" creationId="{878F07B5-89F4-EECF-724D-0E9FA70516BC}"/>
          </ac:graphicFrameMkLst>
        </pc:graphicFrameChg>
        <pc:picChg chg="add mod">
          <ac:chgData name="DiMella, Toni" userId="b7b01836-6b0c-49b5-bad9-702148411682" providerId="ADAL" clId="{6E89C188-68A0-4074-AB62-EDC2BCBBBB17}" dt="2022-10-26T18:07:00.477" v="1031" actId="1076"/>
          <ac:picMkLst>
            <pc:docMk/>
            <pc:sldMk cId="0" sldId="271"/>
            <ac:picMk id="11" creationId="{0C916636-4ADE-B3FE-02B9-DE58C6D49E8D}"/>
          </ac:picMkLst>
        </pc:picChg>
        <pc:picChg chg="add mod">
          <ac:chgData name="DiMella, Toni" userId="b7b01836-6b0c-49b5-bad9-702148411682" providerId="ADAL" clId="{6E89C188-68A0-4074-AB62-EDC2BCBBBB17}" dt="2022-10-26T18:05:06.826" v="1001" actId="14100"/>
          <ac:picMkLst>
            <pc:docMk/>
            <pc:sldMk cId="0" sldId="271"/>
            <ac:picMk id="13" creationId="{B8E759CD-25A3-5AF0-90C6-0BB66F26D50F}"/>
          </ac:picMkLst>
        </pc:picChg>
        <pc:picChg chg="add del mod">
          <ac:chgData name="DiMella, Toni" userId="b7b01836-6b0c-49b5-bad9-702148411682" providerId="ADAL" clId="{6E89C188-68A0-4074-AB62-EDC2BCBBBB17}" dt="2022-10-26T19:32:02.030" v="1572" actId="478"/>
          <ac:picMkLst>
            <pc:docMk/>
            <pc:sldMk cId="0" sldId="271"/>
            <ac:picMk id="15" creationId="{C2AC87CD-72B6-D93C-2F30-4A42197FA623}"/>
          </ac:picMkLst>
        </pc:picChg>
        <pc:picChg chg="add mod">
          <ac:chgData name="DiMella, Toni" userId="b7b01836-6b0c-49b5-bad9-702148411682" providerId="ADAL" clId="{6E89C188-68A0-4074-AB62-EDC2BCBBBB17}" dt="2022-10-26T18:05:24.467" v="1007" actId="1076"/>
          <ac:picMkLst>
            <pc:docMk/>
            <pc:sldMk cId="0" sldId="271"/>
            <ac:picMk id="16" creationId="{331428EF-7E5E-DA7C-39E6-F44DE1AC1986}"/>
          </ac:picMkLst>
        </pc:picChg>
        <pc:picChg chg="add mod">
          <ac:chgData name="DiMella, Toni" userId="b7b01836-6b0c-49b5-bad9-702148411682" providerId="ADAL" clId="{6E89C188-68A0-4074-AB62-EDC2BCBBBB17}" dt="2022-10-26T19:32:10.709" v="1575" actId="1076"/>
          <ac:picMkLst>
            <pc:docMk/>
            <pc:sldMk cId="0" sldId="271"/>
            <ac:picMk id="18" creationId="{0F010A34-7274-FCD5-7D03-B58FBDA698BC}"/>
          </ac:picMkLst>
        </pc:picChg>
        <pc:picChg chg="del mod">
          <ac:chgData name="DiMella, Toni" userId="b7b01836-6b0c-49b5-bad9-702148411682" providerId="ADAL" clId="{6E89C188-68A0-4074-AB62-EDC2BCBBBB17}" dt="2022-10-26T18:00:54.071" v="930" actId="478"/>
          <ac:picMkLst>
            <pc:docMk/>
            <pc:sldMk cId="0" sldId="271"/>
            <ac:picMk id="28678" creationId="{4094B8BD-110F-4BDC-89FA-978AB81038AE}"/>
          </ac:picMkLst>
        </pc:picChg>
        <pc:picChg chg="del mod">
          <ac:chgData name="DiMella, Toni" userId="b7b01836-6b0c-49b5-bad9-702148411682" providerId="ADAL" clId="{6E89C188-68A0-4074-AB62-EDC2BCBBBB17}" dt="2022-10-26T18:00:53.416" v="929" actId="478"/>
          <ac:picMkLst>
            <pc:docMk/>
            <pc:sldMk cId="0" sldId="271"/>
            <ac:picMk id="28679" creationId="{FA43437F-4FBA-4F3D-846A-A7C1E23E45DB}"/>
          </ac:picMkLst>
        </pc:picChg>
        <pc:picChg chg="add del mod">
          <ac:chgData name="DiMella, Toni" userId="b7b01836-6b0c-49b5-bad9-702148411682" providerId="ADAL" clId="{6E89C188-68A0-4074-AB62-EDC2BCBBBB17}" dt="2022-10-26T18:02:48.667" v="973" actId="478"/>
          <ac:picMkLst>
            <pc:docMk/>
            <pc:sldMk cId="0" sldId="271"/>
            <ac:picMk id="28681" creationId="{77CAB622-45BD-44A8-9D67-FFA1C5BF95A0}"/>
          </ac:picMkLst>
        </pc:picChg>
        <pc:picChg chg="mod">
          <ac:chgData name="DiMella, Toni" userId="b7b01836-6b0c-49b5-bad9-702148411682" providerId="ADAL" clId="{6E89C188-68A0-4074-AB62-EDC2BCBBBB17}" dt="2022-10-26T18:01:22.993" v="943" actId="1076"/>
          <ac:picMkLst>
            <pc:docMk/>
            <pc:sldMk cId="0" sldId="271"/>
            <ac:picMk id="28682" creationId="{BA83F6B8-A8BE-4A12-A625-FC331FE2B4CB}"/>
          </ac:picMkLst>
        </pc:picChg>
        <pc:picChg chg="mod">
          <ac:chgData name="DiMella, Toni" userId="b7b01836-6b0c-49b5-bad9-702148411682" providerId="ADAL" clId="{6E89C188-68A0-4074-AB62-EDC2BCBBBB17}" dt="2022-10-26T18:01:22.993" v="943" actId="1076"/>
          <ac:picMkLst>
            <pc:docMk/>
            <pc:sldMk cId="0" sldId="271"/>
            <ac:picMk id="28683" creationId="{45165690-61BF-480F-A78D-509F292D4EAE}"/>
          </ac:picMkLst>
        </pc:picChg>
      </pc:sldChg>
      <pc:sldChg chg="addSp delSp modSp del mod">
        <pc:chgData name="DiMella, Toni" userId="b7b01836-6b0c-49b5-bad9-702148411682" providerId="ADAL" clId="{6E89C188-68A0-4074-AB62-EDC2BCBBBB17}" dt="2022-10-27T00:49:29.809" v="2741" actId="47"/>
        <pc:sldMkLst>
          <pc:docMk/>
          <pc:sldMk cId="2710073666" sldId="272"/>
        </pc:sldMkLst>
        <pc:spChg chg="del">
          <ac:chgData name="DiMella, Toni" userId="b7b01836-6b0c-49b5-bad9-702148411682" providerId="ADAL" clId="{6E89C188-68A0-4074-AB62-EDC2BCBBBB17}" dt="2022-10-27T00:43:21.044" v="2735" actId="478"/>
          <ac:spMkLst>
            <pc:docMk/>
            <pc:sldMk cId="2710073666" sldId="272"/>
            <ac:spMk id="2" creationId="{C7F96A02-86EB-4DB6-848F-D15402E17D6C}"/>
          </ac:spMkLst>
        </pc:spChg>
        <pc:spChg chg="add del mod">
          <ac:chgData name="DiMella, Toni" userId="b7b01836-6b0c-49b5-bad9-702148411682" providerId="ADAL" clId="{6E89C188-68A0-4074-AB62-EDC2BCBBBB17}" dt="2022-10-27T00:43:24.434" v="2736" actId="478"/>
          <ac:spMkLst>
            <pc:docMk/>
            <pc:sldMk cId="2710073666" sldId="272"/>
            <ac:spMk id="4" creationId="{4643D14A-7E8D-ED05-7448-6BA8C054E7C9}"/>
          </ac:spMkLst>
        </pc:spChg>
        <pc:spChg chg="add del mod">
          <ac:chgData name="DiMella, Toni" userId="b7b01836-6b0c-49b5-bad9-702148411682" providerId="ADAL" clId="{6E89C188-68A0-4074-AB62-EDC2BCBBBB17}" dt="2022-10-27T00:43:28.098" v="2738" actId="478"/>
          <ac:spMkLst>
            <pc:docMk/>
            <pc:sldMk cId="2710073666" sldId="272"/>
            <ac:spMk id="6" creationId="{D6652A1F-F231-10A9-FC05-6F6505B4C5EC}"/>
          </ac:spMkLst>
        </pc:spChg>
        <pc:spChg chg="add del">
          <ac:chgData name="DiMella, Toni" userId="b7b01836-6b0c-49b5-bad9-702148411682" providerId="ADAL" clId="{6E89C188-68A0-4074-AB62-EDC2BCBBBB17}" dt="2022-10-27T00:49:24.408" v="2740" actId="22"/>
          <ac:spMkLst>
            <pc:docMk/>
            <pc:sldMk cId="2710073666" sldId="272"/>
            <ac:spMk id="8" creationId="{A7E7A5DF-DD9A-4A16-417F-506D349BCD66}"/>
          </ac:spMkLst>
        </pc:spChg>
        <pc:spChg chg="del">
          <ac:chgData name="DiMella, Toni" userId="b7b01836-6b0c-49b5-bad9-702148411682" providerId="ADAL" clId="{6E89C188-68A0-4074-AB62-EDC2BCBBBB17}" dt="2022-10-27T00:43:26.757" v="2737" actId="478"/>
          <ac:spMkLst>
            <pc:docMk/>
            <pc:sldMk cId="2710073666" sldId="272"/>
            <ac:spMk id="14" creationId="{F7580787-4CF5-4195-9119-C37E931CA514}"/>
          </ac:spMkLst>
        </pc:spChg>
      </pc:sldChg>
      <pc:sldChg chg="addSp delSp modSp mod ord">
        <pc:chgData name="DiMella, Toni" userId="b7b01836-6b0c-49b5-bad9-702148411682" providerId="ADAL" clId="{6E89C188-68A0-4074-AB62-EDC2BCBBBB17}" dt="2022-10-25T19:02:12.688" v="589" actId="20577"/>
        <pc:sldMkLst>
          <pc:docMk/>
          <pc:sldMk cId="1136713874" sldId="273"/>
        </pc:sldMkLst>
        <pc:spChg chg="mod">
          <ac:chgData name="DiMella, Toni" userId="b7b01836-6b0c-49b5-bad9-702148411682" providerId="ADAL" clId="{6E89C188-68A0-4074-AB62-EDC2BCBBBB17}" dt="2022-10-25T17:45:35.017" v="57" actId="20577"/>
          <ac:spMkLst>
            <pc:docMk/>
            <pc:sldMk cId="1136713874" sldId="273"/>
            <ac:spMk id="2" creationId="{84F0FD8D-85A3-4615-A429-E50BA24B943E}"/>
          </ac:spMkLst>
        </pc:spChg>
        <pc:spChg chg="del">
          <ac:chgData name="DiMella, Toni" userId="b7b01836-6b0c-49b5-bad9-702148411682" providerId="ADAL" clId="{6E89C188-68A0-4074-AB62-EDC2BCBBBB17}" dt="2022-10-25T17:45:44.109" v="58" actId="478"/>
          <ac:spMkLst>
            <pc:docMk/>
            <pc:sldMk cId="1136713874" sldId="273"/>
            <ac:spMk id="3" creationId="{7A35197D-A94D-457B-836D-4FCC52921A3F}"/>
          </ac:spMkLst>
        </pc:spChg>
        <pc:spChg chg="mod">
          <ac:chgData name="DiMella, Toni" userId="b7b01836-6b0c-49b5-bad9-702148411682" providerId="ADAL" clId="{6E89C188-68A0-4074-AB62-EDC2BCBBBB17}" dt="2022-10-25T19:02:12.688" v="589" actId="20577"/>
          <ac:spMkLst>
            <pc:docMk/>
            <pc:sldMk cId="1136713874" sldId="273"/>
            <ac:spMk id="4" creationId="{E85C3FCA-87E6-488B-8AC1-2CCE3382912D}"/>
          </ac:spMkLst>
        </pc:spChg>
        <pc:spChg chg="del">
          <ac:chgData name="DiMella, Toni" userId="b7b01836-6b0c-49b5-bad9-702148411682" providerId="ADAL" clId="{6E89C188-68A0-4074-AB62-EDC2BCBBBB17}" dt="2022-10-25T17:45:51.416" v="61" actId="478"/>
          <ac:spMkLst>
            <pc:docMk/>
            <pc:sldMk cId="1136713874" sldId="273"/>
            <ac:spMk id="5" creationId="{995C9CC3-9115-49C8-A9B1-329D565EA721}"/>
          </ac:spMkLst>
        </pc:spChg>
        <pc:spChg chg="del">
          <ac:chgData name="DiMella, Toni" userId="b7b01836-6b0c-49b5-bad9-702148411682" providerId="ADAL" clId="{6E89C188-68A0-4074-AB62-EDC2BCBBBB17}" dt="2022-10-25T17:45:55.588" v="63" actId="478"/>
          <ac:spMkLst>
            <pc:docMk/>
            <pc:sldMk cId="1136713874" sldId="273"/>
            <ac:spMk id="6" creationId="{A15EFB10-E96A-43FB-B678-E77AFE5162ED}"/>
          </ac:spMkLst>
        </pc:spChg>
        <pc:spChg chg="add del mod">
          <ac:chgData name="DiMella, Toni" userId="b7b01836-6b0c-49b5-bad9-702148411682" providerId="ADAL" clId="{6E89C188-68A0-4074-AB62-EDC2BCBBBB17}" dt="2022-10-25T17:45:45.977" v="59" actId="478"/>
          <ac:spMkLst>
            <pc:docMk/>
            <pc:sldMk cId="1136713874" sldId="273"/>
            <ac:spMk id="8" creationId="{DF3E13FC-4FCC-D86B-3F09-DB59DAADEDD4}"/>
          </ac:spMkLst>
        </pc:spChg>
        <pc:spChg chg="add del mod">
          <ac:chgData name="DiMella, Toni" userId="b7b01836-6b0c-49b5-bad9-702148411682" providerId="ADAL" clId="{6E89C188-68A0-4074-AB62-EDC2BCBBBB17}" dt="2022-10-25T17:45:52.819" v="62" actId="478"/>
          <ac:spMkLst>
            <pc:docMk/>
            <pc:sldMk cId="1136713874" sldId="273"/>
            <ac:spMk id="10" creationId="{B5EE38CF-3A9F-6D1F-59C8-66FC7E621ED0}"/>
          </ac:spMkLst>
        </pc:spChg>
        <pc:spChg chg="add del mod">
          <ac:chgData name="DiMella, Toni" userId="b7b01836-6b0c-49b5-bad9-702148411682" providerId="ADAL" clId="{6E89C188-68A0-4074-AB62-EDC2BCBBBB17}" dt="2022-10-25T17:45:57.289" v="64" actId="478"/>
          <ac:spMkLst>
            <pc:docMk/>
            <pc:sldMk cId="1136713874" sldId="273"/>
            <ac:spMk id="12" creationId="{79BA7DD8-6B3E-78CB-9725-1027A2D176F3}"/>
          </ac:spMkLst>
        </pc:spChg>
        <pc:spChg chg="add del">
          <ac:chgData name="DiMella, Toni" userId="b7b01836-6b0c-49b5-bad9-702148411682" providerId="ADAL" clId="{6E89C188-68A0-4074-AB62-EDC2BCBBBB17}" dt="2022-10-25T17:47:11.643" v="116"/>
          <ac:spMkLst>
            <pc:docMk/>
            <pc:sldMk cId="1136713874" sldId="273"/>
            <ac:spMk id="13" creationId="{FA5A90BD-B2AE-EDE3-D40B-F60A59B89F73}"/>
          </ac:spMkLst>
        </pc:spChg>
        <pc:spChg chg="add del mod">
          <ac:chgData name="DiMella, Toni" userId="b7b01836-6b0c-49b5-bad9-702148411682" providerId="ADAL" clId="{6E89C188-68A0-4074-AB62-EDC2BCBBBB17}" dt="2022-10-25T17:47:11.292" v="115"/>
          <ac:spMkLst>
            <pc:docMk/>
            <pc:sldMk cId="1136713874" sldId="273"/>
            <ac:spMk id="14" creationId="{B3DD0631-CB9D-8EE3-E50B-5B3DD80A3F49}"/>
          </ac:spMkLst>
        </pc:spChg>
        <pc:spChg chg="add del mod">
          <ac:chgData name="DiMella, Toni" userId="b7b01836-6b0c-49b5-bad9-702148411682" providerId="ADAL" clId="{6E89C188-68A0-4074-AB62-EDC2BCBBBB17}" dt="2022-10-25T18:02:20.777" v="139"/>
          <ac:spMkLst>
            <pc:docMk/>
            <pc:sldMk cId="1136713874" sldId="273"/>
            <ac:spMk id="15" creationId="{87DE33B9-F05E-563D-0C55-F2243E8FD06F}"/>
          </ac:spMkLst>
        </pc:spChg>
      </pc:sldChg>
      <pc:sldChg chg="del">
        <pc:chgData name="DiMella, Toni" userId="b7b01836-6b0c-49b5-bad9-702148411682" providerId="ADAL" clId="{6E89C188-68A0-4074-AB62-EDC2BCBBBB17}" dt="2022-10-27T01:15:34.919" v="2902" actId="47"/>
        <pc:sldMkLst>
          <pc:docMk/>
          <pc:sldMk cId="3553990703" sldId="275"/>
        </pc:sldMkLst>
      </pc:sldChg>
      <pc:sldChg chg="addSp delSp modSp mod ord modClrScheme chgLayout">
        <pc:chgData name="DiMella, Toni" userId="b7b01836-6b0c-49b5-bad9-702148411682" providerId="ADAL" clId="{6E89C188-68A0-4074-AB62-EDC2BCBBBB17}" dt="2022-10-26T19:24:59.695" v="1439" actId="14100"/>
        <pc:sldMkLst>
          <pc:docMk/>
          <pc:sldMk cId="2232282950" sldId="276"/>
        </pc:sldMkLst>
        <pc:spChg chg="mod ord">
          <ac:chgData name="DiMella, Toni" userId="b7b01836-6b0c-49b5-bad9-702148411682" providerId="ADAL" clId="{6E89C188-68A0-4074-AB62-EDC2BCBBBB17}" dt="2022-10-25T19:11:08.870" v="672"/>
          <ac:spMkLst>
            <pc:docMk/>
            <pc:sldMk cId="2232282950" sldId="276"/>
            <ac:spMk id="2" creationId="{C16508F6-42C2-4FFE-A92E-4981332982CA}"/>
          </ac:spMkLst>
        </pc:spChg>
        <pc:spChg chg="mod ord">
          <ac:chgData name="DiMella, Toni" userId="b7b01836-6b0c-49b5-bad9-702148411682" providerId="ADAL" clId="{6E89C188-68A0-4074-AB62-EDC2BCBBBB17}" dt="2022-10-26T17:28:53.231" v="796" actId="27636"/>
          <ac:spMkLst>
            <pc:docMk/>
            <pc:sldMk cId="2232282950" sldId="276"/>
            <ac:spMk id="3" creationId="{37D92030-ED5A-43D0-870F-DC04D358FFC0}"/>
          </ac:spMkLst>
        </pc:spChg>
        <pc:spChg chg="add del">
          <ac:chgData name="DiMella, Toni" userId="b7b01836-6b0c-49b5-bad9-702148411682" providerId="ADAL" clId="{6E89C188-68A0-4074-AB62-EDC2BCBBBB17}" dt="2022-10-25T17:45:11.502" v="33" actId="478"/>
          <ac:spMkLst>
            <pc:docMk/>
            <pc:sldMk cId="2232282950" sldId="276"/>
            <ac:spMk id="4" creationId="{D3FCA4A4-52DE-4F24-A9DC-1B05D722C00B}"/>
          </ac:spMkLst>
        </pc:spChg>
        <pc:spChg chg="add del mod">
          <ac:chgData name="DiMella, Toni" userId="b7b01836-6b0c-49b5-bad9-702148411682" providerId="ADAL" clId="{6E89C188-68A0-4074-AB62-EDC2BCBBBB17}" dt="2022-10-26T17:30:14.354" v="801" actId="478"/>
          <ac:spMkLst>
            <pc:docMk/>
            <pc:sldMk cId="2232282950" sldId="276"/>
            <ac:spMk id="5" creationId="{E16DA0AD-3C09-ABFF-EC91-DF68F7D91DB1}"/>
          </ac:spMkLst>
        </pc:spChg>
        <pc:spChg chg="add del mod">
          <ac:chgData name="DiMella, Toni" userId="b7b01836-6b0c-49b5-bad9-702148411682" providerId="ADAL" clId="{6E89C188-68A0-4074-AB62-EDC2BCBBBB17}" dt="2022-10-26T17:30:23.469" v="803" actId="478"/>
          <ac:spMkLst>
            <pc:docMk/>
            <pc:sldMk cId="2232282950" sldId="276"/>
            <ac:spMk id="6" creationId="{48088653-448D-023C-6963-E5A65D47123E}"/>
          </ac:spMkLst>
        </pc:spChg>
        <pc:spChg chg="add del mod">
          <ac:chgData name="DiMella, Toni" userId="b7b01836-6b0c-49b5-bad9-702148411682" providerId="ADAL" clId="{6E89C188-68A0-4074-AB62-EDC2BCBBBB17}" dt="2022-10-25T17:44:38.036" v="32" actId="478"/>
          <ac:spMkLst>
            <pc:docMk/>
            <pc:sldMk cId="2232282950" sldId="276"/>
            <ac:spMk id="6" creationId="{DEED4967-D9D8-B49F-47B6-B063C5A67998}"/>
          </ac:spMkLst>
        </pc:spChg>
        <pc:spChg chg="add mod">
          <ac:chgData name="DiMella, Toni" userId="b7b01836-6b0c-49b5-bad9-702148411682" providerId="ADAL" clId="{6E89C188-68A0-4074-AB62-EDC2BCBBBB17}" dt="2022-10-26T19:24:59.695" v="1439" actId="14100"/>
          <ac:spMkLst>
            <pc:docMk/>
            <pc:sldMk cId="2232282950" sldId="276"/>
            <ac:spMk id="7" creationId="{80B85006-9962-4EAA-B7A9-4617A61CF699}"/>
          </ac:spMkLst>
        </pc:spChg>
        <pc:spChg chg="add del mod">
          <ac:chgData name="DiMella, Toni" userId="b7b01836-6b0c-49b5-bad9-702148411682" providerId="ADAL" clId="{6E89C188-68A0-4074-AB62-EDC2BCBBBB17}" dt="2022-10-25T18:08:54.222" v="162" actId="26606"/>
          <ac:spMkLst>
            <pc:docMk/>
            <pc:sldMk cId="2232282950" sldId="276"/>
            <ac:spMk id="9" creationId="{36E7AF4F-D4BF-A225-2CE5-11C1A853F5E9}"/>
          </ac:spMkLst>
        </pc:spChg>
        <pc:spChg chg="add del mod">
          <ac:chgData name="DiMella, Toni" userId="b7b01836-6b0c-49b5-bad9-702148411682" providerId="ADAL" clId="{6E89C188-68A0-4074-AB62-EDC2BCBBBB17}" dt="2022-10-25T18:08:42.223" v="159" actId="931"/>
          <ac:spMkLst>
            <pc:docMk/>
            <pc:sldMk cId="2232282950" sldId="276"/>
            <ac:spMk id="11" creationId="{9A95E203-BFB9-AAF5-976F-6B56D00ADFEC}"/>
          </ac:spMkLst>
        </pc:spChg>
        <pc:spChg chg="add del mod">
          <ac:chgData name="DiMella, Toni" userId="b7b01836-6b0c-49b5-bad9-702148411682" providerId="ADAL" clId="{6E89C188-68A0-4074-AB62-EDC2BCBBBB17}" dt="2022-10-25T18:24:51.845" v="231" actId="478"/>
          <ac:spMkLst>
            <pc:docMk/>
            <pc:sldMk cId="2232282950" sldId="276"/>
            <ac:spMk id="14" creationId="{33336C4F-D2CD-AA37-96B6-DFD0D24D8902}"/>
          </ac:spMkLst>
        </pc:spChg>
        <pc:spChg chg="add del mod">
          <ac:chgData name="DiMella, Toni" userId="b7b01836-6b0c-49b5-bad9-702148411682" providerId="ADAL" clId="{6E89C188-68A0-4074-AB62-EDC2BCBBBB17}" dt="2022-10-25T19:00:51.700" v="558" actId="478"/>
          <ac:spMkLst>
            <pc:docMk/>
            <pc:sldMk cId="2232282950" sldId="276"/>
            <ac:spMk id="16" creationId="{51309D72-FBFE-DD10-42C8-F1EA8D89E3C3}"/>
          </ac:spMkLst>
        </pc:spChg>
        <pc:picChg chg="add mod">
          <ac:chgData name="DiMella, Toni" userId="b7b01836-6b0c-49b5-bad9-702148411682" providerId="ADAL" clId="{6E89C188-68A0-4074-AB62-EDC2BCBBBB17}" dt="2022-10-26T17:28:50.801" v="794" actId="1076"/>
          <ac:picMkLst>
            <pc:docMk/>
            <pc:sldMk cId="2232282950" sldId="276"/>
            <ac:picMk id="4" creationId="{F70929C9-0B1C-0E4B-E01A-8348804F3DC8}"/>
          </ac:picMkLst>
        </pc:picChg>
        <pc:picChg chg="del">
          <ac:chgData name="DiMella, Toni" userId="b7b01836-6b0c-49b5-bad9-702148411682" providerId="ADAL" clId="{6E89C188-68A0-4074-AB62-EDC2BCBBBB17}" dt="2022-10-25T18:08:24.951" v="158" actId="478"/>
          <ac:picMkLst>
            <pc:docMk/>
            <pc:sldMk cId="2232282950" sldId="276"/>
            <ac:picMk id="7" creationId="{B4C53DED-8844-4CA2-B538-DDD85AF3C345}"/>
          </ac:picMkLst>
        </pc:picChg>
        <pc:picChg chg="add del mod ord">
          <ac:chgData name="DiMella, Toni" userId="b7b01836-6b0c-49b5-bad9-702148411682" providerId="ADAL" clId="{6E89C188-68A0-4074-AB62-EDC2BCBBBB17}" dt="2022-10-25T19:00:50.319" v="557" actId="478"/>
          <ac:picMkLst>
            <pc:docMk/>
            <pc:sldMk cId="2232282950" sldId="276"/>
            <ac:picMk id="13" creationId="{BA285573-8AF8-BF54-1D23-0E0724055DF7}"/>
          </ac:picMkLst>
        </pc:picChg>
        <pc:picChg chg="add del mod">
          <ac:chgData name="DiMella, Toni" userId="b7b01836-6b0c-49b5-bad9-702148411682" providerId="ADAL" clId="{6E89C188-68A0-4074-AB62-EDC2BCBBBB17}" dt="2022-10-25T18:26:45.611" v="307"/>
          <ac:picMkLst>
            <pc:docMk/>
            <pc:sldMk cId="2232282950" sldId="276"/>
            <ac:picMk id="15" creationId="{B19BFE03-A73D-120F-9C00-B8A242BBFD0F}"/>
          </ac:picMkLst>
        </pc:picChg>
      </pc:sldChg>
      <pc:sldChg chg="addSp delSp modSp add del mod ord modClrScheme chgLayout modNotesTx">
        <pc:chgData name="DiMella, Toni" userId="b7b01836-6b0c-49b5-bad9-702148411682" providerId="ADAL" clId="{6E89C188-68A0-4074-AB62-EDC2BCBBBB17}" dt="2022-11-08T03:23:08.687" v="3594"/>
        <pc:sldMkLst>
          <pc:docMk/>
          <pc:sldMk cId="2789498672" sldId="277"/>
        </pc:sldMkLst>
        <pc:spChg chg="del">
          <ac:chgData name="DiMella, Toni" userId="b7b01836-6b0c-49b5-bad9-702148411682" providerId="ADAL" clId="{6E89C188-68A0-4074-AB62-EDC2BCBBBB17}" dt="2022-10-27T00:59:19.285" v="2806" actId="478"/>
          <ac:spMkLst>
            <pc:docMk/>
            <pc:sldMk cId="2789498672" sldId="277"/>
            <ac:spMk id="2" creationId="{C7F96A02-86EB-4DB6-848F-D15402E17D6C}"/>
          </ac:spMkLst>
        </pc:spChg>
        <pc:spChg chg="add del mod">
          <ac:chgData name="DiMella, Toni" userId="b7b01836-6b0c-49b5-bad9-702148411682" providerId="ADAL" clId="{6E89C188-68A0-4074-AB62-EDC2BCBBBB17}" dt="2022-10-27T00:54:35.957" v="2757" actId="478"/>
          <ac:spMkLst>
            <pc:docMk/>
            <pc:sldMk cId="2789498672" sldId="277"/>
            <ac:spMk id="4" creationId="{E372268B-0CC9-3EE7-327F-5972A10BA8FE}"/>
          </ac:spMkLst>
        </pc:spChg>
        <pc:spChg chg="add del mod">
          <ac:chgData name="DiMella, Toni" userId="b7b01836-6b0c-49b5-bad9-702148411682" providerId="ADAL" clId="{6E89C188-68A0-4074-AB62-EDC2BCBBBB17}" dt="2022-10-27T00:54:40.289" v="2760" actId="478"/>
          <ac:spMkLst>
            <pc:docMk/>
            <pc:sldMk cId="2789498672" sldId="277"/>
            <ac:spMk id="7" creationId="{3EF7F181-1385-7910-1F0B-1B79AC9C4BBA}"/>
          </ac:spMkLst>
        </pc:spChg>
        <pc:spChg chg="add del mod">
          <ac:chgData name="DiMella, Toni" userId="b7b01836-6b0c-49b5-bad9-702148411682" providerId="ADAL" clId="{6E89C188-68A0-4074-AB62-EDC2BCBBBB17}" dt="2022-10-27T00:55:53.193" v="2765" actId="478"/>
          <ac:spMkLst>
            <pc:docMk/>
            <pc:sldMk cId="2789498672" sldId="277"/>
            <ac:spMk id="11" creationId="{80CEB3BB-CD22-89D2-21DF-31E682A1BA81}"/>
          </ac:spMkLst>
        </pc:spChg>
        <pc:spChg chg="add del mod">
          <ac:chgData name="DiMella, Toni" userId="b7b01836-6b0c-49b5-bad9-702148411682" providerId="ADAL" clId="{6E89C188-68A0-4074-AB62-EDC2BCBBBB17}" dt="2022-10-27T00:56:05.378" v="2767" actId="478"/>
          <ac:spMkLst>
            <pc:docMk/>
            <pc:sldMk cId="2789498672" sldId="277"/>
            <ac:spMk id="13" creationId="{0BFD6775-CBF1-654E-947C-BD8964E6B398}"/>
          </ac:spMkLst>
        </pc:spChg>
        <pc:spChg chg="del">
          <ac:chgData name="DiMella, Toni" userId="b7b01836-6b0c-49b5-bad9-702148411682" providerId="ADAL" clId="{6E89C188-68A0-4074-AB62-EDC2BCBBBB17}" dt="2022-10-27T00:59:13.803" v="2804" actId="478"/>
          <ac:spMkLst>
            <pc:docMk/>
            <pc:sldMk cId="2789498672" sldId="277"/>
            <ac:spMk id="14" creationId="{F7580787-4CF5-4195-9119-C37E931CA514}"/>
          </ac:spMkLst>
        </pc:spChg>
        <pc:spChg chg="add del mod">
          <ac:chgData name="DiMella, Toni" userId="b7b01836-6b0c-49b5-bad9-702148411682" providerId="ADAL" clId="{6E89C188-68A0-4074-AB62-EDC2BCBBBB17}" dt="2022-10-27T00:56:22.271" v="2775" actId="478"/>
          <ac:spMkLst>
            <pc:docMk/>
            <pc:sldMk cId="2789498672" sldId="277"/>
            <ac:spMk id="19" creationId="{69122961-D4DF-FF69-E3D5-0904B215B396}"/>
          </ac:spMkLst>
        </pc:spChg>
        <pc:spChg chg="add del mod">
          <ac:chgData name="DiMella, Toni" userId="b7b01836-6b0c-49b5-bad9-702148411682" providerId="ADAL" clId="{6E89C188-68A0-4074-AB62-EDC2BCBBBB17}" dt="2022-10-27T00:56:23.674" v="2777" actId="478"/>
          <ac:spMkLst>
            <pc:docMk/>
            <pc:sldMk cId="2789498672" sldId="277"/>
            <ac:spMk id="21" creationId="{EB9F718D-19F1-6173-4602-90AFDB898BF6}"/>
          </ac:spMkLst>
        </pc:spChg>
        <pc:spChg chg="add del mod">
          <ac:chgData name="DiMella, Toni" userId="b7b01836-6b0c-49b5-bad9-702148411682" providerId="ADAL" clId="{6E89C188-68A0-4074-AB62-EDC2BCBBBB17}" dt="2022-10-27T00:59:17.264" v="2805" actId="478"/>
          <ac:spMkLst>
            <pc:docMk/>
            <pc:sldMk cId="2789498672" sldId="277"/>
            <ac:spMk id="25" creationId="{4DF5D748-C2EA-A386-8B44-C60FFBDE5D46}"/>
          </ac:spMkLst>
        </pc:spChg>
        <pc:spChg chg="add del mod">
          <ac:chgData name="DiMella, Toni" userId="b7b01836-6b0c-49b5-bad9-702148411682" providerId="ADAL" clId="{6E89C188-68A0-4074-AB62-EDC2BCBBBB17}" dt="2022-10-27T00:59:21.637" v="2807" actId="478"/>
          <ac:spMkLst>
            <pc:docMk/>
            <pc:sldMk cId="2789498672" sldId="277"/>
            <ac:spMk id="27" creationId="{F1ADBBDD-109D-F7AA-DF50-EA05EB0B83D7}"/>
          </ac:spMkLst>
        </pc:spChg>
        <pc:picChg chg="del">
          <ac:chgData name="DiMella, Toni" userId="b7b01836-6b0c-49b5-bad9-702148411682" providerId="ADAL" clId="{6E89C188-68A0-4074-AB62-EDC2BCBBBB17}" dt="2022-10-27T00:56:21.416" v="2774" actId="478"/>
          <ac:picMkLst>
            <pc:docMk/>
            <pc:sldMk cId="2789498672" sldId="277"/>
            <ac:picMk id="6" creationId="{81E4D9B8-A30E-4735-B1BE-D016EDF7A07F}"/>
          </ac:picMkLst>
        </pc:picChg>
        <pc:picChg chg="del">
          <ac:chgData name="DiMella, Toni" userId="b7b01836-6b0c-49b5-bad9-702148411682" providerId="ADAL" clId="{6E89C188-68A0-4074-AB62-EDC2BCBBBB17}" dt="2022-10-27T00:56:22.873" v="2776" actId="478"/>
          <ac:picMkLst>
            <pc:docMk/>
            <pc:sldMk cId="2789498672" sldId="277"/>
            <ac:picMk id="8" creationId="{585A0926-71F1-4F1A-9D0E-1AA0E010D61E}"/>
          </ac:picMkLst>
        </pc:picChg>
        <pc:picChg chg="add mod">
          <ac:chgData name="DiMella, Toni" userId="b7b01836-6b0c-49b5-bad9-702148411682" providerId="ADAL" clId="{6E89C188-68A0-4074-AB62-EDC2BCBBBB17}" dt="2022-10-27T01:04:02.418" v="2889" actId="1076"/>
          <ac:picMkLst>
            <pc:docMk/>
            <pc:sldMk cId="2789498672" sldId="277"/>
            <ac:picMk id="9" creationId="{D368796D-183D-2DA4-C95E-9861BFC61E02}"/>
          </ac:picMkLst>
        </pc:picChg>
        <pc:picChg chg="add mod">
          <ac:chgData name="DiMella, Toni" userId="b7b01836-6b0c-49b5-bad9-702148411682" providerId="ADAL" clId="{6E89C188-68A0-4074-AB62-EDC2BCBBBB17}" dt="2022-10-27T01:04:06.635" v="2892" actId="1076"/>
          <ac:picMkLst>
            <pc:docMk/>
            <pc:sldMk cId="2789498672" sldId="277"/>
            <ac:picMk id="15" creationId="{81B7B611-84B4-8EA3-1A0C-6C0979995743}"/>
          </ac:picMkLst>
        </pc:picChg>
        <pc:picChg chg="del mod">
          <ac:chgData name="DiMella, Toni" userId="b7b01836-6b0c-49b5-bad9-702148411682" providerId="ADAL" clId="{6E89C188-68A0-4074-AB62-EDC2BCBBBB17}" dt="2022-10-27T00:55:52.276" v="2764" actId="478"/>
          <ac:picMkLst>
            <pc:docMk/>
            <pc:sldMk cId="2789498672" sldId="277"/>
            <ac:picMk id="16" creationId="{8A773830-38E4-4F1A-9741-CE8899942A42}"/>
          </ac:picMkLst>
        </pc:picChg>
        <pc:picChg chg="add del">
          <ac:chgData name="DiMella, Toni" userId="b7b01836-6b0c-49b5-bad9-702148411682" providerId="ADAL" clId="{6E89C188-68A0-4074-AB62-EDC2BCBBBB17}" dt="2022-10-27T00:54:38.595" v="2759" actId="478"/>
          <ac:picMkLst>
            <pc:docMk/>
            <pc:sldMk cId="2789498672" sldId="277"/>
            <ac:picMk id="18" creationId="{8AD4D9AE-2FB5-463B-AE04-9F51C6CE2A94}"/>
          </ac:picMkLst>
        </pc:picChg>
        <pc:picChg chg="del">
          <ac:chgData name="DiMella, Toni" userId="b7b01836-6b0c-49b5-bad9-702148411682" providerId="ADAL" clId="{6E89C188-68A0-4074-AB62-EDC2BCBBBB17}" dt="2022-10-27T00:56:03.350" v="2766" actId="478"/>
          <ac:picMkLst>
            <pc:docMk/>
            <pc:sldMk cId="2789498672" sldId="277"/>
            <ac:picMk id="22" creationId="{334EDEDF-FC5C-4FB2-BBFF-54A882C5B32C}"/>
          </ac:picMkLst>
        </pc:picChg>
        <pc:picChg chg="add mod">
          <ac:chgData name="DiMella, Toni" userId="b7b01836-6b0c-49b5-bad9-702148411682" providerId="ADAL" clId="{6E89C188-68A0-4074-AB62-EDC2BCBBBB17}" dt="2022-10-27T01:04:07.874" v="2893" actId="1076"/>
          <ac:picMkLst>
            <pc:docMk/>
            <pc:sldMk cId="2789498672" sldId="277"/>
            <ac:picMk id="23" creationId="{F55194CF-36B3-5E1D-6485-A2CF2539E9E8}"/>
          </ac:picMkLst>
        </pc:picChg>
        <pc:picChg chg="add mod">
          <ac:chgData name="DiMella, Toni" userId="b7b01836-6b0c-49b5-bad9-702148411682" providerId="ADAL" clId="{6E89C188-68A0-4074-AB62-EDC2BCBBBB17}" dt="2022-10-27T01:04:09.138" v="2894" actId="1076"/>
          <ac:picMkLst>
            <pc:docMk/>
            <pc:sldMk cId="2789498672" sldId="277"/>
            <ac:picMk id="5122" creationId="{C3B7D9E6-4A9F-C1EC-3BA2-9E68B120F79D}"/>
          </ac:picMkLst>
        </pc:picChg>
        <pc:picChg chg="add mod">
          <ac:chgData name="DiMella, Toni" userId="b7b01836-6b0c-49b5-bad9-702148411682" providerId="ADAL" clId="{6E89C188-68A0-4074-AB62-EDC2BCBBBB17}" dt="2022-10-27T01:03:59.937" v="2887" actId="1076"/>
          <ac:picMkLst>
            <pc:docMk/>
            <pc:sldMk cId="2789498672" sldId="277"/>
            <ac:picMk id="5124" creationId="{625AA9D9-1164-A1F5-EFEC-018ACB58A7F3}"/>
          </ac:picMkLst>
        </pc:picChg>
        <pc:picChg chg="add mod">
          <ac:chgData name="DiMella, Toni" userId="b7b01836-6b0c-49b5-bad9-702148411682" providerId="ADAL" clId="{6E89C188-68A0-4074-AB62-EDC2BCBBBB17}" dt="2022-10-27T01:04:10.369" v="2895" actId="1076"/>
          <ac:picMkLst>
            <pc:docMk/>
            <pc:sldMk cId="2789498672" sldId="277"/>
            <ac:picMk id="5126" creationId="{31F39F24-9E28-6ECA-B4E1-23235F2FAB08}"/>
          </ac:picMkLst>
        </pc:picChg>
      </pc:sldChg>
      <pc:sldChg chg="del">
        <pc:chgData name="DiMella, Toni" userId="b7b01836-6b0c-49b5-bad9-702148411682" providerId="ADAL" clId="{6E89C188-68A0-4074-AB62-EDC2BCBBBB17}" dt="2022-10-27T01:15:36.680" v="2903" actId="47"/>
        <pc:sldMkLst>
          <pc:docMk/>
          <pc:sldMk cId="2394598200" sldId="278"/>
        </pc:sldMkLst>
      </pc:sldChg>
      <pc:sldChg chg="addSp modSp mod ord">
        <pc:chgData name="DiMella, Toni" userId="b7b01836-6b0c-49b5-bad9-702148411682" providerId="ADAL" clId="{6E89C188-68A0-4074-AB62-EDC2BCBBBB17}" dt="2022-11-08T02:12:26.775" v="3195" actId="1037"/>
        <pc:sldMkLst>
          <pc:docMk/>
          <pc:sldMk cId="683778402" sldId="279"/>
        </pc:sldMkLst>
        <pc:spChg chg="mod">
          <ac:chgData name="DiMella, Toni" userId="b7b01836-6b0c-49b5-bad9-702148411682" providerId="ADAL" clId="{6E89C188-68A0-4074-AB62-EDC2BCBBBB17}" dt="2022-11-08T02:11:21.585" v="3181" actId="1035"/>
          <ac:spMkLst>
            <pc:docMk/>
            <pc:sldMk cId="683778402" sldId="279"/>
            <ac:spMk id="2" creationId="{98D42AB3-9E22-45B7-B682-56304D5BD53D}"/>
          </ac:spMkLst>
        </pc:spChg>
        <pc:spChg chg="mod">
          <ac:chgData name="DiMella, Toni" userId="b7b01836-6b0c-49b5-bad9-702148411682" providerId="ADAL" clId="{6E89C188-68A0-4074-AB62-EDC2BCBBBB17}" dt="2022-10-25T18:54:05.124" v="518" actId="20577"/>
          <ac:spMkLst>
            <pc:docMk/>
            <pc:sldMk cId="683778402" sldId="279"/>
            <ac:spMk id="3" creationId="{2EAA86A1-F801-442C-838A-F834D93A9669}"/>
          </ac:spMkLst>
        </pc:spChg>
        <pc:picChg chg="add mod">
          <ac:chgData name="DiMella, Toni" userId="b7b01836-6b0c-49b5-bad9-702148411682" providerId="ADAL" clId="{6E89C188-68A0-4074-AB62-EDC2BCBBBB17}" dt="2022-11-08T02:12:16.295" v="3183" actId="571"/>
          <ac:picMkLst>
            <pc:docMk/>
            <pc:sldMk cId="683778402" sldId="279"/>
            <ac:picMk id="4" creationId="{0F740ADA-16E4-A7E9-11EE-AF370BF03DC4}"/>
          </ac:picMkLst>
        </pc:picChg>
        <pc:picChg chg="add mod">
          <ac:chgData name="DiMella, Toni" userId="b7b01836-6b0c-49b5-bad9-702148411682" providerId="ADAL" clId="{6E89C188-68A0-4074-AB62-EDC2BCBBBB17}" dt="2022-11-08T02:12:16.295" v="3183" actId="571"/>
          <ac:picMkLst>
            <pc:docMk/>
            <pc:sldMk cId="683778402" sldId="279"/>
            <ac:picMk id="5" creationId="{2588527B-A2B4-8A9B-3ED1-0A8EF3D4171A}"/>
          </ac:picMkLst>
        </pc:picChg>
        <pc:picChg chg="add mod">
          <ac:chgData name="DiMella, Toni" userId="b7b01836-6b0c-49b5-bad9-702148411682" providerId="ADAL" clId="{6E89C188-68A0-4074-AB62-EDC2BCBBBB17}" dt="2022-11-08T02:12:16.295" v="3183" actId="571"/>
          <ac:picMkLst>
            <pc:docMk/>
            <pc:sldMk cId="683778402" sldId="279"/>
            <ac:picMk id="6" creationId="{D6EE3525-CF82-204B-9B99-F50C1106BC3A}"/>
          </ac:picMkLst>
        </pc:picChg>
        <pc:picChg chg="mod">
          <ac:chgData name="DiMella, Toni" userId="b7b01836-6b0c-49b5-bad9-702148411682" providerId="ADAL" clId="{6E89C188-68A0-4074-AB62-EDC2BCBBBB17}" dt="2022-11-08T02:12:26.775" v="3195" actId="1037"/>
          <ac:picMkLst>
            <pc:docMk/>
            <pc:sldMk cId="683778402" sldId="279"/>
            <ac:picMk id="7" creationId="{638995AA-271F-80BC-8CCD-2FE28769DC4D}"/>
          </ac:picMkLst>
        </pc:picChg>
        <pc:picChg chg="add mod">
          <ac:chgData name="DiMella, Toni" userId="b7b01836-6b0c-49b5-bad9-702148411682" providerId="ADAL" clId="{6E89C188-68A0-4074-AB62-EDC2BCBBBB17}" dt="2022-11-08T02:12:16.295" v="3183" actId="571"/>
          <ac:picMkLst>
            <pc:docMk/>
            <pc:sldMk cId="683778402" sldId="279"/>
            <ac:picMk id="8" creationId="{8226AB35-AB97-D1B4-2CBE-504419A4C7FD}"/>
          </ac:picMkLst>
        </pc:picChg>
        <pc:picChg chg="mod">
          <ac:chgData name="DiMella, Toni" userId="b7b01836-6b0c-49b5-bad9-702148411682" providerId="ADAL" clId="{6E89C188-68A0-4074-AB62-EDC2BCBBBB17}" dt="2022-11-08T02:12:20.110" v="3194" actId="1038"/>
          <ac:picMkLst>
            <pc:docMk/>
            <pc:sldMk cId="683778402" sldId="279"/>
            <ac:picMk id="3076" creationId="{FE5A533A-AA8A-BBEC-4739-AE9B0DD85A75}"/>
          </ac:picMkLst>
        </pc:picChg>
        <pc:picChg chg="mod">
          <ac:chgData name="DiMella, Toni" userId="b7b01836-6b0c-49b5-bad9-702148411682" providerId="ADAL" clId="{6E89C188-68A0-4074-AB62-EDC2BCBBBB17}" dt="2022-11-08T02:12:20.110" v="3194" actId="1038"/>
          <ac:picMkLst>
            <pc:docMk/>
            <pc:sldMk cId="683778402" sldId="279"/>
            <ac:picMk id="3078" creationId="{36707F20-B8A2-6240-8CFF-80D0C436A813}"/>
          </ac:picMkLst>
        </pc:picChg>
        <pc:picChg chg="mod">
          <ac:chgData name="DiMella, Toni" userId="b7b01836-6b0c-49b5-bad9-702148411682" providerId="ADAL" clId="{6E89C188-68A0-4074-AB62-EDC2BCBBBB17}" dt="2022-11-08T02:12:20.110" v="3194" actId="1038"/>
          <ac:picMkLst>
            <pc:docMk/>
            <pc:sldMk cId="683778402" sldId="279"/>
            <ac:picMk id="3080" creationId="{8607037B-3E38-6818-90B8-79171FE41828}"/>
          </ac:picMkLst>
        </pc:picChg>
        <pc:picChg chg="mod">
          <ac:chgData name="DiMella, Toni" userId="b7b01836-6b0c-49b5-bad9-702148411682" providerId="ADAL" clId="{6E89C188-68A0-4074-AB62-EDC2BCBBBB17}" dt="2022-11-08T02:12:20.110" v="3194" actId="1038"/>
          <ac:picMkLst>
            <pc:docMk/>
            <pc:sldMk cId="683778402" sldId="279"/>
            <ac:picMk id="3082" creationId="{9500BA77-4AA5-7BB9-AF07-F14CE1DE2A33}"/>
          </ac:picMkLst>
        </pc:picChg>
      </pc:sldChg>
      <pc:sldChg chg="modSp mod">
        <pc:chgData name="DiMella, Toni" userId="b7b01836-6b0c-49b5-bad9-702148411682" providerId="ADAL" clId="{6E89C188-68A0-4074-AB62-EDC2BCBBBB17}" dt="2022-11-08T01:37:37.465" v="3034" actId="20577"/>
        <pc:sldMkLst>
          <pc:docMk/>
          <pc:sldMk cId="0" sldId="280"/>
        </pc:sldMkLst>
        <pc:spChg chg="mod">
          <ac:chgData name="DiMella, Toni" userId="b7b01836-6b0c-49b5-bad9-702148411682" providerId="ADAL" clId="{6E89C188-68A0-4074-AB62-EDC2BCBBBB17}" dt="2022-11-08T01:37:37.465" v="3034" actId="20577"/>
          <ac:spMkLst>
            <pc:docMk/>
            <pc:sldMk cId="0" sldId="280"/>
            <ac:spMk id="3" creationId="{5E1968AF-FD0A-4266-97CC-B1E5EBA7D53F}"/>
          </ac:spMkLst>
        </pc:spChg>
      </pc:sldChg>
      <pc:sldChg chg="addSp modSp add del mod">
        <pc:chgData name="DiMella, Toni" userId="b7b01836-6b0c-49b5-bad9-702148411682" providerId="ADAL" clId="{6E89C188-68A0-4074-AB62-EDC2BCBBBB17}" dt="2022-10-25T19:02:34.029" v="590" actId="47"/>
        <pc:sldMkLst>
          <pc:docMk/>
          <pc:sldMk cId="3993909411" sldId="280"/>
        </pc:sldMkLst>
        <pc:spChg chg="mod">
          <ac:chgData name="DiMella, Toni" userId="b7b01836-6b0c-49b5-bad9-702148411682" providerId="ADAL" clId="{6E89C188-68A0-4074-AB62-EDC2BCBBBB17}" dt="2022-10-25T18:06:02.071" v="145" actId="6549"/>
          <ac:spMkLst>
            <pc:docMk/>
            <pc:sldMk cId="3993909411" sldId="280"/>
            <ac:spMk id="4" creationId="{E85C3FCA-87E6-488B-8AC1-2CCE3382912D}"/>
          </ac:spMkLst>
        </pc:spChg>
        <pc:spChg chg="add mod">
          <ac:chgData name="DiMella, Toni" userId="b7b01836-6b0c-49b5-bad9-702148411682" providerId="ADAL" clId="{6E89C188-68A0-4074-AB62-EDC2BCBBBB17}" dt="2022-10-25T18:07:16.313" v="155" actId="1076"/>
          <ac:spMkLst>
            <pc:docMk/>
            <pc:sldMk cId="3993909411" sldId="280"/>
            <ac:spMk id="5" creationId="{29541DC0-2558-3BBD-6FC6-007E7BFE252B}"/>
          </ac:spMkLst>
        </pc:spChg>
      </pc:sldChg>
      <pc:sldChg chg="addSp delSp modSp add del mod">
        <pc:chgData name="DiMella, Toni" userId="b7b01836-6b0c-49b5-bad9-702148411682" providerId="ADAL" clId="{6E89C188-68A0-4074-AB62-EDC2BCBBBB17}" dt="2022-10-25T18:26:21.576" v="278" actId="47"/>
        <pc:sldMkLst>
          <pc:docMk/>
          <pc:sldMk cId="1786245289" sldId="281"/>
        </pc:sldMkLst>
        <pc:spChg chg="mod">
          <ac:chgData name="DiMella, Toni" userId="b7b01836-6b0c-49b5-bad9-702148411682" providerId="ADAL" clId="{6E89C188-68A0-4074-AB62-EDC2BCBBBB17}" dt="2022-10-25T18:25:32.484" v="265" actId="404"/>
          <ac:spMkLst>
            <pc:docMk/>
            <pc:sldMk cId="1786245289" sldId="281"/>
            <ac:spMk id="2" creationId="{C16508F6-42C2-4FFE-A92E-4981332982CA}"/>
          </ac:spMkLst>
        </pc:spChg>
        <pc:spChg chg="mod">
          <ac:chgData name="DiMella, Toni" userId="b7b01836-6b0c-49b5-bad9-702148411682" providerId="ADAL" clId="{6E89C188-68A0-4074-AB62-EDC2BCBBBB17}" dt="2022-10-25T18:25:45.644" v="267" actId="255"/>
          <ac:spMkLst>
            <pc:docMk/>
            <pc:sldMk cId="1786245289" sldId="281"/>
            <ac:spMk id="3" creationId="{37D92030-ED5A-43D0-870F-DC04D358FFC0}"/>
          </ac:spMkLst>
        </pc:spChg>
        <pc:spChg chg="add del mod">
          <ac:chgData name="DiMella, Toni" userId="b7b01836-6b0c-49b5-bad9-702148411682" providerId="ADAL" clId="{6E89C188-68A0-4074-AB62-EDC2BCBBBB17}" dt="2022-10-25T18:25:52.368" v="270" actId="21"/>
          <ac:spMkLst>
            <pc:docMk/>
            <pc:sldMk cId="1786245289" sldId="281"/>
            <ac:spMk id="4" creationId="{D1882EE8-62E3-2CB4-A8D8-25E066CCF5F8}"/>
          </ac:spMkLst>
        </pc:spChg>
        <pc:spChg chg="add mod">
          <ac:chgData name="DiMella, Toni" userId="b7b01836-6b0c-49b5-bad9-702148411682" providerId="ADAL" clId="{6E89C188-68A0-4074-AB62-EDC2BCBBBB17}" dt="2022-10-25T18:26:11.625" v="277" actId="14100"/>
          <ac:spMkLst>
            <pc:docMk/>
            <pc:sldMk cId="1786245289" sldId="281"/>
            <ac:spMk id="5" creationId="{921955AB-4EB9-0920-C0A8-5451B3857F10}"/>
          </ac:spMkLst>
        </pc:spChg>
        <pc:spChg chg="add del mod">
          <ac:chgData name="DiMella, Toni" userId="b7b01836-6b0c-49b5-bad9-702148411682" providerId="ADAL" clId="{6E89C188-68A0-4074-AB62-EDC2BCBBBB17}" dt="2022-10-25T18:26:02.244" v="275" actId="21"/>
          <ac:spMkLst>
            <pc:docMk/>
            <pc:sldMk cId="1786245289" sldId="281"/>
            <ac:spMk id="7" creationId="{A8BBFC3F-BE1A-B3F2-4EBD-96142E2EC007}"/>
          </ac:spMkLst>
        </pc:spChg>
        <pc:picChg chg="add del mod">
          <ac:chgData name="DiMella, Toni" userId="b7b01836-6b0c-49b5-bad9-702148411682" providerId="ADAL" clId="{6E89C188-68A0-4074-AB62-EDC2BCBBBB17}" dt="2022-10-25T18:26:02.244" v="275" actId="21"/>
          <ac:picMkLst>
            <pc:docMk/>
            <pc:sldMk cId="1786245289" sldId="281"/>
            <ac:picMk id="13" creationId="{BA285573-8AF8-BF54-1D23-0E0724055DF7}"/>
          </ac:picMkLst>
        </pc:picChg>
      </pc:sldChg>
      <pc:sldChg chg="modSp add mod ord">
        <pc:chgData name="DiMella, Toni" userId="b7b01836-6b0c-49b5-bad9-702148411682" providerId="ADAL" clId="{6E89C188-68A0-4074-AB62-EDC2BCBBBB17}" dt="2022-10-26T19:22:57.648" v="1424" actId="255"/>
        <pc:sldMkLst>
          <pc:docMk/>
          <pc:sldMk cId="2073487516" sldId="281"/>
        </pc:sldMkLst>
        <pc:spChg chg="mod">
          <ac:chgData name="DiMella, Toni" userId="b7b01836-6b0c-49b5-bad9-702148411682" providerId="ADAL" clId="{6E89C188-68A0-4074-AB62-EDC2BCBBBB17}" dt="2022-10-25T18:34:05.931" v="505" actId="20577"/>
          <ac:spMkLst>
            <pc:docMk/>
            <pc:sldMk cId="2073487516" sldId="281"/>
            <ac:spMk id="2" creationId="{C16508F6-42C2-4FFE-A92E-4981332982CA}"/>
          </ac:spMkLst>
        </pc:spChg>
        <pc:spChg chg="mod">
          <ac:chgData name="DiMella, Toni" userId="b7b01836-6b0c-49b5-bad9-702148411682" providerId="ADAL" clId="{6E89C188-68A0-4074-AB62-EDC2BCBBBB17}" dt="2022-10-26T19:22:57.648" v="1424" actId="255"/>
          <ac:spMkLst>
            <pc:docMk/>
            <pc:sldMk cId="2073487516" sldId="281"/>
            <ac:spMk id="3" creationId="{37D92030-ED5A-43D0-870F-DC04D358FFC0}"/>
          </ac:spMkLst>
        </pc:spChg>
      </pc:sldChg>
      <pc:sldChg chg="add del">
        <pc:chgData name="DiMella, Toni" userId="b7b01836-6b0c-49b5-bad9-702148411682" providerId="ADAL" clId="{6E89C188-68A0-4074-AB62-EDC2BCBBBB17}" dt="2022-10-25T18:25:14.547" v="233" actId="2890"/>
        <pc:sldMkLst>
          <pc:docMk/>
          <pc:sldMk cId="4105662800" sldId="281"/>
        </pc:sldMkLst>
      </pc:sldChg>
      <pc:sldChg chg="addSp delSp modSp add mod ord">
        <pc:chgData name="DiMella, Toni" userId="b7b01836-6b0c-49b5-bad9-702148411682" providerId="ADAL" clId="{6E89C188-68A0-4074-AB62-EDC2BCBBBB17}" dt="2022-10-26T20:35:49.148" v="1835" actId="1076"/>
        <pc:sldMkLst>
          <pc:docMk/>
          <pc:sldMk cId="3062049914" sldId="282"/>
        </pc:sldMkLst>
        <pc:spChg chg="mod">
          <ac:chgData name="DiMella, Toni" userId="b7b01836-6b0c-49b5-bad9-702148411682" providerId="ADAL" clId="{6E89C188-68A0-4074-AB62-EDC2BCBBBB17}" dt="2022-10-26T19:13:32.627" v="1327" actId="20577"/>
          <ac:spMkLst>
            <pc:docMk/>
            <pc:sldMk cId="3062049914" sldId="282"/>
            <ac:spMk id="2" creationId="{C16508F6-42C2-4FFE-A92E-4981332982CA}"/>
          </ac:spMkLst>
        </pc:spChg>
        <pc:spChg chg="mod">
          <ac:chgData name="DiMella, Toni" userId="b7b01836-6b0c-49b5-bad9-702148411682" providerId="ADAL" clId="{6E89C188-68A0-4074-AB62-EDC2BCBBBB17}" dt="2022-10-25T18:30:18.835" v="482" actId="27636"/>
          <ac:spMkLst>
            <pc:docMk/>
            <pc:sldMk cId="3062049914" sldId="282"/>
            <ac:spMk id="3" creationId="{37D92030-ED5A-43D0-870F-DC04D358FFC0}"/>
          </ac:spMkLst>
        </pc:spChg>
        <pc:spChg chg="add del mod">
          <ac:chgData name="DiMella, Toni" userId="b7b01836-6b0c-49b5-bad9-702148411682" providerId="ADAL" clId="{6E89C188-68A0-4074-AB62-EDC2BCBBBB17}" dt="2022-10-26T20:28:51.617" v="1768" actId="478"/>
          <ac:spMkLst>
            <pc:docMk/>
            <pc:sldMk cId="3062049914" sldId="282"/>
            <ac:spMk id="5" creationId="{404CBFA9-5F8C-01CA-6BE6-9A7E586D58F9}"/>
          </ac:spMkLst>
        </pc:spChg>
        <pc:spChg chg="add mod">
          <ac:chgData name="DiMella, Toni" userId="b7b01836-6b0c-49b5-bad9-702148411682" providerId="ADAL" clId="{6E89C188-68A0-4074-AB62-EDC2BCBBBB17}" dt="2022-10-26T20:35:46.533" v="1834" actId="14100"/>
          <ac:spMkLst>
            <pc:docMk/>
            <pc:sldMk cId="3062049914" sldId="282"/>
            <ac:spMk id="6" creationId="{10CFBC93-800E-5FB6-E9D4-536AE92B1A2C}"/>
          </ac:spMkLst>
        </pc:spChg>
        <pc:spChg chg="del mod">
          <ac:chgData name="DiMella, Toni" userId="b7b01836-6b0c-49b5-bad9-702148411682" providerId="ADAL" clId="{6E89C188-68A0-4074-AB62-EDC2BCBBBB17}" dt="2022-10-26T20:28:54.005" v="1769" actId="478"/>
          <ac:spMkLst>
            <pc:docMk/>
            <pc:sldMk cId="3062049914" sldId="282"/>
            <ac:spMk id="16" creationId="{51309D72-FBFE-DD10-42C8-F1EA8D89E3C3}"/>
          </ac:spMkLst>
        </pc:spChg>
        <pc:picChg chg="add mod">
          <ac:chgData name="DiMella, Toni" userId="b7b01836-6b0c-49b5-bad9-702148411682" providerId="ADAL" clId="{6E89C188-68A0-4074-AB62-EDC2BCBBBB17}" dt="2022-10-26T20:35:49.148" v="1835" actId="1076"/>
          <ac:picMkLst>
            <pc:docMk/>
            <pc:sldMk cId="3062049914" sldId="282"/>
            <ac:picMk id="7" creationId="{C8FD84A0-D5D2-F05A-917F-7F3AC12EBC67}"/>
          </ac:picMkLst>
        </pc:picChg>
        <pc:picChg chg="del">
          <ac:chgData name="DiMella, Toni" userId="b7b01836-6b0c-49b5-bad9-702148411682" providerId="ADAL" clId="{6E89C188-68A0-4074-AB62-EDC2BCBBBB17}" dt="2022-10-26T20:28:47.862" v="1767" actId="478"/>
          <ac:picMkLst>
            <pc:docMk/>
            <pc:sldMk cId="3062049914" sldId="282"/>
            <ac:picMk id="13" creationId="{BA285573-8AF8-BF54-1D23-0E0724055DF7}"/>
          </ac:picMkLst>
        </pc:picChg>
      </pc:sldChg>
      <pc:sldChg chg="addSp delSp modSp add mod">
        <pc:chgData name="DiMella, Toni" userId="b7b01836-6b0c-49b5-bad9-702148411682" providerId="ADAL" clId="{6E89C188-68A0-4074-AB62-EDC2BCBBBB17}" dt="2022-10-27T01:29:13.404" v="2918" actId="20577"/>
        <pc:sldMkLst>
          <pc:docMk/>
          <pc:sldMk cId="2199519240" sldId="283"/>
        </pc:sldMkLst>
        <pc:spChg chg="mod">
          <ac:chgData name="DiMella, Toni" userId="b7b01836-6b0c-49b5-bad9-702148411682" providerId="ADAL" clId="{6E89C188-68A0-4074-AB62-EDC2BCBBBB17}" dt="2022-10-25T18:28:52.347" v="390" actId="20577"/>
          <ac:spMkLst>
            <pc:docMk/>
            <pc:sldMk cId="2199519240" sldId="283"/>
            <ac:spMk id="2" creationId="{C16508F6-42C2-4FFE-A92E-4981332982CA}"/>
          </ac:spMkLst>
        </pc:spChg>
        <pc:spChg chg="mod">
          <ac:chgData name="DiMella, Toni" userId="b7b01836-6b0c-49b5-bad9-702148411682" providerId="ADAL" clId="{6E89C188-68A0-4074-AB62-EDC2BCBBBB17}" dt="2022-10-27T01:29:13.404" v="2918" actId="20577"/>
          <ac:spMkLst>
            <pc:docMk/>
            <pc:sldMk cId="2199519240" sldId="283"/>
            <ac:spMk id="3" creationId="{37D92030-ED5A-43D0-870F-DC04D358FFC0}"/>
          </ac:spMkLst>
        </pc:spChg>
        <pc:spChg chg="add del mod">
          <ac:chgData name="DiMella, Toni" userId="b7b01836-6b0c-49b5-bad9-702148411682" providerId="ADAL" clId="{6E89C188-68A0-4074-AB62-EDC2BCBBBB17}" dt="2022-10-27T00:19:10.212" v="2621" actId="478"/>
          <ac:spMkLst>
            <pc:docMk/>
            <pc:sldMk cId="2199519240" sldId="283"/>
            <ac:spMk id="5" creationId="{3EBBE150-7031-7D81-3EE6-A50FA3036640}"/>
          </ac:spMkLst>
        </pc:spChg>
        <pc:spChg chg="add del mod">
          <ac:chgData name="DiMella, Toni" userId="b7b01836-6b0c-49b5-bad9-702148411682" providerId="ADAL" clId="{6E89C188-68A0-4074-AB62-EDC2BCBBBB17}" dt="2022-10-27T01:15:30.932" v="2900" actId="478"/>
          <ac:spMkLst>
            <pc:docMk/>
            <pc:sldMk cId="2199519240" sldId="283"/>
            <ac:spMk id="6" creationId="{2EE8DF78-77F3-F288-93F6-7A9D58DE5FD5}"/>
          </ac:spMkLst>
        </pc:spChg>
        <pc:spChg chg="del mod">
          <ac:chgData name="DiMella, Toni" userId="b7b01836-6b0c-49b5-bad9-702148411682" providerId="ADAL" clId="{6E89C188-68A0-4074-AB62-EDC2BCBBBB17}" dt="2022-10-27T00:19:11.436" v="2622" actId="478"/>
          <ac:spMkLst>
            <pc:docMk/>
            <pc:sldMk cId="2199519240" sldId="283"/>
            <ac:spMk id="16" creationId="{51309D72-FBFE-DD10-42C8-F1EA8D89E3C3}"/>
          </ac:spMkLst>
        </pc:spChg>
        <pc:picChg chg="add del mod">
          <ac:chgData name="DiMella, Toni" userId="b7b01836-6b0c-49b5-bad9-702148411682" providerId="ADAL" clId="{6E89C188-68A0-4074-AB62-EDC2BCBBBB17}" dt="2022-10-27T01:15:31.643" v="2901" actId="478"/>
          <ac:picMkLst>
            <pc:docMk/>
            <pc:sldMk cId="2199519240" sldId="283"/>
            <ac:picMk id="7" creationId="{8CB1C66F-0D3D-EC2A-9810-C0FA5DA8B6D5}"/>
          </ac:picMkLst>
        </pc:picChg>
        <pc:picChg chg="del mod">
          <ac:chgData name="DiMella, Toni" userId="b7b01836-6b0c-49b5-bad9-702148411682" providerId="ADAL" clId="{6E89C188-68A0-4074-AB62-EDC2BCBBBB17}" dt="2022-10-27T00:19:06.323" v="2620" actId="478"/>
          <ac:picMkLst>
            <pc:docMk/>
            <pc:sldMk cId="2199519240" sldId="283"/>
            <ac:picMk id="13" creationId="{BA285573-8AF8-BF54-1D23-0E0724055DF7}"/>
          </ac:picMkLst>
        </pc:picChg>
      </pc:sldChg>
      <pc:sldChg chg="modSp add del mod ord">
        <pc:chgData name="DiMella, Toni" userId="b7b01836-6b0c-49b5-bad9-702148411682" providerId="ADAL" clId="{6E89C188-68A0-4074-AB62-EDC2BCBBBB17}" dt="2022-10-25T19:09:47.422" v="670" actId="47"/>
        <pc:sldMkLst>
          <pc:docMk/>
          <pc:sldMk cId="3827768030" sldId="284"/>
        </pc:sldMkLst>
        <pc:spChg chg="mod">
          <ac:chgData name="DiMella, Toni" userId="b7b01836-6b0c-49b5-bad9-702148411682" providerId="ADAL" clId="{6E89C188-68A0-4074-AB62-EDC2BCBBBB17}" dt="2022-10-25T19:09:08.391" v="669" actId="27636"/>
          <ac:spMkLst>
            <pc:docMk/>
            <pc:sldMk cId="3827768030" sldId="284"/>
            <ac:spMk id="3" creationId="{37D92030-ED5A-43D0-870F-DC04D358FFC0}"/>
          </ac:spMkLst>
        </pc:spChg>
      </pc:sldChg>
      <pc:sldChg chg="addSp delSp modSp add">
        <pc:chgData name="DiMella, Toni" userId="b7b01836-6b0c-49b5-bad9-702148411682" providerId="ADAL" clId="{6E89C188-68A0-4074-AB62-EDC2BCBBBB17}" dt="2022-10-25T19:03:39.322" v="597"/>
        <pc:sldMkLst>
          <pc:docMk/>
          <pc:sldMk cId="2212348880" sldId="285"/>
        </pc:sldMkLst>
        <pc:spChg chg="add del mod">
          <ac:chgData name="DiMella, Toni" userId="b7b01836-6b0c-49b5-bad9-702148411682" providerId="ADAL" clId="{6E89C188-68A0-4074-AB62-EDC2BCBBBB17}" dt="2022-10-25T19:03:39.322" v="597"/>
          <ac:spMkLst>
            <pc:docMk/>
            <pc:sldMk cId="2212348880" sldId="285"/>
            <ac:spMk id="3" creationId="{64C2114B-41F6-5AD3-B535-2A715EFDF319}"/>
          </ac:spMkLst>
        </pc:spChg>
      </pc:sldChg>
      <pc:sldChg chg="addSp delSp modSp add del mod modClrScheme chgLayout modNotesTx">
        <pc:chgData name="DiMella, Toni" userId="b7b01836-6b0c-49b5-bad9-702148411682" providerId="ADAL" clId="{6E89C188-68A0-4074-AB62-EDC2BCBBBB17}" dt="2022-10-26T18:12:54.250" v="1126" actId="47"/>
        <pc:sldMkLst>
          <pc:docMk/>
          <pc:sldMk cId="1956400248" sldId="286"/>
        </pc:sldMkLst>
        <pc:spChg chg="mod ord">
          <ac:chgData name="DiMella, Toni" userId="b7b01836-6b0c-49b5-bad9-702148411682" providerId="ADAL" clId="{6E89C188-68A0-4074-AB62-EDC2BCBBBB17}" dt="2022-10-25T19:08:30.314" v="658" actId="700"/>
          <ac:spMkLst>
            <pc:docMk/>
            <pc:sldMk cId="1956400248" sldId="286"/>
            <ac:spMk id="2" creationId="{C16508F6-42C2-4FFE-A92E-4981332982CA}"/>
          </ac:spMkLst>
        </pc:spChg>
        <pc:spChg chg="mod ord">
          <ac:chgData name="DiMella, Toni" userId="b7b01836-6b0c-49b5-bad9-702148411682" providerId="ADAL" clId="{6E89C188-68A0-4074-AB62-EDC2BCBBBB17}" dt="2022-10-25T19:08:30.314" v="658" actId="700"/>
          <ac:spMkLst>
            <pc:docMk/>
            <pc:sldMk cId="1956400248" sldId="286"/>
            <ac:spMk id="3" creationId="{37D92030-ED5A-43D0-870F-DC04D358FFC0}"/>
          </ac:spMkLst>
        </pc:spChg>
        <pc:spChg chg="add del mod">
          <ac:chgData name="DiMella, Toni" userId="b7b01836-6b0c-49b5-bad9-702148411682" providerId="ADAL" clId="{6E89C188-68A0-4074-AB62-EDC2BCBBBB17}" dt="2022-10-25T19:08:32.186" v="661" actId="478"/>
          <ac:spMkLst>
            <pc:docMk/>
            <pc:sldMk cId="1956400248" sldId="286"/>
            <ac:spMk id="5" creationId="{A40F5933-2247-C1E6-8B2C-22456A165D89}"/>
          </ac:spMkLst>
        </pc:spChg>
        <pc:spChg chg="add del mod ord">
          <ac:chgData name="DiMella, Toni" userId="b7b01836-6b0c-49b5-bad9-702148411682" providerId="ADAL" clId="{6E89C188-68A0-4074-AB62-EDC2BCBBBB17}" dt="2022-10-25T19:08:30.314" v="658" actId="700"/>
          <ac:spMkLst>
            <pc:docMk/>
            <pc:sldMk cId="1956400248" sldId="286"/>
            <ac:spMk id="6" creationId="{7C9CBF88-73D2-2291-78C8-93765601A957}"/>
          </ac:spMkLst>
        </pc:spChg>
        <pc:spChg chg="add del mod ord">
          <ac:chgData name="DiMella, Toni" userId="b7b01836-6b0c-49b5-bad9-702148411682" providerId="ADAL" clId="{6E89C188-68A0-4074-AB62-EDC2BCBBBB17}" dt="2022-10-25T19:08:28.562" v="653" actId="700"/>
          <ac:spMkLst>
            <pc:docMk/>
            <pc:sldMk cId="1956400248" sldId="286"/>
            <ac:spMk id="7" creationId="{546BE302-8F46-A7F2-BDA2-F79822F9D181}"/>
          </ac:spMkLst>
        </pc:spChg>
        <pc:spChg chg="add del mod ord">
          <ac:chgData name="DiMella, Toni" userId="b7b01836-6b0c-49b5-bad9-702148411682" providerId="ADAL" clId="{6E89C188-68A0-4074-AB62-EDC2BCBBBB17}" dt="2022-10-25T19:08:28.562" v="653" actId="700"/>
          <ac:spMkLst>
            <pc:docMk/>
            <pc:sldMk cId="1956400248" sldId="286"/>
            <ac:spMk id="8" creationId="{985A80CA-F92A-063C-2AC2-052B82D708C7}"/>
          </ac:spMkLst>
        </pc:spChg>
        <pc:spChg chg="add del mod ord">
          <ac:chgData name="DiMella, Toni" userId="b7b01836-6b0c-49b5-bad9-702148411682" providerId="ADAL" clId="{6E89C188-68A0-4074-AB62-EDC2BCBBBB17}" dt="2022-10-25T19:08:28.562" v="653" actId="700"/>
          <ac:spMkLst>
            <pc:docMk/>
            <pc:sldMk cId="1956400248" sldId="286"/>
            <ac:spMk id="9" creationId="{C4EFC69B-B584-D377-4B40-D49068631B21}"/>
          </ac:spMkLst>
        </pc:spChg>
        <pc:spChg chg="add del">
          <ac:chgData name="DiMella, Toni" userId="b7b01836-6b0c-49b5-bad9-702148411682" providerId="ADAL" clId="{6E89C188-68A0-4074-AB62-EDC2BCBBBB17}" dt="2022-10-25T19:08:30.853" v="659" actId="478"/>
          <ac:spMkLst>
            <pc:docMk/>
            <pc:sldMk cId="1956400248" sldId="286"/>
            <ac:spMk id="16" creationId="{51309D72-FBFE-DD10-42C8-F1EA8D89E3C3}"/>
          </ac:spMkLst>
        </pc:spChg>
        <pc:picChg chg="add del">
          <ac:chgData name="DiMella, Toni" userId="b7b01836-6b0c-49b5-bad9-702148411682" providerId="ADAL" clId="{6E89C188-68A0-4074-AB62-EDC2BCBBBB17}" dt="2022-10-25T19:08:32.186" v="661" actId="478"/>
          <ac:picMkLst>
            <pc:docMk/>
            <pc:sldMk cId="1956400248" sldId="286"/>
            <ac:picMk id="13" creationId="{BA285573-8AF8-BF54-1D23-0E0724055DF7}"/>
          </ac:picMkLst>
        </pc:picChg>
      </pc:sldChg>
      <pc:sldChg chg="addSp delSp modSp add del mod">
        <pc:chgData name="DiMella, Toni" userId="b7b01836-6b0c-49b5-bad9-702148411682" providerId="ADAL" clId="{6E89C188-68A0-4074-AB62-EDC2BCBBBB17}" dt="2022-10-26T17:27:31.191" v="789" actId="47"/>
        <pc:sldMkLst>
          <pc:docMk/>
          <pc:sldMk cId="142219613" sldId="287"/>
        </pc:sldMkLst>
        <pc:spChg chg="mod">
          <ac:chgData name="DiMella, Toni" userId="b7b01836-6b0c-49b5-bad9-702148411682" providerId="ADAL" clId="{6E89C188-68A0-4074-AB62-EDC2BCBBBB17}" dt="2022-10-26T16:39:27.745" v="785" actId="20577"/>
          <ac:spMkLst>
            <pc:docMk/>
            <pc:sldMk cId="142219613" sldId="287"/>
            <ac:spMk id="2" creationId="{C16508F6-42C2-4FFE-A92E-4981332982CA}"/>
          </ac:spMkLst>
        </pc:spChg>
        <pc:spChg chg="add del mod">
          <ac:chgData name="DiMella, Toni" userId="b7b01836-6b0c-49b5-bad9-702148411682" providerId="ADAL" clId="{6E89C188-68A0-4074-AB62-EDC2BCBBBB17}" dt="2022-10-26T16:39:13.191" v="751" actId="478"/>
          <ac:spMkLst>
            <pc:docMk/>
            <pc:sldMk cId="142219613" sldId="287"/>
            <ac:spMk id="5" creationId="{65333C59-917E-06A3-49D5-5903424C74CB}"/>
          </ac:spMkLst>
        </pc:spChg>
        <pc:picChg chg="add del mod">
          <ac:chgData name="DiMella, Toni" userId="b7b01836-6b0c-49b5-bad9-702148411682" providerId="ADAL" clId="{6E89C188-68A0-4074-AB62-EDC2BCBBBB17}" dt="2022-10-26T16:39:18.228" v="752" actId="1076"/>
          <ac:picMkLst>
            <pc:docMk/>
            <pc:sldMk cId="142219613" sldId="287"/>
            <ac:picMk id="6" creationId="{060A26E0-89F0-A3CC-30BE-97A52DFD4BB8}"/>
          </ac:picMkLst>
        </pc:picChg>
        <pc:picChg chg="del">
          <ac:chgData name="DiMella, Toni" userId="b7b01836-6b0c-49b5-bad9-702148411682" providerId="ADAL" clId="{6E89C188-68A0-4074-AB62-EDC2BCBBBB17}" dt="2022-10-26T16:38:55.226" v="745" actId="478"/>
          <ac:picMkLst>
            <pc:docMk/>
            <pc:sldMk cId="142219613" sldId="287"/>
            <ac:picMk id="13" creationId="{BA285573-8AF8-BF54-1D23-0E0724055DF7}"/>
          </ac:picMkLst>
        </pc:picChg>
      </pc:sldChg>
      <pc:sldChg chg="addSp delSp modSp add mod">
        <pc:chgData name="DiMella, Toni" userId="b7b01836-6b0c-49b5-bad9-702148411682" providerId="ADAL" clId="{6E89C188-68A0-4074-AB62-EDC2BCBBBB17}" dt="2022-10-26T19:22:48.392" v="1423" actId="27636"/>
        <pc:sldMkLst>
          <pc:docMk/>
          <pc:sldMk cId="175959162" sldId="287"/>
        </pc:sldMkLst>
        <pc:spChg chg="mod">
          <ac:chgData name="DiMella, Toni" userId="b7b01836-6b0c-49b5-bad9-702148411682" providerId="ADAL" clId="{6E89C188-68A0-4074-AB62-EDC2BCBBBB17}" dt="2022-10-26T17:53:30.325" v="839"/>
          <ac:spMkLst>
            <pc:docMk/>
            <pc:sldMk cId="175959162" sldId="287"/>
            <ac:spMk id="2" creationId="{C16508F6-42C2-4FFE-A92E-4981332982CA}"/>
          </ac:spMkLst>
        </pc:spChg>
        <pc:spChg chg="mod">
          <ac:chgData name="DiMella, Toni" userId="b7b01836-6b0c-49b5-bad9-702148411682" providerId="ADAL" clId="{6E89C188-68A0-4074-AB62-EDC2BCBBBB17}" dt="2022-10-26T19:22:48.392" v="1423" actId="27636"/>
          <ac:spMkLst>
            <pc:docMk/>
            <pc:sldMk cId="175959162" sldId="287"/>
            <ac:spMk id="3" creationId="{37D92030-ED5A-43D0-870F-DC04D358FFC0}"/>
          </ac:spMkLst>
        </pc:spChg>
        <pc:spChg chg="add del mod">
          <ac:chgData name="DiMella, Toni" userId="b7b01836-6b0c-49b5-bad9-702148411682" providerId="ADAL" clId="{6E89C188-68A0-4074-AB62-EDC2BCBBBB17}" dt="2022-10-26T17:52:47.934" v="829" actId="478"/>
          <ac:spMkLst>
            <pc:docMk/>
            <pc:sldMk cId="175959162" sldId="287"/>
            <ac:spMk id="4" creationId="{798D6BBD-CC9F-B165-9A95-C0FC38087D86}"/>
          </ac:spMkLst>
        </pc:spChg>
        <pc:spChg chg="add mod">
          <ac:chgData name="DiMella, Toni" userId="b7b01836-6b0c-49b5-bad9-702148411682" providerId="ADAL" clId="{6E89C188-68A0-4074-AB62-EDC2BCBBBB17}" dt="2022-10-26T17:53:40.041" v="840"/>
          <ac:spMkLst>
            <pc:docMk/>
            <pc:sldMk cId="175959162" sldId="287"/>
            <ac:spMk id="5" creationId="{AB6586C2-E7AA-EC27-5110-D5DD49453E06}"/>
          </ac:spMkLst>
        </pc:spChg>
      </pc:sldChg>
      <pc:sldChg chg="addSp delSp modSp add del mod modClrScheme chgLayout">
        <pc:chgData name="DiMella, Toni" userId="b7b01836-6b0c-49b5-bad9-702148411682" providerId="ADAL" clId="{6E89C188-68A0-4074-AB62-EDC2BCBBBB17}" dt="2022-10-26T16:38:40.611" v="743" actId="47"/>
        <pc:sldMkLst>
          <pc:docMk/>
          <pc:sldMk cId="3597601867" sldId="287"/>
        </pc:sldMkLst>
        <pc:spChg chg="mod ord">
          <ac:chgData name="DiMella, Toni" userId="b7b01836-6b0c-49b5-bad9-702148411682" providerId="ADAL" clId="{6E89C188-68A0-4074-AB62-EDC2BCBBBB17}" dt="2022-10-26T16:37:28.115" v="734" actId="700"/>
          <ac:spMkLst>
            <pc:docMk/>
            <pc:sldMk cId="3597601867" sldId="287"/>
            <ac:spMk id="2" creationId="{C16508F6-42C2-4FFE-A92E-4981332982CA}"/>
          </ac:spMkLst>
        </pc:spChg>
        <pc:spChg chg="del">
          <ac:chgData name="DiMella, Toni" userId="b7b01836-6b0c-49b5-bad9-702148411682" providerId="ADAL" clId="{6E89C188-68A0-4074-AB62-EDC2BCBBBB17}" dt="2022-10-26T14:40:00.590" v="711" actId="478"/>
          <ac:spMkLst>
            <pc:docMk/>
            <pc:sldMk cId="3597601867" sldId="287"/>
            <ac:spMk id="3" creationId="{37D92030-ED5A-43D0-870F-DC04D358FFC0}"/>
          </ac:spMkLst>
        </pc:spChg>
        <pc:spChg chg="add del mod">
          <ac:chgData name="DiMella, Toni" userId="b7b01836-6b0c-49b5-bad9-702148411682" providerId="ADAL" clId="{6E89C188-68A0-4074-AB62-EDC2BCBBBB17}" dt="2022-10-26T14:39:32.419" v="688" actId="478"/>
          <ac:spMkLst>
            <pc:docMk/>
            <pc:sldMk cId="3597601867" sldId="287"/>
            <ac:spMk id="5" creationId="{AE703B05-04BE-B81B-0E21-E3F6007C32D5}"/>
          </ac:spMkLst>
        </pc:spChg>
        <pc:spChg chg="add del mod">
          <ac:chgData name="DiMella, Toni" userId="b7b01836-6b0c-49b5-bad9-702148411682" providerId="ADAL" clId="{6E89C188-68A0-4074-AB62-EDC2BCBBBB17}" dt="2022-10-26T14:40:02.674" v="712" actId="478"/>
          <ac:spMkLst>
            <pc:docMk/>
            <pc:sldMk cId="3597601867" sldId="287"/>
            <ac:spMk id="8" creationId="{11EE0A4D-2A7F-E1D5-AE3A-EA1797319BCA}"/>
          </ac:spMkLst>
        </pc:spChg>
        <pc:spChg chg="add del mod ord">
          <ac:chgData name="DiMella, Toni" userId="b7b01836-6b0c-49b5-bad9-702148411682" providerId="ADAL" clId="{6E89C188-68A0-4074-AB62-EDC2BCBBBB17}" dt="2022-10-26T16:37:28.115" v="734" actId="700"/>
          <ac:spMkLst>
            <pc:docMk/>
            <pc:sldMk cId="3597601867" sldId="287"/>
            <ac:spMk id="9" creationId="{96A2984B-130A-2D3D-B8CD-37769322B9D4}"/>
          </ac:spMkLst>
        </pc:spChg>
        <pc:spChg chg="add del mod ord">
          <ac:chgData name="DiMella, Toni" userId="b7b01836-6b0c-49b5-bad9-702148411682" providerId="ADAL" clId="{6E89C188-68A0-4074-AB62-EDC2BCBBBB17}" dt="2022-10-26T16:37:28.115" v="734" actId="700"/>
          <ac:spMkLst>
            <pc:docMk/>
            <pc:sldMk cId="3597601867" sldId="287"/>
            <ac:spMk id="10" creationId="{2E19D961-8DE9-89F4-60A0-DE32768F01AD}"/>
          </ac:spMkLst>
        </pc:spChg>
        <pc:spChg chg="add del mod ord">
          <ac:chgData name="DiMella, Toni" userId="b7b01836-6b0c-49b5-bad9-702148411682" providerId="ADAL" clId="{6E89C188-68A0-4074-AB62-EDC2BCBBBB17}" dt="2022-10-26T16:35:59.533" v="716" actId="931"/>
          <ac:spMkLst>
            <pc:docMk/>
            <pc:sldMk cId="3597601867" sldId="287"/>
            <ac:spMk id="11" creationId="{30576FD9-F022-87DE-8633-40DA5890D98C}"/>
          </ac:spMkLst>
        </pc:spChg>
        <pc:spChg chg="add del mod">
          <ac:chgData name="DiMella, Toni" userId="b7b01836-6b0c-49b5-bad9-702148411682" providerId="ADAL" clId="{6E89C188-68A0-4074-AB62-EDC2BCBBBB17}" dt="2022-10-26T16:36:29.273" v="725" actId="478"/>
          <ac:spMkLst>
            <pc:docMk/>
            <pc:sldMk cId="3597601867" sldId="287"/>
            <ac:spMk id="16" creationId="{051CF310-A0F4-6FE9-CEE2-258E043AE879}"/>
          </ac:spMkLst>
        </pc:spChg>
        <pc:spChg chg="add del mod ord">
          <ac:chgData name="DiMella, Toni" userId="b7b01836-6b0c-49b5-bad9-702148411682" providerId="ADAL" clId="{6E89C188-68A0-4074-AB62-EDC2BCBBBB17}" dt="2022-10-26T16:37:35.713" v="737" actId="478"/>
          <ac:spMkLst>
            <pc:docMk/>
            <pc:sldMk cId="3597601867" sldId="287"/>
            <ac:spMk id="17" creationId="{A2F71402-CD5A-2EB5-9D6E-E0243C4D52B3}"/>
          </ac:spMkLst>
        </pc:spChg>
        <pc:spChg chg="add mod ord">
          <ac:chgData name="DiMella, Toni" userId="b7b01836-6b0c-49b5-bad9-702148411682" providerId="ADAL" clId="{6E89C188-68A0-4074-AB62-EDC2BCBBBB17}" dt="2022-10-26T16:37:28.115" v="734" actId="700"/>
          <ac:spMkLst>
            <pc:docMk/>
            <pc:sldMk cId="3597601867" sldId="287"/>
            <ac:spMk id="18" creationId="{ACCDABFC-8ACE-BBA8-7051-3F40E059881F}"/>
          </ac:spMkLst>
        </pc:spChg>
        <pc:picChg chg="add mod modCrop">
          <ac:chgData name="DiMella, Toni" userId="b7b01836-6b0c-49b5-bad9-702148411682" providerId="ADAL" clId="{6E89C188-68A0-4074-AB62-EDC2BCBBBB17}" dt="2022-10-26T16:38:02.588" v="742" actId="1076"/>
          <ac:picMkLst>
            <pc:docMk/>
            <pc:sldMk cId="3597601867" sldId="287"/>
            <ac:picMk id="6" creationId="{F537ACEE-D043-E722-9DD7-C8124A38ADD7}"/>
          </ac:picMkLst>
        </pc:picChg>
        <pc:picChg chg="del">
          <ac:chgData name="DiMella, Toni" userId="b7b01836-6b0c-49b5-bad9-702148411682" providerId="ADAL" clId="{6E89C188-68A0-4074-AB62-EDC2BCBBBB17}" dt="2022-10-26T14:39:25.027" v="687" actId="478"/>
          <ac:picMkLst>
            <pc:docMk/>
            <pc:sldMk cId="3597601867" sldId="287"/>
            <ac:picMk id="13" creationId="{BA285573-8AF8-BF54-1D23-0E0724055DF7}"/>
          </ac:picMkLst>
        </pc:picChg>
        <pc:picChg chg="add del mod">
          <ac:chgData name="DiMella, Toni" userId="b7b01836-6b0c-49b5-bad9-702148411682" providerId="ADAL" clId="{6E89C188-68A0-4074-AB62-EDC2BCBBBB17}" dt="2022-10-26T16:36:24.093" v="723" actId="478"/>
          <ac:picMkLst>
            <pc:docMk/>
            <pc:sldMk cId="3597601867" sldId="287"/>
            <ac:picMk id="14" creationId="{F5BD340C-62AD-9A53-4E55-022B657E42BA}"/>
          </ac:picMkLst>
        </pc:picChg>
      </pc:sldChg>
      <pc:sldChg chg="delSp modSp add mod">
        <pc:chgData name="DiMella, Toni" userId="b7b01836-6b0c-49b5-bad9-702148411682" providerId="ADAL" clId="{6E89C188-68A0-4074-AB62-EDC2BCBBBB17}" dt="2022-10-26T17:30:50.196" v="826" actId="1036"/>
        <pc:sldMkLst>
          <pc:docMk/>
          <pc:sldMk cId="0" sldId="288"/>
        </pc:sldMkLst>
        <pc:spChg chg="mod">
          <ac:chgData name="DiMella, Toni" userId="b7b01836-6b0c-49b5-bad9-702148411682" providerId="ADAL" clId="{6E89C188-68A0-4074-AB62-EDC2BCBBBB17}" dt="2022-10-26T17:30:50.196" v="826" actId="1036"/>
          <ac:spMkLst>
            <pc:docMk/>
            <pc:sldMk cId="0" sldId="288"/>
            <ac:spMk id="6" creationId="{78A15FA4-AF76-40FB-B087-D571EEAE7FEB}"/>
          </ac:spMkLst>
        </pc:spChg>
        <pc:spChg chg="mod">
          <ac:chgData name="DiMella, Toni" userId="b7b01836-6b0c-49b5-bad9-702148411682" providerId="ADAL" clId="{6E89C188-68A0-4074-AB62-EDC2BCBBBB17}" dt="2022-10-26T17:30:50.196" v="826" actId="1036"/>
          <ac:spMkLst>
            <pc:docMk/>
            <pc:sldMk cId="0" sldId="288"/>
            <ac:spMk id="7" creationId="{313009B4-4529-4294-AB4D-6DDDF0B48D9F}"/>
          </ac:spMkLst>
        </pc:spChg>
        <pc:spChg chg="del">
          <ac:chgData name="DiMella, Toni" userId="b7b01836-6b0c-49b5-bad9-702148411682" providerId="ADAL" clId="{6E89C188-68A0-4074-AB62-EDC2BCBBBB17}" dt="2022-10-26T17:30:42.907" v="806" actId="478"/>
          <ac:spMkLst>
            <pc:docMk/>
            <pc:sldMk cId="0" sldId="288"/>
            <ac:spMk id="9" creationId="{B8D88B1C-FDE5-404D-814F-138283307CDC}"/>
          </ac:spMkLst>
        </pc:spChg>
        <pc:picChg chg="del">
          <ac:chgData name="DiMella, Toni" userId="b7b01836-6b0c-49b5-bad9-702148411682" providerId="ADAL" clId="{6E89C188-68A0-4074-AB62-EDC2BCBBBB17}" dt="2022-10-26T17:30:41.806" v="805" actId="478"/>
          <ac:picMkLst>
            <pc:docMk/>
            <pc:sldMk cId="0" sldId="288"/>
            <ac:picMk id="10" creationId="{803AD5ED-4083-48D4-ABE2-1CB71AA4CC69}"/>
          </ac:picMkLst>
        </pc:picChg>
        <pc:picChg chg="mod">
          <ac:chgData name="DiMella, Toni" userId="b7b01836-6b0c-49b5-bad9-702148411682" providerId="ADAL" clId="{6E89C188-68A0-4074-AB62-EDC2BCBBBB17}" dt="2022-10-26T17:30:50.196" v="826" actId="1036"/>
          <ac:picMkLst>
            <pc:docMk/>
            <pc:sldMk cId="0" sldId="288"/>
            <ac:picMk id="22530" creationId="{861BFC1A-EAE7-415C-B067-DF320DA821DD}"/>
          </ac:picMkLst>
        </pc:picChg>
        <pc:picChg chg="mod">
          <ac:chgData name="DiMella, Toni" userId="b7b01836-6b0c-49b5-bad9-702148411682" providerId="ADAL" clId="{6E89C188-68A0-4074-AB62-EDC2BCBBBB17}" dt="2022-10-26T17:30:50.196" v="826" actId="1036"/>
          <ac:picMkLst>
            <pc:docMk/>
            <pc:sldMk cId="0" sldId="288"/>
            <ac:picMk id="22534" creationId="{BBA6A05D-CEDB-4975-BE5B-5573B0845F0C}"/>
          </ac:picMkLst>
        </pc:picChg>
        <pc:picChg chg="mod">
          <ac:chgData name="DiMella, Toni" userId="b7b01836-6b0c-49b5-bad9-702148411682" providerId="ADAL" clId="{6E89C188-68A0-4074-AB62-EDC2BCBBBB17}" dt="2022-10-26T17:30:50.196" v="826" actId="1036"/>
          <ac:picMkLst>
            <pc:docMk/>
            <pc:sldMk cId="0" sldId="288"/>
            <ac:picMk id="22535" creationId="{B9C46C42-289D-46D6-A776-B2B297CE6B8F}"/>
          </ac:picMkLst>
        </pc:picChg>
        <pc:cxnChg chg="mod">
          <ac:chgData name="DiMella, Toni" userId="b7b01836-6b0c-49b5-bad9-702148411682" providerId="ADAL" clId="{6E89C188-68A0-4074-AB62-EDC2BCBBBB17}" dt="2022-10-26T17:30:50.196" v="826" actId="1036"/>
          <ac:cxnSpMkLst>
            <pc:docMk/>
            <pc:sldMk cId="0" sldId="288"/>
            <ac:cxnSpMk id="11" creationId="{F1A3F588-A5F3-408F-B3C2-92E3D8B09FF3}"/>
          </ac:cxnSpMkLst>
        </pc:cxnChg>
      </pc:sldChg>
      <pc:sldChg chg="addSp delSp modSp add mod ord modClrScheme chgLayout">
        <pc:chgData name="DiMella, Toni" userId="b7b01836-6b0c-49b5-bad9-702148411682" providerId="ADAL" clId="{6E89C188-68A0-4074-AB62-EDC2BCBBBB17}" dt="2022-10-26T19:24:47.046" v="1435" actId="21"/>
        <pc:sldMkLst>
          <pc:docMk/>
          <pc:sldMk cId="3201588940" sldId="289"/>
        </pc:sldMkLst>
        <pc:spChg chg="mod ord">
          <ac:chgData name="DiMella, Toni" userId="b7b01836-6b0c-49b5-bad9-702148411682" providerId="ADAL" clId="{6E89C188-68A0-4074-AB62-EDC2BCBBBB17}" dt="2022-10-26T18:16:42.438" v="1156" actId="700"/>
          <ac:spMkLst>
            <pc:docMk/>
            <pc:sldMk cId="3201588940" sldId="289"/>
            <ac:spMk id="2" creationId="{C16508F6-42C2-4FFE-A92E-4981332982CA}"/>
          </ac:spMkLst>
        </pc:spChg>
        <pc:spChg chg="mod ord">
          <ac:chgData name="DiMella, Toni" userId="b7b01836-6b0c-49b5-bad9-702148411682" providerId="ADAL" clId="{6E89C188-68A0-4074-AB62-EDC2BCBBBB17}" dt="2022-10-26T18:16:42.438" v="1156" actId="700"/>
          <ac:spMkLst>
            <pc:docMk/>
            <pc:sldMk cId="3201588940" sldId="289"/>
            <ac:spMk id="3" creationId="{37D92030-ED5A-43D0-870F-DC04D358FFC0}"/>
          </ac:spMkLst>
        </pc:spChg>
        <pc:spChg chg="add del mod ord">
          <ac:chgData name="DiMella, Toni" userId="b7b01836-6b0c-49b5-bad9-702148411682" providerId="ADAL" clId="{6E89C188-68A0-4074-AB62-EDC2BCBBBB17}" dt="2022-10-26T18:16:48.329" v="1157" actId="478"/>
          <ac:spMkLst>
            <pc:docMk/>
            <pc:sldMk cId="3201588940" sldId="289"/>
            <ac:spMk id="5" creationId="{A72D2665-6B38-EE12-D8CF-BB143BBED8B7}"/>
          </ac:spMkLst>
        </pc:spChg>
        <pc:spChg chg="add del mod ord">
          <ac:chgData name="DiMella, Toni" userId="b7b01836-6b0c-49b5-bad9-702148411682" providerId="ADAL" clId="{6E89C188-68A0-4074-AB62-EDC2BCBBBB17}" dt="2022-10-26T18:16:42.438" v="1156" actId="700"/>
          <ac:spMkLst>
            <pc:docMk/>
            <pc:sldMk cId="3201588940" sldId="289"/>
            <ac:spMk id="6" creationId="{7BD319DF-90FA-585F-A77C-86691679DFD6}"/>
          </ac:spMkLst>
        </pc:spChg>
        <pc:spChg chg="add del mod ord">
          <ac:chgData name="DiMella, Toni" userId="b7b01836-6b0c-49b5-bad9-702148411682" providerId="ADAL" clId="{6E89C188-68A0-4074-AB62-EDC2BCBBBB17}" dt="2022-10-26T18:16:42.438" v="1156" actId="700"/>
          <ac:spMkLst>
            <pc:docMk/>
            <pc:sldMk cId="3201588940" sldId="289"/>
            <ac:spMk id="7" creationId="{2C4968AD-634F-F08C-14F6-32E80AFEF15D}"/>
          </ac:spMkLst>
        </pc:spChg>
        <pc:spChg chg="add del mod ord">
          <ac:chgData name="DiMella, Toni" userId="b7b01836-6b0c-49b5-bad9-702148411682" providerId="ADAL" clId="{6E89C188-68A0-4074-AB62-EDC2BCBBBB17}" dt="2022-10-26T18:16:42.438" v="1156" actId="700"/>
          <ac:spMkLst>
            <pc:docMk/>
            <pc:sldMk cId="3201588940" sldId="289"/>
            <ac:spMk id="8" creationId="{8F1B3FB7-D2AC-EF61-095B-DC0F715778DA}"/>
          </ac:spMkLst>
        </pc:spChg>
        <pc:spChg chg="add del mod">
          <ac:chgData name="DiMella, Toni" userId="b7b01836-6b0c-49b5-bad9-702148411682" providerId="ADAL" clId="{6E89C188-68A0-4074-AB62-EDC2BCBBBB17}" dt="2022-10-26T18:29:39.878" v="1304" actId="478"/>
          <ac:spMkLst>
            <pc:docMk/>
            <pc:sldMk cId="3201588940" sldId="289"/>
            <ac:spMk id="9" creationId="{0C7C9B88-4579-782B-07A6-455B09BBC2F3}"/>
          </ac:spMkLst>
        </pc:spChg>
        <pc:spChg chg="add del mod">
          <ac:chgData name="DiMella, Toni" userId="b7b01836-6b0c-49b5-bad9-702148411682" providerId="ADAL" clId="{6E89C188-68A0-4074-AB62-EDC2BCBBBB17}" dt="2022-10-26T18:23:28.949" v="1218" actId="478"/>
          <ac:spMkLst>
            <pc:docMk/>
            <pc:sldMk cId="3201588940" sldId="289"/>
            <ac:spMk id="10" creationId="{6388F760-D709-3F88-D6A0-4DBB85ABF5F2}"/>
          </ac:spMkLst>
        </pc:spChg>
        <pc:spChg chg="del">
          <ac:chgData name="DiMella, Toni" userId="b7b01836-6b0c-49b5-bad9-702148411682" providerId="ADAL" clId="{6E89C188-68A0-4074-AB62-EDC2BCBBBB17}" dt="2022-10-26T18:14:17.058" v="1131" actId="478"/>
          <ac:spMkLst>
            <pc:docMk/>
            <pc:sldMk cId="3201588940" sldId="289"/>
            <ac:spMk id="16" creationId="{51309D72-FBFE-DD10-42C8-F1EA8D89E3C3}"/>
          </ac:spMkLst>
        </pc:spChg>
        <pc:spChg chg="add del mod">
          <ac:chgData name="DiMella, Toni" userId="b7b01836-6b0c-49b5-bad9-702148411682" providerId="ADAL" clId="{6E89C188-68A0-4074-AB62-EDC2BCBBBB17}" dt="2022-10-26T19:24:47.046" v="1435" actId="21"/>
          <ac:spMkLst>
            <pc:docMk/>
            <pc:sldMk cId="3201588940" sldId="289"/>
            <ac:spMk id="17" creationId="{3B314229-70A5-5D72-FBE2-F49059BB7E6E}"/>
          </ac:spMkLst>
        </pc:spChg>
        <pc:picChg chg="add del mod">
          <ac:chgData name="DiMella, Toni" userId="b7b01836-6b0c-49b5-bad9-702148411682" providerId="ADAL" clId="{6E89C188-68A0-4074-AB62-EDC2BCBBBB17}" dt="2022-10-26T18:23:27.053" v="1217" actId="478"/>
          <ac:picMkLst>
            <pc:docMk/>
            <pc:sldMk cId="3201588940" sldId="289"/>
            <ac:picMk id="12" creationId="{4624945E-6CBD-D52B-FD28-243DD4B31BFD}"/>
          </ac:picMkLst>
        </pc:picChg>
        <pc:picChg chg="del mod ord modCrop">
          <ac:chgData name="DiMella, Toni" userId="b7b01836-6b0c-49b5-bad9-702148411682" providerId="ADAL" clId="{6E89C188-68A0-4074-AB62-EDC2BCBBBB17}" dt="2022-10-26T18:14:09.078" v="1129" actId="478"/>
          <ac:picMkLst>
            <pc:docMk/>
            <pc:sldMk cId="3201588940" sldId="289"/>
            <ac:picMk id="13" creationId="{BA285573-8AF8-BF54-1D23-0E0724055DF7}"/>
          </ac:picMkLst>
        </pc:picChg>
        <pc:picChg chg="add del mod modCrop">
          <ac:chgData name="DiMella, Toni" userId="b7b01836-6b0c-49b5-bad9-702148411682" providerId="ADAL" clId="{6E89C188-68A0-4074-AB62-EDC2BCBBBB17}" dt="2022-10-26T18:29:40.560" v="1305" actId="478"/>
          <ac:picMkLst>
            <pc:docMk/>
            <pc:sldMk cId="3201588940" sldId="289"/>
            <ac:picMk id="15" creationId="{F94C8C0F-5AF6-D279-CB7B-C3B60D3F0B02}"/>
          </ac:picMkLst>
        </pc:picChg>
      </pc:sldChg>
      <pc:sldChg chg="modSp add del mod">
        <pc:chgData name="DiMella, Toni" userId="b7b01836-6b0c-49b5-bad9-702148411682" providerId="ADAL" clId="{6E89C188-68A0-4074-AB62-EDC2BCBBBB17}" dt="2022-10-26T17:53:41.790" v="841" actId="47"/>
        <pc:sldMkLst>
          <pc:docMk/>
          <pc:sldMk cId="1066881785" sldId="290"/>
        </pc:sldMkLst>
        <pc:spChg chg="mod">
          <ac:chgData name="DiMella, Toni" userId="b7b01836-6b0c-49b5-bad9-702148411682" providerId="ADAL" clId="{6E89C188-68A0-4074-AB62-EDC2BCBBBB17}" dt="2022-10-26T17:53:25.383" v="838"/>
          <ac:spMkLst>
            <pc:docMk/>
            <pc:sldMk cId="1066881785" sldId="290"/>
            <ac:spMk id="2" creationId="{C16508F6-42C2-4FFE-A92E-4981332982CA}"/>
          </ac:spMkLst>
        </pc:spChg>
      </pc:sldChg>
      <pc:sldChg chg="add del ord">
        <pc:chgData name="DiMella, Toni" userId="b7b01836-6b0c-49b5-bad9-702148411682" providerId="ADAL" clId="{6E89C188-68A0-4074-AB62-EDC2BCBBBB17}" dt="2022-10-26T20:38:15.977" v="1838" actId="47"/>
        <pc:sldMkLst>
          <pc:docMk/>
          <pc:sldMk cId="2935277424" sldId="290"/>
        </pc:sldMkLst>
      </pc:sldChg>
      <pc:sldChg chg="addSp delSp modSp add del mod">
        <pc:chgData name="DiMella, Toni" userId="b7b01836-6b0c-49b5-bad9-702148411682" providerId="ADAL" clId="{6E89C188-68A0-4074-AB62-EDC2BCBBBB17}" dt="2022-11-08T02:32:48.316" v="3200" actId="207"/>
        <pc:sldMkLst>
          <pc:docMk/>
          <pc:sldMk cId="72266112" sldId="291"/>
        </pc:sldMkLst>
        <pc:spChg chg="mod">
          <ac:chgData name="DiMella, Toni" userId="b7b01836-6b0c-49b5-bad9-702148411682" providerId="ADAL" clId="{6E89C188-68A0-4074-AB62-EDC2BCBBBB17}" dt="2022-10-26T18:01:56.491" v="960" actId="1076"/>
          <ac:spMkLst>
            <pc:docMk/>
            <pc:sldMk cId="72266112" sldId="291"/>
            <ac:spMk id="6" creationId="{49CE715E-2D37-F783-7828-3AC2E3B317A5}"/>
          </ac:spMkLst>
        </pc:spChg>
        <pc:spChg chg="del">
          <ac:chgData name="DiMella, Toni" userId="b7b01836-6b0c-49b5-bad9-702148411682" providerId="ADAL" clId="{6E89C188-68A0-4074-AB62-EDC2BCBBBB17}" dt="2022-10-26T18:00:48.840" v="928" actId="478"/>
          <ac:spMkLst>
            <pc:docMk/>
            <pc:sldMk cId="72266112" sldId="291"/>
            <ac:spMk id="8" creationId="{DC1BFFE8-EBD1-5EF0-CCE8-58531497FC48}"/>
          </ac:spMkLst>
        </pc:spChg>
        <pc:spChg chg="add mod">
          <ac:chgData name="DiMella, Toni" userId="b7b01836-6b0c-49b5-bad9-702148411682" providerId="ADAL" clId="{6E89C188-68A0-4074-AB62-EDC2BCBBBB17}" dt="2022-10-26T18:10:26.161" v="1082" actId="14100"/>
          <ac:spMkLst>
            <pc:docMk/>
            <pc:sldMk cId="72266112" sldId="291"/>
            <ac:spMk id="10" creationId="{9E61D133-A697-4B44-9443-90B76E41D991}"/>
          </ac:spMkLst>
        </pc:spChg>
        <pc:grpChg chg="del">
          <ac:chgData name="DiMella, Toni" userId="b7b01836-6b0c-49b5-bad9-702148411682" providerId="ADAL" clId="{6E89C188-68A0-4074-AB62-EDC2BCBBBB17}" dt="2022-10-26T18:01:40.372" v="950" actId="478"/>
          <ac:grpSpMkLst>
            <pc:docMk/>
            <pc:sldMk cId="72266112" sldId="291"/>
            <ac:grpSpMk id="28675" creationId="{E7737BED-C406-4E46-A7A9-F4F100B46B58}"/>
          </ac:grpSpMkLst>
        </pc:grpChg>
        <pc:graphicFrameChg chg="mod modGraphic">
          <ac:chgData name="DiMella, Toni" userId="b7b01836-6b0c-49b5-bad9-702148411682" providerId="ADAL" clId="{6E89C188-68A0-4074-AB62-EDC2BCBBBB17}" dt="2022-11-08T02:32:48.316" v="3200" actId="207"/>
          <ac:graphicFrameMkLst>
            <pc:docMk/>
            <pc:sldMk cId="72266112" sldId="291"/>
            <ac:graphicFrameMk id="2" creationId="{878F07B5-89F4-EECF-724D-0E9FA70516BC}"/>
          </ac:graphicFrameMkLst>
        </pc:graphicFrameChg>
        <pc:picChg chg="add mod">
          <ac:chgData name="DiMella, Toni" userId="b7b01836-6b0c-49b5-bad9-702148411682" providerId="ADAL" clId="{6E89C188-68A0-4074-AB62-EDC2BCBBBB17}" dt="2022-10-26T18:05:38.042" v="1011" actId="14100"/>
          <ac:picMkLst>
            <pc:docMk/>
            <pc:sldMk cId="72266112" sldId="291"/>
            <ac:picMk id="4" creationId="{9963AE09-3D06-11DB-365D-63CD7FFD93E0}"/>
          </ac:picMkLst>
        </pc:picChg>
        <pc:picChg chg="add mod">
          <ac:chgData name="DiMella, Toni" userId="b7b01836-6b0c-49b5-bad9-702148411682" providerId="ADAL" clId="{6E89C188-68A0-4074-AB62-EDC2BCBBBB17}" dt="2022-10-26T18:06:19.002" v="1021" actId="1076"/>
          <ac:picMkLst>
            <pc:docMk/>
            <pc:sldMk cId="72266112" sldId="291"/>
            <ac:picMk id="5" creationId="{94C3E236-AAF3-BDE6-6129-EAF20E48E840}"/>
          </ac:picMkLst>
        </pc:picChg>
        <pc:picChg chg="add mod">
          <ac:chgData name="DiMella, Toni" userId="b7b01836-6b0c-49b5-bad9-702148411682" providerId="ADAL" clId="{6E89C188-68A0-4074-AB62-EDC2BCBBBB17}" dt="2022-10-26T18:06:24.587" v="1024" actId="688"/>
          <ac:picMkLst>
            <pc:docMk/>
            <pc:sldMk cId="72266112" sldId="291"/>
            <ac:picMk id="7" creationId="{F12B96C6-32A4-0982-CCB5-2E723AB3A32F}"/>
          </ac:picMkLst>
        </pc:picChg>
        <pc:picChg chg="add mod">
          <ac:chgData name="DiMella, Toni" userId="b7b01836-6b0c-49b5-bad9-702148411682" providerId="ADAL" clId="{6E89C188-68A0-4074-AB62-EDC2BCBBBB17}" dt="2022-10-26T18:06:30.569" v="1028" actId="688"/>
          <ac:picMkLst>
            <pc:docMk/>
            <pc:sldMk cId="72266112" sldId="291"/>
            <ac:picMk id="9" creationId="{CE42E2D4-5025-D495-87F7-4FDC35F2A450}"/>
          </ac:picMkLst>
        </pc:picChg>
        <pc:picChg chg="del mod">
          <ac:chgData name="DiMella, Toni" userId="b7b01836-6b0c-49b5-bad9-702148411682" providerId="ADAL" clId="{6E89C188-68A0-4074-AB62-EDC2BCBBBB17}" dt="2022-10-26T18:02:01.680" v="962" actId="478"/>
          <ac:picMkLst>
            <pc:docMk/>
            <pc:sldMk cId="72266112" sldId="291"/>
            <ac:picMk id="28678" creationId="{4094B8BD-110F-4BDC-89FA-978AB81038AE}"/>
          </ac:picMkLst>
        </pc:picChg>
        <pc:picChg chg="del">
          <ac:chgData name="DiMella, Toni" userId="b7b01836-6b0c-49b5-bad9-702148411682" providerId="ADAL" clId="{6E89C188-68A0-4074-AB62-EDC2BCBBBB17}" dt="2022-10-26T18:01:42.447" v="952" actId="478"/>
          <ac:picMkLst>
            <pc:docMk/>
            <pc:sldMk cId="72266112" sldId="291"/>
            <ac:picMk id="28679" creationId="{FA43437F-4FBA-4F3D-846A-A7C1E23E45DB}"/>
          </ac:picMkLst>
        </pc:picChg>
        <pc:picChg chg="del">
          <ac:chgData name="DiMella, Toni" userId="b7b01836-6b0c-49b5-bad9-702148411682" providerId="ADAL" clId="{6E89C188-68A0-4074-AB62-EDC2BCBBBB17}" dt="2022-10-26T18:01:41.397" v="951" actId="478"/>
          <ac:picMkLst>
            <pc:docMk/>
            <pc:sldMk cId="72266112" sldId="291"/>
            <ac:picMk id="28681" creationId="{77CAB622-45BD-44A8-9D67-FFA1C5BF95A0}"/>
          </ac:picMkLst>
        </pc:picChg>
      </pc:sldChg>
      <pc:sldChg chg="addSp delSp modSp add del mod">
        <pc:chgData name="DiMella, Toni" userId="b7b01836-6b0c-49b5-bad9-702148411682" providerId="ADAL" clId="{6E89C188-68A0-4074-AB62-EDC2BCBBBB17}" dt="2022-11-08T02:33:10.905" v="3203" actId="207"/>
        <pc:sldMkLst>
          <pc:docMk/>
          <pc:sldMk cId="1416033501" sldId="292"/>
        </pc:sldMkLst>
        <pc:spChg chg="add mod">
          <ac:chgData name="DiMella, Toni" userId="b7b01836-6b0c-49b5-bad9-702148411682" providerId="ADAL" clId="{6E89C188-68A0-4074-AB62-EDC2BCBBBB17}" dt="2022-10-26T18:12:11.482" v="1123" actId="1035"/>
          <ac:spMkLst>
            <pc:docMk/>
            <pc:sldMk cId="1416033501" sldId="292"/>
            <ac:spMk id="5" creationId="{8CC3D550-EA48-7261-A587-F89775075BEC}"/>
          </ac:spMkLst>
        </pc:spChg>
        <pc:grpChg chg="del">
          <ac:chgData name="DiMella, Toni" userId="b7b01836-6b0c-49b5-bad9-702148411682" providerId="ADAL" clId="{6E89C188-68A0-4074-AB62-EDC2BCBBBB17}" dt="2022-10-26T18:02:04.055" v="963" actId="478"/>
          <ac:grpSpMkLst>
            <pc:docMk/>
            <pc:sldMk cId="1416033501" sldId="292"/>
            <ac:grpSpMk id="28675" creationId="{E7737BED-C406-4E46-A7A9-F4F100B46B58}"/>
          </ac:grpSpMkLst>
        </pc:grpChg>
        <pc:graphicFrameChg chg="modGraphic">
          <ac:chgData name="DiMella, Toni" userId="b7b01836-6b0c-49b5-bad9-702148411682" providerId="ADAL" clId="{6E89C188-68A0-4074-AB62-EDC2BCBBBB17}" dt="2022-11-08T02:33:10.905" v="3203" actId="207"/>
          <ac:graphicFrameMkLst>
            <pc:docMk/>
            <pc:sldMk cId="1416033501" sldId="292"/>
            <ac:graphicFrameMk id="2" creationId="{878F07B5-89F4-EECF-724D-0E9FA70516BC}"/>
          </ac:graphicFrameMkLst>
        </pc:graphicFrameChg>
        <pc:picChg chg="add del mod">
          <ac:chgData name="DiMella, Toni" userId="b7b01836-6b0c-49b5-bad9-702148411682" providerId="ADAL" clId="{6E89C188-68A0-4074-AB62-EDC2BCBBBB17}" dt="2022-10-26T18:05:44.264" v="1013"/>
          <ac:picMkLst>
            <pc:docMk/>
            <pc:sldMk cId="1416033501" sldId="292"/>
            <ac:picMk id="4" creationId="{CE20539A-9077-424A-E567-CA7E41577511}"/>
          </ac:picMkLst>
        </pc:picChg>
        <pc:picChg chg="del">
          <ac:chgData name="DiMella, Toni" userId="b7b01836-6b0c-49b5-bad9-702148411682" providerId="ADAL" clId="{6E89C188-68A0-4074-AB62-EDC2BCBBBB17}" dt="2022-10-26T18:02:06.144" v="966" actId="478"/>
          <ac:picMkLst>
            <pc:docMk/>
            <pc:sldMk cId="1416033501" sldId="292"/>
            <ac:picMk id="28678" creationId="{4094B8BD-110F-4BDC-89FA-978AB81038AE}"/>
          </ac:picMkLst>
        </pc:picChg>
        <pc:picChg chg="del">
          <ac:chgData name="DiMella, Toni" userId="b7b01836-6b0c-49b5-bad9-702148411682" providerId="ADAL" clId="{6E89C188-68A0-4074-AB62-EDC2BCBBBB17}" dt="2022-10-26T18:02:05.605" v="965" actId="478"/>
          <ac:picMkLst>
            <pc:docMk/>
            <pc:sldMk cId="1416033501" sldId="292"/>
            <ac:picMk id="28679" creationId="{FA43437F-4FBA-4F3D-846A-A7C1E23E45DB}"/>
          </ac:picMkLst>
        </pc:picChg>
        <pc:picChg chg="del">
          <ac:chgData name="DiMella, Toni" userId="b7b01836-6b0c-49b5-bad9-702148411682" providerId="ADAL" clId="{6E89C188-68A0-4074-AB62-EDC2BCBBBB17}" dt="2022-10-26T18:02:05.104" v="964" actId="478"/>
          <ac:picMkLst>
            <pc:docMk/>
            <pc:sldMk cId="1416033501" sldId="292"/>
            <ac:picMk id="28681" creationId="{77CAB622-45BD-44A8-9D67-FFA1C5BF95A0}"/>
          </ac:picMkLst>
        </pc:picChg>
      </pc:sldChg>
      <pc:sldChg chg="modSp add mod">
        <pc:chgData name="DiMella, Toni" userId="b7b01836-6b0c-49b5-bad9-702148411682" providerId="ADAL" clId="{6E89C188-68A0-4074-AB62-EDC2BCBBBB17}" dt="2022-10-27T01:23:38.981" v="2908" actId="20577"/>
        <pc:sldMkLst>
          <pc:docMk/>
          <pc:sldMk cId="4034478895" sldId="293"/>
        </pc:sldMkLst>
        <pc:spChg chg="mod">
          <ac:chgData name="DiMella, Toni" userId="b7b01836-6b0c-49b5-bad9-702148411682" providerId="ADAL" clId="{6E89C188-68A0-4074-AB62-EDC2BCBBBB17}" dt="2022-10-27T01:23:38.981" v="2908" actId="20577"/>
          <ac:spMkLst>
            <pc:docMk/>
            <pc:sldMk cId="4034478895" sldId="293"/>
            <ac:spMk id="9" creationId="{0C7C9B88-4579-782B-07A6-455B09BBC2F3}"/>
          </ac:spMkLst>
        </pc:spChg>
        <pc:picChg chg="mod">
          <ac:chgData name="DiMella, Toni" userId="b7b01836-6b0c-49b5-bad9-702148411682" providerId="ADAL" clId="{6E89C188-68A0-4074-AB62-EDC2BCBBBB17}" dt="2022-10-26T20:35:37.356" v="1832" actId="1076"/>
          <ac:picMkLst>
            <pc:docMk/>
            <pc:sldMk cId="4034478895" sldId="293"/>
            <ac:picMk id="15" creationId="{F94C8C0F-5AF6-D279-CB7B-C3B60D3F0B02}"/>
          </ac:picMkLst>
        </pc:picChg>
      </pc:sldChg>
      <pc:sldChg chg="addSp delSp modSp add mod">
        <pc:chgData name="DiMella, Toni" userId="b7b01836-6b0c-49b5-bad9-702148411682" providerId="ADAL" clId="{6E89C188-68A0-4074-AB62-EDC2BCBBBB17}" dt="2022-10-26T19:22:23.168" v="1419" actId="1076"/>
        <pc:sldMkLst>
          <pc:docMk/>
          <pc:sldMk cId="2088599812" sldId="294"/>
        </pc:sldMkLst>
        <pc:spChg chg="mod">
          <ac:chgData name="DiMella, Toni" userId="b7b01836-6b0c-49b5-bad9-702148411682" providerId="ADAL" clId="{6E89C188-68A0-4074-AB62-EDC2BCBBBB17}" dt="2022-10-26T19:13:57.564" v="1338" actId="1037"/>
          <ac:spMkLst>
            <pc:docMk/>
            <pc:sldMk cId="2088599812" sldId="294"/>
            <ac:spMk id="2" creationId="{C16508F6-42C2-4FFE-A92E-4981332982CA}"/>
          </ac:spMkLst>
        </pc:spChg>
        <pc:spChg chg="del mod">
          <ac:chgData name="DiMella, Toni" userId="b7b01836-6b0c-49b5-bad9-702148411682" providerId="ADAL" clId="{6E89C188-68A0-4074-AB62-EDC2BCBBBB17}" dt="2022-10-26T19:22:04.403" v="1416" actId="478"/>
          <ac:spMkLst>
            <pc:docMk/>
            <pc:sldMk cId="2088599812" sldId="294"/>
            <ac:spMk id="3" creationId="{37D92030-ED5A-43D0-870F-DC04D358FFC0}"/>
          </ac:spMkLst>
        </pc:spChg>
        <pc:spChg chg="mod">
          <ac:chgData name="DiMella, Toni" userId="b7b01836-6b0c-49b5-bad9-702148411682" providerId="ADAL" clId="{6E89C188-68A0-4074-AB62-EDC2BCBBBB17}" dt="2022-10-26T19:22:23.168" v="1419" actId="1076"/>
          <ac:spMkLst>
            <pc:docMk/>
            <pc:sldMk cId="2088599812" sldId="294"/>
            <ac:spMk id="5" creationId="{AB6586C2-E7AA-EC27-5110-D5DD49453E06}"/>
          </ac:spMkLst>
        </pc:spChg>
        <pc:spChg chg="add del mod">
          <ac:chgData name="DiMella, Toni" userId="b7b01836-6b0c-49b5-bad9-702148411682" providerId="ADAL" clId="{6E89C188-68A0-4074-AB62-EDC2BCBBBB17}" dt="2022-10-26T19:22:09.222" v="1417" actId="478"/>
          <ac:spMkLst>
            <pc:docMk/>
            <pc:sldMk cId="2088599812" sldId="294"/>
            <ac:spMk id="6" creationId="{CE4E753D-93AB-54F7-ACC9-4F1FE7705AAE}"/>
          </ac:spMkLst>
        </pc:spChg>
        <pc:spChg chg="add mod">
          <ac:chgData name="DiMella, Toni" userId="b7b01836-6b0c-49b5-bad9-702148411682" providerId="ADAL" clId="{6E89C188-68A0-4074-AB62-EDC2BCBBBB17}" dt="2022-10-26T19:22:09.590" v="1418"/>
          <ac:spMkLst>
            <pc:docMk/>
            <pc:sldMk cId="2088599812" sldId="294"/>
            <ac:spMk id="7" creationId="{F73C0BFD-182F-F6CD-B3CF-11D40DA55ED6}"/>
          </ac:spMkLst>
        </pc:spChg>
      </pc:sldChg>
      <pc:sldChg chg="add del">
        <pc:chgData name="DiMella, Toni" userId="b7b01836-6b0c-49b5-bad9-702148411682" providerId="ADAL" clId="{6E89C188-68A0-4074-AB62-EDC2BCBBBB17}" dt="2022-10-26T19:13:13.038" v="1314"/>
        <pc:sldMkLst>
          <pc:docMk/>
          <pc:sldMk cId="2418641995" sldId="294"/>
        </pc:sldMkLst>
      </pc:sldChg>
      <pc:sldChg chg="addSp delSp modSp add mod">
        <pc:chgData name="DiMella, Toni" userId="b7b01836-6b0c-49b5-bad9-702148411682" providerId="ADAL" clId="{6E89C188-68A0-4074-AB62-EDC2BCBBBB17}" dt="2022-10-26T19:25:13.943" v="1442" actId="14100"/>
        <pc:sldMkLst>
          <pc:docMk/>
          <pc:sldMk cId="0" sldId="295"/>
        </pc:sldMkLst>
        <pc:spChg chg="add mod">
          <ac:chgData name="DiMella, Toni" userId="b7b01836-6b0c-49b5-bad9-702148411682" providerId="ADAL" clId="{6E89C188-68A0-4074-AB62-EDC2BCBBBB17}" dt="2022-10-26T19:25:13.943" v="1442" actId="14100"/>
          <ac:spMkLst>
            <pc:docMk/>
            <pc:sldMk cId="0" sldId="295"/>
            <ac:spMk id="3" creationId="{98D25820-17F1-9654-3C85-4FB44E94BC1D}"/>
          </ac:spMkLst>
        </pc:spChg>
        <pc:spChg chg="del">
          <ac:chgData name="DiMella, Toni" userId="b7b01836-6b0c-49b5-bad9-702148411682" providerId="ADAL" clId="{6E89C188-68A0-4074-AB62-EDC2BCBBBB17}" dt="2022-10-26T19:23:43.301" v="1427" actId="478"/>
          <ac:spMkLst>
            <pc:docMk/>
            <pc:sldMk cId="0" sldId="295"/>
            <ac:spMk id="14340" creationId="{75BD10DD-0303-4406-9347-28CE0DA988C6}"/>
          </ac:spMkLst>
        </pc:spChg>
        <pc:spChg chg="mod">
          <ac:chgData name="DiMella, Toni" userId="b7b01836-6b0c-49b5-bad9-702148411682" providerId="ADAL" clId="{6E89C188-68A0-4074-AB62-EDC2BCBBBB17}" dt="2022-10-26T19:24:11.398" v="1433" actId="1076"/>
          <ac:spMkLst>
            <pc:docMk/>
            <pc:sldMk cId="0" sldId="295"/>
            <ac:spMk id="18435" creationId="{A6FF5B3B-6F94-49C1-97D1-0E3DD8B6E112}"/>
          </ac:spMkLst>
        </pc:spChg>
        <pc:picChg chg="add mod">
          <ac:chgData name="DiMella, Toni" userId="b7b01836-6b0c-49b5-bad9-702148411682" providerId="ADAL" clId="{6E89C188-68A0-4074-AB62-EDC2BCBBBB17}" dt="2022-10-26T19:23:28.222" v="1425"/>
          <ac:picMkLst>
            <pc:docMk/>
            <pc:sldMk cId="0" sldId="295"/>
            <ac:picMk id="2" creationId="{24FD0C46-E6EF-3010-1BFB-35CF2AD38536}"/>
          </ac:picMkLst>
        </pc:picChg>
      </pc:sldChg>
      <pc:sldChg chg="addSp delSp modSp add mod">
        <pc:chgData name="DiMella, Toni" userId="b7b01836-6b0c-49b5-bad9-702148411682" providerId="ADAL" clId="{6E89C188-68A0-4074-AB62-EDC2BCBBBB17}" dt="2022-10-26T19:22:29.086" v="1421"/>
        <pc:sldMkLst>
          <pc:docMk/>
          <pc:sldMk cId="1228911733" sldId="296"/>
        </pc:sldMkLst>
        <pc:spChg chg="mod">
          <ac:chgData name="DiMella, Toni" userId="b7b01836-6b0c-49b5-bad9-702148411682" providerId="ADAL" clId="{6E89C188-68A0-4074-AB62-EDC2BCBBBB17}" dt="2022-10-26T19:21:50.903" v="1414" actId="14100"/>
          <ac:spMkLst>
            <pc:docMk/>
            <pc:sldMk cId="1228911733" sldId="296"/>
            <ac:spMk id="3" creationId="{37D92030-ED5A-43D0-870F-DC04D358FFC0}"/>
          </ac:spMkLst>
        </pc:spChg>
        <pc:spChg chg="del">
          <ac:chgData name="DiMella, Toni" userId="b7b01836-6b0c-49b5-bad9-702148411682" providerId="ADAL" clId="{6E89C188-68A0-4074-AB62-EDC2BCBBBB17}" dt="2022-10-26T19:22:28.685" v="1420" actId="478"/>
          <ac:spMkLst>
            <pc:docMk/>
            <pc:sldMk cId="1228911733" sldId="296"/>
            <ac:spMk id="5" creationId="{AB6586C2-E7AA-EC27-5110-D5DD49453E06}"/>
          </ac:spMkLst>
        </pc:spChg>
        <pc:spChg chg="add mod">
          <ac:chgData name="DiMella, Toni" userId="b7b01836-6b0c-49b5-bad9-702148411682" providerId="ADAL" clId="{6E89C188-68A0-4074-AB62-EDC2BCBBBB17}" dt="2022-10-26T19:22:29.086" v="1421"/>
          <ac:spMkLst>
            <pc:docMk/>
            <pc:sldMk cId="1228911733" sldId="296"/>
            <ac:spMk id="6" creationId="{42127AD4-4DEC-2525-AE77-84322A42F190}"/>
          </ac:spMkLst>
        </pc:spChg>
        <pc:picChg chg="add mod">
          <ac:chgData name="DiMella, Toni" userId="b7b01836-6b0c-49b5-bad9-702148411682" providerId="ADAL" clId="{6E89C188-68A0-4074-AB62-EDC2BCBBBB17}" dt="2022-10-26T19:21:55.959" v="1415" actId="1076"/>
          <ac:picMkLst>
            <pc:docMk/>
            <pc:sldMk cId="1228911733" sldId="296"/>
            <ac:picMk id="4" creationId="{4D79E3CC-12B2-554D-6EE7-199D66FB0217}"/>
          </ac:picMkLst>
        </pc:picChg>
      </pc:sldChg>
      <pc:sldChg chg="addSp modSp add mod modNotesTx">
        <pc:chgData name="DiMella, Toni" userId="b7b01836-6b0c-49b5-bad9-702148411682" providerId="ADAL" clId="{6E89C188-68A0-4074-AB62-EDC2BCBBBB17}" dt="2022-11-08T02:38:33.941" v="3222"/>
        <pc:sldMkLst>
          <pc:docMk/>
          <pc:sldMk cId="0" sldId="302"/>
        </pc:sldMkLst>
        <pc:spChg chg="mod">
          <ac:chgData name="DiMella, Toni" userId="b7b01836-6b0c-49b5-bad9-702148411682" providerId="ADAL" clId="{6E89C188-68A0-4074-AB62-EDC2BCBBBB17}" dt="2022-10-26T19:31:07.148" v="1555" actId="255"/>
          <ac:spMkLst>
            <pc:docMk/>
            <pc:sldMk cId="0" sldId="302"/>
            <ac:spMk id="20484" creationId="{91E274AB-2C3B-41D2-8844-A93AA9F5591E}"/>
          </ac:spMkLst>
        </pc:spChg>
        <pc:picChg chg="add mod">
          <ac:chgData name="DiMella, Toni" userId="b7b01836-6b0c-49b5-bad9-702148411682" providerId="ADAL" clId="{6E89C188-68A0-4074-AB62-EDC2BCBBBB17}" dt="2022-10-26T19:30:45.279" v="1549" actId="1076"/>
          <ac:picMkLst>
            <pc:docMk/>
            <pc:sldMk cId="0" sldId="302"/>
            <ac:picMk id="2" creationId="{C05B3EA5-9AA1-650B-5EB1-9FBCA98623C3}"/>
          </ac:picMkLst>
        </pc:picChg>
        <pc:picChg chg="mod">
          <ac:chgData name="DiMella, Toni" userId="b7b01836-6b0c-49b5-bad9-702148411682" providerId="ADAL" clId="{6E89C188-68A0-4074-AB62-EDC2BCBBBB17}" dt="2022-10-26T19:30:54.303" v="1551" actId="1076"/>
          <ac:picMkLst>
            <pc:docMk/>
            <pc:sldMk cId="0" sldId="302"/>
            <ac:picMk id="20483" creationId="{DC513B61-23A6-444E-A31C-B2C56A370EDD}"/>
          </ac:picMkLst>
        </pc:picChg>
      </pc:sldChg>
      <pc:sldChg chg="addSp delSp modSp add del mod modClrScheme chgLayout">
        <pc:chgData name="DiMella, Toni" userId="b7b01836-6b0c-49b5-bad9-702148411682" providerId="ADAL" clId="{6E89C188-68A0-4074-AB62-EDC2BCBBBB17}" dt="2022-11-08T02:38:35.800" v="3223" actId="47"/>
        <pc:sldMkLst>
          <pc:docMk/>
          <pc:sldMk cId="0" sldId="304"/>
        </pc:sldMkLst>
        <pc:spChg chg="add mod ord">
          <ac:chgData name="DiMella, Toni" userId="b7b01836-6b0c-49b5-bad9-702148411682" providerId="ADAL" clId="{6E89C188-68A0-4074-AB62-EDC2BCBBBB17}" dt="2022-10-26T19:29:54.861" v="1539" actId="26606"/>
          <ac:spMkLst>
            <pc:docMk/>
            <pc:sldMk cId="0" sldId="304"/>
            <ac:spMk id="2" creationId="{7B637F44-1C69-F20A-A4D6-BA152040DD9C}"/>
          </ac:spMkLst>
        </pc:spChg>
        <pc:spChg chg="add del mod ord">
          <ac:chgData name="DiMella, Toni" userId="b7b01836-6b0c-49b5-bad9-702148411682" providerId="ADAL" clId="{6E89C188-68A0-4074-AB62-EDC2BCBBBB17}" dt="2022-10-26T19:29:07.949" v="1532" actId="478"/>
          <ac:spMkLst>
            <pc:docMk/>
            <pc:sldMk cId="0" sldId="304"/>
            <ac:spMk id="3" creationId="{88FF1931-8D21-B959-306A-E3B5288AD9C8}"/>
          </ac:spMkLst>
        </pc:spChg>
        <pc:spChg chg="add del mod">
          <ac:chgData name="DiMella, Toni" userId="b7b01836-6b0c-49b5-bad9-702148411682" providerId="ADAL" clId="{6E89C188-68A0-4074-AB62-EDC2BCBBBB17}" dt="2022-10-26T19:28:28.617" v="1470" actId="478"/>
          <ac:spMkLst>
            <pc:docMk/>
            <pc:sldMk cId="0" sldId="304"/>
            <ac:spMk id="8" creationId="{16ED198A-DF98-714D-6F4E-CB5C3DB656F2}"/>
          </ac:spMkLst>
        </pc:spChg>
        <pc:spChg chg="del mod ord">
          <ac:chgData name="DiMella, Toni" userId="b7b01836-6b0c-49b5-bad9-702148411682" providerId="ADAL" clId="{6E89C188-68A0-4074-AB62-EDC2BCBBBB17}" dt="2022-10-26T19:27:37.112" v="1458" actId="478"/>
          <ac:spMkLst>
            <pc:docMk/>
            <pc:sldMk cId="0" sldId="304"/>
            <ac:spMk id="22530" creationId="{E79FE1A9-DBB7-4342-962A-A97492E1E93D}"/>
          </ac:spMkLst>
        </pc:spChg>
        <pc:spChg chg="add del mod">
          <ac:chgData name="DiMella, Toni" userId="b7b01836-6b0c-49b5-bad9-702148411682" providerId="ADAL" clId="{6E89C188-68A0-4074-AB62-EDC2BCBBBB17}" dt="2022-10-26T19:29:48.447" v="1538" actId="478"/>
          <ac:spMkLst>
            <pc:docMk/>
            <pc:sldMk cId="0" sldId="304"/>
            <ac:spMk id="22536" creationId="{8DE7FFBB-36B5-B414-D69C-F4D4E643BB30}"/>
          </ac:spMkLst>
        </pc:spChg>
        <pc:picChg chg="add del mod">
          <ac:chgData name="DiMella, Toni" userId="b7b01836-6b0c-49b5-bad9-702148411682" providerId="ADAL" clId="{6E89C188-68A0-4074-AB62-EDC2BCBBBB17}" dt="2022-10-26T19:28:32.226" v="1478" actId="931"/>
          <ac:picMkLst>
            <pc:docMk/>
            <pc:sldMk cId="0" sldId="304"/>
            <ac:picMk id="5" creationId="{4F426B60-5FF4-780F-E861-437E136200A3}"/>
          </ac:picMkLst>
        </pc:picChg>
        <pc:picChg chg="mod ord">
          <ac:chgData name="DiMella, Toni" userId="b7b01836-6b0c-49b5-bad9-702148411682" providerId="ADAL" clId="{6E89C188-68A0-4074-AB62-EDC2BCBBBB17}" dt="2022-10-26T19:29:54.861" v="1539" actId="26606"/>
          <ac:picMkLst>
            <pc:docMk/>
            <pc:sldMk cId="0" sldId="304"/>
            <ac:picMk id="22531" creationId="{F76D7C3E-D872-4CA2-9007-E4436A88408C}"/>
          </ac:picMkLst>
        </pc:picChg>
        <pc:cxnChg chg="del mod">
          <ac:chgData name="DiMella, Toni" userId="b7b01836-6b0c-49b5-bad9-702148411682" providerId="ADAL" clId="{6E89C188-68A0-4074-AB62-EDC2BCBBBB17}" dt="2022-10-26T19:27:18.143" v="1454" actId="478"/>
          <ac:cxnSpMkLst>
            <pc:docMk/>
            <pc:sldMk cId="0" sldId="304"/>
            <ac:cxnSpMk id="6" creationId="{81BAFB7C-0497-4380-937D-9486B00C050E}"/>
          </ac:cxnSpMkLst>
        </pc:cxnChg>
      </pc:sldChg>
      <pc:sldChg chg="add del">
        <pc:chgData name="DiMella, Toni" userId="b7b01836-6b0c-49b5-bad9-702148411682" providerId="ADAL" clId="{6E89C188-68A0-4074-AB62-EDC2BCBBBB17}" dt="2022-10-26T19:34:49" v="1616" actId="47"/>
        <pc:sldMkLst>
          <pc:docMk/>
          <pc:sldMk cId="2729728497" sldId="305"/>
        </pc:sldMkLst>
      </pc:sldChg>
      <pc:sldChg chg="add del">
        <pc:chgData name="DiMella, Toni" userId="b7b01836-6b0c-49b5-bad9-702148411682" providerId="ADAL" clId="{6E89C188-68A0-4074-AB62-EDC2BCBBBB17}" dt="2022-10-26T19:34:50.857" v="1617" actId="47"/>
        <pc:sldMkLst>
          <pc:docMk/>
          <pc:sldMk cId="3998669249" sldId="306"/>
        </pc:sldMkLst>
      </pc:sldChg>
      <pc:sldChg chg="delSp modSp add mod ord">
        <pc:chgData name="DiMella, Toni" userId="b7b01836-6b0c-49b5-bad9-702148411682" providerId="ADAL" clId="{6E89C188-68A0-4074-AB62-EDC2BCBBBB17}" dt="2022-10-26T20:26:48.091" v="1766"/>
        <pc:sldMkLst>
          <pc:docMk/>
          <pc:sldMk cId="3705345126" sldId="307"/>
        </pc:sldMkLst>
        <pc:spChg chg="mod">
          <ac:chgData name="DiMella, Toni" userId="b7b01836-6b0c-49b5-bad9-702148411682" providerId="ADAL" clId="{6E89C188-68A0-4074-AB62-EDC2BCBBBB17}" dt="2022-10-26T20:24:56.751" v="1742" actId="1076"/>
          <ac:spMkLst>
            <pc:docMk/>
            <pc:sldMk cId="3705345126" sldId="307"/>
            <ac:spMk id="17" creationId="{2A6CF105-644A-5CF3-2F01-EBE854AE238D}"/>
          </ac:spMkLst>
        </pc:spChg>
        <pc:picChg chg="del">
          <ac:chgData name="DiMella, Toni" userId="b7b01836-6b0c-49b5-bad9-702148411682" providerId="ADAL" clId="{6E89C188-68A0-4074-AB62-EDC2BCBBBB17}" dt="2022-10-26T19:33:18.246" v="1590" actId="478"/>
          <ac:picMkLst>
            <pc:docMk/>
            <pc:sldMk cId="3705345126" sldId="307"/>
            <ac:picMk id="11" creationId="{0C916636-4ADE-B3FE-02B9-DE58C6D49E8D}"/>
          </ac:picMkLst>
        </pc:picChg>
      </pc:sldChg>
      <pc:sldChg chg="modSp add mod ord">
        <pc:chgData name="DiMella, Toni" userId="b7b01836-6b0c-49b5-bad9-702148411682" providerId="ADAL" clId="{6E89C188-68A0-4074-AB62-EDC2BCBBBB17}" dt="2022-10-26T20:26:48.091" v="1766"/>
        <pc:sldMkLst>
          <pc:docMk/>
          <pc:sldMk cId="3846283476" sldId="308"/>
        </pc:sldMkLst>
        <pc:spChg chg="mod">
          <ac:chgData name="DiMella, Toni" userId="b7b01836-6b0c-49b5-bad9-702148411682" providerId="ADAL" clId="{6E89C188-68A0-4074-AB62-EDC2BCBBBB17}" dt="2022-10-26T20:25:16.725" v="1747" actId="1076"/>
          <ac:spMkLst>
            <pc:docMk/>
            <pc:sldMk cId="3846283476" sldId="308"/>
            <ac:spMk id="17" creationId="{2A6CF105-644A-5CF3-2F01-EBE854AE238D}"/>
          </ac:spMkLst>
        </pc:spChg>
      </pc:sldChg>
      <pc:sldChg chg="addSp delSp modSp add mod ord">
        <pc:chgData name="DiMella, Toni" userId="b7b01836-6b0c-49b5-bad9-702148411682" providerId="ADAL" clId="{6E89C188-68A0-4074-AB62-EDC2BCBBBB17}" dt="2022-10-26T20:26:48.091" v="1766"/>
        <pc:sldMkLst>
          <pc:docMk/>
          <pc:sldMk cId="2814498658" sldId="309"/>
        </pc:sldMkLst>
        <pc:spChg chg="add del mod">
          <ac:chgData name="DiMella, Toni" userId="b7b01836-6b0c-49b5-bad9-702148411682" providerId="ADAL" clId="{6E89C188-68A0-4074-AB62-EDC2BCBBBB17}" dt="2022-10-26T19:39:17.336" v="1710" actId="478"/>
          <ac:spMkLst>
            <pc:docMk/>
            <pc:sldMk cId="2814498658" sldId="309"/>
            <ac:spMk id="2" creationId="{96E92DBE-8900-754B-49D1-3C5C5AF2F1B9}"/>
          </ac:spMkLst>
        </pc:spChg>
        <pc:spChg chg="add del mod">
          <ac:chgData name="DiMella, Toni" userId="b7b01836-6b0c-49b5-bad9-702148411682" providerId="ADAL" clId="{6E89C188-68A0-4074-AB62-EDC2BCBBBB17}" dt="2022-10-26T19:39:32.885" v="1715" actId="478"/>
          <ac:spMkLst>
            <pc:docMk/>
            <pc:sldMk cId="2814498658" sldId="309"/>
            <ac:spMk id="3" creationId="{3A90C5D7-D370-CD89-33D7-03F97985766E}"/>
          </ac:spMkLst>
        </pc:spChg>
        <pc:spChg chg="mod">
          <ac:chgData name="DiMella, Toni" userId="b7b01836-6b0c-49b5-bad9-702148411682" providerId="ADAL" clId="{6E89C188-68A0-4074-AB62-EDC2BCBBBB17}" dt="2022-10-26T20:26:09.643" v="1757" actId="1076"/>
          <ac:spMkLst>
            <pc:docMk/>
            <pc:sldMk cId="2814498658" sldId="309"/>
            <ac:spMk id="17" creationId="{2A6CF105-644A-5CF3-2F01-EBE854AE238D}"/>
          </ac:spMkLst>
        </pc:spChg>
      </pc:sldChg>
      <pc:sldChg chg="addSp delSp modSp add mod ord">
        <pc:chgData name="DiMella, Toni" userId="b7b01836-6b0c-49b5-bad9-702148411682" providerId="ADAL" clId="{6E89C188-68A0-4074-AB62-EDC2BCBBBB17}" dt="2022-10-26T20:26:48.091" v="1766"/>
        <pc:sldMkLst>
          <pc:docMk/>
          <pc:sldMk cId="983987845" sldId="310"/>
        </pc:sldMkLst>
        <pc:spChg chg="mod">
          <ac:chgData name="DiMella, Toni" userId="b7b01836-6b0c-49b5-bad9-702148411682" providerId="ADAL" clId="{6E89C188-68A0-4074-AB62-EDC2BCBBBB17}" dt="2022-10-26T20:26:23.987" v="1761" actId="1076"/>
          <ac:spMkLst>
            <pc:docMk/>
            <pc:sldMk cId="983987845" sldId="310"/>
            <ac:spMk id="17" creationId="{2A6CF105-644A-5CF3-2F01-EBE854AE238D}"/>
          </ac:spMkLst>
        </pc:spChg>
        <pc:picChg chg="add del mod">
          <ac:chgData name="DiMella, Toni" userId="b7b01836-6b0c-49b5-bad9-702148411682" providerId="ADAL" clId="{6E89C188-68A0-4074-AB62-EDC2BCBBBB17}" dt="2022-10-26T20:26:26.474" v="1764" actId="478"/>
          <ac:picMkLst>
            <pc:docMk/>
            <pc:sldMk cId="983987845" sldId="310"/>
            <ac:picMk id="2" creationId="{C99E4A58-2CE8-3598-0B78-3FA163491068}"/>
          </ac:picMkLst>
        </pc:picChg>
      </pc:sldChg>
      <pc:sldChg chg="modSp add mod modNotesTx">
        <pc:chgData name="DiMella, Toni" userId="b7b01836-6b0c-49b5-bad9-702148411682" providerId="ADAL" clId="{6E89C188-68A0-4074-AB62-EDC2BCBBBB17}" dt="2022-10-26T22:21:12.658" v="2142" actId="20577"/>
        <pc:sldMkLst>
          <pc:docMk/>
          <pc:sldMk cId="2597261766" sldId="311"/>
        </pc:sldMkLst>
        <pc:spChg chg="mod">
          <ac:chgData name="DiMella, Toni" userId="b7b01836-6b0c-49b5-bad9-702148411682" providerId="ADAL" clId="{6E89C188-68A0-4074-AB62-EDC2BCBBBB17}" dt="2022-10-26T20:43:38.617" v="1945" actId="1037"/>
          <ac:spMkLst>
            <pc:docMk/>
            <pc:sldMk cId="2597261766" sldId="311"/>
            <ac:spMk id="2" creationId="{C16508F6-42C2-4FFE-A92E-4981332982CA}"/>
          </ac:spMkLst>
        </pc:spChg>
        <pc:spChg chg="mod">
          <ac:chgData name="DiMella, Toni" userId="b7b01836-6b0c-49b5-bad9-702148411682" providerId="ADAL" clId="{6E89C188-68A0-4074-AB62-EDC2BCBBBB17}" dt="2022-10-26T20:43:03.215" v="1921" actId="1038"/>
          <ac:spMkLst>
            <pc:docMk/>
            <pc:sldMk cId="2597261766" sldId="311"/>
            <ac:spMk id="5" creationId="{AB6586C2-E7AA-EC27-5110-D5DD49453E06}"/>
          </ac:spMkLst>
        </pc:spChg>
        <pc:spChg chg="mod">
          <ac:chgData name="DiMella, Toni" userId="b7b01836-6b0c-49b5-bad9-702148411682" providerId="ADAL" clId="{6E89C188-68A0-4074-AB62-EDC2BCBBBB17}" dt="2022-10-26T22:20:55.133" v="2110" actId="14100"/>
          <ac:spMkLst>
            <pc:docMk/>
            <pc:sldMk cId="2597261766" sldId="311"/>
            <ac:spMk id="7" creationId="{F73C0BFD-182F-F6CD-B3CF-11D40DA55ED6}"/>
          </ac:spMkLst>
        </pc:spChg>
      </pc:sldChg>
      <pc:sldChg chg="modSp add del mod">
        <pc:chgData name="DiMella, Toni" userId="b7b01836-6b0c-49b5-bad9-702148411682" providerId="ADAL" clId="{6E89C188-68A0-4074-AB62-EDC2BCBBBB17}" dt="2022-10-26T20:46:04.890" v="1964" actId="47"/>
        <pc:sldMkLst>
          <pc:docMk/>
          <pc:sldMk cId="0" sldId="312"/>
        </pc:sldMkLst>
        <pc:spChg chg="mod">
          <ac:chgData name="DiMella, Toni" userId="b7b01836-6b0c-49b5-bad9-702148411682" providerId="ADAL" clId="{6E89C188-68A0-4074-AB62-EDC2BCBBBB17}" dt="2022-10-26T20:44:08.492" v="1947" actId="27636"/>
          <ac:spMkLst>
            <pc:docMk/>
            <pc:sldMk cId="0" sldId="312"/>
            <ac:spMk id="18435" creationId="{0FA7AC40-00DA-8245-06F7-E8593860F5A9}"/>
          </ac:spMkLst>
        </pc:spChg>
      </pc:sldChg>
      <pc:sldChg chg="modSp add mod">
        <pc:chgData name="DiMella, Toni" userId="b7b01836-6b0c-49b5-bad9-702148411682" providerId="ADAL" clId="{6E89C188-68A0-4074-AB62-EDC2BCBBBB17}" dt="2022-10-26T20:45:59.447" v="1963" actId="14100"/>
        <pc:sldMkLst>
          <pc:docMk/>
          <pc:sldMk cId="1147955434" sldId="313"/>
        </pc:sldMkLst>
        <pc:spChg chg="mod">
          <ac:chgData name="DiMella, Toni" userId="b7b01836-6b0c-49b5-bad9-702148411682" providerId="ADAL" clId="{6E89C188-68A0-4074-AB62-EDC2BCBBBB17}" dt="2022-10-26T20:45:59.447" v="1963" actId="14100"/>
          <ac:spMkLst>
            <pc:docMk/>
            <pc:sldMk cId="1147955434" sldId="313"/>
            <ac:spMk id="3" creationId="{98D25820-17F1-9654-3C85-4FB44E94BC1D}"/>
          </ac:spMkLst>
        </pc:spChg>
        <pc:spChg chg="mod">
          <ac:chgData name="DiMella, Toni" userId="b7b01836-6b0c-49b5-bad9-702148411682" providerId="ADAL" clId="{6E89C188-68A0-4074-AB62-EDC2BCBBBB17}" dt="2022-10-26T20:45:50.471" v="1961" actId="20577"/>
          <ac:spMkLst>
            <pc:docMk/>
            <pc:sldMk cId="1147955434" sldId="313"/>
            <ac:spMk id="14338" creationId="{0DB7EC5F-F4AA-4C66-ABD4-2513328F8508}"/>
          </ac:spMkLst>
        </pc:spChg>
        <pc:spChg chg="mod">
          <ac:chgData name="DiMella, Toni" userId="b7b01836-6b0c-49b5-bad9-702148411682" providerId="ADAL" clId="{6E89C188-68A0-4074-AB62-EDC2BCBBBB17}" dt="2022-10-26T20:45:44.996" v="1957" actId="255"/>
          <ac:spMkLst>
            <pc:docMk/>
            <pc:sldMk cId="1147955434" sldId="313"/>
            <ac:spMk id="18435" creationId="{A6FF5B3B-6F94-49C1-97D1-0E3DD8B6E112}"/>
          </ac:spMkLst>
        </pc:spChg>
      </pc:sldChg>
      <pc:sldChg chg="addSp delSp modSp add mod modClrScheme chgLayout modNotesTx">
        <pc:chgData name="DiMella, Toni" userId="b7b01836-6b0c-49b5-bad9-702148411682" providerId="ADAL" clId="{6E89C188-68A0-4074-AB62-EDC2BCBBBB17}" dt="2022-10-27T00:07:32.033" v="2322" actId="478"/>
        <pc:sldMkLst>
          <pc:docMk/>
          <pc:sldMk cId="0" sldId="316"/>
        </pc:sldMkLst>
        <pc:spChg chg="add mod ord">
          <ac:chgData name="DiMella, Toni" userId="b7b01836-6b0c-49b5-bad9-702148411682" providerId="ADAL" clId="{6E89C188-68A0-4074-AB62-EDC2BCBBBB17}" dt="2022-10-27T00:06:24.791" v="2310" actId="14100"/>
          <ac:spMkLst>
            <pc:docMk/>
            <pc:sldMk cId="0" sldId="316"/>
            <ac:spMk id="6" creationId="{3E00EEC0-12A0-07D1-5F86-11B45955F0C0}"/>
          </ac:spMkLst>
        </pc:spChg>
        <pc:spChg chg="add del mod ord">
          <ac:chgData name="DiMella, Toni" userId="b7b01836-6b0c-49b5-bad9-702148411682" providerId="ADAL" clId="{6E89C188-68A0-4074-AB62-EDC2BCBBBB17}" dt="2022-10-27T00:01:29.483" v="2282" actId="478"/>
          <ac:spMkLst>
            <pc:docMk/>
            <pc:sldMk cId="0" sldId="316"/>
            <ac:spMk id="7" creationId="{5F6731F2-5B1A-E781-55C4-F8574A232AF7}"/>
          </ac:spMkLst>
        </pc:spChg>
        <pc:spChg chg="add del mod ord">
          <ac:chgData name="DiMella, Toni" userId="b7b01836-6b0c-49b5-bad9-702148411682" providerId="ADAL" clId="{6E89C188-68A0-4074-AB62-EDC2BCBBBB17}" dt="2022-10-27T00:07:04.466" v="2317" actId="478"/>
          <ac:spMkLst>
            <pc:docMk/>
            <pc:sldMk cId="0" sldId="316"/>
            <ac:spMk id="8" creationId="{3A342A4B-DC4C-632F-31C9-E77C49F37BF5}"/>
          </ac:spMkLst>
        </pc:spChg>
        <pc:spChg chg="mod ord">
          <ac:chgData name="DiMella, Toni" userId="b7b01836-6b0c-49b5-bad9-702148411682" providerId="ADAL" clId="{6E89C188-68A0-4074-AB62-EDC2BCBBBB17}" dt="2022-10-27T00:06:17.606" v="2308" actId="700"/>
          <ac:spMkLst>
            <pc:docMk/>
            <pc:sldMk cId="0" sldId="316"/>
            <ac:spMk id="50178" creationId="{239E9948-86F7-488A-93FB-2E8AD3A45B80}"/>
          </ac:spMkLst>
        </pc:spChg>
        <pc:spChg chg="del mod">
          <ac:chgData name="DiMella, Toni" userId="b7b01836-6b0c-49b5-bad9-702148411682" providerId="ADAL" clId="{6E89C188-68A0-4074-AB62-EDC2BCBBBB17}" dt="2022-10-27T00:00:59.320" v="2277" actId="478"/>
          <ac:spMkLst>
            <pc:docMk/>
            <pc:sldMk cId="0" sldId="316"/>
            <ac:spMk id="50183" creationId="{2615A322-8D00-4AF6-9DBA-F383C50B1E63}"/>
          </ac:spMkLst>
        </pc:spChg>
        <pc:picChg chg="add mod">
          <ac:chgData name="DiMella, Toni" userId="b7b01836-6b0c-49b5-bad9-702148411682" providerId="ADAL" clId="{6E89C188-68A0-4074-AB62-EDC2BCBBBB17}" dt="2022-10-27T00:07:02.479" v="2316" actId="1076"/>
          <ac:picMkLst>
            <pc:docMk/>
            <pc:sldMk cId="0" sldId="316"/>
            <ac:picMk id="2" creationId="{71005686-3B58-2FB3-DC22-B1B9BDD046F1}"/>
          </ac:picMkLst>
        </pc:picChg>
        <pc:picChg chg="add del mod">
          <ac:chgData name="DiMella, Toni" userId="b7b01836-6b0c-49b5-bad9-702148411682" providerId="ADAL" clId="{6E89C188-68A0-4074-AB62-EDC2BCBBBB17}" dt="2022-10-27T00:00:57.115" v="2276" actId="478"/>
          <ac:picMkLst>
            <pc:docMk/>
            <pc:sldMk cId="0" sldId="316"/>
            <ac:picMk id="4" creationId="{11D03597-23DA-510C-6A6F-4E756E6624F9}"/>
          </ac:picMkLst>
        </pc:picChg>
        <pc:picChg chg="add del mod ord">
          <ac:chgData name="DiMella, Toni" userId="b7b01836-6b0c-49b5-bad9-702148411682" providerId="ADAL" clId="{6E89C188-68A0-4074-AB62-EDC2BCBBBB17}" dt="2022-10-27T00:01:04.332" v="2279" actId="478"/>
          <ac:picMkLst>
            <pc:docMk/>
            <pc:sldMk cId="0" sldId="316"/>
            <ac:picMk id="5" creationId="{95F89C09-D99F-55D4-0187-6D34A9C8C8B5}"/>
          </ac:picMkLst>
        </pc:picChg>
        <pc:picChg chg="add del mod">
          <ac:chgData name="DiMella, Toni" userId="b7b01836-6b0c-49b5-bad9-702148411682" providerId="ADAL" clId="{6E89C188-68A0-4074-AB62-EDC2BCBBBB17}" dt="2022-10-27T00:07:32.033" v="2322" actId="478"/>
          <ac:picMkLst>
            <pc:docMk/>
            <pc:sldMk cId="0" sldId="316"/>
            <ac:picMk id="9" creationId="{48D50E79-3A52-C5DF-D13D-5FCD02593BC5}"/>
          </ac:picMkLst>
        </pc:picChg>
        <pc:picChg chg="add del mod">
          <ac:chgData name="DiMella, Toni" userId="b7b01836-6b0c-49b5-bad9-702148411682" providerId="ADAL" clId="{6E89C188-68A0-4074-AB62-EDC2BCBBBB17}" dt="2022-10-26T23:33:26.293" v="2197" actId="478"/>
          <ac:picMkLst>
            <pc:docMk/>
            <pc:sldMk cId="0" sldId="316"/>
            <ac:picMk id="1026" creationId="{3417E9FA-EFAA-7CFF-308F-073CABFC79A7}"/>
          </ac:picMkLst>
        </pc:picChg>
        <pc:picChg chg="del mod">
          <ac:chgData name="DiMella, Toni" userId="b7b01836-6b0c-49b5-bad9-702148411682" providerId="ADAL" clId="{6E89C188-68A0-4074-AB62-EDC2BCBBBB17}" dt="2022-10-26T23:31:06.575" v="2191" actId="478"/>
          <ac:picMkLst>
            <pc:docMk/>
            <pc:sldMk cId="0" sldId="316"/>
            <ac:picMk id="50182" creationId="{53F25A68-0CB0-4142-92FD-010E7A55FB65}"/>
          </ac:picMkLst>
        </pc:picChg>
      </pc:sldChg>
      <pc:sldChg chg="addSp modSp add mod">
        <pc:chgData name="DiMella, Toni" userId="b7b01836-6b0c-49b5-bad9-702148411682" providerId="ADAL" clId="{6E89C188-68A0-4074-AB62-EDC2BCBBBB17}" dt="2022-10-26T23:27:24.026" v="2186" actId="120"/>
        <pc:sldMkLst>
          <pc:docMk/>
          <pc:sldMk cId="0" sldId="345"/>
        </pc:sldMkLst>
        <pc:spChg chg="mod">
          <ac:chgData name="DiMella, Toni" userId="b7b01836-6b0c-49b5-bad9-702148411682" providerId="ADAL" clId="{6E89C188-68A0-4074-AB62-EDC2BCBBBB17}" dt="2022-10-26T23:27:24.026" v="2186" actId="120"/>
          <ac:spMkLst>
            <pc:docMk/>
            <pc:sldMk cId="0" sldId="345"/>
            <ac:spMk id="3" creationId="{86B14709-D0E5-44F3-93C4-221A5699E7E4}"/>
          </ac:spMkLst>
        </pc:spChg>
        <pc:picChg chg="add mod">
          <ac:chgData name="DiMella, Toni" userId="b7b01836-6b0c-49b5-bad9-702148411682" providerId="ADAL" clId="{6E89C188-68A0-4074-AB62-EDC2BCBBBB17}" dt="2022-10-26T20:54:47.676" v="2027" actId="1440"/>
          <ac:picMkLst>
            <pc:docMk/>
            <pc:sldMk cId="0" sldId="345"/>
            <ac:picMk id="2" creationId="{FC68FF4D-6DAF-59AE-382E-2D54CF9B2C1E}"/>
          </ac:picMkLst>
        </pc:picChg>
      </pc:sldChg>
      <pc:sldChg chg="modSp add mod">
        <pc:chgData name="DiMella, Toni" userId="b7b01836-6b0c-49b5-bad9-702148411682" providerId="ADAL" clId="{6E89C188-68A0-4074-AB62-EDC2BCBBBB17}" dt="2022-10-27T01:25:56.249" v="2909" actId="20577"/>
        <pc:sldMkLst>
          <pc:docMk/>
          <pc:sldMk cId="0" sldId="346"/>
        </pc:sldMkLst>
        <pc:spChg chg="mod">
          <ac:chgData name="DiMella, Toni" userId="b7b01836-6b0c-49b5-bad9-702148411682" providerId="ADAL" clId="{6E89C188-68A0-4074-AB62-EDC2BCBBBB17}" dt="2022-10-27T01:25:56.249" v="2909" actId="20577"/>
          <ac:spMkLst>
            <pc:docMk/>
            <pc:sldMk cId="0" sldId="346"/>
            <ac:spMk id="21507" creationId="{E076FF0E-C6F2-46C4-AB86-50269D1D538B}"/>
          </ac:spMkLst>
        </pc:spChg>
      </pc:sldChg>
      <pc:sldChg chg="modSp add mod">
        <pc:chgData name="DiMella, Toni" userId="b7b01836-6b0c-49b5-bad9-702148411682" providerId="ADAL" clId="{6E89C188-68A0-4074-AB62-EDC2BCBBBB17}" dt="2022-10-27T01:26:45.083" v="2910" actId="20577"/>
        <pc:sldMkLst>
          <pc:docMk/>
          <pc:sldMk cId="0" sldId="347"/>
        </pc:sldMkLst>
        <pc:spChg chg="mod">
          <ac:chgData name="DiMella, Toni" userId="b7b01836-6b0c-49b5-bad9-702148411682" providerId="ADAL" clId="{6E89C188-68A0-4074-AB62-EDC2BCBBBB17}" dt="2022-10-27T01:26:45.083" v="2910" actId="20577"/>
          <ac:spMkLst>
            <pc:docMk/>
            <pc:sldMk cId="0" sldId="347"/>
            <ac:spMk id="6" creationId="{61BA2DDE-3819-4A62-906E-F3E585BB7B96}"/>
          </ac:spMkLst>
        </pc:spChg>
      </pc:sldChg>
      <pc:sldChg chg="modSp add mod">
        <pc:chgData name="DiMella, Toni" userId="b7b01836-6b0c-49b5-bad9-702148411682" providerId="ADAL" clId="{6E89C188-68A0-4074-AB62-EDC2BCBBBB17}" dt="2022-10-26T20:56:41.945" v="2044" actId="11"/>
        <pc:sldMkLst>
          <pc:docMk/>
          <pc:sldMk cId="0" sldId="348"/>
        </pc:sldMkLst>
        <pc:spChg chg="mod">
          <ac:chgData name="DiMella, Toni" userId="b7b01836-6b0c-49b5-bad9-702148411682" providerId="ADAL" clId="{6E89C188-68A0-4074-AB62-EDC2BCBBBB17}" dt="2022-10-26T20:56:41.945" v="2044" actId="11"/>
          <ac:spMkLst>
            <pc:docMk/>
            <pc:sldMk cId="0" sldId="348"/>
            <ac:spMk id="25603" creationId="{6019DD9C-4A62-4A30-9C87-E69CDCD0457F}"/>
          </ac:spMkLst>
        </pc:spChg>
      </pc:sldChg>
      <pc:sldChg chg="modSp add del mod">
        <pc:chgData name="DiMella, Toni" userId="b7b01836-6b0c-49b5-bad9-702148411682" providerId="ADAL" clId="{6E89C188-68A0-4074-AB62-EDC2BCBBBB17}" dt="2022-10-26T20:51:34.295" v="1993" actId="47"/>
        <pc:sldMkLst>
          <pc:docMk/>
          <pc:sldMk cId="979667329" sldId="350"/>
        </pc:sldMkLst>
        <pc:picChg chg="mod">
          <ac:chgData name="DiMella, Toni" userId="b7b01836-6b0c-49b5-bad9-702148411682" providerId="ADAL" clId="{6E89C188-68A0-4074-AB62-EDC2BCBBBB17}" dt="2022-10-26T20:49:03.446" v="1969" actId="1076"/>
          <ac:picMkLst>
            <pc:docMk/>
            <pc:sldMk cId="979667329" sldId="350"/>
            <ac:picMk id="5" creationId="{7EA5BA7A-3E59-44C9-9CC3-469AE23FD47B}"/>
          </ac:picMkLst>
        </pc:picChg>
      </pc:sldChg>
      <pc:sldChg chg="add del">
        <pc:chgData name="DiMella, Toni" userId="b7b01836-6b0c-49b5-bad9-702148411682" providerId="ADAL" clId="{6E89C188-68A0-4074-AB62-EDC2BCBBBB17}" dt="2022-10-26T20:52:43.610" v="2009" actId="47"/>
        <pc:sldMkLst>
          <pc:docMk/>
          <pc:sldMk cId="2609038508" sldId="351"/>
        </pc:sldMkLst>
      </pc:sldChg>
      <pc:sldChg chg="addSp delSp modSp add mod ord modClrScheme chgLayout">
        <pc:chgData name="DiMella, Toni" userId="b7b01836-6b0c-49b5-bad9-702148411682" providerId="ADAL" clId="{6E89C188-68A0-4074-AB62-EDC2BCBBBB17}" dt="2022-10-26T20:53:36.397" v="2024"/>
        <pc:sldMkLst>
          <pc:docMk/>
          <pc:sldMk cId="1325916987" sldId="352"/>
        </pc:sldMkLst>
        <pc:spChg chg="mod">
          <ac:chgData name="DiMella, Toni" userId="b7b01836-6b0c-49b5-bad9-702148411682" providerId="ADAL" clId="{6E89C188-68A0-4074-AB62-EDC2BCBBBB17}" dt="2022-10-26T20:53:08.027" v="2013" actId="26606"/>
          <ac:spMkLst>
            <pc:docMk/>
            <pc:sldMk cId="1325916987" sldId="352"/>
            <ac:spMk id="2" creationId="{7F26583D-7B12-450A-8BAC-CB041DDA3637}"/>
          </ac:spMkLst>
        </pc:spChg>
        <pc:spChg chg="add mod ord">
          <ac:chgData name="DiMella, Toni" userId="b7b01836-6b0c-49b5-bad9-702148411682" providerId="ADAL" clId="{6E89C188-68A0-4074-AB62-EDC2BCBBBB17}" dt="2022-10-26T20:53:08.027" v="2013" actId="26606"/>
          <ac:spMkLst>
            <pc:docMk/>
            <pc:sldMk cId="1325916987" sldId="352"/>
            <ac:spMk id="5" creationId="{89D9CD43-2465-939F-330A-9380887602EE}"/>
          </ac:spMkLst>
        </pc:spChg>
        <pc:picChg chg="add del mod ord">
          <ac:chgData name="DiMella, Toni" userId="b7b01836-6b0c-49b5-bad9-702148411682" providerId="ADAL" clId="{6E89C188-68A0-4074-AB62-EDC2BCBBBB17}" dt="2022-10-26T20:53:09.565" v="2014" actId="478"/>
          <ac:picMkLst>
            <pc:docMk/>
            <pc:sldMk cId="1325916987" sldId="352"/>
            <ac:picMk id="3" creationId="{0A6F4974-C312-F419-1399-AB24C36B1453}"/>
          </ac:picMkLst>
        </pc:picChg>
        <pc:picChg chg="add mod">
          <ac:chgData name="DiMella, Toni" userId="b7b01836-6b0c-49b5-bad9-702148411682" providerId="ADAL" clId="{6E89C188-68A0-4074-AB62-EDC2BCBBBB17}" dt="2022-10-26T20:53:26.284" v="2022" actId="1076"/>
          <ac:picMkLst>
            <pc:docMk/>
            <pc:sldMk cId="1325916987" sldId="352"/>
            <ac:picMk id="6" creationId="{1A5CA690-0677-1278-3ADF-6DB96208C3ED}"/>
          </ac:picMkLst>
        </pc:picChg>
        <pc:picChg chg="del mod">
          <ac:chgData name="DiMella, Toni" userId="b7b01836-6b0c-49b5-bad9-702148411682" providerId="ADAL" clId="{6E89C188-68A0-4074-AB62-EDC2BCBBBB17}" dt="2022-10-26T20:53:19.449" v="2018" actId="478"/>
          <ac:picMkLst>
            <pc:docMk/>
            <pc:sldMk cId="1325916987" sldId="352"/>
            <ac:picMk id="7" creationId="{F7C9DD91-A8A4-44FF-98FE-CDDD43458BFA}"/>
          </ac:picMkLst>
        </pc:picChg>
        <pc:picChg chg="add mod">
          <ac:chgData name="DiMella, Toni" userId="b7b01836-6b0c-49b5-bad9-702148411682" providerId="ADAL" clId="{6E89C188-68A0-4074-AB62-EDC2BCBBBB17}" dt="2022-10-26T20:53:25.253" v="2021" actId="1076"/>
          <ac:picMkLst>
            <pc:docMk/>
            <pc:sldMk cId="1325916987" sldId="352"/>
            <ac:picMk id="8" creationId="{81E5F69C-3643-9439-A89F-FF5F37A2FCA6}"/>
          </ac:picMkLst>
        </pc:picChg>
      </pc:sldChg>
      <pc:sldChg chg="addSp delSp modSp add mod modNotesTx">
        <pc:chgData name="DiMella, Toni" userId="b7b01836-6b0c-49b5-bad9-702148411682" providerId="ADAL" clId="{6E89C188-68A0-4074-AB62-EDC2BCBBBB17}" dt="2022-10-26T22:28:23.238" v="2185" actId="478"/>
        <pc:sldMkLst>
          <pc:docMk/>
          <pc:sldMk cId="47695925" sldId="376"/>
        </pc:sldMkLst>
        <pc:spChg chg="mod">
          <ac:chgData name="DiMella, Toni" userId="b7b01836-6b0c-49b5-bad9-702148411682" providerId="ADAL" clId="{6E89C188-68A0-4074-AB62-EDC2BCBBBB17}" dt="2022-10-26T22:27:42.119" v="2169" actId="207"/>
          <ac:spMkLst>
            <pc:docMk/>
            <pc:sldMk cId="47695925" sldId="376"/>
            <ac:spMk id="2" creationId="{5CF4C397-6A39-45A8-8EE9-58A0327A7624}"/>
          </ac:spMkLst>
        </pc:spChg>
        <pc:spChg chg="add del mod">
          <ac:chgData name="DiMella, Toni" userId="b7b01836-6b0c-49b5-bad9-702148411682" providerId="ADAL" clId="{6E89C188-68A0-4074-AB62-EDC2BCBBBB17}" dt="2022-10-26T22:28:23.238" v="2185" actId="478"/>
          <ac:spMkLst>
            <pc:docMk/>
            <pc:sldMk cId="47695925" sldId="376"/>
            <ac:spMk id="3" creationId="{E1CF9329-E1F4-4000-98F7-FCA1063F5934}"/>
          </ac:spMkLst>
        </pc:spChg>
        <pc:spChg chg="add del mod">
          <ac:chgData name="DiMella, Toni" userId="b7b01836-6b0c-49b5-bad9-702148411682" providerId="ADAL" clId="{6E89C188-68A0-4074-AB62-EDC2BCBBBB17}" dt="2022-10-26T22:28:23.238" v="2185" actId="478"/>
          <ac:spMkLst>
            <pc:docMk/>
            <pc:sldMk cId="47695925" sldId="376"/>
            <ac:spMk id="7" creationId="{57D2E9C9-6BCF-C91C-EF4C-77EEB25CE3DB}"/>
          </ac:spMkLst>
        </pc:spChg>
        <pc:picChg chg="add del mod">
          <ac:chgData name="DiMella, Toni" userId="b7b01836-6b0c-49b5-bad9-702148411682" providerId="ADAL" clId="{6E89C188-68A0-4074-AB62-EDC2BCBBBB17}" dt="2022-10-26T22:24:02.684" v="2151" actId="478"/>
          <ac:picMkLst>
            <pc:docMk/>
            <pc:sldMk cId="47695925" sldId="376"/>
            <ac:picMk id="4" creationId="{CC3AD58C-E0C7-9F41-EE51-F9A37E2B8F17}"/>
          </ac:picMkLst>
        </pc:picChg>
        <pc:picChg chg="add mod">
          <ac:chgData name="DiMella, Toni" userId="b7b01836-6b0c-49b5-bad9-702148411682" providerId="ADAL" clId="{6E89C188-68A0-4074-AB62-EDC2BCBBBB17}" dt="2022-10-26T22:28:21.465" v="2182" actId="1076"/>
          <ac:picMkLst>
            <pc:docMk/>
            <pc:sldMk cId="47695925" sldId="376"/>
            <ac:picMk id="5" creationId="{7560ECC7-9E65-48D5-823E-0511F32B8058}"/>
          </ac:picMkLst>
        </pc:picChg>
      </pc:sldChg>
      <pc:sldChg chg="addSp delSp modSp add del mod">
        <pc:chgData name="DiMella, Toni" userId="b7b01836-6b0c-49b5-bad9-702148411682" providerId="ADAL" clId="{6E89C188-68A0-4074-AB62-EDC2BCBBBB17}" dt="2022-10-27T00:17:10.575" v="2618" actId="47"/>
        <pc:sldMkLst>
          <pc:docMk/>
          <pc:sldMk cId="1103854410" sldId="377"/>
        </pc:sldMkLst>
        <pc:picChg chg="del mod">
          <ac:chgData name="DiMella, Toni" userId="b7b01836-6b0c-49b5-bad9-702148411682" providerId="ADAL" clId="{6E89C188-68A0-4074-AB62-EDC2BCBBBB17}" dt="2022-10-26T23:38:12.633" v="2234" actId="478"/>
          <ac:picMkLst>
            <pc:docMk/>
            <pc:sldMk cId="1103854410" sldId="377"/>
            <ac:picMk id="2" creationId="{71005686-3B58-2FB3-DC22-B1B9BDD046F1}"/>
          </ac:picMkLst>
        </pc:picChg>
        <pc:picChg chg="add del mod">
          <ac:chgData name="DiMella, Toni" userId="b7b01836-6b0c-49b5-bad9-702148411682" providerId="ADAL" clId="{6E89C188-68A0-4074-AB62-EDC2BCBBBB17}" dt="2022-10-27T00:08:31.777" v="2335" actId="478"/>
          <ac:picMkLst>
            <pc:docMk/>
            <pc:sldMk cId="1103854410" sldId="377"/>
            <ac:picMk id="3" creationId="{A6A74961-3F9B-59A4-F402-EB32168DBE39}"/>
          </ac:picMkLst>
        </pc:picChg>
        <pc:picChg chg="del">
          <ac:chgData name="DiMella, Toni" userId="b7b01836-6b0c-49b5-bad9-702148411682" providerId="ADAL" clId="{6E89C188-68A0-4074-AB62-EDC2BCBBBB17}" dt="2022-10-26T23:38:30.254" v="2245" actId="478"/>
          <ac:picMkLst>
            <pc:docMk/>
            <pc:sldMk cId="1103854410" sldId="377"/>
            <ac:picMk id="4" creationId="{11D03597-23DA-510C-6A6F-4E756E6624F9}"/>
          </ac:picMkLst>
        </pc:picChg>
        <pc:picChg chg="mod">
          <ac:chgData name="DiMella, Toni" userId="b7b01836-6b0c-49b5-bad9-702148411682" providerId="ADAL" clId="{6E89C188-68A0-4074-AB62-EDC2BCBBBB17}" dt="2022-10-26T23:41:46.126" v="2264" actId="14100"/>
          <ac:picMkLst>
            <pc:docMk/>
            <pc:sldMk cId="1103854410" sldId="377"/>
            <ac:picMk id="5" creationId="{95F89C09-D99F-55D4-0187-6D34A9C8C8B5}"/>
          </ac:picMkLst>
        </pc:picChg>
        <pc:picChg chg="add del mod">
          <ac:chgData name="DiMella, Toni" userId="b7b01836-6b0c-49b5-bad9-702148411682" providerId="ADAL" clId="{6E89C188-68A0-4074-AB62-EDC2BCBBBB17}" dt="2022-10-26T23:38:37.655" v="2247" actId="478"/>
          <ac:picMkLst>
            <pc:docMk/>
            <pc:sldMk cId="1103854410" sldId="377"/>
            <ac:picMk id="6" creationId="{529EE5C5-B989-E265-1E9D-0552D75F98B1}"/>
          </ac:picMkLst>
        </pc:picChg>
        <pc:picChg chg="add del mod">
          <ac:chgData name="DiMella, Toni" userId="b7b01836-6b0c-49b5-bad9-702148411682" providerId="ADAL" clId="{6E89C188-68A0-4074-AB62-EDC2BCBBBB17}" dt="2022-10-26T23:38:47.324" v="2249" actId="478"/>
          <ac:picMkLst>
            <pc:docMk/>
            <pc:sldMk cId="1103854410" sldId="377"/>
            <ac:picMk id="7" creationId="{87D84335-192A-E48D-BE42-A406726BA6E0}"/>
          </ac:picMkLst>
        </pc:picChg>
        <pc:picChg chg="add del mod">
          <ac:chgData name="DiMella, Toni" userId="b7b01836-6b0c-49b5-bad9-702148411682" providerId="ADAL" clId="{6E89C188-68A0-4074-AB62-EDC2BCBBBB17}" dt="2022-10-26T23:39:05.456" v="2252" actId="478"/>
          <ac:picMkLst>
            <pc:docMk/>
            <pc:sldMk cId="1103854410" sldId="377"/>
            <ac:picMk id="8" creationId="{01E3A745-317C-4944-24F6-9F2F5A9D91FB}"/>
          </ac:picMkLst>
        </pc:picChg>
        <pc:picChg chg="add mod">
          <ac:chgData name="DiMella, Toni" userId="b7b01836-6b0c-49b5-bad9-702148411682" providerId="ADAL" clId="{6E89C188-68A0-4074-AB62-EDC2BCBBBB17}" dt="2022-10-26T23:42:03.092" v="2271" actId="1076"/>
          <ac:picMkLst>
            <pc:docMk/>
            <pc:sldMk cId="1103854410" sldId="377"/>
            <ac:picMk id="9" creationId="{4BA8D664-5336-6AB1-AA90-6BF762268E0B}"/>
          </ac:picMkLst>
        </pc:picChg>
        <pc:picChg chg="add mod">
          <ac:chgData name="DiMella, Toni" userId="b7b01836-6b0c-49b5-bad9-702148411682" providerId="ADAL" clId="{6E89C188-68A0-4074-AB62-EDC2BCBBBB17}" dt="2022-10-26T23:42:14.886" v="2273" actId="1076"/>
          <ac:picMkLst>
            <pc:docMk/>
            <pc:sldMk cId="1103854410" sldId="377"/>
            <ac:picMk id="10" creationId="{DB0D1D28-523F-C43C-F572-5562ECD0B395}"/>
          </ac:picMkLst>
        </pc:picChg>
        <pc:picChg chg="add mod">
          <ac:chgData name="DiMella, Toni" userId="b7b01836-6b0c-49b5-bad9-702148411682" providerId="ADAL" clId="{6E89C188-68A0-4074-AB62-EDC2BCBBBB17}" dt="2022-10-26T23:42:08.805" v="2272" actId="1076"/>
          <ac:picMkLst>
            <pc:docMk/>
            <pc:sldMk cId="1103854410" sldId="377"/>
            <ac:picMk id="11" creationId="{20FB19EB-5C0E-E38C-116F-80118B3B565B}"/>
          </ac:picMkLst>
        </pc:picChg>
      </pc:sldChg>
      <pc:sldChg chg="delSp add del">
        <pc:chgData name="DiMella, Toni" userId="b7b01836-6b0c-49b5-bad9-702148411682" providerId="ADAL" clId="{6E89C188-68A0-4074-AB62-EDC2BCBBBB17}" dt="2022-10-27T00:11:16.822" v="2365" actId="47"/>
        <pc:sldMkLst>
          <pc:docMk/>
          <pc:sldMk cId="3645049027" sldId="378"/>
        </pc:sldMkLst>
        <pc:spChg chg="del">
          <ac:chgData name="DiMella, Toni" userId="b7b01836-6b0c-49b5-bad9-702148411682" providerId="ADAL" clId="{6E89C188-68A0-4074-AB62-EDC2BCBBBB17}" dt="2022-10-27T00:08:45.112" v="2337" actId="478"/>
          <ac:spMkLst>
            <pc:docMk/>
            <pc:sldMk cId="3645049027" sldId="378"/>
            <ac:spMk id="50183" creationId="{2615A322-8D00-4AF6-9DBA-F383C50B1E63}"/>
          </ac:spMkLst>
        </pc:spChg>
        <pc:picChg chg="del">
          <ac:chgData name="DiMella, Toni" userId="b7b01836-6b0c-49b5-bad9-702148411682" providerId="ADAL" clId="{6E89C188-68A0-4074-AB62-EDC2BCBBBB17}" dt="2022-10-27T00:08:42.705" v="2336" actId="478"/>
          <ac:picMkLst>
            <pc:docMk/>
            <pc:sldMk cId="3645049027" sldId="378"/>
            <ac:picMk id="2" creationId="{71005686-3B58-2FB3-DC22-B1B9BDD046F1}"/>
          </ac:picMkLst>
        </pc:picChg>
      </pc:sldChg>
      <pc:sldChg chg="add del">
        <pc:chgData name="DiMella, Toni" userId="b7b01836-6b0c-49b5-bad9-702148411682" providerId="ADAL" clId="{6E89C188-68A0-4074-AB62-EDC2BCBBBB17}" dt="2022-10-27T00:17:14.716" v="2619" actId="47"/>
        <pc:sldMkLst>
          <pc:docMk/>
          <pc:sldMk cId="2305327504" sldId="379"/>
        </pc:sldMkLst>
      </pc:sldChg>
      <pc:sldChg chg="addSp delSp modSp add mod modNotesTx">
        <pc:chgData name="DiMella, Toni" userId="b7b01836-6b0c-49b5-bad9-702148411682" providerId="ADAL" clId="{6E89C188-68A0-4074-AB62-EDC2BCBBBB17}" dt="2022-11-08T03:14:31.058" v="3541" actId="403"/>
        <pc:sldMkLst>
          <pc:docMk/>
          <pc:sldMk cId="4254392314" sldId="380"/>
        </pc:sldMkLst>
        <pc:spChg chg="add del mod">
          <ac:chgData name="DiMella, Toni" userId="b7b01836-6b0c-49b5-bad9-702148411682" providerId="ADAL" clId="{6E89C188-68A0-4074-AB62-EDC2BCBBBB17}" dt="2022-10-27T00:07:49.166" v="2329" actId="478"/>
          <ac:spMkLst>
            <pc:docMk/>
            <pc:sldMk cId="4254392314" sldId="380"/>
            <ac:spMk id="5" creationId="{A5A6280A-8110-C775-9A33-4F704E751781}"/>
          </ac:spMkLst>
        </pc:spChg>
        <pc:spChg chg="mod">
          <ac:chgData name="DiMella, Toni" userId="b7b01836-6b0c-49b5-bad9-702148411682" providerId="ADAL" clId="{6E89C188-68A0-4074-AB62-EDC2BCBBBB17}" dt="2022-11-08T03:14:31.058" v="3541" actId="403"/>
          <ac:spMkLst>
            <pc:docMk/>
            <pc:sldMk cId="4254392314" sldId="380"/>
            <ac:spMk id="6" creationId="{3E00EEC0-12A0-07D1-5F86-11B45955F0C0}"/>
          </ac:spMkLst>
        </pc:spChg>
        <pc:spChg chg="del">
          <ac:chgData name="DiMella, Toni" userId="b7b01836-6b0c-49b5-bad9-702148411682" providerId="ADAL" clId="{6E89C188-68A0-4074-AB62-EDC2BCBBBB17}" dt="2022-10-27T00:06:43.873" v="2313"/>
          <ac:spMkLst>
            <pc:docMk/>
            <pc:sldMk cId="4254392314" sldId="380"/>
            <ac:spMk id="8" creationId="{3A342A4B-DC4C-632F-31C9-E77C49F37BF5}"/>
          </ac:spMkLst>
        </pc:spChg>
        <pc:graphicFrameChg chg="add del mod">
          <ac:chgData name="DiMella, Toni" userId="b7b01836-6b0c-49b5-bad9-702148411682" providerId="ADAL" clId="{6E89C188-68A0-4074-AB62-EDC2BCBBBB17}" dt="2022-11-08T03:12:46.198" v="3225"/>
          <ac:graphicFrameMkLst>
            <pc:docMk/>
            <pc:sldMk cId="4254392314" sldId="380"/>
            <ac:graphicFrameMk id="2" creationId="{8ED492C3-D8AA-2B81-1DFA-79B48DBB8087}"/>
          </ac:graphicFrameMkLst>
        </pc:graphicFrameChg>
        <pc:picChg chg="del">
          <ac:chgData name="DiMella, Toni" userId="b7b01836-6b0c-49b5-bad9-702148411682" providerId="ADAL" clId="{6E89C188-68A0-4074-AB62-EDC2BCBBBB17}" dt="2022-10-27T00:06:41.599" v="2312" actId="478"/>
          <ac:picMkLst>
            <pc:docMk/>
            <pc:sldMk cId="4254392314" sldId="380"/>
            <ac:picMk id="2" creationId="{71005686-3B58-2FB3-DC22-B1B9BDD046F1}"/>
          </ac:picMkLst>
        </pc:picChg>
        <pc:picChg chg="add del mod">
          <ac:chgData name="DiMella, Toni" userId="b7b01836-6b0c-49b5-bad9-702148411682" providerId="ADAL" clId="{6E89C188-68A0-4074-AB62-EDC2BCBBBB17}" dt="2022-10-27T00:07:45.202" v="2328" actId="478"/>
          <ac:picMkLst>
            <pc:docMk/>
            <pc:sldMk cId="4254392314" sldId="380"/>
            <ac:picMk id="3" creationId="{13195A57-2B14-8C5C-3F4E-5BE969E8D027}"/>
          </ac:picMkLst>
        </pc:picChg>
        <pc:picChg chg="add del mod ord">
          <ac:chgData name="DiMella, Toni" userId="b7b01836-6b0c-49b5-bad9-702148411682" providerId="ADAL" clId="{6E89C188-68A0-4074-AB62-EDC2BCBBBB17}" dt="2022-10-27T00:08:20.005" v="2334" actId="1038"/>
          <ac:picMkLst>
            <pc:docMk/>
            <pc:sldMk cId="4254392314" sldId="380"/>
            <ac:picMk id="4" creationId="{C212B928-8CE1-2993-E831-ACA3BB531298}"/>
          </ac:picMkLst>
        </pc:picChg>
      </pc:sldChg>
      <pc:sldChg chg="addSp delSp modSp add mod modNotesTx">
        <pc:chgData name="DiMella, Toni" userId="b7b01836-6b0c-49b5-bad9-702148411682" providerId="ADAL" clId="{6E89C188-68A0-4074-AB62-EDC2BCBBBB17}" dt="2022-11-08T03:19:20.599" v="3588" actId="1037"/>
        <pc:sldMkLst>
          <pc:docMk/>
          <pc:sldMk cId="201804742" sldId="381"/>
        </pc:sldMkLst>
        <pc:spChg chg="mod">
          <ac:chgData name="DiMella, Toni" userId="b7b01836-6b0c-49b5-bad9-702148411682" providerId="ADAL" clId="{6E89C188-68A0-4074-AB62-EDC2BCBBBB17}" dt="2022-10-27T00:11:04.322" v="2364" actId="1076"/>
          <ac:spMkLst>
            <pc:docMk/>
            <pc:sldMk cId="201804742" sldId="381"/>
            <ac:spMk id="6" creationId="{3E00EEC0-12A0-07D1-5F86-11B45955F0C0}"/>
          </ac:spMkLst>
        </pc:spChg>
        <pc:spChg chg="mod">
          <ac:chgData name="DiMella, Toni" userId="b7b01836-6b0c-49b5-bad9-702148411682" providerId="ADAL" clId="{6E89C188-68A0-4074-AB62-EDC2BCBBBB17}" dt="2022-11-08T03:19:20.599" v="3588" actId="1037"/>
          <ac:spMkLst>
            <pc:docMk/>
            <pc:sldMk cId="201804742" sldId="381"/>
            <ac:spMk id="50178" creationId="{239E9948-86F7-488A-93FB-2E8AD3A45B80}"/>
          </ac:spMkLst>
        </pc:spChg>
        <pc:picChg chg="add mod">
          <ac:chgData name="DiMella, Toni" userId="b7b01836-6b0c-49b5-bad9-702148411682" providerId="ADAL" clId="{6E89C188-68A0-4074-AB62-EDC2BCBBBB17}" dt="2022-10-27T00:09:07.422" v="2343" actId="1076"/>
          <ac:picMkLst>
            <pc:docMk/>
            <pc:sldMk cId="201804742" sldId="381"/>
            <ac:picMk id="2" creationId="{C6883F84-8F85-8088-447D-F7E8D0606680}"/>
          </ac:picMkLst>
        </pc:picChg>
        <pc:picChg chg="del">
          <ac:chgData name="DiMella, Toni" userId="b7b01836-6b0c-49b5-bad9-702148411682" providerId="ADAL" clId="{6E89C188-68A0-4074-AB62-EDC2BCBBBB17}" dt="2022-10-27T00:08:57.620" v="2339" actId="478"/>
          <ac:picMkLst>
            <pc:docMk/>
            <pc:sldMk cId="201804742" sldId="381"/>
            <ac:picMk id="4" creationId="{C212B928-8CE1-2993-E831-ACA3BB531298}"/>
          </ac:picMkLst>
        </pc:picChg>
      </pc:sldChg>
      <pc:sldChg chg="addSp delSp modSp add mod">
        <pc:chgData name="DiMella, Toni" userId="b7b01836-6b0c-49b5-bad9-702148411682" providerId="ADAL" clId="{6E89C188-68A0-4074-AB62-EDC2BCBBBB17}" dt="2022-10-27T01:27:50.622" v="2911" actId="20577"/>
        <pc:sldMkLst>
          <pc:docMk/>
          <pc:sldMk cId="697424173" sldId="382"/>
        </pc:sldMkLst>
        <pc:spChg chg="del">
          <ac:chgData name="DiMella, Toni" userId="b7b01836-6b0c-49b5-bad9-702148411682" providerId="ADAL" clId="{6E89C188-68A0-4074-AB62-EDC2BCBBBB17}" dt="2022-10-27T00:14:36.502" v="2390" actId="478"/>
          <ac:spMkLst>
            <pc:docMk/>
            <pc:sldMk cId="697424173" sldId="382"/>
            <ac:spMk id="6" creationId="{3E00EEC0-12A0-07D1-5F86-11B45955F0C0}"/>
          </ac:spMkLst>
        </pc:spChg>
        <pc:spChg chg="add del mod">
          <ac:chgData name="DiMella, Toni" userId="b7b01836-6b0c-49b5-bad9-702148411682" providerId="ADAL" clId="{6E89C188-68A0-4074-AB62-EDC2BCBBBB17}" dt="2022-10-27T01:27:50.622" v="2911" actId="20577"/>
          <ac:spMkLst>
            <pc:docMk/>
            <pc:sldMk cId="697424173" sldId="382"/>
            <ac:spMk id="8" creationId="{D5B376FD-EC7A-FF95-F18D-8E1076A54376}"/>
          </ac:spMkLst>
        </pc:spChg>
        <pc:spChg chg="add del mod">
          <ac:chgData name="DiMella, Toni" userId="b7b01836-6b0c-49b5-bad9-702148411682" providerId="ADAL" clId="{6E89C188-68A0-4074-AB62-EDC2BCBBBB17}" dt="2022-10-27T00:14:49.961" v="2397"/>
          <ac:spMkLst>
            <pc:docMk/>
            <pc:sldMk cId="697424173" sldId="382"/>
            <ac:spMk id="9" creationId="{D0F7A8EB-0D0B-2264-851A-0E79F3B9A3AC}"/>
          </ac:spMkLst>
        </pc:spChg>
        <pc:spChg chg="add del mod">
          <ac:chgData name="DiMella, Toni" userId="b7b01836-6b0c-49b5-bad9-702148411682" providerId="ADAL" clId="{6E89C188-68A0-4074-AB62-EDC2BCBBBB17}" dt="2022-10-27T00:14:49.961" v="2397"/>
          <ac:spMkLst>
            <pc:docMk/>
            <pc:sldMk cId="697424173" sldId="382"/>
            <ac:spMk id="10" creationId="{78DADC70-20C8-4BAE-2D9B-8936A0A7FF82}"/>
          </ac:spMkLst>
        </pc:spChg>
        <pc:spChg chg="add del mod">
          <ac:chgData name="DiMella, Toni" userId="b7b01836-6b0c-49b5-bad9-702148411682" providerId="ADAL" clId="{6E89C188-68A0-4074-AB62-EDC2BCBBBB17}" dt="2022-10-27T00:16:26.286" v="2607" actId="478"/>
          <ac:spMkLst>
            <pc:docMk/>
            <pc:sldMk cId="697424173" sldId="382"/>
            <ac:spMk id="12" creationId="{42D3F6B8-C553-A059-7DF4-B49852C2DA1E}"/>
          </ac:spMkLst>
        </pc:spChg>
        <pc:spChg chg="add del mod">
          <ac:chgData name="DiMella, Toni" userId="b7b01836-6b0c-49b5-bad9-702148411682" providerId="ADAL" clId="{6E89C188-68A0-4074-AB62-EDC2BCBBBB17}" dt="2022-10-27T00:16:31.700" v="2609" actId="478"/>
          <ac:spMkLst>
            <pc:docMk/>
            <pc:sldMk cId="697424173" sldId="382"/>
            <ac:spMk id="13" creationId="{8F75024B-3666-151E-C221-F5D3D597ED2E}"/>
          </ac:spMkLst>
        </pc:spChg>
        <pc:spChg chg="add del mod">
          <ac:chgData name="DiMella, Toni" userId="b7b01836-6b0c-49b5-bad9-702148411682" providerId="ADAL" clId="{6E89C188-68A0-4074-AB62-EDC2BCBBBB17}" dt="2022-10-27T00:16:29.172" v="2608" actId="478"/>
          <ac:spMkLst>
            <pc:docMk/>
            <pc:sldMk cId="697424173" sldId="382"/>
            <ac:spMk id="16" creationId="{37E9CC5D-C729-F139-E414-C5A23C310950}"/>
          </ac:spMkLst>
        </pc:spChg>
        <pc:picChg chg="del">
          <ac:chgData name="DiMella, Toni" userId="b7b01836-6b0c-49b5-bad9-702148411682" providerId="ADAL" clId="{6E89C188-68A0-4074-AB62-EDC2BCBBBB17}" dt="2022-10-27T00:11:39.430" v="2369" actId="478"/>
          <ac:picMkLst>
            <pc:docMk/>
            <pc:sldMk cId="697424173" sldId="382"/>
            <ac:picMk id="2" creationId="{C6883F84-8F85-8088-447D-F7E8D0606680}"/>
          </ac:picMkLst>
        </pc:picChg>
        <pc:picChg chg="add mod">
          <ac:chgData name="DiMella, Toni" userId="b7b01836-6b0c-49b5-bad9-702148411682" providerId="ADAL" clId="{6E89C188-68A0-4074-AB62-EDC2BCBBBB17}" dt="2022-10-27T00:11:37.830" v="2368" actId="1076"/>
          <ac:picMkLst>
            <pc:docMk/>
            <pc:sldMk cId="697424173" sldId="382"/>
            <ac:picMk id="3" creationId="{E10B8B86-954F-0056-617D-9CEFAE3BF55A}"/>
          </ac:picMkLst>
        </pc:picChg>
        <pc:picChg chg="add mod">
          <ac:chgData name="DiMella, Toni" userId="b7b01836-6b0c-49b5-bad9-702148411682" providerId="ADAL" clId="{6E89C188-68A0-4074-AB62-EDC2BCBBBB17}" dt="2022-10-27T00:11:37.830" v="2368" actId="1076"/>
          <ac:picMkLst>
            <pc:docMk/>
            <pc:sldMk cId="697424173" sldId="382"/>
            <ac:picMk id="4" creationId="{2C2830BC-21F8-3B47-A010-5753173A8F4E}"/>
          </ac:picMkLst>
        </pc:picChg>
        <pc:picChg chg="add mod">
          <ac:chgData name="DiMella, Toni" userId="b7b01836-6b0c-49b5-bad9-702148411682" providerId="ADAL" clId="{6E89C188-68A0-4074-AB62-EDC2BCBBBB17}" dt="2022-10-27T00:11:37.830" v="2368" actId="1076"/>
          <ac:picMkLst>
            <pc:docMk/>
            <pc:sldMk cId="697424173" sldId="382"/>
            <ac:picMk id="5" creationId="{4B34DAE3-CFA8-6E28-33BA-9C8F241EE946}"/>
          </ac:picMkLst>
        </pc:picChg>
        <pc:picChg chg="add del mod">
          <ac:chgData name="DiMella, Toni" userId="b7b01836-6b0c-49b5-bad9-702148411682" providerId="ADAL" clId="{6E89C188-68A0-4074-AB62-EDC2BCBBBB17}" dt="2022-10-27T00:14:49.961" v="2397"/>
          <ac:picMkLst>
            <pc:docMk/>
            <pc:sldMk cId="697424173" sldId="382"/>
            <ac:picMk id="11" creationId="{2E7E91BA-E5C8-941A-447A-93350CF106B2}"/>
          </ac:picMkLst>
        </pc:picChg>
        <pc:picChg chg="add del mod">
          <ac:chgData name="DiMella, Toni" userId="b7b01836-6b0c-49b5-bad9-702148411682" providerId="ADAL" clId="{6E89C188-68A0-4074-AB62-EDC2BCBBBB17}" dt="2022-10-27T00:16:24.830" v="2606" actId="478"/>
          <ac:picMkLst>
            <pc:docMk/>
            <pc:sldMk cId="697424173" sldId="382"/>
            <ac:picMk id="14" creationId="{10F6BE03-63ED-0A8D-6570-EC79F0599EA1}"/>
          </ac:picMkLst>
        </pc:picChg>
      </pc:sldChg>
      <pc:sldChg chg="modSp add del mod">
        <pc:chgData name="DiMella, Toni" userId="b7b01836-6b0c-49b5-bad9-702148411682" providerId="ADAL" clId="{6E89C188-68A0-4074-AB62-EDC2BCBBBB17}" dt="2022-10-27T00:23:29.283" v="2656" actId="47"/>
        <pc:sldMkLst>
          <pc:docMk/>
          <pc:sldMk cId="396674547" sldId="383"/>
        </pc:sldMkLst>
        <pc:picChg chg="mod">
          <ac:chgData name="DiMella, Toni" userId="b7b01836-6b0c-49b5-bad9-702148411682" providerId="ADAL" clId="{6E89C188-68A0-4074-AB62-EDC2BCBBBB17}" dt="2022-10-27T00:20:25.120" v="2625" actId="1076"/>
          <ac:picMkLst>
            <pc:docMk/>
            <pc:sldMk cId="396674547" sldId="383"/>
            <ac:picMk id="3" creationId="{3DEF0FD2-4416-469C-B8E7-4C5BA91A6D90}"/>
          </ac:picMkLst>
        </pc:picChg>
      </pc:sldChg>
      <pc:sldChg chg="add del">
        <pc:chgData name="DiMella, Toni" userId="b7b01836-6b0c-49b5-bad9-702148411682" providerId="ADAL" clId="{6E89C188-68A0-4074-AB62-EDC2BCBBBB17}" dt="2022-10-27T00:23:29.283" v="2656" actId="47"/>
        <pc:sldMkLst>
          <pc:docMk/>
          <pc:sldMk cId="671684489" sldId="384"/>
        </pc:sldMkLst>
      </pc:sldChg>
      <pc:sldChg chg="add del">
        <pc:chgData name="DiMella, Toni" userId="b7b01836-6b0c-49b5-bad9-702148411682" providerId="ADAL" clId="{6E89C188-68A0-4074-AB62-EDC2BCBBBB17}" dt="2022-10-27T00:23:29.283" v="2656" actId="47"/>
        <pc:sldMkLst>
          <pc:docMk/>
          <pc:sldMk cId="3976064434" sldId="385"/>
        </pc:sldMkLst>
      </pc:sldChg>
      <pc:sldChg chg="add del">
        <pc:chgData name="DiMella, Toni" userId="b7b01836-6b0c-49b5-bad9-702148411682" providerId="ADAL" clId="{6E89C188-68A0-4074-AB62-EDC2BCBBBB17}" dt="2022-10-27T00:23:33.343" v="2657" actId="47"/>
        <pc:sldMkLst>
          <pc:docMk/>
          <pc:sldMk cId="1554672649" sldId="386"/>
        </pc:sldMkLst>
      </pc:sldChg>
      <pc:sldChg chg="add del">
        <pc:chgData name="DiMella, Toni" userId="b7b01836-6b0c-49b5-bad9-702148411682" providerId="ADAL" clId="{6E89C188-68A0-4074-AB62-EDC2BCBBBB17}" dt="2022-10-27T00:23:43.940" v="2658" actId="47"/>
        <pc:sldMkLst>
          <pc:docMk/>
          <pc:sldMk cId="3447348188" sldId="387"/>
        </pc:sldMkLst>
      </pc:sldChg>
      <pc:sldChg chg="add del">
        <pc:chgData name="DiMella, Toni" userId="b7b01836-6b0c-49b5-bad9-702148411682" providerId="ADAL" clId="{6E89C188-68A0-4074-AB62-EDC2BCBBBB17}" dt="2022-10-27T00:30:49.497" v="2690" actId="47"/>
        <pc:sldMkLst>
          <pc:docMk/>
          <pc:sldMk cId="345394028" sldId="388"/>
        </pc:sldMkLst>
      </pc:sldChg>
      <pc:sldChg chg="delSp add del mod modNotesTx">
        <pc:chgData name="DiMella, Toni" userId="b7b01836-6b0c-49b5-bad9-702148411682" providerId="ADAL" clId="{6E89C188-68A0-4074-AB62-EDC2BCBBBB17}" dt="2022-10-27T00:34:04.886" v="2694" actId="47"/>
        <pc:sldMkLst>
          <pc:docMk/>
          <pc:sldMk cId="3107052744" sldId="389"/>
        </pc:sldMkLst>
        <pc:picChg chg="del">
          <ac:chgData name="DiMella, Toni" userId="b7b01836-6b0c-49b5-bad9-702148411682" providerId="ADAL" clId="{6E89C188-68A0-4074-AB62-EDC2BCBBBB17}" dt="2022-10-27T00:30:54.272" v="2691" actId="478"/>
          <ac:picMkLst>
            <pc:docMk/>
            <pc:sldMk cId="3107052744" sldId="389"/>
            <ac:picMk id="6" creationId="{164C6FE8-A40D-4D24-9E98-0A3AB4CD7219}"/>
          </ac:picMkLst>
        </pc:picChg>
      </pc:sldChg>
      <pc:sldChg chg="addSp delSp modSp new mod ord">
        <pc:chgData name="DiMella, Toni" userId="b7b01836-6b0c-49b5-bad9-702148411682" providerId="ADAL" clId="{6E89C188-68A0-4074-AB62-EDC2BCBBBB17}" dt="2022-11-08T03:19:28.791" v="3590"/>
        <pc:sldMkLst>
          <pc:docMk/>
          <pc:sldMk cId="3327833408" sldId="390"/>
        </pc:sldMkLst>
        <pc:grpChg chg="add del mod">
          <ac:chgData name="DiMella, Toni" userId="b7b01836-6b0c-49b5-bad9-702148411682" providerId="ADAL" clId="{6E89C188-68A0-4074-AB62-EDC2BCBBBB17}" dt="2022-10-27T00:29:46.371" v="2662" actId="21"/>
          <ac:grpSpMkLst>
            <pc:docMk/>
            <pc:sldMk cId="3327833408" sldId="390"/>
            <ac:grpSpMk id="8" creationId="{61137C93-07E6-47CA-D708-C55D3D65D0D6}"/>
          </ac:grpSpMkLst>
        </pc:grpChg>
        <pc:grpChg chg="add del mod">
          <ac:chgData name="DiMella, Toni" userId="b7b01836-6b0c-49b5-bad9-702148411682" providerId="ADAL" clId="{6E89C188-68A0-4074-AB62-EDC2BCBBBB17}" dt="2022-10-27T00:29:48.739" v="2664"/>
          <ac:grpSpMkLst>
            <pc:docMk/>
            <pc:sldMk cId="3327833408" sldId="390"/>
            <ac:grpSpMk id="13" creationId="{127E3733-EB2C-A5D5-2349-CDAD6B485F88}"/>
          </ac:grpSpMkLst>
        </pc:grpChg>
        <pc:grpChg chg="add del mod">
          <ac:chgData name="DiMella, Toni" userId="b7b01836-6b0c-49b5-bad9-702148411682" providerId="ADAL" clId="{6E89C188-68A0-4074-AB62-EDC2BCBBBB17}" dt="2022-10-27T00:29:51.246" v="2666" actId="21"/>
          <ac:grpSpMkLst>
            <pc:docMk/>
            <pc:sldMk cId="3327833408" sldId="390"/>
            <ac:grpSpMk id="18" creationId="{0597D059-3CE0-0EF0-7896-9B49D6F252E1}"/>
          </ac:grpSpMkLst>
        </pc:grpChg>
        <pc:grpChg chg="add del mod">
          <ac:chgData name="DiMella, Toni" userId="b7b01836-6b0c-49b5-bad9-702148411682" providerId="ADAL" clId="{6E89C188-68A0-4074-AB62-EDC2BCBBBB17}" dt="2022-10-27T00:29:57.184" v="2668"/>
          <ac:grpSpMkLst>
            <pc:docMk/>
            <pc:sldMk cId="3327833408" sldId="390"/>
            <ac:grpSpMk id="23" creationId="{4E017B56-FC28-B80F-8099-779EDA67DD8E}"/>
          </ac:grpSpMkLst>
        </pc:grpChg>
        <pc:picChg chg="add mod">
          <ac:chgData name="DiMella, Toni" userId="b7b01836-6b0c-49b5-bad9-702148411682" providerId="ADAL" clId="{6E89C188-68A0-4074-AB62-EDC2BCBBBB17}" dt="2022-10-27T00:23:03.976" v="2650" actId="1076"/>
          <ac:picMkLst>
            <pc:docMk/>
            <pc:sldMk cId="3327833408" sldId="390"/>
            <ac:picMk id="2" creationId="{A5C68B43-0057-D3EE-D08E-2CA18C202C81}"/>
          </ac:picMkLst>
        </pc:picChg>
        <pc:picChg chg="add del mod">
          <ac:chgData name="DiMella, Toni" userId="b7b01836-6b0c-49b5-bad9-702148411682" providerId="ADAL" clId="{6E89C188-68A0-4074-AB62-EDC2BCBBBB17}" dt="2022-10-27T00:22:21.107" v="2633" actId="478"/>
          <ac:picMkLst>
            <pc:docMk/>
            <pc:sldMk cId="3327833408" sldId="390"/>
            <ac:picMk id="4" creationId="{6C730070-447A-0EC4-A822-0DAC2678B5CE}"/>
          </ac:picMkLst>
        </pc:picChg>
        <pc:picChg chg="add mod">
          <ac:chgData name="DiMella, Toni" userId="b7b01836-6b0c-49b5-bad9-702148411682" providerId="ADAL" clId="{6E89C188-68A0-4074-AB62-EDC2BCBBBB17}" dt="2022-10-27T00:23:05.872" v="2651" actId="1076"/>
          <ac:picMkLst>
            <pc:docMk/>
            <pc:sldMk cId="3327833408" sldId="390"/>
            <ac:picMk id="5" creationId="{182C8169-E102-E582-813B-436AC3A83A5D}"/>
          </ac:picMkLst>
        </pc:picChg>
        <pc:picChg chg="add mod">
          <ac:chgData name="DiMella, Toni" userId="b7b01836-6b0c-49b5-bad9-702148411682" providerId="ADAL" clId="{6E89C188-68A0-4074-AB62-EDC2BCBBBB17}" dt="2022-10-27T00:23:08.251" v="2652" actId="1076"/>
          <ac:picMkLst>
            <pc:docMk/>
            <pc:sldMk cId="3327833408" sldId="390"/>
            <ac:picMk id="6" creationId="{AE0D0BB0-25AC-3FE3-A086-38C9DF03D6AD}"/>
          </ac:picMkLst>
        </pc:picChg>
        <pc:picChg chg="add mod">
          <ac:chgData name="DiMella, Toni" userId="b7b01836-6b0c-49b5-bad9-702148411682" providerId="ADAL" clId="{6E89C188-68A0-4074-AB62-EDC2BCBBBB17}" dt="2022-10-27T00:23:14.904" v="2655" actId="1076"/>
          <ac:picMkLst>
            <pc:docMk/>
            <pc:sldMk cId="3327833408" sldId="390"/>
            <ac:picMk id="7" creationId="{986E545A-D775-49CC-8FBD-5492FF95CA82}"/>
          </ac:picMkLst>
        </pc:picChg>
        <pc:picChg chg="mod">
          <ac:chgData name="DiMella, Toni" userId="b7b01836-6b0c-49b5-bad9-702148411682" providerId="ADAL" clId="{6E89C188-68A0-4074-AB62-EDC2BCBBBB17}" dt="2022-10-27T00:29:43.009" v="2660"/>
          <ac:picMkLst>
            <pc:docMk/>
            <pc:sldMk cId="3327833408" sldId="390"/>
            <ac:picMk id="9" creationId="{16A821B8-3685-3F47-E898-320FE9A4D7A9}"/>
          </ac:picMkLst>
        </pc:picChg>
        <pc:picChg chg="mod">
          <ac:chgData name="DiMella, Toni" userId="b7b01836-6b0c-49b5-bad9-702148411682" providerId="ADAL" clId="{6E89C188-68A0-4074-AB62-EDC2BCBBBB17}" dt="2022-10-27T00:29:43.009" v="2660"/>
          <ac:picMkLst>
            <pc:docMk/>
            <pc:sldMk cId="3327833408" sldId="390"/>
            <ac:picMk id="10" creationId="{C54AE7ED-4F9E-5FE6-45FA-63721D680C85}"/>
          </ac:picMkLst>
        </pc:picChg>
        <pc:picChg chg="mod">
          <ac:chgData name="DiMella, Toni" userId="b7b01836-6b0c-49b5-bad9-702148411682" providerId="ADAL" clId="{6E89C188-68A0-4074-AB62-EDC2BCBBBB17}" dt="2022-10-27T00:29:43.009" v="2660"/>
          <ac:picMkLst>
            <pc:docMk/>
            <pc:sldMk cId="3327833408" sldId="390"/>
            <ac:picMk id="11" creationId="{D12E7F79-3D85-1CFB-16F9-C2C06162FA7B}"/>
          </ac:picMkLst>
        </pc:picChg>
        <pc:picChg chg="mod">
          <ac:chgData name="DiMella, Toni" userId="b7b01836-6b0c-49b5-bad9-702148411682" providerId="ADAL" clId="{6E89C188-68A0-4074-AB62-EDC2BCBBBB17}" dt="2022-10-27T00:29:43.009" v="2660"/>
          <ac:picMkLst>
            <pc:docMk/>
            <pc:sldMk cId="3327833408" sldId="390"/>
            <ac:picMk id="12" creationId="{CF15F8C4-2F21-5689-5EDC-D66593D1B789}"/>
          </ac:picMkLst>
        </pc:picChg>
        <pc:picChg chg="mod">
          <ac:chgData name="DiMella, Toni" userId="b7b01836-6b0c-49b5-bad9-702148411682" providerId="ADAL" clId="{6E89C188-68A0-4074-AB62-EDC2BCBBBB17}" dt="2022-10-27T00:29:47.505" v="2663"/>
          <ac:picMkLst>
            <pc:docMk/>
            <pc:sldMk cId="3327833408" sldId="390"/>
            <ac:picMk id="14" creationId="{0CE7778B-9389-5C6C-4408-34B438B40F7C}"/>
          </ac:picMkLst>
        </pc:picChg>
        <pc:picChg chg="mod">
          <ac:chgData name="DiMella, Toni" userId="b7b01836-6b0c-49b5-bad9-702148411682" providerId="ADAL" clId="{6E89C188-68A0-4074-AB62-EDC2BCBBBB17}" dt="2022-10-27T00:29:47.505" v="2663"/>
          <ac:picMkLst>
            <pc:docMk/>
            <pc:sldMk cId="3327833408" sldId="390"/>
            <ac:picMk id="15" creationId="{2675CB56-64FA-7F6F-42C7-40C9201454D9}"/>
          </ac:picMkLst>
        </pc:picChg>
        <pc:picChg chg="mod">
          <ac:chgData name="DiMella, Toni" userId="b7b01836-6b0c-49b5-bad9-702148411682" providerId="ADAL" clId="{6E89C188-68A0-4074-AB62-EDC2BCBBBB17}" dt="2022-10-27T00:29:47.505" v="2663"/>
          <ac:picMkLst>
            <pc:docMk/>
            <pc:sldMk cId="3327833408" sldId="390"/>
            <ac:picMk id="16" creationId="{210A0286-B46F-49D9-5722-5DDC07D0C341}"/>
          </ac:picMkLst>
        </pc:picChg>
        <pc:picChg chg="mod">
          <ac:chgData name="DiMella, Toni" userId="b7b01836-6b0c-49b5-bad9-702148411682" providerId="ADAL" clId="{6E89C188-68A0-4074-AB62-EDC2BCBBBB17}" dt="2022-10-27T00:29:47.505" v="2663"/>
          <ac:picMkLst>
            <pc:docMk/>
            <pc:sldMk cId="3327833408" sldId="390"/>
            <ac:picMk id="17" creationId="{92792C28-7A81-A8B8-3B39-30760385AF73}"/>
          </ac:picMkLst>
        </pc:picChg>
        <pc:picChg chg="mod">
          <ac:chgData name="DiMella, Toni" userId="b7b01836-6b0c-49b5-bad9-702148411682" providerId="ADAL" clId="{6E89C188-68A0-4074-AB62-EDC2BCBBBB17}" dt="2022-10-27T00:29:50.143" v="2665"/>
          <ac:picMkLst>
            <pc:docMk/>
            <pc:sldMk cId="3327833408" sldId="390"/>
            <ac:picMk id="19" creationId="{3AA8EC13-DC6C-DF66-163E-0B2DED95D123}"/>
          </ac:picMkLst>
        </pc:picChg>
        <pc:picChg chg="mod">
          <ac:chgData name="DiMella, Toni" userId="b7b01836-6b0c-49b5-bad9-702148411682" providerId="ADAL" clId="{6E89C188-68A0-4074-AB62-EDC2BCBBBB17}" dt="2022-10-27T00:29:50.143" v="2665"/>
          <ac:picMkLst>
            <pc:docMk/>
            <pc:sldMk cId="3327833408" sldId="390"/>
            <ac:picMk id="20" creationId="{CD9C2DD7-0EA3-EDEA-6B55-1B8299D3158A}"/>
          </ac:picMkLst>
        </pc:picChg>
        <pc:picChg chg="mod">
          <ac:chgData name="DiMella, Toni" userId="b7b01836-6b0c-49b5-bad9-702148411682" providerId="ADAL" clId="{6E89C188-68A0-4074-AB62-EDC2BCBBBB17}" dt="2022-10-27T00:29:50.143" v="2665"/>
          <ac:picMkLst>
            <pc:docMk/>
            <pc:sldMk cId="3327833408" sldId="390"/>
            <ac:picMk id="21" creationId="{79E9A4BD-547D-90C1-146E-C3F4EE5947CF}"/>
          </ac:picMkLst>
        </pc:picChg>
        <pc:picChg chg="mod">
          <ac:chgData name="DiMella, Toni" userId="b7b01836-6b0c-49b5-bad9-702148411682" providerId="ADAL" clId="{6E89C188-68A0-4074-AB62-EDC2BCBBBB17}" dt="2022-10-27T00:29:50.143" v="2665"/>
          <ac:picMkLst>
            <pc:docMk/>
            <pc:sldMk cId="3327833408" sldId="390"/>
            <ac:picMk id="22" creationId="{D5C437C5-4E15-4345-D37B-A75CF8F1A8A0}"/>
          </ac:picMkLst>
        </pc:picChg>
        <pc:picChg chg="mod">
          <ac:chgData name="DiMella, Toni" userId="b7b01836-6b0c-49b5-bad9-702148411682" providerId="ADAL" clId="{6E89C188-68A0-4074-AB62-EDC2BCBBBB17}" dt="2022-10-27T00:29:55.209" v="2667"/>
          <ac:picMkLst>
            <pc:docMk/>
            <pc:sldMk cId="3327833408" sldId="390"/>
            <ac:picMk id="24" creationId="{5C0CAFD7-4F22-1FB4-35E7-BC22475B12B0}"/>
          </ac:picMkLst>
        </pc:picChg>
        <pc:picChg chg="mod">
          <ac:chgData name="DiMella, Toni" userId="b7b01836-6b0c-49b5-bad9-702148411682" providerId="ADAL" clId="{6E89C188-68A0-4074-AB62-EDC2BCBBBB17}" dt="2022-10-27T00:29:55.209" v="2667"/>
          <ac:picMkLst>
            <pc:docMk/>
            <pc:sldMk cId="3327833408" sldId="390"/>
            <ac:picMk id="25" creationId="{2E95DE3F-325D-9F29-D9DF-7968353EEB0B}"/>
          </ac:picMkLst>
        </pc:picChg>
        <pc:picChg chg="mod">
          <ac:chgData name="DiMella, Toni" userId="b7b01836-6b0c-49b5-bad9-702148411682" providerId="ADAL" clId="{6E89C188-68A0-4074-AB62-EDC2BCBBBB17}" dt="2022-10-27T00:29:55.209" v="2667"/>
          <ac:picMkLst>
            <pc:docMk/>
            <pc:sldMk cId="3327833408" sldId="390"/>
            <ac:picMk id="26" creationId="{334DB204-FE96-3358-E329-19E60DC280DB}"/>
          </ac:picMkLst>
        </pc:picChg>
        <pc:picChg chg="mod">
          <ac:chgData name="DiMella, Toni" userId="b7b01836-6b0c-49b5-bad9-702148411682" providerId="ADAL" clId="{6E89C188-68A0-4074-AB62-EDC2BCBBBB17}" dt="2022-10-27T00:29:55.209" v="2667"/>
          <ac:picMkLst>
            <pc:docMk/>
            <pc:sldMk cId="3327833408" sldId="390"/>
            <ac:picMk id="27" creationId="{76BF7FCD-3FB3-C1D8-1DA5-FD657107EF5C}"/>
          </ac:picMkLst>
        </pc:picChg>
      </pc:sldChg>
      <pc:sldChg chg="addSp modSp add mod ord">
        <pc:chgData name="DiMella, Toni" userId="b7b01836-6b0c-49b5-bad9-702148411682" providerId="ADAL" clId="{6E89C188-68A0-4074-AB62-EDC2BCBBBB17}" dt="2022-11-08T03:19:28.791" v="3590"/>
        <pc:sldMkLst>
          <pc:docMk/>
          <pc:sldMk cId="1711970239" sldId="391"/>
        </pc:sldMkLst>
        <pc:grpChg chg="add mod">
          <ac:chgData name="DiMella, Toni" userId="b7b01836-6b0c-49b5-bad9-702148411682" providerId="ADAL" clId="{6E89C188-68A0-4074-AB62-EDC2BCBBBB17}" dt="2022-10-27T00:30:33.683" v="2689" actId="1036"/>
          <ac:grpSpMkLst>
            <pc:docMk/>
            <pc:sldMk cId="1711970239" sldId="391"/>
            <ac:grpSpMk id="3" creationId="{26673013-C799-D61F-38AF-CFDBC5AC8091}"/>
          </ac:grpSpMkLst>
        </pc:grpChg>
        <pc:picChg chg="mod">
          <ac:chgData name="DiMella, Toni" userId="b7b01836-6b0c-49b5-bad9-702148411682" providerId="ADAL" clId="{6E89C188-68A0-4074-AB62-EDC2BCBBBB17}" dt="2022-10-27T00:29:59.034" v="2669"/>
          <ac:picMkLst>
            <pc:docMk/>
            <pc:sldMk cId="1711970239" sldId="391"/>
            <ac:picMk id="4" creationId="{DB26B6D3-1B62-7793-BFDF-2ECDD522312B}"/>
          </ac:picMkLst>
        </pc:picChg>
        <pc:picChg chg="mod">
          <ac:chgData name="DiMella, Toni" userId="b7b01836-6b0c-49b5-bad9-702148411682" providerId="ADAL" clId="{6E89C188-68A0-4074-AB62-EDC2BCBBBB17}" dt="2022-10-27T00:29:59.034" v="2669"/>
          <ac:picMkLst>
            <pc:docMk/>
            <pc:sldMk cId="1711970239" sldId="391"/>
            <ac:picMk id="8" creationId="{D2CC5C99-BDCA-3D49-EA94-AFE7A420BD6C}"/>
          </ac:picMkLst>
        </pc:picChg>
        <pc:picChg chg="mod">
          <ac:chgData name="DiMella, Toni" userId="b7b01836-6b0c-49b5-bad9-702148411682" providerId="ADAL" clId="{6E89C188-68A0-4074-AB62-EDC2BCBBBB17}" dt="2022-10-27T00:29:59.034" v="2669"/>
          <ac:picMkLst>
            <pc:docMk/>
            <pc:sldMk cId="1711970239" sldId="391"/>
            <ac:picMk id="9" creationId="{21043070-270F-2794-46F4-C028DCBDD77D}"/>
          </ac:picMkLst>
        </pc:picChg>
        <pc:picChg chg="mod">
          <ac:chgData name="DiMella, Toni" userId="b7b01836-6b0c-49b5-bad9-702148411682" providerId="ADAL" clId="{6E89C188-68A0-4074-AB62-EDC2BCBBBB17}" dt="2022-10-27T00:29:59.034" v="2669"/>
          <ac:picMkLst>
            <pc:docMk/>
            <pc:sldMk cId="1711970239" sldId="391"/>
            <ac:picMk id="10" creationId="{43EDDBF5-7658-429D-C758-A9651660B4E9}"/>
          </ac:picMkLst>
        </pc:picChg>
      </pc:sldChg>
      <pc:sldChg chg="add">
        <pc:chgData name="DiMella, Toni" userId="b7b01836-6b0c-49b5-bad9-702148411682" providerId="ADAL" clId="{6E89C188-68A0-4074-AB62-EDC2BCBBBB17}" dt="2022-10-27T01:15:24.757" v="2899"/>
        <pc:sldMkLst>
          <pc:docMk/>
          <pc:sldMk cId="2960932430" sldId="392"/>
        </pc:sldMkLst>
      </pc:sldChg>
      <pc:sldChg chg="delSp add mod">
        <pc:chgData name="DiMella, Toni" userId="b7b01836-6b0c-49b5-bad9-702148411682" providerId="ADAL" clId="{6E89C188-68A0-4074-AB62-EDC2BCBBBB17}" dt="2022-10-27T01:15:57.852" v="2907" actId="478"/>
        <pc:sldMkLst>
          <pc:docMk/>
          <pc:sldMk cId="1385282520" sldId="393"/>
        </pc:sldMkLst>
        <pc:spChg chg="del">
          <ac:chgData name="DiMella, Toni" userId="b7b01836-6b0c-49b5-bad9-702148411682" providerId="ADAL" clId="{6E89C188-68A0-4074-AB62-EDC2BCBBBB17}" dt="2022-10-27T01:15:56.632" v="2906" actId="478"/>
          <ac:spMkLst>
            <pc:docMk/>
            <pc:sldMk cId="1385282520" sldId="393"/>
            <ac:spMk id="6" creationId="{10CFBC93-800E-5FB6-E9D4-536AE92B1A2C}"/>
          </ac:spMkLst>
        </pc:spChg>
        <pc:picChg chg="del">
          <ac:chgData name="DiMella, Toni" userId="b7b01836-6b0c-49b5-bad9-702148411682" providerId="ADAL" clId="{6E89C188-68A0-4074-AB62-EDC2BCBBBB17}" dt="2022-10-27T01:15:57.852" v="2907" actId="478"/>
          <ac:picMkLst>
            <pc:docMk/>
            <pc:sldMk cId="1385282520" sldId="393"/>
            <ac:picMk id="7" creationId="{C8FD84A0-D5D2-F05A-917F-7F3AC12EBC67}"/>
          </ac:picMkLst>
        </pc:picChg>
      </pc:sldChg>
      <pc:sldChg chg="addSp delSp modSp mod ord">
        <pc:chgData name="DiMella, Toni" userId="b7b01836-6b0c-49b5-bad9-702148411682" providerId="ADAL" clId="{6E89C188-68A0-4074-AB62-EDC2BCBBBB17}" dt="2022-11-08T02:34:37.083" v="3219"/>
        <pc:sldMkLst>
          <pc:docMk/>
          <pc:sldMk cId="0" sldId="395"/>
        </pc:sldMkLst>
        <pc:spChg chg="mod">
          <ac:chgData name="DiMella, Toni" userId="b7b01836-6b0c-49b5-bad9-702148411682" providerId="ADAL" clId="{6E89C188-68A0-4074-AB62-EDC2BCBBBB17}" dt="2022-11-08T02:33:51.134" v="3217" actId="20577"/>
          <ac:spMkLst>
            <pc:docMk/>
            <pc:sldMk cId="0" sldId="395"/>
            <ac:spMk id="3" creationId="{49CDFC34-F496-4778-A86F-A90F0F74B4B9}"/>
          </ac:spMkLst>
        </pc:spChg>
        <pc:spChg chg="add del mod">
          <ac:chgData name="DiMella, Toni" userId="b7b01836-6b0c-49b5-bad9-702148411682" providerId="ADAL" clId="{6E89C188-68A0-4074-AB62-EDC2BCBBBB17}" dt="2022-11-08T01:49:50.463" v="3075" actId="478"/>
          <ac:spMkLst>
            <pc:docMk/>
            <pc:sldMk cId="0" sldId="395"/>
            <ac:spMk id="7" creationId="{00C910FC-8B27-3DD0-5C93-E3AA7D4334F7}"/>
          </ac:spMkLst>
        </pc:spChg>
        <pc:spChg chg="add mod">
          <ac:chgData name="DiMella, Toni" userId="b7b01836-6b0c-49b5-bad9-702148411682" providerId="ADAL" clId="{6E89C188-68A0-4074-AB62-EDC2BCBBBB17}" dt="2022-11-08T01:53:39.098" v="3129" actId="1035"/>
          <ac:spMkLst>
            <pc:docMk/>
            <pc:sldMk cId="0" sldId="395"/>
            <ac:spMk id="9" creationId="{6D7F78D1-6D0F-B434-24F3-A1DFF6B58E56}"/>
          </ac:spMkLst>
        </pc:spChg>
        <pc:picChg chg="del">
          <ac:chgData name="DiMella, Toni" userId="b7b01836-6b0c-49b5-bad9-702148411682" providerId="ADAL" clId="{6E89C188-68A0-4074-AB62-EDC2BCBBBB17}" dt="2022-11-08T01:49:51.529" v="3076" actId="478"/>
          <ac:picMkLst>
            <pc:docMk/>
            <pc:sldMk cId="0" sldId="395"/>
            <ac:picMk id="4" creationId="{AE94F62A-413E-4CD7-979D-A6E6FE109768}"/>
          </ac:picMkLst>
        </pc:picChg>
        <pc:picChg chg="add mod">
          <ac:chgData name="DiMella, Toni" userId="b7b01836-6b0c-49b5-bad9-702148411682" providerId="ADAL" clId="{6E89C188-68A0-4074-AB62-EDC2BCBBBB17}" dt="2022-11-08T01:53:33.417" v="3125" actId="1076"/>
          <ac:picMkLst>
            <pc:docMk/>
            <pc:sldMk cId="0" sldId="395"/>
            <ac:picMk id="8" creationId="{804D1191-0F19-0973-60C1-BB67058C1E30}"/>
          </ac:picMkLst>
        </pc:picChg>
        <pc:picChg chg="add mod">
          <ac:chgData name="DiMella, Toni" userId="b7b01836-6b0c-49b5-bad9-702148411682" providerId="ADAL" clId="{6E89C188-68A0-4074-AB62-EDC2BCBBBB17}" dt="2022-11-08T02:33:28.874" v="3207" actId="1037"/>
          <ac:picMkLst>
            <pc:docMk/>
            <pc:sldMk cId="0" sldId="395"/>
            <ac:picMk id="10" creationId="{8EE82CC9-174E-2E01-95C4-47456DC379C5}"/>
          </ac:picMkLst>
        </pc:picChg>
      </pc:sldChg>
      <pc:sldChg chg="addSp modSp del mod">
        <pc:chgData name="DiMella, Toni" userId="b7b01836-6b0c-49b5-bad9-702148411682" providerId="ADAL" clId="{6E89C188-68A0-4074-AB62-EDC2BCBBBB17}" dt="2022-11-08T01:50:18.375" v="3085" actId="47"/>
        <pc:sldMkLst>
          <pc:docMk/>
          <pc:sldMk cId="252574004" sldId="396"/>
        </pc:sldMkLst>
        <pc:spChg chg="add mod">
          <ac:chgData name="DiMella, Toni" userId="b7b01836-6b0c-49b5-bad9-702148411682" providerId="ADAL" clId="{6E89C188-68A0-4074-AB62-EDC2BCBBBB17}" dt="2022-11-08T01:49:40.589" v="3074" actId="1076"/>
          <ac:spMkLst>
            <pc:docMk/>
            <pc:sldMk cId="252574004" sldId="396"/>
            <ac:spMk id="4" creationId="{5E7B64A3-0B67-4C9A-7A91-BDF2243FF283}"/>
          </ac:spMkLst>
        </pc:spChg>
        <pc:graphicFrameChg chg="mod modGraphic">
          <ac:chgData name="DiMella, Toni" userId="b7b01836-6b0c-49b5-bad9-702148411682" providerId="ADAL" clId="{6E89C188-68A0-4074-AB62-EDC2BCBBBB17}" dt="2022-11-08T01:30:03.278" v="2965" actId="14100"/>
          <ac:graphicFrameMkLst>
            <pc:docMk/>
            <pc:sldMk cId="252574004" sldId="396"/>
            <ac:graphicFrameMk id="11" creationId="{D3C7C74C-E903-4AC9-BC35-57ABB7B61F0A}"/>
          </ac:graphicFrameMkLst>
        </pc:graphicFrameChg>
        <pc:picChg chg="add mod">
          <ac:chgData name="DiMella, Toni" userId="b7b01836-6b0c-49b5-bad9-702148411682" providerId="ADAL" clId="{6E89C188-68A0-4074-AB62-EDC2BCBBBB17}" dt="2022-11-08T01:49:40.589" v="3074" actId="1076"/>
          <ac:picMkLst>
            <pc:docMk/>
            <pc:sldMk cId="252574004" sldId="396"/>
            <ac:picMk id="3" creationId="{59C7575D-7EDC-DB74-0974-929C610EECB1}"/>
          </ac:picMkLst>
        </pc:picChg>
        <pc:picChg chg="add mod">
          <ac:chgData name="DiMella, Toni" userId="b7b01836-6b0c-49b5-bad9-702148411682" providerId="ADAL" clId="{6E89C188-68A0-4074-AB62-EDC2BCBBBB17}" dt="2022-11-08T01:50:05.257" v="3080" actId="1076"/>
          <ac:picMkLst>
            <pc:docMk/>
            <pc:sldMk cId="252574004" sldId="396"/>
            <ac:picMk id="5" creationId="{3BFBD3F5-10C3-9831-2395-0DBB31DAD38D}"/>
          </ac:picMkLst>
        </pc:picChg>
      </pc:sldChg>
      <pc:sldChg chg="ord modNotesTx">
        <pc:chgData name="DiMella, Toni" userId="b7b01836-6b0c-49b5-bad9-702148411682" providerId="ADAL" clId="{6E89C188-68A0-4074-AB62-EDC2BCBBBB17}" dt="2022-11-08T03:19:28.791" v="3590"/>
        <pc:sldMkLst>
          <pc:docMk/>
          <pc:sldMk cId="1894090294" sldId="398"/>
        </pc:sldMkLst>
      </pc:sldChg>
      <pc:sldChg chg="ord">
        <pc:chgData name="DiMella, Toni" userId="b7b01836-6b0c-49b5-bad9-702148411682" providerId="ADAL" clId="{6E89C188-68A0-4074-AB62-EDC2BCBBBB17}" dt="2022-11-08T03:19:28.791" v="3590"/>
        <pc:sldMkLst>
          <pc:docMk/>
          <pc:sldMk cId="3870125267" sldId="399"/>
        </pc:sldMkLst>
      </pc:sldChg>
      <pc:sldChg chg="addSp delSp modSp add mod">
        <pc:chgData name="DiMella, Toni" userId="b7b01836-6b0c-49b5-bad9-702148411682" providerId="ADAL" clId="{6E89C188-68A0-4074-AB62-EDC2BCBBBB17}" dt="2022-11-08T01:54:09.253" v="3137" actId="1036"/>
        <pc:sldMkLst>
          <pc:docMk/>
          <pc:sldMk cId="2938081562" sldId="400"/>
        </pc:sldMkLst>
        <pc:spChg chg="add del mod">
          <ac:chgData name="DiMella, Toni" userId="b7b01836-6b0c-49b5-bad9-702148411682" providerId="ADAL" clId="{6E89C188-68A0-4074-AB62-EDC2BCBBBB17}" dt="2022-11-08T01:53:58.553" v="3133" actId="478"/>
          <ac:spMkLst>
            <pc:docMk/>
            <pc:sldMk cId="2938081562" sldId="400"/>
            <ac:spMk id="8" creationId="{562D0F56-6381-228F-82E6-5872BD59E650}"/>
          </ac:spMkLst>
        </pc:spChg>
        <pc:spChg chg="add mod">
          <ac:chgData name="DiMella, Toni" userId="b7b01836-6b0c-49b5-bad9-702148411682" providerId="ADAL" clId="{6E89C188-68A0-4074-AB62-EDC2BCBBBB17}" dt="2022-11-08T01:54:04.414" v="3134" actId="1076"/>
          <ac:spMkLst>
            <pc:docMk/>
            <pc:sldMk cId="2938081562" sldId="400"/>
            <ac:spMk id="10" creationId="{8539781B-1C01-8ECC-8088-4D83BD6E8FB0}"/>
          </ac:spMkLst>
        </pc:spChg>
        <pc:picChg chg="add del mod modCrop">
          <ac:chgData name="DiMella, Toni" userId="b7b01836-6b0c-49b5-bad9-702148411682" providerId="ADAL" clId="{6E89C188-68A0-4074-AB62-EDC2BCBBBB17}" dt="2022-11-08T01:53:54.462" v="3132" actId="478"/>
          <ac:picMkLst>
            <pc:docMk/>
            <pc:sldMk cId="2938081562" sldId="400"/>
            <ac:picMk id="4" creationId="{C5D4B075-A31A-DB8E-5464-4AB5898FA0BF}"/>
          </ac:picMkLst>
        </pc:picChg>
        <pc:picChg chg="add mod">
          <ac:chgData name="DiMella, Toni" userId="b7b01836-6b0c-49b5-bad9-702148411682" providerId="ADAL" clId="{6E89C188-68A0-4074-AB62-EDC2BCBBBB17}" dt="2022-11-08T01:54:09.253" v="3137" actId="1036"/>
          <ac:picMkLst>
            <pc:docMk/>
            <pc:sldMk cId="2938081562" sldId="400"/>
            <ac:picMk id="9" creationId="{84B95B9D-808C-5CA5-7633-7CC39743F4CF}"/>
          </ac:picMkLst>
        </pc:picChg>
      </pc:sldChg>
      <pc:sldChg chg="addSp delSp modSp add mod modClrScheme chgLayout">
        <pc:chgData name="DiMella, Toni" userId="b7b01836-6b0c-49b5-bad9-702148411682" providerId="ADAL" clId="{6E89C188-68A0-4074-AB62-EDC2BCBBBB17}" dt="2022-11-08T01:55:01.028" v="3141" actId="11"/>
        <pc:sldMkLst>
          <pc:docMk/>
          <pc:sldMk cId="221506324" sldId="401"/>
        </pc:sldMkLst>
        <pc:spChg chg="add del mod">
          <ac:chgData name="DiMella, Toni" userId="b7b01836-6b0c-49b5-bad9-702148411682" providerId="ADAL" clId="{6E89C188-68A0-4074-AB62-EDC2BCBBBB17}" dt="2022-11-08T01:53:01.560" v="3116" actId="1076"/>
          <ac:spMkLst>
            <pc:docMk/>
            <pc:sldMk cId="221506324" sldId="401"/>
            <ac:spMk id="3" creationId="{4B7ECCE3-90D9-7FBA-F467-0FA9F5171796}"/>
          </ac:spMkLst>
        </pc:spChg>
        <pc:spChg chg="mod">
          <ac:chgData name="DiMella, Toni" userId="b7b01836-6b0c-49b5-bad9-702148411682" providerId="ADAL" clId="{6E89C188-68A0-4074-AB62-EDC2BCBBBB17}" dt="2022-11-08T01:52:11.823" v="3102" actId="26606"/>
          <ac:spMkLst>
            <pc:docMk/>
            <pc:sldMk cId="221506324" sldId="401"/>
            <ac:spMk id="25602" creationId="{A98BAD54-4083-4A4A-92B7-18EED71BEAC7}"/>
          </ac:spMkLst>
        </pc:spChg>
        <pc:spChg chg="add del mod">
          <ac:chgData name="DiMella, Toni" userId="b7b01836-6b0c-49b5-bad9-702148411682" providerId="ADAL" clId="{6E89C188-68A0-4074-AB62-EDC2BCBBBB17}" dt="2022-11-08T01:55:01.028" v="3141" actId="11"/>
          <ac:spMkLst>
            <pc:docMk/>
            <pc:sldMk cId="221506324" sldId="401"/>
            <ac:spMk id="25603" creationId="{6019DD9C-4A62-4A30-9C87-E69CDCD0457F}"/>
          </ac:spMkLst>
        </pc:spChg>
        <pc:graphicFrameChg chg="add del">
          <ac:chgData name="DiMella, Toni" userId="b7b01836-6b0c-49b5-bad9-702148411682" providerId="ADAL" clId="{6E89C188-68A0-4074-AB62-EDC2BCBBBB17}" dt="2022-11-08T01:51:03.704" v="3090" actId="26606"/>
          <ac:graphicFrameMkLst>
            <pc:docMk/>
            <pc:sldMk cId="221506324" sldId="401"/>
            <ac:graphicFrameMk id="25605" creationId="{ABFBD9E1-AE32-0328-C8CB-C7F0F66EBF68}"/>
          </ac:graphicFrameMkLst>
        </pc:graphicFrameChg>
        <pc:picChg chg="add del mod modCrop">
          <ac:chgData name="DiMella, Toni" userId="b7b01836-6b0c-49b5-bad9-702148411682" providerId="ADAL" clId="{6E89C188-68A0-4074-AB62-EDC2BCBBBB17}" dt="2022-11-08T01:53:07.603" v="3118" actId="1076"/>
          <ac:picMkLst>
            <pc:docMk/>
            <pc:sldMk cId="221506324" sldId="401"/>
            <ac:picMk id="2" creationId="{DA70CA48-F612-07B6-3255-0D1CC87A2417}"/>
          </ac:picMkLst>
        </pc:picChg>
        <pc:picChg chg="add del mod">
          <ac:chgData name="DiMella, Toni" userId="b7b01836-6b0c-49b5-bad9-702148411682" providerId="ADAL" clId="{6E89C188-68A0-4074-AB62-EDC2BCBBBB17}" dt="2022-11-08T01:51:35.338" v="3094" actId="478"/>
          <ac:picMkLst>
            <pc:docMk/>
            <pc:sldMk cId="221506324" sldId="401"/>
            <ac:picMk id="4" creationId="{B3F7A6BC-2997-73BA-508B-F73A26C483A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0A2CBD-F134-4FEC-9C51-677098006A6F}"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n-US"/>
        </a:p>
      </dgm:t>
    </dgm:pt>
    <dgm:pt modelId="{60549AB1-6A1D-4124-A1ED-ECD2CB893CA3}">
      <dgm:prSet phldrT="[Text]"/>
      <dgm:spPr/>
      <dgm:t>
        <a:bodyPr/>
        <a:lstStyle/>
        <a:p>
          <a:r>
            <a:rPr lang="en-US" dirty="0">
              <a:solidFill>
                <a:srgbClr val="4096B0"/>
              </a:solidFill>
            </a:rPr>
            <a:t>Before</a:t>
          </a:r>
        </a:p>
      </dgm:t>
    </dgm:pt>
    <dgm:pt modelId="{762648EF-EB5F-49EE-961B-E7ABE04702F8}" type="parTrans" cxnId="{982740E7-C43D-483D-BC44-9BB66888109A}">
      <dgm:prSet/>
      <dgm:spPr/>
      <dgm:t>
        <a:bodyPr/>
        <a:lstStyle/>
        <a:p>
          <a:endParaRPr lang="en-US"/>
        </a:p>
      </dgm:t>
    </dgm:pt>
    <dgm:pt modelId="{988775F5-0B30-44C2-BB9D-F34E5D7AD5CF}" type="sibTrans" cxnId="{982740E7-C43D-483D-BC44-9BB66888109A}">
      <dgm:prSet/>
      <dgm:spPr/>
      <dgm:t>
        <a:bodyPr/>
        <a:lstStyle/>
        <a:p>
          <a:endParaRPr lang="en-US"/>
        </a:p>
      </dgm:t>
    </dgm:pt>
    <dgm:pt modelId="{51950535-FA03-4AFF-9FA2-A49C081A1C1A}">
      <dgm:prSet phldrT="[Text]"/>
      <dgm:spPr/>
      <dgm:t>
        <a:bodyPr/>
        <a:lstStyle/>
        <a:p>
          <a:r>
            <a:rPr lang="en-US" dirty="0"/>
            <a:t>During</a:t>
          </a:r>
        </a:p>
      </dgm:t>
    </dgm:pt>
    <dgm:pt modelId="{4398B6D6-B0A3-42E9-81F7-6248BEAE0EC4}" type="parTrans" cxnId="{73D4B252-65AB-4598-92CE-3AAB266D1F5F}">
      <dgm:prSet/>
      <dgm:spPr/>
      <dgm:t>
        <a:bodyPr/>
        <a:lstStyle/>
        <a:p>
          <a:endParaRPr lang="en-US"/>
        </a:p>
      </dgm:t>
    </dgm:pt>
    <dgm:pt modelId="{DD5837D3-4A3A-441A-8D8E-6E45947009BE}" type="sibTrans" cxnId="{73D4B252-65AB-4598-92CE-3AAB266D1F5F}">
      <dgm:prSet/>
      <dgm:spPr/>
      <dgm:t>
        <a:bodyPr/>
        <a:lstStyle/>
        <a:p>
          <a:endParaRPr lang="en-US"/>
        </a:p>
      </dgm:t>
    </dgm:pt>
    <dgm:pt modelId="{E0B6585A-1A9B-4C33-8013-6BB941E65764}">
      <dgm:prSet phldrT="[Text]"/>
      <dgm:spPr/>
      <dgm:t>
        <a:bodyPr/>
        <a:lstStyle/>
        <a:p>
          <a:r>
            <a:rPr lang="en-US" dirty="0"/>
            <a:t>After</a:t>
          </a:r>
        </a:p>
      </dgm:t>
    </dgm:pt>
    <dgm:pt modelId="{78823827-7255-47C3-B819-39269F348CEB}" type="parTrans" cxnId="{8587B5E9-0398-49BE-B28D-C649A2EA896C}">
      <dgm:prSet/>
      <dgm:spPr/>
      <dgm:t>
        <a:bodyPr/>
        <a:lstStyle/>
        <a:p>
          <a:endParaRPr lang="en-US"/>
        </a:p>
      </dgm:t>
    </dgm:pt>
    <dgm:pt modelId="{9C0F0274-8A84-4617-902F-DC9A210BAC34}" type="sibTrans" cxnId="{8587B5E9-0398-49BE-B28D-C649A2EA896C}">
      <dgm:prSet/>
      <dgm:spPr/>
      <dgm:t>
        <a:bodyPr/>
        <a:lstStyle/>
        <a:p>
          <a:endParaRPr lang="en-US"/>
        </a:p>
      </dgm:t>
    </dgm:pt>
    <dgm:pt modelId="{D97B5368-8651-4143-9455-A7AB4A6B4F44}" type="pres">
      <dgm:prSet presAssocID="{DD0A2CBD-F134-4FEC-9C51-677098006A6F}" presName="linearFlow" presStyleCnt="0">
        <dgm:presLayoutVars>
          <dgm:dir/>
          <dgm:animLvl val="lvl"/>
          <dgm:resizeHandles val="exact"/>
        </dgm:presLayoutVars>
      </dgm:prSet>
      <dgm:spPr/>
    </dgm:pt>
    <dgm:pt modelId="{8AD5F214-3195-4893-B518-5DE4E39196DD}" type="pres">
      <dgm:prSet presAssocID="{60549AB1-6A1D-4124-A1ED-ECD2CB893CA3}" presName="composite" presStyleCnt="0"/>
      <dgm:spPr/>
    </dgm:pt>
    <dgm:pt modelId="{88D34813-524F-4448-A119-9D9D2329E0EA}" type="pres">
      <dgm:prSet presAssocID="{60549AB1-6A1D-4124-A1ED-ECD2CB893CA3}" presName="parentText" presStyleLbl="alignNode1" presStyleIdx="0" presStyleCnt="3">
        <dgm:presLayoutVars>
          <dgm:chMax val="1"/>
          <dgm:bulletEnabled val="1"/>
        </dgm:presLayoutVars>
      </dgm:prSet>
      <dgm:spPr/>
    </dgm:pt>
    <dgm:pt modelId="{4FB11C17-36AD-4DEA-A935-C00739519E21}" type="pres">
      <dgm:prSet presAssocID="{60549AB1-6A1D-4124-A1ED-ECD2CB893CA3}" presName="descendantText" presStyleLbl="alignAcc1" presStyleIdx="0" presStyleCnt="3" custLinFactNeighborX="-92" custLinFactNeighborY="3936">
        <dgm:presLayoutVars>
          <dgm:bulletEnabled val="1"/>
        </dgm:presLayoutVars>
      </dgm:prSet>
      <dgm:spPr/>
    </dgm:pt>
    <dgm:pt modelId="{0C2DFA5D-C866-45CB-B557-B68B33051649}" type="pres">
      <dgm:prSet presAssocID="{988775F5-0B30-44C2-BB9D-F34E5D7AD5CF}" presName="sp" presStyleCnt="0"/>
      <dgm:spPr/>
    </dgm:pt>
    <dgm:pt modelId="{D9D5DF18-3751-44ED-913E-9743BB82E11B}" type="pres">
      <dgm:prSet presAssocID="{51950535-FA03-4AFF-9FA2-A49C081A1C1A}" presName="composite" presStyleCnt="0"/>
      <dgm:spPr/>
    </dgm:pt>
    <dgm:pt modelId="{9B8ED6E0-CFE7-421D-9468-BEB8ED5EDB72}" type="pres">
      <dgm:prSet presAssocID="{51950535-FA03-4AFF-9FA2-A49C081A1C1A}" presName="parentText" presStyleLbl="alignNode1" presStyleIdx="1" presStyleCnt="3">
        <dgm:presLayoutVars>
          <dgm:chMax val="1"/>
          <dgm:bulletEnabled val="1"/>
        </dgm:presLayoutVars>
      </dgm:prSet>
      <dgm:spPr/>
    </dgm:pt>
    <dgm:pt modelId="{441339E2-A2E5-4F53-9F68-37B0A08ABFFC}" type="pres">
      <dgm:prSet presAssocID="{51950535-FA03-4AFF-9FA2-A49C081A1C1A}" presName="descendantText" presStyleLbl="alignAcc1" presStyleIdx="1" presStyleCnt="3">
        <dgm:presLayoutVars>
          <dgm:bulletEnabled val="1"/>
        </dgm:presLayoutVars>
      </dgm:prSet>
      <dgm:spPr/>
    </dgm:pt>
    <dgm:pt modelId="{7E295223-DC80-4DAE-A4C4-0C2CC118D8A1}" type="pres">
      <dgm:prSet presAssocID="{DD5837D3-4A3A-441A-8D8E-6E45947009BE}" presName="sp" presStyleCnt="0"/>
      <dgm:spPr/>
    </dgm:pt>
    <dgm:pt modelId="{8E6FE7B3-2AA2-498C-97C0-C84400767CDE}" type="pres">
      <dgm:prSet presAssocID="{E0B6585A-1A9B-4C33-8013-6BB941E65764}" presName="composite" presStyleCnt="0"/>
      <dgm:spPr/>
    </dgm:pt>
    <dgm:pt modelId="{E91416F9-8CC6-48CD-B30F-E7484CFA9B8D}" type="pres">
      <dgm:prSet presAssocID="{E0B6585A-1A9B-4C33-8013-6BB941E65764}" presName="parentText" presStyleLbl="alignNode1" presStyleIdx="2" presStyleCnt="3">
        <dgm:presLayoutVars>
          <dgm:chMax val="1"/>
          <dgm:bulletEnabled val="1"/>
        </dgm:presLayoutVars>
      </dgm:prSet>
      <dgm:spPr/>
    </dgm:pt>
    <dgm:pt modelId="{262CF257-4633-4E16-84B4-C8C5E6F318E7}" type="pres">
      <dgm:prSet presAssocID="{E0B6585A-1A9B-4C33-8013-6BB941E65764}" presName="descendantText" presStyleLbl="alignAcc1" presStyleIdx="2" presStyleCnt="3">
        <dgm:presLayoutVars>
          <dgm:bulletEnabled val="1"/>
        </dgm:presLayoutVars>
      </dgm:prSet>
      <dgm:spPr/>
    </dgm:pt>
  </dgm:ptLst>
  <dgm:cxnLst>
    <dgm:cxn modelId="{A264372C-3B2D-4241-A23B-E7E6A76A2DDA}" type="presOf" srcId="{E0B6585A-1A9B-4C33-8013-6BB941E65764}" destId="{E91416F9-8CC6-48CD-B30F-E7484CFA9B8D}" srcOrd="0" destOrd="0" presId="urn:microsoft.com/office/officeart/2005/8/layout/chevron2"/>
    <dgm:cxn modelId="{73D4B252-65AB-4598-92CE-3AAB266D1F5F}" srcId="{DD0A2CBD-F134-4FEC-9C51-677098006A6F}" destId="{51950535-FA03-4AFF-9FA2-A49C081A1C1A}" srcOrd="1" destOrd="0" parTransId="{4398B6D6-B0A3-42E9-81F7-6248BEAE0EC4}" sibTransId="{DD5837D3-4A3A-441A-8D8E-6E45947009BE}"/>
    <dgm:cxn modelId="{3FF6D556-21DB-4F4C-8A2F-46139986C75E}" type="presOf" srcId="{60549AB1-6A1D-4124-A1ED-ECD2CB893CA3}" destId="{88D34813-524F-4448-A119-9D9D2329E0EA}" srcOrd="0" destOrd="0" presId="urn:microsoft.com/office/officeart/2005/8/layout/chevron2"/>
    <dgm:cxn modelId="{D1905A8D-9C32-4FD2-A1C7-7B9493C2CA46}" type="presOf" srcId="{DD0A2CBD-F134-4FEC-9C51-677098006A6F}" destId="{D97B5368-8651-4143-9455-A7AB4A6B4F44}" srcOrd="0" destOrd="0" presId="urn:microsoft.com/office/officeart/2005/8/layout/chevron2"/>
    <dgm:cxn modelId="{B2E5B2E2-F3A9-4000-820D-A39DE24017E5}" type="presOf" srcId="{51950535-FA03-4AFF-9FA2-A49C081A1C1A}" destId="{9B8ED6E0-CFE7-421D-9468-BEB8ED5EDB72}" srcOrd="0" destOrd="0" presId="urn:microsoft.com/office/officeart/2005/8/layout/chevron2"/>
    <dgm:cxn modelId="{982740E7-C43D-483D-BC44-9BB66888109A}" srcId="{DD0A2CBD-F134-4FEC-9C51-677098006A6F}" destId="{60549AB1-6A1D-4124-A1ED-ECD2CB893CA3}" srcOrd="0" destOrd="0" parTransId="{762648EF-EB5F-49EE-961B-E7ABE04702F8}" sibTransId="{988775F5-0B30-44C2-BB9D-F34E5D7AD5CF}"/>
    <dgm:cxn modelId="{8587B5E9-0398-49BE-B28D-C649A2EA896C}" srcId="{DD0A2CBD-F134-4FEC-9C51-677098006A6F}" destId="{E0B6585A-1A9B-4C33-8013-6BB941E65764}" srcOrd="2" destOrd="0" parTransId="{78823827-7255-47C3-B819-39269F348CEB}" sibTransId="{9C0F0274-8A84-4617-902F-DC9A210BAC34}"/>
    <dgm:cxn modelId="{B84331EE-D158-4B63-9637-FAC725ED7C4C}" type="presParOf" srcId="{D97B5368-8651-4143-9455-A7AB4A6B4F44}" destId="{8AD5F214-3195-4893-B518-5DE4E39196DD}" srcOrd="0" destOrd="0" presId="urn:microsoft.com/office/officeart/2005/8/layout/chevron2"/>
    <dgm:cxn modelId="{B9A7DAEC-F05F-44FA-8433-E703D008FCDF}" type="presParOf" srcId="{8AD5F214-3195-4893-B518-5DE4E39196DD}" destId="{88D34813-524F-4448-A119-9D9D2329E0EA}" srcOrd="0" destOrd="0" presId="urn:microsoft.com/office/officeart/2005/8/layout/chevron2"/>
    <dgm:cxn modelId="{9FC1270E-44E6-4109-A21A-D436F44865EE}" type="presParOf" srcId="{8AD5F214-3195-4893-B518-5DE4E39196DD}" destId="{4FB11C17-36AD-4DEA-A935-C00739519E21}" srcOrd="1" destOrd="0" presId="urn:microsoft.com/office/officeart/2005/8/layout/chevron2"/>
    <dgm:cxn modelId="{B46C2E54-BBA0-49A2-AF97-A322E2A45B9E}" type="presParOf" srcId="{D97B5368-8651-4143-9455-A7AB4A6B4F44}" destId="{0C2DFA5D-C866-45CB-B557-B68B33051649}" srcOrd="1" destOrd="0" presId="urn:microsoft.com/office/officeart/2005/8/layout/chevron2"/>
    <dgm:cxn modelId="{2E6B5619-4CE0-40B5-B0E2-E5766F204E0E}" type="presParOf" srcId="{D97B5368-8651-4143-9455-A7AB4A6B4F44}" destId="{D9D5DF18-3751-44ED-913E-9743BB82E11B}" srcOrd="2" destOrd="0" presId="urn:microsoft.com/office/officeart/2005/8/layout/chevron2"/>
    <dgm:cxn modelId="{1A25AAF0-DC5D-4B27-959B-C258F0FA411E}" type="presParOf" srcId="{D9D5DF18-3751-44ED-913E-9743BB82E11B}" destId="{9B8ED6E0-CFE7-421D-9468-BEB8ED5EDB72}" srcOrd="0" destOrd="0" presId="urn:microsoft.com/office/officeart/2005/8/layout/chevron2"/>
    <dgm:cxn modelId="{19C985E7-F1A9-478C-9195-47BECEB9C17D}" type="presParOf" srcId="{D9D5DF18-3751-44ED-913E-9743BB82E11B}" destId="{441339E2-A2E5-4F53-9F68-37B0A08ABFFC}" srcOrd="1" destOrd="0" presId="urn:microsoft.com/office/officeart/2005/8/layout/chevron2"/>
    <dgm:cxn modelId="{CDCC65AF-45ED-4DE8-B513-26E7C6DE235E}" type="presParOf" srcId="{D97B5368-8651-4143-9455-A7AB4A6B4F44}" destId="{7E295223-DC80-4DAE-A4C4-0C2CC118D8A1}" srcOrd="3" destOrd="0" presId="urn:microsoft.com/office/officeart/2005/8/layout/chevron2"/>
    <dgm:cxn modelId="{B746AAB9-A82C-4B16-806A-3FDF525571FF}" type="presParOf" srcId="{D97B5368-8651-4143-9455-A7AB4A6B4F44}" destId="{8E6FE7B3-2AA2-498C-97C0-C84400767CDE}" srcOrd="4" destOrd="0" presId="urn:microsoft.com/office/officeart/2005/8/layout/chevron2"/>
    <dgm:cxn modelId="{E10629F9-2BD0-43AD-AABD-D8AD2886572D}" type="presParOf" srcId="{8E6FE7B3-2AA2-498C-97C0-C84400767CDE}" destId="{E91416F9-8CC6-48CD-B30F-E7484CFA9B8D}" srcOrd="0" destOrd="0" presId="urn:microsoft.com/office/officeart/2005/8/layout/chevron2"/>
    <dgm:cxn modelId="{41D08B07-3D40-4E48-AC63-F9622FC29C8C}" type="presParOf" srcId="{8E6FE7B3-2AA2-498C-97C0-C84400767CDE}" destId="{262CF257-4633-4E16-84B4-C8C5E6F318E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0A2CBD-F134-4FEC-9C51-677098006A6F}"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n-US"/>
        </a:p>
      </dgm:t>
    </dgm:pt>
    <dgm:pt modelId="{60549AB1-6A1D-4124-A1ED-ECD2CB893CA3}">
      <dgm:prSet phldrT="[Text]"/>
      <dgm:spPr/>
      <dgm:t>
        <a:bodyPr/>
        <a:lstStyle/>
        <a:p>
          <a:r>
            <a:rPr lang="en-US" dirty="0">
              <a:solidFill>
                <a:srgbClr val="4096B0"/>
              </a:solidFill>
            </a:rPr>
            <a:t>Before</a:t>
          </a:r>
        </a:p>
      </dgm:t>
    </dgm:pt>
    <dgm:pt modelId="{762648EF-EB5F-49EE-961B-E7ABE04702F8}" type="parTrans" cxnId="{982740E7-C43D-483D-BC44-9BB66888109A}">
      <dgm:prSet/>
      <dgm:spPr/>
      <dgm:t>
        <a:bodyPr/>
        <a:lstStyle/>
        <a:p>
          <a:endParaRPr lang="en-US"/>
        </a:p>
      </dgm:t>
    </dgm:pt>
    <dgm:pt modelId="{988775F5-0B30-44C2-BB9D-F34E5D7AD5CF}" type="sibTrans" cxnId="{982740E7-C43D-483D-BC44-9BB66888109A}">
      <dgm:prSet/>
      <dgm:spPr/>
      <dgm:t>
        <a:bodyPr/>
        <a:lstStyle/>
        <a:p>
          <a:endParaRPr lang="en-US"/>
        </a:p>
      </dgm:t>
    </dgm:pt>
    <dgm:pt modelId="{51950535-FA03-4AFF-9FA2-A49C081A1C1A}">
      <dgm:prSet phldrT="[Text]"/>
      <dgm:spPr/>
      <dgm:t>
        <a:bodyPr/>
        <a:lstStyle/>
        <a:p>
          <a:r>
            <a:rPr lang="en-US" dirty="0">
              <a:solidFill>
                <a:srgbClr val="803348"/>
              </a:solidFill>
            </a:rPr>
            <a:t>During</a:t>
          </a:r>
        </a:p>
      </dgm:t>
    </dgm:pt>
    <dgm:pt modelId="{4398B6D6-B0A3-42E9-81F7-6248BEAE0EC4}" type="parTrans" cxnId="{73D4B252-65AB-4598-92CE-3AAB266D1F5F}">
      <dgm:prSet/>
      <dgm:spPr/>
      <dgm:t>
        <a:bodyPr/>
        <a:lstStyle/>
        <a:p>
          <a:endParaRPr lang="en-US"/>
        </a:p>
      </dgm:t>
    </dgm:pt>
    <dgm:pt modelId="{DD5837D3-4A3A-441A-8D8E-6E45947009BE}" type="sibTrans" cxnId="{73D4B252-65AB-4598-92CE-3AAB266D1F5F}">
      <dgm:prSet/>
      <dgm:spPr/>
      <dgm:t>
        <a:bodyPr/>
        <a:lstStyle/>
        <a:p>
          <a:endParaRPr lang="en-US"/>
        </a:p>
      </dgm:t>
    </dgm:pt>
    <dgm:pt modelId="{E0B6585A-1A9B-4C33-8013-6BB941E65764}">
      <dgm:prSet phldrT="[Text]"/>
      <dgm:spPr/>
      <dgm:t>
        <a:bodyPr/>
        <a:lstStyle/>
        <a:p>
          <a:r>
            <a:rPr lang="en-US" dirty="0"/>
            <a:t>After</a:t>
          </a:r>
        </a:p>
      </dgm:t>
    </dgm:pt>
    <dgm:pt modelId="{78823827-7255-47C3-B819-39269F348CEB}" type="parTrans" cxnId="{8587B5E9-0398-49BE-B28D-C649A2EA896C}">
      <dgm:prSet/>
      <dgm:spPr/>
      <dgm:t>
        <a:bodyPr/>
        <a:lstStyle/>
        <a:p>
          <a:endParaRPr lang="en-US"/>
        </a:p>
      </dgm:t>
    </dgm:pt>
    <dgm:pt modelId="{9C0F0274-8A84-4617-902F-DC9A210BAC34}" type="sibTrans" cxnId="{8587B5E9-0398-49BE-B28D-C649A2EA896C}">
      <dgm:prSet/>
      <dgm:spPr/>
      <dgm:t>
        <a:bodyPr/>
        <a:lstStyle/>
        <a:p>
          <a:endParaRPr lang="en-US"/>
        </a:p>
      </dgm:t>
    </dgm:pt>
    <dgm:pt modelId="{D97B5368-8651-4143-9455-A7AB4A6B4F44}" type="pres">
      <dgm:prSet presAssocID="{DD0A2CBD-F134-4FEC-9C51-677098006A6F}" presName="linearFlow" presStyleCnt="0">
        <dgm:presLayoutVars>
          <dgm:dir/>
          <dgm:animLvl val="lvl"/>
          <dgm:resizeHandles val="exact"/>
        </dgm:presLayoutVars>
      </dgm:prSet>
      <dgm:spPr/>
    </dgm:pt>
    <dgm:pt modelId="{8AD5F214-3195-4893-B518-5DE4E39196DD}" type="pres">
      <dgm:prSet presAssocID="{60549AB1-6A1D-4124-A1ED-ECD2CB893CA3}" presName="composite" presStyleCnt="0"/>
      <dgm:spPr/>
    </dgm:pt>
    <dgm:pt modelId="{88D34813-524F-4448-A119-9D9D2329E0EA}" type="pres">
      <dgm:prSet presAssocID="{60549AB1-6A1D-4124-A1ED-ECD2CB893CA3}" presName="parentText" presStyleLbl="alignNode1" presStyleIdx="0" presStyleCnt="3">
        <dgm:presLayoutVars>
          <dgm:chMax val="1"/>
          <dgm:bulletEnabled val="1"/>
        </dgm:presLayoutVars>
      </dgm:prSet>
      <dgm:spPr/>
    </dgm:pt>
    <dgm:pt modelId="{4FB11C17-36AD-4DEA-A935-C00739519E21}" type="pres">
      <dgm:prSet presAssocID="{60549AB1-6A1D-4124-A1ED-ECD2CB893CA3}" presName="descendantText" presStyleLbl="alignAcc1" presStyleIdx="0" presStyleCnt="3" custLinFactNeighborX="-92" custLinFactNeighborY="3936">
        <dgm:presLayoutVars>
          <dgm:bulletEnabled val="1"/>
        </dgm:presLayoutVars>
      </dgm:prSet>
      <dgm:spPr/>
    </dgm:pt>
    <dgm:pt modelId="{0C2DFA5D-C866-45CB-B557-B68B33051649}" type="pres">
      <dgm:prSet presAssocID="{988775F5-0B30-44C2-BB9D-F34E5D7AD5CF}" presName="sp" presStyleCnt="0"/>
      <dgm:spPr/>
    </dgm:pt>
    <dgm:pt modelId="{D9D5DF18-3751-44ED-913E-9743BB82E11B}" type="pres">
      <dgm:prSet presAssocID="{51950535-FA03-4AFF-9FA2-A49C081A1C1A}" presName="composite" presStyleCnt="0"/>
      <dgm:spPr/>
    </dgm:pt>
    <dgm:pt modelId="{9B8ED6E0-CFE7-421D-9468-BEB8ED5EDB72}" type="pres">
      <dgm:prSet presAssocID="{51950535-FA03-4AFF-9FA2-A49C081A1C1A}" presName="parentText" presStyleLbl="alignNode1" presStyleIdx="1" presStyleCnt="3">
        <dgm:presLayoutVars>
          <dgm:chMax val="1"/>
          <dgm:bulletEnabled val="1"/>
        </dgm:presLayoutVars>
      </dgm:prSet>
      <dgm:spPr/>
    </dgm:pt>
    <dgm:pt modelId="{441339E2-A2E5-4F53-9F68-37B0A08ABFFC}" type="pres">
      <dgm:prSet presAssocID="{51950535-FA03-4AFF-9FA2-A49C081A1C1A}" presName="descendantText" presStyleLbl="alignAcc1" presStyleIdx="1" presStyleCnt="3">
        <dgm:presLayoutVars>
          <dgm:bulletEnabled val="1"/>
        </dgm:presLayoutVars>
      </dgm:prSet>
      <dgm:spPr/>
    </dgm:pt>
    <dgm:pt modelId="{7E295223-DC80-4DAE-A4C4-0C2CC118D8A1}" type="pres">
      <dgm:prSet presAssocID="{DD5837D3-4A3A-441A-8D8E-6E45947009BE}" presName="sp" presStyleCnt="0"/>
      <dgm:spPr/>
    </dgm:pt>
    <dgm:pt modelId="{8E6FE7B3-2AA2-498C-97C0-C84400767CDE}" type="pres">
      <dgm:prSet presAssocID="{E0B6585A-1A9B-4C33-8013-6BB941E65764}" presName="composite" presStyleCnt="0"/>
      <dgm:spPr/>
    </dgm:pt>
    <dgm:pt modelId="{E91416F9-8CC6-48CD-B30F-E7484CFA9B8D}" type="pres">
      <dgm:prSet presAssocID="{E0B6585A-1A9B-4C33-8013-6BB941E65764}" presName="parentText" presStyleLbl="alignNode1" presStyleIdx="2" presStyleCnt="3">
        <dgm:presLayoutVars>
          <dgm:chMax val="1"/>
          <dgm:bulletEnabled val="1"/>
        </dgm:presLayoutVars>
      </dgm:prSet>
      <dgm:spPr/>
    </dgm:pt>
    <dgm:pt modelId="{262CF257-4633-4E16-84B4-C8C5E6F318E7}" type="pres">
      <dgm:prSet presAssocID="{E0B6585A-1A9B-4C33-8013-6BB941E65764}" presName="descendantText" presStyleLbl="alignAcc1" presStyleIdx="2" presStyleCnt="3">
        <dgm:presLayoutVars>
          <dgm:bulletEnabled val="1"/>
        </dgm:presLayoutVars>
      </dgm:prSet>
      <dgm:spPr/>
    </dgm:pt>
  </dgm:ptLst>
  <dgm:cxnLst>
    <dgm:cxn modelId="{A264372C-3B2D-4241-A23B-E7E6A76A2DDA}" type="presOf" srcId="{E0B6585A-1A9B-4C33-8013-6BB941E65764}" destId="{E91416F9-8CC6-48CD-B30F-E7484CFA9B8D}" srcOrd="0" destOrd="0" presId="urn:microsoft.com/office/officeart/2005/8/layout/chevron2"/>
    <dgm:cxn modelId="{73D4B252-65AB-4598-92CE-3AAB266D1F5F}" srcId="{DD0A2CBD-F134-4FEC-9C51-677098006A6F}" destId="{51950535-FA03-4AFF-9FA2-A49C081A1C1A}" srcOrd="1" destOrd="0" parTransId="{4398B6D6-B0A3-42E9-81F7-6248BEAE0EC4}" sibTransId="{DD5837D3-4A3A-441A-8D8E-6E45947009BE}"/>
    <dgm:cxn modelId="{3FF6D556-21DB-4F4C-8A2F-46139986C75E}" type="presOf" srcId="{60549AB1-6A1D-4124-A1ED-ECD2CB893CA3}" destId="{88D34813-524F-4448-A119-9D9D2329E0EA}" srcOrd="0" destOrd="0" presId="urn:microsoft.com/office/officeart/2005/8/layout/chevron2"/>
    <dgm:cxn modelId="{D1905A8D-9C32-4FD2-A1C7-7B9493C2CA46}" type="presOf" srcId="{DD0A2CBD-F134-4FEC-9C51-677098006A6F}" destId="{D97B5368-8651-4143-9455-A7AB4A6B4F44}" srcOrd="0" destOrd="0" presId="urn:microsoft.com/office/officeart/2005/8/layout/chevron2"/>
    <dgm:cxn modelId="{B2E5B2E2-F3A9-4000-820D-A39DE24017E5}" type="presOf" srcId="{51950535-FA03-4AFF-9FA2-A49C081A1C1A}" destId="{9B8ED6E0-CFE7-421D-9468-BEB8ED5EDB72}" srcOrd="0" destOrd="0" presId="urn:microsoft.com/office/officeart/2005/8/layout/chevron2"/>
    <dgm:cxn modelId="{982740E7-C43D-483D-BC44-9BB66888109A}" srcId="{DD0A2CBD-F134-4FEC-9C51-677098006A6F}" destId="{60549AB1-6A1D-4124-A1ED-ECD2CB893CA3}" srcOrd="0" destOrd="0" parTransId="{762648EF-EB5F-49EE-961B-E7ABE04702F8}" sibTransId="{988775F5-0B30-44C2-BB9D-F34E5D7AD5CF}"/>
    <dgm:cxn modelId="{8587B5E9-0398-49BE-B28D-C649A2EA896C}" srcId="{DD0A2CBD-F134-4FEC-9C51-677098006A6F}" destId="{E0B6585A-1A9B-4C33-8013-6BB941E65764}" srcOrd="2" destOrd="0" parTransId="{78823827-7255-47C3-B819-39269F348CEB}" sibTransId="{9C0F0274-8A84-4617-902F-DC9A210BAC34}"/>
    <dgm:cxn modelId="{B84331EE-D158-4B63-9637-FAC725ED7C4C}" type="presParOf" srcId="{D97B5368-8651-4143-9455-A7AB4A6B4F44}" destId="{8AD5F214-3195-4893-B518-5DE4E39196DD}" srcOrd="0" destOrd="0" presId="urn:microsoft.com/office/officeart/2005/8/layout/chevron2"/>
    <dgm:cxn modelId="{B9A7DAEC-F05F-44FA-8433-E703D008FCDF}" type="presParOf" srcId="{8AD5F214-3195-4893-B518-5DE4E39196DD}" destId="{88D34813-524F-4448-A119-9D9D2329E0EA}" srcOrd="0" destOrd="0" presId="urn:microsoft.com/office/officeart/2005/8/layout/chevron2"/>
    <dgm:cxn modelId="{9FC1270E-44E6-4109-A21A-D436F44865EE}" type="presParOf" srcId="{8AD5F214-3195-4893-B518-5DE4E39196DD}" destId="{4FB11C17-36AD-4DEA-A935-C00739519E21}" srcOrd="1" destOrd="0" presId="urn:microsoft.com/office/officeart/2005/8/layout/chevron2"/>
    <dgm:cxn modelId="{B46C2E54-BBA0-49A2-AF97-A322E2A45B9E}" type="presParOf" srcId="{D97B5368-8651-4143-9455-A7AB4A6B4F44}" destId="{0C2DFA5D-C866-45CB-B557-B68B33051649}" srcOrd="1" destOrd="0" presId="urn:microsoft.com/office/officeart/2005/8/layout/chevron2"/>
    <dgm:cxn modelId="{2E6B5619-4CE0-40B5-B0E2-E5766F204E0E}" type="presParOf" srcId="{D97B5368-8651-4143-9455-A7AB4A6B4F44}" destId="{D9D5DF18-3751-44ED-913E-9743BB82E11B}" srcOrd="2" destOrd="0" presId="urn:microsoft.com/office/officeart/2005/8/layout/chevron2"/>
    <dgm:cxn modelId="{1A25AAF0-DC5D-4B27-959B-C258F0FA411E}" type="presParOf" srcId="{D9D5DF18-3751-44ED-913E-9743BB82E11B}" destId="{9B8ED6E0-CFE7-421D-9468-BEB8ED5EDB72}" srcOrd="0" destOrd="0" presId="urn:microsoft.com/office/officeart/2005/8/layout/chevron2"/>
    <dgm:cxn modelId="{19C985E7-F1A9-478C-9195-47BECEB9C17D}" type="presParOf" srcId="{D9D5DF18-3751-44ED-913E-9743BB82E11B}" destId="{441339E2-A2E5-4F53-9F68-37B0A08ABFFC}" srcOrd="1" destOrd="0" presId="urn:microsoft.com/office/officeart/2005/8/layout/chevron2"/>
    <dgm:cxn modelId="{CDCC65AF-45ED-4DE8-B513-26E7C6DE235E}" type="presParOf" srcId="{D97B5368-8651-4143-9455-A7AB4A6B4F44}" destId="{7E295223-DC80-4DAE-A4C4-0C2CC118D8A1}" srcOrd="3" destOrd="0" presId="urn:microsoft.com/office/officeart/2005/8/layout/chevron2"/>
    <dgm:cxn modelId="{B746AAB9-A82C-4B16-806A-3FDF525571FF}" type="presParOf" srcId="{D97B5368-8651-4143-9455-A7AB4A6B4F44}" destId="{8E6FE7B3-2AA2-498C-97C0-C84400767CDE}" srcOrd="4" destOrd="0" presId="urn:microsoft.com/office/officeart/2005/8/layout/chevron2"/>
    <dgm:cxn modelId="{E10629F9-2BD0-43AD-AABD-D8AD2886572D}" type="presParOf" srcId="{8E6FE7B3-2AA2-498C-97C0-C84400767CDE}" destId="{E91416F9-8CC6-48CD-B30F-E7484CFA9B8D}" srcOrd="0" destOrd="0" presId="urn:microsoft.com/office/officeart/2005/8/layout/chevron2"/>
    <dgm:cxn modelId="{41D08B07-3D40-4E48-AC63-F9622FC29C8C}" type="presParOf" srcId="{8E6FE7B3-2AA2-498C-97C0-C84400767CDE}" destId="{262CF257-4633-4E16-84B4-C8C5E6F318E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0A2CBD-F134-4FEC-9C51-677098006A6F}"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n-US"/>
        </a:p>
      </dgm:t>
    </dgm:pt>
    <dgm:pt modelId="{60549AB1-6A1D-4124-A1ED-ECD2CB893CA3}">
      <dgm:prSet phldrT="[Text]"/>
      <dgm:spPr/>
      <dgm:t>
        <a:bodyPr/>
        <a:lstStyle/>
        <a:p>
          <a:r>
            <a:rPr lang="en-US" dirty="0">
              <a:solidFill>
                <a:srgbClr val="4096B0"/>
              </a:solidFill>
            </a:rPr>
            <a:t>Before</a:t>
          </a:r>
        </a:p>
      </dgm:t>
    </dgm:pt>
    <dgm:pt modelId="{762648EF-EB5F-49EE-961B-E7ABE04702F8}" type="parTrans" cxnId="{982740E7-C43D-483D-BC44-9BB66888109A}">
      <dgm:prSet/>
      <dgm:spPr/>
      <dgm:t>
        <a:bodyPr/>
        <a:lstStyle/>
        <a:p>
          <a:endParaRPr lang="en-US"/>
        </a:p>
      </dgm:t>
    </dgm:pt>
    <dgm:pt modelId="{988775F5-0B30-44C2-BB9D-F34E5D7AD5CF}" type="sibTrans" cxnId="{982740E7-C43D-483D-BC44-9BB66888109A}">
      <dgm:prSet/>
      <dgm:spPr/>
      <dgm:t>
        <a:bodyPr/>
        <a:lstStyle/>
        <a:p>
          <a:endParaRPr lang="en-US"/>
        </a:p>
      </dgm:t>
    </dgm:pt>
    <dgm:pt modelId="{51950535-FA03-4AFF-9FA2-A49C081A1C1A}">
      <dgm:prSet phldrT="[Text]"/>
      <dgm:spPr/>
      <dgm:t>
        <a:bodyPr/>
        <a:lstStyle/>
        <a:p>
          <a:r>
            <a:rPr lang="en-US" dirty="0">
              <a:solidFill>
                <a:srgbClr val="803348"/>
              </a:solidFill>
            </a:rPr>
            <a:t>During</a:t>
          </a:r>
        </a:p>
      </dgm:t>
    </dgm:pt>
    <dgm:pt modelId="{4398B6D6-B0A3-42E9-81F7-6248BEAE0EC4}" type="parTrans" cxnId="{73D4B252-65AB-4598-92CE-3AAB266D1F5F}">
      <dgm:prSet/>
      <dgm:spPr/>
      <dgm:t>
        <a:bodyPr/>
        <a:lstStyle/>
        <a:p>
          <a:endParaRPr lang="en-US"/>
        </a:p>
      </dgm:t>
    </dgm:pt>
    <dgm:pt modelId="{DD5837D3-4A3A-441A-8D8E-6E45947009BE}" type="sibTrans" cxnId="{73D4B252-65AB-4598-92CE-3AAB266D1F5F}">
      <dgm:prSet/>
      <dgm:spPr/>
      <dgm:t>
        <a:bodyPr/>
        <a:lstStyle/>
        <a:p>
          <a:endParaRPr lang="en-US"/>
        </a:p>
      </dgm:t>
    </dgm:pt>
    <dgm:pt modelId="{E0B6585A-1A9B-4C33-8013-6BB941E65764}">
      <dgm:prSet phldrT="[Text]"/>
      <dgm:spPr/>
      <dgm:t>
        <a:bodyPr/>
        <a:lstStyle/>
        <a:p>
          <a:r>
            <a:rPr lang="en-US" dirty="0">
              <a:solidFill>
                <a:srgbClr val="8E684C"/>
              </a:solidFill>
            </a:rPr>
            <a:t>After</a:t>
          </a:r>
        </a:p>
      </dgm:t>
    </dgm:pt>
    <dgm:pt modelId="{78823827-7255-47C3-B819-39269F348CEB}" type="parTrans" cxnId="{8587B5E9-0398-49BE-B28D-C649A2EA896C}">
      <dgm:prSet/>
      <dgm:spPr/>
      <dgm:t>
        <a:bodyPr/>
        <a:lstStyle/>
        <a:p>
          <a:endParaRPr lang="en-US"/>
        </a:p>
      </dgm:t>
    </dgm:pt>
    <dgm:pt modelId="{9C0F0274-8A84-4617-902F-DC9A210BAC34}" type="sibTrans" cxnId="{8587B5E9-0398-49BE-B28D-C649A2EA896C}">
      <dgm:prSet/>
      <dgm:spPr/>
      <dgm:t>
        <a:bodyPr/>
        <a:lstStyle/>
        <a:p>
          <a:endParaRPr lang="en-US"/>
        </a:p>
      </dgm:t>
    </dgm:pt>
    <dgm:pt modelId="{D97B5368-8651-4143-9455-A7AB4A6B4F44}" type="pres">
      <dgm:prSet presAssocID="{DD0A2CBD-F134-4FEC-9C51-677098006A6F}" presName="linearFlow" presStyleCnt="0">
        <dgm:presLayoutVars>
          <dgm:dir/>
          <dgm:animLvl val="lvl"/>
          <dgm:resizeHandles val="exact"/>
        </dgm:presLayoutVars>
      </dgm:prSet>
      <dgm:spPr/>
    </dgm:pt>
    <dgm:pt modelId="{8AD5F214-3195-4893-B518-5DE4E39196DD}" type="pres">
      <dgm:prSet presAssocID="{60549AB1-6A1D-4124-A1ED-ECD2CB893CA3}" presName="composite" presStyleCnt="0"/>
      <dgm:spPr/>
    </dgm:pt>
    <dgm:pt modelId="{88D34813-524F-4448-A119-9D9D2329E0EA}" type="pres">
      <dgm:prSet presAssocID="{60549AB1-6A1D-4124-A1ED-ECD2CB893CA3}" presName="parentText" presStyleLbl="alignNode1" presStyleIdx="0" presStyleCnt="3">
        <dgm:presLayoutVars>
          <dgm:chMax val="1"/>
          <dgm:bulletEnabled val="1"/>
        </dgm:presLayoutVars>
      </dgm:prSet>
      <dgm:spPr/>
    </dgm:pt>
    <dgm:pt modelId="{4FB11C17-36AD-4DEA-A935-C00739519E21}" type="pres">
      <dgm:prSet presAssocID="{60549AB1-6A1D-4124-A1ED-ECD2CB893CA3}" presName="descendantText" presStyleLbl="alignAcc1" presStyleIdx="0" presStyleCnt="3" custLinFactNeighborX="-92" custLinFactNeighborY="3936">
        <dgm:presLayoutVars>
          <dgm:bulletEnabled val="1"/>
        </dgm:presLayoutVars>
      </dgm:prSet>
      <dgm:spPr/>
    </dgm:pt>
    <dgm:pt modelId="{0C2DFA5D-C866-45CB-B557-B68B33051649}" type="pres">
      <dgm:prSet presAssocID="{988775F5-0B30-44C2-BB9D-F34E5D7AD5CF}" presName="sp" presStyleCnt="0"/>
      <dgm:spPr/>
    </dgm:pt>
    <dgm:pt modelId="{D9D5DF18-3751-44ED-913E-9743BB82E11B}" type="pres">
      <dgm:prSet presAssocID="{51950535-FA03-4AFF-9FA2-A49C081A1C1A}" presName="composite" presStyleCnt="0"/>
      <dgm:spPr/>
    </dgm:pt>
    <dgm:pt modelId="{9B8ED6E0-CFE7-421D-9468-BEB8ED5EDB72}" type="pres">
      <dgm:prSet presAssocID="{51950535-FA03-4AFF-9FA2-A49C081A1C1A}" presName="parentText" presStyleLbl="alignNode1" presStyleIdx="1" presStyleCnt="3">
        <dgm:presLayoutVars>
          <dgm:chMax val="1"/>
          <dgm:bulletEnabled val="1"/>
        </dgm:presLayoutVars>
      </dgm:prSet>
      <dgm:spPr/>
    </dgm:pt>
    <dgm:pt modelId="{441339E2-A2E5-4F53-9F68-37B0A08ABFFC}" type="pres">
      <dgm:prSet presAssocID="{51950535-FA03-4AFF-9FA2-A49C081A1C1A}" presName="descendantText" presStyleLbl="alignAcc1" presStyleIdx="1" presStyleCnt="3">
        <dgm:presLayoutVars>
          <dgm:bulletEnabled val="1"/>
        </dgm:presLayoutVars>
      </dgm:prSet>
      <dgm:spPr/>
    </dgm:pt>
    <dgm:pt modelId="{7E295223-DC80-4DAE-A4C4-0C2CC118D8A1}" type="pres">
      <dgm:prSet presAssocID="{DD5837D3-4A3A-441A-8D8E-6E45947009BE}" presName="sp" presStyleCnt="0"/>
      <dgm:spPr/>
    </dgm:pt>
    <dgm:pt modelId="{8E6FE7B3-2AA2-498C-97C0-C84400767CDE}" type="pres">
      <dgm:prSet presAssocID="{E0B6585A-1A9B-4C33-8013-6BB941E65764}" presName="composite" presStyleCnt="0"/>
      <dgm:spPr/>
    </dgm:pt>
    <dgm:pt modelId="{E91416F9-8CC6-48CD-B30F-E7484CFA9B8D}" type="pres">
      <dgm:prSet presAssocID="{E0B6585A-1A9B-4C33-8013-6BB941E65764}" presName="parentText" presStyleLbl="alignNode1" presStyleIdx="2" presStyleCnt="3">
        <dgm:presLayoutVars>
          <dgm:chMax val="1"/>
          <dgm:bulletEnabled val="1"/>
        </dgm:presLayoutVars>
      </dgm:prSet>
      <dgm:spPr/>
    </dgm:pt>
    <dgm:pt modelId="{262CF257-4633-4E16-84B4-C8C5E6F318E7}" type="pres">
      <dgm:prSet presAssocID="{E0B6585A-1A9B-4C33-8013-6BB941E65764}" presName="descendantText" presStyleLbl="alignAcc1" presStyleIdx="2" presStyleCnt="3">
        <dgm:presLayoutVars>
          <dgm:bulletEnabled val="1"/>
        </dgm:presLayoutVars>
      </dgm:prSet>
      <dgm:spPr/>
    </dgm:pt>
  </dgm:ptLst>
  <dgm:cxnLst>
    <dgm:cxn modelId="{A264372C-3B2D-4241-A23B-E7E6A76A2DDA}" type="presOf" srcId="{E0B6585A-1A9B-4C33-8013-6BB941E65764}" destId="{E91416F9-8CC6-48CD-B30F-E7484CFA9B8D}" srcOrd="0" destOrd="0" presId="urn:microsoft.com/office/officeart/2005/8/layout/chevron2"/>
    <dgm:cxn modelId="{73D4B252-65AB-4598-92CE-3AAB266D1F5F}" srcId="{DD0A2CBD-F134-4FEC-9C51-677098006A6F}" destId="{51950535-FA03-4AFF-9FA2-A49C081A1C1A}" srcOrd="1" destOrd="0" parTransId="{4398B6D6-B0A3-42E9-81F7-6248BEAE0EC4}" sibTransId="{DD5837D3-4A3A-441A-8D8E-6E45947009BE}"/>
    <dgm:cxn modelId="{3FF6D556-21DB-4F4C-8A2F-46139986C75E}" type="presOf" srcId="{60549AB1-6A1D-4124-A1ED-ECD2CB893CA3}" destId="{88D34813-524F-4448-A119-9D9D2329E0EA}" srcOrd="0" destOrd="0" presId="urn:microsoft.com/office/officeart/2005/8/layout/chevron2"/>
    <dgm:cxn modelId="{D1905A8D-9C32-4FD2-A1C7-7B9493C2CA46}" type="presOf" srcId="{DD0A2CBD-F134-4FEC-9C51-677098006A6F}" destId="{D97B5368-8651-4143-9455-A7AB4A6B4F44}" srcOrd="0" destOrd="0" presId="urn:microsoft.com/office/officeart/2005/8/layout/chevron2"/>
    <dgm:cxn modelId="{B2E5B2E2-F3A9-4000-820D-A39DE24017E5}" type="presOf" srcId="{51950535-FA03-4AFF-9FA2-A49C081A1C1A}" destId="{9B8ED6E0-CFE7-421D-9468-BEB8ED5EDB72}" srcOrd="0" destOrd="0" presId="urn:microsoft.com/office/officeart/2005/8/layout/chevron2"/>
    <dgm:cxn modelId="{982740E7-C43D-483D-BC44-9BB66888109A}" srcId="{DD0A2CBD-F134-4FEC-9C51-677098006A6F}" destId="{60549AB1-6A1D-4124-A1ED-ECD2CB893CA3}" srcOrd="0" destOrd="0" parTransId="{762648EF-EB5F-49EE-961B-E7ABE04702F8}" sibTransId="{988775F5-0B30-44C2-BB9D-F34E5D7AD5CF}"/>
    <dgm:cxn modelId="{8587B5E9-0398-49BE-B28D-C649A2EA896C}" srcId="{DD0A2CBD-F134-4FEC-9C51-677098006A6F}" destId="{E0B6585A-1A9B-4C33-8013-6BB941E65764}" srcOrd="2" destOrd="0" parTransId="{78823827-7255-47C3-B819-39269F348CEB}" sibTransId="{9C0F0274-8A84-4617-902F-DC9A210BAC34}"/>
    <dgm:cxn modelId="{B84331EE-D158-4B63-9637-FAC725ED7C4C}" type="presParOf" srcId="{D97B5368-8651-4143-9455-A7AB4A6B4F44}" destId="{8AD5F214-3195-4893-B518-5DE4E39196DD}" srcOrd="0" destOrd="0" presId="urn:microsoft.com/office/officeart/2005/8/layout/chevron2"/>
    <dgm:cxn modelId="{B9A7DAEC-F05F-44FA-8433-E703D008FCDF}" type="presParOf" srcId="{8AD5F214-3195-4893-B518-5DE4E39196DD}" destId="{88D34813-524F-4448-A119-9D9D2329E0EA}" srcOrd="0" destOrd="0" presId="urn:microsoft.com/office/officeart/2005/8/layout/chevron2"/>
    <dgm:cxn modelId="{9FC1270E-44E6-4109-A21A-D436F44865EE}" type="presParOf" srcId="{8AD5F214-3195-4893-B518-5DE4E39196DD}" destId="{4FB11C17-36AD-4DEA-A935-C00739519E21}" srcOrd="1" destOrd="0" presId="urn:microsoft.com/office/officeart/2005/8/layout/chevron2"/>
    <dgm:cxn modelId="{B46C2E54-BBA0-49A2-AF97-A322E2A45B9E}" type="presParOf" srcId="{D97B5368-8651-4143-9455-A7AB4A6B4F44}" destId="{0C2DFA5D-C866-45CB-B557-B68B33051649}" srcOrd="1" destOrd="0" presId="urn:microsoft.com/office/officeart/2005/8/layout/chevron2"/>
    <dgm:cxn modelId="{2E6B5619-4CE0-40B5-B0E2-E5766F204E0E}" type="presParOf" srcId="{D97B5368-8651-4143-9455-A7AB4A6B4F44}" destId="{D9D5DF18-3751-44ED-913E-9743BB82E11B}" srcOrd="2" destOrd="0" presId="urn:microsoft.com/office/officeart/2005/8/layout/chevron2"/>
    <dgm:cxn modelId="{1A25AAF0-DC5D-4B27-959B-C258F0FA411E}" type="presParOf" srcId="{D9D5DF18-3751-44ED-913E-9743BB82E11B}" destId="{9B8ED6E0-CFE7-421D-9468-BEB8ED5EDB72}" srcOrd="0" destOrd="0" presId="urn:microsoft.com/office/officeart/2005/8/layout/chevron2"/>
    <dgm:cxn modelId="{19C985E7-F1A9-478C-9195-47BECEB9C17D}" type="presParOf" srcId="{D9D5DF18-3751-44ED-913E-9743BB82E11B}" destId="{441339E2-A2E5-4F53-9F68-37B0A08ABFFC}" srcOrd="1" destOrd="0" presId="urn:microsoft.com/office/officeart/2005/8/layout/chevron2"/>
    <dgm:cxn modelId="{CDCC65AF-45ED-4DE8-B513-26E7C6DE235E}" type="presParOf" srcId="{D97B5368-8651-4143-9455-A7AB4A6B4F44}" destId="{7E295223-DC80-4DAE-A4C4-0C2CC118D8A1}" srcOrd="3" destOrd="0" presId="urn:microsoft.com/office/officeart/2005/8/layout/chevron2"/>
    <dgm:cxn modelId="{B746AAB9-A82C-4B16-806A-3FDF525571FF}" type="presParOf" srcId="{D97B5368-8651-4143-9455-A7AB4A6B4F44}" destId="{8E6FE7B3-2AA2-498C-97C0-C84400767CDE}" srcOrd="4" destOrd="0" presId="urn:microsoft.com/office/officeart/2005/8/layout/chevron2"/>
    <dgm:cxn modelId="{E10629F9-2BD0-43AD-AABD-D8AD2886572D}" type="presParOf" srcId="{8E6FE7B3-2AA2-498C-97C0-C84400767CDE}" destId="{E91416F9-8CC6-48CD-B30F-E7484CFA9B8D}" srcOrd="0" destOrd="0" presId="urn:microsoft.com/office/officeart/2005/8/layout/chevron2"/>
    <dgm:cxn modelId="{41D08B07-3D40-4E48-AC63-F9622FC29C8C}" type="presParOf" srcId="{8E6FE7B3-2AA2-498C-97C0-C84400767CDE}" destId="{262CF257-4633-4E16-84B4-C8C5E6F318E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34813-524F-4448-A119-9D9D2329E0EA}">
      <dsp:nvSpPr>
        <dsp:cNvPr id="0" name=""/>
        <dsp:cNvSpPr/>
      </dsp:nvSpPr>
      <dsp:spPr>
        <a:xfrm rot="5400000">
          <a:off x="-204981" y="206077"/>
          <a:ext cx="1366542" cy="956579"/>
        </a:xfrm>
        <a:prstGeom prst="chevron">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4096B0"/>
              </a:solidFill>
            </a:rPr>
            <a:t>Before</a:t>
          </a:r>
        </a:p>
      </dsp:txBody>
      <dsp:txXfrm rot="-5400000">
        <a:off x="1" y="479386"/>
        <a:ext cx="956579" cy="409963"/>
      </dsp:txXfrm>
    </dsp:sp>
    <dsp:sp modelId="{4FB11C17-36AD-4DEA-A935-C00739519E21}">
      <dsp:nvSpPr>
        <dsp:cNvPr id="0" name=""/>
        <dsp:cNvSpPr/>
      </dsp:nvSpPr>
      <dsp:spPr>
        <a:xfrm rot="5400000">
          <a:off x="3058480" y="-2070536"/>
          <a:ext cx="888252" cy="5101441"/>
        </a:xfrm>
        <a:prstGeom prst="round2Same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8ED6E0-CFE7-421D-9468-BEB8ED5EDB72}">
      <dsp:nvSpPr>
        <dsp:cNvPr id="0" name=""/>
        <dsp:cNvSpPr/>
      </dsp:nvSpPr>
      <dsp:spPr>
        <a:xfrm rot="5400000">
          <a:off x="-204981" y="1375140"/>
          <a:ext cx="1366542" cy="956579"/>
        </a:xfrm>
        <a:prstGeom prst="chevron">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During</a:t>
          </a:r>
        </a:p>
      </dsp:txBody>
      <dsp:txXfrm rot="-5400000">
        <a:off x="1" y="1648449"/>
        <a:ext cx="956579" cy="409963"/>
      </dsp:txXfrm>
    </dsp:sp>
    <dsp:sp modelId="{441339E2-A2E5-4F53-9F68-37B0A08ABFFC}">
      <dsp:nvSpPr>
        <dsp:cNvPr id="0" name=""/>
        <dsp:cNvSpPr/>
      </dsp:nvSpPr>
      <dsp:spPr>
        <a:xfrm rot="5400000">
          <a:off x="3063174" y="-936435"/>
          <a:ext cx="888252" cy="5101441"/>
        </a:xfrm>
        <a:prstGeom prst="round2Same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1416F9-8CC6-48CD-B30F-E7484CFA9B8D}">
      <dsp:nvSpPr>
        <dsp:cNvPr id="0" name=""/>
        <dsp:cNvSpPr/>
      </dsp:nvSpPr>
      <dsp:spPr>
        <a:xfrm rot="5400000">
          <a:off x="-204981" y="2544203"/>
          <a:ext cx="1366542" cy="956579"/>
        </a:xfrm>
        <a:prstGeom prst="chevron">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After</a:t>
          </a:r>
        </a:p>
      </dsp:txBody>
      <dsp:txXfrm rot="-5400000">
        <a:off x="1" y="2817512"/>
        <a:ext cx="956579" cy="409963"/>
      </dsp:txXfrm>
    </dsp:sp>
    <dsp:sp modelId="{262CF257-4633-4E16-84B4-C8C5E6F318E7}">
      <dsp:nvSpPr>
        <dsp:cNvPr id="0" name=""/>
        <dsp:cNvSpPr/>
      </dsp:nvSpPr>
      <dsp:spPr>
        <a:xfrm rot="5400000">
          <a:off x="3063174" y="232627"/>
          <a:ext cx="888252" cy="5101441"/>
        </a:xfrm>
        <a:prstGeom prst="round2Same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34813-524F-4448-A119-9D9D2329E0EA}">
      <dsp:nvSpPr>
        <dsp:cNvPr id="0" name=""/>
        <dsp:cNvSpPr/>
      </dsp:nvSpPr>
      <dsp:spPr>
        <a:xfrm rot="5400000">
          <a:off x="-204981" y="206077"/>
          <a:ext cx="1366542" cy="956579"/>
        </a:xfrm>
        <a:prstGeom prst="chevron">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4096B0"/>
              </a:solidFill>
            </a:rPr>
            <a:t>Before</a:t>
          </a:r>
        </a:p>
      </dsp:txBody>
      <dsp:txXfrm rot="-5400000">
        <a:off x="1" y="479386"/>
        <a:ext cx="956579" cy="409963"/>
      </dsp:txXfrm>
    </dsp:sp>
    <dsp:sp modelId="{4FB11C17-36AD-4DEA-A935-C00739519E21}">
      <dsp:nvSpPr>
        <dsp:cNvPr id="0" name=""/>
        <dsp:cNvSpPr/>
      </dsp:nvSpPr>
      <dsp:spPr>
        <a:xfrm rot="5400000">
          <a:off x="3058480" y="-2070536"/>
          <a:ext cx="888252" cy="5101441"/>
        </a:xfrm>
        <a:prstGeom prst="round2Same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8ED6E0-CFE7-421D-9468-BEB8ED5EDB72}">
      <dsp:nvSpPr>
        <dsp:cNvPr id="0" name=""/>
        <dsp:cNvSpPr/>
      </dsp:nvSpPr>
      <dsp:spPr>
        <a:xfrm rot="5400000">
          <a:off x="-204981" y="1375140"/>
          <a:ext cx="1366542" cy="956579"/>
        </a:xfrm>
        <a:prstGeom prst="chevron">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803348"/>
              </a:solidFill>
            </a:rPr>
            <a:t>During</a:t>
          </a:r>
        </a:p>
      </dsp:txBody>
      <dsp:txXfrm rot="-5400000">
        <a:off x="1" y="1648449"/>
        <a:ext cx="956579" cy="409963"/>
      </dsp:txXfrm>
    </dsp:sp>
    <dsp:sp modelId="{441339E2-A2E5-4F53-9F68-37B0A08ABFFC}">
      <dsp:nvSpPr>
        <dsp:cNvPr id="0" name=""/>
        <dsp:cNvSpPr/>
      </dsp:nvSpPr>
      <dsp:spPr>
        <a:xfrm rot="5400000">
          <a:off x="3063174" y="-936435"/>
          <a:ext cx="888252" cy="5101441"/>
        </a:xfrm>
        <a:prstGeom prst="round2Same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1416F9-8CC6-48CD-B30F-E7484CFA9B8D}">
      <dsp:nvSpPr>
        <dsp:cNvPr id="0" name=""/>
        <dsp:cNvSpPr/>
      </dsp:nvSpPr>
      <dsp:spPr>
        <a:xfrm rot="5400000">
          <a:off x="-204981" y="2544203"/>
          <a:ext cx="1366542" cy="956579"/>
        </a:xfrm>
        <a:prstGeom prst="chevron">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After</a:t>
          </a:r>
        </a:p>
      </dsp:txBody>
      <dsp:txXfrm rot="-5400000">
        <a:off x="1" y="2817512"/>
        <a:ext cx="956579" cy="409963"/>
      </dsp:txXfrm>
    </dsp:sp>
    <dsp:sp modelId="{262CF257-4633-4E16-84B4-C8C5E6F318E7}">
      <dsp:nvSpPr>
        <dsp:cNvPr id="0" name=""/>
        <dsp:cNvSpPr/>
      </dsp:nvSpPr>
      <dsp:spPr>
        <a:xfrm rot="5400000">
          <a:off x="3063174" y="232627"/>
          <a:ext cx="888252" cy="5101441"/>
        </a:xfrm>
        <a:prstGeom prst="round2Same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34813-524F-4448-A119-9D9D2329E0EA}">
      <dsp:nvSpPr>
        <dsp:cNvPr id="0" name=""/>
        <dsp:cNvSpPr/>
      </dsp:nvSpPr>
      <dsp:spPr>
        <a:xfrm rot="5400000">
          <a:off x="-204981" y="206077"/>
          <a:ext cx="1366542" cy="956579"/>
        </a:xfrm>
        <a:prstGeom prst="chevron">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4096B0"/>
              </a:solidFill>
            </a:rPr>
            <a:t>Before</a:t>
          </a:r>
        </a:p>
      </dsp:txBody>
      <dsp:txXfrm rot="-5400000">
        <a:off x="1" y="479386"/>
        <a:ext cx="956579" cy="409963"/>
      </dsp:txXfrm>
    </dsp:sp>
    <dsp:sp modelId="{4FB11C17-36AD-4DEA-A935-C00739519E21}">
      <dsp:nvSpPr>
        <dsp:cNvPr id="0" name=""/>
        <dsp:cNvSpPr/>
      </dsp:nvSpPr>
      <dsp:spPr>
        <a:xfrm rot="5400000">
          <a:off x="3058480" y="-2070536"/>
          <a:ext cx="888252" cy="5101441"/>
        </a:xfrm>
        <a:prstGeom prst="round2Same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8ED6E0-CFE7-421D-9468-BEB8ED5EDB72}">
      <dsp:nvSpPr>
        <dsp:cNvPr id="0" name=""/>
        <dsp:cNvSpPr/>
      </dsp:nvSpPr>
      <dsp:spPr>
        <a:xfrm rot="5400000">
          <a:off x="-204981" y="1375140"/>
          <a:ext cx="1366542" cy="956579"/>
        </a:xfrm>
        <a:prstGeom prst="chevron">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803348"/>
              </a:solidFill>
            </a:rPr>
            <a:t>During</a:t>
          </a:r>
        </a:p>
      </dsp:txBody>
      <dsp:txXfrm rot="-5400000">
        <a:off x="1" y="1648449"/>
        <a:ext cx="956579" cy="409963"/>
      </dsp:txXfrm>
    </dsp:sp>
    <dsp:sp modelId="{441339E2-A2E5-4F53-9F68-37B0A08ABFFC}">
      <dsp:nvSpPr>
        <dsp:cNvPr id="0" name=""/>
        <dsp:cNvSpPr/>
      </dsp:nvSpPr>
      <dsp:spPr>
        <a:xfrm rot="5400000">
          <a:off x="3063174" y="-936435"/>
          <a:ext cx="888252" cy="5101441"/>
        </a:xfrm>
        <a:prstGeom prst="round2Same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1416F9-8CC6-48CD-B30F-E7484CFA9B8D}">
      <dsp:nvSpPr>
        <dsp:cNvPr id="0" name=""/>
        <dsp:cNvSpPr/>
      </dsp:nvSpPr>
      <dsp:spPr>
        <a:xfrm rot="5400000">
          <a:off x="-204981" y="2544203"/>
          <a:ext cx="1366542" cy="956579"/>
        </a:xfrm>
        <a:prstGeom prst="chevron">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8E684C"/>
              </a:solidFill>
            </a:rPr>
            <a:t>After</a:t>
          </a:r>
        </a:p>
      </dsp:txBody>
      <dsp:txXfrm rot="-5400000">
        <a:off x="1" y="2817512"/>
        <a:ext cx="956579" cy="409963"/>
      </dsp:txXfrm>
    </dsp:sp>
    <dsp:sp modelId="{262CF257-4633-4E16-84B4-C8C5E6F318E7}">
      <dsp:nvSpPr>
        <dsp:cNvPr id="0" name=""/>
        <dsp:cNvSpPr/>
      </dsp:nvSpPr>
      <dsp:spPr>
        <a:xfrm rot="5400000">
          <a:off x="3063174" y="232627"/>
          <a:ext cx="888252" cy="5101441"/>
        </a:xfrm>
        <a:prstGeom prst="round2Same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4CB405-BC11-414E-B0F4-9E1C4642FE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71A09E4-E76E-43B1-9270-846FE19D3E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0A57E1-CEB3-4C96-B7C6-36B0FA3064E4}" type="datetimeFigureOut">
              <a:rPr lang="en-US" smtClean="0"/>
              <a:t>11/7/2022</a:t>
            </a:fld>
            <a:endParaRPr lang="en-US" dirty="0"/>
          </a:p>
        </p:txBody>
      </p:sp>
      <p:sp>
        <p:nvSpPr>
          <p:cNvPr id="4" name="Footer Placeholder 3">
            <a:extLst>
              <a:ext uri="{FF2B5EF4-FFF2-40B4-BE49-F238E27FC236}">
                <a16:creationId xmlns:a16="http://schemas.microsoft.com/office/drawing/2014/main" id="{44791962-6490-4685-B760-76A1628AD5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3697A7F-1461-4B81-83F2-8C494CFB80B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0D51C3-EABD-4553-9DC0-81CFC2A7F30E}" type="slidenum">
              <a:rPr lang="en-US" smtClean="0"/>
              <a:t>‹#›</a:t>
            </a:fld>
            <a:endParaRPr lang="en-US" dirty="0"/>
          </a:p>
        </p:txBody>
      </p:sp>
    </p:spTree>
    <p:extLst>
      <p:ext uri="{BB962C8B-B14F-4D97-AF65-F5344CB8AC3E}">
        <p14:creationId xmlns:p14="http://schemas.microsoft.com/office/powerpoint/2010/main" val="3981461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F1BBD7-2276-4DDA-BFFE-26CAACEE5E98}" type="datetimeFigureOut">
              <a:rPr lang="en-US" smtClean="0"/>
              <a:t>11/7/2022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279F17-7BA4-49BC-BB37-7F646CF8D2F0}" type="slidenum">
              <a:rPr lang="en-US" smtClean="0"/>
              <a:t>‹#›</a:t>
            </a:fld>
            <a:endParaRPr lang="en-US" dirty="0"/>
          </a:p>
        </p:txBody>
      </p:sp>
    </p:spTree>
    <p:extLst>
      <p:ext uri="{BB962C8B-B14F-4D97-AF65-F5344CB8AC3E}">
        <p14:creationId xmlns:p14="http://schemas.microsoft.com/office/powerpoint/2010/main" val="4265740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sites.google.com/site/udlguidelinesexamples/home/provide-multiple-means-of-representation" TargetMode="External"/><Relationship Id="rId2" Type="http://schemas.openxmlformats.org/officeDocument/2006/relationships/slide" Target="../slides/slide39.xml"/><Relationship Id="rId1" Type="http://schemas.openxmlformats.org/officeDocument/2006/relationships/notesMaster" Target="../notesMasters/notesMaster1.xml"/><Relationship Id="rId5" Type="http://schemas.openxmlformats.org/officeDocument/2006/relationships/hyperlink" Target="https://sites.google.com/site/udlguidelinesexamples/home/multiple-means-of-engagement" TargetMode="External"/><Relationship Id="rId4" Type="http://schemas.openxmlformats.org/officeDocument/2006/relationships/hyperlink" Target="https://sites.google.com/site/udlguidelinesexamples/home/provide-multiple-means-of-action-and-expression"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acue.org/"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6579DF3A-95E1-4B47-9B8D-F37811732F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8FBAF0FC-F17B-4FFE-9F9A-5B2454C955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Think about your courses. What is something that is a part of your explicit curriculum and what is in the hidden? We’ll talk about the null later in the series. I’ll give an example and then a chance to think about. In my explicit curriculum, like many of you, I put the grade weightings. You know, tests are worth 40% and </a:t>
            </a:r>
            <a:r>
              <a:rPr lang="en-US" altLang="en-US" dirty="0" err="1"/>
              <a:t>Hw</a:t>
            </a:r>
            <a:r>
              <a:rPr lang="en-US" altLang="en-US" dirty="0"/>
              <a:t> is 10%...however, I never talked about how to calculate these things or why a HW average of 90 is not markedly different than an 80 when it’s worth 10. Now, I don’t know why I did this. I  know, having taught math for a long time, I know people don’t understand </a:t>
            </a:r>
            <a:r>
              <a:rPr lang="en-US" altLang="en-US" dirty="0" err="1"/>
              <a:t>percents</a:t>
            </a:r>
            <a:r>
              <a:rPr lang="en-US" altLang="en-US" dirty="0"/>
              <a:t>, but I still never talked about and I should have.</a:t>
            </a:r>
          </a:p>
          <a:p>
            <a:pPr eaLnBrk="1" hangingPunct="1">
              <a:spcBef>
                <a:spcPct val="0"/>
              </a:spcBef>
            </a:pPr>
            <a:endParaRPr lang="en-US" altLang="en-US" dirty="0"/>
          </a:p>
          <a:p>
            <a:pPr eaLnBrk="1" hangingPunct="1">
              <a:spcBef>
                <a:spcPct val="0"/>
              </a:spcBef>
            </a:pPr>
            <a:r>
              <a:rPr lang="en-US" altLang="en-US" dirty="0"/>
              <a:t>Using the T, type an example on the image. </a:t>
            </a:r>
          </a:p>
          <a:p>
            <a:pPr eaLnBrk="1" hangingPunct="1">
              <a:spcBef>
                <a:spcPct val="0"/>
              </a:spcBef>
            </a:pPr>
            <a:endParaRPr lang="en-US" altLang="en-US" dirty="0"/>
          </a:p>
          <a:p>
            <a:pPr eaLnBrk="1" hangingPunct="1">
              <a:spcBef>
                <a:spcPct val="0"/>
              </a:spcBef>
            </a:pPr>
            <a:r>
              <a:rPr lang="en-US" altLang="en-US" dirty="0"/>
              <a:t>I know we’re not talking about the null today, I’ll give you an example there. In my stats classes we talked about hypo testing and how to do it and how to validate it, but for a long time I never talked about how there are a LOT of people pushing back on the use of the hypo testing. Anyone else have an example?</a:t>
            </a:r>
          </a:p>
        </p:txBody>
      </p:sp>
      <p:sp>
        <p:nvSpPr>
          <p:cNvPr id="23556" name="Slide Number Placeholder 3">
            <a:extLst>
              <a:ext uri="{FF2B5EF4-FFF2-40B4-BE49-F238E27FC236}">
                <a16:creationId xmlns:a16="http://schemas.microsoft.com/office/drawing/2014/main" id="{A38BF624-F976-4C07-94FF-009577829A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85372" indent="-302066">
              <a:defRPr>
                <a:solidFill>
                  <a:schemeClr val="tx1"/>
                </a:solidFill>
                <a:latin typeface="Arial" panose="020B0604020202020204" pitchFamily="34" charset="0"/>
                <a:ea typeface="ＭＳ Ｐゴシック" panose="020B0600070205080204" pitchFamily="34" charset="-128"/>
              </a:defRPr>
            </a:lvl2pPr>
            <a:lvl3pPr marL="1208265" indent="-241653">
              <a:defRPr>
                <a:solidFill>
                  <a:schemeClr val="tx1"/>
                </a:solidFill>
                <a:latin typeface="Arial" panose="020B0604020202020204" pitchFamily="34" charset="0"/>
                <a:ea typeface="ＭＳ Ｐゴシック" panose="020B0600070205080204" pitchFamily="34" charset="-128"/>
              </a:defRPr>
            </a:lvl3pPr>
            <a:lvl4pPr marL="1691571" indent="-241653">
              <a:defRPr>
                <a:solidFill>
                  <a:schemeClr val="tx1"/>
                </a:solidFill>
                <a:latin typeface="Arial" panose="020B0604020202020204" pitchFamily="34" charset="0"/>
                <a:ea typeface="ＭＳ Ｐゴシック" panose="020B0600070205080204" pitchFamily="34" charset="-128"/>
              </a:defRPr>
            </a:lvl4pPr>
            <a:lvl5pPr marL="2174878" indent="-241653">
              <a:defRPr>
                <a:solidFill>
                  <a:schemeClr val="tx1"/>
                </a:solidFill>
                <a:latin typeface="Arial" panose="020B0604020202020204" pitchFamily="34" charset="0"/>
                <a:ea typeface="ＭＳ Ｐゴシック" panose="020B0600070205080204" pitchFamily="34" charset="-128"/>
              </a:defRPr>
            </a:lvl5pPr>
            <a:lvl6pPr marL="2658184" indent="-24165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141490" indent="-24165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624796" indent="-24165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108102" indent="-24165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1D26888-B15A-451E-AC7E-DA16807DBA3D}" type="slidenum">
              <a:rPr lang="en-US" altLang="en-US"/>
              <a:pPr/>
              <a:t>9</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106A7938-9F02-4361-8901-73EDACB025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018067AF-BBA7-4DD8-85CE-038A7A7BB7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Water Quality: https://www.youtube.com/watch?v=0E_GYEaq5Xg&amp;feature=emb_logo</a:t>
            </a:r>
          </a:p>
          <a:p>
            <a:pPr eaLnBrk="1" hangingPunct="1"/>
            <a:endParaRPr lang="en-US" altLang="en-US" dirty="0"/>
          </a:p>
          <a:p>
            <a:pPr eaLnBrk="1" hangingPunct="1"/>
            <a:r>
              <a:rPr lang="en-US" altLang="en-US" dirty="0"/>
              <a:t>Finance: https://www.youtube.com/watch?v=JMNwh-hWWzQ&amp;feature=emb_logo</a:t>
            </a:r>
          </a:p>
          <a:p>
            <a:pPr eaLnBrk="1" hangingPunct="1"/>
            <a:endParaRPr lang="en-US" altLang="en-US" dirty="0"/>
          </a:p>
        </p:txBody>
      </p:sp>
      <p:sp>
        <p:nvSpPr>
          <p:cNvPr id="62468" name="Slide Number Placeholder 3">
            <a:extLst>
              <a:ext uri="{FF2B5EF4-FFF2-40B4-BE49-F238E27FC236}">
                <a16:creationId xmlns:a16="http://schemas.microsoft.com/office/drawing/2014/main" id="{03CDE5A5-16E7-4E39-A0E1-54FFB103D4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5650" indent="-290513">
              <a:defRPr>
                <a:solidFill>
                  <a:schemeClr val="tx1"/>
                </a:solidFill>
                <a:latin typeface="Arial" panose="020B0604020202020204" pitchFamily="34" charset="0"/>
                <a:ea typeface="ＭＳ Ｐゴシック" panose="020B0600070205080204" pitchFamily="34" charset="-128"/>
              </a:defRPr>
            </a:lvl2pPr>
            <a:lvl3pPr marL="1163638" indent="-231775">
              <a:defRPr>
                <a:solidFill>
                  <a:schemeClr val="tx1"/>
                </a:solidFill>
                <a:latin typeface="Arial" panose="020B0604020202020204" pitchFamily="34" charset="0"/>
                <a:ea typeface="ＭＳ Ｐゴシック" panose="020B0600070205080204" pitchFamily="34" charset="-128"/>
              </a:defRPr>
            </a:lvl3pPr>
            <a:lvl4pPr marL="1630363" indent="-231775">
              <a:defRPr>
                <a:solidFill>
                  <a:schemeClr val="tx1"/>
                </a:solidFill>
                <a:latin typeface="Arial" panose="020B0604020202020204" pitchFamily="34" charset="0"/>
                <a:ea typeface="ＭＳ Ｐゴシック" panose="020B0600070205080204" pitchFamily="34" charset="-128"/>
              </a:defRPr>
            </a:lvl4pPr>
            <a:lvl5pPr marL="2095500" indent="-231775">
              <a:defRPr>
                <a:solidFill>
                  <a:schemeClr val="tx1"/>
                </a:solidFill>
                <a:latin typeface="Arial" panose="020B0604020202020204" pitchFamily="34" charset="0"/>
                <a:ea typeface="ＭＳ Ｐゴシック" panose="020B0600070205080204" pitchFamily="34" charset="-128"/>
              </a:defRPr>
            </a:lvl5pPr>
            <a:lvl6pPr marL="2552700" indent="-2317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09900" indent="-2317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67100" indent="-2317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24300" indent="-2317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39BA0B0-5DAB-4117-9140-6314ED713A3B}" type="slidenum">
              <a:rPr lang="en-US" altLang="en-US"/>
              <a:pPr/>
              <a:t>25</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279F17-7BA4-49BC-BB37-7F646CF8D2F0}" type="slidenum">
              <a:rPr lang="en-US" smtClean="0"/>
              <a:t>27</a:t>
            </a:fld>
            <a:endParaRPr lang="en-US" dirty="0"/>
          </a:p>
        </p:txBody>
      </p:sp>
    </p:spTree>
    <p:extLst>
      <p:ext uri="{BB962C8B-B14F-4D97-AF65-F5344CB8AC3E}">
        <p14:creationId xmlns:p14="http://schemas.microsoft.com/office/powerpoint/2010/main" val="4010715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279F17-7BA4-49BC-BB37-7F646CF8D2F0}" type="slidenum">
              <a:rPr lang="en-US" smtClean="0"/>
              <a:t>28</a:t>
            </a:fld>
            <a:endParaRPr lang="en-US" dirty="0"/>
          </a:p>
        </p:txBody>
      </p:sp>
    </p:spTree>
    <p:extLst>
      <p:ext uri="{BB962C8B-B14F-4D97-AF65-F5344CB8AC3E}">
        <p14:creationId xmlns:p14="http://schemas.microsoft.com/office/powerpoint/2010/main" val="3189725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present to empowered</a:t>
            </a:r>
          </a:p>
        </p:txBody>
      </p:sp>
      <p:sp>
        <p:nvSpPr>
          <p:cNvPr id="4" name="Slide Number Placeholder 3"/>
          <p:cNvSpPr>
            <a:spLocks noGrp="1"/>
          </p:cNvSpPr>
          <p:nvPr>
            <p:ph type="sldNum" sz="quarter" idx="5"/>
          </p:nvPr>
        </p:nvSpPr>
        <p:spPr/>
        <p:txBody>
          <a:bodyPr/>
          <a:lstStyle/>
          <a:p>
            <a:fld id="{B0279F17-7BA4-49BC-BB37-7F646CF8D2F0}" type="slidenum">
              <a:rPr lang="en-US" smtClean="0"/>
              <a:t>29</a:t>
            </a:fld>
            <a:endParaRPr lang="en-US" dirty="0"/>
          </a:p>
        </p:txBody>
      </p:sp>
    </p:spTree>
    <p:extLst>
      <p:ext uri="{BB962C8B-B14F-4D97-AF65-F5344CB8AC3E}">
        <p14:creationId xmlns:p14="http://schemas.microsoft.com/office/powerpoint/2010/main" val="3412906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https://belonging.berkeley.edu/john-powell</a:t>
            </a:r>
          </a:p>
          <a:p>
            <a:endParaRPr lang="en-US" dirty="0"/>
          </a:p>
          <a:p>
            <a:r>
              <a:rPr lang="en-US" dirty="0"/>
              <a:t>Power and vulnerability right? Like not only am I empowered to speak up and push back but it’s ok if I’m wrong. I don’t have to take a stand for all of what my race or gender or any identity characteristic is. </a:t>
            </a:r>
          </a:p>
          <a:p>
            <a:endParaRPr lang="en-US" dirty="0"/>
          </a:p>
          <a:p>
            <a:r>
              <a:rPr lang="en-US" dirty="0"/>
              <a:t>https://www.npr.org/2015/09/28/444236895/how-poker-player-annie-duke-used-gender-stereotypes-to-win-matches</a:t>
            </a:r>
          </a:p>
          <a:p>
            <a:endParaRPr lang="en-US" dirty="0"/>
          </a:p>
          <a:p>
            <a:endParaRPr lang="en-US" dirty="0"/>
          </a:p>
          <a:p>
            <a:r>
              <a:rPr lang="en-US" dirty="0"/>
              <a:t>Just representation helps fight against stereotype threat.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effectLst/>
                <a:latin typeface="+mj-lt"/>
              </a:rPr>
              <a:t>Belonging means more than just being seen. </a:t>
            </a:r>
            <a:r>
              <a:rPr lang="en-US" b="0" i="0" dirty="0">
                <a:effectLst/>
                <a:latin typeface="+mj-lt"/>
              </a:rPr>
              <a:t>Belonging entails having a meaningful voice and the opportunity to participate in the design of social and cultural structures. </a:t>
            </a:r>
            <a:r>
              <a:rPr lang="en-US" b="1" i="0" dirty="0">
                <a:effectLst/>
                <a:latin typeface="+mj-lt"/>
              </a:rPr>
              <a:t>Belonging means having the right to contribute to, and make demands on, </a:t>
            </a:r>
            <a:r>
              <a:rPr lang="en-US" b="0" i="0" dirty="0">
                <a:effectLst/>
                <a:latin typeface="+mj-lt"/>
              </a:rPr>
              <a:t>society and political institutions.</a:t>
            </a:r>
          </a:p>
          <a:p>
            <a:endParaRPr lang="en-US" dirty="0"/>
          </a:p>
        </p:txBody>
      </p:sp>
      <p:sp>
        <p:nvSpPr>
          <p:cNvPr id="4" name="Slide Number Placeholder 3"/>
          <p:cNvSpPr>
            <a:spLocks noGrp="1"/>
          </p:cNvSpPr>
          <p:nvPr>
            <p:ph type="sldNum" sz="quarter" idx="5"/>
          </p:nvPr>
        </p:nvSpPr>
        <p:spPr/>
        <p:txBody>
          <a:bodyPr/>
          <a:lstStyle/>
          <a:p>
            <a:fld id="{03FC51C2-EE7E-40C7-82C9-836EB8296FD9}" type="slidenum">
              <a:rPr lang="en-US" altLang="en-US" smtClean="0"/>
              <a:pPr/>
              <a:t>30</a:t>
            </a:fld>
            <a:endParaRPr lang="en-US" altLang="en-US"/>
          </a:p>
        </p:txBody>
      </p:sp>
    </p:spTree>
    <p:extLst>
      <p:ext uri="{BB962C8B-B14F-4D97-AF65-F5344CB8AC3E}">
        <p14:creationId xmlns:p14="http://schemas.microsoft.com/office/powerpoint/2010/main" val="4183347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54893750-2184-45D9-BAE7-A61851951C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DAA0A244-7D73-4420-9CD2-98A5D6A3CC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The EC is your design, so it’s somewhat personal </a:t>
            </a:r>
            <a:r>
              <a:rPr lang="en-US" altLang="en-US" dirty="0" err="1"/>
              <a:t>bc</a:t>
            </a:r>
            <a:r>
              <a:rPr lang="en-US" altLang="en-US" dirty="0"/>
              <a:t> you curate all the experiences but it’s also a source of power. You, through the curriculum, get to tell students what to do for 15-16 weeks, about 30% of the year. And the nature of what we have students do can, and really should, vary quite a bit. We can grant them a lot of autonomy or no autonomy.</a:t>
            </a:r>
          </a:p>
        </p:txBody>
      </p:sp>
      <p:sp>
        <p:nvSpPr>
          <p:cNvPr id="15364" name="Slide Number Placeholder 3">
            <a:extLst>
              <a:ext uri="{FF2B5EF4-FFF2-40B4-BE49-F238E27FC236}">
                <a16:creationId xmlns:a16="http://schemas.microsoft.com/office/drawing/2014/main" id="{432B2F19-3B55-4A15-B036-FA13CDF751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5650" indent="-290513">
              <a:defRPr>
                <a:solidFill>
                  <a:schemeClr val="tx1"/>
                </a:solidFill>
                <a:latin typeface="Arial" panose="020B0604020202020204" pitchFamily="34" charset="0"/>
                <a:ea typeface="ＭＳ Ｐゴシック" panose="020B0600070205080204" pitchFamily="34" charset="-128"/>
              </a:defRPr>
            </a:lvl2pPr>
            <a:lvl3pPr marL="1163638" indent="-231775">
              <a:defRPr>
                <a:solidFill>
                  <a:schemeClr val="tx1"/>
                </a:solidFill>
                <a:latin typeface="Arial" panose="020B0604020202020204" pitchFamily="34" charset="0"/>
                <a:ea typeface="ＭＳ Ｐゴシック" panose="020B0600070205080204" pitchFamily="34" charset="-128"/>
              </a:defRPr>
            </a:lvl3pPr>
            <a:lvl4pPr marL="1630363" indent="-231775">
              <a:defRPr>
                <a:solidFill>
                  <a:schemeClr val="tx1"/>
                </a:solidFill>
                <a:latin typeface="Arial" panose="020B0604020202020204" pitchFamily="34" charset="0"/>
                <a:ea typeface="ＭＳ Ｐゴシック" panose="020B0600070205080204" pitchFamily="34" charset="-128"/>
              </a:defRPr>
            </a:lvl4pPr>
            <a:lvl5pPr marL="2095500" indent="-231775">
              <a:defRPr>
                <a:solidFill>
                  <a:schemeClr val="tx1"/>
                </a:solidFill>
                <a:latin typeface="Arial" panose="020B0604020202020204" pitchFamily="34" charset="0"/>
                <a:ea typeface="ＭＳ Ｐゴシック" panose="020B0600070205080204" pitchFamily="34" charset="-128"/>
              </a:defRPr>
            </a:lvl5pPr>
            <a:lvl6pPr marL="2552700" indent="-2317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09900" indent="-2317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67100" indent="-2317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24300" indent="-2317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4202913-F5E6-43E4-90FC-373C1364A7B4}" type="slidenum">
              <a:rPr lang="en-US" altLang="en-US"/>
              <a:pPr/>
              <a:t>31</a:t>
            </a:fld>
            <a:endParaRPr lang="en-US" altLang="en-US"/>
          </a:p>
        </p:txBody>
      </p:sp>
    </p:spTree>
    <p:extLst>
      <p:ext uri="{BB962C8B-B14F-4D97-AF65-F5344CB8AC3E}">
        <p14:creationId xmlns:p14="http://schemas.microsoft.com/office/powerpoint/2010/main" val="2742882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96C6BC5-5E64-4E62-B442-8900C88C45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742BF4E7-CE91-466D-A03B-AF48625109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It can be hard to see what’s missing because of our lens, how we see the world which is shaped by our place in it. </a:t>
            </a:r>
          </a:p>
          <a:p>
            <a:endParaRPr lang="en-US" altLang="en-US"/>
          </a:p>
          <a:p>
            <a:r>
              <a:rPr lang="en-US" altLang="en-US"/>
              <a:t>Our position is created by intersecting identities. We are all more than one thing, both in the roles we play but just in how we exist. And those things that we don’t choose skew how we interact with the world.</a:t>
            </a:r>
          </a:p>
          <a:p>
            <a:endParaRPr lang="en-US" altLang="en-US"/>
          </a:p>
          <a:p>
            <a:r>
              <a:rPr lang="en-US" altLang="en-US"/>
              <a:t>Intersectionality and privilege is a deep well, so we will not jump in to there today, but we’re going to take a peek.</a:t>
            </a:r>
          </a:p>
        </p:txBody>
      </p:sp>
      <p:sp>
        <p:nvSpPr>
          <p:cNvPr id="20484" name="Slide Number Placeholder 3">
            <a:extLst>
              <a:ext uri="{FF2B5EF4-FFF2-40B4-BE49-F238E27FC236}">
                <a16:creationId xmlns:a16="http://schemas.microsoft.com/office/drawing/2014/main" id="{C2E260E4-80CC-4EDC-B612-F654592FD70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83FF4CB-13D5-40B4-AC41-584A5C8DC618}" type="slidenum">
              <a:rPr lang="en-US" altLang="en-US"/>
              <a:pPr/>
              <a:t>32</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CDD22619-E85C-421A-9B76-C1B16837E2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570727F1-3070-404C-9048-16D5C1B5C4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And how the world sees us.</a:t>
            </a:r>
          </a:p>
          <a:p>
            <a:endParaRPr lang="en-US" altLang="en-US" dirty="0"/>
          </a:p>
          <a:p>
            <a:r>
              <a:rPr lang="en-US" altLang="en-US" dirty="0"/>
              <a:t>These positions are not all equally distributed…you can’t talk about taking a simple average…because somethings are can be kept private. But somethings can’t. And when you have multiple “less power” identities…it’s not linear. The lack of power in multiple areas can really exasperate the negative experiences. </a:t>
            </a:r>
          </a:p>
          <a:p>
            <a:endParaRPr lang="en-US" altLang="en-US" dirty="0"/>
          </a:p>
          <a:p>
            <a:r>
              <a:rPr lang="en-US" altLang="en-US" dirty="0"/>
              <a:t>Now if you stop someone on the street and ask them if they are racist or sexist or ablest, you’re probably going to  get a lot of Nos. But science doesn’t back that up most of the time…there are differences in how people treat others based on these different categories, even for those in the same positionality! It’s called implicit bias </a:t>
            </a:r>
            <a:r>
              <a:rPr lang="en-US" altLang="en-US" dirty="0" err="1"/>
              <a:t>bc</a:t>
            </a:r>
            <a:r>
              <a:rPr lang="en-US" altLang="en-US" dirty="0"/>
              <a:t> it’s hidden deep within us. All of us. So we need to consciously work fighting against those assumptions. </a:t>
            </a:r>
          </a:p>
          <a:p>
            <a:endParaRPr lang="en-US" altLang="en-US" dirty="0"/>
          </a:p>
          <a:p>
            <a:endParaRPr lang="en-US" altLang="en-US" dirty="0"/>
          </a:p>
        </p:txBody>
      </p:sp>
      <p:sp>
        <p:nvSpPr>
          <p:cNvPr id="28676" name="Slide Number Placeholder 3">
            <a:extLst>
              <a:ext uri="{FF2B5EF4-FFF2-40B4-BE49-F238E27FC236}">
                <a16:creationId xmlns:a16="http://schemas.microsoft.com/office/drawing/2014/main" id="{7920BC3C-62F4-4914-B68F-FCC4DB84FC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897AF14-C047-4EAB-9D07-D62E1AD9B87C}" type="slidenum">
              <a:rPr lang="en-US" altLang="en-US"/>
              <a:pPr/>
              <a:t>33</a:t>
            </a:fld>
            <a:endParaRPr lang="en-US" altLang="en-US"/>
          </a:p>
        </p:txBody>
      </p:sp>
    </p:spTree>
    <p:extLst>
      <p:ext uri="{BB962C8B-B14F-4D97-AF65-F5344CB8AC3E}">
        <p14:creationId xmlns:p14="http://schemas.microsoft.com/office/powerpoint/2010/main" val="1795221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25BC76E9-9FF0-48F5-8099-0EB6436B78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545F13C1-7C16-4E20-A9BF-027B3CF907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2532" name="Slide Number Placeholder 3">
            <a:extLst>
              <a:ext uri="{FF2B5EF4-FFF2-40B4-BE49-F238E27FC236}">
                <a16:creationId xmlns:a16="http://schemas.microsoft.com/office/drawing/2014/main" id="{EE135087-9085-47A6-8C9E-C38205DAD9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FBA8828-425F-4167-8F62-5D9CB157854A}" type="slidenum">
              <a:rPr lang="en-US" altLang="en-US"/>
              <a:pPr/>
              <a:t>34</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24D39EFB-54A9-490D-90C7-B07AC81CC9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9396BC99-4CD8-4C3A-9EAB-72227E4B24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4580" name="Slide Number Placeholder 3">
            <a:extLst>
              <a:ext uri="{FF2B5EF4-FFF2-40B4-BE49-F238E27FC236}">
                <a16:creationId xmlns:a16="http://schemas.microsoft.com/office/drawing/2014/main" id="{891C69E9-E342-48F1-821F-B258551152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4C0C0F5-5C1B-4B72-B693-CA83E9ED4B49}" type="slidenum">
              <a:rPr lang="en-US" altLang="en-US"/>
              <a:pPr/>
              <a:t>35</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6579DF3A-95E1-4B47-9B8D-F37811732F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8FBAF0FC-F17B-4FFE-9F9A-5B2454C955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Think about your courses. What is something that is a part of your explicit curriculum and what is in the hidden? We’ll talk about the null later in the series. I’ll give an example and then a chance to think about. In my explicit curriculum, like many of you, I put the grade weightings. You know, tests are worth 40% and </a:t>
            </a:r>
            <a:r>
              <a:rPr lang="en-US" altLang="en-US" dirty="0" err="1"/>
              <a:t>Hw</a:t>
            </a:r>
            <a:r>
              <a:rPr lang="en-US" altLang="en-US" dirty="0"/>
              <a:t> is 10%...however, I never talked about how to calculate these things or why a HW average of 90 is not markedly different than an 80 when it’s worth 10. Now, I don’t know why I did this. I  know, having taught math for a long time, I know people don’t understand </a:t>
            </a:r>
            <a:r>
              <a:rPr lang="en-US" altLang="en-US" dirty="0" err="1"/>
              <a:t>percents</a:t>
            </a:r>
            <a:r>
              <a:rPr lang="en-US" altLang="en-US" dirty="0"/>
              <a:t>, but I still never talked about and I should have.</a:t>
            </a:r>
          </a:p>
          <a:p>
            <a:pPr eaLnBrk="1" hangingPunct="1">
              <a:spcBef>
                <a:spcPct val="0"/>
              </a:spcBef>
            </a:pPr>
            <a:endParaRPr lang="en-US" altLang="en-US" dirty="0"/>
          </a:p>
          <a:p>
            <a:pPr eaLnBrk="1" hangingPunct="1">
              <a:spcBef>
                <a:spcPct val="0"/>
              </a:spcBef>
            </a:pPr>
            <a:r>
              <a:rPr lang="en-US" altLang="en-US" dirty="0"/>
              <a:t>Using the T, type an example on the image. </a:t>
            </a:r>
          </a:p>
          <a:p>
            <a:pPr eaLnBrk="1" hangingPunct="1">
              <a:spcBef>
                <a:spcPct val="0"/>
              </a:spcBef>
            </a:pPr>
            <a:endParaRPr lang="en-US" altLang="en-US" dirty="0"/>
          </a:p>
          <a:p>
            <a:pPr eaLnBrk="1" hangingPunct="1">
              <a:spcBef>
                <a:spcPct val="0"/>
              </a:spcBef>
            </a:pPr>
            <a:r>
              <a:rPr lang="en-US" altLang="en-US" dirty="0"/>
              <a:t>I know we’re not talking about the null today, I’ll give you an example there. In my stats classes we talked about hypo testing and how to do it and how to validate it, but for a long time I never talked about how there are a LOT of people pushing back on the use of the hypo testing. Anyone else have an example?</a:t>
            </a:r>
          </a:p>
        </p:txBody>
      </p:sp>
      <p:sp>
        <p:nvSpPr>
          <p:cNvPr id="23556" name="Slide Number Placeholder 3">
            <a:extLst>
              <a:ext uri="{FF2B5EF4-FFF2-40B4-BE49-F238E27FC236}">
                <a16:creationId xmlns:a16="http://schemas.microsoft.com/office/drawing/2014/main" id="{A38BF624-F976-4C07-94FF-009577829A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85372" indent="-302066">
              <a:defRPr>
                <a:solidFill>
                  <a:schemeClr val="tx1"/>
                </a:solidFill>
                <a:latin typeface="Arial" panose="020B0604020202020204" pitchFamily="34" charset="0"/>
                <a:ea typeface="ＭＳ Ｐゴシック" panose="020B0600070205080204" pitchFamily="34" charset="-128"/>
              </a:defRPr>
            </a:lvl2pPr>
            <a:lvl3pPr marL="1208265" indent="-241653">
              <a:defRPr>
                <a:solidFill>
                  <a:schemeClr val="tx1"/>
                </a:solidFill>
                <a:latin typeface="Arial" panose="020B0604020202020204" pitchFamily="34" charset="0"/>
                <a:ea typeface="ＭＳ Ｐゴシック" panose="020B0600070205080204" pitchFamily="34" charset="-128"/>
              </a:defRPr>
            </a:lvl3pPr>
            <a:lvl4pPr marL="1691571" indent="-241653">
              <a:defRPr>
                <a:solidFill>
                  <a:schemeClr val="tx1"/>
                </a:solidFill>
                <a:latin typeface="Arial" panose="020B0604020202020204" pitchFamily="34" charset="0"/>
                <a:ea typeface="ＭＳ Ｐゴシック" panose="020B0600070205080204" pitchFamily="34" charset="-128"/>
              </a:defRPr>
            </a:lvl4pPr>
            <a:lvl5pPr marL="2174878" indent="-241653">
              <a:defRPr>
                <a:solidFill>
                  <a:schemeClr val="tx1"/>
                </a:solidFill>
                <a:latin typeface="Arial" panose="020B0604020202020204" pitchFamily="34" charset="0"/>
                <a:ea typeface="ＭＳ Ｐゴシック" panose="020B0600070205080204" pitchFamily="34" charset="-128"/>
              </a:defRPr>
            </a:lvl5pPr>
            <a:lvl6pPr marL="2658184" indent="-24165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141490" indent="-24165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624796" indent="-24165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108102" indent="-24165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1D26888-B15A-451E-AC7E-DA16807DBA3D}" type="slidenum">
              <a:rPr lang="en-US" altLang="en-US"/>
              <a:pPr/>
              <a:t>10</a:t>
            </a:fld>
            <a:endParaRPr lang="en-US" altLang="en-US"/>
          </a:p>
        </p:txBody>
      </p:sp>
    </p:spTree>
    <p:extLst>
      <p:ext uri="{BB962C8B-B14F-4D97-AF65-F5344CB8AC3E}">
        <p14:creationId xmlns:p14="http://schemas.microsoft.com/office/powerpoint/2010/main" val="29771564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FE84AA3C-5B44-421B-8C98-BF77E53B39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8211FA23-D2BD-4C14-890F-578F395FAB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How many points did you have?</a:t>
            </a:r>
          </a:p>
          <a:p>
            <a:endParaRPr lang="en-US" altLang="en-US" dirty="0"/>
          </a:p>
          <a:p>
            <a:r>
              <a:rPr lang="en-US" altLang="en-US" dirty="0"/>
              <a:t>0-3</a:t>
            </a:r>
          </a:p>
          <a:p>
            <a:r>
              <a:rPr lang="en-US" altLang="en-US" dirty="0"/>
              <a:t>4-7</a:t>
            </a:r>
          </a:p>
          <a:p>
            <a:r>
              <a:rPr lang="en-US" altLang="en-US" dirty="0"/>
              <a:t>8-11</a:t>
            </a:r>
          </a:p>
          <a:p>
            <a:r>
              <a:rPr lang="en-US" altLang="en-US" dirty="0"/>
              <a:t>12-15</a:t>
            </a:r>
          </a:p>
          <a:p>
            <a:endParaRPr lang="en-US" altLang="en-US" dirty="0"/>
          </a:p>
        </p:txBody>
      </p:sp>
      <p:sp>
        <p:nvSpPr>
          <p:cNvPr id="26628" name="Slide Number Placeholder 3">
            <a:extLst>
              <a:ext uri="{FF2B5EF4-FFF2-40B4-BE49-F238E27FC236}">
                <a16:creationId xmlns:a16="http://schemas.microsoft.com/office/drawing/2014/main" id="{23B58192-2C87-468C-89AD-2AAF90C95A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BE52222-E754-401C-BE24-F3B4E3582126}" type="slidenum">
              <a:rPr lang="en-US" altLang="en-US"/>
              <a:pPr/>
              <a:t>36</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FE84AA3C-5B44-421B-8C98-BF77E53B397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8211FA23-D2BD-4C14-890F-578F395FAB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How many points did you have?</a:t>
            </a:r>
          </a:p>
          <a:p>
            <a:endParaRPr lang="en-US" altLang="en-US" dirty="0"/>
          </a:p>
          <a:p>
            <a:r>
              <a:rPr lang="en-US" altLang="en-US" dirty="0"/>
              <a:t>0-3</a:t>
            </a:r>
          </a:p>
          <a:p>
            <a:r>
              <a:rPr lang="en-US" altLang="en-US" dirty="0"/>
              <a:t>4-7</a:t>
            </a:r>
          </a:p>
          <a:p>
            <a:r>
              <a:rPr lang="en-US" altLang="en-US" dirty="0"/>
              <a:t>8-11</a:t>
            </a:r>
          </a:p>
          <a:p>
            <a:r>
              <a:rPr lang="en-US" altLang="en-US" dirty="0"/>
              <a:t>12-15</a:t>
            </a:r>
          </a:p>
          <a:p>
            <a:endParaRPr lang="en-US" altLang="en-US" dirty="0"/>
          </a:p>
        </p:txBody>
      </p:sp>
      <p:sp>
        <p:nvSpPr>
          <p:cNvPr id="26628" name="Slide Number Placeholder 3">
            <a:extLst>
              <a:ext uri="{FF2B5EF4-FFF2-40B4-BE49-F238E27FC236}">
                <a16:creationId xmlns:a16="http://schemas.microsoft.com/office/drawing/2014/main" id="{23B58192-2C87-468C-89AD-2AAF90C95A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BE52222-E754-401C-BE24-F3B4E3582126}" type="slidenum">
              <a:rPr lang="en-US" altLang="en-US"/>
              <a:pPr/>
              <a:t>37</a:t>
            </a:fld>
            <a:endParaRPr lang="en-US" altLang="en-US"/>
          </a:p>
        </p:txBody>
      </p:sp>
    </p:spTree>
    <p:extLst>
      <p:ext uri="{BB962C8B-B14F-4D97-AF65-F5344CB8AC3E}">
        <p14:creationId xmlns:p14="http://schemas.microsoft.com/office/powerpoint/2010/main" val="21844875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1F188FE9-E747-402E-8762-26B8DBC9EE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1BD8F2C5-0BFC-4268-AADA-910182B187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Tx/>
              <a:buNone/>
              <a:defRPr/>
            </a:pPr>
            <a:r>
              <a:rPr lang="en-US" sz="1200" dirty="0"/>
              <a:t>“UDL is a framework to improve and optimize teaching and learning for all people based on scientific insights into how humans learn.. …[it] can be used by educators, curriculum developers, researchers, parents, and anyone else who wants to implement the UDL framework in a learning environment. </a:t>
            </a:r>
            <a:r>
              <a:rPr lang="en-US" sz="1200" b="1" dirty="0"/>
              <a:t>[The UDL] guidelines offer a set of concrete suggestions that can be applied to any discipline or domain to ensure that all learners can access and participate in meaningful, challenging learning opportunities.”</a:t>
            </a:r>
            <a:r>
              <a:rPr lang="en-GB" sz="1200" kern="1200" dirty="0"/>
              <a:t>						</a:t>
            </a:r>
            <a:endParaRPr lang="en-US" sz="800" dirty="0"/>
          </a:p>
          <a:p>
            <a:endParaRPr lang="en-US" altLang="en-US" dirty="0"/>
          </a:p>
          <a:p>
            <a:endParaRPr lang="en-US" altLang="en-US" dirty="0"/>
          </a:p>
        </p:txBody>
      </p:sp>
      <p:sp>
        <p:nvSpPr>
          <p:cNvPr id="51204" name="Slide Number Placeholder 3">
            <a:extLst>
              <a:ext uri="{FF2B5EF4-FFF2-40B4-BE49-F238E27FC236}">
                <a16:creationId xmlns:a16="http://schemas.microsoft.com/office/drawing/2014/main" id="{6B7D99C8-0EDA-4BF2-A9D6-6AF5F713DE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B409554-2893-47DC-8589-5017EA6AF892}" type="slidenum">
              <a:rPr lang="en-US" altLang="en-US"/>
              <a:pPr/>
              <a:t>38</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1F188FE9-E747-402E-8762-26B8DBC9EE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1BD8F2C5-0BFC-4268-AADA-910182B187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Tx/>
              <a:buNone/>
              <a:defRPr/>
            </a:pPr>
            <a:r>
              <a:rPr lang="en-US" sz="1200" dirty="0"/>
              <a:t>“UDL is a framework to improve and optimize teaching and learning for all people based on scientific insights into how humans learn.. …[it] can be used by educators, curriculum developers, researchers, parents, and anyone else who wants to implement the UDL framework in a learning environment. </a:t>
            </a:r>
            <a:r>
              <a:rPr lang="en-US" sz="1200" b="1" dirty="0"/>
              <a:t>[The UDL] guidelines offer a set of concrete suggestions that can be applied to any discipline or domain to ensure that all learners can access and participate in meaningful, challenging learning opportunities.”</a:t>
            </a:r>
            <a:r>
              <a:rPr lang="en-GB" sz="1200" kern="1200" dirty="0"/>
              <a:t>						</a:t>
            </a:r>
            <a:endParaRPr lang="en-US" sz="800" dirty="0"/>
          </a:p>
          <a:p>
            <a:endParaRPr lang="en-US" altLang="en-US" dirty="0"/>
          </a:p>
          <a:p>
            <a:r>
              <a:rPr lang="en-US" b="1" dirty="0">
                <a:hlinkClick r:id="rId3"/>
              </a:rPr>
              <a:t>Multiple Means of Representation (WHAT) </a:t>
            </a:r>
            <a:br>
              <a:rPr lang="en-US" dirty="0"/>
            </a:br>
            <a:r>
              <a:rPr lang="en-US" b="1" dirty="0">
                <a:hlinkClick r:id="rId3"/>
              </a:rPr>
              <a:t>Recognition</a:t>
            </a:r>
            <a:r>
              <a:rPr lang="en-US" b="0" dirty="0">
                <a:effectLst/>
              </a:rPr>
              <a:t>—the ways information is presented </a:t>
            </a:r>
            <a:br>
              <a:rPr lang="en-US" dirty="0"/>
            </a:br>
            <a:br>
              <a:rPr lang="en-US" dirty="0"/>
            </a:br>
            <a:r>
              <a:rPr lang="en-US" b="0" dirty="0">
                <a:effectLst/>
              </a:rPr>
              <a:t>Provide options for... </a:t>
            </a:r>
            <a:r>
              <a:rPr lang="en-US" b="1" dirty="0">
                <a:hlinkClick r:id="rId4"/>
              </a:rPr>
              <a:t>Multiple Means of Action and Expression (HOW)</a:t>
            </a:r>
            <a:br>
              <a:rPr lang="en-US" b="1" dirty="0">
                <a:hlinkClick r:id="rId4"/>
              </a:rPr>
            </a:br>
            <a:r>
              <a:rPr lang="en-US" b="1" dirty="0">
                <a:hlinkClick r:id="rId4"/>
              </a:rPr>
              <a:t>Strategic</a:t>
            </a:r>
            <a:r>
              <a:rPr lang="en-US" b="0" dirty="0">
                <a:effectLst/>
              </a:rPr>
              <a:t>—participation or demonstration of knowledge and skills </a:t>
            </a:r>
            <a:br>
              <a:rPr lang="en-US" b="0" dirty="0">
                <a:effectLst/>
              </a:rPr>
            </a:br>
            <a:r>
              <a:rPr lang="en-US" b="0" dirty="0">
                <a:effectLst/>
              </a:rPr>
              <a:t>Provide options for... </a:t>
            </a:r>
            <a:r>
              <a:rPr lang="en-US" b="1" dirty="0">
                <a:hlinkClick r:id="rId5"/>
              </a:rPr>
              <a:t>Multiple Means of Engagement (WHY) </a:t>
            </a:r>
            <a:br>
              <a:rPr lang="en-US" b="1" dirty="0">
                <a:hlinkClick r:id="rId5"/>
              </a:rPr>
            </a:br>
            <a:r>
              <a:rPr lang="en-US" b="1" dirty="0">
                <a:hlinkClick r:id="rId5"/>
              </a:rPr>
              <a:t>Affective</a:t>
            </a:r>
            <a:r>
              <a:rPr lang="en-US" b="0" dirty="0">
                <a:effectLst/>
              </a:rPr>
              <a:t>—How students are engaged and motivated </a:t>
            </a:r>
            <a:br>
              <a:rPr lang="en-US" b="0" dirty="0">
                <a:effectLst/>
              </a:rPr>
            </a:br>
            <a:br>
              <a:rPr lang="en-US" b="0" dirty="0">
                <a:effectLst/>
              </a:rPr>
            </a:br>
            <a:r>
              <a:rPr lang="en-US" b="0" dirty="0">
                <a:effectLst/>
              </a:rPr>
              <a:t>Provide options for... </a:t>
            </a:r>
            <a:endParaRPr lang="en-US" altLang="en-US" dirty="0"/>
          </a:p>
          <a:p>
            <a:endParaRPr lang="en-US" altLang="en-US" dirty="0"/>
          </a:p>
        </p:txBody>
      </p:sp>
      <p:sp>
        <p:nvSpPr>
          <p:cNvPr id="51204" name="Slide Number Placeholder 3">
            <a:extLst>
              <a:ext uri="{FF2B5EF4-FFF2-40B4-BE49-F238E27FC236}">
                <a16:creationId xmlns:a16="http://schemas.microsoft.com/office/drawing/2014/main" id="{6B7D99C8-0EDA-4BF2-A9D6-6AF5F713DE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B409554-2893-47DC-8589-5017EA6AF892}" type="slidenum">
              <a:rPr lang="en-US" altLang="en-US"/>
              <a:pPr/>
              <a:t>39</a:t>
            </a:fld>
            <a:endParaRPr lang="en-US" altLang="en-US"/>
          </a:p>
        </p:txBody>
      </p:sp>
    </p:spTree>
    <p:extLst>
      <p:ext uri="{BB962C8B-B14F-4D97-AF65-F5344CB8AC3E}">
        <p14:creationId xmlns:p14="http://schemas.microsoft.com/office/powerpoint/2010/main" val="23413185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1F188FE9-E747-402E-8762-26B8DBC9EE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1BD8F2C5-0BFC-4268-AADA-910182B187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Tx/>
              <a:buNone/>
              <a:defRPr/>
            </a:pPr>
            <a:r>
              <a:rPr lang="en-US" altLang="en-US" sz="1200" b="1" dirty="0">
                <a:ea typeface="ＭＳ Ｐゴシック" panose="020B0600070205080204" pitchFamily="34" charset="-128"/>
              </a:rPr>
              <a:t>More than just academic success</a:t>
            </a:r>
            <a:r>
              <a:rPr lang="en-US" altLang="en-US" sz="1200" dirty="0">
                <a:ea typeface="ＭＳ Ｐゴシック" panose="020B0600070205080204" pitchFamily="34" charset="-128"/>
              </a:rPr>
              <a:t>, it pushes students toward social and cultural success"</a:t>
            </a:r>
            <a:endParaRPr lang="en-US" altLang="en-US" dirty="0"/>
          </a:p>
          <a:p>
            <a:endParaRPr lang="en-US" altLang="en-US" dirty="0"/>
          </a:p>
        </p:txBody>
      </p:sp>
      <p:sp>
        <p:nvSpPr>
          <p:cNvPr id="51204" name="Slide Number Placeholder 3">
            <a:extLst>
              <a:ext uri="{FF2B5EF4-FFF2-40B4-BE49-F238E27FC236}">
                <a16:creationId xmlns:a16="http://schemas.microsoft.com/office/drawing/2014/main" id="{6B7D99C8-0EDA-4BF2-A9D6-6AF5F713DE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B409554-2893-47DC-8589-5017EA6AF892}" type="slidenum">
              <a:rPr lang="en-US" altLang="en-US"/>
              <a:pPr/>
              <a:t>40</a:t>
            </a:fld>
            <a:endParaRPr lang="en-US" altLang="en-US"/>
          </a:p>
        </p:txBody>
      </p:sp>
    </p:spTree>
    <p:extLst>
      <p:ext uri="{BB962C8B-B14F-4D97-AF65-F5344CB8AC3E}">
        <p14:creationId xmlns:p14="http://schemas.microsoft.com/office/powerpoint/2010/main" val="183114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1F188FE9-E747-402E-8762-26B8DBC9EE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1BD8F2C5-0BFC-4268-AADA-910182B187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Tx/>
              <a:buNone/>
              <a:defRPr/>
            </a:pPr>
            <a:r>
              <a:rPr lang="en-US" altLang="en-US" sz="1200" b="1" dirty="0">
                <a:ea typeface="ＭＳ Ｐゴシック" panose="020B0600070205080204" pitchFamily="34" charset="-128"/>
              </a:rPr>
              <a:t>More than just academic success</a:t>
            </a:r>
            <a:r>
              <a:rPr lang="en-US" altLang="en-US" sz="1200" dirty="0">
                <a:ea typeface="ＭＳ Ｐゴシック" panose="020B0600070205080204" pitchFamily="34" charset="-128"/>
              </a:rPr>
              <a:t>, it pushes students toward social and cultural success"</a:t>
            </a:r>
            <a:endParaRPr lang="en-US" altLang="en-US" dirty="0"/>
          </a:p>
          <a:p>
            <a:endParaRPr lang="en-US" altLang="en-US" dirty="0"/>
          </a:p>
        </p:txBody>
      </p:sp>
      <p:sp>
        <p:nvSpPr>
          <p:cNvPr id="51204" name="Slide Number Placeholder 3">
            <a:extLst>
              <a:ext uri="{FF2B5EF4-FFF2-40B4-BE49-F238E27FC236}">
                <a16:creationId xmlns:a16="http://schemas.microsoft.com/office/drawing/2014/main" id="{6B7D99C8-0EDA-4BF2-A9D6-6AF5F713DE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B409554-2893-47DC-8589-5017EA6AF892}" type="slidenum">
              <a:rPr lang="en-US" altLang="en-US"/>
              <a:pPr/>
              <a:t>41</a:t>
            </a:fld>
            <a:endParaRPr lang="en-US" altLang="en-US"/>
          </a:p>
        </p:txBody>
      </p:sp>
    </p:spTree>
    <p:extLst>
      <p:ext uri="{BB962C8B-B14F-4D97-AF65-F5344CB8AC3E}">
        <p14:creationId xmlns:p14="http://schemas.microsoft.com/office/powerpoint/2010/main" val="34100932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https://www.youtube.com/watch?v=_4yYEW_fyJU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https://www.youtube.com/watch?v=PfVGd8Rh8tQ</a:t>
            </a:r>
          </a:p>
          <a:p>
            <a:endParaRPr lang="en-US" dirty="0"/>
          </a:p>
        </p:txBody>
      </p:sp>
      <p:sp>
        <p:nvSpPr>
          <p:cNvPr id="4" name="Slide Number Placeholder 3"/>
          <p:cNvSpPr>
            <a:spLocks noGrp="1"/>
          </p:cNvSpPr>
          <p:nvPr>
            <p:ph type="sldNum" sz="quarter" idx="5"/>
          </p:nvPr>
        </p:nvSpPr>
        <p:spPr/>
        <p:txBody>
          <a:bodyPr/>
          <a:lstStyle/>
          <a:p>
            <a:fld id="{B0279F17-7BA4-49BC-BB37-7F646CF8D2F0}" type="slidenum">
              <a:rPr lang="en-US" smtClean="0"/>
              <a:t>42</a:t>
            </a:fld>
            <a:endParaRPr lang="en-US" dirty="0"/>
          </a:p>
        </p:txBody>
      </p:sp>
    </p:spTree>
    <p:extLst>
      <p:ext uri="{BB962C8B-B14F-4D97-AF65-F5344CB8AC3E}">
        <p14:creationId xmlns:p14="http://schemas.microsoft.com/office/powerpoint/2010/main" val="2132505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1A0DAB"/>
                </a:solidFill>
                <a:effectLst/>
                <a:latin typeface="Roboto" panose="02000000000000000000" pitchFamily="2" charset="0"/>
                <a:hlinkClick r:id="rId3"/>
              </a:rPr>
              <a:t>The Association of College and University Educators (ACUE)</a:t>
            </a:r>
          </a:p>
          <a:p>
            <a:endParaRPr lang="en-US" dirty="0"/>
          </a:p>
        </p:txBody>
      </p:sp>
      <p:sp>
        <p:nvSpPr>
          <p:cNvPr id="4" name="Slide Number Placeholder 3"/>
          <p:cNvSpPr>
            <a:spLocks noGrp="1"/>
          </p:cNvSpPr>
          <p:nvPr>
            <p:ph type="sldNum" sz="quarter" idx="5"/>
          </p:nvPr>
        </p:nvSpPr>
        <p:spPr/>
        <p:txBody>
          <a:bodyPr/>
          <a:lstStyle/>
          <a:p>
            <a:fld id="{B0279F17-7BA4-49BC-BB37-7F646CF8D2F0}" type="slidenum">
              <a:rPr lang="en-US" smtClean="0"/>
              <a:t>47</a:t>
            </a:fld>
            <a:endParaRPr lang="en-US" dirty="0"/>
          </a:p>
        </p:txBody>
      </p:sp>
    </p:spTree>
    <p:extLst>
      <p:ext uri="{BB962C8B-B14F-4D97-AF65-F5344CB8AC3E}">
        <p14:creationId xmlns:p14="http://schemas.microsoft.com/office/powerpoint/2010/main" val="19615632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https://www.youtube.com/watch?v=_4yYEW_fyJU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https://www.youtube.com/watch?v=PfVGd8Rh8tQ</a:t>
            </a:r>
          </a:p>
          <a:p>
            <a:endParaRPr lang="en-US" dirty="0"/>
          </a:p>
        </p:txBody>
      </p:sp>
      <p:sp>
        <p:nvSpPr>
          <p:cNvPr id="4" name="Slide Number Placeholder 3"/>
          <p:cNvSpPr>
            <a:spLocks noGrp="1"/>
          </p:cNvSpPr>
          <p:nvPr>
            <p:ph type="sldNum" sz="quarter" idx="5"/>
          </p:nvPr>
        </p:nvSpPr>
        <p:spPr/>
        <p:txBody>
          <a:bodyPr/>
          <a:lstStyle/>
          <a:p>
            <a:fld id="{B0279F17-7BA4-49BC-BB37-7F646CF8D2F0}" type="slidenum">
              <a:rPr lang="en-US" smtClean="0"/>
              <a:t>48</a:t>
            </a:fld>
            <a:endParaRPr lang="en-US" dirty="0"/>
          </a:p>
        </p:txBody>
      </p:sp>
    </p:spTree>
    <p:extLst>
      <p:ext uri="{BB962C8B-B14F-4D97-AF65-F5344CB8AC3E}">
        <p14:creationId xmlns:p14="http://schemas.microsoft.com/office/powerpoint/2010/main" val="449409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C6DA4716-6768-4838-AC49-04DE007F88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9A54F9DA-9101-4E29-970D-157C8ECEE8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https://emailuscupstateedu-my.sharepoint.com/:w:/g/personal/tdimella_uscupstate_edu/ERs8C4eFnQdMsDk_xfF6FxQBX13OPSRJjSjdfDk7rtiDFw?e=bXaaZQ</a:t>
            </a:r>
          </a:p>
          <a:p>
            <a:pPr eaLnBrk="1" hangingPunct="1"/>
            <a:endParaRPr lang="en-US" altLang="en-US" dirty="0"/>
          </a:p>
          <a:p>
            <a:pPr eaLnBrk="1" hangingPunct="1"/>
            <a:r>
              <a:rPr lang="en-US" altLang="en-US" dirty="0"/>
              <a:t>https://bit.ly/3rQjRVv</a:t>
            </a:r>
          </a:p>
          <a:p>
            <a:pPr eaLnBrk="1" hangingPunct="1"/>
            <a:endParaRPr lang="en-US" altLang="en-US" dirty="0"/>
          </a:p>
          <a:p>
            <a:pPr eaLnBrk="1" hangingPunct="1"/>
            <a:r>
              <a:rPr lang="en-US" altLang="en-US" dirty="0"/>
              <a:t>Ok, so now we have are assignments. We need to grade them and give students feedback. Not all feedback is created equal.</a:t>
            </a:r>
          </a:p>
        </p:txBody>
      </p:sp>
      <p:sp>
        <p:nvSpPr>
          <p:cNvPr id="73732" name="Slide Number Placeholder 3">
            <a:extLst>
              <a:ext uri="{FF2B5EF4-FFF2-40B4-BE49-F238E27FC236}">
                <a16:creationId xmlns:a16="http://schemas.microsoft.com/office/drawing/2014/main" id="{8BB240BD-154E-4950-8234-7EAF0EE46D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85372" indent="-302066">
              <a:defRPr>
                <a:solidFill>
                  <a:schemeClr val="tx1"/>
                </a:solidFill>
                <a:latin typeface="Arial" panose="020B0604020202020204" pitchFamily="34" charset="0"/>
                <a:ea typeface="ＭＳ Ｐゴシック" panose="020B0600070205080204" pitchFamily="34" charset="-128"/>
              </a:defRPr>
            </a:lvl2pPr>
            <a:lvl3pPr marL="1208265" indent="-241653">
              <a:defRPr>
                <a:solidFill>
                  <a:schemeClr val="tx1"/>
                </a:solidFill>
                <a:latin typeface="Arial" panose="020B0604020202020204" pitchFamily="34" charset="0"/>
                <a:ea typeface="ＭＳ Ｐゴシック" panose="020B0600070205080204" pitchFamily="34" charset="-128"/>
              </a:defRPr>
            </a:lvl3pPr>
            <a:lvl4pPr marL="1691571" indent="-241653">
              <a:defRPr>
                <a:solidFill>
                  <a:schemeClr val="tx1"/>
                </a:solidFill>
                <a:latin typeface="Arial" panose="020B0604020202020204" pitchFamily="34" charset="0"/>
                <a:ea typeface="ＭＳ Ｐゴシック" panose="020B0600070205080204" pitchFamily="34" charset="-128"/>
              </a:defRPr>
            </a:lvl4pPr>
            <a:lvl5pPr marL="2174878" indent="-241653">
              <a:defRPr>
                <a:solidFill>
                  <a:schemeClr val="tx1"/>
                </a:solidFill>
                <a:latin typeface="Arial" panose="020B0604020202020204" pitchFamily="34" charset="0"/>
                <a:ea typeface="ＭＳ Ｐゴシック" panose="020B0600070205080204" pitchFamily="34" charset="-128"/>
              </a:defRPr>
            </a:lvl5pPr>
            <a:lvl6pPr marL="2658184" indent="-24165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141490" indent="-24165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624796" indent="-24165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108102" indent="-24165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A25A0D2-DA02-49E5-AB9D-F0AD5C5636F7}" type="slidenum">
              <a:rPr lang="en-US" altLang="en-US"/>
              <a:pPr/>
              <a:t>13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dirty="0"/>
              <a:t>Explicitly focuses on what students are learning, </a:t>
            </a:r>
          </a:p>
          <a:p>
            <a:pPr algn="ctr"/>
            <a:r>
              <a:rPr lang="en-US" sz="1200" dirty="0"/>
              <a:t>why they are learning it, </a:t>
            </a:r>
          </a:p>
          <a:p>
            <a:pPr algn="ctr"/>
            <a:r>
              <a:rPr lang="en-US" sz="1200" dirty="0"/>
              <a:t>and how they will learn it.</a:t>
            </a:r>
            <a:endParaRPr lang="en-US" sz="1100" dirty="0"/>
          </a:p>
          <a:p>
            <a:endParaRPr lang="en-US" dirty="0"/>
          </a:p>
        </p:txBody>
      </p:sp>
      <p:sp>
        <p:nvSpPr>
          <p:cNvPr id="4" name="Slide Number Placeholder 3"/>
          <p:cNvSpPr>
            <a:spLocks noGrp="1"/>
          </p:cNvSpPr>
          <p:nvPr>
            <p:ph type="sldNum" sz="quarter" idx="5"/>
          </p:nvPr>
        </p:nvSpPr>
        <p:spPr/>
        <p:txBody>
          <a:bodyPr/>
          <a:lstStyle/>
          <a:p>
            <a:fld id="{B0279F17-7BA4-49BC-BB37-7F646CF8D2F0}" type="slidenum">
              <a:rPr lang="en-US" smtClean="0"/>
              <a:t>15</a:t>
            </a:fld>
            <a:endParaRPr lang="en-US" dirty="0"/>
          </a:p>
        </p:txBody>
      </p:sp>
    </p:spTree>
    <p:extLst>
      <p:ext uri="{BB962C8B-B14F-4D97-AF65-F5344CB8AC3E}">
        <p14:creationId xmlns:p14="http://schemas.microsoft.com/office/powerpoint/2010/main" val="3611935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dirty="0"/>
              <a:t>Explicitly focuses on what students are learning, </a:t>
            </a:r>
          </a:p>
          <a:p>
            <a:pPr algn="ctr"/>
            <a:r>
              <a:rPr lang="en-US" sz="1200" dirty="0"/>
              <a:t>why they are learning it, </a:t>
            </a:r>
          </a:p>
          <a:p>
            <a:pPr algn="ctr"/>
            <a:r>
              <a:rPr lang="en-US" sz="1200" dirty="0"/>
              <a:t>and how they will learn it.</a:t>
            </a:r>
            <a:endParaRPr lang="en-US" sz="1100" dirty="0"/>
          </a:p>
          <a:p>
            <a:endParaRPr lang="en-US" dirty="0"/>
          </a:p>
        </p:txBody>
      </p:sp>
      <p:sp>
        <p:nvSpPr>
          <p:cNvPr id="4" name="Slide Number Placeholder 3"/>
          <p:cNvSpPr>
            <a:spLocks noGrp="1"/>
          </p:cNvSpPr>
          <p:nvPr>
            <p:ph type="sldNum" sz="quarter" idx="5"/>
          </p:nvPr>
        </p:nvSpPr>
        <p:spPr/>
        <p:txBody>
          <a:bodyPr/>
          <a:lstStyle/>
          <a:p>
            <a:fld id="{B0279F17-7BA4-49BC-BB37-7F646CF8D2F0}" type="slidenum">
              <a:rPr lang="en-US" smtClean="0"/>
              <a:t>16</a:t>
            </a:fld>
            <a:endParaRPr lang="en-US" dirty="0"/>
          </a:p>
        </p:txBody>
      </p:sp>
    </p:spTree>
    <p:extLst>
      <p:ext uri="{BB962C8B-B14F-4D97-AF65-F5344CB8AC3E}">
        <p14:creationId xmlns:p14="http://schemas.microsoft.com/office/powerpoint/2010/main" val="422866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279F17-7BA4-49BC-BB37-7F646CF8D2F0}" type="slidenum">
              <a:rPr lang="en-US" smtClean="0"/>
              <a:t>17</a:t>
            </a:fld>
            <a:endParaRPr lang="en-US" dirty="0"/>
          </a:p>
        </p:txBody>
      </p:sp>
    </p:spTree>
    <p:extLst>
      <p:ext uri="{BB962C8B-B14F-4D97-AF65-F5344CB8AC3E}">
        <p14:creationId xmlns:p14="http://schemas.microsoft.com/office/powerpoint/2010/main" val="1593268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279F17-7BA4-49BC-BB37-7F646CF8D2F0}" type="slidenum">
              <a:rPr lang="en-US" smtClean="0"/>
              <a:t>18</a:t>
            </a:fld>
            <a:endParaRPr lang="en-US" dirty="0"/>
          </a:p>
        </p:txBody>
      </p:sp>
    </p:spTree>
    <p:extLst>
      <p:ext uri="{BB962C8B-B14F-4D97-AF65-F5344CB8AC3E}">
        <p14:creationId xmlns:p14="http://schemas.microsoft.com/office/powerpoint/2010/main" val="4229433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54893750-2184-45D9-BAE7-A61851951C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DAA0A244-7D73-4420-9CD2-98A5D6A3CC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The EC is your design, so it’s somewhat personal bc you curate all the experiences but it’s also a source of power. You, through the curriculum, get to tell students what to do for 15-16 weeks, about 30% of the year. And the nature of what we have students do can, and really should, vary quite a bit. We can grant them a lot of autonomy or no autonomy.</a:t>
            </a:r>
          </a:p>
        </p:txBody>
      </p:sp>
      <p:sp>
        <p:nvSpPr>
          <p:cNvPr id="15364" name="Slide Number Placeholder 3">
            <a:extLst>
              <a:ext uri="{FF2B5EF4-FFF2-40B4-BE49-F238E27FC236}">
                <a16:creationId xmlns:a16="http://schemas.microsoft.com/office/drawing/2014/main" id="{432B2F19-3B55-4A15-B036-FA13CDF751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5650" indent="-290513">
              <a:defRPr>
                <a:solidFill>
                  <a:schemeClr val="tx1"/>
                </a:solidFill>
                <a:latin typeface="Arial" panose="020B0604020202020204" pitchFamily="34" charset="0"/>
                <a:ea typeface="ＭＳ Ｐゴシック" panose="020B0600070205080204" pitchFamily="34" charset="-128"/>
              </a:defRPr>
            </a:lvl2pPr>
            <a:lvl3pPr marL="1163638" indent="-231775">
              <a:defRPr>
                <a:solidFill>
                  <a:schemeClr val="tx1"/>
                </a:solidFill>
                <a:latin typeface="Arial" panose="020B0604020202020204" pitchFamily="34" charset="0"/>
                <a:ea typeface="ＭＳ Ｐゴシック" panose="020B0600070205080204" pitchFamily="34" charset="-128"/>
              </a:defRPr>
            </a:lvl3pPr>
            <a:lvl4pPr marL="1630363" indent="-231775">
              <a:defRPr>
                <a:solidFill>
                  <a:schemeClr val="tx1"/>
                </a:solidFill>
                <a:latin typeface="Arial" panose="020B0604020202020204" pitchFamily="34" charset="0"/>
                <a:ea typeface="ＭＳ Ｐゴシック" panose="020B0600070205080204" pitchFamily="34" charset="-128"/>
              </a:defRPr>
            </a:lvl4pPr>
            <a:lvl5pPr marL="2095500" indent="-231775">
              <a:defRPr>
                <a:solidFill>
                  <a:schemeClr val="tx1"/>
                </a:solidFill>
                <a:latin typeface="Arial" panose="020B0604020202020204" pitchFamily="34" charset="0"/>
                <a:ea typeface="ＭＳ Ｐゴシック" panose="020B0600070205080204" pitchFamily="34" charset="-128"/>
              </a:defRPr>
            </a:lvl5pPr>
            <a:lvl6pPr marL="2552700" indent="-2317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09900" indent="-2317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67100" indent="-2317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24300" indent="-23177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4202913-F5E6-43E4-90FC-373C1364A7B4}" type="slidenum">
              <a:rPr lang="en-US" altLang="en-US"/>
              <a:pPr/>
              <a:t>19</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3DFD3B8E-16BB-487C-8355-3712D325E8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442BEA7D-6A5A-43F8-A5AE-40FC8F5AF4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err="1"/>
              <a:t>Bc</a:t>
            </a:r>
            <a:r>
              <a:rPr lang="en-US" altLang="en-US" dirty="0"/>
              <a:t> as you reach the higher level of inquiry the students bare much more responsibility in the learning process.  And you can see the levels on this one have different names and 5 levels but the story with all of the varying definition is always the same: as you working your way up the levels more the knowledge creation process is delegated to the students.</a:t>
            </a:r>
          </a:p>
          <a:p>
            <a:endParaRPr lang="en-US" altLang="en-US" dirty="0"/>
          </a:p>
          <a:p>
            <a:r>
              <a:rPr lang="en-US" altLang="en-US" dirty="0"/>
              <a:t>This does not mean level for 4 ‘good’ and level 1 or even ½ or 0 is ‘bad’ it just means that the student is </a:t>
            </a:r>
            <a:r>
              <a:rPr lang="en-US" altLang="en-US" dirty="0" err="1"/>
              <a:t>activitly</a:t>
            </a:r>
            <a:r>
              <a:rPr lang="en-US" altLang="en-US" dirty="0"/>
              <a:t> engaged in more pieces of the learning experience.</a:t>
            </a:r>
          </a:p>
          <a:p>
            <a:endParaRPr lang="en-US" altLang="en-US" dirty="0"/>
          </a:p>
          <a:p>
            <a:pPr eaLnBrk="1" hangingPunct="1">
              <a:spcBef>
                <a:spcPct val="0"/>
              </a:spcBef>
            </a:pPr>
            <a:r>
              <a:rPr lang="en-US" altLang="en-US" dirty="0"/>
              <a:t>And now that’s good! But it’s somewhat a nagging myth that if you aren’t doing big projects, you’re not doing active learning. It’s a spectrum and it goes from simpler to complex not bad to good. As you move up the spectrum the activity gets longer or more involved or maybe needs more planning, but each one of these can and do play important role in creating transformative experiences. In fact, you often don’t see big projects without a lot of little projects to scaffold that experience. </a:t>
            </a:r>
          </a:p>
          <a:p>
            <a:pPr eaLnBrk="1" hangingPunct="1">
              <a:spcBef>
                <a:spcPct val="0"/>
              </a:spcBef>
            </a:pPr>
            <a:endParaRPr lang="en-US" altLang="en-US" dirty="0"/>
          </a:p>
          <a:p>
            <a:pPr eaLnBrk="1" hangingPunct="1">
              <a:spcBef>
                <a:spcPct val="0"/>
              </a:spcBef>
            </a:pPr>
            <a:r>
              <a:rPr lang="en-US" altLang="en-US" dirty="0"/>
              <a:t>AL over the past 3 years or so has really become apart of the culture at upstate. How often do you use methods like you see on the spectrum? </a:t>
            </a:r>
          </a:p>
          <a:p>
            <a:pPr eaLnBrk="1" hangingPunct="1">
              <a:spcBef>
                <a:spcPct val="0"/>
              </a:spcBef>
            </a:pPr>
            <a:endParaRPr lang="en-US" altLang="en-US" dirty="0"/>
          </a:p>
          <a:p>
            <a:pPr eaLnBrk="1" hangingPunct="1">
              <a:spcBef>
                <a:spcPct val="0"/>
              </a:spcBef>
            </a:pPr>
            <a:r>
              <a:rPr lang="en-US" altLang="en-US" b="1" dirty="0"/>
              <a:t>Poll: How often do you use active learning in your courses?</a:t>
            </a:r>
          </a:p>
          <a:p>
            <a:pPr eaLnBrk="1" hangingPunct="1">
              <a:spcBef>
                <a:spcPct val="0"/>
              </a:spcBef>
            </a:pPr>
            <a:endParaRPr lang="en-US" altLang="en-US" dirty="0"/>
          </a:p>
          <a:p>
            <a:pPr eaLnBrk="1" hangingPunct="1">
              <a:spcBef>
                <a:spcPct val="0"/>
              </a:spcBef>
            </a:pPr>
            <a:r>
              <a:rPr lang="en-US" altLang="en-US" dirty="0"/>
              <a:t>I try to have something interactive each class</a:t>
            </a:r>
          </a:p>
          <a:p>
            <a:pPr eaLnBrk="1" hangingPunct="1">
              <a:spcBef>
                <a:spcPct val="0"/>
              </a:spcBef>
            </a:pPr>
            <a:r>
              <a:rPr lang="en-US" altLang="en-US" dirty="0"/>
              <a:t>Every week</a:t>
            </a:r>
          </a:p>
          <a:p>
            <a:pPr eaLnBrk="1" hangingPunct="1">
              <a:spcBef>
                <a:spcPct val="0"/>
              </a:spcBef>
            </a:pPr>
            <a:r>
              <a:rPr lang="en-US" altLang="en-US" dirty="0"/>
              <a:t>Every unit/module/chapter</a:t>
            </a:r>
          </a:p>
          <a:p>
            <a:pPr eaLnBrk="1" hangingPunct="1">
              <a:spcBef>
                <a:spcPct val="0"/>
              </a:spcBef>
            </a:pPr>
            <a:r>
              <a:rPr lang="en-US" altLang="en-US" dirty="0"/>
              <a:t>Only for large assignments</a:t>
            </a:r>
          </a:p>
          <a:p>
            <a:pPr eaLnBrk="1" hangingPunct="1">
              <a:spcBef>
                <a:spcPct val="0"/>
              </a:spcBef>
            </a:pPr>
            <a:r>
              <a:rPr lang="en-US" altLang="en-US" dirty="0"/>
              <a:t>None</a:t>
            </a:r>
          </a:p>
        </p:txBody>
      </p:sp>
      <p:sp>
        <p:nvSpPr>
          <p:cNvPr id="21508" name="Slide Number Placeholder 3">
            <a:extLst>
              <a:ext uri="{FF2B5EF4-FFF2-40B4-BE49-F238E27FC236}">
                <a16:creationId xmlns:a16="http://schemas.microsoft.com/office/drawing/2014/main" id="{853F5083-C812-4B45-AD42-7AE6535928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D957EC5-F1B6-4B1C-B762-5441C26DDEB7}" type="slidenum">
              <a:rPr lang="en-US" altLang="en-US"/>
              <a:pPr/>
              <a:t>20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46CE7D5-CF57-46EF-B807-FDD0502418D4}" type="datetimeFigureOut">
              <a:rPr lang="en-US" smtClean="0"/>
              <a:t>11/7/2022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330EA680-D336-4FF7-8B7A-9848BB0A1C32}"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1858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8369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336379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530739"/>
            <a:ext cx="4718304" cy="476250"/>
          </a:xfrm>
        </p:spPr>
        <p:txBody>
          <a:bodyPr anchor="b">
            <a:noAutofit/>
          </a:bodyPr>
          <a:lstStyle>
            <a:lvl1pPr marL="0" indent="0">
              <a:buNone/>
              <a:defRPr sz="2800" b="0">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116261"/>
            <a:ext cx="4718304" cy="2632605"/>
          </a:xfrm>
        </p:spPr>
        <p:txBody>
          <a:bodyPr anchor="t">
            <a:normAutofit/>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530739"/>
            <a:ext cx="4718304" cy="476250"/>
          </a:xfrm>
        </p:spPr>
        <p:txBody>
          <a:bodyPr anchor="b">
            <a:noAutofit/>
          </a:bodyPr>
          <a:lstStyle>
            <a:lvl1pPr marL="0" indent="0">
              <a:buNone/>
              <a:defRPr sz="2800" b="0">
                <a:solidFill>
                  <a:schemeClr val="accent2">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116261"/>
            <a:ext cx="4718304" cy="2632605"/>
          </a:xfrm>
        </p:spPr>
        <p:txBody>
          <a:bodyPr anchor="t">
            <a:normAutofit/>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9178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1295401" y="2421466"/>
            <a:ext cx="358038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3" y="982132"/>
            <a:ext cx="3580380" cy="1303867"/>
          </a:xfrm>
        </p:spPr>
        <p:txBody>
          <a:bodyPr/>
          <a:lstStyle>
            <a:lvl1pPr algn="l">
              <a:defRPr/>
            </a:lvl1pPr>
          </a:lstStyle>
          <a:p>
            <a:r>
              <a:rPr lang="en-US" noProof="0"/>
              <a:t>Click to edit title</a:t>
            </a:r>
          </a:p>
        </p:txBody>
      </p:sp>
      <p:sp>
        <p:nvSpPr>
          <p:cNvPr id="5" name="Date Placeholder 4"/>
          <p:cNvSpPr>
            <a:spLocks noGrp="1"/>
          </p:cNvSpPr>
          <p:nvPr>
            <p:ph type="dt" sz="half" idx="10"/>
          </p:nvPr>
        </p:nvSpPr>
        <p:spPr/>
        <p:txBody>
          <a:bodyPr/>
          <a:lstStyle/>
          <a:p>
            <a:fld id="{846CE7D5-CF57-46EF-B807-FDD0502418D4}" type="datetimeFigureOut">
              <a:rPr lang="en-US" noProof="0" smtClean="0"/>
              <a:t>11/7/2022</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10" name="Parallelogram 9">
            <a:extLst>
              <a:ext uri="{FF2B5EF4-FFF2-40B4-BE49-F238E27FC236}">
                <a16:creationId xmlns:a16="http://schemas.microsoft.com/office/drawing/2014/main" id="{9C4F6082-2952-43DC-9B9C-74C88B262CE9}"/>
              </a:ext>
            </a:extLst>
          </p:cNvPr>
          <p:cNvSpPr/>
          <p:nvPr userDrawn="1"/>
        </p:nvSpPr>
        <p:spPr>
          <a:xfrm rot="5400000">
            <a:off x="6801681" y="1316976"/>
            <a:ext cx="4037344" cy="5975391"/>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Rounded Corners 10">
            <a:extLst>
              <a:ext uri="{FF2B5EF4-FFF2-40B4-BE49-F238E27FC236}">
                <a16:creationId xmlns:a16="http://schemas.microsoft.com/office/drawing/2014/main" id="{67618976-780E-4131-85CD-66F013F5ACDE}"/>
              </a:ext>
            </a:extLst>
          </p:cNvPr>
          <p:cNvSpPr/>
          <p:nvPr userDrawn="1"/>
        </p:nvSpPr>
        <p:spPr>
          <a:xfrm rot="-120000">
            <a:off x="5372113" y="869568"/>
            <a:ext cx="5703690" cy="4902845"/>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Picture Placeholder 17">
            <a:extLst>
              <a:ext uri="{FF2B5EF4-FFF2-40B4-BE49-F238E27FC236}">
                <a16:creationId xmlns:a16="http://schemas.microsoft.com/office/drawing/2014/main" id="{01E4A9BC-C863-435A-8A18-508AE86DCBB7}"/>
              </a:ext>
            </a:extLst>
          </p:cNvPr>
          <p:cNvSpPr>
            <a:spLocks noGrp="1"/>
          </p:cNvSpPr>
          <p:nvPr>
            <p:ph type="pic" sz="quarter" idx="14" hasCustomPrompt="1"/>
          </p:nvPr>
        </p:nvSpPr>
        <p:spPr>
          <a:xfrm rot="-120000" flipH="1">
            <a:off x="5584031" y="1077708"/>
            <a:ext cx="5279854" cy="4486565"/>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mn-lt"/>
                <a:cs typeface="Times New Roman" panose="02020603050405020304" pitchFamily="18" charset="0"/>
              </a:defRPr>
            </a:lvl1pPr>
          </a:lstStyle>
          <a:p>
            <a:r>
              <a:rPr lang="en-US" noProof="0" dirty="0"/>
              <a:t>Insert Photo or Drag &amp; Drop your Photo</a:t>
            </a:r>
          </a:p>
        </p:txBody>
      </p:sp>
      <p:sp>
        <p:nvSpPr>
          <p:cNvPr id="13" name="Text Placeholder 3">
            <a:extLst>
              <a:ext uri="{FF2B5EF4-FFF2-40B4-BE49-F238E27FC236}">
                <a16:creationId xmlns:a16="http://schemas.microsoft.com/office/drawing/2014/main" id="{809CB875-1032-49F8-A74E-BD0BA58F9727}"/>
              </a:ext>
            </a:extLst>
          </p:cNvPr>
          <p:cNvSpPr>
            <a:spLocks noGrp="1"/>
          </p:cNvSpPr>
          <p:nvPr>
            <p:ph type="body" sz="half" idx="2"/>
          </p:nvPr>
        </p:nvSpPr>
        <p:spPr>
          <a:xfrm>
            <a:off x="1295400" y="2556934"/>
            <a:ext cx="3580381" cy="33120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1782454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1295401" y="2421466"/>
            <a:ext cx="358038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3" y="982132"/>
            <a:ext cx="3580380" cy="1303867"/>
          </a:xfrm>
        </p:spPr>
        <p:txBody>
          <a:bodyPr/>
          <a:lstStyle>
            <a:lvl1pPr algn="l">
              <a:defRPr/>
            </a:lvl1pPr>
          </a:lstStyle>
          <a:p>
            <a:r>
              <a:rPr lang="en-US" dirty="0"/>
              <a:t>Click to edit title</a:t>
            </a:r>
          </a:p>
        </p:txBody>
      </p:sp>
      <p:sp>
        <p:nvSpPr>
          <p:cNvPr id="3" name="Content Placeholder 2"/>
          <p:cNvSpPr>
            <a:spLocks noGrp="1"/>
          </p:cNvSpPr>
          <p:nvPr>
            <p:ph sz="half" idx="1"/>
          </p:nvPr>
        </p:nvSpPr>
        <p:spPr>
          <a:xfrm>
            <a:off x="5288294" y="895547"/>
            <a:ext cx="5871325" cy="49749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
        <p:nvSpPr>
          <p:cNvPr id="13" name="Text Placeholder 3">
            <a:extLst>
              <a:ext uri="{FF2B5EF4-FFF2-40B4-BE49-F238E27FC236}">
                <a16:creationId xmlns:a16="http://schemas.microsoft.com/office/drawing/2014/main" id="{379CAAA9-085A-46C2-A892-DE935E67C328}"/>
              </a:ext>
            </a:extLst>
          </p:cNvPr>
          <p:cNvSpPr>
            <a:spLocks noGrp="1"/>
          </p:cNvSpPr>
          <p:nvPr>
            <p:ph type="body" sz="half" idx="2"/>
          </p:nvPr>
        </p:nvSpPr>
        <p:spPr>
          <a:xfrm>
            <a:off x="1295400" y="2556934"/>
            <a:ext cx="3580381" cy="33120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87113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8454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7" name="Text Placeholder 6">
            <a:extLst>
              <a:ext uri="{FF2B5EF4-FFF2-40B4-BE49-F238E27FC236}">
                <a16:creationId xmlns:a16="http://schemas.microsoft.com/office/drawing/2014/main" id="{BC76C9E3-4E12-46D0-A58B-4B548A8EE690}"/>
              </a:ext>
            </a:extLst>
          </p:cNvPr>
          <p:cNvSpPr>
            <a:spLocks noGrp="1"/>
          </p:cNvSpPr>
          <p:nvPr>
            <p:ph type="body" sz="quarter" idx="13"/>
          </p:nvPr>
        </p:nvSpPr>
        <p:spPr>
          <a:xfrm>
            <a:off x="1688805" y="2442732"/>
            <a:ext cx="8814391" cy="3139547"/>
          </a:xfrm>
        </p:spPr>
        <p:txBody>
          <a:bodyPr anchor="ctr"/>
          <a:lstStyle>
            <a:lvl1pPr marL="0" indent="0" algn="ctr">
              <a:buNone/>
              <a:defRPr sz="6000"/>
            </a:lvl1pPr>
          </a:lstStyle>
          <a:p>
            <a:pPr lvl="0"/>
            <a:r>
              <a:rPr lang="en-US"/>
              <a:t>Click to edit Master text styles</a:t>
            </a:r>
          </a:p>
        </p:txBody>
      </p:sp>
    </p:spTree>
    <p:extLst>
      <p:ext uri="{BB962C8B-B14F-4D97-AF65-F5344CB8AC3E}">
        <p14:creationId xmlns:p14="http://schemas.microsoft.com/office/powerpoint/2010/main" val="1761609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07929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atin typeface="+mj-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047178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98A5301E-AB93-4945-A0AA-2215B6872DB2}"/>
              </a:ext>
            </a:extLst>
          </p:cNvPr>
          <p:cNvSpPr>
            <a:spLocks noChangeAspect="1"/>
          </p:cNvSpPr>
          <p:nvPr userDrawn="1"/>
        </p:nvSpPr>
        <p:spPr>
          <a:xfrm>
            <a:off x="1871401" y="2602132"/>
            <a:ext cx="1801368" cy="180136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Oval 12">
            <a:extLst>
              <a:ext uri="{FF2B5EF4-FFF2-40B4-BE49-F238E27FC236}">
                <a16:creationId xmlns:a16="http://schemas.microsoft.com/office/drawing/2014/main" id="{D2FF1D57-3E5F-584B-94C2-629CD166831B}"/>
              </a:ext>
            </a:extLst>
          </p:cNvPr>
          <p:cNvSpPr>
            <a:spLocks noChangeAspect="1"/>
          </p:cNvSpPr>
          <p:nvPr userDrawn="1"/>
        </p:nvSpPr>
        <p:spPr>
          <a:xfrm>
            <a:off x="5194632" y="2602132"/>
            <a:ext cx="1801368" cy="18013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Oval 14">
            <a:extLst>
              <a:ext uri="{FF2B5EF4-FFF2-40B4-BE49-F238E27FC236}">
                <a16:creationId xmlns:a16="http://schemas.microsoft.com/office/drawing/2014/main" id="{90A619F7-99B1-EB46-8946-F77C733C4D86}"/>
              </a:ext>
            </a:extLst>
          </p:cNvPr>
          <p:cNvSpPr>
            <a:spLocks noChangeAspect="1"/>
          </p:cNvSpPr>
          <p:nvPr userDrawn="1"/>
        </p:nvSpPr>
        <p:spPr>
          <a:xfrm>
            <a:off x="8519230" y="2602132"/>
            <a:ext cx="1801368" cy="18013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1295402" y="982132"/>
            <a:ext cx="9601196" cy="1303867"/>
          </a:xfrm>
        </p:spPr>
        <p:txBody>
          <a:bodyPr/>
          <a:lstStyle/>
          <a:p>
            <a:r>
              <a:rPr lang="en-US" noProof="0"/>
              <a:t>Click to edit Master title style</a:t>
            </a:r>
          </a:p>
        </p:txBody>
      </p:sp>
      <p:sp>
        <p:nvSpPr>
          <p:cNvPr id="3" name="Content Placeholder 2"/>
          <p:cNvSpPr>
            <a:spLocks noGrp="1"/>
          </p:cNvSpPr>
          <p:nvPr>
            <p:ph idx="1"/>
          </p:nvPr>
        </p:nvSpPr>
        <p:spPr>
          <a:xfrm>
            <a:off x="1295401" y="4804495"/>
            <a:ext cx="2952000" cy="1109133"/>
          </a:xfrm>
        </p:spPr>
        <p:txBody>
          <a:bodyPr/>
          <a:lstStyle/>
          <a:p>
            <a:pPr lvl="0"/>
            <a:r>
              <a:rPr lang="en-US" noProof="0"/>
              <a:t>Click to edit Master text styles</a:t>
            </a:r>
          </a:p>
          <a:p>
            <a:pPr lvl="1"/>
            <a:r>
              <a:rPr lang="en-US" noProof="0"/>
              <a:t>Second level</a:t>
            </a:r>
          </a:p>
          <a:p>
            <a:pPr lvl="2"/>
            <a:r>
              <a:rPr lang="en-US" noProof="0"/>
              <a:t>Third level</a:t>
            </a:r>
          </a:p>
        </p:txBody>
      </p:sp>
      <p:sp>
        <p:nvSpPr>
          <p:cNvPr id="4" name="Date Placeholder 3"/>
          <p:cNvSpPr>
            <a:spLocks noGrp="1"/>
          </p:cNvSpPr>
          <p:nvPr>
            <p:ph type="dt" sz="half" idx="10"/>
          </p:nvPr>
        </p:nvSpPr>
        <p:spPr/>
        <p:txBody>
          <a:bodyPr/>
          <a:lstStyle/>
          <a:p>
            <a:fld id="{846CE7D5-CF57-46EF-B807-FDD0502418D4}" type="datetimeFigureOut">
              <a:rPr lang="en-US" noProof="0" smtClean="0"/>
              <a:t>11/7/2022</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9" name="Content Placeholder 2">
            <a:extLst>
              <a:ext uri="{FF2B5EF4-FFF2-40B4-BE49-F238E27FC236}">
                <a16:creationId xmlns:a16="http://schemas.microsoft.com/office/drawing/2014/main" id="{D2FC6D4A-DA65-4AB4-A214-ABFCCC77CE2F}"/>
              </a:ext>
            </a:extLst>
          </p:cNvPr>
          <p:cNvSpPr>
            <a:spLocks noGrp="1"/>
          </p:cNvSpPr>
          <p:nvPr>
            <p:ph idx="13"/>
          </p:nvPr>
        </p:nvSpPr>
        <p:spPr>
          <a:xfrm>
            <a:off x="4620000" y="4804495"/>
            <a:ext cx="2952000" cy="1109133"/>
          </a:xfrm>
        </p:spPr>
        <p:txBody>
          <a:bodyPr/>
          <a:lstStyle/>
          <a:p>
            <a:pPr lvl="0"/>
            <a:r>
              <a:rPr lang="en-US" noProof="0"/>
              <a:t>Click to edit Master text styles</a:t>
            </a:r>
          </a:p>
          <a:p>
            <a:pPr lvl="1"/>
            <a:r>
              <a:rPr lang="en-US" noProof="0"/>
              <a:t>Second level</a:t>
            </a:r>
          </a:p>
          <a:p>
            <a:pPr lvl="2"/>
            <a:r>
              <a:rPr lang="en-US" noProof="0"/>
              <a:t>Third level</a:t>
            </a:r>
          </a:p>
        </p:txBody>
      </p:sp>
      <p:sp>
        <p:nvSpPr>
          <p:cNvPr id="10" name="Content Placeholder 2">
            <a:extLst>
              <a:ext uri="{FF2B5EF4-FFF2-40B4-BE49-F238E27FC236}">
                <a16:creationId xmlns:a16="http://schemas.microsoft.com/office/drawing/2014/main" id="{64EDB116-654D-48D8-BED5-DCA5C06DA378}"/>
              </a:ext>
            </a:extLst>
          </p:cNvPr>
          <p:cNvSpPr>
            <a:spLocks noGrp="1"/>
          </p:cNvSpPr>
          <p:nvPr>
            <p:ph idx="14"/>
          </p:nvPr>
        </p:nvSpPr>
        <p:spPr>
          <a:xfrm>
            <a:off x="7944598" y="4804495"/>
            <a:ext cx="2952000" cy="1109133"/>
          </a:xfrm>
        </p:spPr>
        <p:txBody>
          <a:bodyPr/>
          <a:lstStyle/>
          <a:p>
            <a:pPr lvl="0"/>
            <a:r>
              <a:rPr lang="en-US" noProof="0"/>
              <a:t>Click to edit Master text styles</a:t>
            </a:r>
          </a:p>
          <a:p>
            <a:pPr lvl="1"/>
            <a:r>
              <a:rPr lang="en-US" noProof="0"/>
              <a:t>Second level</a:t>
            </a:r>
          </a:p>
          <a:p>
            <a:pPr lvl="2"/>
            <a:r>
              <a:rPr lang="en-US" noProof="0"/>
              <a:t>Third level</a:t>
            </a:r>
          </a:p>
        </p:txBody>
      </p:sp>
      <p:sp>
        <p:nvSpPr>
          <p:cNvPr id="12" name="Picture Placeholder 11">
            <a:extLst>
              <a:ext uri="{FF2B5EF4-FFF2-40B4-BE49-F238E27FC236}">
                <a16:creationId xmlns:a16="http://schemas.microsoft.com/office/drawing/2014/main" id="{0E6232E7-9350-493B-BFD0-883015EB07CE}"/>
              </a:ext>
            </a:extLst>
          </p:cNvPr>
          <p:cNvSpPr>
            <a:spLocks noGrp="1" noChangeAspect="1"/>
          </p:cNvSpPr>
          <p:nvPr>
            <p:ph type="pic" sz="quarter" idx="15" hasCustomPrompt="1"/>
          </p:nvPr>
        </p:nvSpPr>
        <p:spPr>
          <a:xfrm>
            <a:off x="2191441" y="2922172"/>
            <a:ext cx="1161288" cy="1161288"/>
          </a:xfrm>
          <a:prstGeom prst="ellipse">
            <a:avLst/>
          </a:prstGeom>
          <a:noFill/>
        </p:spPr>
        <p:txBody>
          <a:bodyPr anchor="ctr"/>
          <a:lstStyle>
            <a:lvl1pPr marL="0" indent="0" algn="ctr">
              <a:buNone/>
              <a:defRPr sz="1400" i="1">
                <a:solidFill>
                  <a:schemeClr val="bg1"/>
                </a:solidFill>
              </a:defRPr>
            </a:lvl1pPr>
          </a:lstStyle>
          <a:p>
            <a:r>
              <a:rPr lang="en-US" noProof="0" dirty="0"/>
              <a:t>Insert Icon or Picture</a:t>
            </a:r>
          </a:p>
        </p:txBody>
      </p:sp>
      <p:sp>
        <p:nvSpPr>
          <p:cNvPr id="14" name="Picture Placeholder 13">
            <a:extLst>
              <a:ext uri="{FF2B5EF4-FFF2-40B4-BE49-F238E27FC236}">
                <a16:creationId xmlns:a16="http://schemas.microsoft.com/office/drawing/2014/main" id="{E13A6892-C6C0-404F-96AD-993154ED8C7C}"/>
              </a:ext>
            </a:extLst>
          </p:cNvPr>
          <p:cNvSpPr>
            <a:spLocks noGrp="1" noChangeAspect="1"/>
          </p:cNvSpPr>
          <p:nvPr>
            <p:ph type="pic" sz="quarter" idx="16" hasCustomPrompt="1"/>
          </p:nvPr>
        </p:nvSpPr>
        <p:spPr>
          <a:xfrm>
            <a:off x="5514672" y="2922172"/>
            <a:ext cx="1161288" cy="1161288"/>
          </a:xfrm>
          <a:prstGeom prst="ellipse">
            <a:avLst/>
          </a:prstGeom>
          <a:solidFill>
            <a:schemeClr val="accent2"/>
          </a:solid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400" i="1">
                <a:solidFill>
                  <a:schemeClr val="bg1"/>
                </a:solidFill>
              </a:defRPr>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Insert Icon or Picture</a:t>
            </a:r>
          </a:p>
        </p:txBody>
      </p:sp>
      <p:sp>
        <p:nvSpPr>
          <p:cNvPr id="16" name="Picture Placeholder 15">
            <a:extLst>
              <a:ext uri="{FF2B5EF4-FFF2-40B4-BE49-F238E27FC236}">
                <a16:creationId xmlns:a16="http://schemas.microsoft.com/office/drawing/2014/main" id="{70281C28-F044-4622-B651-CE20C022E723}"/>
              </a:ext>
            </a:extLst>
          </p:cNvPr>
          <p:cNvSpPr>
            <a:spLocks noGrp="1"/>
          </p:cNvSpPr>
          <p:nvPr>
            <p:ph type="pic" sz="quarter" idx="17" hasCustomPrompt="1"/>
          </p:nvPr>
        </p:nvSpPr>
        <p:spPr>
          <a:xfrm>
            <a:off x="8838000" y="2920902"/>
            <a:ext cx="1163828" cy="1163828"/>
          </a:xfrm>
          <a:prstGeom prst="ellipse">
            <a:avLst/>
          </a:prstGeom>
          <a:no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400" b="0" i="1">
                <a:solidFill>
                  <a:schemeClr val="bg1"/>
                </a:solidFill>
              </a:defRPr>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Insert Icon or Picture</a:t>
            </a:r>
          </a:p>
        </p:txBody>
      </p:sp>
    </p:spTree>
    <p:extLst>
      <p:ext uri="{BB962C8B-B14F-4D97-AF65-F5344CB8AC3E}">
        <p14:creationId xmlns:p14="http://schemas.microsoft.com/office/powerpoint/2010/main" val="1467037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 Photo">
    <p:spTree>
      <p:nvGrpSpPr>
        <p:cNvPr id="1" name=""/>
        <p:cNvGrpSpPr/>
        <p:nvPr/>
      </p:nvGrpSpPr>
      <p:grpSpPr>
        <a:xfrm>
          <a:off x="0" y="0"/>
          <a:ext cx="0" cy="0"/>
          <a:chOff x="0" y="0"/>
          <a:chExt cx="0" cy="0"/>
        </a:xfrm>
      </p:grpSpPr>
      <p:cxnSp>
        <p:nvCxnSpPr>
          <p:cNvPr id="8" name="Straight Connector 7"/>
          <p:cNvCxnSpPr>
            <a:cxnSpLocks/>
          </p:cNvCxnSpPr>
          <p:nvPr/>
        </p:nvCxnSpPr>
        <p:spPr>
          <a:xfrm>
            <a:off x="3498694" y="2421466"/>
            <a:ext cx="740731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498694" y="982132"/>
            <a:ext cx="7397903" cy="1303867"/>
          </a:xfrm>
        </p:spPr>
        <p:txBody>
          <a:bodyPr/>
          <a:lstStyle/>
          <a:p>
            <a:r>
              <a:rPr lang="en-US" noProof="0"/>
              <a:t>Click to edit Master title style</a:t>
            </a:r>
          </a:p>
        </p:txBody>
      </p:sp>
      <p:sp>
        <p:nvSpPr>
          <p:cNvPr id="3" name="Content Placeholder 2"/>
          <p:cNvSpPr>
            <a:spLocks noGrp="1"/>
          </p:cNvSpPr>
          <p:nvPr>
            <p:ph sz="half" idx="1"/>
          </p:nvPr>
        </p:nvSpPr>
        <p:spPr>
          <a:xfrm>
            <a:off x="3498694" y="2560320"/>
            <a:ext cx="3580381" cy="3310128"/>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7316216" y="2560320"/>
            <a:ext cx="3580381" cy="3310128"/>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846CE7D5-CF57-46EF-B807-FDD0502418D4}" type="datetimeFigureOut">
              <a:rPr lang="en-US" noProof="0" smtClean="0"/>
              <a:t>11/7/2022</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10" name="Parallelogram 9">
            <a:extLst>
              <a:ext uri="{FF2B5EF4-FFF2-40B4-BE49-F238E27FC236}">
                <a16:creationId xmlns:a16="http://schemas.microsoft.com/office/drawing/2014/main" id="{9C4F6082-2952-43DC-9B9C-74C88B262CE9}"/>
              </a:ext>
            </a:extLst>
          </p:cNvPr>
          <p:cNvSpPr/>
          <p:nvPr userDrawn="1"/>
        </p:nvSpPr>
        <p:spPr>
          <a:xfrm rot="5400000">
            <a:off x="388783" y="2483417"/>
            <a:ext cx="3220061" cy="3373452"/>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Rounded Corners 10">
            <a:extLst>
              <a:ext uri="{FF2B5EF4-FFF2-40B4-BE49-F238E27FC236}">
                <a16:creationId xmlns:a16="http://schemas.microsoft.com/office/drawing/2014/main" id="{67618976-780E-4131-85CD-66F013F5ACDE}"/>
              </a:ext>
            </a:extLst>
          </p:cNvPr>
          <p:cNvSpPr/>
          <p:nvPr userDrawn="1"/>
        </p:nvSpPr>
        <p:spPr>
          <a:xfrm rot="-120000">
            <a:off x="211380" y="1442831"/>
            <a:ext cx="3220061" cy="3910358"/>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Picture Placeholder 17">
            <a:extLst>
              <a:ext uri="{FF2B5EF4-FFF2-40B4-BE49-F238E27FC236}">
                <a16:creationId xmlns:a16="http://schemas.microsoft.com/office/drawing/2014/main" id="{01E4A9BC-C863-435A-8A18-508AE86DCBB7}"/>
              </a:ext>
            </a:extLst>
          </p:cNvPr>
          <p:cNvSpPr>
            <a:spLocks noGrp="1"/>
          </p:cNvSpPr>
          <p:nvPr>
            <p:ph type="pic" sz="quarter" idx="14" hasCustomPrompt="1"/>
          </p:nvPr>
        </p:nvSpPr>
        <p:spPr>
          <a:xfrm rot="-120000" flipH="1">
            <a:off x="422103" y="1691853"/>
            <a:ext cx="2736000" cy="3367314"/>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mn-lt"/>
                <a:cs typeface="Times New Roman" panose="02020603050405020304" pitchFamily="18" charset="0"/>
              </a:defRPr>
            </a:lvl1pPr>
          </a:lstStyle>
          <a:p>
            <a:r>
              <a:rPr lang="en-US" noProof="0" dirty="0"/>
              <a:t>Insert Photo or Drag &amp; Drop your Photo</a:t>
            </a:r>
          </a:p>
        </p:txBody>
      </p:sp>
    </p:spTree>
    <p:extLst>
      <p:ext uri="{BB962C8B-B14F-4D97-AF65-F5344CB8AC3E}">
        <p14:creationId xmlns:p14="http://schemas.microsoft.com/office/powerpoint/2010/main" val="3762657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l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4F82F76-1F28-4871-AA44-ADE3B29E465F}"/>
              </a:ext>
            </a:extLst>
          </p:cNvPr>
          <p:cNvSpPr/>
          <p:nvPr userDrawn="1"/>
        </p:nvSpPr>
        <p:spPr>
          <a:xfrm>
            <a:off x="1066800" y="1009665"/>
            <a:ext cx="7056969" cy="4847145"/>
          </a:xfrm>
          <a:prstGeom prst="rect">
            <a:avLst/>
          </a:prstGeom>
          <a:solidFill>
            <a:schemeClr val="bg1"/>
          </a:solidFill>
          <a:ln w="82550" cmpd="thickThin">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hasCustomPrompt="1"/>
          </p:nvPr>
        </p:nvSpPr>
        <p:spPr>
          <a:xfrm>
            <a:off x="8216900" y="982132"/>
            <a:ext cx="2679698" cy="1412725"/>
          </a:xfrm>
        </p:spPr>
        <p:txBody>
          <a:bodyPr anchor="t"/>
          <a:lstStyle>
            <a:lvl1pPr algn="r">
              <a:defRPr/>
            </a:lvl1pPr>
          </a:lstStyle>
          <a:p>
            <a:r>
              <a:rPr lang="en-US" noProof="0"/>
              <a:t>Click to title</a:t>
            </a:r>
          </a:p>
        </p:txBody>
      </p:sp>
      <p:sp>
        <p:nvSpPr>
          <p:cNvPr id="4" name="Date Placeholder 3"/>
          <p:cNvSpPr>
            <a:spLocks noGrp="1"/>
          </p:cNvSpPr>
          <p:nvPr>
            <p:ph type="dt" sz="half" idx="10"/>
          </p:nvPr>
        </p:nvSpPr>
        <p:spPr/>
        <p:txBody>
          <a:bodyPr/>
          <a:lstStyle/>
          <a:p>
            <a:fld id="{846CE7D5-CF57-46EF-B807-FDD0502418D4}" type="datetimeFigureOut">
              <a:rPr lang="en-US" noProof="0" smtClean="0"/>
              <a:t>11/7/2022</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11" name="Picture Placeholder 10">
            <a:extLst>
              <a:ext uri="{FF2B5EF4-FFF2-40B4-BE49-F238E27FC236}">
                <a16:creationId xmlns:a16="http://schemas.microsoft.com/office/drawing/2014/main" id="{087D12F9-00B3-48A4-8EFB-78ACCA9F99DC}"/>
              </a:ext>
            </a:extLst>
          </p:cNvPr>
          <p:cNvSpPr>
            <a:spLocks noGrp="1"/>
          </p:cNvSpPr>
          <p:nvPr>
            <p:ph type="pic" sz="quarter" idx="13" hasCustomPrompt="1"/>
          </p:nvPr>
        </p:nvSpPr>
        <p:spPr>
          <a:xfrm>
            <a:off x="5482052" y="1318687"/>
            <a:ext cx="2338493" cy="2881988"/>
          </a:xfrm>
          <a:solidFill>
            <a:schemeClr val="bg1">
              <a:lumMod val="95000"/>
            </a:schemeClr>
          </a:solidFill>
        </p:spPr>
        <p:txBody>
          <a:bodyPr anchor="ctr"/>
          <a:lstStyle>
            <a:lvl1pPr marL="0" indent="0" algn="ctr">
              <a:buNone/>
              <a:defRPr sz="1200" i="1"/>
            </a:lvl1pPr>
          </a:lstStyle>
          <a:p>
            <a:r>
              <a:rPr lang="en-US" noProof="0" dirty="0"/>
              <a:t>Pictures of buildings</a:t>
            </a:r>
          </a:p>
        </p:txBody>
      </p:sp>
      <p:sp>
        <p:nvSpPr>
          <p:cNvPr id="12" name="Picture Placeholder 10">
            <a:extLst>
              <a:ext uri="{FF2B5EF4-FFF2-40B4-BE49-F238E27FC236}">
                <a16:creationId xmlns:a16="http://schemas.microsoft.com/office/drawing/2014/main" id="{242B44F9-2E79-4910-8D1A-CE37EF05242B}"/>
              </a:ext>
            </a:extLst>
          </p:cNvPr>
          <p:cNvSpPr>
            <a:spLocks noGrp="1"/>
          </p:cNvSpPr>
          <p:nvPr>
            <p:ph type="pic" sz="quarter" idx="14" hasCustomPrompt="1"/>
          </p:nvPr>
        </p:nvSpPr>
        <p:spPr>
          <a:xfrm>
            <a:off x="1374222" y="3128436"/>
            <a:ext cx="3974629" cy="2424639"/>
          </a:xfrm>
          <a:solidFill>
            <a:schemeClr val="bg1">
              <a:lumMod val="95000"/>
            </a:schemeClr>
          </a:solid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200" i="1"/>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 Pictures of jobs</a:t>
            </a:r>
          </a:p>
        </p:txBody>
      </p:sp>
      <p:sp>
        <p:nvSpPr>
          <p:cNvPr id="13" name="Picture Placeholder 10">
            <a:extLst>
              <a:ext uri="{FF2B5EF4-FFF2-40B4-BE49-F238E27FC236}">
                <a16:creationId xmlns:a16="http://schemas.microsoft.com/office/drawing/2014/main" id="{68412D06-1A64-446B-8E3E-026437ADFB5D}"/>
              </a:ext>
            </a:extLst>
          </p:cNvPr>
          <p:cNvSpPr>
            <a:spLocks noGrp="1"/>
          </p:cNvSpPr>
          <p:nvPr>
            <p:ph type="pic" sz="quarter" idx="15" hasCustomPrompt="1"/>
          </p:nvPr>
        </p:nvSpPr>
        <p:spPr>
          <a:xfrm>
            <a:off x="3600451" y="1318687"/>
            <a:ext cx="1748400" cy="1680173"/>
          </a:xfrm>
          <a:solidFill>
            <a:schemeClr val="bg1">
              <a:lumMod val="95000"/>
            </a:schemeClr>
          </a:solid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200" i="1"/>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Pictures of transportation</a:t>
            </a:r>
          </a:p>
        </p:txBody>
      </p:sp>
      <p:sp>
        <p:nvSpPr>
          <p:cNvPr id="14" name="Picture Placeholder 10">
            <a:extLst>
              <a:ext uri="{FF2B5EF4-FFF2-40B4-BE49-F238E27FC236}">
                <a16:creationId xmlns:a16="http://schemas.microsoft.com/office/drawing/2014/main" id="{3152ED43-82C8-44B9-8B8E-2C0C9CEB1F19}"/>
              </a:ext>
            </a:extLst>
          </p:cNvPr>
          <p:cNvSpPr>
            <a:spLocks noGrp="1"/>
          </p:cNvSpPr>
          <p:nvPr>
            <p:ph type="pic" sz="quarter" idx="16" hasCustomPrompt="1"/>
          </p:nvPr>
        </p:nvSpPr>
        <p:spPr>
          <a:xfrm>
            <a:off x="1374222" y="1318687"/>
            <a:ext cx="2093027" cy="1680173"/>
          </a:xfrm>
          <a:solidFill>
            <a:schemeClr val="bg1">
              <a:lumMod val="95000"/>
            </a:schemeClr>
          </a:solidFill>
        </p:spPr>
        <p:txBody>
          <a:bodyPr anchor="ctr"/>
          <a:lstStyle>
            <a:lvl1pPr marL="0" indent="0" algn="ctr">
              <a:buNone/>
              <a:defRPr sz="1200" i="1"/>
            </a:lvl1pPr>
          </a:lstStyle>
          <a:p>
            <a:r>
              <a:rPr lang="en-US" noProof="0" dirty="0"/>
              <a:t>Pictures of clothing</a:t>
            </a:r>
          </a:p>
        </p:txBody>
      </p:sp>
      <p:sp>
        <p:nvSpPr>
          <p:cNvPr id="19" name="Picture Placeholder 10">
            <a:extLst>
              <a:ext uri="{FF2B5EF4-FFF2-40B4-BE49-F238E27FC236}">
                <a16:creationId xmlns:a16="http://schemas.microsoft.com/office/drawing/2014/main" id="{0BCC3DC8-BDE4-4B07-A8CA-0321A364356B}"/>
              </a:ext>
            </a:extLst>
          </p:cNvPr>
          <p:cNvSpPr>
            <a:spLocks noGrp="1"/>
          </p:cNvSpPr>
          <p:nvPr>
            <p:ph type="pic" sz="quarter" idx="17" hasCustomPrompt="1"/>
          </p:nvPr>
        </p:nvSpPr>
        <p:spPr>
          <a:xfrm>
            <a:off x="5482052" y="4333875"/>
            <a:ext cx="2338493" cy="1219200"/>
          </a:xfrm>
          <a:solidFill>
            <a:schemeClr val="bg1">
              <a:lumMod val="95000"/>
            </a:schemeClr>
          </a:solid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200" i="1"/>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Pictures of other items that capture the era</a:t>
            </a:r>
          </a:p>
        </p:txBody>
      </p:sp>
      <p:sp>
        <p:nvSpPr>
          <p:cNvPr id="21" name="Text Placeholder 20">
            <a:extLst>
              <a:ext uri="{FF2B5EF4-FFF2-40B4-BE49-F238E27FC236}">
                <a16:creationId xmlns:a16="http://schemas.microsoft.com/office/drawing/2014/main" id="{2E769B50-B286-4700-AFD4-EFDA8F2FBA04}"/>
              </a:ext>
            </a:extLst>
          </p:cNvPr>
          <p:cNvSpPr>
            <a:spLocks noGrp="1"/>
          </p:cNvSpPr>
          <p:nvPr>
            <p:ph type="body" sz="quarter" idx="18" hasCustomPrompt="1"/>
          </p:nvPr>
        </p:nvSpPr>
        <p:spPr>
          <a:xfrm>
            <a:off x="8216900" y="2507046"/>
            <a:ext cx="2679698" cy="3349763"/>
          </a:xfrm>
        </p:spPr>
        <p:txBody>
          <a:bodyPr/>
          <a:lstStyle>
            <a:lvl1pPr marL="0" indent="0" algn="r">
              <a:buNone/>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noProof="0"/>
              <a:t>Subheader</a:t>
            </a:r>
          </a:p>
        </p:txBody>
      </p:sp>
    </p:spTree>
    <p:extLst>
      <p:ext uri="{BB962C8B-B14F-4D97-AF65-F5344CB8AC3E}">
        <p14:creationId xmlns:p14="http://schemas.microsoft.com/office/powerpoint/2010/main" val="4260075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g Photo">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3CE66FB-7564-43B1-9A0A-6594394A243B}"/>
              </a:ext>
            </a:extLst>
          </p:cNvPr>
          <p:cNvSpPr/>
          <p:nvPr userDrawn="1"/>
        </p:nvSpPr>
        <p:spPr>
          <a:xfrm>
            <a:off x="476250" y="476250"/>
            <a:ext cx="11239500" cy="59245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Picture Placeholder 10">
            <a:extLst>
              <a:ext uri="{FF2B5EF4-FFF2-40B4-BE49-F238E27FC236}">
                <a16:creationId xmlns:a16="http://schemas.microsoft.com/office/drawing/2014/main" id="{D335E96D-A567-4898-B2BA-3B8C2F40BA6E}"/>
              </a:ext>
            </a:extLst>
          </p:cNvPr>
          <p:cNvSpPr>
            <a:spLocks noGrp="1"/>
          </p:cNvSpPr>
          <p:nvPr>
            <p:ph type="pic" sz="quarter" idx="10" hasCustomPrompt="1"/>
          </p:nvPr>
        </p:nvSpPr>
        <p:spPr>
          <a:xfrm>
            <a:off x="552000" y="567000"/>
            <a:ext cx="11088000" cy="5724000"/>
          </a:xfrm>
          <a:solidFill>
            <a:schemeClr val="bg1">
              <a:lumMod val="95000"/>
            </a:schemeClr>
          </a:solidFill>
        </p:spPr>
        <p:txBody>
          <a:bodyPr anchor="ctr"/>
          <a:lstStyle>
            <a:lvl1pPr marL="0" indent="0" algn="ctr">
              <a:buNone/>
              <a:defRPr sz="1600" i="1">
                <a:solidFill>
                  <a:schemeClr val="tx1">
                    <a:lumMod val="85000"/>
                    <a:lumOff val="15000"/>
                  </a:schemeClr>
                </a:solidFill>
              </a:defRPr>
            </a:lvl1pPr>
          </a:lstStyle>
          <a:p>
            <a:r>
              <a:rPr lang="en-US" noProof="0" dirty="0"/>
              <a:t>Insert an iconic picture from the era</a:t>
            </a:r>
          </a:p>
        </p:txBody>
      </p:sp>
      <p:sp>
        <p:nvSpPr>
          <p:cNvPr id="2" name="Title 1"/>
          <p:cNvSpPr>
            <a:spLocks noGrp="1"/>
          </p:cNvSpPr>
          <p:nvPr>
            <p:ph type="title"/>
          </p:nvPr>
        </p:nvSpPr>
        <p:spPr>
          <a:xfrm>
            <a:off x="1295402" y="692939"/>
            <a:ext cx="9601196" cy="751418"/>
          </a:xfrm>
        </p:spPr>
        <p:txBody>
          <a:bodyPr/>
          <a:lstStyle/>
          <a:p>
            <a:r>
              <a:rPr lang="en-US" noProof="0"/>
              <a:t>Click to edit Master title style</a:t>
            </a:r>
          </a:p>
        </p:txBody>
      </p:sp>
      <p:pic>
        <p:nvPicPr>
          <p:cNvPr id="7" name="Picture 6" descr="HD-PanelContent-GrommetsCombined.png">
            <a:extLst>
              <a:ext uri="{FF2B5EF4-FFF2-40B4-BE49-F238E27FC236}">
                <a16:creationId xmlns:a16="http://schemas.microsoft.com/office/drawing/2014/main" id="{EE5D561D-B993-4D57-A306-77777AD9090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8661" y="631069"/>
            <a:ext cx="240481" cy="238041"/>
          </a:xfrm>
          <a:prstGeom prst="ellipse">
            <a:avLst/>
          </a:prstGeom>
          <a:effectLst>
            <a:outerShdw blurRad="12700" dir="2700000" sx="102000" sy="102000" algn="tl" rotWithShape="0">
              <a:prstClr val="black">
                <a:alpha val="40000"/>
              </a:prstClr>
            </a:outerShdw>
          </a:effectLst>
        </p:spPr>
      </p:pic>
      <p:pic>
        <p:nvPicPr>
          <p:cNvPr id="8" name="Picture 7" descr="HD-PanelContent-GrommetsCombined.png">
            <a:extLst>
              <a:ext uri="{FF2B5EF4-FFF2-40B4-BE49-F238E27FC236}">
                <a16:creationId xmlns:a16="http://schemas.microsoft.com/office/drawing/2014/main" id="{56E46F13-579D-42C5-8CB9-411911275F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22858" y="631069"/>
            <a:ext cx="240481" cy="238041"/>
          </a:xfrm>
          <a:prstGeom prst="ellipse">
            <a:avLst/>
          </a:prstGeom>
          <a:effectLst>
            <a:outerShdw blurRad="12700" dir="2700000" sx="102000" sy="102000" algn="tl" rotWithShape="0">
              <a:prstClr val="black">
                <a:alpha val="40000"/>
              </a:prstClr>
            </a:outerShdw>
          </a:effectLst>
        </p:spPr>
      </p:pic>
      <p:pic>
        <p:nvPicPr>
          <p:cNvPr id="9" name="Picture 8" descr="HD-PanelContent-GrommetsCombined.png">
            <a:extLst>
              <a:ext uri="{FF2B5EF4-FFF2-40B4-BE49-F238E27FC236}">
                <a16:creationId xmlns:a16="http://schemas.microsoft.com/office/drawing/2014/main" id="{E055F617-AE0E-412B-BD58-B6C6F1E57E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8661" y="5996029"/>
            <a:ext cx="240481" cy="238041"/>
          </a:xfrm>
          <a:prstGeom prst="ellipse">
            <a:avLst/>
          </a:prstGeom>
          <a:effectLst>
            <a:outerShdw blurRad="12700" dir="2700000" sx="102000" sy="102000" algn="tl" rotWithShape="0">
              <a:prstClr val="black">
                <a:alpha val="40000"/>
              </a:prstClr>
            </a:outerShdw>
          </a:effectLst>
        </p:spPr>
      </p:pic>
      <p:pic>
        <p:nvPicPr>
          <p:cNvPr id="10" name="Picture 9" descr="HD-PanelContent-GrommetsCombined.png">
            <a:extLst>
              <a:ext uri="{FF2B5EF4-FFF2-40B4-BE49-F238E27FC236}">
                <a16:creationId xmlns:a16="http://schemas.microsoft.com/office/drawing/2014/main" id="{E6A3ABD2-1E11-490E-83ED-21CCB187892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22858" y="5996029"/>
            <a:ext cx="240481" cy="238041"/>
          </a:xfrm>
          <a:prstGeom prst="ellipse">
            <a:avLst/>
          </a:prstGeom>
          <a:effectLst>
            <a:outerShdw blurRad="12700" dir="2700000" sx="102000" sy="102000" algn="tl" rotWithShape="0">
              <a:prstClr val="black">
                <a:alpha val="40000"/>
              </a:prstClr>
            </a:outerShdw>
          </a:effectLst>
        </p:spPr>
      </p:pic>
    </p:spTree>
    <p:extLst>
      <p:ext uri="{BB962C8B-B14F-4D97-AF65-F5344CB8AC3E}">
        <p14:creationId xmlns:p14="http://schemas.microsoft.com/office/powerpoint/2010/main" val="2818287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1295401" y="2421466"/>
            <a:ext cx="358038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3" y="982132"/>
            <a:ext cx="3580380" cy="1303867"/>
          </a:xfrm>
        </p:spPr>
        <p:txBody>
          <a:bodyPr/>
          <a:lstStyle>
            <a:lvl1pPr algn="l">
              <a:defRPr/>
            </a:lvl1pPr>
          </a:lstStyle>
          <a:p>
            <a:r>
              <a:rPr lang="en-US" noProof="0"/>
              <a:t>Click to edit title</a:t>
            </a:r>
          </a:p>
        </p:txBody>
      </p:sp>
      <p:sp>
        <p:nvSpPr>
          <p:cNvPr id="3" name="Content Placeholder 2"/>
          <p:cNvSpPr>
            <a:spLocks noGrp="1"/>
          </p:cNvSpPr>
          <p:nvPr>
            <p:ph sz="half" idx="1"/>
          </p:nvPr>
        </p:nvSpPr>
        <p:spPr>
          <a:xfrm>
            <a:off x="1295401" y="2560320"/>
            <a:ext cx="3580381" cy="3310128"/>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846CE7D5-CF57-46EF-B807-FDD0502418D4}" type="datetimeFigureOut">
              <a:rPr lang="en-US" noProof="0" smtClean="0"/>
              <a:t>11/7/2022</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10" name="Parallelogram 9">
            <a:extLst>
              <a:ext uri="{FF2B5EF4-FFF2-40B4-BE49-F238E27FC236}">
                <a16:creationId xmlns:a16="http://schemas.microsoft.com/office/drawing/2014/main" id="{9C4F6082-2952-43DC-9B9C-74C88B262CE9}"/>
              </a:ext>
            </a:extLst>
          </p:cNvPr>
          <p:cNvSpPr/>
          <p:nvPr userDrawn="1"/>
        </p:nvSpPr>
        <p:spPr>
          <a:xfrm rot="5400000">
            <a:off x="6801681" y="1316976"/>
            <a:ext cx="4037344" cy="5975391"/>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Rounded Corners 10">
            <a:extLst>
              <a:ext uri="{FF2B5EF4-FFF2-40B4-BE49-F238E27FC236}">
                <a16:creationId xmlns:a16="http://schemas.microsoft.com/office/drawing/2014/main" id="{67618976-780E-4131-85CD-66F013F5ACDE}"/>
              </a:ext>
            </a:extLst>
          </p:cNvPr>
          <p:cNvSpPr/>
          <p:nvPr userDrawn="1"/>
        </p:nvSpPr>
        <p:spPr>
          <a:xfrm rot="-120000">
            <a:off x="5372113" y="869568"/>
            <a:ext cx="5703690" cy="4902845"/>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Picture Placeholder 17">
            <a:extLst>
              <a:ext uri="{FF2B5EF4-FFF2-40B4-BE49-F238E27FC236}">
                <a16:creationId xmlns:a16="http://schemas.microsoft.com/office/drawing/2014/main" id="{01E4A9BC-C863-435A-8A18-508AE86DCBB7}"/>
              </a:ext>
            </a:extLst>
          </p:cNvPr>
          <p:cNvSpPr>
            <a:spLocks noGrp="1"/>
          </p:cNvSpPr>
          <p:nvPr>
            <p:ph type="pic" sz="quarter" idx="14" hasCustomPrompt="1"/>
          </p:nvPr>
        </p:nvSpPr>
        <p:spPr>
          <a:xfrm rot="-120000" flipH="1">
            <a:off x="5584031" y="1077708"/>
            <a:ext cx="5279854" cy="4486565"/>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mn-lt"/>
                <a:cs typeface="Times New Roman" panose="02020603050405020304" pitchFamily="18" charset="0"/>
              </a:defRPr>
            </a:lvl1pPr>
          </a:lstStyle>
          <a:p>
            <a:r>
              <a:rPr lang="en-US" noProof="0" dirty="0"/>
              <a:t>Insert Photo or Drag &amp; Drop your Photo</a:t>
            </a:r>
          </a:p>
        </p:txBody>
      </p:sp>
    </p:spTree>
    <p:extLst>
      <p:ext uri="{BB962C8B-B14F-4D97-AF65-F5344CB8AC3E}">
        <p14:creationId xmlns:p14="http://schemas.microsoft.com/office/powerpoint/2010/main" val="168386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 Content Alt">
    <p:spTree>
      <p:nvGrpSpPr>
        <p:cNvPr id="1" name=""/>
        <p:cNvGrpSpPr/>
        <p:nvPr/>
      </p:nvGrpSpPr>
      <p:grpSpPr>
        <a:xfrm>
          <a:off x="0" y="0"/>
          <a:ext cx="0" cy="0"/>
          <a:chOff x="0" y="0"/>
          <a:chExt cx="0" cy="0"/>
        </a:xfrm>
      </p:grpSpPr>
      <p:pic>
        <p:nvPicPr>
          <p:cNvPr id="9" name="Picture 8" descr="HD-PanelContent-GrommetsCombined.png">
            <a:extLst>
              <a:ext uri="{FF2B5EF4-FFF2-40B4-BE49-F238E27FC236}">
                <a16:creationId xmlns:a16="http://schemas.microsoft.com/office/drawing/2014/main" id="{7BD0150C-9F76-4D95-80BF-675693B48FA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cxnSp>
        <p:nvCxnSpPr>
          <p:cNvPr id="7" name="Straight Connector 6"/>
          <p:cNvCxnSpPr>
            <a:cxnSpLocks/>
          </p:cNvCxnSpPr>
          <p:nvPr/>
        </p:nvCxnSpPr>
        <p:spPr>
          <a:xfrm>
            <a:off x="1295401" y="2421466"/>
            <a:ext cx="4669665"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1295402" y="982132"/>
            <a:ext cx="4669664" cy="1303867"/>
          </a:xfrm>
        </p:spPr>
        <p:txBody>
          <a:bodyPr/>
          <a:lstStyle/>
          <a:p>
            <a:r>
              <a:rPr lang="en-US" dirty="0"/>
              <a:t>Click to edit title</a:t>
            </a:r>
          </a:p>
        </p:txBody>
      </p:sp>
      <p:sp>
        <p:nvSpPr>
          <p:cNvPr id="3" name="Content Placeholder 2"/>
          <p:cNvSpPr>
            <a:spLocks noGrp="1"/>
          </p:cNvSpPr>
          <p:nvPr>
            <p:ph idx="1"/>
          </p:nvPr>
        </p:nvSpPr>
        <p:spPr>
          <a:xfrm>
            <a:off x="1295401" y="2556932"/>
            <a:ext cx="4669666" cy="33189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
        <p:nvSpPr>
          <p:cNvPr id="11" name="Content Placeholder 2">
            <a:extLst>
              <a:ext uri="{FF2B5EF4-FFF2-40B4-BE49-F238E27FC236}">
                <a16:creationId xmlns:a16="http://schemas.microsoft.com/office/drawing/2014/main" id="{68FEA8B0-7C15-481C-885B-E54C78BC32E7}"/>
              </a:ext>
            </a:extLst>
          </p:cNvPr>
          <p:cNvSpPr>
            <a:spLocks noGrp="1"/>
          </p:cNvSpPr>
          <p:nvPr>
            <p:ph idx="13"/>
          </p:nvPr>
        </p:nvSpPr>
        <p:spPr>
          <a:xfrm>
            <a:off x="6226935" y="982132"/>
            <a:ext cx="4669666" cy="41265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3">
            <a:extLst>
              <a:ext uri="{FF2B5EF4-FFF2-40B4-BE49-F238E27FC236}">
                <a16:creationId xmlns:a16="http://schemas.microsoft.com/office/drawing/2014/main" id="{8DCEB7F9-6056-41AE-93D6-C5D4C94C8F50}"/>
              </a:ext>
            </a:extLst>
          </p:cNvPr>
          <p:cNvSpPr>
            <a:spLocks noGrp="1"/>
          </p:cNvSpPr>
          <p:nvPr>
            <p:ph type="body" sz="quarter" idx="14" hasCustomPrompt="1"/>
          </p:nvPr>
        </p:nvSpPr>
        <p:spPr>
          <a:xfrm rot="21043309">
            <a:off x="8122162" y="5338536"/>
            <a:ext cx="2746356" cy="425315"/>
          </a:xfrm>
        </p:spPr>
        <p:txBody>
          <a:bodyPr/>
          <a:lstStyle>
            <a:lvl1pPr marL="0" indent="0" algn="r">
              <a:buNone/>
              <a:defRPr i="0">
                <a:latin typeface="Lucida Handwriting" panose="03010101010101010101" pitchFamily="66"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Generation XYZ</a:t>
            </a:r>
            <a:endParaRPr lang="en-ZA" dirty="0"/>
          </a:p>
        </p:txBody>
      </p:sp>
    </p:spTree>
    <p:extLst>
      <p:ext uri="{BB962C8B-B14F-4D97-AF65-F5344CB8AC3E}">
        <p14:creationId xmlns:p14="http://schemas.microsoft.com/office/powerpoint/2010/main" val="1455771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oints">
    <p:spTree>
      <p:nvGrpSpPr>
        <p:cNvPr id="1" name=""/>
        <p:cNvGrpSpPr/>
        <p:nvPr/>
      </p:nvGrpSpPr>
      <p:grpSpPr>
        <a:xfrm>
          <a:off x="0" y="0"/>
          <a:ext cx="0" cy="0"/>
          <a:chOff x="0" y="0"/>
          <a:chExt cx="0" cy="0"/>
        </a:xfrm>
      </p:grpSpPr>
      <p:sp>
        <p:nvSpPr>
          <p:cNvPr id="2" name="Title 1"/>
          <p:cNvSpPr>
            <a:spLocks noGrp="1"/>
          </p:cNvSpPr>
          <p:nvPr>
            <p:ph type="title"/>
          </p:nvPr>
        </p:nvSpPr>
        <p:spPr>
          <a:xfrm>
            <a:off x="1295400" y="979709"/>
            <a:ext cx="9601197"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295400" y="3073155"/>
            <a:ext cx="9601197" cy="520392"/>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cxnSp>
        <p:nvCxnSpPr>
          <p:cNvPr id="16" name="Straight Connector 15"/>
          <p:cNvCxnSpPr/>
          <p:nvPr/>
        </p:nvCxnSpPr>
        <p:spPr>
          <a:xfrm>
            <a:off x="2012723" y="2937688"/>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8" name="Content Placeholder 2">
            <a:extLst>
              <a:ext uri="{FF2B5EF4-FFF2-40B4-BE49-F238E27FC236}">
                <a16:creationId xmlns:a16="http://schemas.microsoft.com/office/drawing/2014/main" id="{4202A890-9091-4399-80AF-8AF212A1ED43}"/>
              </a:ext>
            </a:extLst>
          </p:cNvPr>
          <p:cNvSpPr>
            <a:spLocks noGrp="1"/>
          </p:cNvSpPr>
          <p:nvPr>
            <p:ph idx="13" hasCustomPrompt="1"/>
          </p:nvPr>
        </p:nvSpPr>
        <p:spPr>
          <a:xfrm>
            <a:off x="1295401" y="3864479"/>
            <a:ext cx="2952000" cy="1109133"/>
          </a:xfrm>
          <a:ln w="44450" cap="sq" cmpd="thinThick">
            <a:solidFill>
              <a:schemeClr val="accent1"/>
            </a:solidFill>
            <a:miter lim="800000"/>
          </a:ln>
        </p:spPr>
        <p:txBody>
          <a:bodyPr anchor="ctr"/>
          <a:lstStyle>
            <a:lvl1pPr marL="0" indent="0" algn="ctr">
              <a:buNone/>
              <a:defRPr/>
            </a:lvl1pPr>
            <a:lvl2pPr marL="457200" indent="0" algn="ctr">
              <a:buNone/>
              <a:defRPr/>
            </a:lvl2pPr>
            <a:lvl3pPr marL="914400" indent="0" algn="ctr">
              <a:buNone/>
              <a:defRPr/>
            </a:lvl3pPr>
          </a:lstStyle>
          <a:p>
            <a:pPr lvl="0"/>
            <a:r>
              <a:rPr lang="en-US" dirty="0"/>
              <a:t>Description</a:t>
            </a:r>
          </a:p>
        </p:txBody>
      </p:sp>
      <p:sp>
        <p:nvSpPr>
          <p:cNvPr id="9" name="Content Placeholder 2">
            <a:extLst>
              <a:ext uri="{FF2B5EF4-FFF2-40B4-BE49-F238E27FC236}">
                <a16:creationId xmlns:a16="http://schemas.microsoft.com/office/drawing/2014/main" id="{F1661F6C-2BB1-41AF-BF4C-144E940F7B25}"/>
              </a:ext>
            </a:extLst>
          </p:cNvPr>
          <p:cNvSpPr>
            <a:spLocks noGrp="1"/>
          </p:cNvSpPr>
          <p:nvPr>
            <p:ph idx="14" hasCustomPrompt="1"/>
          </p:nvPr>
        </p:nvSpPr>
        <p:spPr>
          <a:xfrm>
            <a:off x="4620000" y="3864479"/>
            <a:ext cx="2952000" cy="1109133"/>
          </a:xfrm>
          <a:ln w="44450" cap="sq" cmpd="thinThick">
            <a:solidFill>
              <a:schemeClr val="accent3"/>
            </a:solidFill>
            <a:miter lim="800000"/>
          </a:ln>
        </p:spPr>
        <p:txBody>
          <a:bodyPr anchor="ctr"/>
          <a:lstStyle>
            <a:lvl1pPr marL="0" indent="0" algn="ctr">
              <a:buNone/>
              <a:defRPr/>
            </a:lvl1pPr>
            <a:lvl2pPr marL="457200" indent="0" algn="ctr">
              <a:buNone/>
              <a:defRPr/>
            </a:lvl2pPr>
            <a:lvl3pPr marL="914400" indent="0" algn="ctr">
              <a:buNone/>
              <a:defRPr/>
            </a:lvl3pPr>
          </a:lstStyle>
          <a:p>
            <a:pPr lvl="0"/>
            <a:r>
              <a:rPr lang="en-US" dirty="0"/>
              <a:t>Description</a:t>
            </a:r>
          </a:p>
        </p:txBody>
      </p:sp>
      <p:sp>
        <p:nvSpPr>
          <p:cNvPr id="10" name="Content Placeholder 2">
            <a:extLst>
              <a:ext uri="{FF2B5EF4-FFF2-40B4-BE49-F238E27FC236}">
                <a16:creationId xmlns:a16="http://schemas.microsoft.com/office/drawing/2014/main" id="{3AFB258B-8362-4F6C-94EF-7C1F32CEBF2D}"/>
              </a:ext>
            </a:extLst>
          </p:cNvPr>
          <p:cNvSpPr>
            <a:spLocks noGrp="1"/>
          </p:cNvSpPr>
          <p:nvPr>
            <p:ph idx="15" hasCustomPrompt="1"/>
          </p:nvPr>
        </p:nvSpPr>
        <p:spPr>
          <a:xfrm>
            <a:off x="7944598" y="3864479"/>
            <a:ext cx="2952000" cy="1109133"/>
          </a:xfrm>
          <a:ln w="44450" cap="sq" cmpd="thinThick">
            <a:solidFill>
              <a:schemeClr val="accent2"/>
            </a:solidFill>
            <a:miter lim="800000"/>
          </a:ln>
        </p:spPr>
        <p:txBody>
          <a:bodyPr anchor="ctr"/>
          <a:lstStyle>
            <a:lvl1pPr marL="0" indent="0" algn="ctr">
              <a:buNone/>
              <a:defRPr/>
            </a:lvl1pPr>
            <a:lvl2pPr marL="457200" indent="0" algn="ctr">
              <a:buNone/>
              <a:defRPr/>
            </a:lvl2pPr>
            <a:lvl3pPr marL="914400" indent="0" algn="ctr">
              <a:buNone/>
              <a:defRPr/>
            </a:lvl3pPr>
          </a:lstStyle>
          <a:p>
            <a:pPr lvl="0"/>
            <a:r>
              <a:rPr lang="en-US" dirty="0"/>
              <a:t>Description</a:t>
            </a:r>
          </a:p>
        </p:txBody>
      </p:sp>
    </p:spTree>
    <p:extLst>
      <p:ext uri="{BB962C8B-B14F-4D97-AF65-F5344CB8AC3E}">
        <p14:creationId xmlns:p14="http://schemas.microsoft.com/office/powerpoint/2010/main" val="36728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46CE7D5-CF57-46EF-B807-FDD0502418D4}" type="datetimeFigureOut">
              <a:rPr lang="en-US" smtClean="0"/>
              <a:t>11/7/2022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30EA680-D336-4FF7-8B7A-9848BB0A1C32}" type="slidenum">
              <a:rPr lang="en-US" smtClean="0"/>
              <a:t>‹#›</a:t>
            </a:fld>
            <a:endParaRPr lang="en-US" dirty="0"/>
          </a:p>
        </p:txBody>
      </p:sp>
    </p:spTree>
    <p:extLst>
      <p:ext uri="{BB962C8B-B14F-4D97-AF65-F5344CB8AC3E}">
        <p14:creationId xmlns:p14="http://schemas.microsoft.com/office/powerpoint/2010/main" val="543425805"/>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86" r:id="rId3"/>
    <p:sldLayoutId id="2147484187" r:id="rId4"/>
    <p:sldLayoutId id="2147484188" r:id="rId5"/>
    <p:sldLayoutId id="2147484189" r:id="rId6"/>
    <p:sldLayoutId id="2147484190" r:id="rId7"/>
    <p:sldLayoutId id="2147484191" r:id="rId8"/>
    <p:sldLayoutId id="2147484192" r:id="rId9"/>
    <p:sldLayoutId id="2147484171" r:id="rId10"/>
    <p:sldLayoutId id="2147484172" r:id="rId11"/>
    <p:sldLayoutId id="2147484173" r:id="rId12"/>
    <p:sldLayoutId id="2147484193" r:id="rId13"/>
    <p:sldLayoutId id="2147484194" r:id="rId14"/>
    <p:sldLayoutId id="2147484174" r:id="rId15"/>
    <p:sldLayoutId id="2147484195" r:id="rId16"/>
    <p:sldLayoutId id="214748417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1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7.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hyperlink" Target="http://plcmets.pbworks.com/w/page/17241037/Bonnstetter%20Levels%20of%20Inquiry"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oe32012-2013.weebly.com/uploads/1/3/5/0/13504411/eisner_elliot_-_the_three_curricula_the_all_schools_teach.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microsoft.com/office/2007/relationships/hdphoto" Target="../media/hdphoto3.wdp"/><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hyperlink" Target="https://sites.google.com/site/udlguidelinesexamples/home"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inclusivepedagogy.uchicago.edu/" TargetMode="Externa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hyperlink" Target="https://www.jstor.org/stable/42742176?seq=1#metadata_info_tab_contents" TargetMode="External"/><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14.xml"/><Relationship Id="rId5" Type="http://schemas.openxmlformats.org/officeDocument/2006/relationships/image" Target="../media/image42.png"/><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3.jpeg"/><Relationship Id="rId7"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17.xml"/><Relationship Id="rId6" Type="http://schemas.openxmlformats.org/officeDocument/2006/relationships/image" Target="../media/image45.png"/><Relationship Id="rId5" Type="http://schemas.openxmlformats.org/officeDocument/2006/relationships/hyperlink" Target="https://teachinginhighered.com/podcast/teach-students-learn/" TargetMode="External"/><Relationship Id="rId4" Type="http://schemas.openxmlformats.org/officeDocument/2006/relationships/image" Target="../media/image44.jpeg"/><Relationship Id="rId9" Type="http://schemas.openxmlformats.org/officeDocument/2006/relationships/image" Target="../media/image48.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7.xml"/><Relationship Id="rId5" Type="http://schemas.openxmlformats.org/officeDocument/2006/relationships/image" Target="../media/image52.png"/><Relationship Id="rId4" Type="http://schemas.openxmlformats.org/officeDocument/2006/relationships/image" Target="../media/image51.png"/></Relationships>
</file>

<file path=ppt/slides/_rels/slide4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0.png"/><Relationship Id="rId7" Type="http://schemas.microsoft.com/office/2007/relationships/hdphoto" Target="../media/hdphoto4.wdp"/><Relationship Id="rId2" Type="http://schemas.openxmlformats.org/officeDocument/2006/relationships/image" Target="../media/image49.png"/><Relationship Id="rId1" Type="http://schemas.openxmlformats.org/officeDocument/2006/relationships/slideLayout" Target="../slideLayouts/slideLayout1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microsoft.com/office/2007/relationships/hdphoto" Target="../media/hdphoto5.wdp"/></Relationships>
</file>

<file path=ppt/slides/_rels/slide47.xml.rels><?xml version="1.0" encoding="UTF-8" standalone="yes"?>
<Relationships xmlns="http://schemas.openxmlformats.org/package/2006/relationships"><Relationship Id="rId8" Type="http://schemas.openxmlformats.org/officeDocument/2006/relationships/hyperlink" Target="https://acue.org/inclusive-teaching-practices-toolkit/#sec5" TargetMode="External"/><Relationship Id="rId3" Type="http://schemas.openxmlformats.org/officeDocument/2006/relationships/hyperlink" Target="https://acue.org/inclusive-teaching-practices-toolkit/#sec8" TargetMode="External"/><Relationship Id="rId7" Type="http://schemas.openxmlformats.org/officeDocument/2006/relationships/hyperlink" Target="https://acue.org/inclusive-teaching-practices-toolkit/#sec2"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acue.org/inclusive-teaching-practices-toolkit/#sec3" TargetMode="External"/><Relationship Id="rId5" Type="http://schemas.openxmlformats.org/officeDocument/2006/relationships/hyperlink" Target="https://acue.org/inclusive-teaching-practices-toolkit/#sec1" TargetMode="External"/><Relationship Id="rId10" Type="http://schemas.openxmlformats.org/officeDocument/2006/relationships/hyperlink" Target="https://acue.org/inclusive-teaching-practices-toolkit/#sec7" TargetMode="External"/><Relationship Id="rId4" Type="http://schemas.openxmlformats.org/officeDocument/2006/relationships/hyperlink" Target="https://acue.org/inclusive-teaching-practices-toolkit/#sec4" TargetMode="External"/><Relationship Id="rId9" Type="http://schemas.openxmlformats.org/officeDocument/2006/relationships/hyperlink" Target="https://acue.org/inclusive-teaching-practices-toolkit/#sec6"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s://acue.org/inclusive-teaching-practices-toolkit/#sec5" TargetMode="External"/><Relationship Id="rId3" Type="http://schemas.openxmlformats.org/officeDocument/2006/relationships/hyperlink" Target="https://acue.org/inclusive-teaching-practices-toolkit/#sec8" TargetMode="External"/><Relationship Id="rId7" Type="http://schemas.openxmlformats.org/officeDocument/2006/relationships/hyperlink" Target="https://acue.org/inclusive-teaching-practices-toolkit/#sec2"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acue.org/inclusive-teaching-practices-toolkit/#sec3" TargetMode="External"/><Relationship Id="rId11" Type="http://schemas.openxmlformats.org/officeDocument/2006/relationships/image" Target="../media/image55.png"/><Relationship Id="rId5" Type="http://schemas.openxmlformats.org/officeDocument/2006/relationships/hyperlink" Target="https://acue.org/inclusive-teaching-practices-toolkit/#sec1" TargetMode="External"/><Relationship Id="rId10" Type="http://schemas.openxmlformats.org/officeDocument/2006/relationships/hyperlink" Target="https://acue.org/inclusive-teaching-practices-toolkit/#sec7" TargetMode="External"/><Relationship Id="rId4" Type="http://schemas.openxmlformats.org/officeDocument/2006/relationships/hyperlink" Target="https://acue.org/inclusive-teaching-practices-toolkit/#sec4" TargetMode="External"/><Relationship Id="rId9" Type="http://schemas.openxmlformats.org/officeDocument/2006/relationships/hyperlink" Target="https://acue.org/inclusive-teaching-practices-toolkit/#sec6"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hyperlink" Target="https://inclusivepedagogy.uchicago.edu/"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More than MET</a:t>
            </a:r>
          </a:p>
        </p:txBody>
      </p:sp>
      <p:sp>
        <p:nvSpPr>
          <p:cNvPr id="3" name="Subtitle 2"/>
          <p:cNvSpPr>
            <a:spLocks noGrp="1"/>
          </p:cNvSpPr>
          <p:nvPr>
            <p:ph type="subTitle" idx="1"/>
          </p:nvPr>
        </p:nvSpPr>
        <p:spPr/>
        <p:txBody>
          <a:bodyPr/>
          <a:lstStyle/>
          <a:p>
            <a:r>
              <a:rPr lang="en-US" b="0" i="0" dirty="0">
                <a:solidFill>
                  <a:srgbClr val="000000"/>
                </a:solidFill>
                <a:effectLst/>
                <a:latin typeface="Lato" panose="020F0502020204030203" pitchFamily="34" charset="0"/>
              </a:rPr>
              <a:t>Using Inclusive Pedagogy to Support QM Standards</a:t>
            </a:r>
            <a:endParaRPr lang="en-US" dirty="0"/>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descr="iceburg illusion">
            <a:extLst>
              <a:ext uri="{FF2B5EF4-FFF2-40B4-BE49-F238E27FC236}">
                <a16:creationId xmlns:a16="http://schemas.microsoft.com/office/drawing/2014/main" id="{861BFC1A-EAE7-415C-B067-DF320DA821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9138" y="806450"/>
            <a:ext cx="8356600" cy="532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descr="null">
            <a:extLst>
              <a:ext uri="{FF2B5EF4-FFF2-40B4-BE49-F238E27FC236}">
                <a16:creationId xmlns:a16="http://schemas.microsoft.com/office/drawing/2014/main" id="{78A15FA4-AF76-40FB-B087-D571EEAE7FEB}"/>
              </a:ext>
            </a:extLst>
          </p:cNvPr>
          <p:cNvSpPr txBox="1"/>
          <p:nvPr/>
        </p:nvSpPr>
        <p:spPr>
          <a:xfrm>
            <a:off x="10233103" y="770514"/>
            <a:ext cx="427809" cy="1230179"/>
          </a:xfrm>
          <a:prstGeom prst="rect">
            <a:avLst/>
          </a:prstGeom>
          <a:noFill/>
        </p:spPr>
        <p:txBody>
          <a:bodyPr vert="wordArtVert">
            <a:spAutoFit/>
          </a:bodyPr>
          <a:lstStyle/>
          <a:p>
            <a:pPr>
              <a:defRPr/>
            </a:pPr>
            <a:r>
              <a:rPr lang="en-US" sz="1400" b="1" dirty="0"/>
              <a:t>NULL</a:t>
            </a:r>
          </a:p>
        </p:txBody>
      </p:sp>
      <p:cxnSp>
        <p:nvCxnSpPr>
          <p:cNvPr id="11" name="Elbow Connector 10">
            <a:extLst>
              <a:ext uri="{FF2B5EF4-FFF2-40B4-BE49-F238E27FC236}">
                <a16:creationId xmlns:a16="http://schemas.microsoft.com/office/drawing/2014/main" id="{F1A3F588-A5F3-408F-B3C2-92E3D8B09FF3}"/>
              </a:ext>
              <a:ext uri="{C183D7F6-B498-43B3-948B-1728B52AA6E4}">
                <adec:decorative xmlns:adec="http://schemas.microsoft.com/office/drawing/2017/decorative" val="1"/>
              </a:ext>
            </a:extLst>
          </p:cNvPr>
          <p:cNvCxnSpPr>
            <a:stCxn id="7" idx="0"/>
          </p:cNvCxnSpPr>
          <p:nvPr/>
        </p:nvCxnSpPr>
        <p:spPr>
          <a:xfrm rot="5400000" flipH="1" flipV="1">
            <a:off x="9779000" y="1855788"/>
            <a:ext cx="731838" cy="588962"/>
          </a:xfrm>
          <a:prstGeom prst="bentConnector3">
            <a:avLst>
              <a:gd name="adj1" fmla="val 50000"/>
            </a:avLst>
          </a:prstGeom>
          <a:ln w="57150">
            <a:solidFill>
              <a:srgbClr val="002060"/>
            </a:solidFill>
            <a:headEnd type="triangle"/>
            <a:tailEnd type="triangle"/>
          </a:ln>
        </p:spPr>
        <p:style>
          <a:lnRef idx="2">
            <a:schemeClr val="dk1"/>
          </a:lnRef>
          <a:fillRef idx="0">
            <a:schemeClr val="dk1"/>
          </a:fillRef>
          <a:effectRef idx="1">
            <a:schemeClr val="dk1"/>
          </a:effectRef>
          <a:fontRef idx="minor">
            <a:schemeClr val="tx1"/>
          </a:fontRef>
        </p:style>
      </p:cxnSp>
      <p:sp>
        <p:nvSpPr>
          <p:cNvPr id="7" name="Oval 6" descr="circle around boat">
            <a:extLst>
              <a:ext uri="{FF2B5EF4-FFF2-40B4-BE49-F238E27FC236}">
                <a16:creationId xmlns:a16="http://schemas.microsoft.com/office/drawing/2014/main" id="{313009B4-4529-4294-AB4D-6DDDF0B48D9F}"/>
              </a:ext>
            </a:extLst>
          </p:cNvPr>
          <p:cNvSpPr/>
          <p:nvPr/>
        </p:nvSpPr>
        <p:spPr>
          <a:xfrm>
            <a:off x="9620251" y="2516188"/>
            <a:ext cx="461963" cy="461962"/>
          </a:xfrm>
          <a:prstGeom prst="ellipse">
            <a:avLst/>
          </a:prstGeom>
          <a:solidFill>
            <a:schemeClr val="accent2">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2534" name="Picture 15" descr="explicit">
            <a:extLst>
              <a:ext uri="{FF2B5EF4-FFF2-40B4-BE49-F238E27FC236}">
                <a16:creationId xmlns:a16="http://schemas.microsoft.com/office/drawing/2014/main" id="{BBA6A05D-CEDB-4975-BE5B-5573B0845F0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73226" y="857251"/>
            <a:ext cx="250825"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6" descr="hidden">
            <a:extLst>
              <a:ext uri="{FF2B5EF4-FFF2-40B4-BE49-F238E27FC236}">
                <a16:creationId xmlns:a16="http://schemas.microsoft.com/office/drawing/2014/main" id="{B9C46C42-289D-46D6-A776-B2B297CE6B8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73226" y="3810000"/>
            <a:ext cx="250825"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402C582-3C26-05AE-8703-0FF33152C293}"/>
              </a:ext>
            </a:extLst>
          </p:cNvPr>
          <p:cNvSpPr>
            <a:spLocks noGrp="1"/>
          </p:cNvSpPr>
          <p:nvPr>
            <p:ph type="title" idx="4294967295"/>
          </p:nvPr>
        </p:nvSpPr>
        <p:spPr>
          <a:xfrm>
            <a:off x="1295402" y="-1303867"/>
            <a:ext cx="9601196" cy="1303867"/>
          </a:xfrm>
        </p:spPr>
        <p:txBody>
          <a:bodyPr vert="horz" lIns="91440" tIns="45720" rIns="91440" bIns="45720" rtlCol="0" anchor="b">
            <a:noAutofit/>
          </a:bodyPr>
          <a:lstStyle/>
          <a:p>
            <a:r>
              <a:rPr lang="en-US" dirty="0"/>
              <a:t>Iceberg illusion</a:t>
            </a:r>
          </a:p>
        </p:txBody>
      </p:sp>
      <p:pic>
        <p:nvPicPr>
          <p:cNvPr id="9" name="Picture 8">
            <a:extLst>
              <a:ext uri="{FF2B5EF4-FFF2-40B4-BE49-F238E27FC236}">
                <a16:creationId xmlns:a16="http://schemas.microsoft.com/office/drawing/2014/main" id="{84B95B9D-808C-5CA5-7633-7CC39743F4CF}"/>
              </a:ext>
            </a:extLst>
          </p:cNvPr>
          <p:cNvPicPr>
            <a:picLocks noChangeAspect="1"/>
          </p:cNvPicPr>
          <p:nvPr/>
        </p:nvPicPr>
        <p:blipFill rotWithShape="1">
          <a:blip r:embed="rId6"/>
          <a:srcRect l="7405" t="7264" r="6129" b="6365"/>
          <a:stretch/>
        </p:blipFill>
        <p:spPr>
          <a:xfrm>
            <a:off x="2202274" y="3661088"/>
            <a:ext cx="2376943" cy="2374386"/>
          </a:xfrm>
          <a:prstGeom prst="rect">
            <a:avLst/>
          </a:prstGeom>
        </p:spPr>
      </p:pic>
      <p:sp>
        <p:nvSpPr>
          <p:cNvPr id="10" name="TextBox 9">
            <a:extLst>
              <a:ext uri="{FF2B5EF4-FFF2-40B4-BE49-F238E27FC236}">
                <a16:creationId xmlns:a16="http://schemas.microsoft.com/office/drawing/2014/main" id="{8539781B-1C01-8ECC-8088-4D83BD6E8FB0}"/>
              </a:ext>
            </a:extLst>
          </p:cNvPr>
          <p:cNvSpPr txBox="1"/>
          <p:nvPr/>
        </p:nvSpPr>
        <p:spPr>
          <a:xfrm>
            <a:off x="1895476" y="2908004"/>
            <a:ext cx="2939418" cy="830997"/>
          </a:xfrm>
          <a:prstGeom prst="rect">
            <a:avLst/>
          </a:prstGeom>
          <a:noFill/>
        </p:spPr>
        <p:txBody>
          <a:bodyPr wrap="square">
            <a:spAutoFit/>
          </a:bodyPr>
          <a:lstStyle/>
          <a:p>
            <a:pPr algn="ctr"/>
            <a:r>
              <a:rPr lang="da-DK" sz="2400" b="1" i="0" dirty="0">
                <a:solidFill>
                  <a:schemeClr val="tx1">
                    <a:lumMod val="95000"/>
                    <a:lumOff val="5000"/>
                  </a:schemeClr>
                </a:solidFill>
                <a:effectLst/>
                <a:latin typeface="Inter"/>
              </a:rPr>
              <a:t>Join at slido.com</a:t>
            </a:r>
          </a:p>
          <a:p>
            <a:pPr algn="ctr"/>
            <a:r>
              <a:rPr lang="da-DK" sz="2400" b="1" i="0" dirty="0">
                <a:solidFill>
                  <a:schemeClr val="tx1">
                    <a:lumMod val="95000"/>
                    <a:lumOff val="5000"/>
                  </a:schemeClr>
                </a:solidFill>
                <a:effectLst/>
                <a:latin typeface="Inter"/>
              </a:rPr>
              <a:t>#1692 345</a:t>
            </a:r>
          </a:p>
        </p:txBody>
      </p:sp>
    </p:spTree>
    <p:extLst>
      <p:ext uri="{BB962C8B-B14F-4D97-AF65-F5344CB8AC3E}">
        <p14:creationId xmlns:p14="http://schemas.microsoft.com/office/powerpoint/2010/main" val="2938081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878F07B5-89F4-EECF-724D-0E9FA70516B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08785756"/>
              </p:ext>
            </p:extLst>
          </p:nvPr>
        </p:nvGraphicFramePr>
        <p:xfrm>
          <a:off x="1404843" y="2504691"/>
          <a:ext cx="6058021" cy="37068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674" name="Title 1">
            <a:extLst>
              <a:ext uri="{FF2B5EF4-FFF2-40B4-BE49-F238E27FC236}">
                <a16:creationId xmlns:a16="http://schemas.microsoft.com/office/drawing/2014/main" id="{04F93408-7BC1-495B-BB63-4F2A987C370E}"/>
              </a:ext>
            </a:extLst>
          </p:cNvPr>
          <p:cNvSpPr>
            <a:spLocks noGrp="1" noChangeArrowheads="1"/>
          </p:cNvSpPr>
          <p:nvPr>
            <p:ph type="title"/>
          </p:nvPr>
        </p:nvSpPr>
        <p:spPr/>
        <p:txBody>
          <a:bodyPr/>
          <a:lstStyle/>
          <a:p>
            <a:r>
              <a:rPr lang="en-US" altLang="en-US" dirty="0">
                <a:ea typeface="ＭＳ Ｐゴシック" panose="020B0600070205080204" pitchFamily="34" charset="-128"/>
              </a:rPr>
              <a:t>Three Key Tools</a:t>
            </a:r>
          </a:p>
        </p:txBody>
      </p:sp>
      <p:sp>
        <p:nvSpPr>
          <p:cNvPr id="28676" name="AutoShape 4" descr="Assignment transparent background PNG cliparts free download | HiClipart">
            <a:extLst>
              <a:ext uri="{FF2B5EF4-FFF2-40B4-BE49-F238E27FC236}">
                <a16:creationId xmlns:a16="http://schemas.microsoft.com/office/drawing/2014/main" id="{8626AC87-B138-4A27-BD35-9C0FF7AB37FB}"/>
              </a:ext>
            </a:extLst>
          </p:cNvPr>
          <p:cNvSpPr>
            <a:spLocks noChangeAspect="1" noChangeArrowheads="1"/>
          </p:cNvSpPr>
          <p:nvPr/>
        </p:nvSpPr>
        <p:spPr bwMode="auto">
          <a:xfrm>
            <a:off x="1679575" y="-852488"/>
            <a:ext cx="1790700" cy="179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28677" name="AutoShape 6" descr="Assignment transparent background PNG cliparts free download | HiClipart">
            <a:extLst>
              <a:ext uri="{FF2B5EF4-FFF2-40B4-BE49-F238E27FC236}">
                <a16:creationId xmlns:a16="http://schemas.microsoft.com/office/drawing/2014/main" id="{027DCB71-9C0E-4A4C-8083-6C56CF0EE2EE}"/>
              </a:ext>
            </a:extLst>
          </p:cNvPr>
          <p:cNvSpPr>
            <a:spLocks noChangeAspect="1" noChangeArrowheads="1"/>
          </p:cNvSpPr>
          <p:nvPr/>
        </p:nvSpPr>
        <p:spPr bwMode="auto">
          <a:xfrm>
            <a:off x="1831975" y="-700088"/>
            <a:ext cx="1790700" cy="179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3" name="TextBox 17">
            <a:extLst>
              <a:ext uri="{FF2B5EF4-FFF2-40B4-BE49-F238E27FC236}">
                <a16:creationId xmlns:a16="http://schemas.microsoft.com/office/drawing/2014/main" id="{D8F0D161-8EED-A965-1B6A-D9D2148C5A06}"/>
              </a:ext>
            </a:extLst>
          </p:cNvPr>
          <p:cNvSpPr txBox="1">
            <a:spLocks noChangeArrowheads="1"/>
          </p:cNvSpPr>
          <p:nvPr/>
        </p:nvSpPr>
        <p:spPr bwMode="auto">
          <a:xfrm>
            <a:off x="2265278" y="2716745"/>
            <a:ext cx="42484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800" b="1" dirty="0">
                <a:latin typeface="Arial" panose="020B0604020202020204" pitchFamily="34" charset="0"/>
              </a:rPr>
              <a:t>    </a:t>
            </a:r>
            <a:r>
              <a:rPr lang="en-US" altLang="en-US" sz="2800" b="1" dirty="0">
                <a:latin typeface="Arial" panose="020B0604020202020204" pitchFamily="34" charset="0"/>
              </a:rPr>
              <a:t>Detailed</a:t>
            </a:r>
            <a:r>
              <a:rPr lang="en-US" altLang="en-US" sz="1800" b="1" dirty="0">
                <a:latin typeface="Arial" panose="020B0604020202020204" pitchFamily="34" charset="0"/>
              </a:rPr>
              <a:t> </a:t>
            </a:r>
            <a:r>
              <a:rPr lang="en-US" altLang="en-US" sz="2800" b="1" dirty="0">
                <a:latin typeface="Arial" panose="020B0604020202020204" pitchFamily="34" charset="0"/>
              </a:rPr>
              <a:t>Syllabus</a:t>
            </a:r>
          </a:p>
        </p:txBody>
      </p:sp>
      <p:sp>
        <p:nvSpPr>
          <p:cNvPr id="6" name="Rectangle: Top Corners Rounded 4">
            <a:extLst>
              <a:ext uri="{FF2B5EF4-FFF2-40B4-BE49-F238E27FC236}">
                <a16:creationId xmlns:a16="http://schemas.microsoft.com/office/drawing/2014/main" id="{49CE715E-2D37-F783-7828-3AC2E3B317A5}"/>
              </a:ext>
              <a:ext uri="{C183D7F6-B498-43B3-948B-1728B52AA6E4}">
                <adec:decorative xmlns:adec="http://schemas.microsoft.com/office/drawing/2017/decorative" val="1"/>
              </a:ext>
            </a:extLst>
          </p:cNvPr>
          <p:cNvSpPr txBox="1"/>
          <p:nvPr/>
        </p:nvSpPr>
        <p:spPr>
          <a:xfrm>
            <a:off x="2404784" y="3736994"/>
            <a:ext cx="5058080" cy="8015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0" lvl="1" algn="l" defTabSz="1244600">
              <a:lnSpc>
                <a:spcPct val="90000"/>
              </a:lnSpc>
              <a:spcBef>
                <a:spcPct val="0"/>
              </a:spcBef>
              <a:spcAft>
                <a:spcPct val="15000"/>
              </a:spcAft>
            </a:pPr>
            <a:endParaRPr lang="en-US" sz="2800" kern="1200" dirty="0"/>
          </a:p>
        </p:txBody>
      </p:sp>
      <p:pic>
        <p:nvPicPr>
          <p:cNvPr id="11" name="Picture 10">
            <a:extLst>
              <a:ext uri="{FF2B5EF4-FFF2-40B4-BE49-F238E27FC236}">
                <a16:creationId xmlns:a16="http://schemas.microsoft.com/office/drawing/2014/main" id="{0C916636-4ADE-B3FE-02B9-DE58C6D49E8D}"/>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350604" y="3539264"/>
            <a:ext cx="5560341" cy="2772053"/>
          </a:xfrm>
          <a:prstGeom prst="rect">
            <a:avLst/>
          </a:prstGeom>
        </p:spPr>
      </p:pic>
      <p:pic>
        <p:nvPicPr>
          <p:cNvPr id="13" name="Picture 12">
            <a:extLst>
              <a:ext uri="{FF2B5EF4-FFF2-40B4-BE49-F238E27FC236}">
                <a16:creationId xmlns:a16="http://schemas.microsoft.com/office/drawing/2014/main" id="{B8E759CD-25A3-5AF0-90C6-0BB66F26D50F}"/>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flipH="1">
            <a:off x="1128446" y="3877606"/>
            <a:ext cx="2742654" cy="2333945"/>
          </a:xfrm>
          <a:prstGeom prst="rect">
            <a:avLst/>
          </a:prstGeom>
        </p:spPr>
      </p:pic>
      <p:pic>
        <p:nvPicPr>
          <p:cNvPr id="15" name="Picture 14">
            <a:extLst>
              <a:ext uri="{FF2B5EF4-FFF2-40B4-BE49-F238E27FC236}">
                <a16:creationId xmlns:a16="http://schemas.microsoft.com/office/drawing/2014/main" id="{C2AC87CD-72B6-D93C-2F30-4A42197FA623}"/>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flipH="1">
            <a:off x="2148147" y="3658914"/>
            <a:ext cx="657397" cy="559432"/>
          </a:xfrm>
          <a:prstGeom prst="rect">
            <a:avLst/>
          </a:prstGeom>
        </p:spPr>
      </p:pic>
      <p:pic>
        <p:nvPicPr>
          <p:cNvPr id="16" name="Picture 15">
            <a:extLst>
              <a:ext uri="{FF2B5EF4-FFF2-40B4-BE49-F238E27FC236}">
                <a16:creationId xmlns:a16="http://schemas.microsoft.com/office/drawing/2014/main" id="{331428EF-7E5E-DA7C-39E6-F44DE1AC1986}"/>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flipH="1">
            <a:off x="966703" y="3658914"/>
            <a:ext cx="657397" cy="559432"/>
          </a:xfrm>
          <a:prstGeom prst="rect">
            <a:avLst/>
          </a:prstGeom>
        </p:spPr>
      </p:pic>
      <p:sp>
        <p:nvSpPr>
          <p:cNvPr id="17" name="Content Placeholder 2">
            <a:extLst>
              <a:ext uri="{FF2B5EF4-FFF2-40B4-BE49-F238E27FC236}">
                <a16:creationId xmlns:a16="http://schemas.microsoft.com/office/drawing/2014/main" id="{2A6CF105-644A-5CF3-2F01-EBE854AE238D}"/>
              </a:ext>
            </a:extLst>
          </p:cNvPr>
          <p:cNvSpPr txBox="1">
            <a:spLocks/>
          </p:cNvSpPr>
          <p:nvPr/>
        </p:nvSpPr>
        <p:spPr>
          <a:xfrm>
            <a:off x="7566458" y="2505945"/>
            <a:ext cx="3580381" cy="2183819"/>
          </a:xfrm>
          <a:prstGeom prst="rect">
            <a:avLst/>
          </a:prstGeom>
        </p:spPr>
        <p:txBody>
          <a:bodyPr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1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defRPr/>
            </a:pPr>
            <a:r>
              <a:rPr lang="en-US" dirty="0"/>
              <a:t>F</a:t>
            </a:r>
            <a:r>
              <a:rPr lang="en-US" sz="1800" dirty="0"/>
              <a:t>irst &amp; most comprehensive tool you have</a:t>
            </a:r>
          </a:p>
          <a:p>
            <a:pPr lvl="1">
              <a:defRPr/>
            </a:pPr>
            <a:r>
              <a:rPr lang="en-US" dirty="0"/>
              <a:t>Handbook for the Course</a:t>
            </a:r>
          </a:p>
          <a:p>
            <a:pPr lvl="1">
              <a:defRPr/>
            </a:pPr>
            <a:r>
              <a:rPr lang="en-US" dirty="0"/>
              <a:t>Organized, Readable</a:t>
            </a:r>
          </a:p>
          <a:p>
            <a:pPr lvl="1">
              <a:defRPr/>
            </a:pPr>
            <a:r>
              <a:rPr lang="en-US" dirty="0"/>
              <a:t>Tone matters!</a:t>
            </a:r>
          </a:p>
          <a:p>
            <a:pPr lvl="1">
              <a:defRPr/>
            </a:pPr>
            <a:r>
              <a:rPr lang="en-US" dirty="0"/>
              <a:t>Accessible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878F07B5-89F4-EECF-724D-0E9FA70516B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09103411"/>
              </p:ext>
            </p:extLst>
          </p:nvPr>
        </p:nvGraphicFramePr>
        <p:xfrm>
          <a:off x="1404843" y="2504691"/>
          <a:ext cx="6058021" cy="37068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674" name="Title 1">
            <a:extLst>
              <a:ext uri="{FF2B5EF4-FFF2-40B4-BE49-F238E27FC236}">
                <a16:creationId xmlns:a16="http://schemas.microsoft.com/office/drawing/2014/main" id="{04F93408-7BC1-495B-BB63-4F2A987C370E}"/>
              </a:ext>
            </a:extLst>
          </p:cNvPr>
          <p:cNvSpPr>
            <a:spLocks noGrp="1" noChangeArrowheads="1"/>
          </p:cNvSpPr>
          <p:nvPr>
            <p:ph type="title"/>
          </p:nvPr>
        </p:nvSpPr>
        <p:spPr/>
        <p:txBody>
          <a:bodyPr/>
          <a:lstStyle/>
          <a:p>
            <a:r>
              <a:rPr lang="en-US" altLang="en-US" dirty="0">
                <a:ea typeface="ＭＳ Ｐゴシック" panose="020B0600070205080204" pitchFamily="34" charset="-128"/>
              </a:rPr>
              <a:t>Three Key Tools</a:t>
            </a:r>
          </a:p>
        </p:txBody>
      </p:sp>
      <p:sp>
        <p:nvSpPr>
          <p:cNvPr id="28676" name="AutoShape 4" descr="Assignment transparent background PNG cliparts free download | HiClipart">
            <a:extLst>
              <a:ext uri="{FF2B5EF4-FFF2-40B4-BE49-F238E27FC236}">
                <a16:creationId xmlns:a16="http://schemas.microsoft.com/office/drawing/2014/main" id="{8626AC87-B138-4A27-BD35-9C0FF7AB37FB}"/>
              </a:ext>
            </a:extLst>
          </p:cNvPr>
          <p:cNvSpPr>
            <a:spLocks noChangeAspect="1" noChangeArrowheads="1"/>
          </p:cNvSpPr>
          <p:nvPr/>
        </p:nvSpPr>
        <p:spPr bwMode="auto">
          <a:xfrm>
            <a:off x="1679575" y="-852488"/>
            <a:ext cx="1790700" cy="179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28677" name="AutoShape 6" descr="Assignment transparent background PNG cliparts free download | HiClipart">
            <a:extLst>
              <a:ext uri="{FF2B5EF4-FFF2-40B4-BE49-F238E27FC236}">
                <a16:creationId xmlns:a16="http://schemas.microsoft.com/office/drawing/2014/main" id="{027DCB71-9C0E-4A4C-8083-6C56CF0EE2EE}"/>
              </a:ext>
            </a:extLst>
          </p:cNvPr>
          <p:cNvSpPr>
            <a:spLocks noChangeAspect="1" noChangeArrowheads="1"/>
          </p:cNvSpPr>
          <p:nvPr/>
        </p:nvSpPr>
        <p:spPr bwMode="auto">
          <a:xfrm>
            <a:off x="1831975" y="-700088"/>
            <a:ext cx="1790700" cy="179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3" name="TextBox 17">
            <a:extLst>
              <a:ext uri="{FF2B5EF4-FFF2-40B4-BE49-F238E27FC236}">
                <a16:creationId xmlns:a16="http://schemas.microsoft.com/office/drawing/2014/main" id="{D8F0D161-8EED-A965-1B6A-D9D2148C5A06}"/>
              </a:ext>
            </a:extLst>
          </p:cNvPr>
          <p:cNvSpPr txBox="1">
            <a:spLocks noChangeArrowheads="1"/>
          </p:cNvSpPr>
          <p:nvPr/>
        </p:nvSpPr>
        <p:spPr bwMode="auto">
          <a:xfrm>
            <a:off x="2265278" y="2716745"/>
            <a:ext cx="42484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800" b="1" dirty="0">
                <a:latin typeface="Arial" panose="020B0604020202020204" pitchFamily="34" charset="0"/>
              </a:rPr>
              <a:t>    </a:t>
            </a:r>
            <a:r>
              <a:rPr lang="en-US" altLang="en-US" sz="2800" b="1" dirty="0">
                <a:latin typeface="Arial" panose="020B0604020202020204" pitchFamily="34" charset="0"/>
              </a:rPr>
              <a:t>Detailed</a:t>
            </a:r>
            <a:r>
              <a:rPr lang="en-US" altLang="en-US" sz="1800" b="1" dirty="0">
                <a:latin typeface="Arial" panose="020B0604020202020204" pitchFamily="34" charset="0"/>
              </a:rPr>
              <a:t> </a:t>
            </a:r>
            <a:r>
              <a:rPr lang="en-US" altLang="en-US" sz="2800" b="1" dirty="0">
                <a:latin typeface="Arial" panose="020B0604020202020204" pitchFamily="34" charset="0"/>
              </a:rPr>
              <a:t>Syllabus</a:t>
            </a:r>
          </a:p>
        </p:txBody>
      </p:sp>
      <p:sp>
        <p:nvSpPr>
          <p:cNvPr id="6" name="Rectangle: Top Corners Rounded 4">
            <a:extLst>
              <a:ext uri="{FF2B5EF4-FFF2-40B4-BE49-F238E27FC236}">
                <a16:creationId xmlns:a16="http://schemas.microsoft.com/office/drawing/2014/main" id="{49CE715E-2D37-F783-7828-3AC2E3B317A5}"/>
              </a:ext>
            </a:extLst>
          </p:cNvPr>
          <p:cNvSpPr txBox="1"/>
          <p:nvPr/>
        </p:nvSpPr>
        <p:spPr>
          <a:xfrm>
            <a:off x="2404784" y="3736994"/>
            <a:ext cx="5058080" cy="8015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0" lvl="1" algn="l" defTabSz="1244600">
              <a:lnSpc>
                <a:spcPct val="90000"/>
              </a:lnSpc>
              <a:spcBef>
                <a:spcPct val="0"/>
              </a:spcBef>
              <a:spcAft>
                <a:spcPct val="15000"/>
              </a:spcAft>
            </a:pPr>
            <a:r>
              <a:rPr lang="en-US" altLang="en-US" sz="2800" b="1" kern="1200" dirty="0">
                <a:latin typeface="Arial" panose="020B0604020202020204" pitchFamily="34" charset="0"/>
              </a:rPr>
              <a:t>Supportive Assignments</a:t>
            </a:r>
            <a:endParaRPr lang="en-US" sz="2800" kern="1200" dirty="0"/>
          </a:p>
        </p:txBody>
      </p:sp>
      <p:pic>
        <p:nvPicPr>
          <p:cNvPr id="4" name="Picture 3">
            <a:extLst>
              <a:ext uri="{FF2B5EF4-FFF2-40B4-BE49-F238E27FC236}">
                <a16:creationId xmlns:a16="http://schemas.microsoft.com/office/drawing/2014/main" id="{9963AE09-3D06-11DB-365D-63CD7FFD93E0}"/>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1295402" y="5153891"/>
            <a:ext cx="6615543" cy="1157426"/>
          </a:xfrm>
          <a:prstGeom prst="rect">
            <a:avLst/>
          </a:prstGeom>
        </p:spPr>
      </p:pic>
      <p:pic>
        <p:nvPicPr>
          <p:cNvPr id="5" name="Picture 4">
            <a:extLst>
              <a:ext uri="{FF2B5EF4-FFF2-40B4-BE49-F238E27FC236}">
                <a16:creationId xmlns:a16="http://schemas.microsoft.com/office/drawing/2014/main" id="{94C3E236-AAF3-BDE6-6129-EAF20E48E840}"/>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flipH="1">
            <a:off x="2265278" y="4757216"/>
            <a:ext cx="5541819" cy="448017"/>
          </a:xfrm>
          <a:prstGeom prst="rect">
            <a:avLst/>
          </a:prstGeom>
        </p:spPr>
      </p:pic>
      <p:pic>
        <p:nvPicPr>
          <p:cNvPr id="7" name="Picture 6">
            <a:extLst>
              <a:ext uri="{FF2B5EF4-FFF2-40B4-BE49-F238E27FC236}">
                <a16:creationId xmlns:a16="http://schemas.microsoft.com/office/drawing/2014/main" id="{F12B96C6-32A4-0982-CCB5-2E723AB3A32F}"/>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rot="2504439" flipH="1">
            <a:off x="2069928" y="4935199"/>
            <a:ext cx="657397" cy="559432"/>
          </a:xfrm>
          <a:prstGeom prst="rect">
            <a:avLst/>
          </a:prstGeom>
        </p:spPr>
      </p:pic>
      <p:pic>
        <p:nvPicPr>
          <p:cNvPr id="9" name="Picture 8">
            <a:extLst>
              <a:ext uri="{FF2B5EF4-FFF2-40B4-BE49-F238E27FC236}">
                <a16:creationId xmlns:a16="http://schemas.microsoft.com/office/drawing/2014/main" id="{CE42E2D4-5025-D495-87F7-4FDC35F2A450}"/>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rot="3263260" flipH="1">
            <a:off x="1076144" y="4811180"/>
            <a:ext cx="657397" cy="559432"/>
          </a:xfrm>
          <a:prstGeom prst="rect">
            <a:avLst/>
          </a:prstGeom>
        </p:spPr>
      </p:pic>
      <p:sp>
        <p:nvSpPr>
          <p:cNvPr id="10" name="Content Placeholder 2">
            <a:extLst>
              <a:ext uri="{FF2B5EF4-FFF2-40B4-BE49-F238E27FC236}">
                <a16:creationId xmlns:a16="http://schemas.microsoft.com/office/drawing/2014/main" id="{9E61D133-A697-4B44-9443-90B76E41D991}"/>
              </a:ext>
            </a:extLst>
          </p:cNvPr>
          <p:cNvSpPr txBox="1">
            <a:spLocks/>
          </p:cNvSpPr>
          <p:nvPr/>
        </p:nvSpPr>
        <p:spPr>
          <a:xfrm>
            <a:off x="7531821" y="3678382"/>
            <a:ext cx="3580381" cy="1526852"/>
          </a:xfrm>
          <a:prstGeom prst="rect">
            <a:avLst/>
          </a:prstGeom>
        </p:spPr>
        <p:txBody>
          <a:bodyPr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1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Tx/>
              <a:buNone/>
            </a:pPr>
            <a:r>
              <a:rPr lang="en-US" altLang="en-US" dirty="0">
                <a:ea typeface="ＭＳ Ｐゴシック" panose="020B0600070205080204" pitchFamily="34" charset="-128"/>
              </a:rPr>
              <a:t>More than just “transparent”</a:t>
            </a:r>
          </a:p>
          <a:p>
            <a:pPr lvl="1"/>
            <a:r>
              <a:rPr lang="en-US" altLang="en-US" dirty="0">
                <a:ea typeface="ＭＳ Ｐゴシック" panose="020B0600070205080204" pitchFamily="34" charset="-128"/>
              </a:rPr>
              <a:t>Clarity</a:t>
            </a:r>
          </a:p>
          <a:p>
            <a:pPr lvl="1"/>
            <a:r>
              <a:rPr lang="en-US" altLang="en-US" dirty="0">
                <a:ea typeface="ＭＳ Ｐゴシック" panose="020B0600070205080204" pitchFamily="34" charset="-128"/>
              </a:rPr>
              <a:t>Connections</a:t>
            </a:r>
          </a:p>
          <a:p>
            <a:pPr lvl="1"/>
            <a:r>
              <a:rPr lang="en-US" altLang="en-US" dirty="0">
                <a:ea typeface="ＭＳ Ｐゴシック" panose="020B0600070205080204" pitchFamily="34" charset="-128"/>
              </a:rPr>
              <a:t>Fosters Growth</a:t>
            </a:r>
          </a:p>
        </p:txBody>
      </p:sp>
    </p:spTree>
    <p:extLst>
      <p:ext uri="{BB962C8B-B14F-4D97-AF65-F5344CB8AC3E}">
        <p14:creationId xmlns:p14="http://schemas.microsoft.com/office/powerpoint/2010/main" val="72266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DFC34-F496-4778-A86F-A90F0F74B4B9}"/>
              </a:ext>
            </a:extLst>
          </p:cNvPr>
          <p:cNvSpPr>
            <a:spLocks noGrp="1"/>
          </p:cNvSpPr>
          <p:nvPr>
            <p:ph idx="1"/>
          </p:nvPr>
        </p:nvSpPr>
        <p:spPr>
          <a:xfrm>
            <a:off x="1395562" y="2855728"/>
            <a:ext cx="6725181" cy="3109642"/>
          </a:xfrm>
        </p:spPr>
        <p:txBody>
          <a:bodyPr>
            <a:normAutofit/>
          </a:bodyPr>
          <a:lstStyle/>
          <a:p>
            <a:pPr marL="0" indent="0">
              <a:buNone/>
              <a:defRPr/>
            </a:pPr>
            <a:r>
              <a:rPr lang="en-US" sz="2400" dirty="0"/>
              <a:t>Review one of the “before and after” assignments provided. Then share with a partner/group:</a:t>
            </a:r>
          </a:p>
          <a:p>
            <a:pPr lvl="1">
              <a:defRPr/>
            </a:pPr>
            <a:r>
              <a:rPr lang="en-US" sz="2000" dirty="0"/>
              <a:t>What change from the “before” do you think is the most significant? (c)</a:t>
            </a:r>
          </a:p>
          <a:p>
            <a:pPr lvl="1">
              <a:defRPr/>
            </a:pPr>
            <a:r>
              <a:rPr lang="en-US" sz="2000" dirty="0"/>
              <a:t>What would you add and/or change to improve the assignment? (a)</a:t>
            </a:r>
          </a:p>
        </p:txBody>
      </p:sp>
      <p:sp>
        <p:nvSpPr>
          <p:cNvPr id="2" name="TextBox 1">
            <a:extLst>
              <a:ext uri="{FF2B5EF4-FFF2-40B4-BE49-F238E27FC236}">
                <a16:creationId xmlns:a16="http://schemas.microsoft.com/office/drawing/2014/main" id="{F2979B29-E211-4E0E-8465-A8FD225FD58A}"/>
              </a:ext>
            </a:extLst>
          </p:cNvPr>
          <p:cNvSpPr txBox="1"/>
          <p:nvPr/>
        </p:nvSpPr>
        <p:spPr>
          <a:xfrm>
            <a:off x="9753600" y="76200"/>
            <a:ext cx="762000" cy="369332"/>
          </a:xfrm>
          <a:prstGeom prst="rect">
            <a:avLst/>
          </a:prstGeom>
          <a:noFill/>
        </p:spPr>
        <p:txBody>
          <a:bodyPr wrap="square" rtlCol="0">
            <a:spAutoFit/>
          </a:bodyPr>
          <a:lstStyle/>
          <a:p>
            <a:r>
              <a:rPr lang="en-US" dirty="0"/>
              <a:t>2022</a:t>
            </a:r>
          </a:p>
        </p:txBody>
      </p:sp>
      <p:pic>
        <p:nvPicPr>
          <p:cNvPr id="5" name="Picture 3" descr="group activity">
            <a:extLst>
              <a:ext uri="{FF2B5EF4-FFF2-40B4-BE49-F238E27FC236}">
                <a16:creationId xmlns:a16="http://schemas.microsoft.com/office/drawing/2014/main" id="{F3CF6401-091C-5EEC-46E5-A94F760AC8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42505" y="1095489"/>
            <a:ext cx="5253038"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a:extLst>
              <a:ext uri="{FF2B5EF4-FFF2-40B4-BE49-F238E27FC236}">
                <a16:creationId xmlns:a16="http://schemas.microsoft.com/office/drawing/2014/main" id="{BA68AB0E-C704-5EE5-E7A6-AF0CC39C30A4}"/>
              </a:ext>
            </a:extLst>
          </p:cNvPr>
          <p:cNvSpPr>
            <a:spLocks noGrp="1"/>
          </p:cNvSpPr>
          <p:nvPr>
            <p:ph type="title"/>
          </p:nvPr>
        </p:nvSpPr>
        <p:spPr>
          <a:xfrm>
            <a:off x="1295402" y="-1303867"/>
            <a:ext cx="9601196" cy="1303867"/>
          </a:xfrm>
        </p:spPr>
        <p:txBody>
          <a:bodyPr vert="horz" lIns="91440" tIns="45720" rIns="91440" bIns="45720" rtlCol="0" anchor="b">
            <a:noAutofit/>
          </a:bodyPr>
          <a:lstStyle/>
          <a:p>
            <a:r>
              <a:rPr lang="en-US" dirty="0"/>
              <a:t>Group activity 1</a:t>
            </a:r>
          </a:p>
        </p:txBody>
      </p:sp>
      <p:pic>
        <p:nvPicPr>
          <p:cNvPr id="8" name="Picture 7">
            <a:extLst>
              <a:ext uri="{FF2B5EF4-FFF2-40B4-BE49-F238E27FC236}">
                <a16:creationId xmlns:a16="http://schemas.microsoft.com/office/drawing/2014/main" id="{804D1191-0F19-0973-60C1-BB67058C1E30}"/>
              </a:ext>
            </a:extLst>
          </p:cNvPr>
          <p:cNvPicPr>
            <a:picLocks noChangeAspect="1"/>
          </p:cNvPicPr>
          <p:nvPr/>
        </p:nvPicPr>
        <p:blipFill rotWithShape="1">
          <a:blip r:embed="rId4"/>
          <a:srcRect l="7405" t="7264" r="6129" b="6365"/>
          <a:stretch/>
        </p:blipFill>
        <p:spPr>
          <a:xfrm>
            <a:off x="8376419" y="3223356"/>
            <a:ext cx="2376943" cy="2374386"/>
          </a:xfrm>
          <a:prstGeom prst="rect">
            <a:avLst/>
          </a:prstGeom>
        </p:spPr>
      </p:pic>
      <p:sp>
        <p:nvSpPr>
          <p:cNvPr id="9" name="TextBox 8">
            <a:extLst>
              <a:ext uri="{FF2B5EF4-FFF2-40B4-BE49-F238E27FC236}">
                <a16:creationId xmlns:a16="http://schemas.microsoft.com/office/drawing/2014/main" id="{6D7F78D1-6D0F-B434-24F3-A1DFF6B58E56}"/>
              </a:ext>
            </a:extLst>
          </p:cNvPr>
          <p:cNvSpPr txBox="1"/>
          <p:nvPr/>
        </p:nvSpPr>
        <p:spPr>
          <a:xfrm>
            <a:off x="8069621" y="2504997"/>
            <a:ext cx="2939418" cy="830997"/>
          </a:xfrm>
          <a:prstGeom prst="rect">
            <a:avLst/>
          </a:prstGeom>
          <a:noFill/>
        </p:spPr>
        <p:txBody>
          <a:bodyPr wrap="square">
            <a:spAutoFit/>
          </a:bodyPr>
          <a:lstStyle/>
          <a:p>
            <a:pPr algn="ctr"/>
            <a:r>
              <a:rPr lang="da-DK" sz="2400" b="1" i="0" dirty="0">
                <a:solidFill>
                  <a:schemeClr val="tx1">
                    <a:lumMod val="95000"/>
                    <a:lumOff val="5000"/>
                  </a:schemeClr>
                </a:solidFill>
                <a:effectLst/>
                <a:latin typeface="Inter"/>
              </a:rPr>
              <a:t>Join at slido.com</a:t>
            </a:r>
          </a:p>
          <a:p>
            <a:pPr algn="ctr"/>
            <a:r>
              <a:rPr lang="da-DK" sz="2400" b="1" i="0" dirty="0">
                <a:solidFill>
                  <a:schemeClr val="tx1">
                    <a:lumMod val="95000"/>
                    <a:lumOff val="5000"/>
                  </a:schemeClr>
                </a:solidFill>
                <a:effectLst/>
                <a:latin typeface="Inter"/>
              </a:rPr>
              <a:t>#1692 345</a:t>
            </a:r>
          </a:p>
        </p:txBody>
      </p:sp>
      <p:pic>
        <p:nvPicPr>
          <p:cNvPr id="10" name="Picture 2" descr="Official report rubber stamp Royalty Free Vector Image that says official report">
            <a:extLst>
              <a:ext uri="{FF2B5EF4-FFF2-40B4-BE49-F238E27FC236}">
                <a16:creationId xmlns:a16="http://schemas.microsoft.com/office/drawing/2014/main" id="{8EE82CC9-174E-2E01-95C4-47456DC379C5}"/>
              </a:ext>
            </a:extLst>
          </p:cNvPr>
          <p:cNvPicPr>
            <a:picLocks noChangeAspect="1" noChangeArrowheads="1"/>
          </p:cNvPicPr>
          <p:nvPr/>
        </p:nvPicPr>
        <p:blipFill rotWithShape="1">
          <a:blip r:embed="rId5">
            <a:alphaModFix amt="85000"/>
            <a:extLst>
              <a:ext uri="{BEBA8EAE-BF5A-486C-A8C5-ECC9F3942E4B}">
                <a14:imgProps xmlns:a14="http://schemas.microsoft.com/office/drawing/2010/main">
                  <a14:imgLayer r:embed="rId6">
                    <a14:imgEffect>
                      <a14:backgroundRemoval t="19103" b="69359" l="1900" r="97700">
                        <a14:foregroundMark x1="5100" y1="49487" x2="5100" y2="49487"/>
                        <a14:foregroundMark x1="1200" y1="52308" x2="92600" y2="42949"/>
                        <a14:foregroundMark x1="92600" y1="42949" x2="95900" y2="38462"/>
                        <a14:foregroundMark x1="92300" y1="20128" x2="6100" y2="54487"/>
                        <a14:foregroundMark x1="6100" y1="54487" x2="10200" y2="62436"/>
                        <a14:foregroundMark x1="6200" y1="69359" x2="6200" y2="69359"/>
                        <a14:foregroundMark x1="5900" y1="63846" x2="91600" y2="35769"/>
                        <a14:foregroundMark x1="91300" y1="23718" x2="78300" y2="31154"/>
                        <a14:foregroundMark x1="92300" y1="24231" x2="94100" y2="35769"/>
                        <a14:foregroundMark x1="97700" y1="35256" x2="97700" y2="35256"/>
                        <a14:foregroundMark x1="1900" y1="51795" x2="2600" y2="56410"/>
                      </a14:backgroundRemoval>
                    </a14:imgEffect>
                  </a14:imgLayer>
                </a14:imgProps>
              </a:ext>
              <a:ext uri="{28A0092B-C50C-407E-A947-70E740481C1C}">
                <a14:useLocalDpi xmlns:a14="http://schemas.microsoft.com/office/drawing/2010/main" val="0"/>
              </a:ext>
            </a:extLst>
          </a:blip>
          <a:srcRect l="-2" t="12938" r="1315" b="24658"/>
          <a:stretch/>
        </p:blipFill>
        <p:spPr bwMode="auto">
          <a:xfrm rot="875114">
            <a:off x="8667679" y="5484492"/>
            <a:ext cx="1949705" cy="9617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878F07B5-89F4-EECF-724D-0E9FA70516B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7068996"/>
              </p:ext>
            </p:extLst>
          </p:nvPr>
        </p:nvGraphicFramePr>
        <p:xfrm>
          <a:off x="1404843" y="2504691"/>
          <a:ext cx="6058021" cy="37068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674" name="Title 1">
            <a:extLst>
              <a:ext uri="{FF2B5EF4-FFF2-40B4-BE49-F238E27FC236}">
                <a16:creationId xmlns:a16="http://schemas.microsoft.com/office/drawing/2014/main" id="{04F93408-7BC1-495B-BB63-4F2A987C370E}"/>
              </a:ext>
            </a:extLst>
          </p:cNvPr>
          <p:cNvSpPr>
            <a:spLocks noGrp="1" noChangeArrowheads="1"/>
          </p:cNvSpPr>
          <p:nvPr>
            <p:ph type="title"/>
          </p:nvPr>
        </p:nvSpPr>
        <p:spPr/>
        <p:txBody>
          <a:bodyPr/>
          <a:lstStyle/>
          <a:p>
            <a:r>
              <a:rPr lang="en-US" altLang="en-US" dirty="0">
                <a:ea typeface="ＭＳ Ｐゴシック" panose="020B0600070205080204" pitchFamily="34" charset="-128"/>
              </a:rPr>
              <a:t>Three Key Tools</a:t>
            </a:r>
          </a:p>
        </p:txBody>
      </p:sp>
      <p:sp>
        <p:nvSpPr>
          <p:cNvPr id="28676" name="AutoShape 4" descr="Assignment transparent background PNG cliparts free download | HiClipart">
            <a:extLst>
              <a:ext uri="{FF2B5EF4-FFF2-40B4-BE49-F238E27FC236}">
                <a16:creationId xmlns:a16="http://schemas.microsoft.com/office/drawing/2014/main" id="{8626AC87-B138-4A27-BD35-9C0FF7AB37FB}"/>
              </a:ext>
            </a:extLst>
          </p:cNvPr>
          <p:cNvSpPr>
            <a:spLocks noChangeAspect="1" noChangeArrowheads="1"/>
          </p:cNvSpPr>
          <p:nvPr/>
        </p:nvSpPr>
        <p:spPr bwMode="auto">
          <a:xfrm>
            <a:off x="1679575" y="-852488"/>
            <a:ext cx="1790700" cy="179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28677" name="AutoShape 6" descr="Assignment transparent background PNG cliparts free download | HiClipart">
            <a:extLst>
              <a:ext uri="{FF2B5EF4-FFF2-40B4-BE49-F238E27FC236}">
                <a16:creationId xmlns:a16="http://schemas.microsoft.com/office/drawing/2014/main" id="{027DCB71-9C0E-4A4C-8083-6C56CF0EE2EE}"/>
              </a:ext>
            </a:extLst>
          </p:cNvPr>
          <p:cNvSpPr>
            <a:spLocks noChangeAspect="1" noChangeArrowheads="1"/>
          </p:cNvSpPr>
          <p:nvPr/>
        </p:nvSpPr>
        <p:spPr bwMode="auto">
          <a:xfrm>
            <a:off x="1831975" y="-700088"/>
            <a:ext cx="1790700" cy="179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3" name="TextBox 17">
            <a:extLst>
              <a:ext uri="{FF2B5EF4-FFF2-40B4-BE49-F238E27FC236}">
                <a16:creationId xmlns:a16="http://schemas.microsoft.com/office/drawing/2014/main" id="{D8F0D161-8EED-A965-1B6A-D9D2148C5A06}"/>
              </a:ext>
            </a:extLst>
          </p:cNvPr>
          <p:cNvSpPr txBox="1">
            <a:spLocks noChangeArrowheads="1"/>
          </p:cNvSpPr>
          <p:nvPr/>
        </p:nvSpPr>
        <p:spPr bwMode="auto">
          <a:xfrm>
            <a:off x="2265278" y="2716745"/>
            <a:ext cx="42484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800" b="1" dirty="0">
                <a:latin typeface="Arial" panose="020B0604020202020204" pitchFamily="34" charset="0"/>
              </a:rPr>
              <a:t>    </a:t>
            </a:r>
            <a:r>
              <a:rPr lang="en-US" altLang="en-US" sz="2800" b="1" dirty="0">
                <a:latin typeface="Arial" panose="020B0604020202020204" pitchFamily="34" charset="0"/>
              </a:rPr>
              <a:t>Detailed</a:t>
            </a:r>
            <a:r>
              <a:rPr lang="en-US" altLang="en-US" sz="1800" b="1" dirty="0">
                <a:latin typeface="Arial" panose="020B0604020202020204" pitchFamily="34" charset="0"/>
              </a:rPr>
              <a:t> </a:t>
            </a:r>
            <a:r>
              <a:rPr lang="en-US" altLang="en-US" sz="2800" b="1" dirty="0">
                <a:latin typeface="Arial" panose="020B0604020202020204" pitchFamily="34" charset="0"/>
              </a:rPr>
              <a:t>Syllabus</a:t>
            </a:r>
          </a:p>
        </p:txBody>
      </p:sp>
      <p:sp>
        <p:nvSpPr>
          <p:cNvPr id="6" name="Rectangle: Top Corners Rounded 4">
            <a:extLst>
              <a:ext uri="{FF2B5EF4-FFF2-40B4-BE49-F238E27FC236}">
                <a16:creationId xmlns:a16="http://schemas.microsoft.com/office/drawing/2014/main" id="{49CE715E-2D37-F783-7828-3AC2E3B317A5}"/>
              </a:ext>
            </a:extLst>
          </p:cNvPr>
          <p:cNvSpPr txBox="1"/>
          <p:nvPr/>
        </p:nvSpPr>
        <p:spPr>
          <a:xfrm>
            <a:off x="2404784" y="3736994"/>
            <a:ext cx="5058080" cy="8015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0" lvl="1" algn="l" defTabSz="1244600">
              <a:lnSpc>
                <a:spcPct val="90000"/>
              </a:lnSpc>
              <a:spcBef>
                <a:spcPct val="0"/>
              </a:spcBef>
              <a:spcAft>
                <a:spcPct val="15000"/>
              </a:spcAft>
            </a:pPr>
            <a:r>
              <a:rPr lang="en-US" altLang="en-US" sz="2800" b="1" kern="1200" dirty="0">
                <a:latin typeface="Arial" panose="020B0604020202020204" pitchFamily="34" charset="0"/>
              </a:rPr>
              <a:t>Supportive Assignments</a:t>
            </a:r>
            <a:endParaRPr lang="en-US" sz="2800" kern="1200" dirty="0"/>
          </a:p>
        </p:txBody>
      </p:sp>
      <p:sp>
        <p:nvSpPr>
          <p:cNvPr id="8" name="TextBox 7">
            <a:extLst>
              <a:ext uri="{FF2B5EF4-FFF2-40B4-BE49-F238E27FC236}">
                <a16:creationId xmlns:a16="http://schemas.microsoft.com/office/drawing/2014/main" id="{DC1BFFE8-EBD1-5EF0-CCE8-58531497FC48}"/>
              </a:ext>
            </a:extLst>
          </p:cNvPr>
          <p:cNvSpPr txBox="1"/>
          <p:nvPr/>
        </p:nvSpPr>
        <p:spPr>
          <a:xfrm>
            <a:off x="2541936" y="5101823"/>
            <a:ext cx="4496582" cy="523220"/>
          </a:xfrm>
          <a:prstGeom prst="rect">
            <a:avLst/>
          </a:prstGeom>
          <a:noFill/>
        </p:spPr>
        <p:txBody>
          <a:bodyPr wrap="square">
            <a:spAutoFit/>
          </a:bodyPr>
          <a:lstStyle/>
          <a:p>
            <a:r>
              <a:rPr lang="en-US" altLang="en-US" sz="2800" b="1" dirty="0">
                <a:latin typeface="Arial" panose="020B0604020202020204" pitchFamily="34" charset="0"/>
              </a:rPr>
              <a:t>Meaningful Feedback</a:t>
            </a:r>
            <a:endParaRPr lang="en-US" sz="2800" dirty="0"/>
          </a:p>
        </p:txBody>
      </p:sp>
      <p:sp>
        <p:nvSpPr>
          <p:cNvPr id="5" name="Content Placeholder 2">
            <a:extLst>
              <a:ext uri="{FF2B5EF4-FFF2-40B4-BE49-F238E27FC236}">
                <a16:creationId xmlns:a16="http://schemas.microsoft.com/office/drawing/2014/main" id="{8CC3D550-EA48-7261-A587-F89775075BEC}"/>
              </a:ext>
            </a:extLst>
          </p:cNvPr>
          <p:cNvSpPr txBox="1">
            <a:spLocks/>
          </p:cNvSpPr>
          <p:nvPr/>
        </p:nvSpPr>
        <p:spPr>
          <a:xfrm>
            <a:off x="7531821" y="4863045"/>
            <a:ext cx="3580381" cy="1440872"/>
          </a:xfrm>
          <a:prstGeom prst="rect">
            <a:avLst/>
          </a:prstGeom>
        </p:spPr>
        <p:txBody>
          <a:bodyPr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1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defRPr/>
            </a:pPr>
            <a:r>
              <a:rPr lang="en-US" sz="1600" dirty="0"/>
              <a:t>Personal and Unique</a:t>
            </a:r>
          </a:p>
          <a:p>
            <a:pPr>
              <a:defRPr/>
            </a:pPr>
            <a:r>
              <a:rPr lang="en-US" sz="1600" dirty="0"/>
              <a:t>Ties back to Purpose</a:t>
            </a:r>
          </a:p>
          <a:p>
            <a:pPr>
              <a:defRPr/>
            </a:pPr>
            <a:r>
              <a:rPr lang="en-US" sz="1600" dirty="0"/>
              <a:t>Reflects on Task</a:t>
            </a:r>
          </a:p>
          <a:p>
            <a:pPr>
              <a:defRPr/>
            </a:pPr>
            <a:r>
              <a:rPr lang="en-US" sz="1600" dirty="0"/>
              <a:t>Adds to the guidance in Criteria</a:t>
            </a:r>
          </a:p>
        </p:txBody>
      </p:sp>
    </p:spTree>
    <p:extLst>
      <p:ext uri="{BB962C8B-B14F-4D97-AF65-F5344CB8AC3E}">
        <p14:creationId xmlns:p14="http://schemas.microsoft.com/office/powerpoint/2010/main" val="1416033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508F6-42C2-4FFE-A92E-4981332982CA}"/>
              </a:ext>
            </a:extLst>
          </p:cNvPr>
          <p:cNvSpPr>
            <a:spLocks noGrp="1"/>
          </p:cNvSpPr>
          <p:nvPr>
            <p:ph type="title"/>
          </p:nvPr>
        </p:nvSpPr>
        <p:spPr>
          <a:xfrm>
            <a:off x="1295403" y="982132"/>
            <a:ext cx="3580380" cy="1303867"/>
          </a:xfrm>
        </p:spPr>
        <p:txBody>
          <a:bodyPr anchor="ctr">
            <a:normAutofit/>
          </a:bodyPr>
          <a:lstStyle/>
          <a:p>
            <a:pPr algn="ctr">
              <a:lnSpc>
                <a:spcPct val="90000"/>
              </a:lnSpc>
            </a:pPr>
            <a:r>
              <a:rPr lang="en-US" sz="3600" dirty="0"/>
              <a:t>Transparent</a:t>
            </a:r>
            <a:br>
              <a:rPr lang="en-US" sz="3600" dirty="0"/>
            </a:br>
            <a:r>
              <a:rPr lang="en-US" sz="3600" dirty="0"/>
              <a:t>Design</a:t>
            </a:r>
          </a:p>
        </p:txBody>
      </p:sp>
      <p:sp>
        <p:nvSpPr>
          <p:cNvPr id="3" name="Content Placeholder 2">
            <a:extLst>
              <a:ext uri="{FF2B5EF4-FFF2-40B4-BE49-F238E27FC236}">
                <a16:creationId xmlns:a16="http://schemas.microsoft.com/office/drawing/2014/main" id="{37D92030-ED5A-43D0-870F-DC04D358FFC0}"/>
              </a:ext>
            </a:extLst>
          </p:cNvPr>
          <p:cNvSpPr>
            <a:spLocks noGrp="1"/>
          </p:cNvSpPr>
          <p:nvPr>
            <p:ph type="body" sz="half" idx="2"/>
          </p:nvPr>
        </p:nvSpPr>
        <p:spPr>
          <a:xfrm>
            <a:off x="1295400" y="2556934"/>
            <a:ext cx="3580381" cy="3312054"/>
          </a:xfrm>
        </p:spPr>
        <p:txBody>
          <a:bodyPr anchor="t">
            <a:normAutofit/>
          </a:bodyPr>
          <a:lstStyle/>
          <a:p>
            <a:pPr marL="457200" indent="-457200">
              <a:buFont typeface="Arial" panose="020B0604020202020204" pitchFamily="34" charset="0"/>
              <a:buChar char="•"/>
            </a:pPr>
            <a:r>
              <a:rPr lang="en-US" sz="1800" dirty="0"/>
              <a:t>Explicitly states directions and expectations</a:t>
            </a:r>
          </a:p>
          <a:p>
            <a:pPr marL="457200" indent="-457200">
              <a:buFont typeface="Arial" panose="020B0604020202020204" pitchFamily="34" charset="0"/>
              <a:buChar char="•"/>
            </a:pPr>
            <a:r>
              <a:rPr lang="en-US" sz="1800" dirty="0"/>
              <a:t>Clearly defines assessments and grading policies</a:t>
            </a:r>
          </a:p>
          <a:p>
            <a:pPr marL="457200" indent="-457200">
              <a:buFont typeface="Arial" panose="020B0604020202020204" pitchFamily="34" charset="0"/>
              <a:buChar char="•"/>
            </a:pPr>
            <a:r>
              <a:rPr lang="en-US" sz="1800" dirty="0"/>
              <a:t>Makes connections to career and world</a:t>
            </a:r>
          </a:p>
          <a:p>
            <a:pPr marL="457200" indent="-457200">
              <a:buFont typeface="Arial" panose="020B0604020202020204" pitchFamily="34" charset="0"/>
              <a:buChar char="•"/>
            </a:pPr>
            <a:r>
              <a:rPr lang="en-US" sz="1800" dirty="0"/>
              <a:t>Provides detailed and constructive feedback on assignments</a:t>
            </a:r>
          </a:p>
        </p:txBody>
      </p:sp>
    </p:spTree>
    <p:extLst>
      <p:ext uri="{BB962C8B-B14F-4D97-AF65-F5344CB8AC3E}">
        <p14:creationId xmlns:p14="http://schemas.microsoft.com/office/powerpoint/2010/main" val="3201588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508F6-42C2-4FFE-A92E-4981332982CA}"/>
              </a:ext>
            </a:extLst>
          </p:cNvPr>
          <p:cNvSpPr>
            <a:spLocks noGrp="1"/>
          </p:cNvSpPr>
          <p:nvPr>
            <p:ph type="title"/>
          </p:nvPr>
        </p:nvSpPr>
        <p:spPr>
          <a:xfrm>
            <a:off x="1295403" y="982132"/>
            <a:ext cx="3580380" cy="1303867"/>
          </a:xfrm>
        </p:spPr>
        <p:txBody>
          <a:bodyPr anchor="ctr">
            <a:normAutofit/>
          </a:bodyPr>
          <a:lstStyle/>
          <a:p>
            <a:pPr algn="ctr">
              <a:lnSpc>
                <a:spcPct val="90000"/>
              </a:lnSpc>
            </a:pPr>
            <a:r>
              <a:rPr lang="en-US" sz="3600" dirty="0"/>
              <a:t>Transparent</a:t>
            </a:r>
            <a:br>
              <a:rPr lang="en-US" sz="3600" dirty="0"/>
            </a:br>
            <a:r>
              <a:rPr lang="en-US" sz="3600" dirty="0"/>
              <a:t>Design</a:t>
            </a:r>
          </a:p>
        </p:txBody>
      </p:sp>
      <p:sp>
        <p:nvSpPr>
          <p:cNvPr id="3" name="Content Placeholder 2">
            <a:extLst>
              <a:ext uri="{FF2B5EF4-FFF2-40B4-BE49-F238E27FC236}">
                <a16:creationId xmlns:a16="http://schemas.microsoft.com/office/drawing/2014/main" id="{37D92030-ED5A-43D0-870F-DC04D358FFC0}"/>
              </a:ext>
            </a:extLst>
          </p:cNvPr>
          <p:cNvSpPr>
            <a:spLocks noGrp="1"/>
          </p:cNvSpPr>
          <p:nvPr>
            <p:ph type="body" sz="half" idx="2"/>
          </p:nvPr>
        </p:nvSpPr>
        <p:spPr>
          <a:xfrm>
            <a:off x="1295400" y="2556934"/>
            <a:ext cx="3580381" cy="3312054"/>
          </a:xfrm>
        </p:spPr>
        <p:txBody>
          <a:bodyPr anchor="t">
            <a:normAutofit/>
          </a:bodyPr>
          <a:lstStyle/>
          <a:p>
            <a:pPr marL="457200" indent="-457200">
              <a:buFont typeface="Arial" panose="020B0604020202020204" pitchFamily="34" charset="0"/>
              <a:buChar char="•"/>
            </a:pPr>
            <a:r>
              <a:rPr lang="en-US" sz="1800" dirty="0"/>
              <a:t>Explicitly states directions and expectations</a:t>
            </a:r>
          </a:p>
          <a:p>
            <a:pPr marL="457200" indent="-457200">
              <a:buFont typeface="Arial" panose="020B0604020202020204" pitchFamily="34" charset="0"/>
              <a:buChar char="•"/>
            </a:pPr>
            <a:r>
              <a:rPr lang="en-US" sz="1800" dirty="0"/>
              <a:t>Clearly defines assessments and grading policies</a:t>
            </a:r>
          </a:p>
          <a:p>
            <a:pPr marL="457200" indent="-457200">
              <a:buFont typeface="Arial" panose="020B0604020202020204" pitchFamily="34" charset="0"/>
              <a:buChar char="•"/>
            </a:pPr>
            <a:r>
              <a:rPr lang="en-US" sz="1800" dirty="0"/>
              <a:t>Makes connections to career and world</a:t>
            </a:r>
          </a:p>
          <a:p>
            <a:pPr marL="457200" indent="-457200">
              <a:buFont typeface="Arial" panose="020B0604020202020204" pitchFamily="34" charset="0"/>
              <a:buChar char="•"/>
            </a:pPr>
            <a:r>
              <a:rPr lang="en-US" sz="1800" dirty="0"/>
              <a:t>Provides detailed and constructive feedback on assignments</a:t>
            </a:r>
          </a:p>
        </p:txBody>
      </p:sp>
      <p:sp>
        <p:nvSpPr>
          <p:cNvPr id="9" name="Content Placeholder 2">
            <a:extLst>
              <a:ext uri="{FF2B5EF4-FFF2-40B4-BE49-F238E27FC236}">
                <a16:creationId xmlns:a16="http://schemas.microsoft.com/office/drawing/2014/main" id="{0C7C9B88-4579-782B-07A6-455B09BBC2F3}"/>
              </a:ext>
            </a:extLst>
          </p:cNvPr>
          <p:cNvSpPr txBox="1">
            <a:spLocks/>
          </p:cNvSpPr>
          <p:nvPr/>
        </p:nvSpPr>
        <p:spPr>
          <a:xfrm>
            <a:off x="5472487" y="982132"/>
            <a:ext cx="5721928" cy="5164700"/>
          </a:xfrm>
          <a:prstGeom prst="rect">
            <a:avLst/>
          </a:prstGeom>
          <a:solidFill>
            <a:schemeClr val="bg1"/>
          </a:solidFill>
          <a:ln>
            <a:solidFill>
              <a:srgbClr val="556FB5"/>
            </a:solidFill>
          </a:ln>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lumMod val="85000"/>
                    <a:lumOff val="1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lumMod val="85000"/>
                    <a:lumOff val="1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15000"/>
              <a:buFont typeface="Arial"/>
              <a:buNone/>
              <a:defRPr sz="1200" kern="1200" cap="none">
                <a:solidFill>
                  <a:schemeClr val="tx1">
                    <a:lumMod val="85000"/>
                    <a:lumOff val="1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15000"/>
              <a:buFont typeface="Arial"/>
              <a:buNone/>
              <a:defRPr sz="1000" kern="1200" cap="none">
                <a:solidFill>
                  <a:schemeClr val="tx1">
                    <a:lumMod val="85000"/>
                    <a:lumOff val="1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15000"/>
              <a:buFont typeface="Arial"/>
              <a:buNone/>
              <a:defRPr sz="1000" kern="1200" cap="none">
                <a:solidFill>
                  <a:schemeClr val="tx1">
                    <a:lumMod val="85000"/>
                    <a:lumOff val="1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15000"/>
              <a:buFont typeface="Arial"/>
              <a:buNone/>
              <a:defRPr sz="1000" kern="1200" cap="none">
                <a:solidFill>
                  <a:schemeClr val="tx1">
                    <a:lumMod val="85000"/>
                    <a:lumOff val="1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15000"/>
              <a:buFont typeface="Arial"/>
              <a:buNone/>
              <a:defRPr sz="1000" kern="1200" cap="none">
                <a:solidFill>
                  <a:schemeClr val="tx1">
                    <a:lumMod val="85000"/>
                    <a:lumOff val="1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15000"/>
              <a:buFont typeface="Arial"/>
              <a:buNone/>
              <a:defRPr sz="1000" kern="1200" cap="none">
                <a:solidFill>
                  <a:schemeClr val="tx1">
                    <a:lumMod val="85000"/>
                    <a:lumOff val="1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15000"/>
              <a:buFont typeface="Arial"/>
              <a:buNone/>
              <a:defRPr sz="1000" kern="1200" cap="none">
                <a:solidFill>
                  <a:schemeClr val="tx1">
                    <a:lumMod val="85000"/>
                    <a:lumOff val="15000"/>
                  </a:schemeClr>
                </a:solidFill>
                <a:effectLst/>
                <a:latin typeface="+mn-lt"/>
                <a:ea typeface="+mn-ea"/>
                <a:cs typeface="+mn-cs"/>
              </a:defRPr>
            </a:lvl9pPr>
          </a:lstStyle>
          <a:p>
            <a:endParaRPr lang="en-US" b="0" i="0" u="none" strike="noStrike" baseline="0" dirty="0">
              <a:solidFill>
                <a:srgbClr val="221E1F"/>
              </a:solidFill>
              <a:latin typeface="Fira Sans Condensed Book"/>
            </a:endParaRPr>
          </a:p>
          <a:p>
            <a:endParaRPr lang="en-US" dirty="0">
              <a:solidFill>
                <a:srgbClr val="221E1F"/>
              </a:solidFill>
              <a:latin typeface="Fira Sans Condensed Book"/>
            </a:endParaRPr>
          </a:p>
          <a:p>
            <a:endParaRPr lang="en-US" sz="1200" dirty="0">
              <a:solidFill>
                <a:srgbClr val="221E1F"/>
              </a:solidFill>
              <a:latin typeface="Fira Sans Condensed Book"/>
            </a:endParaRPr>
          </a:p>
          <a:p>
            <a:endParaRPr lang="en-US" sz="1200" dirty="0">
              <a:solidFill>
                <a:srgbClr val="221E1F"/>
              </a:solidFill>
              <a:latin typeface="Fira Sans Condensed Book"/>
            </a:endParaRPr>
          </a:p>
          <a:p>
            <a:pPr marL="285750" indent="-285750">
              <a:buFont typeface="Wingdings" panose="05000000000000000000" pitchFamily="2" charset="2"/>
              <a:buChar char="ü"/>
            </a:pPr>
            <a:r>
              <a:rPr lang="en-US" sz="1400" b="0" i="0" u="none" strike="noStrike" baseline="0" dirty="0">
                <a:solidFill>
                  <a:srgbClr val="221E1F"/>
                </a:solidFill>
              </a:rPr>
              <a:t>1.2 Purpose and structure of the course. </a:t>
            </a:r>
          </a:p>
          <a:p>
            <a:pPr marL="285750" indent="-285750">
              <a:buFont typeface="Wingdings" panose="05000000000000000000" pitchFamily="2" charset="2"/>
              <a:buChar char="ü"/>
            </a:pPr>
            <a:r>
              <a:rPr lang="en-US" sz="1400" b="0" i="0" u="none" strike="noStrike" baseline="0" dirty="0">
                <a:solidFill>
                  <a:srgbClr val="221E1F"/>
                </a:solidFill>
              </a:rPr>
              <a:t>1.3 Communication expectations interaction are clearly stated. </a:t>
            </a:r>
          </a:p>
          <a:p>
            <a:pPr marL="285750" indent="-285750">
              <a:buFont typeface="Wingdings" panose="05000000000000000000" pitchFamily="2" charset="2"/>
              <a:buChar char="ü"/>
            </a:pPr>
            <a:r>
              <a:rPr lang="en-US" sz="1400" b="0" i="0" u="none" strike="noStrike" baseline="0" dirty="0">
                <a:solidFill>
                  <a:srgbClr val="221E1F"/>
                </a:solidFill>
              </a:rPr>
              <a:t>2.4 The relationship between objectives &amp; activities is clear. </a:t>
            </a:r>
          </a:p>
          <a:p>
            <a:pPr marL="285750" indent="-285750">
              <a:buFont typeface="Wingdings" panose="05000000000000000000" pitchFamily="2" charset="2"/>
              <a:buChar char="ü"/>
            </a:pPr>
            <a:r>
              <a:rPr lang="en-US" sz="1400" b="0" i="0" u="none" strike="noStrike" baseline="0" dirty="0">
                <a:solidFill>
                  <a:srgbClr val="221E1F"/>
                </a:solidFill>
              </a:rPr>
              <a:t>3.1 The assessments measure the achievement of the stated learning objectives. </a:t>
            </a:r>
          </a:p>
          <a:p>
            <a:pPr marL="285750" indent="-285750">
              <a:buFont typeface="Wingdings" panose="05000000000000000000" pitchFamily="2" charset="2"/>
              <a:buChar char="ü"/>
            </a:pPr>
            <a:r>
              <a:rPr lang="en-US" sz="1400" b="0" i="0" u="none" strike="noStrike" baseline="0" dirty="0">
                <a:solidFill>
                  <a:srgbClr val="221E1F"/>
                </a:solidFill>
              </a:rPr>
              <a:t>3.2 Clear course grading policy. </a:t>
            </a:r>
          </a:p>
          <a:p>
            <a:pPr marL="285750" indent="-285750">
              <a:buFont typeface="Wingdings" panose="05000000000000000000" pitchFamily="2" charset="2"/>
              <a:buChar char="ü"/>
            </a:pPr>
            <a:r>
              <a:rPr lang="en-US" sz="1400" b="0" i="0" u="none" strike="noStrike" baseline="0" dirty="0">
                <a:solidFill>
                  <a:srgbClr val="221E1F"/>
                </a:solidFill>
              </a:rPr>
              <a:t>3.3 Specific and descriptive criteria are provided for the evaluation of learners’ work. 	</a:t>
            </a:r>
          </a:p>
          <a:p>
            <a:pPr marL="285750" indent="-285750">
              <a:buFont typeface="Wingdings" panose="05000000000000000000" pitchFamily="2" charset="2"/>
              <a:buChar char="ü"/>
            </a:pPr>
            <a:r>
              <a:rPr lang="en-US" sz="1400" b="0" i="0" u="none" strike="noStrike" baseline="0" dirty="0">
                <a:solidFill>
                  <a:srgbClr val="221E1F"/>
                </a:solidFill>
              </a:rPr>
              <a:t>4.2 The relationship between the use of instructional materials and learning activities is clearly explained. </a:t>
            </a:r>
          </a:p>
          <a:p>
            <a:pPr marL="285750" indent="-285750">
              <a:buFont typeface="Wingdings" panose="05000000000000000000" pitchFamily="2" charset="2"/>
              <a:buChar char="ü"/>
            </a:pPr>
            <a:r>
              <a:rPr lang="en-US" sz="1400" b="0" i="0" u="none" strike="noStrike" baseline="0" dirty="0">
                <a:solidFill>
                  <a:srgbClr val="221E1F"/>
                </a:solidFill>
              </a:rPr>
              <a:t>4.4 The instructional materials represent up-to-date theory and practice in the discipline.</a:t>
            </a:r>
          </a:p>
        </p:txBody>
      </p:sp>
      <p:pic>
        <p:nvPicPr>
          <p:cNvPr id="15" name="Picture 14">
            <a:extLst>
              <a:ext uri="{FF2B5EF4-FFF2-40B4-BE49-F238E27FC236}">
                <a16:creationId xmlns:a16="http://schemas.microsoft.com/office/drawing/2014/main" id="{F94C8C0F-5AF6-D279-CB7B-C3B60D3F0B02}"/>
              </a:ext>
              <a:ext uri="{C183D7F6-B498-43B3-948B-1728B52AA6E4}">
                <adec:decorative xmlns:adec="http://schemas.microsoft.com/office/drawing/2017/decorative" val="1"/>
              </a:ext>
            </a:extLst>
          </p:cNvPr>
          <p:cNvPicPr>
            <a:picLocks noChangeAspect="1"/>
          </p:cNvPicPr>
          <p:nvPr/>
        </p:nvPicPr>
        <p:blipFill rotWithShape="1">
          <a:blip r:embed="rId3"/>
          <a:srcRect t="5904"/>
          <a:stretch/>
        </p:blipFill>
        <p:spPr>
          <a:xfrm>
            <a:off x="6615429" y="1196075"/>
            <a:ext cx="3436044" cy="737121"/>
          </a:xfrm>
          <a:prstGeom prst="rect">
            <a:avLst/>
          </a:prstGeom>
        </p:spPr>
      </p:pic>
    </p:spTree>
    <p:extLst>
      <p:ext uri="{BB962C8B-B14F-4D97-AF65-F5344CB8AC3E}">
        <p14:creationId xmlns:p14="http://schemas.microsoft.com/office/powerpoint/2010/main" val="4034478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508F6-42C2-4FFE-A92E-4981332982CA}"/>
              </a:ext>
            </a:extLst>
          </p:cNvPr>
          <p:cNvSpPr>
            <a:spLocks noGrp="1"/>
          </p:cNvSpPr>
          <p:nvPr>
            <p:ph type="title"/>
          </p:nvPr>
        </p:nvSpPr>
        <p:spPr>
          <a:xfrm>
            <a:off x="1246914" y="982132"/>
            <a:ext cx="3685306" cy="1303867"/>
          </a:xfrm>
        </p:spPr>
        <p:txBody>
          <a:bodyPr anchor="ctr">
            <a:normAutofit fontScale="90000"/>
          </a:bodyPr>
          <a:lstStyle/>
          <a:p>
            <a:pPr algn="ctr">
              <a:lnSpc>
                <a:spcPct val="90000"/>
              </a:lnSpc>
            </a:pPr>
            <a:r>
              <a:rPr lang="en-US" sz="4400" dirty="0"/>
              <a:t>Transformative Experiences</a:t>
            </a:r>
            <a:endParaRPr lang="en-US" dirty="0"/>
          </a:p>
        </p:txBody>
      </p:sp>
      <p:pic>
        <p:nvPicPr>
          <p:cNvPr id="13" name="Picture Placeholder 12" descr="A picture containing text, businesscard&#10;&#10;Description automatically generated">
            <a:extLst>
              <a:ext uri="{FF2B5EF4-FFF2-40B4-BE49-F238E27FC236}">
                <a16:creationId xmlns:a16="http://schemas.microsoft.com/office/drawing/2014/main" id="{BA285573-8AF8-BF54-1D23-0E0724055DF7}"/>
              </a:ext>
            </a:extLst>
          </p:cNvPr>
          <p:cNvPicPr>
            <a:picLocks noGrp="1" noChangeAspect="1"/>
          </p:cNvPicPr>
          <p:nvPr>
            <p:ph sz="half" idx="1"/>
          </p:nvPr>
        </p:nvPicPr>
        <p:blipFill>
          <a:blip r:embed="rId3"/>
          <a:stretch>
            <a:fillRect/>
          </a:stretch>
        </p:blipFill>
        <p:spPr>
          <a:xfrm>
            <a:off x="5736506" y="895547"/>
            <a:ext cx="4974901" cy="4974901"/>
          </a:xfrm>
          <a:noFill/>
        </p:spPr>
      </p:pic>
      <p:sp>
        <p:nvSpPr>
          <p:cNvPr id="5" name="Isosceles Triangle 4">
            <a:extLst>
              <a:ext uri="{FF2B5EF4-FFF2-40B4-BE49-F238E27FC236}">
                <a16:creationId xmlns:a16="http://schemas.microsoft.com/office/drawing/2014/main" id="{AB6586C2-E7AA-EC27-5110-D5DD49453E06}"/>
              </a:ext>
              <a:ext uri="{C183D7F6-B498-43B3-948B-1728B52AA6E4}">
                <adec:decorative xmlns:adec="http://schemas.microsoft.com/office/drawing/2017/decorative" val="1"/>
              </a:ext>
            </a:extLst>
          </p:cNvPr>
          <p:cNvSpPr/>
          <p:nvPr/>
        </p:nvSpPr>
        <p:spPr>
          <a:xfrm>
            <a:off x="5736506" y="3004895"/>
            <a:ext cx="2346511" cy="2036733"/>
          </a:xfrm>
          <a:prstGeom prst="triangle">
            <a:avLst/>
          </a:prstGeom>
          <a:noFill/>
          <a:ln>
            <a:solidFill>
              <a:srgbClr val="7030A0"/>
            </a:solidFill>
          </a:ln>
          <a:effectLst>
            <a:glow rad="1270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F73C0BFD-182F-F6CD-B3CF-11D40DA55ED6}"/>
              </a:ext>
            </a:extLst>
          </p:cNvPr>
          <p:cNvSpPr>
            <a:spLocks noGrp="1"/>
          </p:cNvSpPr>
          <p:nvPr>
            <p:ph type="body" sz="half" idx="2"/>
          </p:nvPr>
        </p:nvSpPr>
        <p:spPr>
          <a:xfrm>
            <a:off x="1132612" y="2550006"/>
            <a:ext cx="3986643" cy="3511357"/>
          </a:xfrm>
        </p:spPr>
        <p:txBody>
          <a:bodyPr anchor="t">
            <a:noAutofit/>
          </a:bodyPr>
          <a:lstStyle/>
          <a:p>
            <a:pPr marL="0" indent="0">
              <a:buFontTx/>
              <a:buNone/>
              <a:defRPr/>
            </a:pPr>
            <a:r>
              <a:rPr lang="en-GB" sz="2800" dirty="0"/>
              <a:t>A deep, structural shift in the basis of thought, feelings, &amp; actions…a shift of consciousness that dramatically alters our ways of being…</a:t>
            </a:r>
            <a:endParaRPr lang="en-US" sz="2800" i="1" dirty="0"/>
          </a:p>
        </p:txBody>
      </p:sp>
    </p:spTree>
    <p:extLst>
      <p:ext uri="{BB962C8B-B14F-4D97-AF65-F5344CB8AC3E}">
        <p14:creationId xmlns:p14="http://schemas.microsoft.com/office/powerpoint/2010/main" val="2088599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508F6-42C2-4FFE-A92E-4981332982CA}"/>
              </a:ext>
            </a:extLst>
          </p:cNvPr>
          <p:cNvSpPr>
            <a:spLocks noGrp="1"/>
          </p:cNvSpPr>
          <p:nvPr>
            <p:ph type="title"/>
          </p:nvPr>
        </p:nvSpPr>
        <p:spPr>
          <a:xfrm>
            <a:off x="1246914" y="982132"/>
            <a:ext cx="3685306" cy="1303867"/>
          </a:xfrm>
        </p:spPr>
        <p:txBody>
          <a:bodyPr anchor="ctr">
            <a:normAutofit fontScale="90000"/>
          </a:bodyPr>
          <a:lstStyle/>
          <a:p>
            <a:pPr algn="ctr">
              <a:lnSpc>
                <a:spcPct val="90000"/>
              </a:lnSpc>
            </a:pPr>
            <a:r>
              <a:rPr lang="en-US" sz="4400" dirty="0"/>
              <a:t>Transformative Experiences</a:t>
            </a:r>
            <a:endParaRPr lang="en-US" dirty="0"/>
          </a:p>
        </p:txBody>
      </p:sp>
      <p:pic>
        <p:nvPicPr>
          <p:cNvPr id="13" name="Picture Placeholder 12" descr="A picture containing text, businesscard&#10;&#10;Description automatically generated">
            <a:extLst>
              <a:ext uri="{FF2B5EF4-FFF2-40B4-BE49-F238E27FC236}">
                <a16:creationId xmlns:a16="http://schemas.microsoft.com/office/drawing/2014/main" id="{BA285573-8AF8-BF54-1D23-0E0724055DF7}"/>
              </a:ext>
            </a:extLst>
          </p:cNvPr>
          <p:cNvPicPr>
            <a:picLocks noGrp="1" noChangeAspect="1"/>
          </p:cNvPicPr>
          <p:nvPr>
            <p:ph sz="half" idx="1"/>
          </p:nvPr>
        </p:nvPicPr>
        <p:blipFill>
          <a:blip r:embed="rId3"/>
          <a:stretch>
            <a:fillRect/>
          </a:stretch>
        </p:blipFill>
        <p:spPr>
          <a:xfrm>
            <a:off x="5736506" y="895547"/>
            <a:ext cx="4974901" cy="4974901"/>
          </a:xfrm>
          <a:noFill/>
        </p:spPr>
      </p:pic>
      <p:sp>
        <p:nvSpPr>
          <p:cNvPr id="3" name="Content Placeholder 2">
            <a:extLst>
              <a:ext uri="{FF2B5EF4-FFF2-40B4-BE49-F238E27FC236}">
                <a16:creationId xmlns:a16="http://schemas.microsoft.com/office/drawing/2014/main" id="{37D92030-ED5A-43D0-870F-DC04D358FFC0}"/>
              </a:ext>
            </a:extLst>
          </p:cNvPr>
          <p:cNvSpPr>
            <a:spLocks noGrp="1"/>
          </p:cNvSpPr>
          <p:nvPr>
            <p:ph type="body" sz="half" idx="2"/>
          </p:nvPr>
        </p:nvSpPr>
        <p:spPr>
          <a:xfrm>
            <a:off x="1132612" y="2550006"/>
            <a:ext cx="3986643" cy="3511357"/>
          </a:xfrm>
        </p:spPr>
        <p:txBody>
          <a:bodyPr anchor="t">
            <a:noAutofit/>
          </a:bodyPr>
          <a:lstStyle/>
          <a:p>
            <a:pPr marL="0" indent="0">
              <a:buFontTx/>
              <a:buNone/>
              <a:defRPr/>
            </a:pPr>
            <a:r>
              <a:rPr lang="en-GB" sz="2800" dirty="0"/>
              <a:t>A deep, structural shift in the basis of thought, feelings, &amp; actions…a shift of consciousness that dramatically alters our ways of being…</a:t>
            </a:r>
            <a:endParaRPr lang="en-US" sz="2800" i="1" dirty="0"/>
          </a:p>
        </p:txBody>
      </p:sp>
      <p:pic>
        <p:nvPicPr>
          <p:cNvPr id="4" name="Picture 4">
            <a:extLst>
              <a:ext uri="{FF2B5EF4-FFF2-40B4-BE49-F238E27FC236}">
                <a16:creationId xmlns:a16="http://schemas.microsoft.com/office/drawing/2014/main" id="{4D79E3CC-12B2-554D-6EE7-199D66FB021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37562" y="5326470"/>
            <a:ext cx="1104010" cy="884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Isosceles Triangle 5">
            <a:extLst>
              <a:ext uri="{FF2B5EF4-FFF2-40B4-BE49-F238E27FC236}">
                <a16:creationId xmlns:a16="http://schemas.microsoft.com/office/drawing/2014/main" id="{42127AD4-4DEC-2525-AE77-84322A42F190}"/>
              </a:ext>
              <a:ext uri="{C183D7F6-B498-43B3-948B-1728B52AA6E4}">
                <adec:decorative xmlns:adec="http://schemas.microsoft.com/office/drawing/2017/decorative" val="1"/>
              </a:ext>
            </a:extLst>
          </p:cNvPr>
          <p:cNvSpPr/>
          <p:nvPr/>
        </p:nvSpPr>
        <p:spPr>
          <a:xfrm>
            <a:off x="5736506" y="3004895"/>
            <a:ext cx="2346511" cy="2036733"/>
          </a:xfrm>
          <a:prstGeom prst="triangle">
            <a:avLst/>
          </a:prstGeom>
          <a:noFill/>
          <a:ln>
            <a:solidFill>
              <a:srgbClr val="7030A0"/>
            </a:solidFill>
          </a:ln>
          <a:effectLst>
            <a:glow rad="1270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8911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0DB7EC5F-F4AA-4C66-ABD4-2513328F8508}"/>
              </a:ext>
            </a:extLst>
          </p:cNvPr>
          <p:cNvSpPr>
            <a:spLocks noGrp="1"/>
          </p:cNvSpPr>
          <p:nvPr>
            <p:ph type="title"/>
          </p:nvPr>
        </p:nvSpPr>
        <p:spPr/>
        <p:txBody>
          <a:bodyPr/>
          <a:lstStyle/>
          <a:p>
            <a:r>
              <a:rPr lang="en-US" altLang="en-US">
                <a:ea typeface="ＭＳ Ｐゴシック" panose="020B0600070205080204" pitchFamily="34" charset="-128"/>
              </a:rPr>
              <a:t>Explicit Curriculum</a:t>
            </a:r>
          </a:p>
        </p:txBody>
      </p:sp>
      <p:sp>
        <p:nvSpPr>
          <p:cNvPr id="18435" name="Content Placeholder 2">
            <a:extLst>
              <a:ext uri="{FF2B5EF4-FFF2-40B4-BE49-F238E27FC236}">
                <a16:creationId xmlns:a16="http://schemas.microsoft.com/office/drawing/2014/main" id="{A6FF5B3B-6F94-49C1-97D1-0E3DD8B6E112}"/>
              </a:ext>
            </a:extLst>
          </p:cNvPr>
          <p:cNvSpPr>
            <a:spLocks noGrp="1"/>
          </p:cNvSpPr>
          <p:nvPr>
            <p:ph idx="1"/>
          </p:nvPr>
        </p:nvSpPr>
        <p:spPr>
          <a:xfrm>
            <a:off x="1406235" y="2525164"/>
            <a:ext cx="5562601" cy="3444395"/>
          </a:xfrm>
        </p:spPr>
        <p:txBody>
          <a:bodyPr>
            <a:noAutofit/>
          </a:bodyPr>
          <a:lstStyle/>
          <a:p>
            <a:pPr marL="0" indent="0">
              <a:buNone/>
              <a:defRPr/>
            </a:pPr>
            <a:r>
              <a:rPr lang="en-US" sz="2000" dirty="0"/>
              <a:t>The written part of formal instruction of educational experiences. It may refer to a curriculum document, texts, films, and supportive teaching materials that are </a:t>
            </a:r>
            <a:r>
              <a:rPr lang="en-US" sz="2000" b="1" dirty="0"/>
              <a:t>overtly chosen </a:t>
            </a:r>
            <a:r>
              <a:rPr lang="en-US" sz="2000" dirty="0"/>
              <a:t>to support the </a:t>
            </a:r>
            <a:r>
              <a:rPr lang="en-US" sz="2000" b="1" dirty="0"/>
              <a:t>intentional instructional agenda</a:t>
            </a:r>
            <a:r>
              <a:rPr lang="en-US" sz="2000" dirty="0"/>
              <a:t>. It is usually confined to those written understandings and directions formally designated and reviewed by administrators, curriculum directors and teachers. </a:t>
            </a:r>
            <a:endParaRPr lang="en-US" altLang="en-US" sz="2000" dirty="0">
              <a:ea typeface="ＭＳ Ｐゴシック" panose="020B0600070205080204" pitchFamily="34" charset="-128"/>
            </a:endParaRPr>
          </a:p>
        </p:txBody>
      </p:sp>
      <p:pic>
        <p:nvPicPr>
          <p:cNvPr id="2" name="Picture 2" descr="2x2 matrix of different curriculums" title="2x2 matrix of different curriculums">
            <a:extLst>
              <a:ext uri="{FF2B5EF4-FFF2-40B4-BE49-F238E27FC236}">
                <a16:creationId xmlns:a16="http://schemas.microsoft.com/office/drawing/2014/main" id="{24FD0C46-E6EF-3010-1BFB-35CF2AD38536}"/>
              </a:ext>
            </a:extLst>
          </p:cNvPr>
          <p:cNvPicPr>
            <a:picLocks noChangeAspect="1"/>
          </p:cNvPicPr>
          <p:nvPr/>
        </p:nvPicPr>
        <p:blipFill>
          <a:blip r:embed="rId3"/>
          <a:stretch>
            <a:fillRect/>
          </a:stretch>
        </p:blipFill>
        <p:spPr bwMode="auto">
          <a:xfrm>
            <a:off x="7185660" y="2516696"/>
            <a:ext cx="3420625" cy="3310128"/>
          </a:xfrm>
          <a:prstGeom prst="rect">
            <a:avLst/>
          </a:prstGeom>
          <a:noFill/>
          <a:ln>
            <a:noFill/>
          </a:ln>
        </p:spPr>
      </p:pic>
      <p:sp>
        <p:nvSpPr>
          <p:cNvPr id="3" name="Rectangle 2">
            <a:extLst>
              <a:ext uri="{FF2B5EF4-FFF2-40B4-BE49-F238E27FC236}">
                <a16:creationId xmlns:a16="http://schemas.microsoft.com/office/drawing/2014/main" id="{98D25820-17F1-9654-3C85-4FB44E94BC1D}"/>
              </a:ext>
              <a:ext uri="{C183D7F6-B498-43B3-948B-1728B52AA6E4}">
                <adec:decorative xmlns:adec="http://schemas.microsoft.com/office/drawing/2017/decorative" val="1"/>
              </a:ext>
            </a:extLst>
          </p:cNvPr>
          <p:cNvSpPr/>
          <p:nvPr/>
        </p:nvSpPr>
        <p:spPr>
          <a:xfrm>
            <a:off x="9067944" y="2701636"/>
            <a:ext cx="1385311" cy="160727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42AB3-9E22-45B7-B682-56304D5BD53D}"/>
              </a:ext>
            </a:extLst>
          </p:cNvPr>
          <p:cNvSpPr>
            <a:spLocks noGrp="1"/>
          </p:cNvSpPr>
          <p:nvPr>
            <p:ph type="title"/>
          </p:nvPr>
        </p:nvSpPr>
        <p:spPr>
          <a:xfrm>
            <a:off x="1214378" y="827832"/>
            <a:ext cx="3798144" cy="1303867"/>
          </a:xfrm>
        </p:spPr>
        <p:txBody>
          <a:bodyPr anchor="ctr">
            <a:normAutofit/>
          </a:bodyPr>
          <a:lstStyle/>
          <a:p>
            <a:pPr algn="ctr">
              <a:lnSpc>
                <a:spcPct val="90000"/>
              </a:lnSpc>
            </a:pPr>
            <a:r>
              <a:rPr lang="en-US" sz="3400" dirty="0"/>
              <a:t>Toni DiMella, EdD</a:t>
            </a:r>
          </a:p>
        </p:txBody>
      </p:sp>
      <p:sp>
        <p:nvSpPr>
          <p:cNvPr id="3" name="Content Placeholder 2">
            <a:extLst>
              <a:ext uri="{FF2B5EF4-FFF2-40B4-BE49-F238E27FC236}">
                <a16:creationId xmlns:a16="http://schemas.microsoft.com/office/drawing/2014/main" id="{2EAA86A1-F801-442C-838A-F834D93A9669}"/>
              </a:ext>
            </a:extLst>
          </p:cNvPr>
          <p:cNvSpPr>
            <a:spLocks noGrp="1"/>
          </p:cNvSpPr>
          <p:nvPr>
            <p:ph sz="half" idx="1"/>
          </p:nvPr>
        </p:nvSpPr>
        <p:spPr>
          <a:xfrm>
            <a:off x="1295401" y="2560319"/>
            <a:ext cx="3798146" cy="3481493"/>
          </a:xfrm>
        </p:spPr>
        <p:txBody>
          <a:bodyPr anchor="t">
            <a:normAutofit fontScale="85000" lnSpcReduction="10000"/>
          </a:bodyPr>
          <a:lstStyle/>
          <a:p>
            <a:r>
              <a:rPr lang="en-US" dirty="0"/>
              <a:t>Since 2020: Director of Transformative and Inclusive Pedagogy and adjunct at USC-Upstate in Spartanburg, SC </a:t>
            </a:r>
          </a:p>
          <a:p>
            <a:r>
              <a:rPr lang="en-US" dirty="0"/>
              <a:t>Since 2009: Mathematics Instructor at Mitchell Community College in Statesville, NC.</a:t>
            </a:r>
          </a:p>
          <a:p>
            <a:r>
              <a:rPr lang="en-US" dirty="0"/>
              <a:t>Started out teaching 7</a:t>
            </a:r>
            <a:r>
              <a:rPr lang="en-US" baseline="30000" dirty="0"/>
              <a:t>th</a:t>
            </a:r>
            <a:r>
              <a:rPr lang="en-US" dirty="0"/>
              <a:t> and 8</a:t>
            </a:r>
            <a:r>
              <a:rPr lang="en-US" baseline="30000" dirty="0"/>
              <a:t>th</a:t>
            </a:r>
            <a:r>
              <a:rPr lang="en-US" dirty="0"/>
              <a:t> grade in NY in Jan. 2004.</a:t>
            </a:r>
          </a:p>
          <a:p>
            <a:r>
              <a:rPr lang="en-US" dirty="0"/>
              <a:t>Moved to NC in Aug. 2005 to teach at CCTL Early College.</a:t>
            </a:r>
          </a:p>
          <a:p>
            <a:r>
              <a:rPr lang="en-US" dirty="0"/>
              <a:t>Worked with NCVPS from 2008 to 2014 in various roles, primarily as Credit Recovery Algebra II teacher.</a:t>
            </a:r>
          </a:p>
          <a:p>
            <a:endParaRPr lang="en-US" dirty="0"/>
          </a:p>
          <a:p>
            <a:endParaRPr lang="en-US" dirty="0"/>
          </a:p>
        </p:txBody>
      </p:sp>
      <p:pic>
        <p:nvPicPr>
          <p:cNvPr id="2052" name="Picture 4" descr="I Don't Know Who I Am">
            <a:extLst>
              <a:ext uri="{FF2B5EF4-FFF2-40B4-BE49-F238E27FC236}">
                <a16:creationId xmlns:a16="http://schemas.microsoft.com/office/drawing/2014/main" id="{4FA0C4B5-B3F1-2B5E-3C73-BB4D38DC4C8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r="2029" b="948"/>
          <a:stretch/>
        </p:blipFill>
        <p:spPr bwMode="auto">
          <a:xfrm rot="-120000">
            <a:off x="5596835" y="1111587"/>
            <a:ext cx="5279854" cy="4444016"/>
          </a:xfrm>
          <a:prstGeom prst="rect">
            <a:avLst/>
          </a:prstGeom>
          <a:solidFill>
            <a:srgbClr val="FFFFFF"/>
          </a:solidFill>
          <a:effectLst>
            <a:innerShdw blurRad="25400" dist="12700" dir="13500000">
              <a:prstClr val="black">
                <a:alpha val="16000"/>
              </a:prstClr>
            </a:innerShdw>
          </a:effectLst>
        </p:spPr>
      </p:pic>
      <p:pic>
        <p:nvPicPr>
          <p:cNvPr id="3076" name="Picture 4" descr="Mount Saint Mary College - Home | Facebook">
            <a:extLst>
              <a:ext uri="{FF2B5EF4-FFF2-40B4-BE49-F238E27FC236}">
                <a16:creationId xmlns:a16="http://schemas.microsoft.com/office/drawing/2014/main" id="{FE5A533A-AA8A-BBEC-4739-AE9B0DD85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130" y="1850916"/>
            <a:ext cx="494441" cy="49444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thletics Update | University Leadership | UNC Charlotte">
            <a:extLst>
              <a:ext uri="{FF2B5EF4-FFF2-40B4-BE49-F238E27FC236}">
                <a16:creationId xmlns:a16="http://schemas.microsoft.com/office/drawing/2014/main" id="{36707F20-B8A2-6240-8CFF-80D0C436A81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311" r="15158"/>
          <a:stretch/>
        </p:blipFill>
        <p:spPr bwMode="auto">
          <a:xfrm>
            <a:off x="3577824" y="1864206"/>
            <a:ext cx="482860" cy="48297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Logos and trademarks | University Communications">
            <a:extLst>
              <a:ext uri="{FF2B5EF4-FFF2-40B4-BE49-F238E27FC236}">
                <a16:creationId xmlns:a16="http://schemas.microsoft.com/office/drawing/2014/main" id="{8607037B-3E38-6818-90B8-79171FE418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2937" y="1893849"/>
            <a:ext cx="405831" cy="44169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SUNY Sullivan | Facebook | Loch Sheldrake NY">
            <a:extLst>
              <a:ext uri="{FF2B5EF4-FFF2-40B4-BE49-F238E27FC236}">
                <a16:creationId xmlns:a16="http://schemas.microsoft.com/office/drawing/2014/main" id="{9500BA77-4AA5-7BB9-AF07-F14CE1DE2A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97963" y="1873133"/>
            <a:ext cx="465115" cy="4651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clipart&#10;&#10;Description automatically generated">
            <a:extLst>
              <a:ext uri="{FF2B5EF4-FFF2-40B4-BE49-F238E27FC236}">
                <a16:creationId xmlns:a16="http://schemas.microsoft.com/office/drawing/2014/main" id="{638995AA-271F-80BC-8CCD-2FE28769DC4D}"/>
              </a:ext>
            </a:extLst>
          </p:cNvPr>
          <p:cNvPicPr>
            <a:picLocks noChangeAspect="1"/>
          </p:cNvPicPr>
          <p:nvPr/>
        </p:nvPicPr>
        <p:blipFill>
          <a:blip r:embed="rId7"/>
          <a:stretch>
            <a:fillRect/>
          </a:stretch>
        </p:blipFill>
        <p:spPr>
          <a:xfrm>
            <a:off x="1621265" y="1865578"/>
            <a:ext cx="501722" cy="465115"/>
          </a:xfrm>
          <a:prstGeom prst="rect">
            <a:avLst/>
          </a:prstGeom>
        </p:spPr>
      </p:pic>
    </p:spTree>
    <p:extLst>
      <p:ext uri="{BB962C8B-B14F-4D97-AF65-F5344CB8AC3E}">
        <p14:creationId xmlns:p14="http://schemas.microsoft.com/office/powerpoint/2010/main" val="683778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37C3CA5B-BAAC-407D-AE60-A395CA3CE7E8}"/>
              </a:ext>
            </a:extLst>
          </p:cNvPr>
          <p:cNvSpPr>
            <a:spLocks noGrp="1"/>
          </p:cNvSpPr>
          <p:nvPr>
            <p:ph type="title"/>
          </p:nvPr>
        </p:nvSpPr>
        <p:spPr/>
        <p:txBody>
          <a:bodyPr/>
          <a:lstStyle/>
          <a:p>
            <a:r>
              <a:rPr lang="en-US" altLang="en-US">
                <a:ea typeface="ＭＳ Ｐゴシック" panose="020B0600070205080204" pitchFamily="34" charset="-128"/>
              </a:rPr>
              <a:t>Who is doing the work?</a:t>
            </a:r>
          </a:p>
        </p:txBody>
      </p:sp>
      <p:pic>
        <p:nvPicPr>
          <p:cNvPr id="20483" name="Picture 2" descr="http://plcmets.pbworks.com/f/1215542791/Bonnstetter.gif&#10;&#10;who is doing the work range of teacher and student input from traditional to student research">
            <a:extLst>
              <a:ext uri="{FF2B5EF4-FFF2-40B4-BE49-F238E27FC236}">
                <a16:creationId xmlns:a16="http://schemas.microsoft.com/office/drawing/2014/main" id="{DC513B61-23A6-444E-A31C-B2C56A370E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341" y="2945717"/>
            <a:ext cx="5638613" cy="2584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2">
            <a:extLst>
              <a:ext uri="{FF2B5EF4-FFF2-40B4-BE49-F238E27FC236}">
                <a16:creationId xmlns:a16="http://schemas.microsoft.com/office/drawing/2014/main" id="{91E274AB-2C3B-41D2-8844-A93AA9F5591E}"/>
              </a:ext>
            </a:extLst>
          </p:cNvPr>
          <p:cNvSpPr>
            <a:spLocks noChangeArrowheads="1"/>
          </p:cNvSpPr>
          <p:nvPr/>
        </p:nvSpPr>
        <p:spPr bwMode="auto">
          <a:xfrm>
            <a:off x="4691427" y="5264303"/>
            <a:ext cx="21405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a:r>
              <a:rPr lang="en-US" altLang="en-US" sz="800" i="1" dirty="0"/>
              <a:t>Image taken from </a:t>
            </a:r>
            <a:r>
              <a:rPr lang="en-US" altLang="en-US" sz="800" i="1" dirty="0">
                <a:hlinkClick r:id="rId4"/>
              </a:rPr>
              <a:t>PB Works</a:t>
            </a:r>
            <a:endParaRPr lang="en-US" altLang="en-US" sz="800" i="1" dirty="0"/>
          </a:p>
        </p:txBody>
      </p:sp>
      <p:pic>
        <p:nvPicPr>
          <p:cNvPr id="2" name="Picture 3" descr="A screenshot of a cell phone&#10;&#10;Description automatically generated">
            <a:extLst>
              <a:ext uri="{FF2B5EF4-FFF2-40B4-BE49-F238E27FC236}">
                <a16:creationId xmlns:a16="http://schemas.microsoft.com/office/drawing/2014/main" id="{C05B3EA5-9AA1-650B-5EB1-9FBCA98623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7084198" y="2640103"/>
            <a:ext cx="3914461" cy="2945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04F93408-7BC1-495B-BB63-4F2A987C370E}"/>
              </a:ext>
            </a:extLst>
          </p:cNvPr>
          <p:cNvSpPr>
            <a:spLocks noGrp="1" noChangeArrowheads="1"/>
          </p:cNvSpPr>
          <p:nvPr>
            <p:ph type="title"/>
          </p:nvPr>
        </p:nvSpPr>
        <p:spPr/>
        <p:txBody>
          <a:bodyPr/>
          <a:lstStyle/>
          <a:p>
            <a:r>
              <a:rPr lang="en-US" altLang="en-US" dirty="0">
                <a:ea typeface="ＭＳ Ｐゴシック" panose="020B0600070205080204" pitchFamily="34" charset="-128"/>
              </a:rPr>
              <a:t>Four Components</a:t>
            </a:r>
          </a:p>
        </p:txBody>
      </p:sp>
      <p:sp>
        <p:nvSpPr>
          <p:cNvPr id="28676" name="AutoShape 4" descr="Assignment transparent background PNG cliparts free download | HiClipart">
            <a:extLst>
              <a:ext uri="{FF2B5EF4-FFF2-40B4-BE49-F238E27FC236}">
                <a16:creationId xmlns:a16="http://schemas.microsoft.com/office/drawing/2014/main" id="{8626AC87-B138-4A27-BD35-9C0FF7AB37FB}"/>
              </a:ext>
            </a:extLst>
          </p:cNvPr>
          <p:cNvSpPr>
            <a:spLocks noChangeAspect="1" noChangeArrowheads="1"/>
          </p:cNvSpPr>
          <p:nvPr/>
        </p:nvSpPr>
        <p:spPr bwMode="auto">
          <a:xfrm>
            <a:off x="1679575" y="-852488"/>
            <a:ext cx="1790700" cy="179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28677" name="AutoShape 6" descr="Assignment transparent background PNG cliparts free download | HiClipart">
            <a:extLst>
              <a:ext uri="{FF2B5EF4-FFF2-40B4-BE49-F238E27FC236}">
                <a16:creationId xmlns:a16="http://schemas.microsoft.com/office/drawing/2014/main" id="{027DCB71-9C0E-4A4C-8083-6C56CF0EE2EE}"/>
              </a:ext>
            </a:extLst>
          </p:cNvPr>
          <p:cNvSpPr>
            <a:spLocks noChangeAspect="1" noChangeArrowheads="1"/>
          </p:cNvSpPr>
          <p:nvPr/>
        </p:nvSpPr>
        <p:spPr bwMode="auto">
          <a:xfrm>
            <a:off x="1831975" y="-700088"/>
            <a:ext cx="1790700" cy="179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17" name="Content Placeholder 2">
            <a:extLst>
              <a:ext uri="{FF2B5EF4-FFF2-40B4-BE49-F238E27FC236}">
                <a16:creationId xmlns:a16="http://schemas.microsoft.com/office/drawing/2014/main" id="{2A6CF105-644A-5CF3-2F01-EBE854AE238D}"/>
              </a:ext>
            </a:extLst>
          </p:cNvPr>
          <p:cNvSpPr txBox="1">
            <a:spLocks/>
          </p:cNvSpPr>
          <p:nvPr/>
        </p:nvSpPr>
        <p:spPr>
          <a:xfrm>
            <a:off x="5629448" y="2620433"/>
            <a:ext cx="5034187" cy="3319298"/>
          </a:xfrm>
          <a:prstGeom prst="rect">
            <a:avLst/>
          </a:prstGeom>
        </p:spPr>
        <p:txBody>
          <a:bodyPr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1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None/>
              <a:defRPr/>
            </a:pPr>
            <a:r>
              <a:rPr lang="en-US" sz="2000" b="1" dirty="0"/>
              <a:t>Application</a:t>
            </a:r>
          </a:p>
          <a:p>
            <a:pPr>
              <a:defRPr/>
            </a:pPr>
            <a:r>
              <a:rPr lang="en-US" sz="2000" dirty="0"/>
              <a:t>Disorienting dilemma, entry event, concrete experience, triggering event…</a:t>
            </a:r>
          </a:p>
          <a:p>
            <a:pPr>
              <a:defRPr/>
            </a:pPr>
            <a:r>
              <a:rPr lang="en-US" sz="2000" dirty="0"/>
              <a:t>“Bump” up against taken-for-granted ways </a:t>
            </a:r>
          </a:p>
          <a:p>
            <a:pPr lvl="1">
              <a:defRPr/>
            </a:pPr>
            <a:r>
              <a:rPr lang="en-US" sz="1800" dirty="0"/>
              <a:t>A new perspective</a:t>
            </a:r>
          </a:p>
          <a:p>
            <a:pPr>
              <a:defRPr/>
            </a:pPr>
            <a:r>
              <a:rPr lang="en-US" sz="2000" dirty="0"/>
              <a:t>Doesn’t have to be a “big issue” to be transformative</a:t>
            </a:r>
          </a:p>
        </p:txBody>
      </p:sp>
      <p:pic>
        <p:nvPicPr>
          <p:cNvPr id="18" name="Picture 2" descr="application, reflection, discourse, and action">
            <a:extLst>
              <a:ext uri="{FF2B5EF4-FFF2-40B4-BE49-F238E27FC236}">
                <a16:creationId xmlns:a16="http://schemas.microsoft.com/office/drawing/2014/main" id="{0F010A34-7274-FCD5-7D03-B58FBDA698B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52403" y="2620433"/>
            <a:ext cx="3491345" cy="343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345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04F93408-7BC1-495B-BB63-4F2A987C370E}"/>
              </a:ext>
            </a:extLst>
          </p:cNvPr>
          <p:cNvSpPr>
            <a:spLocks noGrp="1" noChangeArrowheads="1"/>
          </p:cNvSpPr>
          <p:nvPr>
            <p:ph type="title"/>
          </p:nvPr>
        </p:nvSpPr>
        <p:spPr/>
        <p:txBody>
          <a:bodyPr/>
          <a:lstStyle/>
          <a:p>
            <a:r>
              <a:rPr lang="en-US" altLang="en-US" dirty="0">
                <a:ea typeface="ＭＳ Ｐゴシック" panose="020B0600070205080204" pitchFamily="34" charset="-128"/>
              </a:rPr>
              <a:t>Four Components</a:t>
            </a:r>
          </a:p>
        </p:txBody>
      </p:sp>
      <p:sp>
        <p:nvSpPr>
          <p:cNvPr id="28676" name="AutoShape 4" descr="Assignment transparent background PNG cliparts free download | HiClipart">
            <a:extLst>
              <a:ext uri="{FF2B5EF4-FFF2-40B4-BE49-F238E27FC236}">
                <a16:creationId xmlns:a16="http://schemas.microsoft.com/office/drawing/2014/main" id="{8626AC87-B138-4A27-BD35-9C0FF7AB37FB}"/>
              </a:ext>
            </a:extLst>
          </p:cNvPr>
          <p:cNvSpPr>
            <a:spLocks noChangeAspect="1" noChangeArrowheads="1"/>
          </p:cNvSpPr>
          <p:nvPr/>
        </p:nvSpPr>
        <p:spPr bwMode="auto">
          <a:xfrm>
            <a:off x="1679575" y="-852488"/>
            <a:ext cx="1790700" cy="179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28677" name="AutoShape 6" descr="Assignment transparent background PNG cliparts free download | HiClipart">
            <a:extLst>
              <a:ext uri="{FF2B5EF4-FFF2-40B4-BE49-F238E27FC236}">
                <a16:creationId xmlns:a16="http://schemas.microsoft.com/office/drawing/2014/main" id="{027DCB71-9C0E-4A4C-8083-6C56CF0EE2EE}"/>
              </a:ext>
            </a:extLst>
          </p:cNvPr>
          <p:cNvSpPr>
            <a:spLocks noChangeAspect="1" noChangeArrowheads="1"/>
          </p:cNvSpPr>
          <p:nvPr/>
        </p:nvSpPr>
        <p:spPr bwMode="auto">
          <a:xfrm>
            <a:off x="1831975" y="-700088"/>
            <a:ext cx="1790700" cy="179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17" name="Content Placeholder 2">
            <a:extLst>
              <a:ext uri="{FF2B5EF4-FFF2-40B4-BE49-F238E27FC236}">
                <a16:creationId xmlns:a16="http://schemas.microsoft.com/office/drawing/2014/main" id="{2A6CF105-644A-5CF3-2F01-EBE854AE238D}"/>
              </a:ext>
            </a:extLst>
          </p:cNvPr>
          <p:cNvSpPr txBox="1">
            <a:spLocks/>
          </p:cNvSpPr>
          <p:nvPr/>
        </p:nvSpPr>
        <p:spPr>
          <a:xfrm>
            <a:off x="5467705" y="2620433"/>
            <a:ext cx="5218013" cy="3319298"/>
          </a:xfrm>
          <a:prstGeom prst="rect">
            <a:avLst/>
          </a:prstGeom>
        </p:spPr>
        <p:txBody>
          <a:bodyPr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1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None/>
              <a:defRPr/>
            </a:pPr>
            <a:r>
              <a:rPr lang="en-US" sz="2000" b="1" dirty="0"/>
              <a:t>Reflection</a:t>
            </a:r>
          </a:p>
          <a:p>
            <a:r>
              <a:rPr lang="en-US" altLang="en-US" dirty="0">
                <a:ea typeface="ＭＳ Ｐゴシック" panose="020B0600070205080204" pitchFamily="34" charset="-128"/>
              </a:rPr>
              <a:t>Considered the “most important” element</a:t>
            </a:r>
          </a:p>
          <a:p>
            <a:r>
              <a:rPr lang="en-US" altLang="en-US" dirty="0">
                <a:ea typeface="ＭＳ Ｐゴシック" panose="020B0600070205080204" pitchFamily="34" charset="-128"/>
              </a:rPr>
              <a:t>Break in perspective</a:t>
            </a:r>
          </a:p>
          <a:p>
            <a:r>
              <a:rPr lang="en-US" altLang="en-US" dirty="0">
                <a:ea typeface="ＭＳ Ｐゴシック" panose="020B0600070205080204" pitchFamily="34" charset="-128"/>
              </a:rPr>
              <a:t>Different types</a:t>
            </a:r>
          </a:p>
          <a:p>
            <a:pPr lvl="1"/>
            <a:r>
              <a:rPr lang="en-US" altLang="en-US" dirty="0">
                <a:ea typeface="ＭＳ Ｐゴシック" panose="020B0600070205080204" pitchFamily="34" charset="-128"/>
              </a:rPr>
              <a:t>Content reflection </a:t>
            </a:r>
          </a:p>
          <a:p>
            <a:pPr lvl="1"/>
            <a:r>
              <a:rPr lang="en-US" altLang="en-US" dirty="0">
                <a:ea typeface="ＭＳ Ｐゴシック" panose="020B0600070205080204" pitchFamily="34" charset="-128"/>
              </a:rPr>
              <a:t>Process reflection </a:t>
            </a:r>
          </a:p>
          <a:p>
            <a:pPr lvl="1"/>
            <a:r>
              <a:rPr lang="en-US" altLang="en-US" dirty="0">
                <a:ea typeface="ＭＳ Ｐゴシック" panose="020B0600070205080204" pitchFamily="34" charset="-128"/>
              </a:rPr>
              <a:t>Premise reflection</a:t>
            </a:r>
          </a:p>
          <a:p>
            <a:r>
              <a:rPr lang="en-US" altLang="en-US" dirty="0"/>
              <a:t>Relevant from work skills to social justice</a:t>
            </a:r>
          </a:p>
          <a:p>
            <a:pPr marL="457200" lvl="1" indent="0">
              <a:buNone/>
            </a:pPr>
            <a:endParaRPr lang="en-US" altLang="en-US" dirty="0">
              <a:ea typeface="ＭＳ Ｐゴシック" panose="020B0600070205080204" pitchFamily="34" charset="-128"/>
            </a:endParaRPr>
          </a:p>
        </p:txBody>
      </p:sp>
      <p:pic>
        <p:nvPicPr>
          <p:cNvPr id="18" name="Picture 2" descr="application, reflection, discourse, and action">
            <a:extLst>
              <a:ext uri="{FF2B5EF4-FFF2-40B4-BE49-F238E27FC236}">
                <a16:creationId xmlns:a16="http://schemas.microsoft.com/office/drawing/2014/main" id="{0F010A34-7274-FCD5-7D03-B58FBDA698B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52403" y="2620433"/>
            <a:ext cx="3491345" cy="343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6283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04F93408-7BC1-495B-BB63-4F2A987C370E}"/>
              </a:ext>
            </a:extLst>
          </p:cNvPr>
          <p:cNvSpPr>
            <a:spLocks noGrp="1" noChangeArrowheads="1"/>
          </p:cNvSpPr>
          <p:nvPr>
            <p:ph type="title"/>
          </p:nvPr>
        </p:nvSpPr>
        <p:spPr/>
        <p:txBody>
          <a:bodyPr/>
          <a:lstStyle/>
          <a:p>
            <a:r>
              <a:rPr lang="en-US" altLang="en-US" dirty="0">
                <a:ea typeface="ＭＳ Ｐゴシック" panose="020B0600070205080204" pitchFamily="34" charset="-128"/>
              </a:rPr>
              <a:t>Four Components</a:t>
            </a:r>
          </a:p>
        </p:txBody>
      </p:sp>
      <p:sp>
        <p:nvSpPr>
          <p:cNvPr id="28676" name="AutoShape 4" descr="Assignment transparent background PNG cliparts free download | HiClipart">
            <a:extLst>
              <a:ext uri="{FF2B5EF4-FFF2-40B4-BE49-F238E27FC236}">
                <a16:creationId xmlns:a16="http://schemas.microsoft.com/office/drawing/2014/main" id="{8626AC87-B138-4A27-BD35-9C0FF7AB37FB}"/>
              </a:ext>
            </a:extLst>
          </p:cNvPr>
          <p:cNvSpPr>
            <a:spLocks noChangeAspect="1" noChangeArrowheads="1"/>
          </p:cNvSpPr>
          <p:nvPr/>
        </p:nvSpPr>
        <p:spPr bwMode="auto">
          <a:xfrm>
            <a:off x="1679575" y="-852488"/>
            <a:ext cx="1790700" cy="179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28677" name="AutoShape 6" descr="Assignment transparent background PNG cliparts free download | HiClipart">
            <a:extLst>
              <a:ext uri="{FF2B5EF4-FFF2-40B4-BE49-F238E27FC236}">
                <a16:creationId xmlns:a16="http://schemas.microsoft.com/office/drawing/2014/main" id="{027DCB71-9C0E-4A4C-8083-6C56CF0EE2EE}"/>
              </a:ext>
            </a:extLst>
          </p:cNvPr>
          <p:cNvSpPr>
            <a:spLocks noChangeAspect="1" noChangeArrowheads="1"/>
          </p:cNvSpPr>
          <p:nvPr/>
        </p:nvSpPr>
        <p:spPr bwMode="auto">
          <a:xfrm>
            <a:off x="1831975" y="-700088"/>
            <a:ext cx="1790700" cy="179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17" name="Content Placeholder 2">
            <a:extLst>
              <a:ext uri="{FF2B5EF4-FFF2-40B4-BE49-F238E27FC236}">
                <a16:creationId xmlns:a16="http://schemas.microsoft.com/office/drawing/2014/main" id="{2A6CF105-644A-5CF3-2F01-EBE854AE238D}"/>
              </a:ext>
            </a:extLst>
          </p:cNvPr>
          <p:cNvSpPr txBox="1">
            <a:spLocks/>
          </p:cNvSpPr>
          <p:nvPr/>
        </p:nvSpPr>
        <p:spPr>
          <a:xfrm>
            <a:off x="5670180" y="2650066"/>
            <a:ext cx="4969417" cy="3319298"/>
          </a:xfrm>
          <a:prstGeom prst="rect">
            <a:avLst/>
          </a:prstGeom>
        </p:spPr>
        <p:txBody>
          <a:bodyPr anchor="t">
            <a:normAutofit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1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None/>
              <a:defRPr/>
            </a:pPr>
            <a:r>
              <a:rPr lang="en-US" sz="2000" b="1" dirty="0"/>
              <a:t>Discourse</a:t>
            </a:r>
          </a:p>
          <a:p>
            <a:pPr>
              <a:defRPr/>
            </a:pPr>
            <a:r>
              <a:rPr lang="en-US" dirty="0"/>
              <a:t>Reflection in action</a:t>
            </a:r>
          </a:p>
          <a:p>
            <a:pPr>
              <a:defRPr/>
            </a:pPr>
            <a:r>
              <a:rPr lang="en-US" dirty="0"/>
              <a:t>Not all dialogue is discourse</a:t>
            </a:r>
          </a:p>
          <a:p>
            <a:pPr lvl="1">
              <a:defRPr/>
            </a:pPr>
            <a:r>
              <a:rPr lang="en-US" dirty="0">
                <a:solidFill>
                  <a:srgbClr val="262626"/>
                </a:solidFill>
                <a:latin typeface="+mj-lt"/>
              </a:rPr>
              <a:t>Dialogue devoted to assessing reasons presented in support of competing interpretations, by critically examining evidence, arguments, and alternative points of view.</a:t>
            </a:r>
            <a:endParaRPr lang="en-US" dirty="0"/>
          </a:p>
          <a:p>
            <a:pPr>
              <a:defRPr/>
            </a:pPr>
            <a:r>
              <a:rPr lang="en-US" dirty="0"/>
              <a:t>Reorganize meaning structures</a:t>
            </a:r>
          </a:p>
          <a:p>
            <a:pPr>
              <a:defRPr/>
            </a:pPr>
            <a:r>
              <a:rPr lang="en-US" dirty="0"/>
              <a:t>Communication leads to community</a:t>
            </a:r>
          </a:p>
        </p:txBody>
      </p:sp>
      <p:pic>
        <p:nvPicPr>
          <p:cNvPr id="18" name="Picture 2" descr="application, reflection, discourse, and action">
            <a:extLst>
              <a:ext uri="{FF2B5EF4-FFF2-40B4-BE49-F238E27FC236}">
                <a16:creationId xmlns:a16="http://schemas.microsoft.com/office/drawing/2014/main" id="{0F010A34-7274-FCD5-7D03-B58FBDA698B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52403" y="2620433"/>
            <a:ext cx="3491345" cy="343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4498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04F93408-7BC1-495B-BB63-4F2A987C370E}"/>
              </a:ext>
            </a:extLst>
          </p:cNvPr>
          <p:cNvSpPr>
            <a:spLocks noGrp="1" noChangeArrowheads="1"/>
          </p:cNvSpPr>
          <p:nvPr>
            <p:ph type="title"/>
          </p:nvPr>
        </p:nvSpPr>
        <p:spPr/>
        <p:txBody>
          <a:bodyPr/>
          <a:lstStyle/>
          <a:p>
            <a:r>
              <a:rPr lang="en-US" altLang="en-US" dirty="0">
                <a:ea typeface="ＭＳ Ｐゴシック" panose="020B0600070205080204" pitchFamily="34" charset="-128"/>
              </a:rPr>
              <a:t>Four Components</a:t>
            </a:r>
          </a:p>
        </p:txBody>
      </p:sp>
      <p:sp>
        <p:nvSpPr>
          <p:cNvPr id="28676" name="AutoShape 4" descr="Assignment transparent background PNG cliparts free download | HiClipart">
            <a:extLst>
              <a:ext uri="{FF2B5EF4-FFF2-40B4-BE49-F238E27FC236}">
                <a16:creationId xmlns:a16="http://schemas.microsoft.com/office/drawing/2014/main" id="{8626AC87-B138-4A27-BD35-9C0FF7AB37FB}"/>
              </a:ext>
            </a:extLst>
          </p:cNvPr>
          <p:cNvSpPr>
            <a:spLocks noChangeAspect="1" noChangeArrowheads="1"/>
          </p:cNvSpPr>
          <p:nvPr/>
        </p:nvSpPr>
        <p:spPr bwMode="auto">
          <a:xfrm>
            <a:off x="1679575" y="-852488"/>
            <a:ext cx="1790700" cy="179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28677" name="AutoShape 6" descr="Assignment transparent background PNG cliparts free download | HiClipart">
            <a:extLst>
              <a:ext uri="{FF2B5EF4-FFF2-40B4-BE49-F238E27FC236}">
                <a16:creationId xmlns:a16="http://schemas.microsoft.com/office/drawing/2014/main" id="{027DCB71-9C0E-4A4C-8083-6C56CF0EE2EE}"/>
              </a:ext>
            </a:extLst>
          </p:cNvPr>
          <p:cNvSpPr>
            <a:spLocks noChangeAspect="1" noChangeArrowheads="1"/>
          </p:cNvSpPr>
          <p:nvPr/>
        </p:nvSpPr>
        <p:spPr bwMode="auto">
          <a:xfrm>
            <a:off x="1831975" y="-700088"/>
            <a:ext cx="1790700" cy="179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17" name="Content Placeholder 2">
            <a:extLst>
              <a:ext uri="{FF2B5EF4-FFF2-40B4-BE49-F238E27FC236}">
                <a16:creationId xmlns:a16="http://schemas.microsoft.com/office/drawing/2014/main" id="{2A6CF105-644A-5CF3-2F01-EBE854AE238D}"/>
              </a:ext>
            </a:extLst>
          </p:cNvPr>
          <p:cNvSpPr txBox="1">
            <a:spLocks/>
          </p:cNvSpPr>
          <p:nvPr/>
        </p:nvSpPr>
        <p:spPr>
          <a:xfrm>
            <a:off x="5858374" y="2620433"/>
            <a:ext cx="4849102" cy="3319298"/>
          </a:xfrm>
          <a:prstGeom prst="rect">
            <a:avLst/>
          </a:prstGeom>
        </p:spPr>
        <p:txBody>
          <a:bodyPr anchor="t">
            <a:normAutofit fontScale="92500"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1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None/>
              <a:defRPr/>
            </a:pPr>
            <a:r>
              <a:rPr lang="en-US" sz="2000" b="1" dirty="0"/>
              <a:t>Action</a:t>
            </a:r>
          </a:p>
          <a:p>
            <a:r>
              <a:rPr lang="en-US" altLang="en-US" sz="2100" dirty="0">
                <a:ea typeface="ＭＳ Ｐゴシック" panose="020B0600070205080204" pitchFamily="34" charset="-128"/>
              </a:rPr>
              <a:t>Ties back to application</a:t>
            </a:r>
          </a:p>
          <a:p>
            <a:r>
              <a:rPr lang="en-US" altLang="en-US" sz="2100" dirty="0">
                <a:ea typeface="ＭＳ Ｐゴシック" panose="020B0600070205080204" pitchFamily="34" charset="-128"/>
              </a:rPr>
              <a:t>Constructivist</a:t>
            </a:r>
          </a:p>
          <a:p>
            <a:r>
              <a:rPr lang="en-US" altLang="en-US" sz="2100" dirty="0">
                <a:ea typeface="ＭＳ Ｐゴシック" panose="020B0600070205080204" pitchFamily="34" charset="-128"/>
              </a:rPr>
              <a:t>Action = Use Knowledge</a:t>
            </a:r>
          </a:p>
          <a:p>
            <a:r>
              <a:rPr lang="en-US" altLang="en-US" sz="2100" dirty="0">
                <a:ea typeface="ＭＳ Ｐゴシック" panose="020B0600070205080204" pitchFamily="34" charset="-128"/>
              </a:rPr>
              <a:t>The ‘graded’ part</a:t>
            </a:r>
          </a:p>
          <a:p>
            <a:pPr lvl="1"/>
            <a:r>
              <a:rPr lang="en-US" altLang="en-US" sz="2100" dirty="0">
                <a:ea typeface="ＭＳ Ｐゴシック" panose="020B0600070205080204" pitchFamily="34" charset="-128"/>
              </a:rPr>
              <a:t>Voice and/or choice</a:t>
            </a:r>
          </a:p>
          <a:p>
            <a:pPr lvl="1"/>
            <a:r>
              <a:rPr lang="en-US" altLang="en-US" sz="2100" dirty="0">
                <a:ea typeface="ＭＳ Ｐゴシック" panose="020B0600070205080204" pitchFamily="34" charset="-128"/>
              </a:rPr>
              <a:t>Creativity</a:t>
            </a:r>
          </a:p>
          <a:p>
            <a:r>
              <a:rPr lang="en-US" altLang="en-US" sz="2100" dirty="0">
                <a:ea typeface="ＭＳ Ｐゴシック" panose="020B0600070205080204" pitchFamily="34" charset="-128"/>
              </a:rPr>
              <a:t>Tool for Empowerment</a:t>
            </a:r>
          </a:p>
        </p:txBody>
      </p:sp>
      <p:pic>
        <p:nvPicPr>
          <p:cNvPr id="18" name="Picture 2" descr="application, reflection, discourse, and action">
            <a:extLst>
              <a:ext uri="{FF2B5EF4-FFF2-40B4-BE49-F238E27FC236}">
                <a16:creationId xmlns:a16="http://schemas.microsoft.com/office/drawing/2014/main" id="{0F010A34-7274-FCD5-7D03-B58FBDA698B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52403" y="2620433"/>
            <a:ext cx="3491345" cy="343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3987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1968AF-FD0A-4266-97CC-B1E5EBA7D53F}"/>
              </a:ext>
            </a:extLst>
          </p:cNvPr>
          <p:cNvSpPr>
            <a:spLocks noGrp="1"/>
          </p:cNvSpPr>
          <p:nvPr>
            <p:ph idx="1"/>
          </p:nvPr>
        </p:nvSpPr>
        <p:spPr>
          <a:xfrm>
            <a:off x="1981200" y="2579914"/>
            <a:ext cx="8229600" cy="3439886"/>
          </a:xfrm>
        </p:spPr>
        <p:txBody>
          <a:bodyPr>
            <a:normAutofit lnSpcReduction="10000"/>
          </a:bodyPr>
          <a:lstStyle/>
          <a:p>
            <a:pPr>
              <a:defRPr/>
            </a:pPr>
            <a:r>
              <a:rPr lang="en-US" sz="2400" dirty="0"/>
              <a:t>Watch video (6 mins)</a:t>
            </a:r>
          </a:p>
          <a:p>
            <a:pPr>
              <a:defRPr/>
            </a:pPr>
            <a:r>
              <a:rPr lang="en-US" sz="2400" dirty="0"/>
              <a:t>Look for examples for one of the elements </a:t>
            </a:r>
          </a:p>
          <a:p>
            <a:pPr lvl="1">
              <a:defRPr/>
            </a:pPr>
            <a:r>
              <a:rPr lang="en-US" sz="2200" dirty="0"/>
              <a:t>application, reflection, discourse, action.</a:t>
            </a:r>
          </a:p>
          <a:p>
            <a:pPr>
              <a:defRPr/>
            </a:pPr>
            <a:r>
              <a:rPr lang="en-US" sz="2400" dirty="0"/>
              <a:t>Share what we saw</a:t>
            </a:r>
          </a:p>
          <a:p>
            <a:pPr marL="0" indent="0">
              <a:buNone/>
              <a:defRPr/>
            </a:pPr>
            <a:endParaRPr lang="en-US" sz="2400" i="1" dirty="0"/>
          </a:p>
          <a:p>
            <a:pPr marL="0" indent="0" algn="ctr">
              <a:buNone/>
              <a:defRPr/>
            </a:pPr>
            <a:r>
              <a:rPr lang="en-US" sz="2400" i="1" dirty="0"/>
              <a:t>What can I use from this example</a:t>
            </a:r>
            <a:r>
              <a:rPr lang="en-US" sz="2400" dirty="0"/>
              <a:t>? </a:t>
            </a:r>
          </a:p>
          <a:p>
            <a:pPr marL="0" indent="0" algn="ctr">
              <a:buNone/>
              <a:defRPr/>
            </a:pPr>
            <a:r>
              <a:rPr lang="en-US" sz="2400" i="1" dirty="0"/>
              <a:t>What do you see? Think? Wonder?</a:t>
            </a:r>
          </a:p>
        </p:txBody>
      </p:sp>
      <p:pic>
        <p:nvPicPr>
          <p:cNvPr id="61443" name="Picture 3" descr="group activity">
            <a:extLst>
              <a:ext uri="{FF2B5EF4-FFF2-40B4-BE49-F238E27FC236}">
                <a16:creationId xmlns:a16="http://schemas.microsoft.com/office/drawing/2014/main" id="{EDB8C7ED-0E63-49E1-90E1-0973190C5D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138918"/>
            <a:ext cx="5253038"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7D534021-4685-24A5-C617-B26C1FE7A87C}"/>
              </a:ext>
            </a:extLst>
          </p:cNvPr>
          <p:cNvSpPr>
            <a:spLocks noGrp="1"/>
          </p:cNvSpPr>
          <p:nvPr>
            <p:ph type="title"/>
          </p:nvPr>
        </p:nvSpPr>
        <p:spPr>
          <a:xfrm>
            <a:off x="1295402" y="-1303867"/>
            <a:ext cx="9601196" cy="1303867"/>
          </a:xfrm>
        </p:spPr>
        <p:txBody>
          <a:bodyPr vert="horz" lIns="91440" tIns="45720" rIns="91440" bIns="45720" rtlCol="0" anchor="b">
            <a:noAutofit/>
          </a:bodyPr>
          <a:lstStyle/>
          <a:p>
            <a:r>
              <a:rPr lang="en-US" dirty="0"/>
              <a:t>Group activity 2</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group activity">
            <a:extLst>
              <a:ext uri="{FF2B5EF4-FFF2-40B4-BE49-F238E27FC236}">
                <a16:creationId xmlns:a16="http://schemas.microsoft.com/office/drawing/2014/main" id="{1F3D5FEF-8FE7-42B5-86B4-867DBF9FD4F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42505" y="1095489"/>
            <a:ext cx="5253038"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Table 10">
            <a:extLst>
              <a:ext uri="{FF2B5EF4-FFF2-40B4-BE49-F238E27FC236}">
                <a16:creationId xmlns:a16="http://schemas.microsoft.com/office/drawing/2014/main" id="{D3C7C74C-E903-4AC9-BC35-57ABB7B61F0A}"/>
              </a:ext>
            </a:extLst>
          </p:cNvPr>
          <p:cNvGraphicFramePr>
            <a:graphicFrameLocks noGrp="1"/>
          </p:cNvGraphicFramePr>
          <p:nvPr>
            <p:extLst>
              <p:ext uri="{D42A27DB-BD31-4B8C-83A1-F6EECF244321}">
                <p14:modId xmlns:p14="http://schemas.microsoft.com/office/powerpoint/2010/main" val="4153715567"/>
              </p:ext>
            </p:extLst>
          </p:nvPr>
        </p:nvGraphicFramePr>
        <p:xfrm>
          <a:off x="2247900" y="2651693"/>
          <a:ext cx="7696200" cy="3347469"/>
        </p:xfrm>
        <a:graphic>
          <a:graphicData uri="http://schemas.openxmlformats.org/drawingml/2006/table">
            <a:tbl>
              <a:tblPr firstRow="1">
                <a:tableStyleId>{ED083AE6-46FA-4A59-8FB0-9F97EB10719F}</a:tableStyleId>
              </a:tblPr>
              <a:tblGrid>
                <a:gridCol w="1924050">
                  <a:extLst>
                    <a:ext uri="{9D8B030D-6E8A-4147-A177-3AD203B41FA5}">
                      <a16:colId xmlns:a16="http://schemas.microsoft.com/office/drawing/2014/main" val="1407656813"/>
                    </a:ext>
                  </a:extLst>
                </a:gridCol>
                <a:gridCol w="1924050">
                  <a:extLst>
                    <a:ext uri="{9D8B030D-6E8A-4147-A177-3AD203B41FA5}">
                      <a16:colId xmlns:a16="http://schemas.microsoft.com/office/drawing/2014/main" val="3524168312"/>
                    </a:ext>
                  </a:extLst>
                </a:gridCol>
                <a:gridCol w="1924050">
                  <a:extLst>
                    <a:ext uri="{9D8B030D-6E8A-4147-A177-3AD203B41FA5}">
                      <a16:colId xmlns:a16="http://schemas.microsoft.com/office/drawing/2014/main" val="2617269696"/>
                    </a:ext>
                  </a:extLst>
                </a:gridCol>
                <a:gridCol w="1924050">
                  <a:extLst>
                    <a:ext uri="{9D8B030D-6E8A-4147-A177-3AD203B41FA5}">
                      <a16:colId xmlns:a16="http://schemas.microsoft.com/office/drawing/2014/main" val="219297311"/>
                    </a:ext>
                  </a:extLst>
                </a:gridCol>
              </a:tblGrid>
              <a:tr h="749433">
                <a:tc>
                  <a:txBody>
                    <a:bodyPr/>
                    <a:lstStyle/>
                    <a:p>
                      <a:pPr algn="ctr"/>
                      <a:r>
                        <a:rPr lang="en-US" dirty="0"/>
                        <a:t>Application</a:t>
                      </a:r>
                    </a:p>
                  </a:txBody>
                  <a:tcPr/>
                </a:tc>
                <a:tc>
                  <a:txBody>
                    <a:bodyPr/>
                    <a:lstStyle/>
                    <a:p>
                      <a:pPr algn="ctr"/>
                      <a:r>
                        <a:rPr lang="en-US" dirty="0"/>
                        <a:t>Reflection</a:t>
                      </a:r>
                    </a:p>
                  </a:txBody>
                  <a:tcPr/>
                </a:tc>
                <a:tc>
                  <a:txBody>
                    <a:bodyPr/>
                    <a:lstStyle/>
                    <a:p>
                      <a:pPr algn="ctr"/>
                      <a:r>
                        <a:rPr lang="en-US" dirty="0"/>
                        <a:t>Discourse</a:t>
                      </a:r>
                    </a:p>
                  </a:txBody>
                  <a:tcPr/>
                </a:tc>
                <a:tc>
                  <a:txBody>
                    <a:bodyPr/>
                    <a:lstStyle/>
                    <a:p>
                      <a:pPr algn="ctr"/>
                      <a:r>
                        <a:rPr lang="en-US" dirty="0"/>
                        <a:t>Action</a:t>
                      </a:r>
                    </a:p>
                  </a:txBody>
                  <a:tcPr/>
                </a:tc>
                <a:extLst>
                  <a:ext uri="{0D108BD9-81ED-4DB2-BD59-A6C34878D82A}">
                    <a16:rowId xmlns:a16="http://schemas.microsoft.com/office/drawing/2014/main" val="3951044498"/>
                  </a:ext>
                </a:extLst>
              </a:tr>
              <a:tr h="2598036">
                <a:tc>
                  <a:txBody>
                    <a:bodyPr/>
                    <a:lstStyle/>
                    <a:p>
                      <a:endParaRPr lang="en-US" dirty="0"/>
                    </a:p>
                    <a:p>
                      <a:endParaRPr lang="en-US" dirty="0"/>
                    </a:p>
                    <a:p>
                      <a:endParaRPr lang="en-US" dirty="0"/>
                    </a:p>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693718909"/>
                  </a:ext>
                </a:extLst>
              </a:tr>
            </a:tbl>
          </a:graphicData>
        </a:graphic>
      </p:graphicFrame>
      <p:pic>
        <p:nvPicPr>
          <p:cNvPr id="102402" name="Picture 2" descr="Official report rubber stamp Royalty Free Vector Image that says official report">
            <a:extLst>
              <a:ext uri="{FF2B5EF4-FFF2-40B4-BE49-F238E27FC236}">
                <a16:creationId xmlns:a16="http://schemas.microsoft.com/office/drawing/2014/main" id="{FBFF0701-F524-4BC9-B06E-A7194215ACCD}"/>
              </a:ext>
            </a:extLst>
          </p:cNvPr>
          <p:cNvPicPr>
            <a:picLocks noChangeAspect="1" noChangeArrowheads="1"/>
          </p:cNvPicPr>
          <p:nvPr/>
        </p:nvPicPr>
        <p:blipFill rotWithShape="1">
          <a:blip r:embed="rId3">
            <a:alphaModFix amt="85000"/>
            <a:extLst>
              <a:ext uri="{BEBA8EAE-BF5A-486C-A8C5-ECC9F3942E4B}">
                <a14:imgProps xmlns:a14="http://schemas.microsoft.com/office/drawing/2010/main">
                  <a14:imgLayer r:embed="rId4">
                    <a14:imgEffect>
                      <a14:backgroundRemoval t="19103" b="69359" l="1900" r="97700">
                        <a14:foregroundMark x1="5100" y1="49487" x2="5100" y2="49487"/>
                        <a14:foregroundMark x1="1200" y1="52308" x2="92600" y2="42949"/>
                        <a14:foregroundMark x1="92600" y1="42949" x2="95900" y2="38462"/>
                        <a14:foregroundMark x1="92300" y1="20128" x2="6100" y2="54487"/>
                        <a14:foregroundMark x1="6100" y1="54487" x2="10200" y2="62436"/>
                        <a14:foregroundMark x1="6200" y1="69359" x2="6200" y2="69359"/>
                        <a14:foregroundMark x1="5900" y1="63846" x2="91600" y2="35769"/>
                        <a14:foregroundMark x1="91300" y1="23718" x2="78300" y2="31154"/>
                        <a14:foregroundMark x1="92300" y1="24231" x2="94100" y2="35769"/>
                        <a14:foregroundMark x1="97700" y1="35256" x2="97700" y2="35256"/>
                        <a14:foregroundMark x1="1900" y1="51795" x2="2600" y2="56410"/>
                      </a14:backgroundRemoval>
                    </a14:imgEffect>
                  </a14:imgLayer>
                </a14:imgProps>
              </a:ext>
              <a:ext uri="{28A0092B-C50C-407E-A947-70E740481C1C}">
                <a14:useLocalDpi xmlns:a14="http://schemas.microsoft.com/office/drawing/2010/main" val="0"/>
              </a:ext>
            </a:extLst>
          </a:blip>
          <a:srcRect l="-2" t="12938" r="1315" b="24658"/>
          <a:stretch/>
        </p:blipFill>
        <p:spPr bwMode="auto">
          <a:xfrm>
            <a:off x="2743201" y="882310"/>
            <a:ext cx="1949705" cy="961756"/>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9">
            <a:extLst>
              <a:ext uri="{FF2B5EF4-FFF2-40B4-BE49-F238E27FC236}">
                <a16:creationId xmlns:a16="http://schemas.microsoft.com/office/drawing/2014/main" id="{AB2A9862-FF2A-44A6-6C9D-6C204790F09F}"/>
              </a:ext>
            </a:extLst>
          </p:cNvPr>
          <p:cNvSpPr>
            <a:spLocks noGrp="1"/>
          </p:cNvSpPr>
          <p:nvPr>
            <p:ph type="title"/>
          </p:nvPr>
        </p:nvSpPr>
        <p:spPr>
          <a:xfrm>
            <a:off x="1295402" y="-1303867"/>
            <a:ext cx="9601196" cy="1303867"/>
          </a:xfrm>
        </p:spPr>
        <p:txBody>
          <a:bodyPr vert="horz" lIns="91440" tIns="45720" rIns="91440" bIns="45720" rtlCol="0" anchor="b">
            <a:noAutofit/>
          </a:bodyPr>
          <a:lstStyle/>
          <a:p>
            <a:r>
              <a:rPr lang="en-US" dirty="0"/>
              <a:t>Group activity 2 share</a:t>
            </a:r>
          </a:p>
        </p:txBody>
      </p:sp>
    </p:spTree>
    <p:extLst>
      <p:ext uri="{BB962C8B-B14F-4D97-AF65-F5344CB8AC3E}">
        <p14:creationId xmlns:p14="http://schemas.microsoft.com/office/powerpoint/2010/main" val="1403237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508F6-42C2-4FFE-A92E-4981332982CA}"/>
              </a:ext>
            </a:extLst>
          </p:cNvPr>
          <p:cNvSpPr>
            <a:spLocks noGrp="1"/>
          </p:cNvSpPr>
          <p:nvPr>
            <p:ph type="title"/>
          </p:nvPr>
        </p:nvSpPr>
        <p:spPr>
          <a:xfrm>
            <a:off x="1295403" y="982132"/>
            <a:ext cx="3580380" cy="1303867"/>
          </a:xfrm>
        </p:spPr>
        <p:txBody>
          <a:bodyPr anchor="ctr">
            <a:normAutofit/>
          </a:bodyPr>
          <a:lstStyle/>
          <a:p>
            <a:pPr algn="ctr">
              <a:lnSpc>
                <a:spcPct val="90000"/>
              </a:lnSpc>
            </a:pPr>
            <a:r>
              <a:rPr lang="en-US" sz="3600" dirty="0"/>
              <a:t>Transformative Experiences</a:t>
            </a:r>
          </a:p>
        </p:txBody>
      </p:sp>
      <p:sp>
        <p:nvSpPr>
          <p:cNvPr id="3" name="Content Placeholder 2">
            <a:extLst>
              <a:ext uri="{FF2B5EF4-FFF2-40B4-BE49-F238E27FC236}">
                <a16:creationId xmlns:a16="http://schemas.microsoft.com/office/drawing/2014/main" id="{37D92030-ED5A-43D0-870F-DC04D358FFC0}"/>
              </a:ext>
            </a:extLst>
          </p:cNvPr>
          <p:cNvSpPr>
            <a:spLocks noGrp="1"/>
          </p:cNvSpPr>
          <p:nvPr>
            <p:ph type="body" sz="half" idx="2"/>
          </p:nvPr>
        </p:nvSpPr>
        <p:spPr>
          <a:xfrm>
            <a:off x="1295400" y="2556934"/>
            <a:ext cx="3580381" cy="3312054"/>
          </a:xfrm>
        </p:spPr>
        <p:txBody>
          <a:bodyPr anchor="t">
            <a:normAutofit fontScale="62500" lnSpcReduction="20000"/>
          </a:bodyPr>
          <a:lstStyle/>
          <a:p>
            <a:pPr marL="457200" indent="-457200">
              <a:buFont typeface="Arial" panose="020B0604020202020204" pitchFamily="34" charset="0"/>
              <a:buChar char="•"/>
            </a:pPr>
            <a:r>
              <a:rPr lang="en-US" sz="2800" dirty="0"/>
              <a:t>Balances skill development with personal growth</a:t>
            </a:r>
          </a:p>
          <a:p>
            <a:pPr marL="457200" indent="-457200">
              <a:buFont typeface="Arial" panose="020B0604020202020204" pitchFamily="34" charset="0"/>
              <a:buChar char="•"/>
            </a:pPr>
            <a:r>
              <a:rPr lang="en-US" sz="2800" dirty="0"/>
              <a:t>Inspires personal, meaningful connections to content</a:t>
            </a:r>
          </a:p>
          <a:p>
            <a:pPr marL="457200" indent="-457200">
              <a:buFont typeface="Arial" panose="020B0604020202020204" pitchFamily="34" charset="0"/>
              <a:buChar char="•"/>
            </a:pPr>
            <a:r>
              <a:rPr lang="en-US" sz="2800" dirty="0"/>
              <a:t>Develops social/personal awareness</a:t>
            </a:r>
          </a:p>
          <a:p>
            <a:pPr marL="457200" indent="-457200">
              <a:buFont typeface="Arial" panose="020B0604020202020204" pitchFamily="34" charset="0"/>
              <a:buChar char="•"/>
            </a:pPr>
            <a:r>
              <a:rPr lang="en-US" sz="2800" dirty="0"/>
              <a:t>Engages students in discourse</a:t>
            </a:r>
          </a:p>
          <a:p>
            <a:pPr marL="457200" indent="-457200">
              <a:buFont typeface="Arial" panose="020B0604020202020204" pitchFamily="34" charset="0"/>
              <a:buChar char="•"/>
            </a:pPr>
            <a:r>
              <a:rPr lang="en-US" sz="2800" dirty="0"/>
              <a:t>Fosters metacognitive skills</a:t>
            </a:r>
          </a:p>
        </p:txBody>
      </p:sp>
    </p:spTree>
    <p:extLst>
      <p:ext uri="{BB962C8B-B14F-4D97-AF65-F5344CB8AC3E}">
        <p14:creationId xmlns:p14="http://schemas.microsoft.com/office/powerpoint/2010/main" val="13852825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508F6-42C2-4FFE-A92E-4981332982CA}"/>
              </a:ext>
            </a:extLst>
          </p:cNvPr>
          <p:cNvSpPr>
            <a:spLocks noGrp="1"/>
          </p:cNvSpPr>
          <p:nvPr>
            <p:ph type="title"/>
          </p:nvPr>
        </p:nvSpPr>
        <p:spPr>
          <a:xfrm>
            <a:off x="1295403" y="982132"/>
            <a:ext cx="3580380" cy="1303867"/>
          </a:xfrm>
        </p:spPr>
        <p:txBody>
          <a:bodyPr anchor="ctr">
            <a:normAutofit/>
          </a:bodyPr>
          <a:lstStyle/>
          <a:p>
            <a:pPr algn="ctr">
              <a:lnSpc>
                <a:spcPct val="90000"/>
              </a:lnSpc>
            </a:pPr>
            <a:r>
              <a:rPr lang="en-US" sz="3600" dirty="0"/>
              <a:t>Transformative Experiences</a:t>
            </a:r>
          </a:p>
        </p:txBody>
      </p:sp>
      <p:sp>
        <p:nvSpPr>
          <p:cNvPr id="3" name="Content Placeholder 2">
            <a:extLst>
              <a:ext uri="{FF2B5EF4-FFF2-40B4-BE49-F238E27FC236}">
                <a16:creationId xmlns:a16="http://schemas.microsoft.com/office/drawing/2014/main" id="{37D92030-ED5A-43D0-870F-DC04D358FFC0}"/>
              </a:ext>
            </a:extLst>
          </p:cNvPr>
          <p:cNvSpPr>
            <a:spLocks noGrp="1"/>
          </p:cNvSpPr>
          <p:nvPr>
            <p:ph type="body" sz="half" idx="2"/>
          </p:nvPr>
        </p:nvSpPr>
        <p:spPr>
          <a:xfrm>
            <a:off x="1295400" y="2556934"/>
            <a:ext cx="3580381" cy="3312054"/>
          </a:xfrm>
        </p:spPr>
        <p:txBody>
          <a:bodyPr anchor="t">
            <a:normAutofit fontScale="62500" lnSpcReduction="20000"/>
          </a:bodyPr>
          <a:lstStyle/>
          <a:p>
            <a:pPr marL="457200" indent="-457200">
              <a:buFont typeface="Arial" panose="020B0604020202020204" pitchFamily="34" charset="0"/>
              <a:buChar char="•"/>
            </a:pPr>
            <a:r>
              <a:rPr lang="en-US" sz="2800" dirty="0"/>
              <a:t>Balances skill development with personal growth</a:t>
            </a:r>
          </a:p>
          <a:p>
            <a:pPr marL="457200" indent="-457200">
              <a:buFont typeface="Arial" panose="020B0604020202020204" pitchFamily="34" charset="0"/>
              <a:buChar char="•"/>
            </a:pPr>
            <a:r>
              <a:rPr lang="en-US" sz="2800" dirty="0"/>
              <a:t>Inspires personal, meaningful connections to content</a:t>
            </a:r>
          </a:p>
          <a:p>
            <a:pPr marL="457200" indent="-457200">
              <a:buFont typeface="Arial" panose="020B0604020202020204" pitchFamily="34" charset="0"/>
              <a:buChar char="•"/>
            </a:pPr>
            <a:r>
              <a:rPr lang="en-US" sz="2800" dirty="0"/>
              <a:t>Develops social/personal awareness</a:t>
            </a:r>
          </a:p>
          <a:p>
            <a:pPr marL="457200" indent="-457200">
              <a:buFont typeface="Arial" panose="020B0604020202020204" pitchFamily="34" charset="0"/>
              <a:buChar char="•"/>
            </a:pPr>
            <a:r>
              <a:rPr lang="en-US" sz="2800" dirty="0"/>
              <a:t>Engages students in discourse</a:t>
            </a:r>
          </a:p>
          <a:p>
            <a:pPr marL="457200" indent="-457200">
              <a:buFont typeface="Arial" panose="020B0604020202020204" pitchFamily="34" charset="0"/>
              <a:buChar char="•"/>
            </a:pPr>
            <a:r>
              <a:rPr lang="en-US" sz="2800" dirty="0"/>
              <a:t>Fosters metacognitive skills</a:t>
            </a:r>
          </a:p>
        </p:txBody>
      </p:sp>
      <p:sp>
        <p:nvSpPr>
          <p:cNvPr id="6" name="Content Placeholder 2">
            <a:extLst>
              <a:ext uri="{FF2B5EF4-FFF2-40B4-BE49-F238E27FC236}">
                <a16:creationId xmlns:a16="http://schemas.microsoft.com/office/drawing/2014/main" id="{10CFBC93-800E-5FB6-E9D4-536AE92B1A2C}"/>
              </a:ext>
            </a:extLst>
          </p:cNvPr>
          <p:cNvSpPr txBox="1">
            <a:spLocks/>
          </p:cNvSpPr>
          <p:nvPr/>
        </p:nvSpPr>
        <p:spPr>
          <a:xfrm>
            <a:off x="5472487" y="982132"/>
            <a:ext cx="5721928" cy="5164700"/>
          </a:xfrm>
          <a:prstGeom prst="rect">
            <a:avLst/>
          </a:prstGeom>
          <a:solidFill>
            <a:schemeClr val="bg1"/>
          </a:solidFill>
          <a:ln>
            <a:solidFill>
              <a:srgbClr val="556FB5"/>
            </a:solidFill>
          </a:ln>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lumMod val="85000"/>
                    <a:lumOff val="1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lumMod val="85000"/>
                    <a:lumOff val="1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15000"/>
              <a:buFont typeface="Arial"/>
              <a:buNone/>
              <a:defRPr sz="1200" kern="1200" cap="none">
                <a:solidFill>
                  <a:schemeClr val="tx1">
                    <a:lumMod val="85000"/>
                    <a:lumOff val="1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15000"/>
              <a:buFont typeface="Arial"/>
              <a:buNone/>
              <a:defRPr sz="1000" kern="1200" cap="none">
                <a:solidFill>
                  <a:schemeClr val="tx1">
                    <a:lumMod val="85000"/>
                    <a:lumOff val="1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15000"/>
              <a:buFont typeface="Arial"/>
              <a:buNone/>
              <a:defRPr sz="1000" kern="1200" cap="none">
                <a:solidFill>
                  <a:schemeClr val="tx1">
                    <a:lumMod val="85000"/>
                    <a:lumOff val="1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15000"/>
              <a:buFont typeface="Arial"/>
              <a:buNone/>
              <a:defRPr sz="1000" kern="1200" cap="none">
                <a:solidFill>
                  <a:schemeClr val="tx1">
                    <a:lumMod val="85000"/>
                    <a:lumOff val="1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15000"/>
              <a:buFont typeface="Arial"/>
              <a:buNone/>
              <a:defRPr sz="1000" kern="1200" cap="none">
                <a:solidFill>
                  <a:schemeClr val="tx1">
                    <a:lumMod val="85000"/>
                    <a:lumOff val="1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15000"/>
              <a:buFont typeface="Arial"/>
              <a:buNone/>
              <a:defRPr sz="1000" kern="1200" cap="none">
                <a:solidFill>
                  <a:schemeClr val="tx1">
                    <a:lumMod val="85000"/>
                    <a:lumOff val="1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15000"/>
              <a:buFont typeface="Arial"/>
              <a:buNone/>
              <a:defRPr sz="1000" kern="1200" cap="none">
                <a:solidFill>
                  <a:schemeClr val="tx1">
                    <a:lumMod val="85000"/>
                    <a:lumOff val="15000"/>
                  </a:schemeClr>
                </a:solidFill>
                <a:effectLst/>
                <a:latin typeface="+mn-lt"/>
                <a:ea typeface="+mn-ea"/>
                <a:cs typeface="+mn-cs"/>
              </a:defRPr>
            </a:lvl9pPr>
          </a:lstStyle>
          <a:p>
            <a:endParaRPr lang="en-US" sz="1800" b="0" i="0" u="none" strike="noStrike" baseline="0" dirty="0">
              <a:solidFill>
                <a:srgbClr val="221E1F"/>
              </a:solidFill>
              <a:latin typeface="Fira Sans Condensed Book"/>
            </a:endParaRPr>
          </a:p>
          <a:p>
            <a:endParaRPr lang="en-US" dirty="0">
              <a:solidFill>
                <a:srgbClr val="221E1F"/>
              </a:solidFill>
              <a:latin typeface="Fira Sans Condensed Book"/>
            </a:endParaRPr>
          </a:p>
          <a:p>
            <a:endParaRPr lang="en-US" sz="1400" dirty="0">
              <a:solidFill>
                <a:srgbClr val="221E1F"/>
              </a:solidFill>
              <a:latin typeface="Fira Sans Condensed Book"/>
            </a:endParaRPr>
          </a:p>
          <a:p>
            <a:pPr marL="285750" indent="-285750">
              <a:buFont typeface="Wingdings" panose="05000000000000000000" pitchFamily="2" charset="2"/>
              <a:buChar char="ü"/>
            </a:pPr>
            <a:r>
              <a:rPr lang="en-US" sz="1400" dirty="0"/>
              <a:t>3.4 The assessments used are sequenced, varied, and suited to the level of the course.</a:t>
            </a:r>
          </a:p>
          <a:p>
            <a:pPr marL="285750" indent="-285750">
              <a:buFont typeface="Wingdings" panose="05000000000000000000" pitchFamily="2" charset="2"/>
              <a:buChar char="ü"/>
            </a:pPr>
            <a:r>
              <a:rPr lang="en-US" sz="1400" dirty="0"/>
              <a:t>3.5  The course provides learners with multiple opportunities to track their learning progress with timely feedback.</a:t>
            </a:r>
          </a:p>
          <a:p>
            <a:pPr marL="285750" indent="-285750">
              <a:buFont typeface="Wingdings" panose="05000000000000000000" pitchFamily="2" charset="2"/>
              <a:buChar char="ü"/>
            </a:pPr>
            <a:r>
              <a:rPr lang="en-US" sz="1400" dirty="0"/>
              <a:t>4.5 A variety of instructional materials is used in the course</a:t>
            </a:r>
            <a:r>
              <a:rPr lang="en-US" sz="1400" b="0" i="0" u="none" strike="noStrike" baseline="0" dirty="0">
                <a:solidFill>
                  <a:srgbClr val="221E1F"/>
                </a:solidFill>
              </a:rPr>
              <a:t>.</a:t>
            </a:r>
          </a:p>
          <a:p>
            <a:pPr marL="285750" indent="-285750">
              <a:buFont typeface="Wingdings" panose="05000000000000000000" pitchFamily="2" charset="2"/>
              <a:buChar char="ü"/>
            </a:pPr>
            <a:r>
              <a:rPr lang="en-US" sz="1400" dirty="0"/>
              <a:t>5.1  The learning activities promote the achievement of the stated learning objectives. </a:t>
            </a:r>
          </a:p>
          <a:p>
            <a:pPr marL="285750" indent="-285750">
              <a:buFont typeface="Wingdings" panose="05000000000000000000" pitchFamily="2" charset="2"/>
              <a:buChar char="ü"/>
            </a:pPr>
            <a:r>
              <a:rPr lang="en-US" sz="1400" dirty="0"/>
              <a:t>5.2 Learning activities provide opportunities for interaction that support active learning. </a:t>
            </a:r>
          </a:p>
          <a:p>
            <a:pPr marL="285750" indent="-285750">
              <a:buFont typeface="Wingdings" panose="05000000000000000000" pitchFamily="2" charset="2"/>
              <a:buChar char="ü"/>
            </a:pPr>
            <a:r>
              <a:rPr lang="en-US" sz="1400" dirty="0"/>
              <a:t>5.3 The instructor’s plan for interacting with learners during the course is clearly stated. </a:t>
            </a:r>
          </a:p>
          <a:p>
            <a:pPr marL="285750" indent="-285750">
              <a:buFont typeface="Wingdings" panose="05000000000000000000" pitchFamily="2" charset="2"/>
              <a:buChar char="ü"/>
            </a:pPr>
            <a:r>
              <a:rPr lang="en-US" sz="1400" b="0" i="0" u="none" strike="noStrike" baseline="0" dirty="0">
                <a:solidFill>
                  <a:srgbClr val="221E1F"/>
                </a:solidFill>
              </a:rPr>
              <a:t>6.2   Course tools promote learner engagement and active learning.</a:t>
            </a:r>
          </a:p>
          <a:p>
            <a:pPr marL="285750" indent="-285750">
              <a:buFont typeface="Wingdings" panose="05000000000000000000" pitchFamily="2" charset="2"/>
              <a:buChar char="ü"/>
            </a:pPr>
            <a:r>
              <a:rPr lang="en-US" sz="1400" b="0" i="0" u="none" strike="noStrike" baseline="0" dirty="0">
                <a:solidFill>
                  <a:srgbClr val="221E1F"/>
                </a:solidFill>
              </a:rPr>
              <a:t>6.3   A variety of technology is used in the course.</a:t>
            </a:r>
          </a:p>
        </p:txBody>
      </p:sp>
      <p:pic>
        <p:nvPicPr>
          <p:cNvPr id="7" name="Picture 6">
            <a:extLst>
              <a:ext uri="{FF2B5EF4-FFF2-40B4-BE49-F238E27FC236}">
                <a16:creationId xmlns:a16="http://schemas.microsoft.com/office/drawing/2014/main" id="{C8FD84A0-D5D2-F05A-917F-7F3AC12EBC67}"/>
              </a:ext>
              <a:ext uri="{C183D7F6-B498-43B3-948B-1728B52AA6E4}">
                <adec:decorative xmlns:adec="http://schemas.microsoft.com/office/drawing/2017/decorative" val="1"/>
              </a:ext>
            </a:extLst>
          </p:cNvPr>
          <p:cNvPicPr>
            <a:picLocks noChangeAspect="1"/>
          </p:cNvPicPr>
          <p:nvPr/>
        </p:nvPicPr>
        <p:blipFill rotWithShape="1">
          <a:blip r:embed="rId3"/>
          <a:srcRect t="5904"/>
          <a:stretch/>
        </p:blipFill>
        <p:spPr>
          <a:xfrm>
            <a:off x="6615429" y="1099092"/>
            <a:ext cx="3436044" cy="737121"/>
          </a:xfrm>
          <a:prstGeom prst="rect">
            <a:avLst/>
          </a:prstGeom>
        </p:spPr>
      </p:pic>
    </p:spTree>
    <p:extLst>
      <p:ext uri="{BB962C8B-B14F-4D97-AF65-F5344CB8AC3E}">
        <p14:creationId xmlns:p14="http://schemas.microsoft.com/office/powerpoint/2010/main" val="30620499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508F6-42C2-4FFE-A92E-4981332982CA}"/>
              </a:ext>
            </a:extLst>
          </p:cNvPr>
          <p:cNvSpPr>
            <a:spLocks noGrp="1"/>
          </p:cNvSpPr>
          <p:nvPr>
            <p:ph type="title"/>
          </p:nvPr>
        </p:nvSpPr>
        <p:spPr>
          <a:xfrm>
            <a:off x="1233059" y="982132"/>
            <a:ext cx="3768431" cy="1303867"/>
          </a:xfrm>
        </p:spPr>
        <p:txBody>
          <a:bodyPr anchor="ctr">
            <a:normAutofit fontScale="90000"/>
          </a:bodyPr>
          <a:lstStyle/>
          <a:p>
            <a:pPr algn="ctr">
              <a:lnSpc>
                <a:spcPct val="90000"/>
              </a:lnSpc>
            </a:pPr>
            <a:r>
              <a:rPr lang="en-US" sz="4400" dirty="0"/>
              <a:t>Just Representation</a:t>
            </a:r>
            <a:endParaRPr lang="en-US" dirty="0"/>
          </a:p>
        </p:txBody>
      </p:sp>
      <p:pic>
        <p:nvPicPr>
          <p:cNvPr id="13" name="Picture Placeholder 12" descr="A picture containing text, businesscard&#10;&#10;Description automatically generated">
            <a:extLst>
              <a:ext uri="{FF2B5EF4-FFF2-40B4-BE49-F238E27FC236}">
                <a16:creationId xmlns:a16="http://schemas.microsoft.com/office/drawing/2014/main" id="{BA285573-8AF8-BF54-1D23-0E0724055DF7}"/>
              </a:ext>
            </a:extLst>
          </p:cNvPr>
          <p:cNvPicPr>
            <a:picLocks noGrp="1" noChangeAspect="1"/>
          </p:cNvPicPr>
          <p:nvPr>
            <p:ph sz="half" idx="1"/>
          </p:nvPr>
        </p:nvPicPr>
        <p:blipFill>
          <a:blip r:embed="rId3"/>
          <a:stretch>
            <a:fillRect/>
          </a:stretch>
        </p:blipFill>
        <p:spPr>
          <a:xfrm>
            <a:off x="5736506" y="895547"/>
            <a:ext cx="4974901" cy="4974901"/>
          </a:xfrm>
          <a:noFill/>
        </p:spPr>
      </p:pic>
      <p:sp>
        <p:nvSpPr>
          <p:cNvPr id="5" name="Isosceles Triangle 4">
            <a:extLst>
              <a:ext uri="{FF2B5EF4-FFF2-40B4-BE49-F238E27FC236}">
                <a16:creationId xmlns:a16="http://schemas.microsoft.com/office/drawing/2014/main" id="{AB6586C2-E7AA-EC27-5110-D5DD49453E06}"/>
              </a:ext>
              <a:ext uri="{C183D7F6-B498-43B3-948B-1728B52AA6E4}">
                <adec:decorative xmlns:adec="http://schemas.microsoft.com/office/drawing/2017/decorative" val="1"/>
              </a:ext>
            </a:extLst>
          </p:cNvPr>
          <p:cNvSpPr/>
          <p:nvPr/>
        </p:nvSpPr>
        <p:spPr>
          <a:xfrm>
            <a:off x="8077923" y="3004895"/>
            <a:ext cx="2346511" cy="2036733"/>
          </a:xfrm>
          <a:prstGeom prst="triangle">
            <a:avLst/>
          </a:prstGeom>
          <a:noFill/>
          <a:ln>
            <a:solidFill>
              <a:srgbClr val="7030A0"/>
            </a:solidFill>
          </a:ln>
          <a:effectLst>
            <a:glow rad="1270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F73C0BFD-182F-F6CD-B3CF-11D40DA55ED6}"/>
              </a:ext>
            </a:extLst>
          </p:cNvPr>
          <p:cNvSpPr>
            <a:spLocks noGrp="1"/>
          </p:cNvSpPr>
          <p:nvPr>
            <p:ph type="body" sz="half" idx="2"/>
          </p:nvPr>
        </p:nvSpPr>
        <p:spPr>
          <a:xfrm>
            <a:off x="1233059" y="2550006"/>
            <a:ext cx="3830776" cy="3511357"/>
          </a:xfrm>
        </p:spPr>
        <p:txBody>
          <a:bodyPr anchor="t">
            <a:noAutofit/>
          </a:bodyPr>
          <a:lstStyle/>
          <a:p>
            <a:pPr marL="0" indent="0">
              <a:buFontTx/>
              <a:buNone/>
              <a:defRPr/>
            </a:pPr>
            <a:r>
              <a:rPr lang="en-US" sz="2400" i="0" dirty="0">
                <a:solidFill>
                  <a:srgbClr val="262626"/>
                </a:solidFill>
                <a:effectLst/>
              </a:rPr>
              <a:t>Create a sense of belonging so students recognize themselves as members of the higher education community, grow intellectually and emotionally, &amp; become more engaged learners and citizens.</a:t>
            </a:r>
            <a:endParaRPr lang="en-US" sz="2400" i="1" dirty="0"/>
          </a:p>
        </p:txBody>
      </p:sp>
    </p:spTree>
    <p:extLst>
      <p:ext uri="{BB962C8B-B14F-4D97-AF65-F5344CB8AC3E}">
        <p14:creationId xmlns:p14="http://schemas.microsoft.com/office/powerpoint/2010/main" val="2597261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F92BC-2A7E-406A-9A53-C55459101701}"/>
              </a:ext>
            </a:extLst>
          </p:cNvPr>
          <p:cNvSpPr>
            <a:spLocks noGrp="1"/>
          </p:cNvSpPr>
          <p:nvPr>
            <p:ph type="title"/>
          </p:nvPr>
        </p:nvSpPr>
        <p:spPr/>
        <p:txBody>
          <a:bodyPr/>
          <a:lstStyle/>
          <a:p>
            <a:r>
              <a:rPr lang="en-US" dirty="0"/>
              <a:t>Learning Objectives</a:t>
            </a:r>
          </a:p>
        </p:txBody>
      </p:sp>
      <p:pic>
        <p:nvPicPr>
          <p:cNvPr id="10" name="Picture Placeholder 9" descr="Label with solid fill">
            <a:extLst>
              <a:ext uri="{FF2B5EF4-FFF2-40B4-BE49-F238E27FC236}">
                <a16:creationId xmlns:a16="http://schemas.microsoft.com/office/drawing/2014/main" id="{2AB2E71E-F344-413C-AACF-807A2D141C96}"/>
              </a:ext>
            </a:extLst>
          </p:cNvPr>
          <p:cNvPicPr>
            <a:picLocks noGrp="1" noChangeAspect="1"/>
          </p:cNvPicPr>
          <p:nvPr>
            <p:ph type="pic" sz="quarter" idx="15"/>
          </p:nvPr>
        </p:nvPicPr>
        <p:blipFill>
          <a:blip r:embed="rId2">
            <a:extLst>
              <a:ext uri="{96DAC541-7B7A-43D3-8B79-37D633B846F1}">
                <asvg:svgBlip xmlns:asvg="http://schemas.microsoft.com/office/drawing/2016/SVG/main" r:embed="rId3"/>
              </a:ext>
            </a:extLst>
          </a:blip>
          <a:srcRect/>
          <a:stretch/>
        </p:blipFill>
        <p:spPr>
          <a:xfrm>
            <a:off x="2040240" y="2814171"/>
            <a:ext cx="1451760" cy="1451760"/>
          </a:xfrm>
        </p:spPr>
      </p:pic>
      <p:sp>
        <p:nvSpPr>
          <p:cNvPr id="3" name="Content Placeholder 2">
            <a:extLst>
              <a:ext uri="{FF2B5EF4-FFF2-40B4-BE49-F238E27FC236}">
                <a16:creationId xmlns:a16="http://schemas.microsoft.com/office/drawing/2014/main" id="{DF07AB04-2B85-480B-A4EF-348CDC4C2C42}"/>
              </a:ext>
            </a:extLst>
          </p:cNvPr>
          <p:cNvSpPr>
            <a:spLocks noGrp="1"/>
          </p:cNvSpPr>
          <p:nvPr>
            <p:ph idx="1"/>
          </p:nvPr>
        </p:nvSpPr>
        <p:spPr>
          <a:xfrm>
            <a:off x="1338603" y="4718535"/>
            <a:ext cx="2952000" cy="1109133"/>
          </a:xfrm>
        </p:spPr>
        <p:txBody>
          <a:bodyPr/>
          <a:lstStyle/>
          <a:p>
            <a:pPr marL="0" indent="0" algn="ctr">
              <a:buNone/>
            </a:pPr>
            <a:r>
              <a:rPr lang="en-US" b="0" i="0" dirty="0">
                <a:solidFill>
                  <a:srgbClr val="000000"/>
                </a:solidFill>
                <a:effectLst/>
                <a:latin typeface="Lato" panose="020F0502020204030203" pitchFamily="34" charset="0"/>
              </a:rPr>
              <a:t>Define the key elements of Inclusive Pedagogy (IP)</a:t>
            </a:r>
            <a:endParaRPr lang="en-US" dirty="0"/>
          </a:p>
        </p:txBody>
      </p:sp>
      <p:pic>
        <p:nvPicPr>
          <p:cNvPr id="12" name="Picture Placeholder 11" descr="Magnifying glass with solid fill">
            <a:extLst>
              <a:ext uri="{FF2B5EF4-FFF2-40B4-BE49-F238E27FC236}">
                <a16:creationId xmlns:a16="http://schemas.microsoft.com/office/drawing/2014/main" id="{7E09C728-C3D0-4D16-ADAC-753EFE19B1DA}"/>
              </a:ext>
            </a:extLst>
          </p:cNvPr>
          <p:cNvPicPr>
            <a:picLocks noGrp="1" noChangeAspect="1"/>
          </p:cNvPicPr>
          <p:nvPr>
            <p:ph type="pic" sz="quarter" idx="16"/>
          </p:nvPr>
        </p:nvPicPr>
        <p:blipFill>
          <a:blip r:embed="rId4">
            <a:extLst>
              <a:ext uri="{96DAC541-7B7A-43D3-8B79-37D633B846F1}">
                <asvg:svgBlip xmlns:asvg="http://schemas.microsoft.com/office/drawing/2016/SVG/main" r:embed="rId5"/>
              </a:ext>
            </a:extLst>
          </a:blip>
          <a:srcRect/>
          <a:stretch/>
        </p:blipFill>
        <p:spPr>
          <a:xfrm>
            <a:off x="5514672" y="2922172"/>
            <a:ext cx="1161288" cy="1161288"/>
          </a:xfrm>
        </p:spPr>
      </p:pic>
      <p:sp>
        <p:nvSpPr>
          <p:cNvPr id="4" name="Content Placeholder 3">
            <a:extLst>
              <a:ext uri="{FF2B5EF4-FFF2-40B4-BE49-F238E27FC236}">
                <a16:creationId xmlns:a16="http://schemas.microsoft.com/office/drawing/2014/main" id="{C012AC1F-AA24-4F87-B1E4-BEAAA47EA73F}"/>
              </a:ext>
            </a:extLst>
          </p:cNvPr>
          <p:cNvSpPr>
            <a:spLocks noGrp="1"/>
          </p:cNvSpPr>
          <p:nvPr>
            <p:ph idx="13"/>
          </p:nvPr>
        </p:nvSpPr>
        <p:spPr>
          <a:xfrm>
            <a:off x="4720800" y="4718535"/>
            <a:ext cx="3026400" cy="1109133"/>
          </a:xfrm>
        </p:spPr>
        <p:txBody>
          <a:bodyPr/>
          <a:lstStyle/>
          <a:p>
            <a:pPr marL="0" indent="0" algn="ctr">
              <a:buNone/>
            </a:pPr>
            <a:r>
              <a:rPr lang="en-US" b="0" i="0" dirty="0">
                <a:solidFill>
                  <a:srgbClr val="000000"/>
                </a:solidFill>
                <a:effectLst/>
                <a:latin typeface="Lato" panose="020F0502020204030203" pitchFamily="34" charset="0"/>
              </a:rPr>
              <a:t>Examine how the use of IP increases equity and access</a:t>
            </a:r>
            <a:endParaRPr lang="en-US" dirty="0"/>
          </a:p>
          <a:p>
            <a:pPr algn="ctr"/>
            <a:endParaRPr lang="en-US" dirty="0"/>
          </a:p>
        </p:txBody>
      </p:sp>
      <p:pic>
        <p:nvPicPr>
          <p:cNvPr id="14" name="Picture Placeholder 13" descr="Clipboard Partially Checked with solid fill">
            <a:extLst>
              <a:ext uri="{FF2B5EF4-FFF2-40B4-BE49-F238E27FC236}">
                <a16:creationId xmlns:a16="http://schemas.microsoft.com/office/drawing/2014/main" id="{E446D6D6-98CB-455F-B98B-5236850D2072}"/>
              </a:ext>
            </a:extLst>
          </p:cNvPr>
          <p:cNvPicPr>
            <a:picLocks noGrp="1" noChangeAspect="1"/>
          </p:cNvPicPr>
          <p:nvPr>
            <p:ph type="pic" sz="quarter" idx="17"/>
          </p:nvPr>
        </p:nvPicPr>
        <p:blipFill>
          <a:blip r:embed="rId6">
            <a:extLst>
              <a:ext uri="{96DAC541-7B7A-43D3-8B79-37D633B846F1}">
                <asvg:svgBlip xmlns:asvg="http://schemas.microsoft.com/office/drawing/2016/SVG/main" r:embed="rId7"/>
              </a:ext>
            </a:extLst>
          </a:blip>
          <a:srcRect/>
          <a:stretch/>
        </p:blipFill>
        <p:spPr>
          <a:xfrm>
            <a:off x="8838000" y="2920902"/>
            <a:ext cx="1163828" cy="1163828"/>
          </a:xfrm>
        </p:spPr>
      </p:pic>
      <p:sp>
        <p:nvSpPr>
          <p:cNvPr id="5" name="Content Placeholder 4">
            <a:extLst>
              <a:ext uri="{FF2B5EF4-FFF2-40B4-BE49-F238E27FC236}">
                <a16:creationId xmlns:a16="http://schemas.microsoft.com/office/drawing/2014/main" id="{A67EE021-5134-4FB5-978F-884273E35CFA}"/>
              </a:ext>
            </a:extLst>
          </p:cNvPr>
          <p:cNvSpPr>
            <a:spLocks noGrp="1"/>
          </p:cNvSpPr>
          <p:nvPr>
            <p:ph idx="14"/>
          </p:nvPr>
        </p:nvSpPr>
        <p:spPr>
          <a:xfrm>
            <a:off x="7901398" y="4719633"/>
            <a:ext cx="3301802" cy="1109133"/>
          </a:xfrm>
        </p:spPr>
        <p:txBody>
          <a:bodyPr/>
          <a:lstStyle/>
          <a:p>
            <a:pPr marL="0" indent="0" algn="ctr">
              <a:buNone/>
            </a:pPr>
            <a:r>
              <a:rPr lang="en-US" b="0" i="0" dirty="0">
                <a:solidFill>
                  <a:srgbClr val="000000"/>
                </a:solidFill>
                <a:effectLst/>
                <a:latin typeface="Lato" panose="020F0502020204030203" pitchFamily="34" charset="0"/>
              </a:rPr>
              <a:t>Apply the key elements of IP to the QM Standards to improve course design</a:t>
            </a:r>
            <a:endParaRPr lang="en-US" dirty="0"/>
          </a:p>
        </p:txBody>
      </p:sp>
    </p:spTree>
    <p:extLst>
      <p:ext uri="{BB962C8B-B14F-4D97-AF65-F5344CB8AC3E}">
        <p14:creationId xmlns:p14="http://schemas.microsoft.com/office/powerpoint/2010/main" val="29571069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4C397-6A39-45A8-8EE9-58A0327A7624}"/>
              </a:ext>
            </a:extLst>
          </p:cNvPr>
          <p:cNvSpPr>
            <a:spLocks noGrp="1"/>
          </p:cNvSpPr>
          <p:nvPr>
            <p:ph type="title"/>
          </p:nvPr>
        </p:nvSpPr>
        <p:spPr/>
        <p:txBody>
          <a:bodyPr/>
          <a:lstStyle/>
          <a:p>
            <a:r>
              <a:rPr lang="en-US" dirty="0"/>
              <a:t>Empowerment + Vulnerability</a:t>
            </a:r>
          </a:p>
        </p:txBody>
      </p:sp>
      <p:sp>
        <p:nvSpPr>
          <p:cNvPr id="3" name="Content Placeholder 2">
            <a:extLst>
              <a:ext uri="{FF2B5EF4-FFF2-40B4-BE49-F238E27FC236}">
                <a16:creationId xmlns:a16="http://schemas.microsoft.com/office/drawing/2014/main" id="{E1CF9329-E1F4-4000-98F7-FCA1063F5934}"/>
              </a:ext>
            </a:extLst>
          </p:cNvPr>
          <p:cNvSpPr>
            <a:spLocks noGrp="1"/>
          </p:cNvSpPr>
          <p:nvPr>
            <p:ph idx="1"/>
          </p:nvPr>
        </p:nvSpPr>
        <p:spPr>
          <a:xfrm>
            <a:off x="1981200" y="4648200"/>
            <a:ext cx="8229600" cy="1303868"/>
          </a:xfrm>
        </p:spPr>
        <p:txBody>
          <a:bodyPr/>
          <a:lstStyle/>
          <a:p>
            <a:pPr marL="0" indent="0">
              <a:buNone/>
            </a:pPr>
            <a:r>
              <a:rPr lang="en-US" b="1" i="0" dirty="0">
                <a:effectLst/>
                <a:latin typeface="+mj-lt"/>
              </a:rPr>
              <a:t>Belonging means more than just being seen. </a:t>
            </a:r>
            <a:r>
              <a:rPr lang="en-US" b="0" i="0" dirty="0">
                <a:effectLst/>
                <a:latin typeface="+mj-lt"/>
              </a:rPr>
              <a:t>Belonging entails having a meaningful voice and the opportunity to participate in the design of social and cultural structures. </a:t>
            </a:r>
            <a:r>
              <a:rPr lang="en-US" b="1" i="0" dirty="0">
                <a:effectLst/>
                <a:latin typeface="+mj-lt"/>
              </a:rPr>
              <a:t>Belonging means having the right to contribute to, and make demands on, </a:t>
            </a:r>
            <a:r>
              <a:rPr lang="en-US" b="0" i="0" dirty="0">
                <a:effectLst/>
                <a:latin typeface="+mj-lt"/>
              </a:rPr>
              <a:t>society and political institutions.</a:t>
            </a:r>
          </a:p>
          <a:p>
            <a:pPr marL="0" indent="0" algn="r">
              <a:buNone/>
            </a:pPr>
            <a:r>
              <a:rPr lang="en-US" dirty="0">
                <a:latin typeface="+mj-lt"/>
              </a:rPr>
              <a:t>-John A. Powell</a:t>
            </a:r>
          </a:p>
        </p:txBody>
      </p:sp>
      <p:pic>
        <p:nvPicPr>
          <p:cNvPr id="5" name="Picture 4" descr="A picture containing text&#10;&#10;Description automatically generated">
            <a:extLst>
              <a:ext uri="{FF2B5EF4-FFF2-40B4-BE49-F238E27FC236}">
                <a16:creationId xmlns:a16="http://schemas.microsoft.com/office/drawing/2014/main" id="{7560ECC7-9E65-48D5-823E-0511F32B80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0682" y="2576945"/>
            <a:ext cx="5978236" cy="1829884"/>
          </a:xfrm>
          <a:prstGeom prst="rect">
            <a:avLst/>
          </a:prstGeom>
        </p:spPr>
      </p:pic>
    </p:spTree>
    <p:extLst>
      <p:ext uri="{BB962C8B-B14F-4D97-AF65-F5344CB8AC3E}">
        <p14:creationId xmlns:p14="http://schemas.microsoft.com/office/powerpoint/2010/main" val="47695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0DB7EC5F-F4AA-4C66-ABD4-2513328F8508}"/>
              </a:ext>
            </a:extLst>
          </p:cNvPr>
          <p:cNvSpPr>
            <a:spLocks noGrp="1"/>
          </p:cNvSpPr>
          <p:nvPr>
            <p:ph type="title"/>
          </p:nvPr>
        </p:nvSpPr>
        <p:spPr/>
        <p:txBody>
          <a:bodyPr/>
          <a:lstStyle/>
          <a:p>
            <a:r>
              <a:rPr lang="en-US" altLang="en-US" dirty="0">
                <a:ea typeface="ＭＳ Ｐゴシック" panose="020B0600070205080204" pitchFamily="34" charset="-128"/>
              </a:rPr>
              <a:t>Null Curriculum</a:t>
            </a:r>
          </a:p>
        </p:txBody>
      </p:sp>
      <p:sp>
        <p:nvSpPr>
          <p:cNvPr id="18435" name="Content Placeholder 2">
            <a:extLst>
              <a:ext uri="{FF2B5EF4-FFF2-40B4-BE49-F238E27FC236}">
                <a16:creationId xmlns:a16="http://schemas.microsoft.com/office/drawing/2014/main" id="{A6FF5B3B-6F94-49C1-97D1-0E3DD8B6E112}"/>
              </a:ext>
            </a:extLst>
          </p:cNvPr>
          <p:cNvSpPr>
            <a:spLocks noGrp="1"/>
          </p:cNvSpPr>
          <p:nvPr>
            <p:ph idx="1"/>
          </p:nvPr>
        </p:nvSpPr>
        <p:spPr>
          <a:xfrm>
            <a:off x="1406235" y="2525164"/>
            <a:ext cx="5562601" cy="3444395"/>
          </a:xfrm>
        </p:spPr>
        <p:txBody>
          <a:bodyPr>
            <a:noAutofit/>
          </a:bodyPr>
          <a:lstStyle/>
          <a:p>
            <a:pPr marL="0" indent="0">
              <a:buNone/>
              <a:defRPr/>
            </a:pPr>
            <a:r>
              <a:rPr lang="en-US" sz="2200" dirty="0"/>
              <a:t>The null curriculum is what is absent, left out, and overlooked when curriculum is conceptualized, created, and/or enacted. It consists of “the options students are not afforded, the perspectives they may never know about, much less be able to use, the concepts and skills that are not part of their intellectual repertoire” </a:t>
            </a:r>
          </a:p>
          <a:p>
            <a:pPr marL="0" indent="0" algn="r">
              <a:buNone/>
              <a:defRPr/>
            </a:pPr>
            <a:r>
              <a:rPr lang="en-US" sz="2200" dirty="0">
                <a:hlinkClick r:id="rId3"/>
              </a:rPr>
              <a:t>Eisner, 1985, p. 107</a:t>
            </a:r>
            <a:endParaRPr lang="en-US" altLang="en-US" sz="2200" dirty="0">
              <a:ea typeface="ＭＳ Ｐゴシック" panose="020B0600070205080204" pitchFamily="34" charset="-128"/>
            </a:endParaRPr>
          </a:p>
        </p:txBody>
      </p:sp>
      <p:pic>
        <p:nvPicPr>
          <p:cNvPr id="2" name="Picture 2" descr="2x2 matrix of different curriculums" title="2x2 matrix of different curriculums">
            <a:extLst>
              <a:ext uri="{FF2B5EF4-FFF2-40B4-BE49-F238E27FC236}">
                <a16:creationId xmlns:a16="http://schemas.microsoft.com/office/drawing/2014/main" id="{24FD0C46-E6EF-3010-1BFB-35CF2AD38536}"/>
              </a:ext>
            </a:extLst>
          </p:cNvPr>
          <p:cNvPicPr>
            <a:picLocks noChangeAspect="1"/>
          </p:cNvPicPr>
          <p:nvPr/>
        </p:nvPicPr>
        <p:blipFill>
          <a:blip r:embed="rId4"/>
          <a:stretch>
            <a:fillRect/>
          </a:stretch>
        </p:blipFill>
        <p:spPr bwMode="auto">
          <a:xfrm>
            <a:off x="7185660" y="2516696"/>
            <a:ext cx="3420625" cy="3310128"/>
          </a:xfrm>
          <a:prstGeom prst="rect">
            <a:avLst/>
          </a:prstGeom>
          <a:noFill/>
          <a:ln>
            <a:noFill/>
          </a:ln>
        </p:spPr>
      </p:pic>
      <p:sp>
        <p:nvSpPr>
          <p:cNvPr id="3" name="Rectangle 2">
            <a:extLst>
              <a:ext uri="{FF2B5EF4-FFF2-40B4-BE49-F238E27FC236}">
                <a16:creationId xmlns:a16="http://schemas.microsoft.com/office/drawing/2014/main" id="{98D25820-17F1-9654-3C85-4FB44E94BC1D}"/>
              </a:ext>
              <a:ext uri="{C183D7F6-B498-43B3-948B-1728B52AA6E4}">
                <adec:decorative xmlns:adec="http://schemas.microsoft.com/office/drawing/2017/decorative" val="1"/>
              </a:ext>
            </a:extLst>
          </p:cNvPr>
          <p:cNvSpPr/>
          <p:nvPr/>
        </p:nvSpPr>
        <p:spPr>
          <a:xfrm>
            <a:off x="7682489" y="4087090"/>
            <a:ext cx="1385311" cy="134403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1479554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7E487DF8-347B-4133-A238-056C8574DE96}"/>
              </a:ext>
            </a:extLst>
          </p:cNvPr>
          <p:cNvSpPr>
            <a:spLocks noGrp="1"/>
          </p:cNvSpPr>
          <p:nvPr>
            <p:ph type="title"/>
          </p:nvPr>
        </p:nvSpPr>
        <p:spPr/>
        <p:txBody>
          <a:bodyPr/>
          <a:lstStyle/>
          <a:p>
            <a:r>
              <a:rPr lang="en-US" altLang="en-US">
                <a:ea typeface="ＭＳ Ｐゴシック" panose="020B0600070205080204" pitchFamily="34" charset="-128"/>
              </a:rPr>
              <a:t>Intersectionality</a:t>
            </a:r>
          </a:p>
        </p:txBody>
      </p:sp>
      <p:sp>
        <p:nvSpPr>
          <p:cNvPr id="3" name="Content Placeholder 2">
            <a:extLst>
              <a:ext uri="{FF2B5EF4-FFF2-40B4-BE49-F238E27FC236}">
                <a16:creationId xmlns:a16="http://schemas.microsoft.com/office/drawing/2014/main" id="{86B14709-D0E5-44F3-93C4-221A5699E7E4}"/>
              </a:ext>
            </a:extLst>
          </p:cNvPr>
          <p:cNvSpPr>
            <a:spLocks noGrp="1"/>
          </p:cNvSpPr>
          <p:nvPr>
            <p:ph idx="1"/>
          </p:nvPr>
        </p:nvSpPr>
        <p:spPr>
          <a:xfrm>
            <a:off x="1399309" y="2592341"/>
            <a:ext cx="3472708" cy="3283527"/>
          </a:xfrm>
        </p:spPr>
        <p:txBody>
          <a:bodyPr/>
          <a:lstStyle/>
          <a:p>
            <a:pPr marL="0" indent="0">
              <a:buNone/>
              <a:defRPr/>
            </a:pPr>
            <a:r>
              <a:rPr lang="en-US" sz="2400" spc="13" dirty="0"/>
              <a:t>The complex, cumulative way the effects of multiple forms of discrimination combine, overlap, or intersect especially in the experiences of marginalized individuals/groups.</a:t>
            </a:r>
          </a:p>
          <a:p>
            <a:pPr marL="0" indent="0">
              <a:buNone/>
              <a:defRPr/>
            </a:pPr>
            <a:endParaRPr lang="en-US" sz="2400" dirty="0"/>
          </a:p>
        </p:txBody>
      </p:sp>
      <p:pic>
        <p:nvPicPr>
          <p:cNvPr id="2" name="Picture 1" descr="Chart, bubble chart&#10;&#10;Description automatically generated">
            <a:extLst>
              <a:ext uri="{FF2B5EF4-FFF2-40B4-BE49-F238E27FC236}">
                <a16:creationId xmlns:a16="http://schemas.microsoft.com/office/drawing/2014/main" id="{FC68FF4D-6DAF-59AE-382E-2D54CF9B2C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471" y="2592341"/>
            <a:ext cx="5172528" cy="34435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9D9CD43-2465-939F-330A-9380887602EE}"/>
              </a:ext>
            </a:extLst>
          </p:cNvPr>
          <p:cNvSpPr txBox="1"/>
          <p:nvPr/>
        </p:nvSpPr>
        <p:spPr>
          <a:xfrm>
            <a:off x="1295402" y="982132"/>
            <a:ext cx="9601196" cy="1303867"/>
          </a:xfrm>
          <a:prstGeom prst="rect">
            <a:avLst/>
          </a:prstGeom>
          <a:effectLst/>
        </p:spPr>
        <p:txBody>
          <a:bodyPr vert="horz" lIns="91440" tIns="45720" rIns="91440" bIns="45720" rtlCol="0" anchor="ctr">
            <a:normAutofit/>
          </a:bodyPr>
          <a:lstStyle/>
          <a:p>
            <a:pPr algn="ctr">
              <a:spcBef>
                <a:spcPct val="0"/>
              </a:spcBef>
              <a:spcAft>
                <a:spcPts val="600"/>
              </a:spcAft>
            </a:pPr>
            <a:r>
              <a:rPr lang="en-US" sz="4400" kern="1200" cap="none">
                <a:ln w="3175" cmpd="sng">
                  <a:noFill/>
                </a:ln>
                <a:solidFill>
                  <a:schemeClr val="tx1">
                    <a:lumMod val="85000"/>
                    <a:lumOff val="15000"/>
                  </a:schemeClr>
                </a:solidFill>
                <a:effectLst/>
                <a:latin typeface="+mj-lt"/>
                <a:ea typeface="+mj-ea"/>
                <a:cs typeface="+mj-cs"/>
              </a:rPr>
              <a:t>Power and Privilege</a:t>
            </a:r>
          </a:p>
        </p:txBody>
      </p:sp>
      <p:sp>
        <p:nvSpPr>
          <p:cNvPr id="2" name="Title 1">
            <a:extLst>
              <a:ext uri="{FF2B5EF4-FFF2-40B4-BE49-F238E27FC236}">
                <a16:creationId xmlns:a16="http://schemas.microsoft.com/office/drawing/2014/main" id="{7F26583D-7B12-450A-8BAC-CB041DDA3637}"/>
              </a:ext>
            </a:extLst>
          </p:cNvPr>
          <p:cNvSpPr>
            <a:spLocks noGrp="1"/>
          </p:cNvSpPr>
          <p:nvPr>
            <p:ph type="title"/>
          </p:nvPr>
        </p:nvSpPr>
        <p:spPr>
          <a:xfrm>
            <a:off x="1981200" y="-1143000"/>
            <a:ext cx="8229600" cy="1143000"/>
          </a:xfrm>
        </p:spPr>
        <p:txBody>
          <a:bodyPr vert="horz" wrap="square" lIns="91440" tIns="45720" rIns="91440" bIns="45720" numCol="1" rtlCol="0" anchor="b" anchorCtr="0" compatLnSpc="1">
            <a:prstTxWarp prst="textNoShape">
              <a:avLst/>
            </a:prstTxWarp>
            <a:noAutofit/>
          </a:bodyPr>
          <a:lstStyle/>
          <a:p>
            <a:r>
              <a:rPr lang="en-US" dirty="0"/>
              <a:t>Range of power and </a:t>
            </a:r>
            <a:r>
              <a:rPr lang="en-US" dirty="0" err="1"/>
              <a:t>idenities</a:t>
            </a:r>
            <a:endParaRPr lang="en-US" dirty="0"/>
          </a:p>
        </p:txBody>
      </p:sp>
      <p:pic>
        <p:nvPicPr>
          <p:cNvPr id="6" name="Picture 5" descr="Chart, radar chart&#10;&#10;Description automatically generated">
            <a:extLst>
              <a:ext uri="{FF2B5EF4-FFF2-40B4-BE49-F238E27FC236}">
                <a16:creationId xmlns:a16="http://schemas.microsoft.com/office/drawing/2014/main" id="{1A5CA690-0677-1278-3ADF-6DB96208C3ED}"/>
              </a:ext>
            </a:extLst>
          </p:cNvPr>
          <p:cNvPicPr>
            <a:picLocks noChangeAspect="1"/>
          </p:cNvPicPr>
          <p:nvPr/>
        </p:nvPicPr>
        <p:blipFill rotWithShape="1">
          <a:blip r:embed="rId3">
            <a:extLst>
              <a:ext uri="{28A0092B-C50C-407E-A947-70E740481C1C}">
                <a14:useLocalDpi xmlns:a14="http://schemas.microsoft.com/office/drawing/2010/main" val="0"/>
              </a:ext>
            </a:extLst>
          </a:blip>
          <a:srcRect t="7953" r="2211"/>
          <a:stretch/>
        </p:blipFill>
        <p:spPr>
          <a:xfrm>
            <a:off x="1801091" y="2496859"/>
            <a:ext cx="3893128" cy="3543722"/>
          </a:xfrm>
          <a:prstGeom prst="rect">
            <a:avLst/>
          </a:prstGeom>
        </p:spPr>
      </p:pic>
      <p:pic>
        <p:nvPicPr>
          <p:cNvPr id="8" name="Picture 7" descr="Chart&#10;&#10;Description automatically generated">
            <a:extLst>
              <a:ext uri="{FF2B5EF4-FFF2-40B4-BE49-F238E27FC236}">
                <a16:creationId xmlns:a16="http://schemas.microsoft.com/office/drawing/2014/main" id="{81E5F69C-3643-9439-A89F-FF5F37A2FCA6}"/>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5750" b="98960" l="56315" r="99479">
                        <a14:foregroundMark x1="57943" y1="16939" x2="97656" y2="78158"/>
                        <a14:foregroundMark x1="97656" y1="78158" x2="98177" y2="81278"/>
                        <a14:foregroundMark x1="58073" y1="96880" x2="68359" y2="83655"/>
                        <a14:foregroundMark x1="68359" y1="83655" x2="96094" y2="17533"/>
                        <a14:foregroundMark x1="74023" y1="17831" x2="74023" y2="17831"/>
                        <a14:foregroundMark x1="76888" y1="16048" x2="75846" y2="95988"/>
                        <a14:foregroundMark x1="77214" y1="98217" x2="60482" y2="98217"/>
                        <a14:foregroundMark x1="60482" y1="98217" x2="57292" y2="96137"/>
                        <a14:foregroundMark x1="57292" y1="96137" x2="58333" y2="24368"/>
                        <a14:foregroundMark x1="55859" y1="16493" x2="90625" y2="71620"/>
                        <a14:foregroundMark x1="90625" y1="71620" x2="98633" y2="97771"/>
                        <a14:foregroundMark x1="98633" y1="97771" x2="99609" y2="99257"/>
                        <a14:foregroundMark x1="56380" y1="98663" x2="99349" y2="16939"/>
                        <a14:foregroundMark x1="58724" y1="17088" x2="59115" y2="17088"/>
                        <a14:foregroundMark x1="58073" y1="16790" x2="70182" y2="17682"/>
                        <a14:foregroundMark x1="73698" y1="17979" x2="78255" y2="17979"/>
                        <a14:foregroundMark x1="94271" y1="17831" x2="93099" y2="16493"/>
                        <a14:foregroundMark x1="94141" y1="17682" x2="93815" y2="17236"/>
                        <a14:foregroundMark x1="94206" y1="17088" x2="97982" y2="17088"/>
                        <a14:foregroundMark x1="98307" y1="16196" x2="97526" y2="16642"/>
                        <a14:foregroundMark x1="94857" y1="16196" x2="94857" y2="16196"/>
                        <a14:foregroundMark x1="93424" y1="15750" x2="96419" y2="16048"/>
                        <a14:foregroundMark x1="98242" y1="16048" x2="97721" y2="16196"/>
                        <a14:foregroundMark x1="61589" y1="19019" x2="66341" y2="19019"/>
                        <a14:foregroundMark x1="66732" y1="18425" x2="77799" y2="18871"/>
                        <a14:foregroundMark x1="77734" y1="98217" x2="98177" y2="97028"/>
                        <a14:foregroundMark x1="57943" y1="20505" x2="57943" y2="23923"/>
                        <a14:foregroundMark x1="57487" y1="19019" x2="57227" y2="24368"/>
                        <a14:foregroundMark x1="78646" y1="18574" x2="78646" y2="18574"/>
                        <a14:foregroundMark x1="80664" y1="18722" x2="83789" y2="18722"/>
                        <a14:foregroundMark x1="86133" y1="18276" x2="89974" y2="18276"/>
                        <a14:foregroundMark x1="92969" y1="18722" x2="87370" y2="18276"/>
                        <a14:foregroundMark x1="89974" y1="17831" x2="85156" y2="18425"/>
                        <a14:foregroundMark x1="81185" y1="18276" x2="78125" y2="18276"/>
                        <a14:foregroundMark x1="87630" y1="17979" x2="84245" y2="18276"/>
                        <a14:foregroundMark x1="73047" y1="17979" x2="69596" y2="17533"/>
                        <a14:foregroundMark x1="58008" y1="16048" x2="58008" y2="16048"/>
                        <a14:foregroundMark x1="58398" y1="15750" x2="59570" y2="15750"/>
                        <a14:backgroundMark x1="70833" y1="12779" x2="70833" y2="12779"/>
                      </a14:backgroundRemoval>
                    </a14:imgEffect>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l="55834" t="15505"/>
          <a:stretch/>
        </p:blipFill>
        <p:spPr>
          <a:xfrm>
            <a:off x="6168737" y="2496859"/>
            <a:ext cx="4293763" cy="3599141"/>
          </a:xfrm>
          <a:prstGeom prst="rect">
            <a:avLst/>
          </a:prstGeom>
        </p:spPr>
      </p:pic>
    </p:spTree>
    <p:extLst>
      <p:ext uri="{BB962C8B-B14F-4D97-AF65-F5344CB8AC3E}">
        <p14:creationId xmlns:p14="http://schemas.microsoft.com/office/powerpoint/2010/main" val="13259169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8A3C4389-90CE-4B92-88FE-4ABDE9B28FA7}"/>
              </a:ext>
            </a:extLst>
          </p:cNvPr>
          <p:cNvSpPr>
            <a:spLocks noGrp="1"/>
          </p:cNvSpPr>
          <p:nvPr>
            <p:ph type="title"/>
          </p:nvPr>
        </p:nvSpPr>
        <p:spPr/>
        <p:txBody>
          <a:bodyPr/>
          <a:lstStyle/>
          <a:p>
            <a:r>
              <a:rPr lang="en-US" altLang="en-US" dirty="0">
                <a:ea typeface="ＭＳ Ｐゴシック" panose="020B0600070205080204" pitchFamily="34" charset="-128"/>
              </a:rPr>
              <a:t>My Lens: +1 point for every ‘yes’ </a:t>
            </a:r>
          </a:p>
        </p:txBody>
      </p:sp>
      <p:sp>
        <p:nvSpPr>
          <p:cNvPr id="21507" name="Content Placeholder 5">
            <a:extLst>
              <a:ext uri="{FF2B5EF4-FFF2-40B4-BE49-F238E27FC236}">
                <a16:creationId xmlns:a16="http://schemas.microsoft.com/office/drawing/2014/main" id="{E076FF0E-C6F2-46C4-AB86-50269D1D538B}"/>
              </a:ext>
            </a:extLst>
          </p:cNvPr>
          <p:cNvSpPr>
            <a:spLocks noGrp="1"/>
          </p:cNvSpPr>
          <p:nvPr>
            <p:ph idx="1"/>
          </p:nvPr>
        </p:nvSpPr>
        <p:spPr>
          <a:xfrm>
            <a:off x="1427017" y="2549236"/>
            <a:ext cx="9407237" cy="3576928"/>
          </a:xfrm>
        </p:spPr>
        <p:txBody>
          <a:bodyPr/>
          <a:lstStyle/>
          <a:p>
            <a:pPr marL="514350" indent="-514350">
              <a:lnSpc>
                <a:spcPct val="107000"/>
              </a:lnSpc>
              <a:spcBef>
                <a:spcPct val="0"/>
              </a:spcBef>
              <a:spcAft>
                <a:spcPts val="800"/>
              </a:spcAft>
              <a:buFont typeface="Times New Roman" panose="02020603050405020304" pitchFamily="18" charset="0"/>
              <a:buAutoNum type="arabicPeriod"/>
            </a:pPr>
            <a:r>
              <a:rPr lang="en-US" altLang="en-US" sz="2400" dirty="0">
                <a:ea typeface="Calibri" panose="020F0502020204030204" pitchFamily="34" charset="0"/>
                <a:cs typeface="Times New Roman" panose="02020603050405020304" pitchFamily="18" charset="0"/>
              </a:rPr>
              <a:t>I am NOT the first person in my family to go to college.</a:t>
            </a:r>
          </a:p>
          <a:p>
            <a:pPr marL="514350" indent="-514350">
              <a:lnSpc>
                <a:spcPct val="107000"/>
              </a:lnSpc>
              <a:spcBef>
                <a:spcPct val="0"/>
              </a:spcBef>
              <a:spcAft>
                <a:spcPts val="800"/>
              </a:spcAft>
              <a:buFont typeface="Times New Roman" panose="02020603050405020304" pitchFamily="18" charset="0"/>
              <a:buAutoNum type="arabicPeriod"/>
            </a:pPr>
            <a:r>
              <a:rPr lang="en-US" altLang="en-US" sz="2400" dirty="0">
                <a:ea typeface="Calibri" panose="020F0502020204030204" pitchFamily="34" charset="0"/>
                <a:cs typeface="Times New Roman" panose="02020603050405020304" pitchFamily="18" charset="0"/>
              </a:rPr>
              <a:t>I had help paying for my tuition.</a:t>
            </a:r>
          </a:p>
          <a:p>
            <a:pPr marL="514350" indent="-514350">
              <a:lnSpc>
                <a:spcPct val="107000"/>
              </a:lnSpc>
              <a:spcBef>
                <a:spcPct val="0"/>
              </a:spcBef>
              <a:spcAft>
                <a:spcPts val="800"/>
              </a:spcAft>
              <a:buFont typeface="Times New Roman" panose="02020603050405020304" pitchFamily="18" charset="0"/>
              <a:buAutoNum type="arabicPeriod"/>
            </a:pPr>
            <a:r>
              <a:rPr lang="en-US" altLang="en-US" sz="2400" dirty="0">
                <a:ea typeface="Calibri" panose="020F0502020204030204" pitchFamily="34" charset="0"/>
                <a:cs typeface="Times New Roman" panose="02020603050405020304" pitchFamily="18" charset="0"/>
              </a:rPr>
              <a:t>I was able to purchase all the supplies I need for class. </a:t>
            </a:r>
          </a:p>
          <a:p>
            <a:pPr marL="514350" indent="-514350">
              <a:lnSpc>
                <a:spcPct val="107000"/>
              </a:lnSpc>
              <a:spcBef>
                <a:spcPct val="0"/>
              </a:spcBef>
              <a:spcAft>
                <a:spcPts val="800"/>
              </a:spcAft>
              <a:buFont typeface="Times New Roman" panose="02020603050405020304" pitchFamily="18" charset="0"/>
              <a:buAutoNum type="arabicPeriod"/>
            </a:pPr>
            <a:r>
              <a:rPr lang="en-US" altLang="en-US" sz="2400" dirty="0">
                <a:ea typeface="Calibri" panose="020F0502020204030204" pitchFamily="34" charset="0"/>
                <a:cs typeface="Times New Roman" panose="02020603050405020304" pitchFamily="18" charset="0"/>
              </a:rPr>
              <a:t>I did not have to work while I was in school.</a:t>
            </a:r>
          </a:p>
          <a:p>
            <a:pPr marL="514350" indent="-514350">
              <a:lnSpc>
                <a:spcPct val="107000"/>
              </a:lnSpc>
              <a:spcBef>
                <a:spcPct val="0"/>
              </a:spcBef>
              <a:spcAft>
                <a:spcPts val="800"/>
              </a:spcAft>
              <a:buFont typeface="Times New Roman" panose="02020603050405020304" pitchFamily="18" charset="0"/>
              <a:buAutoNum type="arabicPeriod"/>
            </a:pPr>
            <a:r>
              <a:rPr lang="en-US" sz="2400" dirty="0">
                <a:ea typeface="Times New Roman" panose="02020603050405020304" pitchFamily="18" charset="0"/>
              </a:rPr>
              <a:t>I was encouraged to excel in every subject in school.</a:t>
            </a:r>
            <a:endParaRPr lang="en-US" altLang="en-US" sz="2400" dirty="0">
              <a:ea typeface="ＭＳ Ｐゴシック" panose="020B0600070205080204" pitchFamily="34" charset="-128"/>
              <a:cs typeface="Times New Roman" panose="02020603050405020304" pitchFamily="18" charset="0"/>
            </a:endParaRPr>
          </a:p>
          <a:p>
            <a:pPr marL="514350" indent="-514350">
              <a:lnSpc>
                <a:spcPct val="107000"/>
              </a:lnSpc>
              <a:spcBef>
                <a:spcPct val="0"/>
              </a:spcBef>
              <a:spcAft>
                <a:spcPts val="800"/>
              </a:spcAft>
              <a:buFont typeface="Times New Roman" panose="02020603050405020304" pitchFamily="18" charset="0"/>
              <a:buAutoNum type="arabicPeriod"/>
            </a:pPr>
            <a:r>
              <a:rPr lang="en-US" altLang="en-US" sz="2400" dirty="0">
                <a:ea typeface="ＭＳ Ｐゴシック" panose="020B0600070205080204" pitchFamily="34" charset="-128"/>
                <a:cs typeface="Times New Roman" panose="02020603050405020304" pitchFamily="18" charset="0"/>
              </a:rPr>
              <a:t>I never have to worry about being recognized as the gender with which I identify. </a:t>
            </a:r>
          </a:p>
          <a:p>
            <a:pPr marL="514350" indent="-514350">
              <a:buFont typeface="Times New Roman" panose="02020603050405020304" pitchFamily="18" charset="0"/>
              <a:buAutoNum type="arabicPeriod"/>
            </a:pPr>
            <a:endParaRPr lang="en-US" altLang="en-US" sz="2400" dirty="0">
              <a:ea typeface="ＭＳ Ｐゴシック" panose="020B0600070205080204" pitchFamily="34" charset="-128"/>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A8CF7312-D040-435D-8C25-C0BC6EC0F730}"/>
              </a:ext>
            </a:extLst>
          </p:cNvPr>
          <p:cNvSpPr>
            <a:spLocks noGrp="1"/>
          </p:cNvSpPr>
          <p:nvPr>
            <p:ph type="title"/>
          </p:nvPr>
        </p:nvSpPr>
        <p:spPr/>
        <p:txBody>
          <a:bodyPr/>
          <a:lstStyle/>
          <a:p>
            <a:r>
              <a:rPr lang="en-US" altLang="en-US">
                <a:ea typeface="ＭＳ Ｐゴシック" panose="020B0600070205080204" pitchFamily="34" charset="-128"/>
              </a:rPr>
              <a:t>My Lens: +1 point for every ‘yes’ </a:t>
            </a:r>
          </a:p>
        </p:txBody>
      </p:sp>
      <p:sp>
        <p:nvSpPr>
          <p:cNvPr id="6" name="Content Placeholder 5">
            <a:extLst>
              <a:ext uri="{FF2B5EF4-FFF2-40B4-BE49-F238E27FC236}">
                <a16:creationId xmlns:a16="http://schemas.microsoft.com/office/drawing/2014/main" id="{61BA2DDE-3819-4A62-906E-F3E585BB7B96}"/>
              </a:ext>
            </a:extLst>
          </p:cNvPr>
          <p:cNvSpPr>
            <a:spLocks noGrp="1"/>
          </p:cNvSpPr>
          <p:nvPr>
            <p:ph idx="1"/>
          </p:nvPr>
        </p:nvSpPr>
        <p:spPr>
          <a:xfrm>
            <a:off x="1420091" y="2535382"/>
            <a:ext cx="9400309" cy="3368532"/>
          </a:xfrm>
        </p:spPr>
        <p:txBody>
          <a:bodyPr/>
          <a:lstStyle/>
          <a:p>
            <a:pPr marL="514350" indent="-514350">
              <a:buFont typeface="+mj-lt"/>
              <a:buAutoNum type="arabicPeriod" startAt="7"/>
              <a:defRPr/>
            </a:pPr>
            <a:r>
              <a:rPr lang="en-US" sz="2000" dirty="0"/>
              <a:t>I have could/can speak about my romantic relationships without worrying about how others will react.</a:t>
            </a:r>
          </a:p>
          <a:p>
            <a:pPr marL="514350" indent="-514350">
              <a:buFont typeface="+mj-lt"/>
              <a:buAutoNum type="arabicPeriod" startAt="7"/>
              <a:defRPr/>
            </a:pPr>
            <a:r>
              <a:rPr lang="en-US" sz="2000" dirty="0"/>
              <a:t>I can assume that I will easily have physical access to any building. </a:t>
            </a:r>
          </a:p>
          <a:p>
            <a:pPr marL="514350" indent="-514350">
              <a:buFont typeface="+mj-lt"/>
              <a:buAutoNum type="arabicPeriod" startAt="7"/>
              <a:defRPr/>
            </a:pPr>
            <a:r>
              <a:rPr lang="en-US" sz="2000" dirty="0"/>
              <a:t>I can do well in a challenging situations without being told I’m an inspiration because of my identity(</a:t>
            </a:r>
            <a:r>
              <a:rPr lang="en-US" sz="2000" dirty="0" err="1"/>
              <a:t>ies</a:t>
            </a:r>
            <a:r>
              <a:rPr lang="en-US" sz="2000" dirty="0"/>
              <a:t>).</a:t>
            </a:r>
          </a:p>
          <a:p>
            <a:pPr marL="514350" indent="-514350">
              <a:buFont typeface="+mj-lt"/>
              <a:buAutoNum type="arabicPeriod" startAt="7"/>
              <a:defRPr/>
            </a:pPr>
            <a:r>
              <a:rPr lang="en-US" sz="2000" dirty="0"/>
              <a:t>If I apply for a job, my legal right to work in this country probably will not be questioned. </a:t>
            </a:r>
          </a:p>
          <a:p>
            <a:pPr marL="514350" indent="-514350">
              <a:buFont typeface="+mj-lt"/>
              <a:buAutoNum type="arabicPeriod" startAt="7"/>
              <a:defRPr/>
            </a:pPr>
            <a:r>
              <a:rPr lang="en-US" sz="2000" dirty="0">
                <a:ea typeface="Times New Roman" panose="02020603050405020304" pitchFamily="18" charset="0"/>
              </a:rPr>
              <a:t>The majority people at the school(s) I attended looked like me.</a:t>
            </a:r>
            <a:endParaRPr lang="en-US" sz="2000" dirty="0"/>
          </a:p>
          <a:p>
            <a:pPr marL="0" indent="0">
              <a:buNone/>
              <a:defRPr/>
            </a:pPr>
            <a:endParaRPr lang="en-US" sz="2000" dirty="0">
              <a:ea typeface="Calibri" panose="020F0502020204030204" pitchFamily="34" charset="0"/>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A98BAD54-4083-4A4A-92B7-18EED71BEAC7}"/>
              </a:ext>
            </a:extLst>
          </p:cNvPr>
          <p:cNvSpPr>
            <a:spLocks noGrp="1"/>
          </p:cNvSpPr>
          <p:nvPr>
            <p:ph type="title"/>
          </p:nvPr>
        </p:nvSpPr>
        <p:spPr/>
        <p:txBody>
          <a:bodyPr/>
          <a:lstStyle/>
          <a:p>
            <a:r>
              <a:rPr lang="en-US" altLang="en-US">
                <a:ea typeface="ＭＳ Ｐゴシック" panose="020B0600070205080204" pitchFamily="34" charset="-128"/>
              </a:rPr>
              <a:t>My Lens: +1 point for every ‘yes’ </a:t>
            </a:r>
          </a:p>
        </p:txBody>
      </p:sp>
      <p:sp>
        <p:nvSpPr>
          <p:cNvPr id="25603" name="Content Placeholder 5">
            <a:extLst>
              <a:ext uri="{FF2B5EF4-FFF2-40B4-BE49-F238E27FC236}">
                <a16:creationId xmlns:a16="http://schemas.microsoft.com/office/drawing/2014/main" id="{6019DD9C-4A62-4A30-9C87-E69CDCD0457F}"/>
              </a:ext>
            </a:extLst>
          </p:cNvPr>
          <p:cNvSpPr>
            <a:spLocks noGrp="1"/>
          </p:cNvSpPr>
          <p:nvPr>
            <p:ph idx="1"/>
          </p:nvPr>
        </p:nvSpPr>
        <p:spPr>
          <a:xfrm>
            <a:off x="1399309" y="2528454"/>
            <a:ext cx="9421091" cy="3338945"/>
          </a:xfrm>
        </p:spPr>
        <p:txBody>
          <a:bodyPr/>
          <a:lstStyle/>
          <a:p>
            <a:pPr marL="514350" indent="-514350">
              <a:buFont typeface="+mj-lt"/>
              <a:buAutoNum type="arabicPeriod" startAt="12"/>
            </a:pPr>
            <a:r>
              <a:rPr lang="en-US" sz="2000" dirty="0">
                <a:ea typeface="Times New Roman" panose="02020603050405020304" pitchFamily="18" charset="0"/>
              </a:rPr>
              <a:t>When I watch television, there are a lot of people in positive roles that look like me</a:t>
            </a:r>
            <a:r>
              <a:rPr lang="en-US" altLang="en-US" sz="2000" dirty="0">
                <a:ea typeface="ＭＳ Ｐゴシック" panose="020B0600070205080204" pitchFamily="34" charset="-128"/>
              </a:rPr>
              <a:t>. </a:t>
            </a:r>
          </a:p>
          <a:p>
            <a:pPr marL="514350" indent="-514350">
              <a:buFont typeface="Times New Roman" panose="02020603050405020304" pitchFamily="18" charset="0"/>
              <a:buAutoNum type="arabicPeriod" startAt="12"/>
            </a:pPr>
            <a:r>
              <a:rPr lang="en-US" altLang="en-US" sz="2000" dirty="0">
                <a:ea typeface="ＭＳ Ｐゴシック" panose="020B0600070205080204" pitchFamily="34" charset="-128"/>
              </a:rPr>
              <a:t>I can take a job without people thinking I was hired only because of my identity. </a:t>
            </a:r>
          </a:p>
          <a:p>
            <a:pPr marL="514350" indent="-514350">
              <a:buFont typeface="Times New Roman" panose="02020603050405020304" pitchFamily="18" charset="0"/>
              <a:buAutoNum type="arabicPeriod" startAt="12"/>
            </a:pPr>
            <a:r>
              <a:rPr lang="en-US" altLang="en-US" sz="2000" dirty="0">
                <a:ea typeface="ＭＳ Ｐゴシック" panose="020B0600070205080204" pitchFamily="34" charset="-128"/>
              </a:rPr>
              <a:t>I can assume that I will not have to work or go to school on my religious holidays. </a:t>
            </a:r>
          </a:p>
          <a:p>
            <a:pPr marL="514350" indent="-514350">
              <a:buFont typeface="Times New Roman" panose="02020603050405020304" pitchFamily="18" charset="0"/>
              <a:buAutoNum type="arabicPeriod" startAt="12"/>
            </a:pPr>
            <a:r>
              <a:rPr lang="en-US" altLang="en-US" sz="2000" dirty="0">
                <a:ea typeface="ＭＳ Ｐゴシック" panose="020B0600070205080204" pitchFamily="34" charset="-128"/>
              </a:rPr>
              <a:t>If I have children and a successful career, few people will ask me how I balance work and home. </a:t>
            </a:r>
          </a:p>
          <a:p>
            <a:pPr marL="514350" indent="-514350">
              <a:buFont typeface="Times New Roman" panose="02020603050405020304" pitchFamily="18" charset="0"/>
              <a:buAutoNum type="arabicPeriod" startAt="12"/>
            </a:pPr>
            <a:r>
              <a:rPr lang="en-US" sz="2000" dirty="0">
                <a:ea typeface="Times New Roman" panose="02020603050405020304" pitchFamily="18" charset="0"/>
              </a:rPr>
              <a:t>My intelligence is not questioned because of the way I speak.</a:t>
            </a:r>
            <a:endParaRPr lang="en-US" altLang="en-US" sz="2000" dirty="0">
              <a:ea typeface="Calibri" panose="020F0502020204030204" pitchFamily="34" charset="0"/>
              <a:cs typeface="Times New Roman" panose="02020603050405020304" pitchFamily="18" charset="0"/>
            </a:endParaRPr>
          </a:p>
          <a:p>
            <a:pPr marL="514350" indent="-514350">
              <a:buFont typeface="Times New Roman" panose="02020603050405020304" pitchFamily="18" charset="0"/>
              <a:buAutoNum type="arabicPeriod" startAt="12"/>
            </a:pPr>
            <a:endParaRPr lang="en-US" altLang="en-US" sz="2000" dirty="0">
              <a:ea typeface="Calibri" panose="020F0502020204030204" pitchFamily="34" charset="0"/>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A98BAD54-4083-4A4A-92B7-18EED71BEAC7}"/>
              </a:ext>
            </a:extLst>
          </p:cNvPr>
          <p:cNvSpPr>
            <a:spLocks noGrp="1"/>
          </p:cNvSpPr>
          <p:nvPr>
            <p:ph type="title"/>
          </p:nvPr>
        </p:nvSpPr>
        <p:spPr>
          <a:xfrm>
            <a:off x="1295402" y="982132"/>
            <a:ext cx="4669664" cy="1303867"/>
          </a:xfrm>
        </p:spPr>
        <p:txBody>
          <a:bodyPr vert="horz" lIns="91440" tIns="45720" rIns="91440" bIns="45720" rtlCol="0" anchor="ctr">
            <a:normAutofit/>
          </a:bodyPr>
          <a:lstStyle/>
          <a:p>
            <a:pPr>
              <a:lnSpc>
                <a:spcPct val="90000"/>
              </a:lnSpc>
            </a:pPr>
            <a:r>
              <a:rPr lang="en-US" altLang="en-US" sz="4100" kern="1200" cap="none">
                <a:ln w="3175" cmpd="sng">
                  <a:noFill/>
                </a:ln>
                <a:effectLst/>
                <a:latin typeface="+mj-lt"/>
                <a:ea typeface="+mj-ea"/>
                <a:cs typeface="+mj-cs"/>
              </a:rPr>
              <a:t>My Lens: +1 point for every ‘yes’ </a:t>
            </a:r>
          </a:p>
        </p:txBody>
      </p:sp>
      <p:sp>
        <p:nvSpPr>
          <p:cNvPr id="25603" name="Content Placeholder 5">
            <a:extLst>
              <a:ext uri="{FF2B5EF4-FFF2-40B4-BE49-F238E27FC236}">
                <a16:creationId xmlns:a16="http://schemas.microsoft.com/office/drawing/2014/main" id="{6019DD9C-4A62-4A30-9C87-E69CDCD0457F}"/>
              </a:ext>
            </a:extLst>
          </p:cNvPr>
          <p:cNvSpPr>
            <a:spLocks noGrp="1"/>
          </p:cNvSpPr>
          <p:nvPr>
            <p:ph idx="1"/>
          </p:nvPr>
        </p:nvSpPr>
        <p:spPr>
          <a:xfrm>
            <a:off x="1295401" y="2556932"/>
            <a:ext cx="4669666" cy="3318936"/>
          </a:xfrm>
        </p:spPr>
        <p:txBody>
          <a:bodyPr vert="horz" lIns="91440" tIns="45720" rIns="91440" bIns="45720" rtlCol="0" anchor="t">
            <a:normAutofit/>
          </a:bodyPr>
          <a:lstStyle/>
          <a:p>
            <a:pPr marL="514350" indent="-514350">
              <a:lnSpc>
                <a:spcPct val="90000"/>
              </a:lnSpc>
              <a:buFont typeface="+mj-lt"/>
              <a:buAutoNum type="arabicPeriod" startAt="12"/>
            </a:pPr>
            <a:r>
              <a:rPr lang="en-US" sz="1500" dirty="0"/>
              <a:t>When I watch television, there are a lot of people in positive roles that look like me</a:t>
            </a:r>
            <a:r>
              <a:rPr lang="en-US" altLang="en-US" sz="1500" dirty="0"/>
              <a:t>. </a:t>
            </a:r>
          </a:p>
          <a:p>
            <a:pPr marL="514350" indent="-514350">
              <a:lnSpc>
                <a:spcPct val="90000"/>
              </a:lnSpc>
              <a:buFont typeface="+mj-lt"/>
              <a:buAutoNum type="arabicPeriod" startAt="12"/>
            </a:pPr>
            <a:r>
              <a:rPr lang="en-US" altLang="en-US" sz="1500" dirty="0"/>
              <a:t>I can take a job without people thinking I was hired only because of my identity. </a:t>
            </a:r>
          </a:p>
          <a:p>
            <a:pPr marL="514350" indent="-514350">
              <a:lnSpc>
                <a:spcPct val="90000"/>
              </a:lnSpc>
              <a:buFont typeface="+mj-lt"/>
              <a:buAutoNum type="arabicPeriod" startAt="12"/>
            </a:pPr>
            <a:r>
              <a:rPr lang="en-US" altLang="en-US" sz="1500" dirty="0"/>
              <a:t>I can assume that I will not have to work or go to school on my religious holidays. </a:t>
            </a:r>
          </a:p>
          <a:p>
            <a:pPr marL="514350" indent="-514350">
              <a:lnSpc>
                <a:spcPct val="90000"/>
              </a:lnSpc>
              <a:buFont typeface="+mj-lt"/>
              <a:buAutoNum type="arabicPeriod" startAt="12"/>
            </a:pPr>
            <a:r>
              <a:rPr lang="en-US" altLang="en-US" sz="1500" dirty="0"/>
              <a:t>If I have children and a successful career, few people will ask me how I balance work and home. </a:t>
            </a:r>
          </a:p>
          <a:p>
            <a:pPr marL="514350" indent="-514350">
              <a:lnSpc>
                <a:spcPct val="90000"/>
              </a:lnSpc>
              <a:buFont typeface="+mj-lt"/>
              <a:buAutoNum type="arabicPeriod" startAt="12"/>
            </a:pPr>
            <a:r>
              <a:rPr lang="en-US" sz="1500" dirty="0"/>
              <a:t>My intelligence is not questioned because of the way I speak.</a:t>
            </a:r>
            <a:endParaRPr lang="en-US" altLang="en-US" sz="1500" dirty="0"/>
          </a:p>
          <a:p>
            <a:pPr marL="514350" indent="-514350">
              <a:lnSpc>
                <a:spcPct val="90000"/>
              </a:lnSpc>
              <a:buFont typeface="+mj-lt"/>
              <a:buAutoNum type="arabicPeriod" startAt="12"/>
            </a:pPr>
            <a:endParaRPr lang="en-US" altLang="en-US" sz="1500" dirty="0"/>
          </a:p>
        </p:txBody>
      </p:sp>
      <p:pic>
        <p:nvPicPr>
          <p:cNvPr id="2" name="Picture 1">
            <a:extLst>
              <a:ext uri="{FF2B5EF4-FFF2-40B4-BE49-F238E27FC236}">
                <a16:creationId xmlns:a16="http://schemas.microsoft.com/office/drawing/2014/main" id="{DA70CA48-F612-07B6-3255-0D1CC87A2417}"/>
              </a:ext>
            </a:extLst>
          </p:cNvPr>
          <p:cNvPicPr>
            <a:picLocks noChangeAspect="1"/>
          </p:cNvPicPr>
          <p:nvPr/>
        </p:nvPicPr>
        <p:blipFill rotWithShape="1">
          <a:blip r:embed="rId3"/>
          <a:srcRect l="3155" t="2942" r="-2" b="708"/>
          <a:stretch/>
        </p:blipFill>
        <p:spPr>
          <a:xfrm>
            <a:off x="7034052" y="1684671"/>
            <a:ext cx="3313715" cy="3296721"/>
          </a:xfrm>
          <a:prstGeom prst="rect">
            <a:avLst/>
          </a:prstGeom>
          <a:noFill/>
        </p:spPr>
      </p:pic>
      <p:sp>
        <p:nvSpPr>
          <p:cNvPr id="3" name="TextBox 2">
            <a:extLst>
              <a:ext uri="{FF2B5EF4-FFF2-40B4-BE49-F238E27FC236}">
                <a16:creationId xmlns:a16="http://schemas.microsoft.com/office/drawing/2014/main" id="{4B7ECCE3-90D9-7FBA-F467-0FA9F5171796}"/>
              </a:ext>
            </a:extLst>
          </p:cNvPr>
          <p:cNvSpPr txBox="1"/>
          <p:nvPr/>
        </p:nvSpPr>
        <p:spPr>
          <a:xfrm>
            <a:off x="6346213" y="5289463"/>
            <a:ext cx="4522305" cy="370216"/>
          </a:xfrm>
          <a:prstGeom prst="rect">
            <a:avLst/>
          </a:prstGeom>
        </p:spPr>
        <p:txBody>
          <a:bodyPr vert="horz" lIns="91440" tIns="45720" rIns="91440" bIns="45720" rtlCol="0" anchor="t">
            <a:noAutofit/>
          </a:bodyPr>
          <a:lstStyle/>
          <a:p>
            <a:pPr algn="ctr">
              <a:lnSpc>
                <a:spcPct val="90000"/>
              </a:lnSpc>
              <a:spcBef>
                <a:spcPct val="20000"/>
              </a:spcBef>
              <a:spcAft>
                <a:spcPts val="600"/>
              </a:spcAft>
              <a:buClr>
                <a:schemeClr val="accent1"/>
              </a:buClr>
              <a:buSzPct val="115000"/>
            </a:pPr>
            <a:r>
              <a:rPr lang="da-DK" b="1" dirty="0">
                <a:solidFill>
                  <a:schemeClr val="tx1">
                    <a:lumMod val="85000"/>
                    <a:lumOff val="15000"/>
                  </a:schemeClr>
                </a:solidFill>
              </a:rPr>
              <a:t>Join at slido.com #1692 345</a:t>
            </a:r>
          </a:p>
        </p:txBody>
      </p:sp>
    </p:spTree>
    <p:extLst>
      <p:ext uri="{BB962C8B-B14F-4D97-AF65-F5344CB8AC3E}">
        <p14:creationId xmlns:p14="http://schemas.microsoft.com/office/powerpoint/2010/main" val="2215063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239E9948-86F7-488A-93FB-2E8AD3A45B80}"/>
              </a:ext>
            </a:extLst>
          </p:cNvPr>
          <p:cNvSpPr>
            <a:spLocks noGrp="1"/>
          </p:cNvSpPr>
          <p:nvPr>
            <p:ph type="title"/>
          </p:nvPr>
        </p:nvSpPr>
        <p:spPr/>
        <p:txBody>
          <a:bodyPr/>
          <a:lstStyle/>
          <a:p>
            <a:r>
              <a:rPr lang="en-US" altLang="en-US" dirty="0">
                <a:ea typeface="ＭＳ Ｐゴシック" panose="020B0600070205080204" pitchFamily="34" charset="-128"/>
              </a:rPr>
              <a:t>UDL</a:t>
            </a:r>
          </a:p>
        </p:txBody>
      </p:sp>
      <p:sp>
        <p:nvSpPr>
          <p:cNvPr id="6" name="Text Placeholder 5">
            <a:extLst>
              <a:ext uri="{FF2B5EF4-FFF2-40B4-BE49-F238E27FC236}">
                <a16:creationId xmlns:a16="http://schemas.microsoft.com/office/drawing/2014/main" id="{3E00EEC0-12A0-07D1-5F86-11B45955F0C0}"/>
              </a:ext>
            </a:extLst>
          </p:cNvPr>
          <p:cNvSpPr>
            <a:spLocks noGrp="1"/>
          </p:cNvSpPr>
          <p:nvPr>
            <p:ph type="body" sz="half" idx="2"/>
          </p:nvPr>
        </p:nvSpPr>
        <p:spPr>
          <a:xfrm>
            <a:off x="1121134" y="2556934"/>
            <a:ext cx="3985676" cy="3312054"/>
          </a:xfrm>
        </p:spPr>
        <p:txBody>
          <a:bodyPr/>
          <a:lstStyle/>
          <a:p>
            <a:r>
              <a:rPr lang="en-US" sz="2000" dirty="0"/>
              <a:t>“A framework to improve and optimize teaching and learning for all people based on scientific insights into how humans learn… guidelines offer a set of concrete suggestions that can be applied to any discipline or domain to ensure that all learners can access and participate in meaningful, challenging learning opportunities.”</a:t>
            </a:r>
            <a:r>
              <a:rPr lang="en-GB" sz="2000" kern="1200" dirty="0"/>
              <a:t>						</a:t>
            </a:r>
            <a:endParaRPr lang="en-US" sz="2000" dirty="0"/>
          </a:p>
          <a:p>
            <a:endParaRPr lang="en-US" sz="2000" dirty="0"/>
          </a:p>
        </p:txBody>
      </p:sp>
      <p:sp>
        <p:nvSpPr>
          <p:cNvPr id="50179" name="AutoShape 4" descr="Assignment transparent background PNG cliparts free download | HiClipart">
            <a:extLst>
              <a:ext uri="{FF2B5EF4-FFF2-40B4-BE49-F238E27FC236}">
                <a16:creationId xmlns:a16="http://schemas.microsoft.com/office/drawing/2014/main" id="{E52212CC-65B8-4A2D-A1D1-A4DA564D204B}"/>
              </a:ext>
            </a:extLst>
          </p:cNvPr>
          <p:cNvSpPr>
            <a:spLocks noChangeAspect="1" noChangeArrowheads="1"/>
          </p:cNvSpPr>
          <p:nvPr/>
        </p:nvSpPr>
        <p:spPr bwMode="auto">
          <a:xfrm>
            <a:off x="1679575" y="-852488"/>
            <a:ext cx="1790700" cy="179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50180" name="AutoShape 6" descr="Assignment transparent background PNG cliparts free download | HiClipart">
            <a:extLst>
              <a:ext uri="{FF2B5EF4-FFF2-40B4-BE49-F238E27FC236}">
                <a16:creationId xmlns:a16="http://schemas.microsoft.com/office/drawing/2014/main" id="{3B892042-1D16-4B0F-AA5E-050F3959CEB3}"/>
              </a:ext>
            </a:extLst>
          </p:cNvPr>
          <p:cNvSpPr>
            <a:spLocks noChangeAspect="1" noChangeArrowheads="1"/>
          </p:cNvSpPr>
          <p:nvPr/>
        </p:nvSpPr>
        <p:spPr bwMode="auto">
          <a:xfrm>
            <a:off x="1831975" y="-700088"/>
            <a:ext cx="1790700" cy="179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pic>
        <p:nvPicPr>
          <p:cNvPr id="2" name="Picture 4" descr="udl guidelines and practices &#10;&#10;ind at http://udlguidelines.cast.org/binaries/content/assets/udlguidelines/udlg-v2-2/udlg_graphicorganizer_v2-2_numbers-yes.pdf&#10;">
            <a:extLst>
              <a:ext uri="{FF2B5EF4-FFF2-40B4-BE49-F238E27FC236}">
                <a16:creationId xmlns:a16="http://schemas.microsoft.com/office/drawing/2014/main" id="{71005686-3B58-2FB3-DC22-B1B9BDD046F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9210" y="1090613"/>
            <a:ext cx="6047684" cy="4785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dl guidelines with previous offered definitions &#10;recruiting interest is focused flexibility perception is accessibility &#10;physical action is usability &#10;sustaining effort and persistence is high expectations &#10;language and symbols is transparency &#10;expression and communication is multiple representations self regulation is metacognition &#10;comprehension is scaffolding executive functions is guided support &#10;&#10;&#10;">
            <a:extLst>
              <a:ext uri="{FF2B5EF4-FFF2-40B4-BE49-F238E27FC236}">
                <a16:creationId xmlns:a16="http://schemas.microsoft.com/office/drawing/2014/main" id="{C212B928-8CE1-2993-E831-ACA3BB531298}"/>
              </a:ext>
            </a:extLst>
          </p:cNvPr>
          <p:cNvPicPr>
            <a:picLocks noChangeAspect="1"/>
          </p:cNvPicPr>
          <p:nvPr/>
        </p:nvPicPr>
        <p:blipFill>
          <a:blip r:embed="rId3"/>
          <a:stretch>
            <a:fillRect/>
          </a:stretch>
        </p:blipFill>
        <p:spPr>
          <a:xfrm>
            <a:off x="5284860" y="1114201"/>
            <a:ext cx="5969164" cy="4746835"/>
          </a:xfrm>
          <a:prstGeom prst="rect">
            <a:avLst/>
          </a:prstGeom>
        </p:spPr>
      </p:pic>
      <p:sp>
        <p:nvSpPr>
          <p:cNvPr id="50178" name="Title 1">
            <a:extLst>
              <a:ext uri="{FF2B5EF4-FFF2-40B4-BE49-F238E27FC236}">
                <a16:creationId xmlns:a16="http://schemas.microsoft.com/office/drawing/2014/main" id="{239E9948-86F7-488A-93FB-2E8AD3A45B80}"/>
              </a:ext>
            </a:extLst>
          </p:cNvPr>
          <p:cNvSpPr>
            <a:spLocks noGrp="1"/>
          </p:cNvSpPr>
          <p:nvPr>
            <p:ph type="title"/>
          </p:nvPr>
        </p:nvSpPr>
        <p:spPr/>
        <p:txBody>
          <a:bodyPr/>
          <a:lstStyle/>
          <a:p>
            <a:r>
              <a:rPr lang="en-US" altLang="en-US" dirty="0">
                <a:ea typeface="ＭＳ Ｐゴシック" panose="020B0600070205080204" pitchFamily="34" charset="-128"/>
                <a:hlinkClick r:id="rId4"/>
              </a:rPr>
              <a:t>UDL</a:t>
            </a:r>
            <a:endParaRPr lang="en-US" altLang="en-US" dirty="0">
              <a:ea typeface="ＭＳ Ｐゴシック" panose="020B0600070205080204" pitchFamily="34" charset="-128"/>
            </a:endParaRPr>
          </a:p>
        </p:txBody>
      </p:sp>
      <p:sp>
        <p:nvSpPr>
          <p:cNvPr id="6" name="Text Placeholder 5">
            <a:extLst>
              <a:ext uri="{FF2B5EF4-FFF2-40B4-BE49-F238E27FC236}">
                <a16:creationId xmlns:a16="http://schemas.microsoft.com/office/drawing/2014/main" id="{3E00EEC0-12A0-07D1-5F86-11B45955F0C0}"/>
              </a:ext>
            </a:extLst>
          </p:cNvPr>
          <p:cNvSpPr>
            <a:spLocks noGrp="1"/>
          </p:cNvSpPr>
          <p:nvPr>
            <p:ph type="body" sz="half" idx="2"/>
          </p:nvPr>
        </p:nvSpPr>
        <p:spPr>
          <a:xfrm>
            <a:off x="1121134" y="2556934"/>
            <a:ext cx="3985676" cy="3312054"/>
          </a:xfrm>
        </p:spPr>
        <p:txBody>
          <a:bodyPr/>
          <a:lstStyle/>
          <a:p>
            <a:pPr marL="285750" indent="-285750">
              <a:buFont typeface="Arial" panose="020B0604020202020204" pitchFamily="34" charset="0"/>
              <a:buChar char="•"/>
            </a:pPr>
            <a:r>
              <a:rPr lang="en-US" sz="1800" b="1" dirty="0"/>
              <a:t>Representation</a:t>
            </a:r>
          </a:p>
          <a:p>
            <a:pPr marL="742950" lvl="1" indent="-285750">
              <a:buFont typeface="Arial" panose="020B0604020202020204" pitchFamily="34" charset="0"/>
              <a:buChar char="•"/>
            </a:pPr>
            <a:r>
              <a:rPr lang="en-US" sz="1600" dirty="0"/>
              <a:t>The way information is presented</a:t>
            </a:r>
          </a:p>
          <a:p>
            <a:pPr marL="285750" indent="-285750">
              <a:buFont typeface="Arial" panose="020B0604020202020204" pitchFamily="34" charset="0"/>
              <a:buChar char="•"/>
            </a:pPr>
            <a:r>
              <a:rPr lang="en-US" sz="1800" b="1" dirty="0"/>
              <a:t>Action and Expression</a:t>
            </a:r>
          </a:p>
          <a:p>
            <a:pPr marL="742950" lvl="1" indent="-285750">
              <a:buFont typeface="Arial" panose="020B0604020202020204" pitchFamily="34" charset="0"/>
              <a:buChar char="•"/>
            </a:pPr>
            <a:r>
              <a:rPr lang="en-US" sz="1600" dirty="0"/>
              <a:t>Participation or demonstration of knowledge and skills</a:t>
            </a:r>
          </a:p>
          <a:p>
            <a:pPr marL="285750" indent="-285750">
              <a:buFont typeface="Arial" panose="020B0604020202020204" pitchFamily="34" charset="0"/>
              <a:buChar char="•"/>
            </a:pPr>
            <a:r>
              <a:rPr lang="en-US" sz="1800" b="1" dirty="0"/>
              <a:t>Engagement</a:t>
            </a:r>
          </a:p>
          <a:p>
            <a:pPr marL="742950" lvl="1" indent="-285750">
              <a:buFont typeface="Arial" panose="020B0604020202020204" pitchFamily="34" charset="0"/>
              <a:buChar char="•"/>
            </a:pPr>
            <a:r>
              <a:rPr lang="en-US" sz="1600" dirty="0"/>
              <a:t>How students are engaged and motivated</a:t>
            </a:r>
          </a:p>
          <a:p>
            <a:endParaRPr lang="en-US" sz="1800" dirty="0"/>
          </a:p>
          <a:p>
            <a:r>
              <a:rPr lang="en-GB" sz="2400" kern="1200" dirty="0"/>
              <a:t>				</a:t>
            </a:r>
            <a:endParaRPr lang="en-US" sz="2400" dirty="0"/>
          </a:p>
          <a:p>
            <a:endParaRPr lang="en-US" sz="2400" dirty="0"/>
          </a:p>
        </p:txBody>
      </p:sp>
      <p:sp>
        <p:nvSpPr>
          <p:cNvPr id="50179" name="AutoShape 4" descr="Assignment transparent background PNG cliparts free download | HiClipart">
            <a:extLst>
              <a:ext uri="{FF2B5EF4-FFF2-40B4-BE49-F238E27FC236}">
                <a16:creationId xmlns:a16="http://schemas.microsoft.com/office/drawing/2014/main" id="{E52212CC-65B8-4A2D-A1D1-A4DA564D204B}"/>
              </a:ext>
            </a:extLst>
          </p:cNvPr>
          <p:cNvSpPr>
            <a:spLocks noChangeAspect="1" noChangeArrowheads="1"/>
          </p:cNvSpPr>
          <p:nvPr/>
        </p:nvSpPr>
        <p:spPr bwMode="auto">
          <a:xfrm>
            <a:off x="1679575" y="-852488"/>
            <a:ext cx="1790700" cy="179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50180" name="AutoShape 6" descr="Assignment transparent background PNG cliparts free download | HiClipart">
            <a:extLst>
              <a:ext uri="{FF2B5EF4-FFF2-40B4-BE49-F238E27FC236}">
                <a16:creationId xmlns:a16="http://schemas.microsoft.com/office/drawing/2014/main" id="{3B892042-1D16-4B0F-AA5E-050F3959CEB3}"/>
              </a:ext>
            </a:extLst>
          </p:cNvPr>
          <p:cNvSpPr>
            <a:spLocks noChangeAspect="1" noChangeArrowheads="1"/>
          </p:cNvSpPr>
          <p:nvPr/>
        </p:nvSpPr>
        <p:spPr bwMode="auto">
          <a:xfrm>
            <a:off x="1831975" y="-700088"/>
            <a:ext cx="1790700" cy="179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4254392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0FD8D-85A3-4615-A429-E50BA24B943E}"/>
              </a:ext>
            </a:extLst>
          </p:cNvPr>
          <p:cNvSpPr>
            <a:spLocks noGrp="1"/>
          </p:cNvSpPr>
          <p:nvPr>
            <p:ph type="title"/>
          </p:nvPr>
        </p:nvSpPr>
        <p:spPr/>
        <p:txBody>
          <a:bodyPr/>
          <a:lstStyle/>
          <a:p>
            <a:r>
              <a:rPr lang="en-US" dirty="0"/>
              <a:t>Inclusive Pedagogy</a:t>
            </a:r>
          </a:p>
        </p:txBody>
      </p:sp>
      <p:sp>
        <p:nvSpPr>
          <p:cNvPr id="4" name="Content Placeholder 3">
            <a:extLst>
              <a:ext uri="{FF2B5EF4-FFF2-40B4-BE49-F238E27FC236}">
                <a16:creationId xmlns:a16="http://schemas.microsoft.com/office/drawing/2014/main" id="{E85C3FCA-87E6-488B-8AC1-2CCE3382912D}"/>
              </a:ext>
            </a:extLst>
          </p:cNvPr>
          <p:cNvSpPr>
            <a:spLocks noGrp="1"/>
          </p:cNvSpPr>
          <p:nvPr>
            <p:ph sz="half" idx="2"/>
          </p:nvPr>
        </p:nvSpPr>
        <p:spPr>
          <a:xfrm>
            <a:off x="1293026" y="2570088"/>
            <a:ext cx="9601196" cy="3170239"/>
          </a:xfrm>
        </p:spPr>
        <p:txBody>
          <a:bodyPr>
            <a:normAutofit/>
          </a:bodyPr>
          <a:lstStyle/>
          <a:p>
            <a:pPr marL="0" indent="0">
              <a:buNone/>
            </a:pPr>
            <a:r>
              <a:rPr lang="en-US" sz="2400" dirty="0"/>
              <a:t>“</a:t>
            </a:r>
            <a:r>
              <a:rPr lang="en-US" sz="2400" i="1" dirty="0"/>
              <a:t>the ways that courses, classroom activities, curricula, and assessments consider issues of diversity in an effort to engage all students in learning that is meaningful, relevant, and accessible</a:t>
            </a:r>
            <a:r>
              <a:rPr lang="en-US" sz="2400" dirty="0"/>
              <a:t>” </a:t>
            </a:r>
          </a:p>
          <a:p>
            <a:pPr marL="0" indent="0" algn="r">
              <a:buNone/>
            </a:pPr>
            <a:r>
              <a:rPr lang="en-US" sz="2400" dirty="0">
                <a:hlinkClick r:id="rId2"/>
              </a:rPr>
              <a:t>Univ. of Chicago</a:t>
            </a:r>
            <a:br>
              <a:rPr lang="en-US" sz="2400" dirty="0"/>
            </a:br>
            <a:endParaRPr lang="en-US" sz="2400" dirty="0"/>
          </a:p>
          <a:p>
            <a:pPr marL="0" indent="0">
              <a:buNone/>
            </a:pPr>
            <a:endParaRPr lang="en-US" sz="2400" dirty="0"/>
          </a:p>
        </p:txBody>
      </p:sp>
    </p:spTree>
    <p:extLst>
      <p:ext uri="{BB962C8B-B14F-4D97-AF65-F5344CB8AC3E}">
        <p14:creationId xmlns:p14="http://schemas.microsoft.com/office/powerpoint/2010/main" val="11367138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239E9948-86F7-488A-93FB-2E8AD3A45B80}"/>
              </a:ext>
            </a:extLst>
          </p:cNvPr>
          <p:cNvSpPr>
            <a:spLocks noGrp="1"/>
          </p:cNvSpPr>
          <p:nvPr>
            <p:ph type="title"/>
          </p:nvPr>
        </p:nvSpPr>
        <p:spPr>
          <a:xfrm>
            <a:off x="1295402" y="982132"/>
            <a:ext cx="4130037" cy="1303867"/>
          </a:xfrm>
        </p:spPr>
        <p:txBody>
          <a:bodyPr/>
          <a:lstStyle/>
          <a:p>
            <a:r>
              <a:rPr lang="en-US" altLang="en-US" sz="3600" dirty="0">
                <a:ea typeface="ＭＳ Ｐゴシック" panose="020B0600070205080204" pitchFamily="34" charset="-128"/>
              </a:rPr>
              <a:t>Culturally Relevant Teaching</a:t>
            </a:r>
          </a:p>
        </p:txBody>
      </p:sp>
      <p:sp>
        <p:nvSpPr>
          <p:cNvPr id="6" name="Text Placeholder 5">
            <a:extLst>
              <a:ext uri="{FF2B5EF4-FFF2-40B4-BE49-F238E27FC236}">
                <a16:creationId xmlns:a16="http://schemas.microsoft.com/office/drawing/2014/main" id="{3E00EEC0-12A0-07D1-5F86-11B45955F0C0}"/>
              </a:ext>
            </a:extLst>
          </p:cNvPr>
          <p:cNvSpPr>
            <a:spLocks noGrp="1"/>
          </p:cNvSpPr>
          <p:nvPr>
            <p:ph type="body" sz="half" idx="2"/>
          </p:nvPr>
        </p:nvSpPr>
        <p:spPr>
          <a:xfrm>
            <a:off x="1241675" y="2556934"/>
            <a:ext cx="3985676" cy="3478106"/>
          </a:xfrm>
        </p:spPr>
        <p:txBody>
          <a:bodyPr/>
          <a:lstStyle/>
          <a:p>
            <a:r>
              <a:rPr lang="en-US" altLang="en-US" sz="2000" dirty="0">
                <a:ea typeface="ＭＳ Ｐゴシック" panose="020B0600070205080204" pitchFamily="34" charset="-128"/>
              </a:rPr>
              <a:t>Uses the students’ culture to empower students to be able to </a:t>
            </a:r>
            <a:r>
              <a:rPr lang="en-US" altLang="en-US" sz="2000" b="1" dirty="0">
                <a:ea typeface="ＭＳ Ｐゴシック" panose="020B0600070205080204" pitchFamily="34" charset="-128"/>
              </a:rPr>
              <a:t>critically examine educational content </a:t>
            </a:r>
            <a:r>
              <a:rPr lang="en-US" altLang="en-US" sz="2000" dirty="0">
                <a:ea typeface="ＭＳ Ｐゴシック" panose="020B0600070205080204" pitchFamily="34" charset="-128"/>
              </a:rPr>
              <a:t>and process and ask what role they have in creating a truly democratic and multicultural society. It uses students’ culture to help students create meaning and understand the world. </a:t>
            </a:r>
          </a:p>
          <a:p>
            <a:pPr algn="r"/>
            <a:r>
              <a:rPr lang="en-US" altLang="en-US" sz="1200" dirty="0">
                <a:ea typeface="ＭＳ Ｐゴシック" panose="020B0600070205080204" pitchFamily="34" charset="-128"/>
                <a:hlinkClick r:id="rId3"/>
              </a:rPr>
              <a:t>Ladson-Billings &amp; Henry, 1990, p.82</a:t>
            </a:r>
            <a:endParaRPr lang="en-US" altLang="en-US" sz="1200" dirty="0">
              <a:ea typeface="ＭＳ Ｐゴシック" panose="020B0600070205080204" pitchFamily="34" charset="-128"/>
            </a:endParaRPr>
          </a:p>
          <a:p>
            <a:r>
              <a:rPr lang="en-GB" sz="2000" kern="1200" dirty="0"/>
              <a:t>			</a:t>
            </a:r>
            <a:endParaRPr lang="en-US" sz="2000" dirty="0"/>
          </a:p>
          <a:p>
            <a:endParaRPr lang="en-US" sz="2000" dirty="0"/>
          </a:p>
        </p:txBody>
      </p:sp>
      <p:sp>
        <p:nvSpPr>
          <p:cNvPr id="50179" name="AutoShape 4" descr="Assignment transparent background PNG cliparts free download | HiClipart">
            <a:extLst>
              <a:ext uri="{FF2B5EF4-FFF2-40B4-BE49-F238E27FC236}">
                <a16:creationId xmlns:a16="http://schemas.microsoft.com/office/drawing/2014/main" id="{E52212CC-65B8-4A2D-A1D1-A4DA564D204B}"/>
              </a:ext>
            </a:extLst>
          </p:cNvPr>
          <p:cNvSpPr>
            <a:spLocks noChangeAspect="1" noChangeArrowheads="1"/>
          </p:cNvSpPr>
          <p:nvPr/>
        </p:nvSpPr>
        <p:spPr bwMode="auto">
          <a:xfrm>
            <a:off x="1679575" y="-852488"/>
            <a:ext cx="1790700" cy="179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50180" name="AutoShape 6" descr="Assignment transparent background PNG cliparts free download | HiClipart">
            <a:extLst>
              <a:ext uri="{FF2B5EF4-FFF2-40B4-BE49-F238E27FC236}">
                <a16:creationId xmlns:a16="http://schemas.microsoft.com/office/drawing/2014/main" id="{3B892042-1D16-4B0F-AA5E-050F3959CEB3}"/>
              </a:ext>
            </a:extLst>
          </p:cNvPr>
          <p:cNvSpPr>
            <a:spLocks noChangeAspect="1" noChangeArrowheads="1"/>
          </p:cNvSpPr>
          <p:nvPr/>
        </p:nvSpPr>
        <p:spPr bwMode="auto">
          <a:xfrm>
            <a:off x="1831975" y="-700088"/>
            <a:ext cx="1790700" cy="179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pic>
        <p:nvPicPr>
          <p:cNvPr id="2" name="Picture 1">
            <a:extLst>
              <a:ext uri="{FF2B5EF4-FFF2-40B4-BE49-F238E27FC236}">
                <a16:creationId xmlns:a16="http://schemas.microsoft.com/office/drawing/2014/main" id="{C6883F84-8F85-8088-447D-F7E8D060668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578919" y="1273372"/>
            <a:ext cx="5317678" cy="4595616"/>
          </a:xfrm>
          <a:prstGeom prst="rect">
            <a:avLst/>
          </a:prstGeom>
        </p:spPr>
      </p:pic>
    </p:spTree>
    <p:extLst>
      <p:ext uri="{BB962C8B-B14F-4D97-AF65-F5344CB8AC3E}">
        <p14:creationId xmlns:p14="http://schemas.microsoft.com/office/powerpoint/2010/main" val="2018047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239E9948-86F7-488A-93FB-2E8AD3A45B80}"/>
              </a:ext>
            </a:extLst>
          </p:cNvPr>
          <p:cNvSpPr>
            <a:spLocks noGrp="1"/>
          </p:cNvSpPr>
          <p:nvPr>
            <p:ph type="title"/>
          </p:nvPr>
        </p:nvSpPr>
        <p:spPr/>
        <p:txBody>
          <a:bodyPr/>
          <a:lstStyle/>
          <a:p>
            <a:r>
              <a:rPr lang="en-US" altLang="en-US" dirty="0">
                <a:ea typeface="ＭＳ Ｐゴシック" panose="020B0600070205080204" pitchFamily="34" charset="-128"/>
              </a:rPr>
              <a:t>CRT</a:t>
            </a:r>
          </a:p>
        </p:txBody>
      </p:sp>
      <p:sp>
        <p:nvSpPr>
          <p:cNvPr id="50179" name="AutoShape 4" descr="Assignment transparent background PNG cliparts free download | HiClipart">
            <a:extLst>
              <a:ext uri="{FF2B5EF4-FFF2-40B4-BE49-F238E27FC236}">
                <a16:creationId xmlns:a16="http://schemas.microsoft.com/office/drawing/2014/main" id="{E52212CC-65B8-4A2D-A1D1-A4DA564D204B}"/>
              </a:ext>
            </a:extLst>
          </p:cNvPr>
          <p:cNvSpPr>
            <a:spLocks noChangeAspect="1" noChangeArrowheads="1"/>
          </p:cNvSpPr>
          <p:nvPr/>
        </p:nvSpPr>
        <p:spPr bwMode="auto">
          <a:xfrm>
            <a:off x="1679575" y="-852488"/>
            <a:ext cx="1790700" cy="179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50180" name="AutoShape 6" descr="Assignment transparent background PNG cliparts free download | HiClipart">
            <a:extLst>
              <a:ext uri="{FF2B5EF4-FFF2-40B4-BE49-F238E27FC236}">
                <a16:creationId xmlns:a16="http://schemas.microsoft.com/office/drawing/2014/main" id="{3B892042-1D16-4B0F-AA5E-050F3959CEB3}"/>
              </a:ext>
            </a:extLst>
          </p:cNvPr>
          <p:cNvSpPr>
            <a:spLocks noChangeAspect="1" noChangeArrowheads="1"/>
          </p:cNvSpPr>
          <p:nvPr/>
        </p:nvSpPr>
        <p:spPr bwMode="auto">
          <a:xfrm>
            <a:off x="1831975" y="-700088"/>
            <a:ext cx="1790700" cy="179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endParaRPr lang="en-US" altLang="en-US" sz="1800">
              <a:latin typeface="Arial" panose="020B0604020202020204" pitchFamily="34" charset="0"/>
            </a:endParaRPr>
          </a:p>
        </p:txBody>
      </p:sp>
      <p:pic>
        <p:nvPicPr>
          <p:cNvPr id="3" name="Picture 6">
            <a:extLst>
              <a:ext uri="{FF2B5EF4-FFF2-40B4-BE49-F238E27FC236}">
                <a16:creationId xmlns:a16="http://schemas.microsoft.com/office/drawing/2014/main" id="{E10B8B86-954F-0056-617D-9CEFAE3BF55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6155" y="1601061"/>
            <a:ext cx="4605337"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a:extLst>
              <a:ext uri="{FF2B5EF4-FFF2-40B4-BE49-F238E27FC236}">
                <a16:creationId xmlns:a16="http://schemas.microsoft.com/office/drawing/2014/main" id="{2C2830BC-21F8-3B47-A010-5753173A8F4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72019" y="1604963"/>
            <a:ext cx="4605337"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4B34DAE3-CFA8-6E28-33BA-9C8F241EE94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30487" y="1495917"/>
            <a:ext cx="4605337"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a:extLst>
              <a:ext uri="{FF2B5EF4-FFF2-40B4-BE49-F238E27FC236}">
                <a16:creationId xmlns:a16="http://schemas.microsoft.com/office/drawing/2014/main" id="{D5B376FD-EC7A-FF95-F18D-8E1076A54376}"/>
              </a:ext>
            </a:extLst>
          </p:cNvPr>
          <p:cNvSpPr>
            <a:spLocks noGrp="1"/>
          </p:cNvSpPr>
          <p:nvPr>
            <p:ph type="body" sz="half" idx="2"/>
          </p:nvPr>
        </p:nvSpPr>
        <p:spPr>
          <a:xfrm>
            <a:off x="1295400" y="2556934"/>
            <a:ext cx="4246659" cy="3312054"/>
          </a:xfrm>
        </p:spPr>
        <p:txBody>
          <a:bodyPr/>
          <a:lstStyle/>
          <a:p>
            <a:pPr>
              <a:defRPr/>
            </a:pPr>
            <a:r>
              <a:rPr lang="en-US" altLang="en-US" sz="1600" b="1" dirty="0">
                <a:ea typeface="ＭＳ Ｐゴシック" panose="020B0600070205080204" pitchFamily="34" charset="-128"/>
              </a:rPr>
              <a:t>Academic Success</a:t>
            </a:r>
          </a:p>
          <a:p>
            <a:pPr marL="285750" indent="-285750">
              <a:buFont typeface="Arial" panose="020B0604020202020204" pitchFamily="34" charset="0"/>
              <a:buChar char="•"/>
              <a:defRPr/>
            </a:pPr>
            <a:r>
              <a:rPr lang="en-US" altLang="en-US" sz="1600" dirty="0">
                <a:ea typeface="ＭＳ Ｐゴシック" panose="020B0600070205080204" pitchFamily="34" charset="-128"/>
              </a:rPr>
              <a:t>Overlap with UDL</a:t>
            </a:r>
          </a:p>
          <a:p>
            <a:pPr marL="285750" indent="-285750">
              <a:buFont typeface="Arial" panose="020B0604020202020204" pitchFamily="34" charset="0"/>
              <a:buChar char="•"/>
              <a:defRPr/>
            </a:pPr>
            <a:r>
              <a:rPr lang="en-US" altLang="en-US" sz="1600" dirty="0">
                <a:ea typeface="ＭＳ Ｐゴシック" panose="020B0600070205080204" pitchFamily="34" charset="-128"/>
              </a:rPr>
              <a:t>The beginning, not the end</a:t>
            </a:r>
          </a:p>
          <a:p>
            <a:pPr>
              <a:defRPr/>
            </a:pPr>
            <a:r>
              <a:rPr lang="en-US" altLang="en-US" b="1" dirty="0">
                <a:ea typeface="ＭＳ Ｐゴシック" panose="020B0600070205080204" pitchFamily="34" charset="-128"/>
              </a:rPr>
              <a:t>Cultural Competence</a:t>
            </a:r>
            <a:endParaRPr lang="en-US" altLang="en-US" sz="1600" b="1" dirty="0">
              <a:ea typeface="ＭＳ Ｐゴシック" panose="020B0600070205080204" pitchFamily="34" charset="-128"/>
            </a:endParaRPr>
          </a:p>
          <a:p>
            <a:pPr marL="285750" indent="-285750">
              <a:buFont typeface="Arial" panose="020B0604020202020204" pitchFamily="34" charset="0"/>
              <a:buChar char="•"/>
              <a:defRPr/>
            </a:pPr>
            <a:r>
              <a:rPr lang="en-US" altLang="en-US" dirty="0">
                <a:ea typeface="ＭＳ Ｐゴシック" panose="020B0600070205080204" pitchFamily="34" charset="-128"/>
              </a:rPr>
              <a:t>Shift from Deficit</a:t>
            </a:r>
          </a:p>
          <a:p>
            <a:pPr marL="285750" indent="-285750">
              <a:buFont typeface="Arial" panose="020B0604020202020204" pitchFamily="34" charset="0"/>
              <a:buChar char="•"/>
              <a:defRPr/>
            </a:pPr>
            <a:r>
              <a:rPr lang="en-US" altLang="en-US" sz="1600" dirty="0">
                <a:ea typeface="ＭＳ Ｐゴシック" panose="020B0600070205080204" pitchFamily="34" charset="-128"/>
              </a:rPr>
              <a:t>“Mirro</a:t>
            </a:r>
            <a:r>
              <a:rPr lang="en-US" altLang="en-US" dirty="0">
                <a:ea typeface="ＭＳ Ｐゴシック" panose="020B0600070205080204" pitchFamily="34" charset="-128"/>
              </a:rPr>
              <a:t>rs &amp; Windows”, sliding glass doors</a:t>
            </a:r>
          </a:p>
          <a:p>
            <a:pPr>
              <a:defRPr/>
            </a:pPr>
            <a:r>
              <a:rPr lang="en-US" altLang="en-US" sz="1600" b="1" dirty="0">
                <a:ea typeface="ＭＳ Ｐゴシック" panose="020B0600070205080204" pitchFamily="34" charset="-128"/>
              </a:rPr>
              <a:t>Sociopolitical </a:t>
            </a:r>
            <a:r>
              <a:rPr lang="en-US" altLang="en-US" b="1" dirty="0">
                <a:ea typeface="ＭＳ Ｐゴシック" panose="020B0600070205080204" pitchFamily="34" charset="-128"/>
              </a:rPr>
              <a:t>Consciousness</a:t>
            </a:r>
            <a:endParaRPr lang="en-US" altLang="en-US" sz="1600" b="1" dirty="0">
              <a:ea typeface="ＭＳ Ｐゴシック" panose="020B0600070205080204" pitchFamily="34" charset="-128"/>
            </a:endParaRPr>
          </a:p>
          <a:p>
            <a:pPr marL="285750" indent="-285750">
              <a:buFont typeface="Arial" panose="020B0604020202020204" pitchFamily="34" charset="0"/>
              <a:buChar char="•"/>
              <a:defRPr/>
            </a:pPr>
            <a:r>
              <a:rPr lang="en-US" altLang="en-US" sz="1600" kern="0" dirty="0">
                <a:ea typeface="ＭＳ Ｐゴシック" panose="020B0600070205080204" pitchFamily="34" charset="-128"/>
              </a:rPr>
              <a:t>Same as Freire</a:t>
            </a:r>
          </a:p>
          <a:p>
            <a:pPr marL="285750" indent="-285750">
              <a:buFont typeface="Arial" panose="020B0604020202020204" pitchFamily="34" charset="0"/>
              <a:buChar char="•"/>
              <a:defRPr/>
            </a:pPr>
            <a:r>
              <a:rPr lang="en-US" altLang="en-US" sz="1600" kern="0" dirty="0">
                <a:ea typeface="ＭＳ Ｐゴシック" panose="020B0600070205080204" pitchFamily="34" charset="-128"/>
              </a:rPr>
              <a:t>Citizenship + Education</a:t>
            </a:r>
          </a:p>
          <a:p>
            <a:endParaRPr lang="en-US" dirty="0"/>
          </a:p>
        </p:txBody>
      </p:sp>
    </p:spTree>
    <p:extLst>
      <p:ext uri="{BB962C8B-B14F-4D97-AF65-F5344CB8AC3E}">
        <p14:creationId xmlns:p14="http://schemas.microsoft.com/office/powerpoint/2010/main" val="6974241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lturally responsive teaching activates civic citizenship of all students…and makes them active participants in the fight for social change.” -Magnus O. Bassey, ">
            <a:extLst>
              <a:ext uri="{FF2B5EF4-FFF2-40B4-BE49-F238E27FC236}">
                <a16:creationId xmlns:a16="http://schemas.microsoft.com/office/drawing/2014/main" id="{C3B7D9E6-4A9F-C1EC-3BA2-9E68B120F7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709" y="1245294"/>
            <a:ext cx="2183706" cy="218370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By seeing my reflection in this young [African American] lady on television doing science, it gave me permission to say, ‘maybe I should be doing this.’”. -Ainissa Ramirez">
            <a:extLst>
              <a:ext uri="{FF2B5EF4-FFF2-40B4-BE49-F238E27FC236}">
                <a16:creationId xmlns:a16="http://schemas.microsoft.com/office/drawing/2014/main" id="{625AA9D9-1164-A1F5-EFEC-018ACB58A7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7754" y="1395135"/>
            <a:ext cx="3973612" cy="19868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when we believe it's possible then we can help students believe it's possible&#10;-Saundra Maguire &#10;">
            <a:hlinkClick r:id="rId5"/>
            <a:extLst>
              <a:ext uri="{FF2B5EF4-FFF2-40B4-BE49-F238E27FC236}">
                <a16:creationId xmlns:a16="http://schemas.microsoft.com/office/drawing/2014/main" id="{D368796D-183D-2DA4-C95E-9861BFC61E0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57679" y="3558774"/>
            <a:ext cx="3515986" cy="1769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Stereotype threat is defined as a situational predicament in which individuals are at risk of confirming negative stereotypes about their group. it is the resulting sense that one might be judged in terms of negative stereotypes about ones group instead of on personal merit &#10;&#10;red shoe movement&#10;">
            <a:extLst>
              <a:ext uri="{FF2B5EF4-FFF2-40B4-BE49-F238E27FC236}">
                <a16:creationId xmlns:a16="http://schemas.microsoft.com/office/drawing/2014/main" id="{81B7B611-84B4-8EA3-1A0C-6C0979995743}"/>
              </a:ext>
            </a:extLst>
          </p:cNvPr>
          <p:cNvPicPr>
            <a:picLocks noChangeAspect="1"/>
          </p:cNvPicPr>
          <p:nvPr/>
        </p:nvPicPr>
        <p:blipFill>
          <a:blip r:embed="rId7"/>
          <a:stretch>
            <a:fillRect/>
          </a:stretch>
        </p:blipFill>
        <p:spPr>
          <a:xfrm>
            <a:off x="1060634" y="3071841"/>
            <a:ext cx="3367379" cy="2253337"/>
          </a:xfrm>
          <a:prstGeom prst="rect">
            <a:avLst/>
          </a:prstGeom>
        </p:spPr>
      </p:pic>
      <p:pic>
        <p:nvPicPr>
          <p:cNvPr id="23" name="Picture 1" descr="you can't be what you can't see - marian wright edelman">
            <a:extLst>
              <a:ext uri="{FF2B5EF4-FFF2-40B4-BE49-F238E27FC236}">
                <a16:creationId xmlns:a16="http://schemas.microsoft.com/office/drawing/2014/main" id="{F55194CF-36B3-5E1D-6485-A2CF2539E9E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73793" y="1302503"/>
            <a:ext cx="3191577" cy="150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Education is the most powerful weapon we have to change the world. N. Mandela">
            <a:extLst>
              <a:ext uri="{FF2B5EF4-FFF2-40B4-BE49-F238E27FC236}">
                <a16:creationId xmlns:a16="http://schemas.microsoft.com/office/drawing/2014/main" id="{31F39F24-9E28-6ECA-B4E1-23235F2FAB0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0412" t="25779" r="10410" b="7027"/>
          <a:stretch/>
        </p:blipFill>
        <p:spPr bwMode="auto">
          <a:xfrm>
            <a:off x="8203331" y="3619391"/>
            <a:ext cx="3013545" cy="17057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0AC0FA7-73AC-2AE2-91B8-10AB8E8CDFC4}"/>
              </a:ext>
            </a:extLst>
          </p:cNvPr>
          <p:cNvSpPr>
            <a:spLocks noGrp="1"/>
          </p:cNvSpPr>
          <p:nvPr>
            <p:ph type="title" idx="4294967295"/>
          </p:nvPr>
        </p:nvSpPr>
        <p:spPr>
          <a:xfrm>
            <a:off x="1295402" y="-1303867"/>
            <a:ext cx="9601196" cy="1303867"/>
          </a:xfrm>
        </p:spPr>
        <p:txBody>
          <a:bodyPr vert="horz" lIns="91440" tIns="45720" rIns="91440" bIns="45720" rtlCol="0" anchor="b">
            <a:noAutofit/>
          </a:bodyPr>
          <a:lstStyle/>
          <a:p>
            <a:r>
              <a:rPr lang="en-US" dirty="0"/>
              <a:t>Various quotes of the importance of being seen and belonging</a:t>
            </a:r>
          </a:p>
        </p:txBody>
      </p:sp>
    </p:spTree>
    <p:extLst>
      <p:ext uri="{BB962C8B-B14F-4D97-AF65-F5344CB8AC3E}">
        <p14:creationId xmlns:p14="http://schemas.microsoft.com/office/powerpoint/2010/main" val="27894986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508F6-42C2-4FFE-A92E-4981332982CA}"/>
              </a:ext>
            </a:extLst>
          </p:cNvPr>
          <p:cNvSpPr>
            <a:spLocks noGrp="1"/>
          </p:cNvSpPr>
          <p:nvPr>
            <p:ph type="title"/>
          </p:nvPr>
        </p:nvSpPr>
        <p:spPr>
          <a:xfrm>
            <a:off x="1295403" y="982132"/>
            <a:ext cx="3580380" cy="1303867"/>
          </a:xfrm>
        </p:spPr>
        <p:txBody>
          <a:bodyPr anchor="ctr">
            <a:normAutofit/>
          </a:bodyPr>
          <a:lstStyle/>
          <a:p>
            <a:pPr algn="ctr">
              <a:lnSpc>
                <a:spcPct val="90000"/>
              </a:lnSpc>
            </a:pPr>
            <a:r>
              <a:rPr lang="en-US" sz="3600" dirty="0"/>
              <a:t>Just</a:t>
            </a:r>
            <a:br>
              <a:rPr lang="en-US" sz="3600" dirty="0"/>
            </a:br>
            <a:r>
              <a:rPr lang="en-US" sz="3600" dirty="0"/>
              <a:t>Representation</a:t>
            </a:r>
          </a:p>
        </p:txBody>
      </p:sp>
      <p:sp>
        <p:nvSpPr>
          <p:cNvPr id="3" name="Content Placeholder 2">
            <a:extLst>
              <a:ext uri="{FF2B5EF4-FFF2-40B4-BE49-F238E27FC236}">
                <a16:creationId xmlns:a16="http://schemas.microsoft.com/office/drawing/2014/main" id="{37D92030-ED5A-43D0-870F-DC04D358FFC0}"/>
              </a:ext>
            </a:extLst>
          </p:cNvPr>
          <p:cNvSpPr>
            <a:spLocks noGrp="1"/>
          </p:cNvSpPr>
          <p:nvPr>
            <p:ph type="body" sz="half" idx="2"/>
          </p:nvPr>
        </p:nvSpPr>
        <p:spPr>
          <a:xfrm>
            <a:off x="1295400" y="2556934"/>
            <a:ext cx="3580381" cy="3312054"/>
          </a:xfrm>
        </p:spPr>
        <p:txBody>
          <a:bodyPr anchor="t">
            <a:normAutofit/>
          </a:bodyPr>
          <a:lstStyle/>
          <a:p>
            <a:pPr marL="457200" indent="-457200" algn="l">
              <a:buFont typeface="Arial" panose="020B0604020202020204" pitchFamily="34" charset="0"/>
              <a:buChar char="•"/>
            </a:pPr>
            <a:r>
              <a:rPr lang="en-US" sz="1800" b="0" i="0" dirty="0">
                <a:solidFill>
                  <a:srgbClr val="262626"/>
                </a:solidFill>
                <a:effectLst/>
              </a:rPr>
              <a:t>Considers and integrates the learning needs of all students</a:t>
            </a:r>
          </a:p>
          <a:p>
            <a:pPr marL="457200" indent="-457200" algn="l">
              <a:buFont typeface="Arial" panose="020B0604020202020204" pitchFamily="34" charset="0"/>
              <a:buChar char="•"/>
            </a:pPr>
            <a:r>
              <a:rPr lang="en-US" sz="1800" b="0" i="0" dirty="0">
                <a:solidFill>
                  <a:srgbClr val="262626"/>
                </a:solidFill>
                <a:effectLst/>
              </a:rPr>
              <a:t>Allows for student voice and choice</a:t>
            </a:r>
          </a:p>
          <a:p>
            <a:pPr marL="457200" indent="-457200" algn="l">
              <a:buFont typeface="Arial" panose="020B0604020202020204" pitchFamily="34" charset="0"/>
              <a:buChar char="•"/>
            </a:pPr>
            <a:r>
              <a:rPr lang="en-US" sz="1800" b="0" i="0" dirty="0">
                <a:solidFill>
                  <a:srgbClr val="262626"/>
                </a:solidFill>
                <a:effectLst/>
              </a:rPr>
              <a:t>Engages students in multiple methods of engagement</a:t>
            </a:r>
          </a:p>
          <a:p>
            <a:pPr marL="457200" indent="-457200" algn="l">
              <a:buFont typeface="Arial" panose="020B0604020202020204" pitchFamily="34" charset="0"/>
              <a:buChar char="•"/>
            </a:pPr>
            <a:r>
              <a:rPr lang="en-US" sz="1800" b="0" i="0" dirty="0">
                <a:solidFill>
                  <a:srgbClr val="262626"/>
                </a:solidFill>
                <a:effectLst/>
              </a:rPr>
              <a:t>Focus on community and belonging</a:t>
            </a:r>
          </a:p>
        </p:txBody>
      </p:sp>
    </p:spTree>
    <p:extLst>
      <p:ext uri="{BB962C8B-B14F-4D97-AF65-F5344CB8AC3E}">
        <p14:creationId xmlns:p14="http://schemas.microsoft.com/office/powerpoint/2010/main" val="21995192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508F6-42C2-4FFE-A92E-4981332982CA}"/>
              </a:ext>
            </a:extLst>
          </p:cNvPr>
          <p:cNvSpPr>
            <a:spLocks noGrp="1"/>
          </p:cNvSpPr>
          <p:nvPr>
            <p:ph type="title"/>
          </p:nvPr>
        </p:nvSpPr>
        <p:spPr>
          <a:xfrm>
            <a:off x="1295403" y="982132"/>
            <a:ext cx="3580380" cy="1303867"/>
          </a:xfrm>
        </p:spPr>
        <p:txBody>
          <a:bodyPr anchor="ctr">
            <a:normAutofit/>
          </a:bodyPr>
          <a:lstStyle/>
          <a:p>
            <a:pPr algn="ctr">
              <a:lnSpc>
                <a:spcPct val="90000"/>
              </a:lnSpc>
            </a:pPr>
            <a:r>
              <a:rPr lang="en-US" sz="3600" dirty="0"/>
              <a:t>Just</a:t>
            </a:r>
            <a:br>
              <a:rPr lang="en-US" sz="3600" dirty="0"/>
            </a:br>
            <a:r>
              <a:rPr lang="en-US" sz="3600" dirty="0"/>
              <a:t>Representation</a:t>
            </a:r>
          </a:p>
        </p:txBody>
      </p:sp>
      <p:sp>
        <p:nvSpPr>
          <p:cNvPr id="3" name="Content Placeholder 2">
            <a:extLst>
              <a:ext uri="{FF2B5EF4-FFF2-40B4-BE49-F238E27FC236}">
                <a16:creationId xmlns:a16="http://schemas.microsoft.com/office/drawing/2014/main" id="{37D92030-ED5A-43D0-870F-DC04D358FFC0}"/>
              </a:ext>
            </a:extLst>
          </p:cNvPr>
          <p:cNvSpPr>
            <a:spLocks noGrp="1"/>
          </p:cNvSpPr>
          <p:nvPr>
            <p:ph type="body" sz="half" idx="2"/>
          </p:nvPr>
        </p:nvSpPr>
        <p:spPr>
          <a:xfrm>
            <a:off x="1295400" y="2556934"/>
            <a:ext cx="3580381" cy="3312054"/>
          </a:xfrm>
        </p:spPr>
        <p:txBody>
          <a:bodyPr anchor="t">
            <a:normAutofit/>
          </a:bodyPr>
          <a:lstStyle/>
          <a:p>
            <a:pPr marL="457200" indent="-457200" algn="l">
              <a:buFont typeface="Arial" panose="020B0604020202020204" pitchFamily="34" charset="0"/>
              <a:buChar char="•"/>
            </a:pPr>
            <a:r>
              <a:rPr lang="en-US" sz="1800" b="0" i="0" dirty="0">
                <a:solidFill>
                  <a:srgbClr val="262626"/>
                </a:solidFill>
                <a:effectLst/>
              </a:rPr>
              <a:t>Considers and integrates the learning needs of all students</a:t>
            </a:r>
          </a:p>
          <a:p>
            <a:pPr marL="457200" indent="-457200" algn="l">
              <a:buFont typeface="Arial" panose="020B0604020202020204" pitchFamily="34" charset="0"/>
              <a:buChar char="•"/>
            </a:pPr>
            <a:r>
              <a:rPr lang="en-US" sz="1800" b="0" i="0" dirty="0">
                <a:solidFill>
                  <a:srgbClr val="262626"/>
                </a:solidFill>
                <a:effectLst/>
              </a:rPr>
              <a:t>Allows for student voice and choice</a:t>
            </a:r>
          </a:p>
          <a:p>
            <a:pPr marL="457200" indent="-457200" algn="l">
              <a:buFont typeface="Arial" panose="020B0604020202020204" pitchFamily="34" charset="0"/>
              <a:buChar char="•"/>
            </a:pPr>
            <a:r>
              <a:rPr lang="en-US" sz="1800" b="0" i="0" dirty="0">
                <a:solidFill>
                  <a:srgbClr val="262626"/>
                </a:solidFill>
                <a:effectLst/>
              </a:rPr>
              <a:t>Engages students in multiple methods of engagement</a:t>
            </a:r>
          </a:p>
          <a:p>
            <a:pPr marL="457200" indent="-457200" algn="l">
              <a:buFont typeface="Arial" panose="020B0604020202020204" pitchFamily="34" charset="0"/>
              <a:buChar char="•"/>
            </a:pPr>
            <a:r>
              <a:rPr lang="en-US" sz="1800" b="0" i="0" dirty="0">
                <a:solidFill>
                  <a:srgbClr val="262626"/>
                </a:solidFill>
                <a:effectLst/>
              </a:rPr>
              <a:t>Focus on community and belonging.</a:t>
            </a:r>
          </a:p>
        </p:txBody>
      </p:sp>
      <p:sp>
        <p:nvSpPr>
          <p:cNvPr id="6" name="Content Placeholder 2">
            <a:extLst>
              <a:ext uri="{FF2B5EF4-FFF2-40B4-BE49-F238E27FC236}">
                <a16:creationId xmlns:a16="http://schemas.microsoft.com/office/drawing/2014/main" id="{2EE8DF78-77F3-F288-93F6-7A9D58DE5FD5}"/>
              </a:ext>
            </a:extLst>
          </p:cNvPr>
          <p:cNvSpPr txBox="1">
            <a:spLocks/>
          </p:cNvSpPr>
          <p:nvPr/>
        </p:nvSpPr>
        <p:spPr>
          <a:xfrm>
            <a:off x="5472487" y="982132"/>
            <a:ext cx="5721928" cy="5164700"/>
          </a:xfrm>
          <a:prstGeom prst="rect">
            <a:avLst/>
          </a:prstGeom>
          <a:solidFill>
            <a:schemeClr val="bg1"/>
          </a:solidFill>
          <a:ln>
            <a:solidFill>
              <a:srgbClr val="556FB5"/>
            </a:solidFill>
          </a:ln>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accent1"/>
              </a:buClr>
              <a:buSzPct val="115000"/>
              <a:buFont typeface="Arial"/>
              <a:buNone/>
              <a:defRPr sz="1600" kern="1200" cap="none">
                <a:solidFill>
                  <a:schemeClr val="tx1">
                    <a:lumMod val="85000"/>
                    <a:lumOff val="1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accent1"/>
              </a:buClr>
              <a:buSzPct val="115000"/>
              <a:buFont typeface="Arial"/>
              <a:buNone/>
              <a:defRPr sz="1400" kern="1200" cap="none">
                <a:solidFill>
                  <a:schemeClr val="tx1">
                    <a:lumMod val="85000"/>
                    <a:lumOff val="1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buClr>
              <a:buSzPct val="115000"/>
              <a:buFont typeface="Arial"/>
              <a:buNone/>
              <a:defRPr sz="1200" kern="1200" cap="none">
                <a:solidFill>
                  <a:schemeClr val="tx1">
                    <a:lumMod val="85000"/>
                    <a:lumOff val="1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buClr>
              <a:buSzPct val="115000"/>
              <a:buFont typeface="Arial"/>
              <a:buNone/>
              <a:defRPr sz="1000" kern="1200" cap="none">
                <a:solidFill>
                  <a:schemeClr val="tx1">
                    <a:lumMod val="85000"/>
                    <a:lumOff val="1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buClr>
              <a:buSzPct val="115000"/>
              <a:buFont typeface="Arial"/>
              <a:buNone/>
              <a:defRPr sz="1000" kern="1200" cap="none">
                <a:solidFill>
                  <a:schemeClr val="tx1">
                    <a:lumMod val="85000"/>
                    <a:lumOff val="1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buClr>
              <a:buSzPct val="115000"/>
              <a:buFont typeface="Arial"/>
              <a:buNone/>
              <a:defRPr sz="1000" kern="1200" cap="none">
                <a:solidFill>
                  <a:schemeClr val="tx1">
                    <a:lumMod val="85000"/>
                    <a:lumOff val="1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buClr>
              <a:buSzPct val="115000"/>
              <a:buFont typeface="Arial"/>
              <a:buNone/>
              <a:defRPr sz="1000" kern="1200" cap="none">
                <a:solidFill>
                  <a:schemeClr val="tx1">
                    <a:lumMod val="85000"/>
                    <a:lumOff val="1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buClr>
              <a:buSzPct val="115000"/>
              <a:buFont typeface="Arial"/>
              <a:buNone/>
              <a:defRPr sz="1000" kern="1200" cap="none">
                <a:solidFill>
                  <a:schemeClr val="tx1">
                    <a:lumMod val="85000"/>
                    <a:lumOff val="1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buClr>
              <a:buSzPct val="115000"/>
              <a:buFont typeface="Arial"/>
              <a:buNone/>
              <a:defRPr sz="1000" kern="1200" cap="none">
                <a:solidFill>
                  <a:schemeClr val="tx1">
                    <a:lumMod val="85000"/>
                    <a:lumOff val="15000"/>
                  </a:schemeClr>
                </a:solidFill>
                <a:effectLst/>
                <a:latin typeface="+mn-lt"/>
                <a:ea typeface="+mn-ea"/>
                <a:cs typeface="+mn-cs"/>
              </a:defRPr>
            </a:lvl9pPr>
          </a:lstStyle>
          <a:p>
            <a:endParaRPr lang="en-US" sz="1400" b="0" i="0" u="none" strike="noStrike" baseline="0" dirty="0">
              <a:solidFill>
                <a:srgbClr val="221E1F"/>
              </a:solidFill>
              <a:latin typeface="Fira Sans Condensed Book"/>
            </a:endParaRPr>
          </a:p>
          <a:p>
            <a:endParaRPr lang="en-US" sz="1400" dirty="0">
              <a:solidFill>
                <a:srgbClr val="221E1F"/>
              </a:solidFill>
              <a:latin typeface="Fira Sans Condensed Book"/>
            </a:endParaRPr>
          </a:p>
          <a:p>
            <a:endParaRPr lang="en-US" sz="1400" dirty="0">
              <a:solidFill>
                <a:srgbClr val="221E1F"/>
              </a:solidFill>
              <a:latin typeface="Fira Sans Condensed Book"/>
            </a:endParaRPr>
          </a:p>
          <a:p>
            <a:pPr marL="285750" indent="-285750">
              <a:buFont typeface="Wingdings" panose="05000000000000000000" pitchFamily="2" charset="2"/>
              <a:buChar char="ü"/>
            </a:pPr>
            <a:r>
              <a:rPr lang="en-US" sz="1400" dirty="0"/>
              <a:t>7.1   Clear description of the technical support offered and how to obtain it. </a:t>
            </a:r>
          </a:p>
          <a:p>
            <a:pPr marL="285750" indent="-285750">
              <a:buFont typeface="Wingdings" panose="05000000000000000000" pitchFamily="2" charset="2"/>
              <a:buChar char="ü"/>
            </a:pPr>
            <a:r>
              <a:rPr lang="en-US" sz="1400" dirty="0"/>
              <a:t>7.2 Articulate or link to the institution’s accessibility policies and services. </a:t>
            </a:r>
          </a:p>
          <a:p>
            <a:pPr marL="285750" indent="-285750">
              <a:buFont typeface="Wingdings" panose="05000000000000000000" pitchFamily="2" charset="2"/>
              <a:buChar char="ü"/>
            </a:pPr>
            <a:r>
              <a:rPr lang="en-US" sz="1400" dirty="0"/>
              <a:t>7.3 Articulate or link to the institution’s academic support services and resources that can help learners succeed in the course. </a:t>
            </a:r>
          </a:p>
          <a:p>
            <a:pPr marL="285750" indent="-285750">
              <a:buFont typeface="Wingdings" panose="05000000000000000000" pitchFamily="2" charset="2"/>
              <a:buChar char="ü"/>
            </a:pPr>
            <a:r>
              <a:rPr lang="en-US" sz="1400" dirty="0"/>
              <a:t>7.4   Articulate or link to the institution’s student services and resources that can help learners succeed. </a:t>
            </a:r>
          </a:p>
          <a:p>
            <a:pPr marL="285750" indent="-285750">
              <a:buFont typeface="Wingdings" panose="05000000000000000000" pitchFamily="2" charset="2"/>
              <a:buChar char="ü"/>
            </a:pPr>
            <a:r>
              <a:rPr lang="en-US" sz="1400" dirty="0"/>
              <a:t>8.2 The course design facilitates readability. </a:t>
            </a:r>
          </a:p>
          <a:p>
            <a:pPr marL="285750" indent="-285750">
              <a:buFont typeface="Wingdings" panose="05000000000000000000" pitchFamily="2" charset="2"/>
              <a:buChar char="ü"/>
            </a:pPr>
            <a:r>
              <a:rPr lang="en-US" sz="1400" dirty="0"/>
              <a:t>8.3  Accessible text and images in files, documents, LMS pages, and web pages to meet the needs of ALL learners. </a:t>
            </a:r>
          </a:p>
          <a:p>
            <a:pPr marL="285750" indent="-285750">
              <a:buFont typeface="Wingdings" panose="05000000000000000000" pitchFamily="2" charset="2"/>
              <a:buChar char="ü"/>
            </a:pPr>
            <a:r>
              <a:rPr lang="en-US" sz="1400" dirty="0"/>
              <a:t>8.4 Alternative means of access to multimedia content in formats that meet the needs of diverse learners. </a:t>
            </a:r>
          </a:p>
          <a:p>
            <a:pPr marL="285750" indent="-285750">
              <a:buFont typeface="Wingdings" panose="05000000000000000000" pitchFamily="2" charset="2"/>
              <a:buChar char="ü"/>
            </a:pPr>
            <a:r>
              <a:rPr lang="en-US" sz="1400" dirty="0"/>
              <a:t>8.5 Course multimedia facilitate ease of use. </a:t>
            </a:r>
            <a:endParaRPr lang="en-US" sz="1400" b="0" i="0" u="none" strike="noStrike" baseline="0" dirty="0">
              <a:solidFill>
                <a:srgbClr val="221E1F"/>
              </a:solidFill>
            </a:endParaRPr>
          </a:p>
        </p:txBody>
      </p:sp>
      <p:pic>
        <p:nvPicPr>
          <p:cNvPr id="7" name="Picture 6">
            <a:extLst>
              <a:ext uri="{FF2B5EF4-FFF2-40B4-BE49-F238E27FC236}">
                <a16:creationId xmlns:a16="http://schemas.microsoft.com/office/drawing/2014/main" id="{8CB1C66F-0D3D-EC2A-9810-C0FA5DA8B6D5}"/>
              </a:ext>
              <a:ext uri="{C183D7F6-B498-43B3-948B-1728B52AA6E4}">
                <adec:decorative xmlns:adec="http://schemas.microsoft.com/office/drawing/2017/decorative" val="1"/>
              </a:ext>
            </a:extLst>
          </p:cNvPr>
          <p:cNvPicPr>
            <a:picLocks noChangeAspect="1"/>
          </p:cNvPicPr>
          <p:nvPr/>
        </p:nvPicPr>
        <p:blipFill rotWithShape="1">
          <a:blip r:embed="rId2"/>
          <a:srcRect t="5904"/>
          <a:stretch/>
        </p:blipFill>
        <p:spPr>
          <a:xfrm>
            <a:off x="6615429" y="1099092"/>
            <a:ext cx="3436044" cy="737121"/>
          </a:xfrm>
          <a:prstGeom prst="rect">
            <a:avLst/>
          </a:prstGeom>
        </p:spPr>
      </p:pic>
    </p:spTree>
    <p:extLst>
      <p:ext uri="{BB962C8B-B14F-4D97-AF65-F5344CB8AC3E}">
        <p14:creationId xmlns:p14="http://schemas.microsoft.com/office/powerpoint/2010/main" val="29609324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equality unequal access to opportunities ">
            <a:extLst>
              <a:ext uri="{FF2B5EF4-FFF2-40B4-BE49-F238E27FC236}">
                <a16:creationId xmlns:a16="http://schemas.microsoft.com/office/drawing/2014/main" id="{A5C68B43-0057-D3EE-D08E-2CA18C202C81}"/>
              </a:ext>
            </a:extLst>
          </p:cNvPr>
          <p:cNvPicPr>
            <a:picLocks noChangeAspect="1"/>
          </p:cNvPicPr>
          <p:nvPr/>
        </p:nvPicPr>
        <p:blipFill>
          <a:blip r:embed="rId2"/>
          <a:stretch>
            <a:fillRect/>
          </a:stretch>
        </p:blipFill>
        <p:spPr>
          <a:xfrm>
            <a:off x="1308735" y="780339"/>
            <a:ext cx="4700854" cy="2721548"/>
          </a:xfrm>
          <a:prstGeom prst="rect">
            <a:avLst/>
          </a:prstGeom>
        </p:spPr>
      </p:pic>
      <p:pic>
        <p:nvPicPr>
          <p:cNvPr id="5" name="Picture 4" descr="equality evenly distributed tools and  assistance ">
            <a:extLst>
              <a:ext uri="{FF2B5EF4-FFF2-40B4-BE49-F238E27FC236}">
                <a16:creationId xmlns:a16="http://schemas.microsoft.com/office/drawing/2014/main" id="{182C8169-E102-E582-813B-436AC3A83A5D}"/>
              </a:ext>
            </a:extLst>
          </p:cNvPr>
          <p:cNvPicPr>
            <a:picLocks noChangeAspect="1"/>
          </p:cNvPicPr>
          <p:nvPr/>
        </p:nvPicPr>
        <p:blipFill>
          <a:blip r:embed="rId3"/>
          <a:stretch>
            <a:fillRect/>
          </a:stretch>
        </p:blipFill>
        <p:spPr>
          <a:xfrm>
            <a:off x="6139023" y="780339"/>
            <a:ext cx="4656332" cy="2721547"/>
          </a:xfrm>
          <a:prstGeom prst="rect">
            <a:avLst/>
          </a:prstGeom>
        </p:spPr>
      </p:pic>
      <p:pic>
        <p:nvPicPr>
          <p:cNvPr id="6" name="Picture 5" descr="equality custom tools that identify and address inequity ">
            <a:extLst>
              <a:ext uri="{FF2B5EF4-FFF2-40B4-BE49-F238E27FC236}">
                <a16:creationId xmlns:a16="http://schemas.microsoft.com/office/drawing/2014/main" id="{AE0D0BB0-25AC-3FE3-A086-38C9DF03D6AD}"/>
              </a:ext>
            </a:extLst>
          </p:cNvPr>
          <p:cNvPicPr>
            <a:picLocks noChangeAspect="1"/>
          </p:cNvPicPr>
          <p:nvPr/>
        </p:nvPicPr>
        <p:blipFill>
          <a:blip r:embed="rId4"/>
          <a:stretch>
            <a:fillRect/>
          </a:stretch>
        </p:blipFill>
        <p:spPr>
          <a:xfrm>
            <a:off x="1308735" y="3524708"/>
            <a:ext cx="4694875" cy="2721548"/>
          </a:xfrm>
          <a:prstGeom prst="rect">
            <a:avLst/>
          </a:prstGeom>
        </p:spPr>
      </p:pic>
      <p:pic>
        <p:nvPicPr>
          <p:cNvPr id="7" name="Picture 6" descr="justice fixing the system to offer equal access to both tools and opportunities ">
            <a:extLst>
              <a:ext uri="{FF2B5EF4-FFF2-40B4-BE49-F238E27FC236}">
                <a16:creationId xmlns:a16="http://schemas.microsoft.com/office/drawing/2014/main" id="{986E545A-D775-49CC-8FBD-5492FF95CA82}"/>
              </a:ext>
            </a:extLst>
          </p:cNvPr>
          <p:cNvPicPr>
            <a:picLocks noChangeAspect="1"/>
          </p:cNvPicPr>
          <p:nvPr/>
        </p:nvPicPr>
        <p:blipFill>
          <a:blip r:embed="rId5"/>
          <a:stretch>
            <a:fillRect/>
          </a:stretch>
        </p:blipFill>
        <p:spPr>
          <a:xfrm>
            <a:off x="6188392" y="3524708"/>
            <a:ext cx="4647288" cy="2661407"/>
          </a:xfrm>
          <a:prstGeom prst="rect">
            <a:avLst/>
          </a:prstGeom>
        </p:spPr>
      </p:pic>
      <p:sp>
        <p:nvSpPr>
          <p:cNvPr id="3" name="Title 2">
            <a:extLst>
              <a:ext uri="{FF2B5EF4-FFF2-40B4-BE49-F238E27FC236}">
                <a16:creationId xmlns:a16="http://schemas.microsoft.com/office/drawing/2014/main" id="{EBCCE8F2-3167-BDFE-0508-6B634C51F88F}"/>
              </a:ext>
            </a:extLst>
          </p:cNvPr>
          <p:cNvSpPr>
            <a:spLocks noGrp="1"/>
          </p:cNvSpPr>
          <p:nvPr>
            <p:ph type="title" idx="4294967295"/>
          </p:nvPr>
        </p:nvSpPr>
        <p:spPr>
          <a:xfrm>
            <a:off x="1295402" y="-1303867"/>
            <a:ext cx="9601196" cy="1303867"/>
          </a:xfrm>
        </p:spPr>
        <p:txBody>
          <a:bodyPr vert="horz" lIns="91440" tIns="45720" rIns="91440" bIns="45720" rtlCol="0" anchor="b">
            <a:noAutofit/>
          </a:bodyPr>
          <a:lstStyle/>
          <a:p>
            <a:r>
              <a:rPr lang="en-US" dirty="0"/>
              <a:t>Inequality equity equality justice</a:t>
            </a:r>
          </a:p>
        </p:txBody>
      </p:sp>
    </p:spTree>
    <p:extLst>
      <p:ext uri="{BB962C8B-B14F-4D97-AF65-F5344CB8AC3E}">
        <p14:creationId xmlns:p14="http://schemas.microsoft.com/office/powerpoint/2010/main" val="33278334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equality unequal access to opportunities ">
            <a:extLst>
              <a:ext uri="{FF2B5EF4-FFF2-40B4-BE49-F238E27FC236}">
                <a16:creationId xmlns:a16="http://schemas.microsoft.com/office/drawing/2014/main" id="{A5C68B43-0057-D3EE-D08E-2CA18C202C81}"/>
              </a:ext>
            </a:extLst>
          </p:cNvPr>
          <p:cNvPicPr>
            <a:picLocks noChangeAspect="1"/>
          </p:cNvPicPr>
          <p:nvPr/>
        </p:nvPicPr>
        <p:blipFill>
          <a:blip r:embed="rId2"/>
          <a:stretch>
            <a:fillRect/>
          </a:stretch>
        </p:blipFill>
        <p:spPr>
          <a:xfrm>
            <a:off x="1308735" y="780339"/>
            <a:ext cx="4700854" cy="2721548"/>
          </a:xfrm>
          <a:prstGeom prst="rect">
            <a:avLst/>
          </a:prstGeom>
        </p:spPr>
      </p:pic>
      <p:pic>
        <p:nvPicPr>
          <p:cNvPr id="5" name="Picture 4" descr="equality evenly distributed tools and  assistance ">
            <a:extLst>
              <a:ext uri="{FF2B5EF4-FFF2-40B4-BE49-F238E27FC236}">
                <a16:creationId xmlns:a16="http://schemas.microsoft.com/office/drawing/2014/main" id="{182C8169-E102-E582-813B-436AC3A83A5D}"/>
              </a:ext>
            </a:extLst>
          </p:cNvPr>
          <p:cNvPicPr>
            <a:picLocks noChangeAspect="1"/>
          </p:cNvPicPr>
          <p:nvPr/>
        </p:nvPicPr>
        <p:blipFill>
          <a:blip r:embed="rId3"/>
          <a:stretch>
            <a:fillRect/>
          </a:stretch>
        </p:blipFill>
        <p:spPr>
          <a:xfrm>
            <a:off x="6139023" y="780339"/>
            <a:ext cx="4656332" cy="2721547"/>
          </a:xfrm>
          <a:prstGeom prst="rect">
            <a:avLst/>
          </a:prstGeom>
        </p:spPr>
      </p:pic>
      <p:pic>
        <p:nvPicPr>
          <p:cNvPr id="6" name="Picture 5" descr="equality custom tools that identify and address inequity ">
            <a:extLst>
              <a:ext uri="{FF2B5EF4-FFF2-40B4-BE49-F238E27FC236}">
                <a16:creationId xmlns:a16="http://schemas.microsoft.com/office/drawing/2014/main" id="{AE0D0BB0-25AC-3FE3-A086-38C9DF03D6AD}"/>
              </a:ext>
            </a:extLst>
          </p:cNvPr>
          <p:cNvPicPr>
            <a:picLocks noChangeAspect="1"/>
          </p:cNvPicPr>
          <p:nvPr/>
        </p:nvPicPr>
        <p:blipFill>
          <a:blip r:embed="rId4"/>
          <a:stretch>
            <a:fillRect/>
          </a:stretch>
        </p:blipFill>
        <p:spPr>
          <a:xfrm>
            <a:off x="1308735" y="3524708"/>
            <a:ext cx="4694875" cy="2721548"/>
          </a:xfrm>
          <a:prstGeom prst="rect">
            <a:avLst/>
          </a:prstGeom>
        </p:spPr>
      </p:pic>
      <p:pic>
        <p:nvPicPr>
          <p:cNvPr id="7" name="Picture 6" descr="justice fixing the system to offer equal access to both tools and opportunities ">
            <a:extLst>
              <a:ext uri="{FF2B5EF4-FFF2-40B4-BE49-F238E27FC236}">
                <a16:creationId xmlns:a16="http://schemas.microsoft.com/office/drawing/2014/main" id="{986E545A-D775-49CC-8FBD-5492FF95CA82}"/>
              </a:ext>
            </a:extLst>
          </p:cNvPr>
          <p:cNvPicPr>
            <a:picLocks noChangeAspect="1"/>
          </p:cNvPicPr>
          <p:nvPr/>
        </p:nvPicPr>
        <p:blipFill>
          <a:blip r:embed="rId5"/>
          <a:stretch>
            <a:fillRect/>
          </a:stretch>
        </p:blipFill>
        <p:spPr>
          <a:xfrm>
            <a:off x="6188392" y="3524708"/>
            <a:ext cx="4647288" cy="2661407"/>
          </a:xfrm>
          <a:prstGeom prst="rect">
            <a:avLst/>
          </a:prstGeom>
        </p:spPr>
      </p:pic>
      <p:grpSp>
        <p:nvGrpSpPr>
          <p:cNvPr id="3" name="Group 2" descr="justice fixing the system to offer equal access to both tools and opportunities &#10;&#10;addition of strawberry Bush and tulips ">
            <a:extLst>
              <a:ext uri="{FF2B5EF4-FFF2-40B4-BE49-F238E27FC236}">
                <a16:creationId xmlns:a16="http://schemas.microsoft.com/office/drawing/2014/main" id="{26673013-C799-D61F-38AF-CFDBC5AC8091}"/>
              </a:ext>
            </a:extLst>
          </p:cNvPr>
          <p:cNvGrpSpPr/>
          <p:nvPr/>
        </p:nvGrpSpPr>
        <p:grpSpPr>
          <a:xfrm>
            <a:off x="6180982" y="3540610"/>
            <a:ext cx="4656332" cy="2661407"/>
            <a:chOff x="759926" y="1371479"/>
            <a:chExt cx="7850674" cy="4495921"/>
          </a:xfrm>
        </p:grpSpPr>
        <p:pic>
          <p:nvPicPr>
            <p:cNvPr id="4" name="Picture 3">
              <a:extLst>
                <a:ext uri="{FF2B5EF4-FFF2-40B4-BE49-F238E27FC236}">
                  <a16:creationId xmlns:a16="http://schemas.microsoft.com/office/drawing/2014/main" id="{DB26B6D3-1B62-7793-BFDF-2ECDD522312B}"/>
                </a:ext>
              </a:extLst>
            </p:cNvPr>
            <p:cNvPicPr>
              <a:picLocks noChangeAspect="1"/>
            </p:cNvPicPr>
            <p:nvPr/>
          </p:nvPicPr>
          <p:blipFill>
            <a:blip r:embed="rId5"/>
            <a:stretch>
              <a:fillRect/>
            </a:stretch>
          </p:blipFill>
          <p:spPr>
            <a:xfrm>
              <a:off x="759926" y="1371479"/>
              <a:ext cx="7850674" cy="4495921"/>
            </a:xfrm>
            <a:prstGeom prst="rect">
              <a:avLst/>
            </a:prstGeom>
          </p:spPr>
        </p:pic>
        <p:pic>
          <p:nvPicPr>
            <p:cNvPr id="8" name="Picture 7">
              <a:extLst>
                <a:ext uri="{FF2B5EF4-FFF2-40B4-BE49-F238E27FC236}">
                  <a16:creationId xmlns:a16="http://schemas.microsoft.com/office/drawing/2014/main" id="{D2CC5C99-BDCA-3D49-EA94-AFE7A420BD6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4661978" y="4333184"/>
              <a:ext cx="1552575" cy="1323975"/>
            </a:xfrm>
            <a:prstGeom prst="rect">
              <a:avLst/>
            </a:prstGeom>
          </p:spPr>
        </p:pic>
        <p:pic>
          <p:nvPicPr>
            <p:cNvPr id="9" name="Picture 8">
              <a:extLst>
                <a:ext uri="{FF2B5EF4-FFF2-40B4-BE49-F238E27FC236}">
                  <a16:creationId xmlns:a16="http://schemas.microsoft.com/office/drawing/2014/main" id="{21043070-270F-2794-46F4-C028DCBDD77D}"/>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1163090" y="4703182"/>
              <a:ext cx="1122287" cy="1021483"/>
            </a:xfrm>
            <a:prstGeom prst="rect">
              <a:avLst/>
            </a:prstGeom>
          </p:spPr>
        </p:pic>
        <p:pic>
          <p:nvPicPr>
            <p:cNvPr id="10" name="Picture 9">
              <a:extLst>
                <a:ext uri="{FF2B5EF4-FFF2-40B4-BE49-F238E27FC236}">
                  <a16:creationId xmlns:a16="http://schemas.microsoft.com/office/drawing/2014/main" id="{43EDDBF5-7658-429D-C758-A9651660B4E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5409067" y="4357718"/>
              <a:ext cx="1552575" cy="1323975"/>
            </a:xfrm>
            <a:prstGeom prst="rect">
              <a:avLst/>
            </a:prstGeom>
          </p:spPr>
        </p:pic>
      </p:grpSp>
      <p:sp>
        <p:nvSpPr>
          <p:cNvPr id="11" name="Title 10">
            <a:extLst>
              <a:ext uri="{FF2B5EF4-FFF2-40B4-BE49-F238E27FC236}">
                <a16:creationId xmlns:a16="http://schemas.microsoft.com/office/drawing/2014/main" id="{3A0F6497-A737-4B1D-E7C0-9CF33620A1EC}"/>
              </a:ext>
            </a:extLst>
          </p:cNvPr>
          <p:cNvSpPr>
            <a:spLocks noGrp="1"/>
          </p:cNvSpPr>
          <p:nvPr>
            <p:ph type="title" idx="4294967295"/>
          </p:nvPr>
        </p:nvSpPr>
        <p:spPr>
          <a:xfrm>
            <a:off x="1295402" y="-1303867"/>
            <a:ext cx="9601196" cy="1303867"/>
          </a:xfrm>
        </p:spPr>
        <p:txBody>
          <a:bodyPr vert="horz" lIns="91440" tIns="45720" rIns="91440" bIns="45720" rtlCol="0" anchor="b">
            <a:noAutofit/>
          </a:bodyPr>
          <a:lstStyle/>
          <a:p>
            <a:r>
              <a:rPr lang="en-US" dirty="0"/>
              <a:t>More just?</a:t>
            </a:r>
          </a:p>
        </p:txBody>
      </p:sp>
    </p:spTree>
    <p:extLst>
      <p:ext uri="{BB962C8B-B14F-4D97-AF65-F5344CB8AC3E}">
        <p14:creationId xmlns:p14="http://schemas.microsoft.com/office/powerpoint/2010/main" val="17119702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2EB2A-DE2C-D936-02AB-00AE1E7E6B04}"/>
              </a:ext>
            </a:extLst>
          </p:cNvPr>
          <p:cNvSpPr>
            <a:spLocks noGrp="1"/>
          </p:cNvSpPr>
          <p:nvPr>
            <p:ph type="title"/>
          </p:nvPr>
        </p:nvSpPr>
        <p:spPr/>
        <p:txBody>
          <a:bodyPr/>
          <a:lstStyle/>
          <a:p>
            <a:r>
              <a:rPr lang="en-US" dirty="0"/>
              <a:t>ACUE Guidelines</a:t>
            </a:r>
          </a:p>
        </p:txBody>
      </p:sp>
      <p:sp>
        <p:nvSpPr>
          <p:cNvPr id="3" name="Content Placeholder 2">
            <a:extLst>
              <a:ext uri="{FF2B5EF4-FFF2-40B4-BE49-F238E27FC236}">
                <a16:creationId xmlns:a16="http://schemas.microsoft.com/office/drawing/2014/main" id="{A537C941-2DB4-C1E7-EE78-3723F2665720}"/>
              </a:ext>
            </a:extLst>
          </p:cNvPr>
          <p:cNvSpPr>
            <a:spLocks noGrp="1"/>
          </p:cNvSpPr>
          <p:nvPr>
            <p:ph idx="1"/>
          </p:nvPr>
        </p:nvSpPr>
        <p:spPr/>
        <p:txBody>
          <a:bodyPr/>
          <a:lstStyle/>
          <a:p>
            <a:pPr>
              <a:buFont typeface="+mj-lt"/>
              <a:buAutoNum type="arabicPeriod"/>
            </a:pPr>
            <a:r>
              <a:rPr lang="en-US" dirty="0">
                <a:hlinkClick r:id="rId3"/>
              </a:rPr>
              <a:t>Ensure your course reflects a diverse society and world.</a:t>
            </a:r>
            <a:endParaRPr lang="en-US" dirty="0"/>
          </a:p>
          <a:p>
            <a:pPr>
              <a:buFont typeface="+mj-lt"/>
              <a:buAutoNum type="arabicPeriod"/>
            </a:pPr>
            <a:r>
              <a:rPr lang="en-US" dirty="0">
                <a:hlinkClick r:id="rId4"/>
              </a:rPr>
              <a:t>Ensure course media are accessible.</a:t>
            </a:r>
            <a:endParaRPr lang="en-US" dirty="0"/>
          </a:p>
          <a:p>
            <a:pPr>
              <a:buFont typeface="+mj-lt"/>
              <a:buAutoNum type="arabicPeriod"/>
            </a:pPr>
            <a:r>
              <a:rPr lang="en-US" dirty="0">
                <a:hlinkClick r:id="rId5"/>
              </a:rPr>
              <a:t>Ensure your syllabus sets the tone for diversity and inclusion.</a:t>
            </a:r>
            <a:endParaRPr lang="en-US" dirty="0"/>
          </a:p>
          <a:p>
            <a:pPr>
              <a:buFont typeface="+mj-lt"/>
              <a:buAutoNum type="arabicPeriod"/>
            </a:pPr>
            <a:r>
              <a:rPr lang="en-US" dirty="0">
                <a:hlinkClick r:id="rId6"/>
              </a:rPr>
              <a:t>Use inclusive language.</a:t>
            </a:r>
            <a:endParaRPr lang="en-US" dirty="0"/>
          </a:p>
          <a:p>
            <a:pPr>
              <a:buFont typeface="+mj-lt"/>
              <a:buAutoNum type="arabicPeriod"/>
            </a:pPr>
            <a:r>
              <a:rPr lang="en-US" dirty="0">
                <a:hlinkClick r:id="rId7"/>
              </a:rPr>
              <a:t>Engage students in a small-group introductions activity.</a:t>
            </a:r>
            <a:endParaRPr lang="en-US" dirty="0"/>
          </a:p>
          <a:p>
            <a:pPr>
              <a:buFont typeface="+mj-lt"/>
              <a:buAutoNum type="arabicPeriod"/>
            </a:pPr>
            <a:r>
              <a:rPr lang="en-US" dirty="0">
                <a:hlinkClick r:id="rId8"/>
              </a:rPr>
              <a:t>Use an interest survey to connect with students.</a:t>
            </a:r>
            <a:endParaRPr lang="en-US" dirty="0"/>
          </a:p>
          <a:p>
            <a:pPr>
              <a:buFont typeface="+mj-lt"/>
              <a:buAutoNum type="arabicPeriod"/>
            </a:pPr>
            <a:r>
              <a:rPr lang="en-US" dirty="0">
                <a:hlinkClick r:id="rId9"/>
              </a:rPr>
              <a:t>Offer inclusive office hours.</a:t>
            </a:r>
            <a:endParaRPr lang="en-US" dirty="0"/>
          </a:p>
          <a:p>
            <a:pPr>
              <a:buFont typeface="+mj-lt"/>
              <a:buAutoNum type="arabicPeriod"/>
            </a:pPr>
            <a:r>
              <a:rPr lang="en-US" dirty="0">
                <a:hlinkClick r:id="rId10"/>
              </a:rPr>
              <a:t>Set expectations for valuing diverse viewpoints.</a:t>
            </a:r>
            <a:endParaRPr lang="en-US" dirty="0"/>
          </a:p>
          <a:p>
            <a:pPr marL="0" indent="0">
              <a:buNone/>
            </a:pPr>
            <a:endParaRPr lang="en-US" dirty="0"/>
          </a:p>
        </p:txBody>
      </p:sp>
    </p:spTree>
    <p:extLst>
      <p:ext uri="{BB962C8B-B14F-4D97-AF65-F5344CB8AC3E}">
        <p14:creationId xmlns:p14="http://schemas.microsoft.com/office/powerpoint/2010/main" val="18940902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2EB2A-DE2C-D936-02AB-00AE1E7E6B04}"/>
              </a:ext>
            </a:extLst>
          </p:cNvPr>
          <p:cNvSpPr>
            <a:spLocks noGrp="1"/>
          </p:cNvSpPr>
          <p:nvPr>
            <p:ph type="title"/>
          </p:nvPr>
        </p:nvSpPr>
        <p:spPr/>
        <p:txBody>
          <a:bodyPr/>
          <a:lstStyle/>
          <a:p>
            <a:r>
              <a:rPr lang="en-US" dirty="0"/>
              <a:t>ACUE Guidelines</a:t>
            </a:r>
          </a:p>
        </p:txBody>
      </p:sp>
      <p:sp>
        <p:nvSpPr>
          <p:cNvPr id="3" name="Content Placeholder 2">
            <a:extLst>
              <a:ext uri="{FF2B5EF4-FFF2-40B4-BE49-F238E27FC236}">
                <a16:creationId xmlns:a16="http://schemas.microsoft.com/office/drawing/2014/main" id="{A537C941-2DB4-C1E7-EE78-3723F2665720}"/>
              </a:ext>
            </a:extLst>
          </p:cNvPr>
          <p:cNvSpPr>
            <a:spLocks noGrp="1"/>
          </p:cNvSpPr>
          <p:nvPr>
            <p:ph idx="1"/>
          </p:nvPr>
        </p:nvSpPr>
        <p:spPr/>
        <p:txBody>
          <a:bodyPr/>
          <a:lstStyle/>
          <a:p>
            <a:pPr>
              <a:buFont typeface="+mj-lt"/>
              <a:buAutoNum type="arabicPeriod"/>
            </a:pPr>
            <a:r>
              <a:rPr lang="en-US" dirty="0">
                <a:hlinkClick r:id="rId3"/>
              </a:rPr>
              <a:t>Ensure your course reflects a diverse society and world.</a:t>
            </a:r>
            <a:endParaRPr lang="en-US" dirty="0"/>
          </a:p>
          <a:p>
            <a:pPr>
              <a:buFont typeface="+mj-lt"/>
              <a:buAutoNum type="arabicPeriod"/>
            </a:pPr>
            <a:r>
              <a:rPr lang="en-US" dirty="0">
                <a:hlinkClick r:id="rId4"/>
              </a:rPr>
              <a:t>Ensure course media are accessible.</a:t>
            </a:r>
            <a:endParaRPr lang="en-US" dirty="0"/>
          </a:p>
          <a:p>
            <a:pPr>
              <a:buFont typeface="+mj-lt"/>
              <a:buAutoNum type="arabicPeriod"/>
            </a:pPr>
            <a:r>
              <a:rPr lang="en-US" dirty="0">
                <a:hlinkClick r:id="rId5"/>
              </a:rPr>
              <a:t>Ensure your syllabus sets the tone for diversity and inclusion.</a:t>
            </a:r>
            <a:endParaRPr lang="en-US" dirty="0"/>
          </a:p>
          <a:p>
            <a:pPr>
              <a:buFont typeface="+mj-lt"/>
              <a:buAutoNum type="arabicPeriod"/>
            </a:pPr>
            <a:r>
              <a:rPr lang="en-US" dirty="0">
                <a:hlinkClick r:id="rId6"/>
              </a:rPr>
              <a:t>Use inclusive language.</a:t>
            </a:r>
            <a:endParaRPr lang="en-US" dirty="0"/>
          </a:p>
          <a:p>
            <a:pPr>
              <a:buFont typeface="+mj-lt"/>
              <a:buAutoNum type="arabicPeriod"/>
            </a:pPr>
            <a:r>
              <a:rPr lang="en-US" dirty="0">
                <a:hlinkClick r:id="rId7"/>
              </a:rPr>
              <a:t>Engage students in a small-group introductions activity.</a:t>
            </a:r>
            <a:endParaRPr lang="en-US" dirty="0"/>
          </a:p>
          <a:p>
            <a:pPr>
              <a:buFont typeface="+mj-lt"/>
              <a:buAutoNum type="arabicPeriod"/>
            </a:pPr>
            <a:r>
              <a:rPr lang="en-US" dirty="0">
                <a:hlinkClick r:id="rId8"/>
              </a:rPr>
              <a:t>Use an interest survey to connect with students.</a:t>
            </a:r>
            <a:endParaRPr lang="en-US" dirty="0"/>
          </a:p>
          <a:p>
            <a:pPr>
              <a:buFont typeface="+mj-lt"/>
              <a:buAutoNum type="arabicPeriod"/>
            </a:pPr>
            <a:r>
              <a:rPr lang="en-US" dirty="0">
                <a:hlinkClick r:id="rId9"/>
              </a:rPr>
              <a:t>Offer inclusive office hours.</a:t>
            </a:r>
            <a:endParaRPr lang="en-US" dirty="0"/>
          </a:p>
          <a:p>
            <a:pPr>
              <a:buFont typeface="+mj-lt"/>
              <a:buAutoNum type="arabicPeriod"/>
            </a:pPr>
            <a:r>
              <a:rPr lang="en-US" dirty="0">
                <a:hlinkClick r:id="rId10"/>
              </a:rPr>
              <a:t>Set expectations for valuing diverse viewpoints.</a:t>
            </a:r>
            <a:endParaRPr lang="en-US" dirty="0"/>
          </a:p>
          <a:p>
            <a:pPr marL="0" indent="0">
              <a:buNone/>
            </a:pPr>
            <a:endParaRPr lang="en-US" dirty="0"/>
          </a:p>
        </p:txBody>
      </p:sp>
      <p:pic>
        <p:nvPicPr>
          <p:cNvPr id="4" name="Picture 1">
            <a:extLst>
              <a:ext uri="{FF2B5EF4-FFF2-40B4-BE49-F238E27FC236}">
                <a16:creationId xmlns:a16="http://schemas.microsoft.com/office/drawing/2014/main" id="{2FF9E95F-6550-348B-1690-4C44E80DBD02}"/>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556172" y="3175000"/>
            <a:ext cx="2082800" cy="208280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1252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Thank you!</a:t>
            </a:r>
          </a:p>
        </p:txBody>
      </p:sp>
      <p:sp>
        <p:nvSpPr>
          <p:cNvPr id="6" name="Text Placeholder 5"/>
          <p:cNvSpPr>
            <a:spLocks noGrp="1"/>
          </p:cNvSpPr>
          <p:nvPr>
            <p:ph type="body" idx="1"/>
          </p:nvPr>
        </p:nvSpPr>
        <p:spPr/>
        <p:txBody>
          <a:bodyPr>
            <a:normAutofit/>
          </a:bodyPr>
          <a:lstStyle/>
          <a:p>
            <a:r>
              <a:rPr lang="en-US" dirty="0"/>
              <a:t>Please fill out the survey from QM and enjoy your day!</a:t>
            </a:r>
          </a:p>
        </p:txBody>
      </p:sp>
      <p:pic>
        <p:nvPicPr>
          <p:cNvPr id="7" name="Picture 6">
            <a:extLst>
              <a:ext uri="{FF2B5EF4-FFF2-40B4-BE49-F238E27FC236}">
                <a16:creationId xmlns:a16="http://schemas.microsoft.com/office/drawing/2014/main" id="{92237B41-83AD-0EDE-17B4-DBC85F9ECCFE}"/>
              </a:ext>
            </a:extLst>
          </p:cNvPr>
          <p:cNvPicPr>
            <a:picLocks noChangeAspect="1"/>
          </p:cNvPicPr>
          <p:nvPr/>
        </p:nvPicPr>
        <p:blipFill>
          <a:blip r:embed="rId2"/>
          <a:stretch>
            <a:fillRect/>
          </a:stretch>
        </p:blipFill>
        <p:spPr>
          <a:xfrm>
            <a:off x="3152233" y="4006827"/>
            <a:ext cx="5887529" cy="2079500"/>
          </a:xfrm>
          <a:prstGeom prst="rect">
            <a:avLst/>
          </a:prstGeom>
        </p:spPr>
      </p:pic>
    </p:spTree>
    <p:extLst>
      <p:ext uri="{BB962C8B-B14F-4D97-AF65-F5344CB8AC3E}">
        <p14:creationId xmlns:p14="http://schemas.microsoft.com/office/powerpoint/2010/main" val="1665483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0FD8D-85A3-4615-A429-E50BA24B943E}"/>
              </a:ext>
            </a:extLst>
          </p:cNvPr>
          <p:cNvSpPr>
            <a:spLocks noGrp="1"/>
          </p:cNvSpPr>
          <p:nvPr>
            <p:ph type="title"/>
          </p:nvPr>
        </p:nvSpPr>
        <p:spPr/>
        <p:txBody>
          <a:bodyPr/>
          <a:lstStyle/>
          <a:p>
            <a:r>
              <a:rPr lang="en-US" dirty="0"/>
              <a:t>Inclusive Pedagogy</a:t>
            </a:r>
          </a:p>
        </p:txBody>
      </p:sp>
      <p:sp>
        <p:nvSpPr>
          <p:cNvPr id="4" name="Content Placeholder 3">
            <a:extLst>
              <a:ext uri="{FF2B5EF4-FFF2-40B4-BE49-F238E27FC236}">
                <a16:creationId xmlns:a16="http://schemas.microsoft.com/office/drawing/2014/main" id="{E85C3FCA-87E6-488B-8AC1-2CCE3382912D}"/>
              </a:ext>
            </a:extLst>
          </p:cNvPr>
          <p:cNvSpPr>
            <a:spLocks noGrp="1"/>
          </p:cNvSpPr>
          <p:nvPr>
            <p:ph sz="half" idx="2"/>
          </p:nvPr>
        </p:nvSpPr>
        <p:spPr>
          <a:xfrm>
            <a:off x="1293026" y="2570088"/>
            <a:ext cx="9601196" cy="3170239"/>
          </a:xfrm>
        </p:spPr>
        <p:txBody>
          <a:bodyPr>
            <a:normAutofit/>
          </a:bodyPr>
          <a:lstStyle/>
          <a:p>
            <a:pPr marL="0" indent="0">
              <a:buNone/>
            </a:pPr>
            <a:r>
              <a:rPr lang="en-US" sz="2400" dirty="0"/>
              <a:t>“</a:t>
            </a:r>
            <a:r>
              <a:rPr lang="en-US" sz="2400" i="1" dirty="0"/>
              <a:t>the ways that courses, classroom activities, curricula, and assessments consider issues of diversity in an effort to engage all students in learning that is meaningful, relevant, and accessible</a:t>
            </a:r>
            <a:r>
              <a:rPr lang="en-US" sz="2400" dirty="0"/>
              <a:t>” </a:t>
            </a:r>
          </a:p>
          <a:p>
            <a:pPr marL="0" indent="0" algn="r">
              <a:buNone/>
            </a:pPr>
            <a:r>
              <a:rPr lang="en-US" sz="2400" dirty="0">
                <a:hlinkClick r:id="rId2"/>
              </a:rPr>
              <a:t>Univ. of Chicago</a:t>
            </a:r>
            <a:br>
              <a:rPr lang="en-US" sz="2400" dirty="0"/>
            </a:br>
            <a:endParaRPr lang="en-US" sz="2400" dirty="0"/>
          </a:p>
          <a:p>
            <a:pPr marL="0" indent="0">
              <a:buNone/>
            </a:pPr>
            <a:endParaRPr lang="en-US" sz="2400" dirty="0"/>
          </a:p>
        </p:txBody>
      </p:sp>
      <p:sp>
        <p:nvSpPr>
          <p:cNvPr id="3" name="TextBox 2">
            <a:extLst>
              <a:ext uri="{FF2B5EF4-FFF2-40B4-BE49-F238E27FC236}">
                <a16:creationId xmlns:a16="http://schemas.microsoft.com/office/drawing/2014/main" id="{64C2114B-41F6-5AD3-B535-2A715EFDF319}"/>
              </a:ext>
            </a:extLst>
          </p:cNvPr>
          <p:cNvSpPr txBox="1"/>
          <p:nvPr/>
        </p:nvSpPr>
        <p:spPr>
          <a:xfrm>
            <a:off x="1368000" y="4511200"/>
            <a:ext cx="9601196" cy="1200329"/>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marL="0" marR="0" lvl="0" indent="0" algn="l" defTabSz="914400" rtl="0" eaLnBrk="0" fontAlgn="base" latinLnBrk="0" hangingPunct="0">
              <a:lnSpc>
                <a:spcPct val="100000"/>
              </a:lnSpc>
              <a:spcBef>
                <a:spcPct val="0"/>
              </a:spcBef>
              <a:spcAft>
                <a:spcPct val="0"/>
              </a:spcAft>
              <a:buClrTx/>
              <a:buSzTx/>
              <a:buNone/>
              <a:tabLst/>
            </a:pPr>
            <a:r>
              <a:rPr lang="en-US" sz="2400" dirty="0"/>
              <a:t>At its heart,</a:t>
            </a:r>
            <a:r>
              <a:rPr kumimoji="0" lang="en-US" altLang="en-US" sz="2400" b="0" i="0" u="none" strike="noStrike" cap="none" normalizeH="0" baseline="0" dirty="0">
                <a:ln>
                  <a:noFill/>
                </a:ln>
                <a:effectLst/>
                <a:latin typeface="Arial" panose="020B0604020202020204" pitchFamily="34" charset="0"/>
              </a:rPr>
              <a:t> </a:t>
            </a:r>
          </a:p>
          <a:p>
            <a:pPr marL="285750" indent="-285750" defTabSz="914400" eaLnBrk="0" fontAlgn="base" hangingPunct="0">
              <a:spcBef>
                <a:spcPct val="0"/>
              </a:spcBef>
              <a:spcAft>
                <a:spcPct val="0"/>
              </a:spcAft>
              <a:buClrTx/>
              <a:buSzTx/>
              <a:buFont typeface="Arial" panose="020B0604020202020204" pitchFamily="34" charset="0"/>
              <a:buChar char="•"/>
            </a:pPr>
            <a:r>
              <a:rPr lang="en-US" altLang="en-US" sz="2400" dirty="0">
                <a:latin typeface="Arial" panose="020B0604020202020204" pitchFamily="34" charset="0"/>
              </a:rPr>
              <a:t>E</a:t>
            </a:r>
            <a:r>
              <a:rPr kumimoji="0" lang="en-US" altLang="en-US" sz="2400" b="0" i="0" u="none" strike="noStrike" cap="none" normalizeH="0" baseline="0" dirty="0">
                <a:ln>
                  <a:noFill/>
                </a:ln>
                <a:effectLst/>
                <a:latin typeface="Arial" panose="020B0604020202020204" pitchFamily="34" charset="0"/>
              </a:rPr>
              <a:t>veryone has a right to equal access to education. </a:t>
            </a:r>
          </a:p>
          <a:p>
            <a:pPr marL="285750" indent="-285750" defTabSz="914400" eaLnBrk="0" fontAlgn="base" hangingPunct="0">
              <a:spcBef>
                <a:spcPct val="0"/>
              </a:spcBef>
              <a:spcAft>
                <a:spcPct val="0"/>
              </a:spcAft>
              <a:buClrTx/>
              <a:buSzTx/>
              <a:buFont typeface="Arial" panose="020B0604020202020204" pitchFamily="34" charset="0"/>
              <a:buChar char="•"/>
            </a:pPr>
            <a:r>
              <a:rPr kumimoji="0" lang="en-US" altLang="en-US" sz="2400" b="0" i="0" u="none" strike="noStrike" cap="none" normalizeH="0" baseline="0" dirty="0">
                <a:ln>
                  <a:noFill/>
                </a:ln>
                <a:effectLst/>
                <a:latin typeface="Arial" panose="020B0604020202020204" pitchFamily="34" charset="0"/>
              </a:rPr>
              <a:t>All students have a right to feel they belong in their classroom.</a:t>
            </a:r>
            <a:endParaRPr lang="en-US" sz="2400" dirty="0"/>
          </a:p>
        </p:txBody>
      </p:sp>
    </p:spTree>
    <p:extLst>
      <p:ext uri="{BB962C8B-B14F-4D97-AF65-F5344CB8AC3E}">
        <p14:creationId xmlns:p14="http://schemas.microsoft.com/office/powerpoint/2010/main" val="2212348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508F6-42C2-4FFE-A92E-4981332982CA}"/>
              </a:ext>
            </a:extLst>
          </p:cNvPr>
          <p:cNvSpPr>
            <a:spLocks noGrp="1"/>
          </p:cNvSpPr>
          <p:nvPr>
            <p:ph type="title"/>
          </p:nvPr>
        </p:nvSpPr>
        <p:spPr>
          <a:xfrm>
            <a:off x="1295403" y="982132"/>
            <a:ext cx="3580380" cy="1303867"/>
          </a:xfrm>
        </p:spPr>
        <p:txBody>
          <a:bodyPr anchor="ctr">
            <a:normAutofit/>
          </a:bodyPr>
          <a:lstStyle/>
          <a:p>
            <a:pPr algn="ctr">
              <a:lnSpc>
                <a:spcPct val="90000"/>
              </a:lnSpc>
            </a:pPr>
            <a:r>
              <a:rPr lang="en-US" dirty="0"/>
              <a:t>IP @ Upstate</a:t>
            </a:r>
          </a:p>
        </p:txBody>
      </p:sp>
      <p:pic>
        <p:nvPicPr>
          <p:cNvPr id="13" name="Picture Placeholder 12" descr="A picture containing text, businesscard&#10;&#10;Description automatically generated">
            <a:extLst>
              <a:ext uri="{FF2B5EF4-FFF2-40B4-BE49-F238E27FC236}">
                <a16:creationId xmlns:a16="http://schemas.microsoft.com/office/drawing/2014/main" id="{BA285573-8AF8-BF54-1D23-0E0724055DF7}"/>
              </a:ext>
            </a:extLst>
          </p:cNvPr>
          <p:cNvPicPr>
            <a:picLocks noGrp="1" noChangeAspect="1"/>
          </p:cNvPicPr>
          <p:nvPr>
            <p:ph sz="half" idx="1"/>
          </p:nvPr>
        </p:nvPicPr>
        <p:blipFill>
          <a:blip r:embed="rId2"/>
          <a:stretch>
            <a:fillRect/>
          </a:stretch>
        </p:blipFill>
        <p:spPr>
          <a:xfrm>
            <a:off x="5736506" y="895547"/>
            <a:ext cx="4974901" cy="4974901"/>
          </a:xfrm>
          <a:noFill/>
        </p:spPr>
      </p:pic>
      <p:sp>
        <p:nvSpPr>
          <p:cNvPr id="3" name="Content Placeholder 2">
            <a:extLst>
              <a:ext uri="{FF2B5EF4-FFF2-40B4-BE49-F238E27FC236}">
                <a16:creationId xmlns:a16="http://schemas.microsoft.com/office/drawing/2014/main" id="{37D92030-ED5A-43D0-870F-DC04D358FFC0}"/>
              </a:ext>
            </a:extLst>
          </p:cNvPr>
          <p:cNvSpPr>
            <a:spLocks noGrp="1"/>
          </p:cNvSpPr>
          <p:nvPr>
            <p:ph type="body" sz="half" idx="2"/>
          </p:nvPr>
        </p:nvSpPr>
        <p:spPr>
          <a:xfrm>
            <a:off x="1295400" y="2556934"/>
            <a:ext cx="3580381" cy="3312054"/>
          </a:xfrm>
        </p:spPr>
        <p:txBody>
          <a:bodyPr anchor="t">
            <a:normAutofit/>
          </a:bodyPr>
          <a:lstStyle/>
          <a:p>
            <a:pPr algn="ctr"/>
            <a:r>
              <a:rPr lang="en-US" sz="2800" dirty="0"/>
              <a:t>Education for all that inspires a thriving and just society.</a:t>
            </a:r>
          </a:p>
          <a:p>
            <a:pPr algn="ctr"/>
            <a:endParaRPr lang="en-US" sz="1000" i="1" dirty="0"/>
          </a:p>
          <a:p>
            <a:pPr algn="ctr"/>
            <a:r>
              <a:rPr lang="en-US" sz="2000" i="1" dirty="0"/>
              <a:t>USC Upstate Vision</a:t>
            </a:r>
          </a:p>
        </p:txBody>
      </p:sp>
    </p:spTree>
    <p:extLst>
      <p:ext uri="{BB962C8B-B14F-4D97-AF65-F5344CB8AC3E}">
        <p14:creationId xmlns:p14="http://schemas.microsoft.com/office/powerpoint/2010/main" val="2073487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508F6-42C2-4FFE-A92E-4981332982CA}"/>
              </a:ext>
            </a:extLst>
          </p:cNvPr>
          <p:cNvSpPr>
            <a:spLocks noGrp="1"/>
          </p:cNvSpPr>
          <p:nvPr>
            <p:ph type="title"/>
          </p:nvPr>
        </p:nvSpPr>
        <p:spPr>
          <a:xfrm>
            <a:off x="1295403" y="982132"/>
            <a:ext cx="3580380" cy="1303867"/>
          </a:xfrm>
        </p:spPr>
        <p:txBody>
          <a:bodyPr anchor="ctr">
            <a:normAutofit/>
          </a:bodyPr>
          <a:lstStyle/>
          <a:p>
            <a:pPr algn="ctr">
              <a:lnSpc>
                <a:spcPct val="90000"/>
              </a:lnSpc>
            </a:pPr>
            <a:r>
              <a:rPr lang="en-US" sz="4400" dirty="0"/>
              <a:t>Transparent</a:t>
            </a:r>
            <a:br>
              <a:rPr lang="en-US" sz="4400" dirty="0"/>
            </a:br>
            <a:r>
              <a:rPr lang="en-US" sz="4400" dirty="0"/>
              <a:t>Design</a:t>
            </a:r>
            <a:endParaRPr lang="en-US" dirty="0"/>
          </a:p>
        </p:txBody>
      </p:sp>
      <p:pic>
        <p:nvPicPr>
          <p:cNvPr id="13" name="Picture Placeholder 12" descr="A picture containing text, businesscard&#10;&#10;Description automatically generated">
            <a:extLst>
              <a:ext uri="{FF2B5EF4-FFF2-40B4-BE49-F238E27FC236}">
                <a16:creationId xmlns:a16="http://schemas.microsoft.com/office/drawing/2014/main" id="{BA285573-8AF8-BF54-1D23-0E0724055DF7}"/>
              </a:ext>
            </a:extLst>
          </p:cNvPr>
          <p:cNvPicPr>
            <a:picLocks noGrp="1" noChangeAspect="1"/>
          </p:cNvPicPr>
          <p:nvPr>
            <p:ph sz="half" idx="1"/>
          </p:nvPr>
        </p:nvPicPr>
        <p:blipFill>
          <a:blip r:embed="rId2"/>
          <a:stretch>
            <a:fillRect/>
          </a:stretch>
        </p:blipFill>
        <p:spPr>
          <a:xfrm>
            <a:off x="5736506" y="895547"/>
            <a:ext cx="4974901" cy="4974901"/>
          </a:xfrm>
          <a:noFill/>
        </p:spPr>
      </p:pic>
      <p:sp>
        <p:nvSpPr>
          <p:cNvPr id="3" name="Content Placeholder 2">
            <a:extLst>
              <a:ext uri="{FF2B5EF4-FFF2-40B4-BE49-F238E27FC236}">
                <a16:creationId xmlns:a16="http://schemas.microsoft.com/office/drawing/2014/main" id="{37D92030-ED5A-43D0-870F-DC04D358FFC0}"/>
              </a:ext>
            </a:extLst>
          </p:cNvPr>
          <p:cNvSpPr>
            <a:spLocks noGrp="1"/>
          </p:cNvSpPr>
          <p:nvPr>
            <p:ph type="body" sz="half" idx="2"/>
          </p:nvPr>
        </p:nvSpPr>
        <p:spPr>
          <a:xfrm>
            <a:off x="1295400" y="2556934"/>
            <a:ext cx="3580381" cy="3312054"/>
          </a:xfrm>
        </p:spPr>
        <p:txBody>
          <a:bodyPr anchor="t">
            <a:normAutofit/>
          </a:bodyPr>
          <a:lstStyle/>
          <a:p>
            <a:pPr algn="ctr"/>
            <a:r>
              <a:rPr lang="en-US" sz="2800" kern="1200" dirty="0"/>
              <a:t>Explicitly focus on </a:t>
            </a:r>
            <a:r>
              <a:rPr lang="en-US" sz="2800" i="1" kern="1200" dirty="0"/>
              <a:t>what </a:t>
            </a:r>
            <a:r>
              <a:rPr lang="en-US" sz="2800" kern="1200" dirty="0"/>
              <a:t>students are learning, </a:t>
            </a:r>
            <a:r>
              <a:rPr lang="en-US" sz="2800" i="1" kern="1200" dirty="0"/>
              <a:t>why</a:t>
            </a:r>
            <a:r>
              <a:rPr lang="en-US" sz="2800" kern="1200" dirty="0"/>
              <a:t> they are learning it</a:t>
            </a:r>
            <a:r>
              <a:rPr lang="en-US" sz="2800" i="1" kern="1200" dirty="0"/>
              <a:t>, </a:t>
            </a:r>
            <a:r>
              <a:rPr lang="en-US" sz="2800" kern="1200" dirty="0"/>
              <a:t>and </a:t>
            </a:r>
            <a:r>
              <a:rPr lang="en-US" sz="2800" i="1" kern="1200" dirty="0"/>
              <a:t>how </a:t>
            </a:r>
            <a:r>
              <a:rPr lang="en-US" sz="2800" kern="1200" dirty="0"/>
              <a:t>they will learn it.</a:t>
            </a:r>
          </a:p>
          <a:p>
            <a:pPr algn="ctr"/>
            <a:endParaRPr lang="en-US" sz="2800" i="1" dirty="0"/>
          </a:p>
        </p:txBody>
      </p:sp>
      <p:sp>
        <p:nvSpPr>
          <p:cNvPr id="5" name="Isosceles Triangle 4">
            <a:extLst>
              <a:ext uri="{FF2B5EF4-FFF2-40B4-BE49-F238E27FC236}">
                <a16:creationId xmlns:a16="http://schemas.microsoft.com/office/drawing/2014/main" id="{AB6586C2-E7AA-EC27-5110-D5DD49453E06}"/>
              </a:ext>
              <a:ext uri="{C183D7F6-B498-43B3-948B-1728B52AA6E4}">
                <adec:decorative xmlns:adec="http://schemas.microsoft.com/office/drawing/2017/decorative" val="1"/>
              </a:ext>
            </a:extLst>
          </p:cNvPr>
          <p:cNvSpPr/>
          <p:nvPr/>
        </p:nvSpPr>
        <p:spPr>
          <a:xfrm>
            <a:off x="6905065" y="982131"/>
            <a:ext cx="2346511" cy="2036733"/>
          </a:xfrm>
          <a:prstGeom prst="triangle">
            <a:avLst/>
          </a:prstGeom>
          <a:noFill/>
          <a:ln>
            <a:solidFill>
              <a:srgbClr val="7030A0"/>
            </a:solidFill>
          </a:ln>
          <a:effectLst>
            <a:glow rad="1270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959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508F6-42C2-4FFE-A92E-4981332982CA}"/>
              </a:ext>
            </a:extLst>
          </p:cNvPr>
          <p:cNvSpPr>
            <a:spLocks noGrp="1"/>
          </p:cNvSpPr>
          <p:nvPr>
            <p:ph type="title"/>
          </p:nvPr>
        </p:nvSpPr>
        <p:spPr/>
        <p:txBody>
          <a:bodyPr anchor="ctr">
            <a:normAutofit/>
          </a:bodyPr>
          <a:lstStyle/>
          <a:p>
            <a:pPr algn="ctr">
              <a:lnSpc>
                <a:spcPct val="90000"/>
              </a:lnSpc>
            </a:pPr>
            <a:r>
              <a:rPr lang="en-US" altLang="en-US" dirty="0">
                <a:ea typeface="ＭＳ Ｐゴシック" panose="020B0600070205080204" pitchFamily="34" charset="-128"/>
              </a:rPr>
              <a:t>Hidden Curriculum</a:t>
            </a:r>
            <a:endParaRPr lang="en-US" dirty="0"/>
          </a:p>
        </p:txBody>
      </p:sp>
      <p:sp>
        <p:nvSpPr>
          <p:cNvPr id="3" name="Content Placeholder 2">
            <a:extLst>
              <a:ext uri="{FF2B5EF4-FFF2-40B4-BE49-F238E27FC236}">
                <a16:creationId xmlns:a16="http://schemas.microsoft.com/office/drawing/2014/main" id="{37D92030-ED5A-43D0-870F-DC04D358FFC0}"/>
              </a:ext>
            </a:extLst>
          </p:cNvPr>
          <p:cNvSpPr>
            <a:spLocks noGrp="1"/>
          </p:cNvSpPr>
          <p:nvPr>
            <p:ph type="body" sz="quarter" idx="13"/>
          </p:nvPr>
        </p:nvSpPr>
        <p:spPr>
          <a:xfrm>
            <a:off x="1411941" y="2516696"/>
            <a:ext cx="5773719" cy="3139547"/>
          </a:xfrm>
        </p:spPr>
        <p:txBody>
          <a:bodyPr anchor="t">
            <a:normAutofit/>
          </a:bodyPr>
          <a:lstStyle/>
          <a:p>
            <a:pPr algn="l"/>
            <a:r>
              <a:rPr lang="en-US" sz="2800" dirty="0"/>
              <a:t>The  implicit, unstated, and unacknowledged expectations of students both inside and outside of the classroom having to do with ‘ways of being’ that facilitate how they navigate, leverage and interact with educational spaces. </a:t>
            </a:r>
          </a:p>
        </p:txBody>
      </p:sp>
      <p:pic>
        <p:nvPicPr>
          <p:cNvPr id="4" name="Picture 2" descr="2x2 matrix of different curriculums" title="2x2 matrix of different curriculums">
            <a:extLst>
              <a:ext uri="{FF2B5EF4-FFF2-40B4-BE49-F238E27FC236}">
                <a16:creationId xmlns:a16="http://schemas.microsoft.com/office/drawing/2014/main" id="{F70929C9-0B1C-0E4B-E01A-8348804F3DC8}"/>
              </a:ext>
            </a:extLst>
          </p:cNvPr>
          <p:cNvPicPr>
            <a:picLocks noChangeAspect="1"/>
          </p:cNvPicPr>
          <p:nvPr/>
        </p:nvPicPr>
        <p:blipFill>
          <a:blip r:embed="rId2"/>
          <a:stretch>
            <a:fillRect/>
          </a:stretch>
        </p:blipFill>
        <p:spPr bwMode="auto">
          <a:xfrm>
            <a:off x="7185660" y="2516696"/>
            <a:ext cx="3420625" cy="3310128"/>
          </a:xfrm>
          <a:prstGeom prst="rect">
            <a:avLst/>
          </a:prstGeom>
          <a:noFill/>
          <a:ln>
            <a:noFill/>
          </a:ln>
        </p:spPr>
      </p:pic>
      <p:sp>
        <p:nvSpPr>
          <p:cNvPr id="7" name="Rectangle 6">
            <a:extLst>
              <a:ext uri="{FF2B5EF4-FFF2-40B4-BE49-F238E27FC236}">
                <a16:creationId xmlns:a16="http://schemas.microsoft.com/office/drawing/2014/main" id="{80B85006-9962-4EAA-B7A9-4617A61CF699}"/>
              </a:ext>
              <a:ext uri="{C183D7F6-B498-43B3-948B-1728B52AA6E4}">
                <adec:decorative xmlns:adec="http://schemas.microsoft.com/office/drawing/2017/decorative" val="1"/>
              </a:ext>
            </a:extLst>
          </p:cNvPr>
          <p:cNvSpPr/>
          <p:nvPr/>
        </p:nvSpPr>
        <p:spPr>
          <a:xfrm>
            <a:off x="7703273" y="2721023"/>
            <a:ext cx="1350672" cy="135221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232282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descr="iceburg illusion">
            <a:extLst>
              <a:ext uri="{FF2B5EF4-FFF2-40B4-BE49-F238E27FC236}">
                <a16:creationId xmlns:a16="http://schemas.microsoft.com/office/drawing/2014/main" id="{861BFC1A-EAE7-415C-B067-DF320DA821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9138" y="806450"/>
            <a:ext cx="8356600" cy="532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descr="null">
            <a:extLst>
              <a:ext uri="{FF2B5EF4-FFF2-40B4-BE49-F238E27FC236}">
                <a16:creationId xmlns:a16="http://schemas.microsoft.com/office/drawing/2014/main" id="{78A15FA4-AF76-40FB-B087-D571EEAE7FEB}"/>
              </a:ext>
            </a:extLst>
          </p:cNvPr>
          <p:cNvSpPr txBox="1"/>
          <p:nvPr/>
        </p:nvSpPr>
        <p:spPr>
          <a:xfrm>
            <a:off x="10233103" y="770514"/>
            <a:ext cx="427809" cy="1230179"/>
          </a:xfrm>
          <a:prstGeom prst="rect">
            <a:avLst/>
          </a:prstGeom>
          <a:noFill/>
        </p:spPr>
        <p:txBody>
          <a:bodyPr vert="wordArtVert">
            <a:spAutoFit/>
          </a:bodyPr>
          <a:lstStyle/>
          <a:p>
            <a:pPr>
              <a:defRPr/>
            </a:pPr>
            <a:r>
              <a:rPr lang="en-US" sz="1400" b="1" dirty="0"/>
              <a:t>NULL</a:t>
            </a:r>
          </a:p>
        </p:txBody>
      </p:sp>
      <p:cxnSp>
        <p:nvCxnSpPr>
          <p:cNvPr id="11" name="Elbow Connector 10">
            <a:extLst>
              <a:ext uri="{FF2B5EF4-FFF2-40B4-BE49-F238E27FC236}">
                <a16:creationId xmlns:a16="http://schemas.microsoft.com/office/drawing/2014/main" id="{F1A3F588-A5F3-408F-B3C2-92E3D8B09FF3}"/>
              </a:ext>
              <a:ext uri="{C183D7F6-B498-43B3-948B-1728B52AA6E4}">
                <adec:decorative xmlns:adec="http://schemas.microsoft.com/office/drawing/2017/decorative" val="1"/>
              </a:ext>
            </a:extLst>
          </p:cNvPr>
          <p:cNvCxnSpPr>
            <a:stCxn id="7" idx="0"/>
          </p:cNvCxnSpPr>
          <p:nvPr/>
        </p:nvCxnSpPr>
        <p:spPr>
          <a:xfrm rot="5400000" flipH="1" flipV="1">
            <a:off x="9779000" y="1855788"/>
            <a:ext cx="731838" cy="588962"/>
          </a:xfrm>
          <a:prstGeom prst="bentConnector3">
            <a:avLst>
              <a:gd name="adj1" fmla="val 50000"/>
            </a:avLst>
          </a:prstGeom>
          <a:ln w="57150">
            <a:solidFill>
              <a:srgbClr val="002060"/>
            </a:solidFill>
            <a:headEnd type="triangle"/>
            <a:tailEnd type="triangle"/>
          </a:ln>
        </p:spPr>
        <p:style>
          <a:lnRef idx="2">
            <a:schemeClr val="dk1"/>
          </a:lnRef>
          <a:fillRef idx="0">
            <a:schemeClr val="dk1"/>
          </a:fillRef>
          <a:effectRef idx="1">
            <a:schemeClr val="dk1"/>
          </a:effectRef>
          <a:fontRef idx="minor">
            <a:schemeClr val="tx1"/>
          </a:fontRef>
        </p:style>
      </p:cxnSp>
      <p:sp>
        <p:nvSpPr>
          <p:cNvPr id="7" name="Oval 6" descr="circle around boat">
            <a:extLst>
              <a:ext uri="{FF2B5EF4-FFF2-40B4-BE49-F238E27FC236}">
                <a16:creationId xmlns:a16="http://schemas.microsoft.com/office/drawing/2014/main" id="{313009B4-4529-4294-AB4D-6DDDF0B48D9F}"/>
              </a:ext>
            </a:extLst>
          </p:cNvPr>
          <p:cNvSpPr/>
          <p:nvPr/>
        </p:nvSpPr>
        <p:spPr>
          <a:xfrm>
            <a:off x="9620251" y="2516188"/>
            <a:ext cx="461963" cy="461962"/>
          </a:xfrm>
          <a:prstGeom prst="ellipse">
            <a:avLst/>
          </a:prstGeom>
          <a:solidFill>
            <a:schemeClr val="accent2">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2534" name="Picture 15" descr="explicit">
            <a:extLst>
              <a:ext uri="{FF2B5EF4-FFF2-40B4-BE49-F238E27FC236}">
                <a16:creationId xmlns:a16="http://schemas.microsoft.com/office/drawing/2014/main" id="{BBA6A05D-CEDB-4975-BE5B-5573B0845F0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73226" y="857251"/>
            <a:ext cx="250825"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6" descr="hidden">
            <a:extLst>
              <a:ext uri="{FF2B5EF4-FFF2-40B4-BE49-F238E27FC236}">
                <a16:creationId xmlns:a16="http://schemas.microsoft.com/office/drawing/2014/main" id="{B9C46C42-289D-46D6-A776-B2B297CE6B8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73226" y="3810000"/>
            <a:ext cx="250825"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402C582-3C26-05AE-8703-0FF33152C293}"/>
              </a:ext>
            </a:extLst>
          </p:cNvPr>
          <p:cNvSpPr>
            <a:spLocks noGrp="1"/>
          </p:cNvSpPr>
          <p:nvPr>
            <p:ph type="title" idx="4294967295"/>
          </p:nvPr>
        </p:nvSpPr>
        <p:spPr>
          <a:xfrm>
            <a:off x="1295402" y="-1303867"/>
            <a:ext cx="9601196" cy="1303867"/>
          </a:xfrm>
        </p:spPr>
        <p:txBody>
          <a:bodyPr vert="horz" lIns="91440" tIns="45720" rIns="91440" bIns="45720" rtlCol="0" anchor="b">
            <a:noAutofit/>
          </a:bodyPr>
          <a:lstStyle/>
          <a:p>
            <a:r>
              <a:rPr lang="en-US" dirty="0"/>
              <a:t>Iceberg illusion</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Custom 162">
      <a:dk1>
        <a:sysClr val="windowText" lastClr="000000"/>
      </a:dk1>
      <a:lt1>
        <a:sysClr val="window" lastClr="FFFFFF"/>
      </a:lt1>
      <a:dk2>
        <a:srgbClr val="212121"/>
      </a:dk2>
      <a:lt2>
        <a:srgbClr val="DADADA"/>
      </a:lt2>
      <a:accent1>
        <a:srgbClr val="CBAF62"/>
      </a:accent1>
      <a:accent2>
        <a:srgbClr val="4096B0"/>
      </a:accent2>
      <a:accent3>
        <a:srgbClr val="803348"/>
      </a:accent3>
      <a:accent4>
        <a:srgbClr val="8E684C"/>
      </a:accent4>
      <a:accent5>
        <a:srgbClr val="AB946B"/>
      </a:accent5>
      <a:accent6>
        <a:srgbClr val="803348"/>
      </a:accent6>
      <a:hlink>
        <a:srgbClr val="86724D"/>
      </a:hlink>
      <a:folHlink>
        <a:srgbClr val="CBAF62"/>
      </a:folHlink>
    </a:clrScheme>
    <a:fontScheme name="Custom 169">
      <a:majorFont>
        <a:latin typeface="Rockwell"/>
        <a:ea typeface=""/>
        <a:cs typeface=""/>
      </a:majorFont>
      <a:minorFont>
        <a:latin typeface="Trebuchet MS"/>
        <a:ea typeface=""/>
        <a:cs typeface=""/>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tf66931312_win32_fixed.potx" id="{9FDD49A5-B35B-4482-AF3E-47C01334A0C1}" vid="{A254DDE2-B2DB-4CB8-A45E-35E8833FD1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Digital time capsule</Template>
  <TotalTime>901</TotalTime>
  <Words>4016</Words>
  <Application>Microsoft Office PowerPoint</Application>
  <PresentationFormat>Widescreen</PresentationFormat>
  <Paragraphs>396</Paragraphs>
  <Slides>49</Slides>
  <Notes>28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49</vt:i4>
      </vt:variant>
    </vt:vector>
  </HeadingPairs>
  <TitlesOfParts>
    <vt:vector size="62" baseType="lpstr">
      <vt:lpstr>Arial</vt:lpstr>
      <vt:lpstr>Calibri</vt:lpstr>
      <vt:lpstr>Calibri Light</vt:lpstr>
      <vt:lpstr>Fira Sans Condensed Book</vt:lpstr>
      <vt:lpstr>Inter</vt:lpstr>
      <vt:lpstr>Lato</vt:lpstr>
      <vt:lpstr>Lucida Handwriting</vt:lpstr>
      <vt:lpstr>Roboto</vt:lpstr>
      <vt:lpstr>Rockwell</vt:lpstr>
      <vt:lpstr>Times New Roman</vt:lpstr>
      <vt:lpstr>Trebuchet MS</vt:lpstr>
      <vt:lpstr>Wingdings</vt:lpstr>
      <vt:lpstr>Organic</vt:lpstr>
      <vt:lpstr>More than MET</vt:lpstr>
      <vt:lpstr>Toni DiMella, EdD</vt:lpstr>
      <vt:lpstr>Learning Objectives</vt:lpstr>
      <vt:lpstr>Inclusive Pedagogy</vt:lpstr>
      <vt:lpstr>Inclusive Pedagogy</vt:lpstr>
      <vt:lpstr>IP @ Upstate</vt:lpstr>
      <vt:lpstr>Transparent Design</vt:lpstr>
      <vt:lpstr>Hidden Curriculum</vt:lpstr>
      <vt:lpstr>Iceberg illusion</vt:lpstr>
      <vt:lpstr>Iceberg illusion</vt:lpstr>
      <vt:lpstr>Three Key Tools</vt:lpstr>
      <vt:lpstr>Three Key Tools</vt:lpstr>
      <vt:lpstr>Group activity 1</vt:lpstr>
      <vt:lpstr>Three Key Tools</vt:lpstr>
      <vt:lpstr>Transparent Design</vt:lpstr>
      <vt:lpstr>Transparent Design</vt:lpstr>
      <vt:lpstr>Transformative Experiences</vt:lpstr>
      <vt:lpstr>Transformative Experiences</vt:lpstr>
      <vt:lpstr>Explicit Curriculum</vt:lpstr>
      <vt:lpstr>Who is doing the work?</vt:lpstr>
      <vt:lpstr>Four Components</vt:lpstr>
      <vt:lpstr>Four Components</vt:lpstr>
      <vt:lpstr>Four Components</vt:lpstr>
      <vt:lpstr>Four Components</vt:lpstr>
      <vt:lpstr>Group activity 2</vt:lpstr>
      <vt:lpstr>Group activity 2 share</vt:lpstr>
      <vt:lpstr>Transformative Experiences</vt:lpstr>
      <vt:lpstr>Transformative Experiences</vt:lpstr>
      <vt:lpstr>Just Representation</vt:lpstr>
      <vt:lpstr>Empowerment + Vulnerability</vt:lpstr>
      <vt:lpstr>Null Curriculum</vt:lpstr>
      <vt:lpstr>Intersectionality</vt:lpstr>
      <vt:lpstr>Range of power and idenities</vt:lpstr>
      <vt:lpstr>My Lens: +1 point for every ‘yes’ </vt:lpstr>
      <vt:lpstr>My Lens: +1 point for every ‘yes’ </vt:lpstr>
      <vt:lpstr>My Lens: +1 point for every ‘yes’ </vt:lpstr>
      <vt:lpstr>My Lens: +1 point for every ‘yes’ </vt:lpstr>
      <vt:lpstr>UDL</vt:lpstr>
      <vt:lpstr>UDL</vt:lpstr>
      <vt:lpstr>Culturally Relevant Teaching</vt:lpstr>
      <vt:lpstr>CRT</vt:lpstr>
      <vt:lpstr>Various quotes of the importance of being seen and belonging</vt:lpstr>
      <vt:lpstr>Just Representation</vt:lpstr>
      <vt:lpstr>Just Representation</vt:lpstr>
      <vt:lpstr>Inequality equity equality justice</vt:lpstr>
      <vt:lpstr>More just?</vt:lpstr>
      <vt:lpstr>ACUE Guidelines</vt:lpstr>
      <vt:lpstr>ACUE Guidelines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Directions: Use these slides and notes to create your project.</dc:title>
  <dc:creator>DiMella, Toni</dc:creator>
  <cp:lastModifiedBy>DiMella, Toni</cp:lastModifiedBy>
  <cp:revision>3</cp:revision>
  <dcterms:created xsi:type="dcterms:W3CDTF">2022-10-25T17:09:30Z</dcterms:created>
  <dcterms:modified xsi:type="dcterms:W3CDTF">2022-11-08T03:23:16Z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5ca6640-7970-499b-9589-ea1462fbd36c_Enabled">
    <vt:lpwstr>true</vt:lpwstr>
  </property>
  <property fmtid="{D5CDD505-2E9C-101B-9397-08002B2CF9AE}" pid="3" name="MSIP_Label_75ca6640-7970-499b-9589-ea1462fbd36c_SetDate">
    <vt:lpwstr>2022-10-25T17:42:21Z</vt:lpwstr>
  </property>
  <property fmtid="{D5CDD505-2E9C-101B-9397-08002B2CF9AE}" pid="4" name="MSIP_Label_75ca6640-7970-499b-9589-ea1462fbd36c_Method">
    <vt:lpwstr>Standard</vt:lpwstr>
  </property>
  <property fmtid="{D5CDD505-2E9C-101B-9397-08002B2CF9AE}" pid="5" name="MSIP_Label_75ca6640-7970-499b-9589-ea1462fbd36c_Name">
    <vt:lpwstr>General</vt:lpwstr>
  </property>
  <property fmtid="{D5CDD505-2E9C-101B-9397-08002B2CF9AE}" pid="6" name="MSIP_Label_75ca6640-7970-499b-9589-ea1462fbd36c_SiteId">
    <vt:lpwstr>8cba7b62-9e86-46c6-9b1b-06504a61c72d</vt:lpwstr>
  </property>
  <property fmtid="{D5CDD505-2E9C-101B-9397-08002B2CF9AE}" pid="7" name="MSIP_Label_75ca6640-7970-499b-9589-ea1462fbd36c_ActionId">
    <vt:lpwstr>a74f6328-a189-4515-bcc0-b9d962137d21</vt:lpwstr>
  </property>
  <property fmtid="{D5CDD505-2E9C-101B-9397-08002B2CF9AE}" pid="8" name="MSIP_Label_75ca6640-7970-499b-9589-ea1462fbd36c_ContentBits">
    <vt:lpwstr>0</vt:lpwstr>
  </property>
</Properties>
</file>