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media/image28.jpg" ContentType="image/png"/>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76" r:id="rId2"/>
    <p:sldMasterId id="2147483912" r:id="rId3"/>
  </p:sldMasterIdLst>
  <p:notesMasterIdLst>
    <p:notesMasterId r:id="rId26"/>
  </p:notesMasterIdLst>
  <p:sldIdLst>
    <p:sldId id="352" r:id="rId4"/>
    <p:sldId id="339" r:id="rId5"/>
    <p:sldId id="363" r:id="rId6"/>
    <p:sldId id="324" r:id="rId7"/>
    <p:sldId id="359" r:id="rId8"/>
    <p:sldId id="357" r:id="rId9"/>
    <p:sldId id="361" r:id="rId10"/>
    <p:sldId id="341" r:id="rId11"/>
    <p:sldId id="327" r:id="rId12"/>
    <p:sldId id="328" r:id="rId13"/>
    <p:sldId id="354" r:id="rId14"/>
    <p:sldId id="329" r:id="rId15"/>
    <p:sldId id="353" r:id="rId16"/>
    <p:sldId id="356" r:id="rId17"/>
    <p:sldId id="346" r:id="rId18"/>
    <p:sldId id="342" r:id="rId19"/>
    <p:sldId id="343" r:id="rId20"/>
    <p:sldId id="347" r:id="rId21"/>
    <p:sldId id="348" r:id="rId22"/>
    <p:sldId id="355" r:id="rId23"/>
    <p:sldId id="351" r:id="rId24"/>
    <p:sldId id="325" r:id="rId25"/>
  </p:sldIdLst>
  <p:sldSz cx="13716000" cy="82296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95" autoAdjust="0"/>
    <p:restoredTop sz="96340" autoAdjust="0"/>
  </p:normalViewPr>
  <p:slideViewPr>
    <p:cSldViewPr snapToGrid="0">
      <p:cViewPr>
        <p:scale>
          <a:sx n="95" d="100"/>
          <a:sy n="95" d="100"/>
        </p:scale>
        <p:origin x="12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11067-FF3F-4771-9477-2AC1A3D2434E}" type="doc">
      <dgm:prSet loTypeId="urn:microsoft.com/office/officeart/2011/layout/TabList" loCatId="list" qsTypeId="urn:microsoft.com/office/officeart/2005/8/quickstyle/3d3" qsCatId="3D" csTypeId="urn:microsoft.com/office/officeart/2005/8/colors/colorful3" csCatId="colorful" phldr="1"/>
      <dgm:spPr/>
      <dgm:t>
        <a:bodyPr/>
        <a:lstStyle/>
        <a:p>
          <a:endParaRPr lang="en-US"/>
        </a:p>
      </dgm:t>
    </dgm:pt>
    <dgm:pt modelId="{8BF871A3-86F3-43D7-A712-013B982434D4}">
      <dgm:prSet phldrT="[Text]"/>
      <dgm:spPr/>
      <dgm:t>
        <a:bodyPr/>
        <a:lstStyle/>
        <a:p>
          <a:r>
            <a:rPr lang="en-US" dirty="0"/>
            <a:t>Part I</a:t>
          </a:r>
        </a:p>
      </dgm:t>
    </dgm:pt>
    <dgm:pt modelId="{650C327E-13C0-4720-93DB-BE035B12F9A0}" type="parTrans" cxnId="{A4FFF429-651F-479F-B915-A6EA5089AF3D}">
      <dgm:prSet/>
      <dgm:spPr/>
      <dgm:t>
        <a:bodyPr/>
        <a:lstStyle/>
        <a:p>
          <a:endParaRPr lang="en-US"/>
        </a:p>
      </dgm:t>
    </dgm:pt>
    <dgm:pt modelId="{26097831-391E-4D95-B21A-FF6011A802BA}" type="sibTrans" cxnId="{A4FFF429-651F-479F-B915-A6EA5089AF3D}">
      <dgm:prSet/>
      <dgm:spPr/>
      <dgm:t>
        <a:bodyPr/>
        <a:lstStyle/>
        <a:p>
          <a:endParaRPr lang="en-US"/>
        </a:p>
      </dgm:t>
    </dgm:pt>
    <dgm:pt modelId="{C584D570-615A-4106-9CEA-E227C7B2980A}">
      <dgm:prSet phldrT="[Text]"/>
      <dgm:spPr/>
      <dgm:t>
        <a:bodyPr/>
        <a:lstStyle/>
        <a:p>
          <a:r>
            <a:rPr lang="en-US" dirty="0"/>
            <a:t>Depression and Anxiety</a:t>
          </a:r>
        </a:p>
      </dgm:t>
    </dgm:pt>
    <dgm:pt modelId="{72F44AB7-5BC3-48E8-AC4C-BA3535B0C909}" type="parTrans" cxnId="{675A1609-BCBF-41E0-A019-F2B460196C4B}">
      <dgm:prSet/>
      <dgm:spPr/>
      <dgm:t>
        <a:bodyPr/>
        <a:lstStyle/>
        <a:p>
          <a:endParaRPr lang="en-US"/>
        </a:p>
      </dgm:t>
    </dgm:pt>
    <dgm:pt modelId="{F1C43FD2-8CD7-490A-809B-B9527B892FAC}" type="sibTrans" cxnId="{675A1609-BCBF-41E0-A019-F2B460196C4B}">
      <dgm:prSet/>
      <dgm:spPr/>
      <dgm:t>
        <a:bodyPr/>
        <a:lstStyle/>
        <a:p>
          <a:endParaRPr lang="en-US"/>
        </a:p>
      </dgm:t>
    </dgm:pt>
    <dgm:pt modelId="{2983334B-F8F3-418B-8E54-50EF6C1D80CC}">
      <dgm:prSet phldrT="[Text]"/>
      <dgm:spPr/>
      <dgm:t>
        <a:bodyPr/>
        <a:lstStyle/>
        <a:p>
          <a:r>
            <a:rPr lang="en-US" dirty="0"/>
            <a:t>Part II</a:t>
          </a:r>
        </a:p>
      </dgm:t>
    </dgm:pt>
    <dgm:pt modelId="{05164991-97CA-497C-B328-409BF7F761C4}" type="parTrans" cxnId="{0738412D-DEA9-429B-802B-D30B403919E8}">
      <dgm:prSet/>
      <dgm:spPr/>
      <dgm:t>
        <a:bodyPr/>
        <a:lstStyle/>
        <a:p>
          <a:endParaRPr lang="en-US"/>
        </a:p>
      </dgm:t>
    </dgm:pt>
    <dgm:pt modelId="{34936CCA-07E4-495F-BE54-CEA509EA9FAA}" type="sibTrans" cxnId="{0738412D-DEA9-429B-802B-D30B403919E8}">
      <dgm:prSet/>
      <dgm:spPr/>
      <dgm:t>
        <a:bodyPr/>
        <a:lstStyle/>
        <a:p>
          <a:endParaRPr lang="en-US"/>
        </a:p>
      </dgm:t>
    </dgm:pt>
    <dgm:pt modelId="{51020828-BC0F-4403-A972-C7879AF1118C}">
      <dgm:prSet phldrT="[Text]"/>
      <dgm:spPr/>
      <dgm:t>
        <a:bodyPr/>
        <a:lstStyle/>
        <a:p>
          <a:r>
            <a:rPr lang="en-US" dirty="0"/>
            <a:t>Mental Health Care</a:t>
          </a:r>
        </a:p>
      </dgm:t>
    </dgm:pt>
    <dgm:pt modelId="{A7C38DE9-59DE-4C1D-8241-6387146BB104}" type="parTrans" cxnId="{DC29A796-B988-4708-BF9C-4AEDD518F831}">
      <dgm:prSet/>
      <dgm:spPr/>
      <dgm:t>
        <a:bodyPr/>
        <a:lstStyle/>
        <a:p>
          <a:endParaRPr lang="en-US"/>
        </a:p>
      </dgm:t>
    </dgm:pt>
    <dgm:pt modelId="{99A4BC73-C2B5-418C-996A-E842F677708B}" type="sibTrans" cxnId="{DC29A796-B988-4708-BF9C-4AEDD518F831}">
      <dgm:prSet/>
      <dgm:spPr/>
      <dgm:t>
        <a:bodyPr/>
        <a:lstStyle/>
        <a:p>
          <a:endParaRPr lang="en-US"/>
        </a:p>
      </dgm:t>
    </dgm:pt>
    <dgm:pt modelId="{CA64FFC2-2857-4623-A5FA-F2481F754388}">
      <dgm:prSet phldrT="[Text]"/>
      <dgm:spPr/>
      <dgm:t>
        <a:bodyPr/>
        <a:lstStyle/>
        <a:p>
          <a:r>
            <a:rPr lang="en-US" dirty="0"/>
            <a:t>Student Coping Strategies</a:t>
          </a:r>
        </a:p>
      </dgm:t>
    </dgm:pt>
    <dgm:pt modelId="{3BCE5DC4-3EF9-4DEC-BD93-3332E5B76FD4}" type="parTrans" cxnId="{27239340-7A14-4993-9B02-9763DCD91854}">
      <dgm:prSet/>
      <dgm:spPr/>
      <dgm:t>
        <a:bodyPr/>
        <a:lstStyle/>
        <a:p>
          <a:endParaRPr lang="en-US"/>
        </a:p>
      </dgm:t>
    </dgm:pt>
    <dgm:pt modelId="{3CF864F6-3A58-4368-BC2D-61D8CBBEA466}" type="sibTrans" cxnId="{27239340-7A14-4993-9B02-9763DCD91854}">
      <dgm:prSet/>
      <dgm:spPr/>
      <dgm:t>
        <a:bodyPr/>
        <a:lstStyle/>
        <a:p>
          <a:endParaRPr lang="en-US"/>
        </a:p>
      </dgm:t>
    </dgm:pt>
    <dgm:pt modelId="{5BE3E60A-3795-4315-9560-0EBF0B11D20F}">
      <dgm:prSet phldrT="[Text]"/>
      <dgm:spPr/>
      <dgm:t>
        <a:bodyPr/>
        <a:lstStyle/>
        <a:p>
          <a:r>
            <a:rPr lang="en-US" dirty="0"/>
            <a:t>Part III</a:t>
          </a:r>
        </a:p>
      </dgm:t>
    </dgm:pt>
    <dgm:pt modelId="{71A994AB-1C38-499F-879B-2BE847035B30}" type="parTrans" cxnId="{8C2389A3-B6D0-453A-A61A-8E3AC214018B}">
      <dgm:prSet/>
      <dgm:spPr/>
      <dgm:t>
        <a:bodyPr/>
        <a:lstStyle/>
        <a:p>
          <a:endParaRPr lang="en-US"/>
        </a:p>
      </dgm:t>
    </dgm:pt>
    <dgm:pt modelId="{985B8830-2650-4322-8638-C68F517ACCFE}" type="sibTrans" cxnId="{8C2389A3-B6D0-453A-A61A-8E3AC214018B}">
      <dgm:prSet/>
      <dgm:spPr/>
      <dgm:t>
        <a:bodyPr/>
        <a:lstStyle/>
        <a:p>
          <a:endParaRPr lang="en-US"/>
        </a:p>
      </dgm:t>
    </dgm:pt>
    <dgm:pt modelId="{E2AC57E8-F941-4425-B3B1-969203C3AD40}">
      <dgm:prSet phldrT="[Text]"/>
      <dgm:spPr/>
      <dgm:t>
        <a:bodyPr/>
        <a:lstStyle/>
        <a:p>
          <a:r>
            <a:rPr lang="en-US" dirty="0"/>
            <a:t>Social Emotional Learning (SEL)</a:t>
          </a:r>
        </a:p>
      </dgm:t>
    </dgm:pt>
    <dgm:pt modelId="{6F3AF8B1-B320-4B73-A278-108B547FDEBF}" type="parTrans" cxnId="{3ACAFA1D-0AA3-4F42-BDA0-2618D6297FD2}">
      <dgm:prSet/>
      <dgm:spPr/>
      <dgm:t>
        <a:bodyPr/>
        <a:lstStyle/>
        <a:p>
          <a:endParaRPr lang="en-US"/>
        </a:p>
      </dgm:t>
    </dgm:pt>
    <dgm:pt modelId="{22614C3C-697D-4614-AF75-A75DA4CAF65E}" type="sibTrans" cxnId="{3ACAFA1D-0AA3-4F42-BDA0-2618D6297FD2}">
      <dgm:prSet/>
      <dgm:spPr/>
      <dgm:t>
        <a:bodyPr/>
        <a:lstStyle/>
        <a:p>
          <a:endParaRPr lang="en-US"/>
        </a:p>
      </dgm:t>
    </dgm:pt>
    <dgm:pt modelId="{1FC810E3-43E8-42AA-B62B-573B9C3B9650}">
      <dgm:prSet phldrT="[Text]"/>
      <dgm:spPr/>
      <dgm:t>
        <a:bodyPr/>
        <a:lstStyle/>
        <a:p>
          <a:r>
            <a:rPr lang="en-US" dirty="0"/>
            <a:t>Benefits</a:t>
          </a:r>
        </a:p>
      </dgm:t>
    </dgm:pt>
    <dgm:pt modelId="{D4B13D18-EBD1-4D45-AF9F-BC796CEE2A5F}" type="parTrans" cxnId="{D422532A-8D22-4728-B166-B2599A9C1F4C}">
      <dgm:prSet/>
      <dgm:spPr/>
      <dgm:t>
        <a:bodyPr/>
        <a:lstStyle/>
        <a:p>
          <a:endParaRPr lang="en-US"/>
        </a:p>
      </dgm:t>
    </dgm:pt>
    <dgm:pt modelId="{FD2E28EB-EF4F-4C88-8AFB-85498A3C1EB1}" type="sibTrans" cxnId="{D422532A-8D22-4728-B166-B2599A9C1F4C}">
      <dgm:prSet/>
      <dgm:spPr/>
      <dgm:t>
        <a:bodyPr/>
        <a:lstStyle/>
        <a:p>
          <a:endParaRPr lang="en-US"/>
        </a:p>
      </dgm:t>
    </dgm:pt>
    <dgm:pt modelId="{93D6D219-CB26-4B80-90A3-A1137EDE74EE}">
      <dgm:prSet phldrT="[Text]"/>
      <dgm:spPr/>
      <dgm:t>
        <a:bodyPr/>
        <a:lstStyle/>
        <a:p>
          <a:r>
            <a:rPr lang="en-US" dirty="0"/>
            <a:t>COVID-19 Impact</a:t>
          </a:r>
        </a:p>
      </dgm:t>
    </dgm:pt>
    <dgm:pt modelId="{F3A73B71-4F31-4368-A062-61B70E223270}" type="parTrans" cxnId="{3618066D-E282-4FD3-8DB8-6435CE4E4CDF}">
      <dgm:prSet/>
      <dgm:spPr/>
      <dgm:t>
        <a:bodyPr/>
        <a:lstStyle/>
        <a:p>
          <a:endParaRPr lang="en-US"/>
        </a:p>
      </dgm:t>
    </dgm:pt>
    <dgm:pt modelId="{4009880D-0EA0-4B33-B22E-77842C90A518}" type="sibTrans" cxnId="{3618066D-E282-4FD3-8DB8-6435CE4E4CDF}">
      <dgm:prSet/>
      <dgm:spPr/>
      <dgm:t>
        <a:bodyPr/>
        <a:lstStyle/>
        <a:p>
          <a:endParaRPr lang="en-US"/>
        </a:p>
      </dgm:t>
    </dgm:pt>
    <dgm:pt modelId="{DFD72A97-4082-430E-99D0-57482D41DFE5}">
      <dgm:prSet phldrT="[Text]"/>
      <dgm:spPr/>
      <dgm:t>
        <a:bodyPr/>
        <a:lstStyle/>
        <a:p>
          <a:r>
            <a:rPr lang="en-US" dirty="0"/>
            <a:t>Student Mental Health Care Access</a:t>
          </a:r>
        </a:p>
      </dgm:t>
    </dgm:pt>
    <dgm:pt modelId="{E9272496-CCEA-4AAE-9CCF-6F3177693C6D}" type="parTrans" cxnId="{D4EB9853-95A0-478D-A7A4-01C79E34AF06}">
      <dgm:prSet/>
      <dgm:spPr/>
      <dgm:t>
        <a:bodyPr/>
        <a:lstStyle/>
        <a:p>
          <a:endParaRPr lang="en-US"/>
        </a:p>
      </dgm:t>
    </dgm:pt>
    <dgm:pt modelId="{4F0322F0-A62F-4C7A-8C4F-E64C645D5CA9}" type="sibTrans" cxnId="{D4EB9853-95A0-478D-A7A4-01C79E34AF06}">
      <dgm:prSet/>
      <dgm:spPr/>
      <dgm:t>
        <a:bodyPr/>
        <a:lstStyle/>
        <a:p>
          <a:endParaRPr lang="en-US"/>
        </a:p>
      </dgm:t>
    </dgm:pt>
    <dgm:pt modelId="{1E466302-4BEA-4E96-9309-C8C19F62DD43}">
      <dgm:prSet phldrT="[Text]"/>
      <dgm:spPr/>
      <dgm:t>
        <a:bodyPr/>
        <a:lstStyle/>
        <a:p>
          <a:r>
            <a:rPr lang="en-US" dirty="0">
              <a:latin typeface="Corbel" panose="020B0503020204020204" pitchFamily="34" charset="0"/>
            </a:rPr>
            <a:t>Implementation Strategies for Faculty</a:t>
          </a:r>
        </a:p>
      </dgm:t>
    </dgm:pt>
    <dgm:pt modelId="{BD2CE4A1-6C2D-41A3-B70A-609B49EEF93A}" type="parTrans" cxnId="{43B73854-4529-4B1B-8BE6-35AA50A38655}">
      <dgm:prSet/>
      <dgm:spPr/>
      <dgm:t>
        <a:bodyPr/>
        <a:lstStyle/>
        <a:p>
          <a:endParaRPr lang="en-US"/>
        </a:p>
      </dgm:t>
    </dgm:pt>
    <dgm:pt modelId="{2B475793-81FA-4300-8BE9-1976BD25517F}" type="sibTrans" cxnId="{43B73854-4529-4B1B-8BE6-35AA50A38655}">
      <dgm:prSet/>
      <dgm:spPr/>
      <dgm:t>
        <a:bodyPr/>
        <a:lstStyle/>
        <a:p>
          <a:endParaRPr lang="en-US"/>
        </a:p>
      </dgm:t>
    </dgm:pt>
    <dgm:pt modelId="{AD2A1F3A-7C88-4075-B4C0-98A40176A45E}">
      <dgm:prSet phldrT="[Text]"/>
      <dgm:spPr/>
      <dgm:t>
        <a:bodyPr/>
        <a:lstStyle/>
        <a:p>
          <a:r>
            <a:rPr lang="en-US" dirty="0">
              <a:latin typeface="Corbel" panose="020B0503020204020204" pitchFamily="34" charset="0"/>
            </a:rPr>
            <a:t>Part IV</a:t>
          </a:r>
        </a:p>
      </dgm:t>
    </dgm:pt>
    <dgm:pt modelId="{3F450B85-B405-4C15-B135-39248BD73B0D}" type="parTrans" cxnId="{34E16F0B-842F-4139-BFAA-40374DC81E55}">
      <dgm:prSet/>
      <dgm:spPr/>
      <dgm:t>
        <a:bodyPr/>
        <a:lstStyle/>
        <a:p>
          <a:endParaRPr lang="en-US"/>
        </a:p>
      </dgm:t>
    </dgm:pt>
    <dgm:pt modelId="{8E972CB4-58AC-48A2-B7A5-FBA580BE1698}" type="sibTrans" cxnId="{34E16F0B-842F-4139-BFAA-40374DC81E55}">
      <dgm:prSet/>
      <dgm:spPr/>
      <dgm:t>
        <a:bodyPr/>
        <a:lstStyle/>
        <a:p>
          <a:endParaRPr lang="en-US"/>
        </a:p>
      </dgm:t>
    </dgm:pt>
    <dgm:pt modelId="{50F30992-5BCC-421A-AAC2-E3FBED4480BD}">
      <dgm:prSet phldrT="[Text]"/>
      <dgm:spPr/>
      <dgm:t>
        <a:bodyPr/>
        <a:lstStyle/>
        <a:p>
          <a:r>
            <a:rPr lang="en-US" dirty="0">
              <a:latin typeface="Corbel" panose="020B0503020204020204" pitchFamily="34" charset="0"/>
            </a:rPr>
            <a:t>Discussion</a:t>
          </a:r>
        </a:p>
      </dgm:t>
    </dgm:pt>
    <dgm:pt modelId="{2AA32854-FF60-4461-AE4C-AC65E8134203}" type="parTrans" cxnId="{501D130E-E1DE-4F68-B98E-8EC018DE4640}">
      <dgm:prSet/>
      <dgm:spPr/>
      <dgm:t>
        <a:bodyPr/>
        <a:lstStyle/>
        <a:p>
          <a:endParaRPr lang="en-US"/>
        </a:p>
      </dgm:t>
    </dgm:pt>
    <dgm:pt modelId="{72DF3E06-43B4-4C0F-A3CA-474584E2D93C}" type="sibTrans" cxnId="{501D130E-E1DE-4F68-B98E-8EC018DE4640}">
      <dgm:prSet/>
      <dgm:spPr/>
      <dgm:t>
        <a:bodyPr/>
        <a:lstStyle/>
        <a:p>
          <a:endParaRPr lang="en-US"/>
        </a:p>
      </dgm:t>
    </dgm:pt>
    <dgm:pt modelId="{BCD7ACDB-B215-4206-91FA-CAA43321BC19}">
      <dgm:prSet phldrT="[Text]"/>
      <dgm:spPr/>
      <dgm:t>
        <a:bodyPr/>
        <a:lstStyle/>
        <a:p>
          <a:r>
            <a:rPr lang="en-US" dirty="0"/>
            <a:t>The </a:t>
          </a:r>
          <a:r>
            <a:rPr lang="en-US" dirty="0" err="1">
              <a:solidFill>
                <a:srgbClr val="FF0000"/>
              </a:solidFill>
            </a:rPr>
            <a:t>RED</a:t>
          </a:r>
          <a:r>
            <a:rPr lang="en-US" dirty="0" err="1"/>
            <a:t>Flags</a:t>
          </a:r>
          <a:r>
            <a:rPr lang="en-US" dirty="0"/>
            <a:t> Model for Faculty and Staff</a:t>
          </a:r>
        </a:p>
      </dgm:t>
    </dgm:pt>
    <dgm:pt modelId="{A70B7F96-7DD5-4ADF-B75B-B232ABB14D36}" type="parTrans" cxnId="{228092D0-65BB-4333-9320-2FA8F8B348E3}">
      <dgm:prSet/>
      <dgm:spPr/>
      <dgm:t>
        <a:bodyPr/>
        <a:lstStyle/>
        <a:p>
          <a:endParaRPr lang="en-US"/>
        </a:p>
      </dgm:t>
    </dgm:pt>
    <dgm:pt modelId="{FF708FC9-8985-4ED2-96DB-4EB4701EB9DB}" type="sibTrans" cxnId="{228092D0-65BB-4333-9320-2FA8F8B348E3}">
      <dgm:prSet/>
      <dgm:spPr/>
      <dgm:t>
        <a:bodyPr/>
        <a:lstStyle/>
        <a:p>
          <a:endParaRPr lang="en-US"/>
        </a:p>
      </dgm:t>
    </dgm:pt>
    <dgm:pt modelId="{F1F4A45E-D0B3-47B4-AD14-B6BBC96CD212}">
      <dgm:prSet phldrT="[Text]"/>
      <dgm:spPr/>
      <dgm:t>
        <a:bodyPr/>
        <a:lstStyle/>
        <a:p>
          <a:r>
            <a:rPr lang="en-US" dirty="0"/>
            <a:t>Student Risk Factors</a:t>
          </a:r>
        </a:p>
      </dgm:t>
    </dgm:pt>
    <dgm:pt modelId="{19460EE9-2567-4DF6-9EA8-26246125F598}" type="parTrans" cxnId="{A53380C5-2C9D-4A00-9D11-27EECD0501A2}">
      <dgm:prSet/>
      <dgm:spPr/>
      <dgm:t>
        <a:bodyPr/>
        <a:lstStyle/>
        <a:p>
          <a:endParaRPr lang="en-US"/>
        </a:p>
      </dgm:t>
    </dgm:pt>
    <dgm:pt modelId="{EC0C151C-94B3-4486-AC91-4D38DBF16329}" type="sibTrans" cxnId="{A53380C5-2C9D-4A00-9D11-27EECD0501A2}">
      <dgm:prSet/>
      <dgm:spPr/>
      <dgm:t>
        <a:bodyPr/>
        <a:lstStyle/>
        <a:p>
          <a:endParaRPr lang="en-US"/>
        </a:p>
      </dgm:t>
    </dgm:pt>
    <dgm:pt modelId="{7FFF71BA-1B35-4F1C-8F98-C893045FF35D}">
      <dgm:prSet phldrT="[Text]"/>
      <dgm:spPr/>
      <dgm:t>
        <a:bodyPr/>
        <a:lstStyle/>
        <a:p>
          <a:r>
            <a:rPr lang="en-US" dirty="0"/>
            <a:t>Faculty Perception, Impact, and Preparation</a:t>
          </a:r>
        </a:p>
      </dgm:t>
    </dgm:pt>
    <dgm:pt modelId="{867225FB-4F89-495F-B4AA-DADB4FD2D497}" type="parTrans" cxnId="{485831B4-A2BE-4E98-98D8-F72D948B9858}">
      <dgm:prSet/>
      <dgm:spPr/>
      <dgm:t>
        <a:bodyPr/>
        <a:lstStyle/>
        <a:p>
          <a:endParaRPr lang="en-US"/>
        </a:p>
      </dgm:t>
    </dgm:pt>
    <dgm:pt modelId="{2923AD96-2A1B-4533-BEC2-CB804EBA021F}" type="sibTrans" cxnId="{485831B4-A2BE-4E98-98D8-F72D948B9858}">
      <dgm:prSet/>
      <dgm:spPr/>
      <dgm:t>
        <a:bodyPr/>
        <a:lstStyle/>
        <a:p>
          <a:endParaRPr lang="en-US"/>
        </a:p>
      </dgm:t>
    </dgm:pt>
    <dgm:pt modelId="{7562295E-6D2C-4663-849D-8F03D073A7A2}" type="pres">
      <dgm:prSet presAssocID="{C3E11067-FF3F-4771-9477-2AC1A3D2434E}" presName="Name0" presStyleCnt="0">
        <dgm:presLayoutVars>
          <dgm:chMax/>
          <dgm:chPref val="3"/>
          <dgm:dir/>
          <dgm:animOne val="branch"/>
          <dgm:animLvl val="lvl"/>
        </dgm:presLayoutVars>
      </dgm:prSet>
      <dgm:spPr/>
    </dgm:pt>
    <dgm:pt modelId="{A84172D1-73A4-4490-853A-B7582538AB2A}" type="pres">
      <dgm:prSet presAssocID="{8BF871A3-86F3-43D7-A712-013B982434D4}" presName="composite" presStyleCnt="0"/>
      <dgm:spPr/>
    </dgm:pt>
    <dgm:pt modelId="{E2495CA4-A594-43A4-8816-733C6ABC7AD9}" type="pres">
      <dgm:prSet presAssocID="{8BF871A3-86F3-43D7-A712-013B982434D4}" presName="FirstChild" presStyleLbl="revTx" presStyleIdx="0" presStyleCnt="7">
        <dgm:presLayoutVars>
          <dgm:chMax val="0"/>
          <dgm:chPref val="0"/>
          <dgm:bulletEnabled val="1"/>
        </dgm:presLayoutVars>
      </dgm:prSet>
      <dgm:spPr/>
    </dgm:pt>
    <dgm:pt modelId="{CF5F6A0E-F65B-48E4-8A08-70B335CBB042}" type="pres">
      <dgm:prSet presAssocID="{8BF871A3-86F3-43D7-A712-013B982434D4}" presName="Parent" presStyleLbl="alignNode1" presStyleIdx="0" presStyleCnt="4">
        <dgm:presLayoutVars>
          <dgm:chMax val="3"/>
          <dgm:chPref val="3"/>
          <dgm:bulletEnabled val="1"/>
        </dgm:presLayoutVars>
      </dgm:prSet>
      <dgm:spPr/>
    </dgm:pt>
    <dgm:pt modelId="{CF26A6FB-D0F0-4A61-AD8B-1E80ED402D73}" type="pres">
      <dgm:prSet presAssocID="{8BF871A3-86F3-43D7-A712-013B982434D4}" presName="Accent" presStyleLbl="parChTrans1D1" presStyleIdx="0" presStyleCnt="4"/>
      <dgm:spPr/>
    </dgm:pt>
    <dgm:pt modelId="{8B5C6B4D-AE4B-4AA3-89A5-7D6600E8C486}" type="pres">
      <dgm:prSet presAssocID="{8BF871A3-86F3-43D7-A712-013B982434D4}" presName="Child" presStyleLbl="revTx" presStyleIdx="1" presStyleCnt="7">
        <dgm:presLayoutVars>
          <dgm:chMax val="0"/>
          <dgm:chPref val="0"/>
          <dgm:bulletEnabled val="1"/>
        </dgm:presLayoutVars>
      </dgm:prSet>
      <dgm:spPr/>
    </dgm:pt>
    <dgm:pt modelId="{CC463467-9C57-445D-A3CD-524C0B4246F6}" type="pres">
      <dgm:prSet presAssocID="{26097831-391E-4D95-B21A-FF6011A802BA}" presName="sibTrans" presStyleCnt="0"/>
      <dgm:spPr/>
    </dgm:pt>
    <dgm:pt modelId="{5458FCFC-8F92-4A9D-B84E-5CD9BE5404B9}" type="pres">
      <dgm:prSet presAssocID="{2983334B-F8F3-418B-8E54-50EF6C1D80CC}" presName="composite" presStyleCnt="0"/>
      <dgm:spPr/>
    </dgm:pt>
    <dgm:pt modelId="{8311A5B1-BD44-4DE9-98AE-4314AE1BF4FD}" type="pres">
      <dgm:prSet presAssocID="{2983334B-F8F3-418B-8E54-50EF6C1D80CC}" presName="FirstChild" presStyleLbl="revTx" presStyleIdx="2" presStyleCnt="7">
        <dgm:presLayoutVars>
          <dgm:chMax val="0"/>
          <dgm:chPref val="0"/>
          <dgm:bulletEnabled val="1"/>
        </dgm:presLayoutVars>
      </dgm:prSet>
      <dgm:spPr/>
    </dgm:pt>
    <dgm:pt modelId="{3DA8140A-36A8-4A87-BD93-571AD90913F5}" type="pres">
      <dgm:prSet presAssocID="{2983334B-F8F3-418B-8E54-50EF6C1D80CC}" presName="Parent" presStyleLbl="alignNode1" presStyleIdx="1" presStyleCnt="4">
        <dgm:presLayoutVars>
          <dgm:chMax val="3"/>
          <dgm:chPref val="3"/>
          <dgm:bulletEnabled val="1"/>
        </dgm:presLayoutVars>
      </dgm:prSet>
      <dgm:spPr/>
    </dgm:pt>
    <dgm:pt modelId="{A7A39773-BC02-490B-B578-A7D22CD1B6EB}" type="pres">
      <dgm:prSet presAssocID="{2983334B-F8F3-418B-8E54-50EF6C1D80CC}" presName="Accent" presStyleLbl="parChTrans1D1" presStyleIdx="1" presStyleCnt="4"/>
      <dgm:spPr/>
    </dgm:pt>
    <dgm:pt modelId="{5A048552-0FE1-4469-9446-99A7D4B2B327}" type="pres">
      <dgm:prSet presAssocID="{2983334B-F8F3-418B-8E54-50EF6C1D80CC}" presName="Child" presStyleLbl="revTx" presStyleIdx="3" presStyleCnt="7">
        <dgm:presLayoutVars>
          <dgm:chMax val="0"/>
          <dgm:chPref val="0"/>
          <dgm:bulletEnabled val="1"/>
        </dgm:presLayoutVars>
      </dgm:prSet>
      <dgm:spPr/>
    </dgm:pt>
    <dgm:pt modelId="{7E2FA54A-071F-4F09-B642-CF5869A689F8}" type="pres">
      <dgm:prSet presAssocID="{34936CCA-07E4-495F-BE54-CEA509EA9FAA}" presName="sibTrans" presStyleCnt="0"/>
      <dgm:spPr/>
    </dgm:pt>
    <dgm:pt modelId="{8B7A520F-CD27-4CEE-9282-7A9333785B85}" type="pres">
      <dgm:prSet presAssocID="{5BE3E60A-3795-4315-9560-0EBF0B11D20F}" presName="composite" presStyleCnt="0"/>
      <dgm:spPr/>
    </dgm:pt>
    <dgm:pt modelId="{7063EB0B-B708-4EFC-B7FA-F8FC633F33BD}" type="pres">
      <dgm:prSet presAssocID="{5BE3E60A-3795-4315-9560-0EBF0B11D20F}" presName="FirstChild" presStyleLbl="revTx" presStyleIdx="4" presStyleCnt="7">
        <dgm:presLayoutVars>
          <dgm:chMax val="0"/>
          <dgm:chPref val="0"/>
          <dgm:bulletEnabled val="1"/>
        </dgm:presLayoutVars>
      </dgm:prSet>
      <dgm:spPr/>
    </dgm:pt>
    <dgm:pt modelId="{DC44BBE4-2DC2-4CCA-A047-40BEE6147B59}" type="pres">
      <dgm:prSet presAssocID="{5BE3E60A-3795-4315-9560-0EBF0B11D20F}" presName="Parent" presStyleLbl="alignNode1" presStyleIdx="2" presStyleCnt="4">
        <dgm:presLayoutVars>
          <dgm:chMax val="3"/>
          <dgm:chPref val="3"/>
          <dgm:bulletEnabled val="1"/>
        </dgm:presLayoutVars>
      </dgm:prSet>
      <dgm:spPr/>
    </dgm:pt>
    <dgm:pt modelId="{EEEF9551-CD1B-4C81-BDB5-2FC1D72ACA89}" type="pres">
      <dgm:prSet presAssocID="{5BE3E60A-3795-4315-9560-0EBF0B11D20F}" presName="Accent" presStyleLbl="parChTrans1D1" presStyleIdx="2" presStyleCnt="4"/>
      <dgm:spPr/>
    </dgm:pt>
    <dgm:pt modelId="{56BFAFAE-0992-44DB-B81B-C3E4F6B141A0}" type="pres">
      <dgm:prSet presAssocID="{5BE3E60A-3795-4315-9560-0EBF0B11D20F}" presName="Child" presStyleLbl="revTx" presStyleIdx="5" presStyleCnt="7">
        <dgm:presLayoutVars>
          <dgm:chMax val="0"/>
          <dgm:chPref val="0"/>
          <dgm:bulletEnabled val="1"/>
        </dgm:presLayoutVars>
      </dgm:prSet>
      <dgm:spPr/>
    </dgm:pt>
    <dgm:pt modelId="{AA7FAC69-DE2F-4B8D-BB07-BFE2CB699AA9}" type="pres">
      <dgm:prSet presAssocID="{985B8830-2650-4322-8638-C68F517ACCFE}" presName="sibTrans" presStyleCnt="0"/>
      <dgm:spPr/>
    </dgm:pt>
    <dgm:pt modelId="{EA184843-1C82-40E3-A931-F17F31904F3D}" type="pres">
      <dgm:prSet presAssocID="{AD2A1F3A-7C88-4075-B4C0-98A40176A45E}" presName="composite" presStyleCnt="0"/>
      <dgm:spPr/>
    </dgm:pt>
    <dgm:pt modelId="{09260B4B-F0C7-4C07-9CBC-954937A46D7B}" type="pres">
      <dgm:prSet presAssocID="{AD2A1F3A-7C88-4075-B4C0-98A40176A45E}" presName="FirstChild" presStyleLbl="revTx" presStyleIdx="6" presStyleCnt="7">
        <dgm:presLayoutVars>
          <dgm:chMax val="0"/>
          <dgm:chPref val="0"/>
          <dgm:bulletEnabled val="1"/>
        </dgm:presLayoutVars>
      </dgm:prSet>
      <dgm:spPr/>
    </dgm:pt>
    <dgm:pt modelId="{F0C9296A-08C9-4DAD-B493-E08ABDCB3F5C}" type="pres">
      <dgm:prSet presAssocID="{AD2A1F3A-7C88-4075-B4C0-98A40176A45E}" presName="Parent" presStyleLbl="alignNode1" presStyleIdx="3" presStyleCnt="4">
        <dgm:presLayoutVars>
          <dgm:chMax val="3"/>
          <dgm:chPref val="3"/>
          <dgm:bulletEnabled val="1"/>
        </dgm:presLayoutVars>
      </dgm:prSet>
      <dgm:spPr/>
    </dgm:pt>
    <dgm:pt modelId="{9C607DFE-64A0-4FCA-887C-5E74D3B49060}" type="pres">
      <dgm:prSet presAssocID="{AD2A1F3A-7C88-4075-B4C0-98A40176A45E}" presName="Accent" presStyleLbl="parChTrans1D1" presStyleIdx="3" presStyleCnt="4"/>
      <dgm:spPr/>
    </dgm:pt>
  </dgm:ptLst>
  <dgm:cxnLst>
    <dgm:cxn modelId="{675A1609-BCBF-41E0-A019-F2B460196C4B}" srcId="{8BF871A3-86F3-43D7-A712-013B982434D4}" destId="{C584D570-615A-4106-9CEA-E227C7B2980A}" srcOrd="0" destOrd="0" parTransId="{72F44AB7-5BC3-48E8-AC4C-BA3535B0C909}" sibTransId="{F1C43FD2-8CD7-490A-809B-B9527B892FAC}"/>
    <dgm:cxn modelId="{34E16F0B-842F-4139-BFAA-40374DC81E55}" srcId="{C3E11067-FF3F-4771-9477-2AC1A3D2434E}" destId="{AD2A1F3A-7C88-4075-B4C0-98A40176A45E}" srcOrd="3" destOrd="0" parTransId="{3F450B85-B405-4C15-B135-39248BD73B0D}" sibTransId="{8E972CB4-58AC-48A2-B7A5-FBA580BE1698}"/>
    <dgm:cxn modelId="{501D130E-E1DE-4F68-B98E-8EC018DE4640}" srcId="{AD2A1F3A-7C88-4075-B4C0-98A40176A45E}" destId="{50F30992-5BCC-421A-AAC2-E3FBED4480BD}" srcOrd="0" destOrd="0" parTransId="{2AA32854-FF60-4461-AE4C-AC65E8134203}" sibTransId="{72DF3E06-43B4-4C0F-A3CA-474584E2D93C}"/>
    <dgm:cxn modelId="{E007AB15-A56C-48F9-8B9D-44D435D605FB}" type="presOf" srcId="{AD2A1F3A-7C88-4075-B4C0-98A40176A45E}" destId="{F0C9296A-08C9-4DAD-B493-E08ABDCB3F5C}" srcOrd="0" destOrd="0" presId="urn:microsoft.com/office/officeart/2011/layout/TabList"/>
    <dgm:cxn modelId="{3ACAFA1D-0AA3-4F42-BDA0-2618D6297FD2}" srcId="{5BE3E60A-3795-4315-9560-0EBF0B11D20F}" destId="{E2AC57E8-F941-4425-B3B1-969203C3AD40}" srcOrd="0" destOrd="0" parTransId="{6F3AF8B1-B320-4B73-A278-108B547FDEBF}" sibTransId="{22614C3C-697D-4614-AF75-A75DA4CAF65E}"/>
    <dgm:cxn modelId="{085C2521-B393-46D0-A603-3DDDF10C5BD4}" type="presOf" srcId="{C584D570-615A-4106-9CEA-E227C7B2980A}" destId="{E2495CA4-A594-43A4-8816-733C6ABC7AD9}" srcOrd="0" destOrd="0" presId="urn:microsoft.com/office/officeart/2011/layout/TabList"/>
    <dgm:cxn modelId="{97850526-E3BD-4430-AB9F-6CC51590E652}" type="presOf" srcId="{51020828-BC0F-4403-A972-C7879AF1118C}" destId="{8311A5B1-BD44-4DE9-98AE-4314AE1BF4FD}" srcOrd="0" destOrd="0" presId="urn:microsoft.com/office/officeart/2011/layout/TabList"/>
    <dgm:cxn modelId="{82D74A27-8FD1-4216-A604-6894331623CE}" type="presOf" srcId="{F1F4A45E-D0B3-47B4-AD14-B6BBC96CD212}" destId="{8B5C6B4D-AE4B-4AA3-89A5-7D6600E8C486}" srcOrd="0" destOrd="1" presId="urn:microsoft.com/office/officeart/2011/layout/TabList"/>
    <dgm:cxn modelId="{A4FFF429-651F-479F-B915-A6EA5089AF3D}" srcId="{C3E11067-FF3F-4771-9477-2AC1A3D2434E}" destId="{8BF871A3-86F3-43D7-A712-013B982434D4}" srcOrd="0" destOrd="0" parTransId="{650C327E-13C0-4720-93DB-BE035B12F9A0}" sibTransId="{26097831-391E-4D95-B21A-FF6011A802BA}"/>
    <dgm:cxn modelId="{D422532A-8D22-4728-B166-B2599A9C1F4C}" srcId="{5BE3E60A-3795-4315-9560-0EBF0B11D20F}" destId="{1FC810E3-43E8-42AA-B62B-573B9C3B9650}" srcOrd="1" destOrd="0" parTransId="{D4B13D18-EBD1-4D45-AF9F-BC796CEE2A5F}" sibTransId="{FD2E28EB-EF4F-4C88-8AFB-85498A3C1EB1}"/>
    <dgm:cxn modelId="{0738412D-DEA9-429B-802B-D30B403919E8}" srcId="{C3E11067-FF3F-4771-9477-2AC1A3D2434E}" destId="{2983334B-F8F3-418B-8E54-50EF6C1D80CC}" srcOrd="1" destOrd="0" parTransId="{05164991-97CA-497C-B328-409BF7F761C4}" sibTransId="{34936CCA-07E4-495F-BE54-CEA509EA9FAA}"/>
    <dgm:cxn modelId="{06811333-996B-4C6D-B6C1-8B3DBAEA4C1D}" type="presOf" srcId="{93D6D219-CB26-4B80-90A3-A1137EDE74EE}" destId="{8B5C6B4D-AE4B-4AA3-89A5-7D6600E8C486}" srcOrd="0" destOrd="2" presId="urn:microsoft.com/office/officeart/2011/layout/TabList"/>
    <dgm:cxn modelId="{489B0F3B-7DC7-44DB-8462-45466CD8735E}" type="presOf" srcId="{E2AC57E8-F941-4425-B3B1-969203C3AD40}" destId="{7063EB0B-B708-4EFC-B7FA-F8FC633F33BD}" srcOrd="0" destOrd="0" presId="urn:microsoft.com/office/officeart/2011/layout/TabList"/>
    <dgm:cxn modelId="{27239340-7A14-4993-9B02-9763DCD91854}" srcId="{2983334B-F8F3-418B-8E54-50EF6C1D80CC}" destId="{CA64FFC2-2857-4623-A5FA-F2481F754388}" srcOrd="1" destOrd="0" parTransId="{3BCE5DC4-3EF9-4DEC-BD93-3332E5B76FD4}" sibTransId="{3CF864F6-3A58-4368-BC2D-61D8CBBEA466}"/>
    <dgm:cxn modelId="{6AC4ED48-AD7F-418E-AA7A-BF47F9CA9BAF}" type="presOf" srcId="{BCD7ACDB-B215-4206-91FA-CAA43321BC19}" destId="{5A048552-0FE1-4469-9446-99A7D4B2B327}" srcOrd="0" destOrd="2" presId="urn:microsoft.com/office/officeart/2011/layout/TabList"/>
    <dgm:cxn modelId="{68F9044C-ECB4-4095-B736-CBB945A107AF}" type="presOf" srcId="{DFD72A97-4082-430E-99D0-57482D41DFE5}" destId="{5A048552-0FE1-4469-9446-99A7D4B2B327}" srcOrd="0" destOrd="1" presId="urn:microsoft.com/office/officeart/2011/layout/TabList"/>
    <dgm:cxn modelId="{3618066D-E282-4FD3-8DB8-6435CE4E4CDF}" srcId="{8BF871A3-86F3-43D7-A712-013B982434D4}" destId="{93D6D219-CB26-4B80-90A3-A1137EDE74EE}" srcOrd="3" destOrd="0" parTransId="{F3A73B71-4F31-4368-A062-61B70E223270}" sibTransId="{4009880D-0EA0-4B33-B22E-77842C90A518}"/>
    <dgm:cxn modelId="{D4EB9853-95A0-478D-A7A4-01C79E34AF06}" srcId="{2983334B-F8F3-418B-8E54-50EF6C1D80CC}" destId="{DFD72A97-4082-430E-99D0-57482D41DFE5}" srcOrd="2" destOrd="0" parTransId="{E9272496-CCEA-4AAE-9CCF-6F3177693C6D}" sibTransId="{4F0322F0-A62F-4C7A-8C4F-E64C645D5CA9}"/>
    <dgm:cxn modelId="{43B73854-4529-4B1B-8BE6-35AA50A38655}" srcId="{5BE3E60A-3795-4315-9560-0EBF0B11D20F}" destId="{1E466302-4BEA-4E96-9309-C8C19F62DD43}" srcOrd="2" destOrd="0" parTransId="{BD2CE4A1-6C2D-41A3-B70A-609B49EEF93A}" sibTransId="{2B475793-81FA-4300-8BE9-1976BD25517F}"/>
    <dgm:cxn modelId="{F2534580-0535-4C5C-A041-02BD915E678B}" type="presOf" srcId="{7FFF71BA-1B35-4F1C-8F98-C893045FF35D}" destId="{8B5C6B4D-AE4B-4AA3-89A5-7D6600E8C486}" srcOrd="0" destOrd="0" presId="urn:microsoft.com/office/officeart/2011/layout/TabList"/>
    <dgm:cxn modelId="{DC29A796-B988-4708-BF9C-4AEDD518F831}" srcId="{2983334B-F8F3-418B-8E54-50EF6C1D80CC}" destId="{51020828-BC0F-4403-A972-C7879AF1118C}" srcOrd="0" destOrd="0" parTransId="{A7C38DE9-59DE-4C1D-8241-6387146BB104}" sibTransId="{99A4BC73-C2B5-418C-996A-E842F677708B}"/>
    <dgm:cxn modelId="{8C2389A3-B6D0-453A-A61A-8E3AC214018B}" srcId="{C3E11067-FF3F-4771-9477-2AC1A3D2434E}" destId="{5BE3E60A-3795-4315-9560-0EBF0B11D20F}" srcOrd="2" destOrd="0" parTransId="{71A994AB-1C38-499F-879B-2BE847035B30}" sibTransId="{985B8830-2650-4322-8638-C68F517ACCFE}"/>
    <dgm:cxn modelId="{485831B4-A2BE-4E98-98D8-F72D948B9858}" srcId="{8BF871A3-86F3-43D7-A712-013B982434D4}" destId="{7FFF71BA-1B35-4F1C-8F98-C893045FF35D}" srcOrd="1" destOrd="0" parTransId="{867225FB-4F89-495F-B4AA-DADB4FD2D497}" sibTransId="{2923AD96-2A1B-4533-BEC2-CB804EBA021F}"/>
    <dgm:cxn modelId="{1DFA9ABF-C7B0-41B0-BA37-FF1AEA568BCC}" type="presOf" srcId="{2983334B-F8F3-418B-8E54-50EF6C1D80CC}" destId="{3DA8140A-36A8-4A87-BD93-571AD90913F5}" srcOrd="0" destOrd="0" presId="urn:microsoft.com/office/officeart/2011/layout/TabList"/>
    <dgm:cxn modelId="{A53380C5-2C9D-4A00-9D11-27EECD0501A2}" srcId="{8BF871A3-86F3-43D7-A712-013B982434D4}" destId="{F1F4A45E-D0B3-47B4-AD14-B6BBC96CD212}" srcOrd="2" destOrd="0" parTransId="{19460EE9-2567-4DF6-9EA8-26246125F598}" sibTransId="{EC0C151C-94B3-4486-AC91-4D38DBF16329}"/>
    <dgm:cxn modelId="{4E2FB9C9-BA13-4FF4-8EA8-995D517E0BBA}" type="presOf" srcId="{5BE3E60A-3795-4315-9560-0EBF0B11D20F}" destId="{DC44BBE4-2DC2-4CCA-A047-40BEE6147B59}" srcOrd="0" destOrd="0" presId="urn:microsoft.com/office/officeart/2011/layout/TabList"/>
    <dgm:cxn modelId="{30AEE3CC-2E5A-4B13-8C21-D0220ECC8857}" type="presOf" srcId="{1FC810E3-43E8-42AA-B62B-573B9C3B9650}" destId="{56BFAFAE-0992-44DB-B81B-C3E4F6B141A0}" srcOrd="0" destOrd="0" presId="urn:microsoft.com/office/officeart/2011/layout/TabList"/>
    <dgm:cxn modelId="{228092D0-65BB-4333-9320-2FA8F8B348E3}" srcId="{2983334B-F8F3-418B-8E54-50EF6C1D80CC}" destId="{BCD7ACDB-B215-4206-91FA-CAA43321BC19}" srcOrd="3" destOrd="0" parTransId="{A70B7F96-7DD5-4ADF-B75B-B232ABB14D36}" sibTransId="{FF708FC9-8985-4ED2-96DB-4EB4701EB9DB}"/>
    <dgm:cxn modelId="{F22297D6-7F57-4DDA-921A-2B31150BAB62}" type="presOf" srcId="{8BF871A3-86F3-43D7-A712-013B982434D4}" destId="{CF5F6A0E-F65B-48E4-8A08-70B335CBB042}" srcOrd="0" destOrd="0" presId="urn:microsoft.com/office/officeart/2011/layout/TabList"/>
    <dgm:cxn modelId="{663D1BDC-5234-4032-A9DE-E30703D257B3}" type="presOf" srcId="{1E466302-4BEA-4E96-9309-C8C19F62DD43}" destId="{56BFAFAE-0992-44DB-B81B-C3E4F6B141A0}" srcOrd="0" destOrd="1" presId="urn:microsoft.com/office/officeart/2011/layout/TabList"/>
    <dgm:cxn modelId="{4C56E9E0-3E96-470C-B4C1-D1CA66330653}" type="presOf" srcId="{CA64FFC2-2857-4623-A5FA-F2481F754388}" destId="{5A048552-0FE1-4469-9446-99A7D4B2B327}" srcOrd="0" destOrd="0" presId="urn:microsoft.com/office/officeart/2011/layout/TabList"/>
    <dgm:cxn modelId="{E1A28EF5-3537-40D4-8B5B-ADB1456B29F4}" type="presOf" srcId="{50F30992-5BCC-421A-AAC2-E3FBED4480BD}" destId="{09260B4B-F0C7-4C07-9CBC-954937A46D7B}" srcOrd="0" destOrd="0" presId="urn:microsoft.com/office/officeart/2011/layout/TabList"/>
    <dgm:cxn modelId="{B72F5CFE-5CF1-4D84-8CC2-3DCBD8752410}" type="presOf" srcId="{C3E11067-FF3F-4771-9477-2AC1A3D2434E}" destId="{7562295E-6D2C-4663-849D-8F03D073A7A2}" srcOrd="0" destOrd="0" presId="urn:microsoft.com/office/officeart/2011/layout/TabList"/>
    <dgm:cxn modelId="{3C35FFBF-57E4-45BD-95E1-4CE2DBCF9F9C}" type="presParOf" srcId="{7562295E-6D2C-4663-849D-8F03D073A7A2}" destId="{A84172D1-73A4-4490-853A-B7582538AB2A}" srcOrd="0" destOrd="0" presId="urn:microsoft.com/office/officeart/2011/layout/TabList"/>
    <dgm:cxn modelId="{A41BBE58-CC90-478F-AFD2-1A5C3B427EED}" type="presParOf" srcId="{A84172D1-73A4-4490-853A-B7582538AB2A}" destId="{E2495CA4-A594-43A4-8816-733C6ABC7AD9}" srcOrd="0" destOrd="0" presId="urn:microsoft.com/office/officeart/2011/layout/TabList"/>
    <dgm:cxn modelId="{B0EF6849-13CC-4900-8829-37E49042ED4C}" type="presParOf" srcId="{A84172D1-73A4-4490-853A-B7582538AB2A}" destId="{CF5F6A0E-F65B-48E4-8A08-70B335CBB042}" srcOrd="1" destOrd="0" presId="urn:microsoft.com/office/officeart/2011/layout/TabList"/>
    <dgm:cxn modelId="{C590C4E2-D3F4-464D-B470-CE6685C175E8}" type="presParOf" srcId="{A84172D1-73A4-4490-853A-B7582538AB2A}" destId="{CF26A6FB-D0F0-4A61-AD8B-1E80ED402D73}" srcOrd="2" destOrd="0" presId="urn:microsoft.com/office/officeart/2011/layout/TabList"/>
    <dgm:cxn modelId="{E61CAA07-BAB1-498A-8181-D18E91E76A3C}" type="presParOf" srcId="{7562295E-6D2C-4663-849D-8F03D073A7A2}" destId="{8B5C6B4D-AE4B-4AA3-89A5-7D6600E8C486}" srcOrd="1" destOrd="0" presId="urn:microsoft.com/office/officeart/2011/layout/TabList"/>
    <dgm:cxn modelId="{28CDB336-A353-43F7-8EB1-530AD0757657}" type="presParOf" srcId="{7562295E-6D2C-4663-849D-8F03D073A7A2}" destId="{CC463467-9C57-445D-A3CD-524C0B4246F6}" srcOrd="2" destOrd="0" presId="urn:microsoft.com/office/officeart/2011/layout/TabList"/>
    <dgm:cxn modelId="{5C0EAAEE-1F72-443B-9CF2-97201518F5A1}" type="presParOf" srcId="{7562295E-6D2C-4663-849D-8F03D073A7A2}" destId="{5458FCFC-8F92-4A9D-B84E-5CD9BE5404B9}" srcOrd="3" destOrd="0" presId="urn:microsoft.com/office/officeart/2011/layout/TabList"/>
    <dgm:cxn modelId="{3C062C29-3893-45E0-9268-578D3EDE8E2B}" type="presParOf" srcId="{5458FCFC-8F92-4A9D-B84E-5CD9BE5404B9}" destId="{8311A5B1-BD44-4DE9-98AE-4314AE1BF4FD}" srcOrd="0" destOrd="0" presId="urn:microsoft.com/office/officeart/2011/layout/TabList"/>
    <dgm:cxn modelId="{BC46D2FE-0E8F-4187-BD51-E377B53D8A62}" type="presParOf" srcId="{5458FCFC-8F92-4A9D-B84E-5CD9BE5404B9}" destId="{3DA8140A-36A8-4A87-BD93-571AD90913F5}" srcOrd="1" destOrd="0" presId="urn:microsoft.com/office/officeart/2011/layout/TabList"/>
    <dgm:cxn modelId="{5A9D5BFA-107B-4552-8215-A5755A967BB3}" type="presParOf" srcId="{5458FCFC-8F92-4A9D-B84E-5CD9BE5404B9}" destId="{A7A39773-BC02-490B-B578-A7D22CD1B6EB}" srcOrd="2" destOrd="0" presId="urn:microsoft.com/office/officeart/2011/layout/TabList"/>
    <dgm:cxn modelId="{33465C7E-8EAE-409E-922A-25B1C1F572F5}" type="presParOf" srcId="{7562295E-6D2C-4663-849D-8F03D073A7A2}" destId="{5A048552-0FE1-4469-9446-99A7D4B2B327}" srcOrd="4" destOrd="0" presId="urn:microsoft.com/office/officeart/2011/layout/TabList"/>
    <dgm:cxn modelId="{D9C988DF-DBB1-4451-8547-54EF4BBF0457}" type="presParOf" srcId="{7562295E-6D2C-4663-849D-8F03D073A7A2}" destId="{7E2FA54A-071F-4F09-B642-CF5869A689F8}" srcOrd="5" destOrd="0" presId="urn:microsoft.com/office/officeart/2011/layout/TabList"/>
    <dgm:cxn modelId="{D2DED21F-662A-48F6-9069-75537D309EFB}" type="presParOf" srcId="{7562295E-6D2C-4663-849D-8F03D073A7A2}" destId="{8B7A520F-CD27-4CEE-9282-7A9333785B85}" srcOrd="6" destOrd="0" presId="urn:microsoft.com/office/officeart/2011/layout/TabList"/>
    <dgm:cxn modelId="{F126BEF3-03E0-45ED-9A5D-D24FED7EA368}" type="presParOf" srcId="{8B7A520F-CD27-4CEE-9282-7A9333785B85}" destId="{7063EB0B-B708-4EFC-B7FA-F8FC633F33BD}" srcOrd="0" destOrd="0" presId="urn:microsoft.com/office/officeart/2011/layout/TabList"/>
    <dgm:cxn modelId="{3CAAF589-39FD-4FDF-9253-E6581B646C28}" type="presParOf" srcId="{8B7A520F-CD27-4CEE-9282-7A9333785B85}" destId="{DC44BBE4-2DC2-4CCA-A047-40BEE6147B59}" srcOrd="1" destOrd="0" presId="urn:microsoft.com/office/officeart/2011/layout/TabList"/>
    <dgm:cxn modelId="{34C30CCB-1DD1-410C-9A49-3A0473F7B404}" type="presParOf" srcId="{8B7A520F-CD27-4CEE-9282-7A9333785B85}" destId="{EEEF9551-CD1B-4C81-BDB5-2FC1D72ACA89}" srcOrd="2" destOrd="0" presId="urn:microsoft.com/office/officeart/2011/layout/TabList"/>
    <dgm:cxn modelId="{78ACD364-3015-4CFF-9574-4A300A2490E0}" type="presParOf" srcId="{7562295E-6D2C-4663-849D-8F03D073A7A2}" destId="{56BFAFAE-0992-44DB-B81B-C3E4F6B141A0}" srcOrd="7" destOrd="0" presId="urn:microsoft.com/office/officeart/2011/layout/TabList"/>
    <dgm:cxn modelId="{203B34EC-7BF8-4DF9-AC36-1C603A4195D4}" type="presParOf" srcId="{7562295E-6D2C-4663-849D-8F03D073A7A2}" destId="{AA7FAC69-DE2F-4B8D-BB07-BFE2CB699AA9}" srcOrd="8" destOrd="0" presId="urn:microsoft.com/office/officeart/2011/layout/TabList"/>
    <dgm:cxn modelId="{5263E2F1-D425-44BD-9E0F-F48D0AF08202}" type="presParOf" srcId="{7562295E-6D2C-4663-849D-8F03D073A7A2}" destId="{EA184843-1C82-40E3-A931-F17F31904F3D}" srcOrd="9" destOrd="0" presId="urn:microsoft.com/office/officeart/2011/layout/TabList"/>
    <dgm:cxn modelId="{1C3512FC-E140-44FB-9B9A-DA0E1B1BB71D}" type="presParOf" srcId="{EA184843-1C82-40E3-A931-F17F31904F3D}" destId="{09260B4B-F0C7-4C07-9CBC-954937A46D7B}" srcOrd="0" destOrd="0" presId="urn:microsoft.com/office/officeart/2011/layout/TabList"/>
    <dgm:cxn modelId="{61966225-4D9D-42D0-B81E-12E51FC018E0}" type="presParOf" srcId="{EA184843-1C82-40E3-A931-F17F31904F3D}" destId="{F0C9296A-08C9-4DAD-B493-E08ABDCB3F5C}" srcOrd="1" destOrd="0" presId="urn:microsoft.com/office/officeart/2011/layout/TabList"/>
    <dgm:cxn modelId="{87CB125E-16B5-463B-B136-52A12E3CD300}" type="presParOf" srcId="{EA184843-1C82-40E3-A931-F17F31904F3D}" destId="{9C607DFE-64A0-4FCA-887C-5E74D3B49060}"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DFAD4D-74CF-4FFF-8EB6-54CCAD37101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8882CB95-B980-48C6-B1AB-59B2153C86F7}">
      <dgm:prSet phldrT="[Text]"/>
      <dgm:spPr/>
      <dgm:t>
        <a:bodyPr/>
        <a:lstStyle/>
        <a:p>
          <a:r>
            <a:rPr lang="en-US" dirty="0"/>
            <a:t>Negative Coping Strategies</a:t>
          </a:r>
        </a:p>
      </dgm:t>
    </dgm:pt>
    <dgm:pt modelId="{7D58B757-743D-428D-8148-C2FA1BB2D8F4}" type="parTrans" cxnId="{EC8BEA7B-EC73-4B72-B7DD-5DD98D8DA1BD}">
      <dgm:prSet/>
      <dgm:spPr/>
      <dgm:t>
        <a:bodyPr/>
        <a:lstStyle/>
        <a:p>
          <a:endParaRPr lang="en-US"/>
        </a:p>
      </dgm:t>
    </dgm:pt>
    <dgm:pt modelId="{165779A2-5279-4F1E-94FD-E7261113E6C8}" type="sibTrans" cxnId="{EC8BEA7B-EC73-4B72-B7DD-5DD98D8DA1BD}">
      <dgm:prSet/>
      <dgm:spPr/>
      <dgm:t>
        <a:bodyPr/>
        <a:lstStyle/>
        <a:p>
          <a:endParaRPr lang="en-US"/>
        </a:p>
      </dgm:t>
    </dgm:pt>
    <dgm:pt modelId="{B48ACDD5-B751-4385-B90E-B4D436CBF2AE}">
      <dgm:prSet phldrT="[Text]"/>
      <dgm:spPr/>
      <dgm:t>
        <a:bodyPr/>
        <a:lstStyle/>
        <a:p>
          <a:r>
            <a:rPr lang="en-US" dirty="0"/>
            <a:t>alcohol consumption</a:t>
          </a:r>
        </a:p>
      </dgm:t>
    </dgm:pt>
    <dgm:pt modelId="{545C026D-D915-4057-AF6B-88C8E6542AD3}" type="parTrans" cxnId="{EBBA01FA-612F-43DB-BF2F-9479CF2E8B55}">
      <dgm:prSet/>
      <dgm:spPr/>
      <dgm:t>
        <a:bodyPr/>
        <a:lstStyle/>
        <a:p>
          <a:endParaRPr lang="en-US"/>
        </a:p>
      </dgm:t>
    </dgm:pt>
    <dgm:pt modelId="{DA6B608B-E4E6-4DF7-AE45-69A12C1EEB4D}" type="sibTrans" cxnId="{EBBA01FA-612F-43DB-BF2F-9479CF2E8B55}">
      <dgm:prSet/>
      <dgm:spPr/>
      <dgm:t>
        <a:bodyPr/>
        <a:lstStyle/>
        <a:p>
          <a:endParaRPr lang="en-US"/>
        </a:p>
      </dgm:t>
    </dgm:pt>
    <dgm:pt modelId="{2C036BA6-D27B-4F49-8861-4003DEE14AD3}">
      <dgm:prSet phldrT="[Text]"/>
      <dgm:spPr/>
      <dgm:t>
        <a:bodyPr/>
        <a:lstStyle/>
        <a:p>
          <a:r>
            <a:rPr lang="en-US" dirty="0"/>
            <a:t>crying</a:t>
          </a:r>
        </a:p>
      </dgm:t>
    </dgm:pt>
    <dgm:pt modelId="{C2EA9D3F-C662-42D7-9910-BE143074CA05}" type="parTrans" cxnId="{758AA05E-D0B4-4E35-8137-25C0D4FEB647}">
      <dgm:prSet/>
      <dgm:spPr/>
      <dgm:t>
        <a:bodyPr/>
        <a:lstStyle/>
        <a:p>
          <a:endParaRPr lang="en-US"/>
        </a:p>
      </dgm:t>
    </dgm:pt>
    <dgm:pt modelId="{31755DB8-4F2D-4736-B325-0608D75D8239}" type="sibTrans" cxnId="{758AA05E-D0B4-4E35-8137-25C0D4FEB647}">
      <dgm:prSet/>
      <dgm:spPr/>
      <dgm:t>
        <a:bodyPr/>
        <a:lstStyle/>
        <a:p>
          <a:endParaRPr lang="en-US"/>
        </a:p>
      </dgm:t>
    </dgm:pt>
    <dgm:pt modelId="{36F4C025-BE19-4D3D-9960-5EF5D5219D12}">
      <dgm:prSet phldrT="[Text]"/>
      <dgm:spPr/>
      <dgm:t>
        <a:bodyPr/>
        <a:lstStyle/>
        <a:p>
          <a:r>
            <a:rPr lang="en-US" dirty="0"/>
            <a:t>self-harm/suicide</a:t>
          </a:r>
        </a:p>
      </dgm:t>
    </dgm:pt>
    <dgm:pt modelId="{A22FD996-1D87-4330-98C0-F3EF426CCAA5}" type="parTrans" cxnId="{574CFA09-73E6-41BF-BF8F-7D4EF99C27E0}">
      <dgm:prSet/>
      <dgm:spPr/>
      <dgm:t>
        <a:bodyPr/>
        <a:lstStyle/>
        <a:p>
          <a:endParaRPr lang="en-US"/>
        </a:p>
      </dgm:t>
    </dgm:pt>
    <dgm:pt modelId="{500279C6-25A7-47DE-9C80-FC05F971B383}" type="sibTrans" cxnId="{574CFA09-73E6-41BF-BF8F-7D4EF99C27E0}">
      <dgm:prSet/>
      <dgm:spPr/>
      <dgm:t>
        <a:bodyPr/>
        <a:lstStyle/>
        <a:p>
          <a:endParaRPr lang="en-US"/>
        </a:p>
      </dgm:t>
    </dgm:pt>
    <dgm:pt modelId="{AE13F017-A885-4470-8616-D20ADB8A0661}">
      <dgm:prSet phldrT="[Text]"/>
      <dgm:spPr/>
      <dgm:t>
        <a:bodyPr/>
        <a:lstStyle/>
        <a:p>
          <a:r>
            <a:rPr lang="en-US" dirty="0"/>
            <a:t>Positive Coping Strategies</a:t>
          </a:r>
        </a:p>
      </dgm:t>
    </dgm:pt>
    <dgm:pt modelId="{4AC733F9-75FB-4778-86CE-B7D239B523E2}" type="parTrans" cxnId="{D57695DC-9FC6-4503-AFDF-4E11E5E17E59}">
      <dgm:prSet/>
      <dgm:spPr/>
      <dgm:t>
        <a:bodyPr/>
        <a:lstStyle/>
        <a:p>
          <a:endParaRPr lang="en-US"/>
        </a:p>
      </dgm:t>
    </dgm:pt>
    <dgm:pt modelId="{8A774B13-F7E2-4295-9ACA-2BA7D23ADD3D}" type="sibTrans" cxnId="{D57695DC-9FC6-4503-AFDF-4E11E5E17E59}">
      <dgm:prSet/>
      <dgm:spPr/>
      <dgm:t>
        <a:bodyPr/>
        <a:lstStyle/>
        <a:p>
          <a:endParaRPr lang="en-US"/>
        </a:p>
      </dgm:t>
    </dgm:pt>
    <dgm:pt modelId="{1A1E0D65-B482-475D-A1A3-AB201010EC51}">
      <dgm:prSet phldrT="[Text]"/>
      <dgm:spPr/>
      <dgm:t>
        <a:bodyPr/>
        <a:lstStyle/>
        <a:p>
          <a:r>
            <a:rPr lang="en-US" dirty="0"/>
            <a:t>engaging with family and friends</a:t>
          </a:r>
        </a:p>
      </dgm:t>
    </dgm:pt>
    <dgm:pt modelId="{F9699F63-25B1-48DB-9F45-DF9CFF5524CE}" type="parTrans" cxnId="{B2A5FF45-D73C-479E-8528-05AC56D3E14D}">
      <dgm:prSet/>
      <dgm:spPr/>
      <dgm:t>
        <a:bodyPr/>
        <a:lstStyle/>
        <a:p>
          <a:endParaRPr lang="en-US"/>
        </a:p>
      </dgm:t>
    </dgm:pt>
    <dgm:pt modelId="{8C12587C-8B90-4A43-B27B-583B3660D2B9}" type="sibTrans" cxnId="{B2A5FF45-D73C-479E-8528-05AC56D3E14D}">
      <dgm:prSet/>
      <dgm:spPr/>
      <dgm:t>
        <a:bodyPr/>
        <a:lstStyle/>
        <a:p>
          <a:endParaRPr lang="en-US"/>
        </a:p>
      </dgm:t>
    </dgm:pt>
    <dgm:pt modelId="{0D7AD0C4-4129-4368-9A4C-4C187DB474BE}">
      <dgm:prSet phldrT="[Text]"/>
      <dgm:spPr/>
      <dgm:t>
        <a:bodyPr/>
        <a:lstStyle/>
        <a:p>
          <a:r>
            <a:rPr lang="en-US" dirty="0"/>
            <a:t>pets</a:t>
          </a:r>
        </a:p>
      </dgm:t>
    </dgm:pt>
    <dgm:pt modelId="{99A386A2-7D87-41D6-8CFC-F1CAD92609B8}" type="parTrans" cxnId="{36E6A52D-EB38-4F49-ADBC-8494EED23D83}">
      <dgm:prSet/>
      <dgm:spPr/>
      <dgm:t>
        <a:bodyPr/>
        <a:lstStyle/>
        <a:p>
          <a:endParaRPr lang="en-US"/>
        </a:p>
      </dgm:t>
    </dgm:pt>
    <dgm:pt modelId="{FBC26684-8AFA-4894-B4F6-0F0D6E2DBE13}" type="sibTrans" cxnId="{36E6A52D-EB38-4F49-ADBC-8494EED23D83}">
      <dgm:prSet/>
      <dgm:spPr/>
      <dgm:t>
        <a:bodyPr/>
        <a:lstStyle/>
        <a:p>
          <a:endParaRPr lang="en-US"/>
        </a:p>
      </dgm:t>
    </dgm:pt>
    <dgm:pt modelId="{44C57D7B-72CE-4845-9861-D1ED482AE29B}">
      <dgm:prSet phldrT="[Text]"/>
      <dgm:spPr/>
      <dgm:t>
        <a:bodyPr/>
        <a:lstStyle/>
        <a:p>
          <a:r>
            <a:rPr lang="en-US" dirty="0"/>
            <a:t>living at home</a:t>
          </a:r>
        </a:p>
      </dgm:t>
    </dgm:pt>
    <dgm:pt modelId="{434E4120-952D-41A4-84A0-44004B402C9F}" type="parTrans" cxnId="{EE650B5D-2F11-4A11-9762-BE8C6145B1DC}">
      <dgm:prSet/>
      <dgm:spPr/>
      <dgm:t>
        <a:bodyPr/>
        <a:lstStyle/>
        <a:p>
          <a:endParaRPr lang="en-US"/>
        </a:p>
      </dgm:t>
    </dgm:pt>
    <dgm:pt modelId="{2C3863BB-E75D-4B57-A096-15A3ABEF86CC}" type="sibTrans" cxnId="{EE650B5D-2F11-4A11-9762-BE8C6145B1DC}">
      <dgm:prSet/>
      <dgm:spPr/>
      <dgm:t>
        <a:bodyPr/>
        <a:lstStyle/>
        <a:p>
          <a:endParaRPr lang="en-US"/>
        </a:p>
      </dgm:t>
    </dgm:pt>
    <dgm:pt modelId="{A8CC26EC-06D7-4FF7-9CD3-7345595412F6}">
      <dgm:prSet phldrT="[Text]"/>
      <dgm:spPr/>
      <dgm:t>
        <a:bodyPr/>
        <a:lstStyle/>
        <a:p>
          <a:r>
            <a:rPr lang="en-US" dirty="0"/>
            <a:t>smoking </a:t>
          </a:r>
        </a:p>
      </dgm:t>
    </dgm:pt>
    <dgm:pt modelId="{B1281D24-75DE-4047-898E-6814046D7723}" type="parTrans" cxnId="{C57B5BD1-4498-4C00-8AAA-51797A9C54F0}">
      <dgm:prSet/>
      <dgm:spPr/>
      <dgm:t>
        <a:bodyPr/>
        <a:lstStyle/>
        <a:p>
          <a:endParaRPr lang="en-US"/>
        </a:p>
      </dgm:t>
    </dgm:pt>
    <dgm:pt modelId="{83C28FE6-E653-43F6-A139-72CC75244FD9}" type="sibTrans" cxnId="{C57B5BD1-4498-4C00-8AAA-51797A9C54F0}">
      <dgm:prSet/>
      <dgm:spPr/>
      <dgm:t>
        <a:bodyPr/>
        <a:lstStyle/>
        <a:p>
          <a:endParaRPr lang="en-US"/>
        </a:p>
      </dgm:t>
    </dgm:pt>
    <dgm:pt modelId="{6B49C2FE-8820-4950-ABFA-19B3FA625BD3}">
      <dgm:prSet phldrT="[Text]"/>
      <dgm:spPr/>
      <dgm:t>
        <a:bodyPr/>
        <a:lstStyle/>
        <a:p>
          <a:r>
            <a:rPr lang="en-US" dirty="0"/>
            <a:t>no method</a:t>
          </a:r>
        </a:p>
      </dgm:t>
    </dgm:pt>
    <dgm:pt modelId="{BD7F163D-4099-4DCB-A5FC-8B1C82CDD795}" type="parTrans" cxnId="{96A449FD-3E52-4771-92C9-2134834E9953}">
      <dgm:prSet/>
      <dgm:spPr/>
      <dgm:t>
        <a:bodyPr/>
        <a:lstStyle/>
        <a:p>
          <a:endParaRPr lang="en-US"/>
        </a:p>
      </dgm:t>
    </dgm:pt>
    <dgm:pt modelId="{EC250E05-37AB-4087-96D4-F4ADCD317100}" type="sibTrans" cxnId="{96A449FD-3E52-4771-92C9-2134834E9953}">
      <dgm:prSet/>
      <dgm:spPr/>
      <dgm:t>
        <a:bodyPr/>
        <a:lstStyle/>
        <a:p>
          <a:endParaRPr lang="en-US"/>
        </a:p>
      </dgm:t>
    </dgm:pt>
    <dgm:pt modelId="{B5D58FB2-9CA5-4659-AEFB-28240331C90E}">
      <dgm:prSet phldrT="[Text]"/>
      <dgm:spPr/>
      <dgm:t>
        <a:bodyPr/>
        <a:lstStyle/>
        <a:p>
          <a:r>
            <a:rPr lang="en-US" dirty="0"/>
            <a:t>listing to music</a:t>
          </a:r>
        </a:p>
      </dgm:t>
    </dgm:pt>
    <dgm:pt modelId="{456F26DD-C6F9-48B0-8C55-659459F21635}" type="parTrans" cxnId="{E0FB42FD-C673-43A9-B222-71520D54B526}">
      <dgm:prSet/>
      <dgm:spPr/>
      <dgm:t>
        <a:bodyPr/>
        <a:lstStyle/>
        <a:p>
          <a:endParaRPr lang="en-US"/>
        </a:p>
      </dgm:t>
    </dgm:pt>
    <dgm:pt modelId="{506ACAD5-FA44-4142-BD3D-989D7231B38A}" type="sibTrans" cxnId="{E0FB42FD-C673-43A9-B222-71520D54B526}">
      <dgm:prSet/>
      <dgm:spPr/>
      <dgm:t>
        <a:bodyPr/>
        <a:lstStyle/>
        <a:p>
          <a:endParaRPr lang="en-US"/>
        </a:p>
      </dgm:t>
    </dgm:pt>
    <dgm:pt modelId="{A63493D2-9E73-4064-94C0-2A3C3F003C64}">
      <dgm:prSet phldrT="[Text]"/>
      <dgm:spPr/>
      <dgm:t>
        <a:bodyPr/>
        <a:lstStyle/>
        <a:p>
          <a:r>
            <a:rPr lang="en-US" dirty="0"/>
            <a:t>being outdoors</a:t>
          </a:r>
        </a:p>
      </dgm:t>
    </dgm:pt>
    <dgm:pt modelId="{A5D47309-60C2-4057-A851-1B97394E7166}" type="parTrans" cxnId="{A1602C9F-0254-43D8-814D-CE46C95315AB}">
      <dgm:prSet/>
      <dgm:spPr/>
      <dgm:t>
        <a:bodyPr/>
        <a:lstStyle/>
        <a:p>
          <a:endParaRPr lang="en-US"/>
        </a:p>
      </dgm:t>
    </dgm:pt>
    <dgm:pt modelId="{B282080B-C419-4214-9C4D-456A8D581492}" type="sibTrans" cxnId="{A1602C9F-0254-43D8-814D-CE46C95315AB}">
      <dgm:prSet/>
      <dgm:spPr/>
      <dgm:t>
        <a:bodyPr/>
        <a:lstStyle/>
        <a:p>
          <a:endParaRPr lang="en-US"/>
        </a:p>
      </dgm:t>
    </dgm:pt>
    <dgm:pt modelId="{9EDFFAF1-28BA-4955-89D1-8CFEA14F9116}" type="pres">
      <dgm:prSet presAssocID="{70DFAD4D-74CF-4FFF-8EB6-54CCAD371013}" presName="layout" presStyleCnt="0">
        <dgm:presLayoutVars>
          <dgm:chMax/>
          <dgm:chPref/>
          <dgm:dir/>
          <dgm:resizeHandles/>
        </dgm:presLayoutVars>
      </dgm:prSet>
      <dgm:spPr/>
    </dgm:pt>
    <dgm:pt modelId="{41FD1BC5-DC82-4DC3-BDDA-58547E72B76D}" type="pres">
      <dgm:prSet presAssocID="{8882CB95-B980-48C6-B1AB-59B2153C86F7}" presName="root" presStyleCnt="0">
        <dgm:presLayoutVars>
          <dgm:chMax/>
          <dgm:chPref/>
        </dgm:presLayoutVars>
      </dgm:prSet>
      <dgm:spPr/>
    </dgm:pt>
    <dgm:pt modelId="{778FF4B8-3CC3-4AFC-9514-E55A43558305}" type="pres">
      <dgm:prSet presAssocID="{8882CB95-B980-48C6-B1AB-59B2153C86F7}" presName="rootComposite" presStyleCnt="0">
        <dgm:presLayoutVars/>
      </dgm:prSet>
      <dgm:spPr/>
    </dgm:pt>
    <dgm:pt modelId="{56359AB0-C5BD-460A-B072-9238B3BBC039}" type="pres">
      <dgm:prSet presAssocID="{8882CB95-B980-48C6-B1AB-59B2153C86F7}" presName="ParentAccent" presStyleLbl="alignNode1" presStyleIdx="0" presStyleCnt="2"/>
      <dgm:spPr/>
    </dgm:pt>
    <dgm:pt modelId="{9D5ECCC9-29BE-4A6C-A0AE-CFB4A175FEDF}" type="pres">
      <dgm:prSet presAssocID="{8882CB95-B980-48C6-B1AB-59B2153C86F7}" presName="ParentSmallAccent" presStyleLbl="fgAcc1" presStyleIdx="0" presStyleCnt="2"/>
      <dgm:spPr/>
    </dgm:pt>
    <dgm:pt modelId="{998E83B5-EC88-48A2-972F-30DF12E96158}" type="pres">
      <dgm:prSet presAssocID="{8882CB95-B980-48C6-B1AB-59B2153C86F7}" presName="Parent" presStyleLbl="revTx" presStyleIdx="0" presStyleCnt="12">
        <dgm:presLayoutVars>
          <dgm:chMax/>
          <dgm:chPref val="4"/>
          <dgm:bulletEnabled val="1"/>
        </dgm:presLayoutVars>
      </dgm:prSet>
      <dgm:spPr/>
    </dgm:pt>
    <dgm:pt modelId="{4914B4E4-EDF8-4FDD-AEDA-1109857264D8}" type="pres">
      <dgm:prSet presAssocID="{8882CB95-B980-48C6-B1AB-59B2153C86F7}" presName="childShape" presStyleCnt="0">
        <dgm:presLayoutVars>
          <dgm:chMax val="0"/>
          <dgm:chPref val="0"/>
        </dgm:presLayoutVars>
      </dgm:prSet>
      <dgm:spPr/>
    </dgm:pt>
    <dgm:pt modelId="{578AC9CF-DABB-45D4-853A-26AF61964CAE}" type="pres">
      <dgm:prSet presAssocID="{B48ACDD5-B751-4385-B90E-B4D436CBF2AE}" presName="childComposite" presStyleCnt="0">
        <dgm:presLayoutVars>
          <dgm:chMax val="0"/>
          <dgm:chPref val="0"/>
        </dgm:presLayoutVars>
      </dgm:prSet>
      <dgm:spPr/>
    </dgm:pt>
    <dgm:pt modelId="{738B933F-8F0F-4E8D-9A88-456050EEAB02}" type="pres">
      <dgm:prSet presAssocID="{B48ACDD5-B751-4385-B90E-B4D436CBF2AE}" presName="ChildAccent" presStyleLbl="solidFgAcc1" presStyleIdx="0" presStyleCnt="10"/>
      <dgm:spPr/>
    </dgm:pt>
    <dgm:pt modelId="{E39D85D8-FBD5-4CAB-97B6-BDF07BC68115}" type="pres">
      <dgm:prSet presAssocID="{B48ACDD5-B751-4385-B90E-B4D436CBF2AE}" presName="Child" presStyleLbl="revTx" presStyleIdx="1" presStyleCnt="12">
        <dgm:presLayoutVars>
          <dgm:chMax val="0"/>
          <dgm:chPref val="0"/>
          <dgm:bulletEnabled val="1"/>
        </dgm:presLayoutVars>
      </dgm:prSet>
      <dgm:spPr/>
    </dgm:pt>
    <dgm:pt modelId="{F303454A-7468-4D1D-8F57-517DB4E94693}" type="pres">
      <dgm:prSet presAssocID="{2C036BA6-D27B-4F49-8861-4003DEE14AD3}" presName="childComposite" presStyleCnt="0">
        <dgm:presLayoutVars>
          <dgm:chMax val="0"/>
          <dgm:chPref val="0"/>
        </dgm:presLayoutVars>
      </dgm:prSet>
      <dgm:spPr/>
    </dgm:pt>
    <dgm:pt modelId="{899CD829-DA54-4BCE-9318-2A89332ADCAC}" type="pres">
      <dgm:prSet presAssocID="{2C036BA6-D27B-4F49-8861-4003DEE14AD3}" presName="ChildAccent" presStyleLbl="solidFgAcc1" presStyleIdx="1" presStyleCnt="10"/>
      <dgm:spPr/>
    </dgm:pt>
    <dgm:pt modelId="{F9072F25-02D3-4A24-81BF-A898C31F72AA}" type="pres">
      <dgm:prSet presAssocID="{2C036BA6-D27B-4F49-8861-4003DEE14AD3}" presName="Child" presStyleLbl="revTx" presStyleIdx="2" presStyleCnt="12">
        <dgm:presLayoutVars>
          <dgm:chMax val="0"/>
          <dgm:chPref val="0"/>
          <dgm:bulletEnabled val="1"/>
        </dgm:presLayoutVars>
      </dgm:prSet>
      <dgm:spPr/>
    </dgm:pt>
    <dgm:pt modelId="{4719839C-A892-4E48-A57E-DA3CDBF8C3E1}" type="pres">
      <dgm:prSet presAssocID="{36F4C025-BE19-4D3D-9960-5EF5D5219D12}" presName="childComposite" presStyleCnt="0">
        <dgm:presLayoutVars>
          <dgm:chMax val="0"/>
          <dgm:chPref val="0"/>
        </dgm:presLayoutVars>
      </dgm:prSet>
      <dgm:spPr/>
    </dgm:pt>
    <dgm:pt modelId="{8B7E0BF4-2A2E-419C-B76B-857913D76A05}" type="pres">
      <dgm:prSet presAssocID="{36F4C025-BE19-4D3D-9960-5EF5D5219D12}" presName="ChildAccent" presStyleLbl="solidFgAcc1" presStyleIdx="2" presStyleCnt="10"/>
      <dgm:spPr/>
    </dgm:pt>
    <dgm:pt modelId="{12FF7293-3497-4ABC-A2D6-B7683210B74F}" type="pres">
      <dgm:prSet presAssocID="{36F4C025-BE19-4D3D-9960-5EF5D5219D12}" presName="Child" presStyleLbl="revTx" presStyleIdx="3" presStyleCnt="12">
        <dgm:presLayoutVars>
          <dgm:chMax val="0"/>
          <dgm:chPref val="0"/>
          <dgm:bulletEnabled val="1"/>
        </dgm:presLayoutVars>
      </dgm:prSet>
      <dgm:spPr/>
    </dgm:pt>
    <dgm:pt modelId="{7948737F-748E-4B68-9E05-308F213D4F18}" type="pres">
      <dgm:prSet presAssocID="{A8CC26EC-06D7-4FF7-9CD3-7345595412F6}" presName="childComposite" presStyleCnt="0">
        <dgm:presLayoutVars>
          <dgm:chMax val="0"/>
          <dgm:chPref val="0"/>
        </dgm:presLayoutVars>
      </dgm:prSet>
      <dgm:spPr/>
    </dgm:pt>
    <dgm:pt modelId="{30DDA513-C69C-45CE-B217-294DBAC44811}" type="pres">
      <dgm:prSet presAssocID="{A8CC26EC-06D7-4FF7-9CD3-7345595412F6}" presName="ChildAccent" presStyleLbl="solidFgAcc1" presStyleIdx="3" presStyleCnt="10"/>
      <dgm:spPr/>
    </dgm:pt>
    <dgm:pt modelId="{25BA6ADB-ADC9-4A6A-B5E1-1F58694C2B06}" type="pres">
      <dgm:prSet presAssocID="{A8CC26EC-06D7-4FF7-9CD3-7345595412F6}" presName="Child" presStyleLbl="revTx" presStyleIdx="4" presStyleCnt="12">
        <dgm:presLayoutVars>
          <dgm:chMax val="0"/>
          <dgm:chPref val="0"/>
          <dgm:bulletEnabled val="1"/>
        </dgm:presLayoutVars>
      </dgm:prSet>
      <dgm:spPr/>
    </dgm:pt>
    <dgm:pt modelId="{40FF2BA8-68B7-4240-8627-5DCAD1C63D3B}" type="pres">
      <dgm:prSet presAssocID="{6B49C2FE-8820-4950-ABFA-19B3FA625BD3}" presName="childComposite" presStyleCnt="0">
        <dgm:presLayoutVars>
          <dgm:chMax val="0"/>
          <dgm:chPref val="0"/>
        </dgm:presLayoutVars>
      </dgm:prSet>
      <dgm:spPr/>
    </dgm:pt>
    <dgm:pt modelId="{29E4076E-E9F3-45E8-BCE8-2C16D704BED9}" type="pres">
      <dgm:prSet presAssocID="{6B49C2FE-8820-4950-ABFA-19B3FA625BD3}" presName="ChildAccent" presStyleLbl="solidFgAcc1" presStyleIdx="4" presStyleCnt="10"/>
      <dgm:spPr/>
    </dgm:pt>
    <dgm:pt modelId="{93D3C5C7-F7DA-492E-96D6-EFB5658CC648}" type="pres">
      <dgm:prSet presAssocID="{6B49C2FE-8820-4950-ABFA-19B3FA625BD3}" presName="Child" presStyleLbl="revTx" presStyleIdx="5" presStyleCnt="12">
        <dgm:presLayoutVars>
          <dgm:chMax val="0"/>
          <dgm:chPref val="0"/>
          <dgm:bulletEnabled val="1"/>
        </dgm:presLayoutVars>
      </dgm:prSet>
      <dgm:spPr/>
    </dgm:pt>
    <dgm:pt modelId="{FA0A0CCC-EB2C-4FB6-B6FB-62A672C5CE84}" type="pres">
      <dgm:prSet presAssocID="{AE13F017-A885-4470-8616-D20ADB8A0661}" presName="root" presStyleCnt="0">
        <dgm:presLayoutVars>
          <dgm:chMax/>
          <dgm:chPref/>
        </dgm:presLayoutVars>
      </dgm:prSet>
      <dgm:spPr/>
    </dgm:pt>
    <dgm:pt modelId="{CFAB5696-060D-4AED-841E-5FFFD391BD84}" type="pres">
      <dgm:prSet presAssocID="{AE13F017-A885-4470-8616-D20ADB8A0661}" presName="rootComposite" presStyleCnt="0">
        <dgm:presLayoutVars/>
      </dgm:prSet>
      <dgm:spPr/>
    </dgm:pt>
    <dgm:pt modelId="{F7D61A23-C97F-47CB-9085-33A5FBEEECB6}" type="pres">
      <dgm:prSet presAssocID="{AE13F017-A885-4470-8616-D20ADB8A0661}" presName="ParentAccent" presStyleLbl="alignNode1" presStyleIdx="1" presStyleCnt="2"/>
      <dgm:spPr/>
    </dgm:pt>
    <dgm:pt modelId="{F565B7E8-09EF-47DA-85D5-DF3B5F9F5BE9}" type="pres">
      <dgm:prSet presAssocID="{AE13F017-A885-4470-8616-D20ADB8A0661}" presName="ParentSmallAccent" presStyleLbl="fgAcc1" presStyleIdx="1" presStyleCnt="2"/>
      <dgm:spPr/>
    </dgm:pt>
    <dgm:pt modelId="{B27465CE-7DCE-4AF2-B444-088185994D5D}" type="pres">
      <dgm:prSet presAssocID="{AE13F017-A885-4470-8616-D20ADB8A0661}" presName="Parent" presStyleLbl="revTx" presStyleIdx="6" presStyleCnt="12">
        <dgm:presLayoutVars>
          <dgm:chMax/>
          <dgm:chPref val="4"/>
          <dgm:bulletEnabled val="1"/>
        </dgm:presLayoutVars>
      </dgm:prSet>
      <dgm:spPr/>
    </dgm:pt>
    <dgm:pt modelId="{7E6FBA14-03E1-4756-9371-344E6614FF79}" type="pres">
      <dgm:prSet presAssocID="{AE13F017-A885-4470-8616-D20ADB8A0661}" presName="childShape" presStyleCnt="0">
        <dgm:presLayoutVars>
          <dgm:chMax val="0"/>
          <dgm:chPref val="0"/>
        </dgm:presLayoutVars>
      </dgm:prSet>
      <dgm:spPr/>
    </dgm:pt>
    <dgm:pt modelId="{6A413E14-023B-47AB-B4AB-1BA33561646B}" type="pres">
      <dgm:prSet presAssocID="{1A1E0D65-B482-475D-A1A3-AB201010EC51}" presName="childComposite" presStyleCnt="0">
        <dgm:presLayoutVars>
          <dgm:chMax val="0"/>
          <dgm:chPref val="0"/>
        </dgm:presLayoutVars>
      </dgm:prSet>
      <dgm:spPr/>
    </dgm:pt>
    <dgm:pt modelId="{8366B3F6-45F8-4523-B079-891747FD952F}" type="pres">
      <dgm:prSet presAssocID="{1A1E0D65-B482-475D-A1A3-AB201010EC51}" presName="ChildAccent" presStyleLbl="solidFgAcc1" presStyleIdx="5" presStyleCnt="10"/>
      <dgm:spPr/>
    </dgm:pt>
    <dgm:pt modelId="{EA2C70D5-53D9-4E30-88CE-2DBB262BD6BC}" type="pres">
      <dgm:prSet presAssocID="{1A1E0D65-B482-475D-A1A3-AB201010EC51}" presName="Child" presStyleLbl="revTx" presStyleIdx="7" presStyleCnt="12">
        <dgm:presLayoutVars>
          <dgm:chMax val="0"/>
          <dgm:chPref val="0"/>
          <dgm:bulletEnabled val="1"/>
        </dgm:presLayoutVars>
      </dgm:prSet>
      <dgm:spPr/>
    </dgm:pt>
    <dgm:pt modelId="{4DC8F22E-2237-4F57-AD24-4338E3CB5BF3}" type="pres">
      <dgm:prSet presAssocID="{0D7AD0C4-4129-4368-9A4C-4C187DB474BE}" presName="childComposite" presStyleCnt="0">
        <dgm:presLayoutVars>
          <dgm:chMax val="0"/>
          <dgm:chPref val="0"/>
        </dgm:presLayoutVars>
      </dgm:prSet>
      <dgm:spPr/>
    </dgm:pt>
    <dgm:pt modelId="{74779381-ECC0-45A4-BDF1-F2BE99DB50DD}" type="pres">
      <dgm:prSet presAssocID="{0D7AD0C4-4129-4368-9A4C-4C187DB474BE}" presName="ChildAccent" presStyleLbl="solidFgAcc1" presStyleIdx="6" presStyleCnt="10"/>
      <dgm:spPr/>
    </dgm:pt>
    <dgm:pt modelId="{BD295616-C090-487E-9149-EF0A9849B812}" type="pres">
      <dgm:prSet presAssocID="{0D7AD0C4-4129-4368-9A4C-4C187DB474BE}" presName="Child" presStyleLbl="revTx" presStyleIdx="8" presStyleCnt="12">
        <dgm:presLayoutVars>
          <dgm:chMax val="0"/>
          <dgm:chPref val="0"/>
          <dgm:bulletEnabled val="1"/>
        </dgm:presLayoutVars>
      </dgm:prSet>
      <dgm:spPr/>
    </dgm:pt>
    <dgm:pt modelId="{CD9BC6F7-DB69-4437-9799-6E8651A6CD52}" type="pres">
      <dgm:prSet presAssocID="{44C57D7B-72CE-4845-9861-D1ED482AE29B}" presName="childComposite" presStyleCnt="0">
        <dgm:presLayoutVars>
          <dgm:chMax val="0"/>
          <dgm:chPref val="0"/>
        </dgm:presLayoutVars>
      </dgm:prSet>
      <dgm:spPr/>
    </dgm:pt>
    <dgm:pt modelId="{2E319EB7-9A9D-457D-B1D4-CC541B1A9709}" type="pres">
      <dgm:prSet presAssocID="{44C57D7B-72CE-4845-9861-D1ED482AE29B}" presName="ChildAccent" presStyleLbl="solidFgAcc1" presStyleIdx="7" presStyleCnt="10"/>
      <dgm:spPr/>
    </dgm:pt>
    <dgm:pt modelId="{643820E3-A478-425B-BF1C-5FA85571A2BA}" type="pres">
      <dgm:prSet presAssocID="{44C57D7B-72CE-4845-9861-D1ED482AE29B}" presName="Child" presStyleLbl="revTx" presStyleIdx="9" presStyleCnt="12">
        <dgm:presLayoutVars>
          <dgm:chMax val="0"/>
          <dgm:chPref val="0"/>
          <dgm:bulletEnabled val="1"/>
        </dgm:presLayoutVars>
      </dgm:prSet>
      <dgm:spPr/>
    </dgm:pt>
    <dgm:pt modelId="{DF9DB504-4D3A-4262-83F4-002EA051A485}" type="pres">
      <dgm:prSet presAssocID="{B5D58FB2-9CA5-4659-AEFB-28240331C90E}" presName="childComposite" presStyleCnt="0">
        <dgm:presLayoutVars>
          <dgm:chMax val="0"/>
          <dgm:chPref val="0"/>
        </dgm:presLayoutVars>
      </dgm:prSet>
      <dgm:spPr/>
    </dgm:pt>
    <dgm:pt modelId="{412E6AD1-154C-4404-AADD-37FFE08C85D4}" type="pres">
      <dgm:prSet presAssocID="{B5D58FB2-9CA5-4659-AEFB-28240331C90E}" presName="ChildAccent" presStyleLbl="solidFgAcc1" presStyleIdx="8" presStyleCnt="10"/>
      <dgm:spPr/>
    </dgm:pt>
    <dgm:pt modelId="{119CDAE5-DC1C-460E-88C6-F91F7619FBF6}" type="pres">
      <dgm:prSet presAssocID="{B5D58FB2-9CA5-4659-AEFB-28240331C90E}" presName="Child" presStyleLbl="revTx" presStyleIdx="10" presStyleCnt="12">
        <dgm:presLayoutVars>
          <dgm:chMax val="0"/>
          <dgm:chPref val="0"/>
          <dgm:bulletEnabled val="1"/>
        </dgm:presLayoutVars>
      </dgm:prSet>
      <dgm:spPr/>
    </dgm:pt>
    <dgm:pt modelId="{E71F6BD3-F577-479B-9725-B36D4588D00E}" type="pres">
      <dgm:prSet presAssocID="{A63493D2-9E73-4064-94C0-2A3C3F003C64}" presName="childComposite" presStyleCnt="0">
        <dgm:presLayoutVars>
          <dgm:chMax val="0"/>
          <dgm:chPref val="0"/>
        </dgm:presLayoutVars>
      </dgm:prSet>
      <dgm:spPr/>
    </dgm:pt>
    <dgm:pt modelId="{4B2CC257-AB60-4F97-BF20-6C45A0AE5B2E}" type="pres">
      <dgm:prSet presAssocID="{A63493D2-9E73-4064-94C0-2A3C3F003C64}" presName="ChildAccent" presStyleLbl="solidFgAcc1" presStyleIdx="9" presStyleCnt="10"/>
      <dgm:spPr/>
    </dgm:pt>
    <dgm:pt modelId="{324BF506-DC54-4396-8FD3-6D83F1A9D87A}" type="pres">
      <dgm:prSet presAssocID="{A63493D2-9E73-4064-94C0-2A3C3F003C64}" presName="Child" presStyleLbl="revTx" presStyleIdx="11" presStyleCnt="12">
        <dgm:presLayoutVars>
          <dgm:chMax val="0"/>
          <dgm:chPref val="0"/>
          <dgm:bulletEnabled val="1"/>
        </dgm:presLayoutVars>
      </dgm:prSet>
      <dgm:spPr/>
    </dgm:pt>
  </dgm:ptLst>
  <dgm:cxnLst>
    <dgm:cxn modelId="{574CFA09-73E6-41BF-BF8F-7D4EF99C27E0}" srcId="{8882CB95-B980-48C6-B1AB-59B2153C86F7}" destId="{36F4C025-BE19-4D3D-9960-5EF5D5219D12}" srcOrd="2" destOrd="0" parTransId="{A22FD996-1D87-4330-98C0-F3EF426CCAA5}" sibTransId="{500279C6-25A7-47DE-9C80-FC05F971B383}"/>
    <dgm:cxn modelId="{85D0C52C-0F84-4A62-82F7-20FAFAB220E6}" type="presOf" srcId="{70DFAD4D-74CF-4FFF-8EB6-54CCAD371013}" destId="{9EDFFAF1-28BA-4955-89D1-8CFEA14F9116}" srcOrd="0" destOrd="0" presId="urn:microsoft.com/office/officeart/2008/layout/SquareAccentList"/>
    <dgm:cxn modelId="{36E6A52D-EB38-4F49-ADBC-8494EED23D83}" srcId="{AE13F017-A885-4470-8616-D20ADB8A0661}" destId="{0D7AD0C4-4129-4368-9A4C-4C187DB474BE}" srcOrd="1" destOrd="0" parTransId="{99A386A2-7D87-41D6-8CFC-F1CAD92609B8}" sibTransId="{FBC26684-8AFA-4894-B4F6-0F0D6E2DBE13}"/>
    <dgm:cxn modelId="{2FD4112F-8ACA-41E0-8870-BC718CD2D87D}" type="presOf" srcId="{AE13F017-A885-4470-8616-D20ADB8A0661}" destId="{B27465CE-7DCE-4AF2-B444-088185994D5D}" srcOrd="0" destOrd="0" presId="urn:microsoft.com/office/officeart/2008/layout/SquareAccentList"/>
    <dgm:cxn modelId="{EE650B5D-2F11-4A11-9762-BE8C6145B1DC}" srcId="{AE13F017-A885-4470-8616-D20ADB8A0661}" destId="{44C57D7B-72CE-4845-9861-D1ED482AE29B}" srcOrd="2" destOrd="0" parTransId="{434E4120-952D-41A4-84A0-44004B402C9F}" sibTransId="{2C3863BB-E75D-4B57-A096-15A3ABEF86CC}"/>
    <dgm:cxn modelId="{758AA05E-D0B4-4E35-8137-25C0D4FEB647}" srcId="{8882CB95-B980-48C6-B1AB-59B2153C86F7}" destId="{2C036BA6-D27B-4F49-8861-4003DEE14AD3}" srcOrd="1" destOrd="0" parTransId="{C2EA9D3F-C662-42D7-9910-BE143074CA05}" sibTransId="{31755DB8-4F2D-4736-B325-0608D75D8239}"/>
    <dgm:cxn modelId="{B2A5FF45-D73C-479E-8528-05AC56D3E14D}" srcId="{AE13F017-A885-4470-8616-D20ADB8A0661}" destId="{1A1E0D65-B482-475D-A1A3-AB201010EC51}" srcOrd="0" destOrd="0" parTransId="{F9699F63-25B1-48DB-9F45-DF9CFF5524CE}" sibTransId="{8C12587C-8B90-4A43-B27B-583B3660D2B9}"/>
    <dgm:cxn modelId="{3A6D7E67-E137-4CD7-AB7C-A5CE254AA944}" type="presOf" srcId="{B5D58FB2-9CA5-4659-AEFB-28240331C90E}" destId="{119CDAE5-DC1C-460E-88C6-F91F7619FBF6}" srcOrd="0" destOrd="0" presId="urn:microsoft.com/office/officeart/2008/layout/SquareAccentList"/>
    <dgm:cxn modelId="{832DD269-5706-4142-B743-ED740AF86D1C}" type="presOf" srcId="{6B49C2FE-8820-4950-ABFA-19B3FA625BD3}" destId="{93D3C5C7-F7DA-492E-96D6-EFB5658CC648}" srcOrd="0" destOrd="0" presId="urn:microsoft.com/office/officeart/2008/layout/SquareAccentList"/>
    <dgm:cxn modelId="{AC297159-6105-491A-9D81-4771C6F01081}" type="presOf" srcId="{1A1E0D65-B482-475D-A1A3-AB201010EC51}" destId="{EA2C70D5-53D9-4E30-88CE-2DBB262BD6BC}" srcOrd="0" destOrd="0" presId="urn:microsoft.com/office/officeart/2008/layout/SquareAccentList"/>
    <dgm:cxn modelId="{EC8BEA7B-EC73-4B72-B7DD-5DD98D8DA1BD}" srcId="{70DFAD4D-74CF-4FFF-8EB6-54CCAD371013}" destId="{8882CB95-B980-48C6-B1AB-59B2153C86F7}" srcOrd="0" destOrd="0" parTransId="{7D58B757-743D-428D-8148-C2FA1BB2D8F4}" sibTransId="{165779A2-5279-4F1E-94FD-E7261113E6C8}"/>
    <dgm:cxn modelId="{7D577F92-F142-477C-B0C2-00261CC7F138}" type="presOf" srcId="{A63493D2-9E73-4064-94C0-2A3C3F003C64}" destId="{324BF506-DC54-4396-8FD3-6D83F1A9D87A}" srcOrd="0" destOrd="0" presId="urn:microsoft.com/office/officeart/2008/layout/SquareAccentList"/>
    <dgm:cxn modelId="{A1602C9F-0254-43D8-814D-CE46C95315AB}" srcId="{AE13F017-A885-4470-8616-D20ADB8A0661}" destId="{A63493D2-9E73-4064-94C0-2A3C3F003C64}" srcOrd="4" destOrd="0" parTransId="{A5D47309-60C2-4057-A851-1B97394E7166}" sibTransId="{B282080B-C419-4214-9C4D-456A8D581492}"/>
    <dgm:cxn modelId="{D7C6CFAA-0C0A-49B5-BE29-4257568AACA9}" type="presOf" srcId="{A8CC26EC-06D7-4FF7-9CD3-7345595412F6}" destId="{25BA6ADB-ADC9-4A6A-B5E1-1F58694C2B06}" srcOrd="0" destOrd="0" presId="urn:microsoft.com/office/officeart/2008/layout/SquareAccentList"/>
    <dgm:cxn modelId="{DA646CAB-8034-4595-A2E3-EA1055B42DF9}" type="presOf" srcId="{8882CB95-B980-48C6-B1AB-59B2153C86F7}" destId="{998E83B5-EC88-48A2-972F-30DF12E96158}" srcOrd="0" destOrd="0" presId="urn:microsoft.com/office/officeart/2008/layout/SquareAccentList"/>
    <dgm:cxn modelId="{F2E619AE-4358-43B4-B110-9F8F4915183C}" type="presOf" srcId="{2C036BA6-D27B-4F49-8861-4003DEE14AD3}" destId="{F9072F25-02D3-4A24-81BF-A898C31F72AA}" srcOrd="0" destOrd="0" presId="urn:microsoft.com/office/officeart/2008/layout/SquareAccentList"/>
    <dgm:cxn modelId="{CD78A5B7-223B-408B-8A81-7AA02F611540}" type="presOf" srcId="{44C57D7B-72CE-4845-9861-D1ED482AE29B}" destId="{643820E3-A478-425B-BF1C-5FA85571A2BA}" srcOrd="0" destOrd="0" presId="urn:microsoft.com/office/officeart/2008/layout/SquareAccentList"/>
    <dgm:cxn modelId="{C57B5BD1-4498-4C00-8AAA-51797A9C54F0}" srcId="{8882CB95-B980-48C6-B1AB-59B2153C86F7}" destId="{A8CC26EC-06D7-4FF7-9CD3-7345595412F6}" srcOrd="3" destOrd="0" parTransId="{B1281D24-75DE-4047-898E-6814046D7723}" sibTransId="{83C28FE6-E653-43F6-A139-72CC75244FD9}"/>
    <dgm:cxn modelId="{286864D1-97EB-4D82-9C69-4BC1817FD70A}" type="presOf" srcId="{B48ACDD5-B751-4385-B90E-B4D436CBF2AE}" destId="{E39D85D8-FBD5-4CAB-97B6-BDF07BC68115}" srcOrd="0" destOrd="0" presId="urn:microsoft.com/office/officeart/2008/layout/SquareAccentList"/>
    <dgm:cxn modelId="{D57695DC-9FC6-4503-AFDF-4E11E5E17E59}" srcId="{70DFAD4D-74CF-4FFF-8EB6-54CCAD371013}" destId="{AE13F017-A885-4470-8616-D20ADB8A0661}" srcOrd="1" destOrd="0" parTransId="{4AC733F9-75FB-4778-86CE-B7D239B523E2}" sibTransId="{8A774B13-F7E2-4295-9ACA-2BA7D23ADD3D}"/>
    <dgm:cxn modelId="{098098E1-51F2-45FD-B6A5-1EEA7B819079}" type="presOf" srcId="{36F4C025-BE19-4D3D-9960-5EF5D5219D12}" destId="{12FF7293-3497-4ABC-A2D6-B7683210B74F}" srcOrd="0" destOrd="0" presId="urn:microsoft.com/office/officeart/2008/layout/SquareAccentList"/>
    <dgm:cxn modelId="{CE8071E6-FBD8-4B45-87B4-A5FD1F83A94C}" type="presOf" srcId="{0D7AD0C4-4129-4368-9A4C-4C187DB474BE}" destId="{BD295616-C090-487E-9149-EF0A9849B812}" srcOrd="0" destOrd="0" presId="urn:microsoft.com/office/officeart/2008/layout/SquareAccentList"/>
    <dgm:cxn modelId="{EBBA01FA-612F-43DB-BF2F-9479CF2E8B55}" srcId="{8882CB95-B980-48C6-B1AB-59B2153C86F7}" destId="{B48ACDD5-B751-4385-B90E-B4D436CBF2AE}" srcOrd="0" destOrd="0" parTransId="{545C026D-D915-4057-AF6B-88C8E6542AD3}" sibTransId="{DA6B608B-E4E6-4DF7-AE45-69A12C1EEB4D}"/>
    <dgm:cxn modelId="{E0FB42FD-C673-43A9-B222-71520D54B526}" srcId="{AE13F017-A885-4470-8616-D20ADB8A0661}" destId="{B5D58FB2-9CA5-4659-AEFB-28240331C90E}" srcOrd="3" destOrd="0" parTransId="{456F26DD-C6F9-48B0-8C55-659459F21635}" sibTransId="{506ACAD5-FA44-4142-BD3D-989D7231B38A}"/>
    <dgm:cxn modelId="{96A449FD-3E52-4771-92C9-2134834E9953}" srcId="{8882CB95-B980-48C6-B1AB-59B2153C86F7}" destId="{6B49C2FE-8820-4950-ABFA-19B3FA625BD3}" srcOrd="4" destOrd="0" parTransId="{BD7F163D-4099-4DCB-A5FC-8B1C82CDD795}" sibTransId="{EC250E05-37AB-4087-96D4-F4ADCD317100}"/>
    <dgm:cxn modelId="{61F91106-0A12-4256-863C-3755A6242EE2}" type="presParOf" srcId="{9EDFFAF1-28BA-4955-89D1-8CFEA14F9116}" destId="{41FD1BC5-DC82-4DC3-BDDA-58547E72B76D}" srcOrd="0" destOrd="0" presId="urn:microsoft.com/office/officeart/2008/layout/SquareAccentList"/>
    <dgm:cxn modelId="{BDFA2AD3-95F5-426C-93D2-D17575CE5843}" type="presParOf" srcId="{41FD1BC5-DC82-4DC3-BDDA-58547E72B76D}" destId="{778FF4B8-3CC3-4AFC-9514-E55A43558305}" srcOrd="0" destOrd="0" presId="urn:microsoft.com/office/officeart/2008/layout/SquareAccentList"/>
    <dgm:cxn modelId="{4FBB08C2-1BF4-43F8-8DD2-156158DDF024}" type="presParOf" srcId="{778FF4B8-3CC3-4AFC-9514-E55A43558305}" destId="{56359AB0-C5BD-460A-B072-9238B3BBC039}" srcOrd="0" destOrd="0" presId="urn:microsoft.com/office/officeart/2008/layout/SquareAccentList"/>
    <dgm:cxn modelId="{FF847439-C1F5-4B46-BE8F-3EF72F4E1005}" type="presParOf" srcId="{778FF4B8-3CC3-4AFC-9514-E55A43558305}" destId="{9D5ECCC9-29BE-4A6C-A0AE-CFB4A175FEDF}" srcOrd="1" destOrd="0" presId="urn:microsoft.com/office/officeart/2008/layout/SquareAccentList"/>
    <dgm:cxn modelId="{69E5FF30-44BE-485B-8337-7DAA149AC979}" type="presParOf" srcId="{778FF4B8-3CC3-4AFC-9514-E55A43558305}" destId="{998E83B5-EC88-48A2-972F-30DF12E96158}" srcOrd="2" destOrd="0" presId="urn:microsoft.com/office/officeart/2008/layout/SquareAccentList"/>
    <dgm:cxn modelId="{B4ED0339-748B-4258-AF23-D62A07D22B17}" type="presParOf" srcId="{41FD1BC5-DC82-4DC3-BDDA-58547E72B76D}" destId="{4914B4E4-EDF8-4FDD-AEDA-1109857264D8}" srcOrd="1" destOrd="0" presId="urn:microsoft.com/office/officeart/2008/layout/SquareAccentList"/>
    <dgm:cxn modelId="{426B7417-785F-48AE-8C55-3399B37294A3}" type="presParOf" srcId="{4914B4E4-EDF8-4FDD-AEDA-1109857264D8}" destId="{578AC9CF-DABB-45D4-853A-26AF61964CAE}" srcOrd="0" destOrd="0" presId="urn:microsoft.com/office/officeart/2008/layout/SquareAccentList"/>
    <dgm:cxn modelId="{6FA3F92B-A1BB-43ED-9182-3F9EB70E8E76}" type="presParOf" srcId="{578AC9CF-DABB-45D4-853A-26AF61964CAE}" destId="{738B933F-8F0F-4E8D-9A88-456050EEAB02}" srcOrd="0" destOrd="0" presId="urn:microsoft.com/office/officeart/2008/layout/SquareAccentList"/>
    <dgm:cxn modelId="{677C7722-83ED-4DB4-8AB1-4308D91E7214}" type="presParOf" srcId="{578AC9CF-DABB-45D4-853A-26AF61964CAE}" destId="{E39D85D8-FBD5-4CAB-97B6-BDF07BC68115}" srcOrd="1" destOrd="0" presId="urn:microsoft.com/office/officeart/2008/layout/SquareAccentList"/>
    <dgm:cxn modelId="{B3FA9F88-DB81-4BDB-B1A1-315912F144FC}" type="presParOf" srcId="{4914B4E4-EDF8-4FDD-AEDA-1109857264D8}" destId="{F303454A-7468-4D1D-8F57-517DB4E94693}" srcOrd="1" destOrd="0" presId="urn:microsoft.com/office/officeart/2008/layout/SquareAccentList"/>
    <dgm:cxn modelId="{242409F9-D7C9-4F16-97B7-2672D0974575}" type="presParOf" srcId="{F303454A-7468-4D1D-8F57-517DB4E94693}" destId="{899CD829-DA54-4BCE-9318-2A89332ADCAC}" srcOrd="0" destOrd="0" presId="urn:microsoft.com/office/officeart/2008/layout/SquareAccentList"/>
    <dgm:cxn modelId="{E30D276C-476C-4517-B471-56798FF2574E}" type="presParOf" srcId="{F303454A-7468-4D1D-8F57-517DB4E94693}" destId="{F9072F25-02D3-4A24-81BF-A898C31F72AA}" srcOrd="1" destOrd="0" presId="urn:microsoft.com/office/officeart/2008/layout/SquareAccentList"/>
    <dgm:cxn modelId="{D55A54D9-7FFB-4FC8-A6F8-367A6F114A02}" type="presParOf" srcId="{4914B4E4-EDF8-4FDD-AEDA-1109857264D8}" destId="{4719839C-A892-4E48-A57E-DA3CDBF8C3E1}" srcOrd="2" destOrd="0" presId="urn:microsoft.com/office/officeart/2008/layout/SquareAccentList"/>
    <dgm:cxn modelId="{71B6E9D7-24ED-4976-944F-8BD40F1AF191}" type="presParOf" srcId="{4719839C-A892-4E48-A57E-DA3CDBF8C3E1}" destId="{8B7E0BF4-2A2E-419C-B76B-857913D76A05}" srcOrd="0" destOrd="0" presId="urn:microsoft.com/office/officeart/2008/layout/SquareAccentList"/>
    <dgm:cxn modelId="{9C2A2C66-AD51-43E0-9CC9-0D49F052581B}" type="presParOf" srcId="{4719839C-A892-4E48-A57E-DA3CDBF8C3E1}" destId="{12FF7293-3497-4ABC-A2D6-B7683210B74F}" srcOrd="1" destOrd="0" presId="urn:microsoft.com/office/officeart/2008/layout/SquareAccentList"/>
    <dgm:cxn modelId="{7B18D558-42E8-4F61-920F-9B7F89FB9934}" type="presParOf" srcId="{4914B4E4-EDF8-4FDD-AEDA-1109857264D8}" destId="{7948737F-748E-4B68-9E05-308F213D4F18}" srcOrd="3" destOrd="0" presId="urn:microsoft.com/office/officeart/2008/layout/SquareAccentList"/>
    <dgm:cxn modelId="{FC9ED459-A822-49F9-BDB3-46DE8D9B32AA}" type="presParOf" srcId="{7948737F-748E-4B68-9E05-308F213D4F18}" destId="{30DDA513-C69C-45CE-B217-294DBAC44811}" srcOrd="0" destOrd="0" presId="urn:microsoft.com/office/officeart/2008/layout/SquareAccentList"/>
    <dgm:cxn modelId="{F945C380-0B66-4319-873C-182F11B604E5}" type="presParOf" srcId="{7948737F-748E-4B68-9E05-308F213D4F18}" destId="{25BA6ADB-ADC9-4A6A-B5E1-1F58694C2B06}" srcOrd="1" destOrd="0" presId="urn:microsoft.com/office/officeart/2008/layout/SquareAccentList"/>
    <dgm:cxn modelId="{6C6AC012-20CE-42E3-BBF4-A09285EAA0C5}" type="presParOf" srcId="{4914B4E4-EDF8-4FDD-AEDA-1109857264D8}" destId="{40FF2BA8-68B7-4240-8627-5DCAD1C63D3B}" srcOrd="4" destOrd="0" presId="urn:microsoft.com/office/officeart/2008/layout/SquareAccentList"/>
    <dgm:cxn modelId="{EB7CFDD8-5380-4B31-94BD-3FCBCF416191}" type="presParOf" srcId="{40FF2BA8-68B7-4240-8627-5DCAD1C63D3B}" destId="{29E4076E-E9F3-45E8-BCE8-2C16D704BED9}" srcOrd="0" destOrd="0" presId="urn:microsoft.com/office/officeart/2008/layout/SquareAccentList"/>
    <dgm:cxn modelId="{75B08ECE-0858-46FC-AC05-9F7F908ADC36}" type="presParOf" srcId="{40FF2BA8-68B7-4240-8627-5DCAD1C63D3B}" destId="{93D3C5C7-F7DA-492E-96D6-EFB5658CC648}" srcOrd="1" destOrd="0" presId="urn:microsoft.com/office/officeart/2008/layout/SquareAccentList"/>
    <dgm:cxn modelId="{A3F73F00-C710-413E-B122-10489C0B2A4C}" type="presParOf" srcId="{9EDFFAF1-28BA-4955-89D1-8CFEA14F9116}" destId="{FA0A0CCC-EB2C-4FB6-B6FB-62A672C5CE84}" srcOrd="1" destOrd="0" presId="urn:microsoft.com/office/officeart/2008/layout/SquareAccentList"/>
    <dgm:cxn modelId="{A2EA1EBC-CF59-4B9B-B7F9-F821FE06F886}" type="presParOf" srcId="{FA0A0CCC-EB2C-4FB6-B6FB-62A672C5CE84}" destId="{CFAB5696-060D-4AED-841E-5FFFD391BD84}" srcOrd="0" destOrd="0" presId="urn:microsoft.com/office/officeart/2008/layout/SquareAccentList"/>
    <dgm:cxn modelId="{4B0DD4C4-ACB3-424E-80A2-964D9B58C4C9}" type="presParOf" srcId="{CFAB5696-060D-4AED-841E-5FFFD391BD84}" destId="{F7D61A23-C97F-47CB-9085-33A5FBEEECB6}" srcOrd="0" destOrd="0" presId="urn:microsoft.com/office/officeart/2008/layout/SquareAccentList"/>
    <dgm:cxn modelId="{57C47997-6776-4894-BC4C-CE90EF020F21}" type="presParOf" srcId="{CFAB5696-060D-4AED-841E-5FFFD391BD84}" destId="{F565B7E8-09EF-47DA-85D5-DF3B5F9F5BE9}" srcOrd="1" destOrd="0" presId="urn:microsoft.com/office/officeart/2008/layout/SquareAccentList"/>
    <dgm:cxn modelId="{00BB2710-7680-4DE6-9C4E-F7DA40EF3AB5}" type="presParOf" srcId="{CFAB5696-060D-4AED-841E-5FFFD391BD84}" destId="{B27465CE-7DCE-4AF2-B444-088185994D5D}" srcOrd="2" destOrd="0" presId="urn:microsoft.com/office/officeart/2008/layout/SquareAccentList"/>
    <dgm:cxn modelId="{C8050EE5-63E2-4942-8BA9-EA923CB00B7B}" type="presParOf" srcId="{FA0A0CCC-EB2C-4FB6-B6FB-62A672C5CE84}" destId="{7E6FBA14-03E1-4756-9371-344E6614FF79}" srcOrd="1" destOrd="0" presId="urn:microsoft.com/office/officeart/2008/layout/SquareAccentList"/>
    <dgm:cxn modelId="{62793D20-D2CE-49FE-B4FB-BE36723DE8FB}" type="presParOf" srcId="{7E6FBA14-03E1-4756-9371-344E6614FF79}" destId="{6A413E14-023B-47AB-B4AB-1BA33561646B}" srcOrd="0" destOrd="0" presId="urn:microsoft.com/office/officeart/2008/layout/SquareAccentList"/>
    <dgm:cxn modelId="{44403CA8-B79E-4EB3-8852-625C6056FEF8}" type="presParOf" srcId="{6A413E14-023B-47AB-B4AB-1BA33561646B}" destId="{8366B3F6-45F8-4523-B079-891747FD952F}" srcOrd="0" destOrd="0" presId="urn:microsoft.com/office/officeart/2008/layout/SquareAccentList"/>
    <dgm:cxn modelId="{571CD3B7-84DE-48F0-A6EB-FC5E8CB028F9}" type="presParOf" srcId="{6A413E14-023B-47AB-B4AB-1BA33561646B}" destId="{EA2C70D5-53D9-4E30-88CE-2DBB262BD6BC}" srcOrd="1" destOrd="0" presId="urn:microsoft.com/office/officeart/2008/layout/SquareAccentList"/>
    <dgm:cxn modelId="{F7AECDA3-703C-435A-9E0A-D29737015077}" type="presParOf" srcId="{7E6FBA14-03E1-4756-9371-344E6614FF79}" destId="{4DC8F22E-2237-4F57-AD24-4338E3CB5BF3}" srcOrd="1" destOrd="0" presId="urn:microsoft.com/office/officeart/2008/layout/SquareAccentList"/>
    <dgm:cxn modelId="{6340FF6A-F182-4260-A88D-09C7952B9A54}" type="presParOf" srcId="{4DC8F22E-2237-4F57-AD24-4338E3CB5BF3}" destId="{74779381-ECC0-45A4-BDF1-F2BE99DB50DD}" srcOrd="0" destOrd="0" presId="urn:microsoft.com/office/officeart/2008/layout/SquareAccentList"/>
    <dgm:cxn modelId="{19433347-1A7A-42DD-A55B-8DE42A6DB794}" type="presParOf" srcId="{4DC8F22E-2237-4F57-AD24-4338E3CB5BF3}" destId="{BD295616-C090-487E-9149-EF0A9849B812}" srcOrd="1" destOrd="0" presId="urn:microsoft.com/office/officeart/2008/layout/SquareAccentList"/>
    <dgm:cxn modelId="{7537BBF9-65D7-4554-A8F6-8DE95D6C5D85}" type="presParOf" srcId="{7E6FBA14-03E1-4756-9371-344E6614FF79}" destId="{CD9BC6F7-DB69-4437-9799-6E8651A6CD52}" srcOrd="2" destOrd="0" presId="urn:microsoft.com/office/officeart/2008/layout/SquareAccentList"/>
    <dgm:cxn modelId="{C57549C7-B6DF-4342-AAE6-99E146D7B2C3}" type="presParOf" srcId="{CD9BC6F7-DB69-4437-9799-6E8651A6CD52}" destId="{2E319EB7-9A9D-457D-B1D4-CC541B1A9709}" srcOrd="0" destOrd="0" presId="urn:microsoft.com/office/officeart/2008/layout/SquareAccentList"/>
    <dgm:cxn modelId="{71019CF3-73B7-44F7-B970-4C6531018CDF}" type="presParOf" srcId="{CD9BC6F7-DB69-4437-9799-6E8651A6CD52}" destId="{643820E3-A478-425B-BF1C-5FA85571A2BA}" srcOrd="1" destOrd="0" presId="urn:microsoft.com/office/officeart/2008/layout/SquareAccentList"/>
    <dgm:cxn modelId="{3634FC25-6B3A-4FE6-831B-78E905BEC083}" type="presParOf" srcId="{7E6FBA14-03E1-4756-9371-344E6614FF79}" destId="{DF9DB504-4D3A-4262-83F4-002EA051A485}" srcOrd="3" destOrd="0" presId="urn:microsoft.com/office/officeart/2008/layout/SquareAccentList"/>
    <dgm:cxn modelId="{71EB90D0-480A-4718-BB68-192A4A2E93F6}" type="presParOf" srcId="{DF9DB504-4D3A-4262-83F4-002EA051A485}" destId="{412E6AD1-154C-4404-AADD-37FFE08C85D4}" srcOrd="0" destOrd="0" presId="urn:microsoft.com/office/officeart/2008/layout/SquareAccentList"/>
    <dgm:cxn modelId="{C848C97F-9537-4C23-B8FA-707F7203BB6A}" type="presParOf" srcId="{DF9DB504-4D3A-4262-83F4-002EA051A485}" destId="{119CDAE5-DC1C-460E-88C6-F91F7619FBF6}" srcOrd="1" destOrd="0" presId="urn:microsoft.com/office/officeart/2008/layout/SquareAccentList"/>
    <dgm:cxn modelId="{6CCE80FF-1993-49C0-8455-65559643B5F8}" type="presParOf" srcId="{7E6FBA14-03E1-4756-9371-344E6614FF79}" destId="{E71F6BD3-F577-479B-9725-B36D4588D00E}" srcOrd="4" destOrd="0" presId="urn:microsoft.com/office/officeart/2008/layout/SquareAccentList"/>
    <dgm:cxn modelId="{80900D8C-B3D3-4948-AFDE-C8B3BC161B50}" type="presParOf" srcId="{E71F6BD3-F577-479B-9725-B36D4588D00E}" destId="{4B2CC257-AB60-4F97-BF20-6C45A0AE5B2E}" srcOrd="0" destOrd="0" presId="urn:microsoft.com/office/officeart/2008/layout/SquareAccentList"/>
    <dgm:cxn modelId="{7ED0724D-AD54-4279-8E67-9FDFE77178C9}" type="presParOf" srcId="{E71F6BD3-F577-479B-9725-B36D4588D00E}" destId="{324BF506-DC54-4396-8FD3-6D83F1A9D87A}"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E896E3-F81B-4AE5-B45C-A2226003460A}" type="doc">
      <dgm:prSet loTypeId="urn:microsoft.com/office/officeart/2005/8/layout/StepDownProcess" loCatId="process" qsTypeId="urn:microsoft.com/office/officeart/2005/8/quickstyle/3d3" qsCatId="3D" csTypeId="urn:microsoft.com/office/officeart/2005/8/colors/colorful1" csCatId="colorful" phldr="1"/>
      <dgm:spPr/>
      <dgm:t>
        <a:bodyPr/>
        <a:lstStyle/>
        <a:p>
          <a:endParaRPr lang="en-US"/>
        </a:p>
      </dgm:t>
    </dgm:pt>
    <dgm:pt modelId="{4A7B8CBE-D195-4AFE-AD02-5147BE82F24A}">
      <dgm:prSet phldrT="[Text]"/>
      <dgm:spPr/>
      <dgm:t>
        <a:bodyPr/>
        <a:lstStyle/>
        <a:p>
          <a:r>
            <a:rPr lang="en-US" dirty="0"/>
            <a:t>Limited/No Access</a:t>
          </a:r>
        </a:p>
      </dgm:t>
    </dgm:pt>
    <dgm:pt modelId="{56FCAAF7-31DE-4D60-8E51-9D827BEDC622}" type="parTrans" cxnId="{D87F388D-E799-4098-BBD8-E230C88C425B}">
      <dgm:prSet/>
      <dgm:spPr/>
      <dgm:t>
        <a:bodyPr/>
        <a:lstStyle/>
        <a:p>
          <a:endParaRPr lang="en-US"/>
        </a:p>
      </dgm:t>
    </dgm:pt>
    <dgm:pt modelId="{E1E8DFC4-6004-491C-B3B2-46FC0A0A24F8}" type="sibTrans" cxnId="{D87F388D-E799-4098-BBD8-E230C88C425B}">
      <dgm:prSet/>
      <dgm:spPr/>
      <dgm:t>
        <a:bodyPr/>
        <a:lstStyle/>
        <a:p>
          <a:endParaRPr lang="en-US"/>
        </a:p>
      </dgm:t>
    </dgm:pt>
    <dgm:pt modelId="{C68C5F3F-A18D-4B9E-A7A4-4E5397BE2218}">
      <dgm:prSet phldrT="[Text]" custT="1"/>
      <dgm:spPr/>
      <dgm:t>
        <a:bodyPr/>
        <a:lstStyle/>
        <a:p>
          <a:r>
            <a:rPr lang="en-US" sz="1800" dirty="0"/>
            <a:t>48.15%</a:t>
          </a:r>
        </a:p>
      </dgm:t>
    </dgm:pt>
    <dgm:pt modelId="{20AD4ACF-F2B5-4907-837D-42FF7F80031D}" type="parTrans" cxnId="{C5760EBD-AED7-452C-8295-9CA569E0F067}">
      <dgm:prSet/>
      <dgm:spPr/>
      <dgm:t>
        <a:bodyPr/>
        <a:lstStyle/>
        <a:p>
          <a:endParaRPr lang="en-US"/>
        </a:p>
      </dgm:t>
    </dgm:pt>
    <dgm:pt modelId="{AA4AA965-C247-4B75-AC92-DC6285B75586}" type="sibTrans" cxnId="{C5760EBD-AED7-452C-8295-9CA569E0F067}">
      <dgm:prSet/>
      <dgm:spPr/>
      <dgm:t>
        <a:bodyPr/>
        <a:lstStyle/>
        <a:p>
          <a:endParaRPr lang="en-US"/>
        </a:p>
      </dgm:t>
    </dgm:pt>
    <dgm:pt modelId="{20C912F1-4CC8-48BC-B7E9-6CF1A5E7BEA5}">
      <dgm:prSet phldrT="[Text]"/>
      <dgm:spPr/>
      <dgm:t>
        <a:bodyPr/>
        <a:lstStyle/>
        <a:p>
          <a:r>
            <a:rPr lang="en-US" dirty="0"/>
            <a:t>Lack of Information</a:t>
          </a:r>
        </a:p>
      </dgm:t>
    </dgm:pt>
    <dgm:pt modelId="{00389DF9-2747-4D2E-A14A-A05784E5D9C2}" type="parTrans" cxnId="{7BCECD4D-00D0-4B89-AF02-126AC88AFBA7}">
      <dgm:prSet/>
      <dgm:spPr/>
      <dgm:t>
        <a:bodyPr/>
        <a:lstStyle/>
        <a:p>
          <a:endParaRPr lang="en-US"/>
        </a:p>
      </dgm:t>
    </dgm:pt>
    <dgm:pt modelId="{BA5EC718-BFC6-4A50-A418-67D3DB8F0D8B}" type="sibTrans" cxnId="{7BCECD4D-00D0-4B89-AF02-126AC88AFBA7}">
      <dgm:prSet/>
      <dgm:spPr/>
      <dgm:t>
        <a:bodyPr/>
        <a:lstStyle/>
        <a:p>
          <a:endParaRPr lang="en-US"/>
        </a:p>
      </dgm:t>
    </dgm:pt>
    <dgm:pt modelId="{01227F1D-30EF-4A4E-97AE-9A65582142CF}">
      <dgm:prSet phldrT="[Text]" custT="1"/>
      <dgm:spPr/>
      <dgm:t>
        <a:bodyPr/>
        <a:lstStyle/>
        <a:p>
          <a:r>
            <a:rPr lang="en-US" sz="1800" dirty="0"/>
            <a:t>54.11%</a:t>
          </a:r>
        </a:p>
      </dgm:t>
    </dgm:pt>
    <dgm:pt modelId="{486EEBB7-AA2B-4C55-AA61-752FE777B4A5}" type="parTrans" cxnId="{363F339F-D9DA-49A2-A634-4208CA273FCC}">
      <dgm:prSet/>
      <dgm:spPr/>
      <dgm:t>
        <a:bodyPr/>
        <a:lstStyle/>
        <a:p>
          <a:endParaRPr lang="en-US"/>
        </a:p>
      </dgm:t>
    </dgm:pt>
    <dgm:pt modelId="{D98FDB5A-5949-498F-9330-C8635EF5B12E}" type="sibTrans" cxnId="{363F339F-D9DA-49A2-A634-4208CA273FCC}">
      <dgm:prSet/>
      <dgm:spPr/>
      <dgm:t>
        <a:bodyPr/>
        <a:lstStyle/>
        <a:p>
          <a:endParaRPr lang="en-US"/>
        </a:p>
      </dgm:t>
    </dgm:pt>
    <dgm:pt modelId="{FF574BB3-F32B-40D8-AB3C-BF72DAEE350F}">
      <dgm:prSet phldrT="[Text]"/>
      <dgm:spPr/>
      <dgm:t>
        <a:bodyPr/>
        <a:lstStyle/>
        <a:p>
          <a:r>
            <a:rPr lang="en-US" dirty="0"/>
            <a:t>Cost</a:t>
          </a:r>
        </a:p>
      </dgm:t>
    </dgm:pt>
    <dgm:pt modelId="{896178B5-0733-41F2-A3BD-0A2E324067BB}" type="parTrans" cxnId="{8676917E-370A-4A13-9AC0-0C877C86D575}">
      <dgm:prSet/>
      <dgm:spPr/>
      <dgm:t>
        <a:bodyPr/>
        <a:lstStyle/>
        <a:p>
          <a:endParaRPr lang="en-US"/>
        </a:p>
      </dgm:t>
    </dgm:pt>
    <dgm:pt modelId="{FC956D0F-B524-4E23-A0C2-13B0FE09E86E}" type="sibTrans" cxnId="{8676917E-370A-4A13-9AC0-0C877C86D575}">
      <dgm:prSet/>
      <dgm:spPr/>
      <dgm:t>
        <a:bodyPr/>
        <a:lstStyle/>
        <a:p>
          <a:endParaRPr lang="en-US"/>
        </a:p>
      </dgm:t>
    </dgm:pt>
    <dgm:pt modelId="{B799AFD6-428A-4A50-809E-CA712BE076EC}">
      <dgm:prSet phldrT="[Text]" custT="1"/>
      <dgm:spPr/>
      <dgm:t>
        <a:bodyPr/>
        <a:lstStyle/>
        <a:p>
          <a:r>
            <a:rPr lang="en-US" sz="1800" dirty="0"/>
            <a:t>70.61%</a:t>
          </a:r>
        </a:p>
      </dgm:t>
    </dgm:pt>
    <dgm:pt modelId="{FB830E29-C167-4B4F-B825-8310A0FF9C07}" type="parTrans" cxnId="{1854592C-3173-4BA9-8A64-5B9B53A36A3A}">
      <dgm:prSet/>
      <dgm:spPr/>
      <dgm:t>
        <a:bodyPr/>
        <a:lstStyle/>
        <a:p>
          <a:endParaRPr lang="en-US"/>
        </a:p>
      </dgm:t>
    </dgm:pt>
    <dgm:pt modelId="{1A972493-722D-4067-BDB0-01E217FD7BCB}" type="sibTrans" cxnId="{1854592C-3173-4BA9-8A64-5B9B53A36A3A}">
      <dgm:prSet/>
      <dgm:spPr/>
      <dgm:t>
        <a:bodyPr/>
        <a:lstStyle/>
        <a:p>
          <a:endParaRPr lang="en-US"/>
        </a:p>
      </dgm:t>
    </dgm:pt>
    <dgm:pt modelId="{5BE297D7-975C-4DB6-8DB8-2B1523152733}">
      <dgm:prSet phldrT="[Text]"/>
      <dgm:spPr/>
      <dgm:t>
        <a:bodyPr/>
        <a:lstStyle/>
        <a:p>
          <a:r>
            <a:rPr lang="en-US" dirty="0"/>
            <a:t>Social Stigma</a:t>
          </a:r>
        </a:p>
      </dgm:t>
    </dgm:pt>
    <dgm:pt modelId="{F72400CA-1480-4897-B886-0F586FE704A4}" type="parTrans" cxnId="{1632DAB5-D925-4A65-AD7D-906AED8733ED}">
      <dgm:prSet/>
      <dgm:spPr/>
      <dgm:t>
        <a:bodyPr/>
        <a:lstStyle/>
        <a:p>
          <a:endParaRPr lang="en-US"/>
        </a:p>
      </dgm:t>
    </dgm:pt>
    <dgm:pt modelId="{0498F25A-B033-4463-A663-9635FAE88F2D}" type="sibTrans" cxnId="{1632DAB5-D925-4A65-AD7D-906AED8733ED}">
      <dgm:prSet/>
      <dgm:spPr/>
      <dgm:t>
        <a:bodyPr/>
        <a:lstStyle/>
        <a:p>
          <a:endParaRPr lang="en-US"/>
        </a:p>
      </dgm:t>
    </dgm:pt>
    <dgm:pt modelId="{AF6DAF60-E721-4007-9E68-00A7A84D3EE7}">
      <dgm:prSet phldrT="[Text]" custT="1"/>
      <dgm:spPr/>
      <dgm:t>
        <a:bodyPr/>
        <a:lstStyle/>
        <a:p>
          <a:r>
            <a:rPr lang="en-US" sz="1800" dirty="0"/>
            <a:t>58.79%</a:t>
          </a:r>
        </a:p>
      </dgm:t>
    </dgm:pt>
    <dgm:pt modelId="{A9EFCECF-3929-4850-A407-9D8672588479}" type="parTrans" cxnId="{7D15B5BA-C6CF-4D5A-8376-0ADD0DF3352F}">
      <dgm:prSet/>
      <dgm:spPr/>
      <dgm:t>
        <a:bodyPr/>
        <a:lstStyle/>
        <a:p>
          <a:endParaRPr lang="en-US"/>
        </a:p>
      </dgm:t>
    </dgm:pt>
    <dgm:pt modelId="{10C46BE3-75B3-4069-AC09-71665BEB7907}" type="sibTrans" cxnId="{7D15B5BA-C6CF-4D5A-8376-0ADD0DF3352F}">
      <dgm:prSet/>
      <dgm:spPr/>
      <dgm:t>
        <a:bodyPr/>
        <a:lstStyle/>
        <a:p>
          <a:endParaRPr lang="en-US"/>
        </a:p>
      </dgm:t>
    </dgm:pt>
    <dgm:pt modelId="{E586B8EC-BF04-43E0-A10E-93BA09C28963}" type="pres">
      <dgm:prSet presAssocID="{BCE896E3-F81B-4AE5-B45C-A2226003460A}" presName="rootnode" presStyleCnt="0">
        <dgm:presLayoutVars>
          <dgm:chMax/>
          <dgm:chPref/>
          <dgm:dir/>
          <dgm:animLvl val="lvl"/>
        </dgm:presLayoutVars>
      </dgm:prSet>
      <dgm:spPr/>
    </dgm:pt>
    <dgm:pt modelId="{F90206F2-5144-4155-99C5-D4386F276C6F}" type="pres">
      <dgm:prSet presAssocID="{4A7B8CBE-D195-4AFE-AD02-5147BE82F24A}" presName="composite" presStyleCnt="0"/>
      <dgm:spPr/>
    </dgm:pt>
    <dgm:pt modelId="{5CDDDC3A-2FF9-4CCC-8C42-6C9409A0D7B0}" type="pres">
      <dgm:prSet presAssocID="{4A7B8CBE-D195-4AFE-AD02-5147BE82F24A}" presName="bentUpArrow1" presStyleLbl="alignImgPlace1" presStyleIdx="0" presStyleCnt="3"/>
      <dgm:spPr/>
    </dgm:pt>
    <dgm:pt modelId="{355B16C9-83AD-48EE-B043-96F7DB877885}" type="pres">
      <dgm:prSet presAssocID="{4A7B8CBE-D195-4AFE-AD02-5147BE82F24A}" presName="ParentText" presStyleLbl="node1" presStyleIdx="0" presStyleCnt="4">
        <dgm:presLayoutVars>
          <dgm:chMax val="1"/>
          <dgm:chPref val="1"/>
          <dgm:bulletEnabled val="1"/>
        </dgm:presLayoutVars>
      </dgm:prSet>
      <dgm:spPr/>
    </dgm:pt>
    <dgm:pt modelId="{5A40C1DD-2706-4D80-B14D-46B759F05FC3}" type="pres">
      <dgm:prSet presAssocID="{4A7B8CBE-D195-4AFE-AD02-5147BE82F24A}" presName="ChildText" presStyleLbl="revTx" presStyleIdx="0" presStyleCnt="4">
        <dgm:presLayoutVars>
          <dgm:chMax val="0"/>
          <dgm:chPref val="0"/>
          <dgm:bulletEnabled val="1"/>
        </dgm:presLayoutVars>
      </dgm:prSet>
      <dgm:spPr/>
    </dgm:pt>
    <dgm:pt modelId="{710C94DA-0799-440D-A0F0-353C1B0C41F0}" type="pres">
      <dgm:prSet presAssocID="{E1E8DFC4-6004-491C-B3B2-46FC0A0A24F8}" presName="sibTrans" presStyleCnt="0"/>
      <dgm:spPr/>
    </dgm:pt>
    <dgm:pt modelId="{F4DA7A64-707F-498B-B2C5-862F065F7AB2}" type="pres">
      <dgm:prSet presAssocID="{20C912F1-4CC8-48BC-B7E9-6CF1A5E7BEA5}" presName="composite" presStyleCnt="0"/>
      <dgm:spPr/>
    </dgm:pt>
    <dgm:pt modelId="{59586915-7160-4CE1-AF1D-159F5CD2ACB9}" type="pres">
      <dgm:prSet presAssocID="{20C912F1-4CC8-48BC-B7E9-6CF1A5E7BEA5}" presName="bentUpArrow1" presStyleLbl="alignImgPlace1" presStyleIdx="1" presStyleCnt="3"/>
      <dgm:spPr/>
    </dgm:pt>
    <dgm:pt modelId="{E33A517D-978E-453A-AFF5-682A67165101}" type="pres">
      <dgm:prSet presAssocID="{20C912F1-4CC8-48BC-B7E9-6CF1A5E7BEA5}" presName="ParentText" presStyleLbl="node1" presStyleIdx="1" presStyleCnt="4">
        <dgm:presLayoutVars>
          <dgm:chMax val="1"/>
          <dgm:chPref val="1"/>
          <dgm:bulletEnabled val="1"/>
        </dgm:presLayoutVars>
      </dgm:prSet>
      <dgm:spPr/>
    </dgm:pt>
    <dgm:pt modelId="{9FFE4D80-37DA-4823-A137-2BD4993AC67C}" type="pres">
      <dgm:prSet presAssocID="{20C912F1-4CC8-48BC-B7E9-6CF1A5E7BEA5}" presName="ChildText" presStyleLbl="revTx" presStyleIdx="1" presStyleCnt="4">
        <dgm:presLayoutVars>
          <dgm:chMax val="0"/>
          <dgm:chPref val="0"/>
          <dgm:bulletEnabled val="1"/>
        </dgm:presLayoutVars>
      </dgm:prSet>
      <dgm:spPr/>
    </dgm:pt>
    <dgm:pt modelId="{D6444F6A-8B85-4EFD-8C20-A049593C94BB}" type="pres">
      <dgm:prSet presAssocID="{BA5EC718-BFC6-4A50-A418-67D3DB8F0D8B}" presName="sibTrans" presStyleCnt="0"/>
      <dgm:spPr/>
    </dgm:pt>
    <dgm:pt modelId="{4B7A5F11-E214-4DA3-81F4-A4FCE913FEC5}" type="pres">
      <dgm:prSet presAssocID="{FF574BB3-F32B-40D8-AB3C-BF72DAEE350F}" presName="composite" presStyleCnt="0"/>
      <dgm:spPr/>
    </dgm:pt>
    <dgm:pt modelId="{E0595063-E8C9-4820-B27F-C6610F96898E}" type="pres">
      <dgm:prSet presAssocID="{FF574BB3-F32B-40D8-AB3C-BF72DAEE350F}" presName="bentUpArrow1" presStyleLbl="alignImgPlace1" presStyleIdx="2" presStyleCnt="3"/>
      <dgm:spPr/>
    </dgm:pt>
    <dgm:pt modelId="{FD924FA2-242B-4273-BC68-0B91A5E53FDF}" type="pres">
      <dgm:prSet presAssocID="{FF574BB3-F32B-40D8-AB3C-BF72DAEE350F}" presName="ParentText" presStyleLbl="node1" presStyleIdx="2" presStyleCnt="4">
        <dgm:presLayoutVars>
          <dgm:chMax val="1"/>
          <dgm:chPref val="1"/>
          <dgm:bulletEnabled val="1"/>
        </dgm:presLayoutVars>
      </dgm:prSet>
      <dgm:spPr/>
    </dgm:pt>
    <dgm:pt modelId="{E211B97D-BBF9-4683-98E8-D862A2B60CA8}" type="pres">
      <dgm:prSet presAssocID="{FF574BB3-F32B-40D8-AB3C-BF72DAEE350F}" presName="ChildText" presStyleLbl="revTx" presStyleIdx="2" presStyleCnt="4">
        <dgm:presLayoutVars>
          <dgm:chMax val="0"/>
          <dgm:chPref val="0"/>
          <dgm:bulletEnabled val="1"/>
        </dgm:presLayoutVars>
      </dgm:prSet>
      <dgm:spPr/>
    </dgm:pt>
    <dgm:pt modelId="{F7A25FCD-D5BE-4637-A2A3-915254F89F29}" type="pres">
      <dgm:prSet presAssocID="{FC956D0F-B524-4E23-A0C2-13B0FE09E86E}" presName="sibTrans" presStyleCnt="0"/>
      <dgm:spPr/>
    </dgm:pt>
    <dgm:pt modelId="{9435E2CA-4B77-48C9-BE59-49984E4349B3}" type="pres">
      <dgm:prSet presAssocID="{5BE297D7-975C-4DB6-8DB8-2B1523152733}" presName="composite" presStyleCnt="0"/>
      <dgm:spPr/>
    </dgm:pt>
    <dgm:pt modelId="{C9783C30-4B6F-4B4C-BE51-66776AFE382C}" type="pres">
      <dgm:prSet presAssocID="{5BE297D7-975C-4DB6-8DB8-2B1523152733}" presName="ParentText" presStyleLbl="node1" presStyleIdx="3" presStyleCnt="4">
        <dgm:presLayoutVars>
          <dgm:chMax val="1"/>
          <dgm:chPref val="1"/>
          <dgm:bulletEnabled val="1"/>
        </dgm:presLayoutVars>
      </dgm:prSet>
      <dgm:spPr/>
    </dgm:pt>
    <dgm:pt modelId="{1F8BD1EE-E771-4A00-B86B-4A828C5ABD6C}" type="pres">
      <dgm:prSet presAssocID="{5BE297D7-975C-4DB6-8DB8-2B1523152733}" presName="FinalChildText" presStyleLbl="revTx" presStyleIdx="3" presStyleCnt="4">
        <dgm:presLayoutVars>
          <dgm:chMax val="0"/>
          <dgm:chPref val="0"/>
          <dgm:bulletEnabled val="1"/>
        </dgm:presLayoutVars>
      </dgm:prSet>
      <dgm:spPr/>
    </dgm:pt>
  </dgm:ptLst>
  <dgm:cxnLst>
    <dgm:cxn modelId="{4FA8C01B-302C-44BD-BBA9-F5F596427EE5}" type="presOf" srcId="{5BE297D7-975C-4DB6-8DB8-2B1523152733}" destId="{C9783C30-4B6F-4B4C-BE51-66776AFE382C}" srcOrd="0" destOrd="0" presId="urn:microsoft.com/office/officeart/2005/8/layout/StepDownProcess"/>
    <dgm:cxn modelId="{3F117429-490A-48BD-9327-353584E66A42}" type="presOf" srcId="{20C912F1-4CC8-48BC-B7E9-6CF1A5E7BEA5}" destId="{E33A517D-978E-453A-AFF5-682A67165101}" srcOrd="0" destOrd="0" presId="urn:microsoft.com/office/officeart/2005/8/layout/StepDownProcess"/>
    <dgm:cxn modelId="{1854592C-3173-4BA9-8A64-5B9B53A36A3A}" srcId="{FF574BB3-F32B-40D8-AB3C-BF72DAEE350F}" destId="{B799AFD6-428A-4A50-809E-CA712BE076EC}" srcOrd="0" destOrd="0" parTransId="{FB830E29-C167-4B4F-B825-8310A0FF9C07}" sibTransId="{1A972493-722D-4067-BDB0-01E217FD7BCB}"/>
    <dgm:cxn modelId="{ECA52548-7824-4F5F-8599-B9B682A73E5A}" type="presOf" srcId="{01227F1D-30EF-4A4E-97AE-9A65582142CF}" destId="{9FFE4D80-37DA-4823-A137-2BD4993AC67C}" srcOrd="0" destOrd="0" presId="urn:microsoft.com/office/officeart/2005/8/layout/StepDownProcess"/>
    <dgm:cxn modelId="{7BCECD4D-00D0-4B89-AF02-126AC88AFBA7}" srcId="{BCE896E3-F81B-4AE5-B45C-A2226003460A}" destId="{20C912F1-4CC8-48BC-B7E9-6CF1A5E7BEA5}" srcOrd="1" destOrd="0" parTransId="{00389DF9-2747-4D2E-A14A-A05784E5D9C2}" sibTransId="{BA5EC718-BFC6-4A50-A418-67D3DB8F0D8B}"/>
    <dgm:cxn modelId="{8676917E-370A-4A13-9AC0-0C877C86D575}" srcId="{BCE896E3-F81B-4AE5-B45C-A2226003460A}" destId="{FF574BB3-F32B-40D8-AB3C-BF72DAEE350F}" srcOrd="2" destOrd="0" parTransId="{896178B5-0733-41F2-A3BD-0A2E324067BB}" sibTransId="{FC956D0F-B524-4E23-A0C2-13B0FE09E86E}"/>
    <dgm:cxn modelId="{D87F388D-E799-4098-BBD8-E230C88C425B}" srcId="{BCE896E3-F81B-4AE5-B45C-A2226003460A}" destId="{4A7B8CBE-D195-4AFE-AD02-5147BE82F24A}" srcOrd="0" destOrd="0" parTransId="{56FCAAF7-31DE-4D60-8E51-9D827BEDC622}" sibTransId="{E1E8DFC4-6004-491C-B3B2-46FC0A0A24F8}"/>
    <dgm:cxn modelId="{EB50B28E-F939-4179-AB79-8ADAAA3D04C2}" type="presOf" srcId="{FF574BB3-F32B-40D8-AB3C-BF72DAEE350F}" destId="{FD924FA2-242B-4273-BC68-0B91A5E53FDF}" srcOrd="0" destOrd="0" presId="urn:microsoft.com/office/officeart/2005/8/layout/StepDownProcess"/>
    <dgm:cxn modelId="{97A87F8F-BF04-4957-92FE-F73CB6E86A4F}" type="presOf" srcId="{AF6DAF60-E721-4007-9E68-00A7A84D3EE7}" destId="{1F8BD1EE-E771-4A00-B86B-4A828C5ABD6C}" srcOrd="0" destOrd="0" presId="urn:microsoft.com/office/officeart/2005/8/layout/StepDownProcess"/>
    <dgm:cxn modelId="{FD05179F-681C-4C57-ADAB-A5061318097A}" type="presOf" srcId="{4A7B8CBE-D195-4AFE-AD02-5147BE82F24A}" destId="{355B16C9-83AD-48EE-B043-96F7DB877885}" srcOrd="0" destOrd="0" presId="urn:microsoft.com/office/officeart/2005/8/layout/StepDownProcess"/>
    <dgm:cxn modelId="{363F339F-D9DA-49A2-A634-4208CA273FCC}" srcId="{20C912F1-4CC8-48BC-B7E9-6CF1A5E7BEA5}" destId="{01227F1D-30EF-4A4E-97AE-9A65582142CF}" srcOrd="0" destOrd="0" parTransId="{486EEBB7-AA2B-4C55-AA61-752FE777B4A5}" sibTransId="{D98FDB5A-5949-498F-9330-C8635EF5B12E}"/>
    <dgm:cxn modelId="{1632DAB5-D925-4A65-AD7D-906AED8733ED}" srcId="{BCE896E3-F81B-4AE5-B45C-A2226003460A}" destId="{5BE297D7-975C-4DB6-8DB8-2B1523152733}" srcOrd="3" destOrd="0" parTransId="{F72400CA-1480-4897-B886-0F586FE704A4}" sibTransId="{0498F25A-B033-4463-A663-9635FAE88F2D}"/>
    <dgm:cxn modelId="{7D15B5BA-C6CF-4D5A-8376-0ADD0DF3352F}" srcId="{5BE297D7-975C-4DB6-8DB8-2B1523152733}" destId="{AF6DAF60-E721-4007-9E68-00A7A84D3EE7}" srcOrd="0" destOrd="0" parTransId="{A9EFCECF-3929-4850-A407-9D8672588479}" sibTransId="{10C46BE3-75B3-4069-AC09-71665BEB7907}"/>
    <dgm:cxn modelId="{C5760EBD-AED7-452C-8295-9CA569E0F067}" srcId="{4A7B8CBE-D195-4AFE-AD02-5147BE82F24A}" destId="{C68C5F3F-A18D-4B9E-A7A4-4E5397BE2218}" srcOrd="0" destOrd="0" parTransId="{20AD4ACF-F2B5-4907-837D-42FF7F80031D}" sibTransId="{AA4AA965-C247-4B75-AC92-DC6285B75586}"/>
    <dgm:cxn modelId="{4BE0D3CA-00FF-47B4-BAFA-C6D9061B59FC}" type="presOf" srcId="{C68C5F3F-A18D-4B9E-A7A4-4E5397BE2218}" destId="{5A40C1DD-2706-4D80-B14D-46B759F05FC3}" srcOrd="0" destOrd="0" presId="urn:microsoft.com/office/officeart/2005/8/layout/StepDownProcess"/>
    <dgm:cxn modelId="{2CE222D5-4290-4235-B988-611A72CF7479}" type="presOf" srcId="{BCE896E3-F81B-4AE5-B45C-A2226003460A}" destId="{E586B8EC-BF04-43E0-A10E-93BA09C28963}" srcOrd="0" destOrd="0" presId="urn:microsoft.com/office/officeart/2005/8/layout/StepDownProcess"/>
    <dgm:cxn modelId="{E56D87F1-9CC8-4935-815D-EB703A554D28}" type="presOf" srcId="{B799AFD6-428A-4A50-809E-CA712BE076EC}" destId="{E211B97D-BBF9-4683-98E8-D862A2B60CA8}" srcOrd="0" destOrd="0" presId="urn:microsoft.com/office/officeart/2005/8/layout/StepDownProcess"/>
    <dgm:cxn modelId="{A3608024-6487-458F-8D99-EC1F3D741A87}" type="presParOf" srcId="{E586B8EC-BF04-43E0-A10E-93BA09C28963}" destId="{F90206F2-5144-4155-99C5-D4386F276C6F}" srcOrd="0" destOrd="0" presId="urn:microsoft.com/office/officeart/2005/8/layout/StepDownProcess"/>
    <dgm:cxn modelId="{E38DEBF5-EA15-4220-9F78-E22A6306CB17}" type="presParOf" srcId="{F90206F2-5144-4155-99C5-D4386F276C6F}" destId="{5CDDDC3A-2FF9-4CCC-8C42-6C9409A0D7B0}" srcOrd="0" destOrd="0" presId="urn:microsoft.com/office/officeart/2005/8/layout/StepDownProcess"/>
    <dgm:cxn modelId="{95B377FE-C9D8-4D30-B9ED-0D3FD266286D}" type="presParOf" srcId="{F90206F2-5144-4155-99C5-D4386F276C6F}" destId="{355B16C9-83AD-48EE-B043-96F7DB877885}" srcOrd="1" destOrd="0" presId="urn:microsoft.com/office/officeart/2005/8/layout/StepDownProcess"/>
    <dgm:cxn modelId="{CD8FD362-9850-4BE4-A20C-42DA47A1C698}" type="presParOf" srcId="{F90206F2-5144-4155-99C5-D4386F276C6F}" destId="{5A40C1DD-2706-4D80-B14D-46B759F05FC3}" srcOrd="2" destOrd="0" presId="urn:microsoft.com/office/officeart/2005/8/layout/StepDownProcess"/>
    <dgm:cxn modelId="{1C22D8C7-3DFB-4783-B5BE-4C1ECC67D5C6}" type="presParOf" srcId="{E586B8EC-BF04-43E0-A10E-93BA09C28963}" destId="{710C94DA-0799-440D-A0F0-353C1B0C41F0}" srcOrd="1" destOrd="0" presId="urn:microsoft.com/office/officeart/2005/8/layout/StepDownProcess"/>
    <dgm:cxn modelId="{BF71AAEF-0A62-45F7-9E06-0EF45A21774D}" type="presParOf" srcId="{E586B8EC-BF04-43E0-A10E-93BA09C28963}" destId="{F4DA7A64-707F-498B-B2C5-862F065F7AB2}" srcOrd="2" destOrd="0" presId="urn:microsoft.com/office/officeart/2005/8/layout/StepDownProcess"/>
    <dgm:cxn modelId="{17BDF6A9-7D0F-47DC-9ACA-07B7C8FD973C}" type="presParOf" srcId="{F4DA7A64-707F-498B-B2C5-862F065F7AB2}" destId="{59586915-7160-4CE1-AF1D-159F5CD2ACB9}" srcOrd="0" destOrd="0" presId="urn:microsoft.com/office/officeart/2005/8/layout/StepDownProcess"/>
    <dgm:cxn modelId="{8AC0C564-C627-4F5A-8436-1BA138A6579F}" type="presParOf" srcId="{F4DA7A64-707F-498B-B2C5-862F065F7AB2}" destId="{E33A517D-978E-453A-AFF5-682A67165101}" srcOrd="1" destOrd="0" presId="urn:microsoft.com/office/officeart/2005/8/layout/StepDownProcess"/>
    <dgm:cxn modelId="{AC030534-9117-4A57-9D60-D07A6AA66C57}" type="presParOf" srcId="{F4DA7A64-707F-498B-B2C5-862F065F7AB2}" destId="{9FFE4D80-37DA-4823-A137-2BD4993AC67C}" srcOrd="2" destOrd="0" presId="urn:microsoft.com/office/officeart/2005/8/layout/StepDownProcess"/>
    <dgm:cxn modelId="{162C0694-1783-4F80-B84A-22DFED266433}" type="presParOf" srcId="{E586B8EC-BF04-43E0-A10E-93BA09C28963}" destId="{D6444F6A-8B85-4EFD-8C20-A049593C94BB}" srcOrd="3" destOrd="0" presId="urn:microsoft.com/office/officeart/2005/8/layout/StepDownProcess"/>
    <dgm:cxn modelId="{92DA01AB-4B0B-486E-9A04-765AAF3CC0F7}" type="presParOf" srcId="{E586B8EC-BF04-43E0-A10E-93BA09C28963}" destId="{4B7A5F11-E214-4DA3-81F4-A4FCE913FEC5}" srcOrd="4" destOrd="0" presId="urn:microsoft.com/office/officeart/2005/8/layout/StepDownProcess"/>
    <dgm:cxn modelId="{D6B5D714-B71F-43CE-AB96-30428AA5523C}" type="presParOf" srcId="{4B7A5F11-E214-4DA3-81F4-A4FCE913FEC5}" destId="{E0595063-E8C9-4820-B27F-C6610F96898E}" srcOrd="0" destOrd="0" presId="urn:microsoft.com/office/officeart/2005/8/layout/StepDownProcess"/>
    <dgm:cxn modelId="{ECCFCE35-22F1-4D17-AF6C-CB8E79592231}" type="presParOf" srcId="{4B7A5F11-E214-4DA3-81F4-A4FCE913FEC5}" destId="{FD924FA2-242B-4273-BC68-0B91A5E53FDF}" srcOrd="1" destOrd="0" presId="urn:microsoft.com/office/officeart/2005/8/layout/StepDownProcess"/>
    <dgm:cxn modelId="{D568E55A-445C-4671-9DA5-474043CD625D}" type="presParOf" srcId="{4B7A5F11-E214-4DA3-81F4-A4FCE913FEC5}" destId="{E211B97D-BBF9-4683-98E8-D862A2B60CA8}" srcOrd="2" destOrd="0" presId="urn:microsoft.com/office/officeart/2005/8/layout/StepDownProcess"/>
    <dgm:cxn modelId="{7F38158A-AAC6-43C9-8AE0-6A96544FD072}" type="presParOf" srcId="{E586B8EC-BF04-43E0-A10E-93BA09C28963}" destId="{F7A25FCD-D5BE-4637-A2A3-915254F89F29}" srcOrd="5" destOrd="0" presId="urn:microsoft.com/office/officeart/2005/8/layout/StepDownProcess"/>
    <dgm:cxn modelId="{743F0784-4B13-469D-AFE1-884ECF4B4906}" type="presParOf" srcId="{E586B8EC-BF04-43E0-A10E-93BA09C28963}" destId="{9435E2CA-4B77-48C9-BE59-49984E4349B3}" srcOrd="6" destOrd="0" presId="urn:microsoft.com/office/officeart/2005/8/layout/StepDownProcess"/>
    <dgm:cxn modelId="{F07E93AF-9DBC-4E2F-B024-4848F6BC0992}" type="presParOf" srcId="{9435E2CA-4B77-48C9-BE59-49984E4349B3}" destId="{C9783C30-4B6F-4B4C-BE51-66776AFE382C}" srcOrd="0" destOrd="0" presId="urn:microsoft.com/office/officeart/2005/8/layout/StepDownProcess"/>
    <dgm:cxn modelId="{70D8CBD2-C497-40D6-BB6D-9BAF4FFE581B}" type="presParOf" srcId="{9435E2CA-4B77-48C9-BE59-49984E4349B3}" destId="{1F8BD1EE-E771-4A00-B86B-4A828C5ABD6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F41266-F3F7-4449-9459-DBDD636AE646}" type="doc">
      <dgm:prSet loTypeId="urn:microsoft.com/office/officeart/2008/layout/BendingPictureCaption" loCatId="picture" qsTypeId="urn:microsoft.com/office/officeart/2005/8/quickstyle/3d3" qsCatId="3D" csTypeId="urn:microsoft.com/office/officeart/2005/8/colors/colorful1" csCatId="colorful" phldr="1"/>
      <dgm:spPr/>
      <dgm:t>
        <a:bodyPr/>
        <a:lstStyle/>
        <a:p>
          <a:endParaRPr lang="en-US"/>
        </a:p>
      </dgm:t>
    </dgm:pt>
    <dgm:pt modelId="{EC4D5945-D6D2-45C4-8068-6D5BBBCD9EA4}">
      <dgm:prSet phldrT="[Text]" custT="1"/>
      <dgm:spPr/>
      <dgm:t>
        <a:bodyPr/>
        <a:lstStyle/>
        <a:p>
          <a:r>
            <a:rPr lang="en-US" sz="2000" dirty="0"/>
            <a:t>Only 5% of study participants utilized mental health services (Son et al, 2020). Other studies report up 30% utilization (Jed Foundation, 2020).</a:t>
          </a:r>
        </a:p>
      </dgm:t>
    </dgm:pt>
    <dgm:pt modelId="{2A7B65A5-4AA4-4E73-9388-E92C26AB5EF1}" type="parTrans" cxnId="{AEEE60C7-1D7C-4711-8B74-18F693949C25}">
      <dgm:prSet/>
      <dgm:spPr/>
      <dgm:t>
        <a:bodyPr/>
        <a:lstStyle/>
        <a:p>
          <a:endParaRPr lang="en-US"/>
        </a:p>
      </dgm:t>
    </dgm:pt>
    <dgm:pt modelId="{FAD5C811-ACD1-42F8-8E05-02FD66B12F04}" type="sibTrans" cxnId="{AEEE60C7-1D7C-4711-8B74-18F693949C25}">
      <dgm:prSet/>
      <dgm:spPr/>
      <dgm:t>
        <a:bodyPr/>
        <a:lstStyle/>
        <a:p>
          <a:endParaRPr lang="en-US"/>
        </a:p>
      </dgm:t>
    </dgm:pt>
    <dgm:pt modelId="{EB338724-FCCE-4611-B279-AA551A155E82}" type="pres">
      <dgm:prSet presAssocID="{AEF41266-F3F7-4449-9459-DBDD636AE646}" presName="diagram" presStyleCnt="0">
        <dgm:presLayoutVars>
          <dgm:dir/>
        </dgm:presLayoutVars>
      </dgm:prSet>
      <dgm:spPr/>
    </dgm:pt>
    <dgm:pt modelId="{FC362396-C049-4857-A624-C6DEAB8F7443}" type="pres">
      <dgm:prSet presAssocID="{EC4D5945-D6D2-45C4-8068-6D5BBBCD9EA4}" presName="composite" presStyleCnt="0"/>
      <dgm:spPr/>
    </dgm:pt>
    <dgm:pt modelId="{C027FB7E-04C3-4136-8ADA-ACFA303C7F98}" type="pres">
      <dgm:prSet presAssocID="{EC4D5945-D6D2-45C4-8068-6D5BBBCD9EA4}" presName="Image" presStyleLbl="bgShp" presStyleIdx="0" presStyleCnt="1" custScaleX="232322" custScaleY="198461"/>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9375D0E0-5A5B-4548-A167-49A8CD97136F}" type="pres">
      <dgm:prSet presAssocID="{EC4D5945-D6D2-45C4-8068-6D5BBBCD9EA4}" presName="Parent" presStyleLbl="node0" presStyleIdx="0" presStyleCnt="1" custScaleX="141352" custScaleY="506781" custLinFactNeighborX="3975" custLinFactNeighborY="53261">
        <dgm:presLayoutVars>
          <dgm:bulletEnabled val="1"/>
        </dgm:presLayoutVars>
      </dgm:prSet>
      <dgm:spPr/>
    </dgm:pt>
  </dgm:ptLst>
  <dgm:cxnLst>
    <dgm:cxn modelId="{DFCF50BD-39D1-4377-9F4D-FB7B501EC5B5}" type="presOf" srcId="{EC4D5945-D6D2-45C4-8068-6D5BBBCD9EA4}" destId="{9375D0E0-5A5B-4548-A167-49A8CD97136F}" srcOrd="0" destOrd="0" presId="urn:microsoft.com/office/officeart/2008/layout/BendingPictureCaption"/>
    <dgm:cxn modelId="{AEEE60C7-1D7C-4711-8B74-18F693949C25}" srcId="{AEF41266-F3F7-4449-9459-DBDD636AE646}" destId="{EC4D5945-D6D2-45C4-8068-6D5BBBCD9EA4}" srcOrd="0" destOrd="0" parTransId="{2A7B65A5-4AA4-4E73-9388-E92C26AB5EF1}" sibTransId="{FAD5C811-ACD1-42F8-8E05-02FD66B12F04}"/>
    <dgm:cxn modelId="{92E3D1F8-B1FD-4DC5-A7B9-EFD728603A73}" type="presOf" srcId="{AEF41266-F3F7-4449-9459-DBDD636AE646}" destId="{EB338724-FCCE-4611-B279-AA551A155E82}" srcOrd="0" destOrd="0" presId="urn:microsoft.com/office/officeart/2008/layout/BendingPictureCaption"/>
    <dgm:cxn modelId="{FDF08B31-6A57-4E3A-8C8D-4F154D85764A}" type="presParOf" srcId="{EB338724-FCCE-4611-B279-AA551A155E82}" destId="{FC362396-C049-4857-A624-C6DEAB8F7443}" srcOrd="0" destOrd="0" presId="urn:microsoft.com/office/officeart/2008/layout/BendingPictureCaption"/>
    <dgm:cxn modelId="{F469E1D6-6D05-4E87-A458-7DF467AA6BDF}" type="presParOf" srcId="{FC362396-C049-4857-A624-C6DEAB8F7443}" destId="{C027FB7E-04C3-4136-8ADA-ACFA303C7F98}" srcOrd="0" destOrd="0" presId="urn:microsoft.com/office/officeart/2008/layout/BendingPictureCaption"/>
    <dgm:cxn modelId="{7990FC01-706A-4F32-9770-79FF60AF84C6}" type="presParOf" srcId="{FC362396-C049-4857-A624-C6DEAB8F7443}" destId="{9375D0E0-5A5B-4548-A167-49A8CD97136F}" srcOrd="1" destOrd="0" presId="urn:microsoft.com/office/officeart/2008/layout/BendingPictureCapti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BDCD8D-AB00-403F-AA9A-656F2EB963B7}" type="doc">
      <dgm:prSet loTypeId="urn:microsoft.com/office/officeart/2009/3/layout/OpposingIdeas" loCatId="relationship" qsTypeId="urn:microsoft.com/office/officeart/2005/8/quickstyle/3d3" qsCatId="3D" csTypeId="urn:microsoft.com/office/officeart/2005/8/colors/colorful3" csCatId="colorful" phldr="1"/>
      <dgm:spPr/>
      <dgm:t>
        <a:bodyPr/>
        <a:lstStyle/>
        <a:p>
          <a:endParaRPr lang="en-US"/>
        </a:p>
      </dgm:t>
    </dgm:pt>
    <dgm:pt modelId="{10E047D7-F5CA-49A8-92E3-2514A714AD9C}">
      <dgm:prSet phldrT="[Text]" custT="1"/>
      <dgm:spPr/>
      <dgm:t>
        <a:bodyPr/>
        <a:lstStyle/>
        <a:p>
          <a:r>
            <a:rPr lang="en-US" sz="1300" dirty="0"/>
            <a:t>academic achievement</a:t>
          </a:r>
        </a:p>
      </dgm:t>
    </dgm:pt>
    <dgm:pt modelId="{F7985FD4-F547-4072-A038-4CD5CEB54BCB}" type="parTrans" cxnId="{1D53C237-0E70-4F72-B5EF-34906734DAAD}">
      <dgm:prSet/>
      <dgm:spPr/>
      <dgm:t>
        <a:bodyPr/>
        <a:lstStyle/>
        <a:p>
          <a:endParaRPr lang="en-US"/>
        </a:p>
      </dgm:t>
    </dgm:pt>
    <dgm:pt modelId="{D1B46C7E-7C38-4003-BCD5-F843770E646E}" type="sibTrans" cxnId="{1D53C237-0E70-4F72-B5EF-34906734DAAD}">
      <dgm:prSet/>
      <dgm:spPr/>
      <dgm:t>
        <a:bodyPr/>
        <a:lstStyle/>
        <a:p>
          <a:endParaRPr lang="en-US"/>
        </a:p>
      </dgm:t>
    </dgm:pt>
    <dgm:pt modelId="{F46CDF7E-D78C-46BA-9F12-EF0C76A659B7}">
      <dgm:prSet phldrT="[Text]" custT="1"/>
      <dgm:spPr/>
      <dgm:t>
        <a:bodyPr/>
        <a:lstStyle/>
        <a:p>
          <a:r>
            <a:rPr lang="en-US" sz="1300" dirty="0"/>
            <a:t>job performance</a:t>
          </a:r>
        </a:p>
      </dgm:t>
    </dgm:pt>
    <dgm:pt modelId="{BDD32C5B-3153-4254-9F9C-3580234B014C}" type="parTrans" cxnId="{4CC603F6-62D7-4F3D-B6A5-03BAF11DEC06}">
      <dgm:prSet/>
      <dgm:spPr/>
      <dgm:t>
        <a:bodyPr/>
        <a:lstStyle/>
        <a:p>
          <a:endParaRPr lang="en-US"/>
        </a:p>
      </dgm:t>
    </dgm:pt>
    <dgm:pt modelId="{FABDB41B-CCB3-4304-AD8C-A5577A1F446F}" type="sibTrans" cxnId="{4CC603F6-62D7-4F3D-B6A5-03BAF11DEC06}">
      <dgm:prSet/>
      <dgm:spPr/>
      <dgm:t>
        <a:bodyPr/>
        <a:lstStyle/>
        <a:p>
          <a:endParaRPr lang="en-US"/>
        </a:p>
      </dgm:t>
    </dgm:pt>
    <dgm:pt modelId="{270D696C-F47F-48DF-B5D7-BA58ECB2D743}">
      <dgm:prSet phldrT="[Text]" custT="1"/>
      <dgm:spPr/>
      <dgm:t>
        <a:bodyPr/>
        <a:lstStyle/>
        <a:p>
          <a:r>
            <a:rPr lang="en-US" sz="1300" dirty="0"/>
            <a:t>organizational contributions</a:t>
          </a:r>
        </a:p>
      </dgm:t>
    </dgm:pt>
    <dgm:pt modelId="{CCBFCFD2-0B93-4351-8D46-80F5E7AF6118}" type="parTrans" cxnId="{00DAC397-A73B-41AF-969D-732B5C81F7B4}">
      <dgm:prSet/>
      <dgm:spPr/>
      <dgm:t>
        <a:bodyPr/>
        <a:lstStyle/>
        <a:p>
          <a:endParaRPr lang="en-US"/>
        </a:p>
      </dgm:t>
    </dgm:pt>
    <dgm:pt modelId="{C76EEE1C-6320-49E8-8D10-D9362C82ABDD}" type="sibTrans" cxnId="{00DAC397-A73B-41AF-969D-732B5C81F7B4}">
      <dgm:prSet/>
      <dgm:spPr/>
      <dgm:t>
        <a:bodyPr/>
        <a:lstStyle/>
        <a:p>
          <a:endParaRPr lang="en-US"/>
        </a:p>
      </dgm:t>
    </dgm:pt>
    <dgm:pt modelId="{6978D432-0367-4974-808B-4D03A1172BE3}">
      <dgm:prSet phldrT="[Text]" custT="1"/>
      <dgm:spPr/>
      <dgm:t>
        <a:bodyPr/>
        <a:lstStyle/>
        <a:p>
          <a:r>
            <a:rPr lang="en-US" sz="1300" dirty="0"/>
            <a:t>physical and mental health</a:t>
          </a:r>
        </a:p>
      </dgm:t>
    </dgm:pt>
    <dgm:pt modelId="{91508A47-B569-4FE3-BE1F-5C6FBCE79480}" type="parTrans" cxnId="{11C8E789-597A-4D1E-B47A-5280DAFB999B}">
      <dgm:prSet/>
      <dgm:spPr/>
      <dgm:t>
        <a:bodyPr/>
        <a:lstStyle/>
        <a:p>
          <a:endParaRPr lang="en-US"/>
        </a:p>
      </dgm:t>
    </dgm:pt>
    <dgm:pt modelId="{611E8DDC-8093-4571-9DFE-CB954A86F40C}" type="sibTrans" cxnId="{11C8E789-597A-4D1E-B47A-5280DAFB999B}">
      <dgm:prSet/>
      <dgm:spPr/>
      <dgm:t>
        <a:bodyPr/>
        <a:lstStyle/>
        <a:p>
          <a:endParaRPr lang="en-US"/>
        </a:p>
      </dgm:t>
    </dgm:pt>
    <dgm:pt modelId="{181CC742-E5A3-4E23-B1AF-FE202939EA78}">
      <dgm:prSet phldrT="[Text]" custT="1"/>
      <dgm:spPr/>
      <dgm:t>
        <a:bodyPr/>
        <a:lstStyle/>
        <a:p>
          <a:r>
            <a:rPr lang="en-US" sz="1300" dirty="0"/>
            <a:t>empathy</a:t>
          </a:r>
        </a:p>
      </dgm:t>
    </dgm:pt>
    <dgm:pt modelId="{00BC4C74-A681-4DE0-9235-9F354B2B2D1D}" type="parTrans" cxnId="{0DDA2C43-4446-4E49-B944-E9AB737214B9}">
      <dgm:prSet/>
      <dgm:spPr/>
      <dgm:t>
        <a:bodyPr/>
        <a:lstStyle/>
        <a:p>
          <a:endParaRPr lang="en-US"/>
        </a:p>
      </dgm:t>
    </dgm:pt>
    <dgm:pt modelId="{2A0BA2E7-DD82-4F63-BEE3-37A0D1EF8A73}" type="sibTrans" cxnId="{0DDA2C43-4446-4E49-B944-E9AB737214B9}">
      <dgm:prSet/>
      <dgm:spPr/>
      <dgm:t>
        <a:bodyPr/>
        <a:lstStyle/>
        <a:p>
          <a:endParaRPr lang="en-US"/>
        </a:p>
      </dgm:t>
    </dgm:pt>
    <dgm:pt modelId="{1C1790B8-C9F6-4F04-B827-78ECEA63705D}">
      <dgm:prSet phldrT="[Text]" custT="1"/>
      <dgm:spPr/>
      <dgm:t>
        <a:bodyPr/>
        <a:lstStyle/>
        <a:p>
          <a:r>
            <a:rPr lang="en-US" sz="1300" dirty="0"/>
            <a:t>inclusiveness </a:t>
          </a:r>
        </a:p>
      </dgm:t>
    </dgm:pt>
    <dgm:pt modelId="{9EBFDEFC-C65C-4C2E-B1F9-69E865C33F72}" type="parTrans" cxnId="{136FB4A1-6D30-41A5-8B8F-A1B483E68EFE}">
      <dgm:prSet/>
      <dgm:spPr/>
      <dgm:t>
        <a:bodyPr/>
        <a:lstStyle/>
        <a:p>
          <a:endParaRPr lang="en-US"/>
        </a:p>
      </dgm:t>
    </dgm:pt>
    <dgm:pt modelId="{2EA94CDE-BFD8-40A5-89FA-008C888047B0}" type="sibTrans" cxnId="{136FB4A1-6D30-41A5-8B8F-A1B483E68EFE}">
      <dgm:prSet/>
      <dgm:spPr/>
      <dgm:t>
        <a:bodyPr/>
        <a:lstStyle/>
        <a:p>
          <a:endParaRPr lang="en-US"/>
        </a:p>
      </dgm:t>
    </dgm:pt>
    <dgm:pt modelId="{DB2B9829-63D9-42B8-8D7A-EAEF3E0F6FDD}">
      <dgm:prSet phldrT="[Text]" custT="1"/>
      <dgm:spPr/>
      <dgm:t>
        <a:bodyPr/>
        <a:lstStyle/>
        <a:p>
          <a:r>
            <a:rPr lang="en-US" sz="1300" dirty="0"/>
            <a:t>conscientiousness </a:t>
          </a:r>
        </a:p>
      </dgm:t>
    </dgm:pt>
    <dgm:pt modelId="{428167F4-B233-47C2-8ADC-1A2F26CDA135}" type="parTrans" cxnId="{192514B9-94B3-42C7-A374-D68C44D33DCE}">
      <dgm:prSet/>
      <dgm:spPr/>
      <dgm:t>
        <a:bodyPr/>
        <a:lstStyle/>
        <a:p>
          <a:endParaRPr lang="en-US"/>
        </a:p>
      </dgm:t>
    </dgm:pt>
    <dgm:pt modelId="{320CD870-31BE-45AB-90DA-5CC173492075}" type="sibTrans" cxnId="{192514B9-94B3-42C7-A374-D68C44D33DCE}">
      <dgm:prSet/>
      <dgm:spPr/>
      <dgm:t>
        <a:bodyPr/>
        <a:lstStyle/>
        <a:p>
          <a:endParaRPr lang="en-US"/>
        </a:p>
      </dgm:t>
    </dgm:pt>
    <dgm:pt modelId="{89260560-7EBA-42C3-B15E-4A0C6F2A6C6C}">
      <dgm:prSet phldrT="[Text]"/>
      <dgm:spPr/>
      <dgm:t>
        <a:bodyPr/>
        <a:lstStyle/>
        <a:p>
          <a:r>
            <a:rPr lang="en-US" b="1"/>
            <a:t>DECREASED</a:t>
          </a:r>
          <a:endParaRPr lang="en-US" dirty="0"/>
        </a:p>
      </dgm:t>
    </dgm:pt>
    <dgm:pt modelId="{E3F947D3-52F3-4BCB-A6CE-07F93A70553C}" type="parTrans" cxnId="{592BC470-080B-495A-9202-7E0EB9B3C55E}">
      <dgm:prSet/>
      <dgm:spPr/>
      <dgm:t>
        <a:bodyPr/>
        <a:lstStyle/>
        <a:p>
          <a:endParaRPr lang="en-US"/>
        </a:p>
      </dgm:t>
    </dgm:pt>
    <dgm:pt modelId="{C8E4853C-A774-4B5E-9605-31E9A28DA564}" type="sibTrans" cxnId="{592BC470-080B-495A-9202-7E0EB9B3C55E}">
      <dgm:prSet/>
      <dgm:spPr/>
      <dgm:t>
        <a:bodyPr/>
        <a:lstStyle/>
        <a:p>
          <a:endParaRPr lang="en-US"/>
        </a:p>
      </dgm:t>
    </dgm:pt>
    <dgm:pt modelId="{E2553BA0-063F-4F75-9C81-59767ADDA610}">
      <dgm:prSet phldrT="[Text]" custT="1"/>
      <dgm:spPr/>
      <dgm:t>
        <a:bodyPr/>
        <a:lstStyle/>
        <a:p>
          <a:r>
            <a:rPr lang="en-US" sz="1300" dirty="0"/>
            <a:t>harmful behaviors</a:t>
          </a:r>
        </a:p>
      </dgm:t>
    </dgm:pt>
    <dgm:pt modelId="{EE364B74-8B95-45F4-830F-F3EDB59F3EE8}" type="parTrans" cxnId="{05E73952-7832-4446-99C9-42D34723F684}">
      <dgm:prSet/>
      <dgm:spPr/>
      <dgm:t>
        <a:bodyPr/>
        <a:lstStyle/>
        <a:p>
          <a:endParaRPr lang="en-US"/>
        </a:p>
      </dgm:t>
    </dgm:pt>
    <dgm:pt modelId="{947CC8B1-A9CF-4362-B8F6-3AEC9B6A9797}" type="sibTrans" cxnId="{05E73952-7832-4446-99C9-42D34723F684}">
      <dgm:prSet/>
      <dgm:spPr/>
      <dgm:t>
        <a:bodyPr/>
        <a:lstStyle/>
        <a:p>
          <a:endParaRPr lang="en-US"/>
        </a:p>
      </dgm:t>
    </dgm:pt>
    <dgm:pt modelId="{DB04554F-4985-4A02-8CE2-4DE90CB0DBE1}">
      <dgm:prSet phldrT="[Text]" custT="1"/>
      <dgm:spPr/>
      <dgm:t>
        <a:bodyPr/>
        <a:lstStyle/>
        <a:p>
          <a:r>
            <a:rPr lang="en-US" sz="1300" dirty="0"/>
            <a:t>risky decisions</a:t>
          </a:r>
        </a:p>
      </dgm:t>
    </dgm:pt>
    <dgm:pt modelId="{5EEC572B-61A9-4F38-8D68-DE3CAE5511F5}" type="parTrans" cxnId="{120B3864-1EE4-4813-BB23-B86B58FAD825}">
      <dgm:prSet/>
      <dgm:spPr/>
      <dgm:t>
        <a:bodyPr/>
        <a:lstStyle/>
        <a:p>
          <a:endParaRPr lang="en-US"/>
        </a:p>
      </dgm:t>
    </dgm:pt>
    <dgm:pt modelId="{BD1C6D82-AC87-4981-9554-E05197795F38}" type="sibTrans" cxnId="{120B3864-1EE4-4813-BB23-B86B58FAD825}">
      <dgm:prSet/>
      <dgm:spPr/>
      <dgm:t>
        <a:bodyPr/>
        <a:lstStyle/>
        <a:p>
          <a:endParaRPr lang="en-US"/>
        </a:p>
      </dgm:t>
    </dgm:pt>
    <dgm:pt modelId="{460BDDD1-F468-41E5-9773-6333FAE13627}">
      <dgm:prSet phldrT="[Text]"/>
      <dgm:spPr/>
      <dgm:t>
        <a:bodyPr/>
        <a:lstStyle/>
        <a:p>
          <a:r>
            <a:rPr lang="en-US" b="1" dirty="0"/>
            <a:t>INCREASED</a:t>
          </a:r>
        </a:p>
      </dgm:t>
    </dgm:pt>
    <dgm:pt modelId="{BA91FDCB-585E-4CA5-9ABA-4C0D72835760}" type="sibTrans" cxnId="{D6398D16-F410-4CBA-902A-3428832E529C}">
      <dgm:prSet/>
      <dgm:spPr/>
      <dgm:t>
        <a:bodyPr/>
        <a:lstStyle/>
        <a:p>
          <a:endParaRPr lang="en-US"/>
        </a:p>
      </dgm:t>
    </dgm:pt>
    <dgm:pt modelId="{CF68870A-CBE5-4312-A801-E8F073B11727}" type="parTrans" cxnId="{D6398D16-F410-4CBA-902A-3428832E529C}">
      <dgm:prSet/>
      <dgm:spPr/>
      <dgm:t>
        <a:bodyPr/>
        <a:lstStyle/>
        <a:p>
          <a:endParaRPr lang="en-US"/>
        </a:p>
      </dgm:t>
    </dgm:pt>
    <dgm:pt modelId="{48FB7021-5251-4350-BAFF-7BB03181C148}">
      <dgm:prSet phldrT="[Text]"/>
      <dgm:spPr/>
      <dgm:t>
        <a:bodyPr/>
        <a:lstStyle/>
        <a:p>
          <a:endParaRPr lang="en-US" dirty="0"/>
        </a:p>
      </dgm:t>
    </dgm:pt>
    <dgm:pt modelId="{A670F631-2349-4A60-BC62-AB5890D0E501}" type="parTrans" cxnId="{A9127456-7F36-4B66-87F1-597F722B33E1}">
      <dgm:prSet/>
      <dgm:spPr/>
      <dgm:t>
        <a:bodyPr/>
        <a:lstStyle/>
        <a:p>
          <a:endParaRPr lang="en-US"/>
        </a:p>
      </dgm:t>
    </dgm:pt>
    <dgm:pt modelId="{37577642-3DFD-4116-A11F-A49596922931}" type="sibTrans" cxnId="{A9127456-7F36-4B66-87F1-597F722B33E1}">
      <dgm:prSet/>
      <dgm:spPr/>
      <dgm:t>
        <a:bodyPr/>
        <a:lstStyle/>
        <a:p>
          <a:endParaRPr lang="en-US"/>
        </a:p>
      </dgm:t>
    </dgm:pt>
    <dgm:pt modelId="{0244F13A-B198-45DD-A98C-E9148E826E91}" type="pres">
      <dgm:prSet presAssocID="{5EBDCD8D-AB00-403F-AA9A-656F2EB963B7}" presName="Name0" presStyleCnt="0">
        <dgm:presLayoutVars>
          <dgm:chMax val="2"/>
          <dgm:dir/>
          <dgm:animOne val="branch"/>
          <dgm:animLvl val="lvl"/>
          <dgm:resizeHandles val="exact"/>
        </dgm:presLayoutVars>
      </dgm:prSet>
      <dgm:spPr/>
    </dgm:pt>
    <dgm:pt modelId="{FCF79918-D90B-4294-B265-3B736CDEE416}" type="pres">
      <dgm:prSet presAssocID="{5EBDCD8D-AB00-403F-AA9A-656F2EB963B7}" presName="Background" presStyleLbl="node1" presStyleIdx="0" presStyleCnt="1"/>
      <dgm:spPr/>
    </dgm:pt>
    <dgm:pt modelId="{826F1986-6023-44ED-8935-9A710CF7F000}" type="pres">
      <dgm:prSet presAssocID="{5EBDCD8D-AB00-403F-AA9A-656F2EB963B7}" presName="Divider" presStyleLbl="callout" presStyleIdx="0" presStyleCnt="1"/>
      <dgm:spPr/>
    </dgm:pt>
    <dgm:pt modelId="{4774144D-7729-4613-AC13-760FB57D883E}" type="pres">
      <dgm:prSet presAssocID="{5EBDCD8D-AB00-403F-AA9A-656F2EB963B7}" presName="ChildText1" presStyleLbl="revTx" presStyleIdx="0" presStyleCnt="0">
        <dgm:presLayoutVars>
          <dgm:chMax val="0"/>
          <dgm:chPref val="0"/>
          <dgm:bulletEnabled val="1"/>
        </dgm:presLayoutVars>
      </dgm:prSet>
      <dgm:spPr/>
    </dgm:pt>
    <dgm:pt modelId="{4FD1363C-2F01-498D-A7C3-EF549A4D2986}" type="pres">
      <dgm:prSet presAssocID="{5EBDCD8D-AB00-403F-AA9A-656F2EB963B7}" presName="ChildText2" presStyleLbl="revTx" presStyleIdx="0" presStyleCnt="0">
        <dgm:presLayoutVars>
          <dgm:chMax val="0"/>
          <dgm:chPref val="0"/>
          <dgm:bulletEnabled val="1"/>
        </dgm:presLayoutVars>
      </dgm:prSet>
      <dgm:spPr/>
    </dgm:pt>
    <dgm:pt modelId="{CEC953D3-82E1-4110-A1C1-F3AB5B4232F9}" type="pres">
      <dgm:prSet presAssocID="{5EBDCD8D-AB00-403F-AA9A-656F2EB963B7}" presName="ParentText1" presStyleLbl="revTx" presStyleIdx="0" presStyleCnt="0">
        <dgm:presLayoutVars>
          <dgm:chMax val="1"/>
          <dgm:chPref val="1"/>
        </dgm:presLayoutVars>
      </dgm:prSet>
      <dgm:spPr/>
    </dgm:pt>
    <dgm:pt modelId="{401D1A20-5B9B-48B2-B750-0BF9BA0F2847}" type="pres">
      <dgm:prSet presAssocID="{5EBDCD8D-AB00-403F-AA9A-656F2EB963B7}" presName="ParentShape1" presStyleLbl="alignImgPlace1" presStyleIdx="0" presStyleCnt="2">
        <dgm:presLayoutVars/>
      </dgm:prSet>
      <dgm:spPr/>
    </dgm:pt>
    <dgm:pt modelId="{5512F873-CE2A-46CA-BD10-5C8E0D05D2F3}" type="pres">
      <dgm:prSet presAssocID="{5EBDCD8D-AB00-403F-AA9A-656F2EB963B7}" presName="ParentText2" presStyleLbl="revTx" presStyleIdx="0" presStyleCnt="0">
        <dgm:presLayoutVars>
          <dgm:chMax val="1"/>
          <dgm:chPref val="1"/>
        </dgm:presLayoutVars>
      </dgm:prSet>
      <dgm:spPr/>
    </dgm:pt>
    <dgm:pt modelId="{C486E1E5-9882-4193-952A-9FBBA5128FD9}" type="pres">
      <dgm:prSet presAssocID="{5EBDCD8D-AB00-403F-AA9A-656F2EB963B7}" presName="ParentShape2" presStyleLbl="alignImgPlace1" presStyleIdx="1" presStyleCnt="2">
        <dgm:presLayoutVars/>
      </dgm:prSet>
      <dgm:spPr/>
    </dgm:pt>
  </dgm:ptLst>
  <dgm:cxnLst>
    <dgm:cxn modelId="{50F39F11-E835-4FEE-B987-6426545C7873}" type="presOf" srcId="{E2553BA0-063F-4F75-9C81-59767ADDA610}" destId="{4FD1363C-2F01-498D-A7C3-EF549A4D2986}" srcOrd="0" destOrd="0" presId="urn:microsoft.com/office/officeart/2009/3/layout/OpposingIdeas"/>
    <dgm:cxn modelId="{D6398D16-F410-4CBA-902A-3428832E529C}" srcId="{5EBDCD8D-AB00-403F-AA9A-656F2EB963B7}" destId="{460BDDD1-F468-41E5-9773-6333FAE13627}" srcOrd="0" destOrd="0" parTransId="{CF68870A-CBE5-4312-A801-E8F073B11727}" sibTransId="{BA91FDCB-585E-4CA5-9ABA-4C0D72835760}"/>
    <dgm:cxn modelId="{8F96E119-BBCA-4BB0-9D8D-D9062E948048}" type="presOf" srcId="{270D696C-F47F-48DF-B5D7-BA58ECB2D743}" destId="{4774144D-7729-4613-AC13-760FB57D883E}" srcOrd="0" destOrd="2" presId="urn:microsoft.com/office/officeart/2009/3/layout/OpposingIdeas"/>
    <dgm:cxn modelId="{C01A7F2E-821A-44A3-B820-3887CA3DF889}" type="presOf" srcId="{1C1790B8-C9F6-4F04-B827-78ECEA63705D}" destId="{4774144D-7729-4613-AC13-760FB57D883E}" srcOrd="0" destOrd="5" presId="urn:microsoft.com/office/officeart/2009/3/layout/OpposingIdeas"/>
    <dgm:cxn modelId="{1D53C237-0E70-4F72-B5EF-34906734DAAD}" srcId="{460BDDD1-F468-41E5-9773-6333FAE13627}" destId="{10E047D7-F5CA-49A8-92E3-2514A714AD9C}" srcOrd="0" destOrd="0" parTransId="{F7985FD4-F547-4072-A038-4CD5CEB54BCB}" sibTransId="{D1B46C7E-7C38-4003-BCD5-F843770E646E}"/>
    <dgm:cxn modelId="{9CCF8F3A-3F10-46ED-82FC-C9E7AD320E63}" type="presOf" srcId="{6978D432-0367-4974-808B-4D03A1172BE3}" destId="{4774144D-7729-4613-AC13-760FB57D883E}" srcOrd="0" destOrd="3" presId="urn:microsoft.com/office/officeart/2009/3/layout/OpposingIdeas"/>
    <dgm:cxn modelId="{0DDA2C43-4446-4E49-B944-E9AB737214B9}" srcId="{460BDDD1-F468-41E5-9773-6333FAE13627}" destId="{181CC742-E5A3-4E23-B1AF-FE202939EA78}" srcOrd="4" destOrd="0" parTransId="{00BC4C74-A681-4DE0-9235-9F354B2B2D1D}" sibTransId="{2A0BA2E7-DD82-4F63-BEE3-37A0D1EF8A73}"/>
    <dgm:cxn modelId="{68B06463-347F-44F3-AE4B-CFC297432DEB}" type="presOf" srcId="{460BDDD1-F468-41E5-9773-6333FAE13627}" destId="{CEC953D3-82E1-4110-A1C1-F3AB5B4232F9}" srcOrd="0" destOrd="0" presId="urn:microsoft.com/office/officeart/2009/3/layout/OpposingIdeas"/>
    <dgm:cxn modelId="{120B3864-1EE4-4813-BB23-B86B58FAD825}" srcId="{89260560-7EBA-42C3-B15E-4A0C6F2A6C6C}" destId="{DB04554F-4985-4A02-8CE2-4DE90CB0DBE1}" srcOrd="1" destOrd="0" parTransId="{5EEC572B-61A9-4F38-8D68-DE3CAE5511F5}" sibTransId="{BD1C6D82-AC87-4981-9554-E05197795F38}"/>
    <dgm:cxn modelId="{592BC470-080B-495A-9202-7E0EB9B3C55E}" srcId="{5EBDCD8D-AB00-403F-AA9A-656F2EB963B7}" destId="{89260560-7EBA-42C3-B15E-4A0C6F2A6C6C}" srcOrd="1" destOrd="0" parTransId="{E3F947D3-52F3-4BCB-A6CE-07F93A70553C}" sibTransId="{C8E4853C-A774-4B5E-9605-31E9A28DA564}"/>
    <dgm:cxn modelId="{05E73952-7832-4446-99C9-42D34723F684}" srcId="{89260560-7EBA-42C3-B15E-4A0C6F2A6C6C}" destId="{E2553BA0-063F-4F75-9C81-59767ADDA610}" srcOrd="0" destOrd="0" parTransId="{EE364B74-8B95-45F4-830F-F3EDB59F3EE8}" sibTransId="{947CC8B1-A9CF-4362-B8F6-3AEC9B6A9797}"/>
    <dgm:cxn modelId="{A9127456-7F36-4B66-87F1-597F722B33E1}" srcId="{5EBDCD8D-AB00-403F-AA9A-656F2EB963B7}" destId="{48FB7021-5251-4350-BAFF-7BB03181C148}" srcOrd="2" destOrd="0" parTransId="{A670F631-2349-4A60-BC62-AB5890D0E501}" sibTransId="{37577642-3DFD-4116-A11F-A49596922931}"/>
    <dgm:cxn modelId="{11C8E789-597A-4D1E-B47A-5280DAFB999B}" srcId="{460BDDD1-F468-41E5-9773-6333FAE13627}" destId="{6978D432-0367-4974-808B-4D03A1172BE3}" srcOrd="3" destOrd="0" parTransId="{91508A47-B569-4FE3-BE1F-5C6FBCE79480}" sibTransId="{611E8DDC-8093-4571-9DFE-CB954A86F40C}"/>
    <dgm:cxn modelId="{2FC72E92-20AB-478D-9221-8132D3881984}" type="presOf" srcId="{DB04554F-4985-4A02-8CE2-4DE90CB0DBE1}" destId="{4FD1363C-2F01-498D-A7C3-EF549A4D2986}" srcOrd="0" destOrd="1" presId="urn:microsoft.com/office/officeart/2009/3/layout/OpposingIdeas"/>
    <dgm:cxn modelId="{BA7DBF95-FF47-4B9C-B977-0996E162E06C}" type="presOf" srcId="{F46CDF7E-D78C-46BA-9F12-EF0C76A659B7}" destId="{4774144D-7729-4613-AC13-760FB57D883E}" srcOrd="0" destOrd="1" presId="urn:microsoft.com/office/officeart/2009/3/layout/OpposingIdeas"/>
    <dgm:cxn modelId="{00DAC397-A73B-41AF-969D-732B5C81F7B4}" srcId="{460BDDD1-F468-41E5-9773-6333FAE13627}" destId="{270D696C-F47F-48DF-B5D7-BA58ECB2D743}" srcOrd="2" destOrd="0" parTransId="{CCBFCFD2-0B93-4351-8D46-80F5E7AF6118}" sibTransId="{C76EEE1C-6320-49E8-8D10-D9362C82ABDD}"/>
    <dgm:cxn modelId="{136FB4A1-6D30-41A5-8B8F-A1B483E68EFE}" srcId="{460BDDD1-F468-41E5-9773-6333FAE13627}" destId="{1C1790B8-C9F6-4F04-B827-78ECEA63705D}" srcOrd="5" destOrd="0" parTransId="{9EBFDEFC-C65C-4C2E-B1F9-69E865C33F72}" sibTransId="{2EA94CDE-BFD8-40A5-89FA-008C888047B0}"/>
    <dgm:cxn modelId="{AC3D74AC-466C-4B7A-A021-84735EB897FD}" type="presOf" srcId="{460BDDD1-F468-41E5-9773-6333FAE13627}" destId="{401D1A20-5B9B-48B2-B750-0BF9BA0F2847}" srcOrd="1" destOrd="0" presId="urn:microsoft.com/office/officeart/2009/3/layout/OpposingIdeas"/>
    <dgm:cxn modelId="{8120AAB4-E3DA-42C4-AE11-24BDD9CE12A7}" type="presOf" srcId="{89260560-7EBA-42C3-B15E-4A0C6F2A6C6C}" destId="{C486E1E5-9882-4193-952A-9FBBA5128FD9}" srcOrd="1" destOrd="0" presId="urn:microsoft.com/office/officeart/2009/3/layout/OpposingIdeas"/>
    <dgm:cxn modelId="{192514B9-94B3-42C7-A374-D68C44D33DCE}" srcId="{460BDDD1-F468-41E5-9773-6333FAE13627}" destId="{DB2B9829-63D9-42B8-8D7A-EAEF3E0F6FDD}" srcOrd="6" destOrd="0" parTransId="{428167F4-B233-47C2-8ADC-1A2F26CDA135}" sibTransId="{320CD870-31BE-45AB-90DA-5CC173492075}"/>
    <dgm:cxn modelId="{B76EEFC7-CE5B-45F8-BC6E-B2E439F6B798}" type="presOf" srcId="{89260560-7EBA-42C3-B15E-4A0C6F2A6C6C}" destId="{5512F873-CE2A-46CA-BD10-5C8E0D05D2F3}" srcOrd="0" destOrd="0" presId="urn:microsoft.com/office/officeart/2009/3/layout/OpposingIdeas"/>
    <dgm:cxn modelId="{9258CED3-58B2-4595-AD55-DFD5CB71AA82}" type="presOf" srcId="{5EBDCD8D-AB00-403F-AA9A-656F2EB963B7}" destId="{0244F13A-B198-45DD-A98C-E9148E826E91}" srcOrd="0" destOrd="0" presId="urn:microsoft.com/office/officeart/2009/3/layout/OpposingIdeas"/>
    <dgm:cxn modelId="{91B198D9-4341-4456-AA0D-547034265E90}" type="presOf" srcId="{10E047D7-F5CA-49A8-92E3-2514A714AD9C}" destId="{4774144D-7729-4613-AC13-760FB57D883E}" srcOrd="0" destOrd="0" presId="urn:microsoft.com/office/officeart/2009/3/layout/OpposingIdeas"/>
    <dgm:cxn modelId="{A75BC4ED-33A2-487A-8F98-3DB5945998E7}" type="presOf" srcId="{DB2B9829-63D9-42B8-8D7A-EAEF3E0F6FDD}" destId="{4774144D-7729-4613-AC13-760FB57D883E}" srcOrd="0" destOrd="6" presId="urn:microsoft.com/office/officeart/2009/3/layout/OpposingIdeas"/>
    <dgm:cxn modelId="{4CC603F6-62D7-4F3D-B6A5-03BAF11DEC06}" srcId="{460BDDD1-F468-41E5-9773-6333FAE13627}" destId="{F46CDF7E-D78C-46BA-9F12-EF0C76A659B7}" srcOrd="1" destOrd="0" parTransId="{BDD32C5B-3153-4254-9F9C-3580234B014C}" sibTransId="{FABDB41B-CCB3-4304-AD8C-A5577A1F446F}"/>
    <dgm:cxn modelId="{BB70E4F9-AB1B-4F41-A64D-F34CAB171EB4}" type="presOf" srcId="{181CC742-E5A3-4E23-B1AF-FE202939EA78}" destId="{4774144D-7729-4613-AC13-760FB57D883E}" srcOrd="0" destOrd="4" presId="urn:microsoft.com/office/officeart/2009/3/layout/OpposingIdeas"/>
    <dgm:cxn modelId="{796ABF96-3ED2-49B2-AB81-88B630E17799}" type="presParOf" srcId="{0244F13A-B198-45DD-A98C-E9148E826E91}" destId="{FCF79918-D90B-4294-B265-3B736CDEE416}" srcOrd="0" destOrd="0" presId="urn:microsoft.com/office/officeart/2009/3/layout/OpposingIdeas"/>
    <dgm:cxn modelId="{7E7C2115-81C4-4586-895F-49D8B1C3EE65}" type="presParOf" srcId="{0244F13A-B198-45DD-A98C-E9148E826E91}" destId="{826F1986-6023-44ED-8935-9A710CF7F000}" srcOrd="1" destOrd="0" presId="urn:microsoft.com/office/officeart/2009/3/layout/OpposingIdeas"/>
    <dgm:cxn modelId="{4F1F1BDD-AFEB-4F34-A1CC-F728424D3978}" type="presParOf" srcId="{0244F13A-B198-45DD-A98C-E9148E826E91}" destId="{4774144D-7729-4613-AC13-760FB57D883E}" srcOrd="2" destOrd="0" presId="urn:microsoft.com/office/officeart/2009/3/layout/OpposingIdeas"/>
    <dgm:cxn modelId="{FB98C7D6-29E2-4515-ABCA-0726F12E2476}" type="presParOf" srcId="{0244F13A-B198-45DD-A98C-E9148E826E91}" destId="{4FD1363C-2F01-498D-A7C3-EF549A4D2986}" srcOrd="3" destOrd="0" presId="urn:microsoft.com/office/officeart/2009/3/layout/OpposingIdeas"/>
    <dgm:cxn modelId="{9B9B3910-91ED-4FCE-9A41-9C74369C035D}" type="presParOf" srcId="{0244F13A-B198-45DD-A98C-E9148E826E91}" destId="{CEC953D3-82E1-4110-A1C1-F3AB5B4232F9}" srcOrd="4" destOrd="0" presId="urn:microsoft.com/office/officeart/2009/3/layout/OpposingIdeas"/>
    <dgm:cxn modelId="{0672F3A3-79AF-43C0-807F-E725C65A3CAE}" type="presParOf" srcId="{0244F13A-B198-45DD-A98C-E9148E826E91}" destId="{401D1A20-5B9B-48B2-B750-0BF9BA0F2847}" srcOrd="5" destOrd="0" presId="urn:microsoft.com/office/officeart/2009/3/layout/OpposingIdeas"/>
    <dgm:cxn modelId="{6421833E-5C22-46ED-8D06-5404C59729A7}" type="presParOf" srcId="{0244F13A-B198-45DD-A98C-E9148E826E91}" destId="{5512F873-CE2A-46CA-BD10-5C8E0D05D2F3}" srcOrd="6" destOrd="0" presId="urn:microsoft.com/office/officeart/2009/3/layout/OpposingIdeas"/>
    <dgm:cxn modelId="{876C4882-6FBB-4163-9520-3728168515EF}" type="presParOf" srcId="{0244F13A-B198-45DD-A98C-E9148E826E91}" destId="{C486E1E5-9882-4193-952A-9FBBA5128FD9}" srcOrd="7" destOrd="0" presId="urn:microsoft.com/office/officeart/2009/3/layout/OpposingIdea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07DFE-64A0-4FCA-887C-5E74D3B49060}">
      <dsp:nvSpPr>
        <dsp:cNvPr id="0" name=""/>
        <dsp:cNvSpPr/>
      </dsp:nvSpPr>
      <dsp:spPr>
        <a:xfrm>
          <a:off x="0" y="6094353"/>
          <a:ext cx="9144000" cy="0"/>
        </a:xfrm>
        <a:prstGeom prst="line">
          <a:avLst/>
        </a:prstGeom>
        <a:noFill/>
        <a:ln w="1905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EEF9551-CD1B-4C81-BDB5-2FC1D72ACA89}">
      <dsp:nvSpPr>
        <dsp:cNvPr id="0" name=""/>
        <dsp:cNvSpPr/>
      </dsp:nvSpPr>
      <dsp:spPr>
        <a:xfrm>
          <a:off x="0" y="4263522"/>
          <a:ext cx="9144000" cy="0"/>
        </a:xfrm>
        <a:prstGeom prst="line">
          <a:avLst/>
        </a:prstGeom>
        <a:noFill/>
        <a:ln w="1905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7A39773-BC02-490B-B578-A7D22CD1B6EB}">
      <dsp:nvSpPr>
        <dsp:cNvPr id="0" name=""/>
        <dsp:cNvSpPr/>
      </dsp:nvSpPr>
      <dsp:spPr>
        <a:xfrm>
          <a:off x="0" y="2432691"/>
          <a:ext cx="9144000" cy="0"/>
        </a:xfrm>
        <a:prstGeom prst="line">
          <a:avLst/>
        </a:prstGeom>
        <a:noFill/>
        <a:ln w="1905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F26A6FB-D0F0-4A61-AD8B-1E80ED402D73}">
      <dsp:nvSpPr>
        <dsp:cNvPr id="0" name=""/>
        <dsp:cNvSpPr/>
      </dsp:nvSpPr>
      <dsp:spPr>
        <a:xfrm>
          <a:off x="0" y="601860"/>
          <a:ext cx="9144000" cy="0"/>
        </a:xfrm>
        <a:prstGeom prst="line">
          <a:avLst/>
        </a:prstGeom>
        <a:noFill/>
        <a:ln w="1905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495CA4-A594-43A4-8816-733C6ABC7AD9}">
      <dsp:nvSpPr>
        <dsp:cNvPr id="0" name=""/>
        <dsp:cNvSpPr/>
      </dsp:nvSpPr>
      <dsp:spPr>
        <a:xfrm>
          <a:off x="2377439" y="1646"/>
          <a:ext cx="6766560" cy="600213"/>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US" sz="3200" kern="1200" dirty="0"/>
            <a:t>Depression and Anxiety</a:t>
          </a:r>
        </a:p>
      </dsp:txBody>
      <dsp:txXfrm>
        <a:off x="2377439" y="1646"/>
        <a:ext cx="6766560" cy="600213"/>
      </dsp:txXfrm>
    </dsp:sp>
    <dsp:sp modelId="{CF5F6A0E-F65B-48E4-8A08-70B335CBB042}">
      <dsp:nvSpPr>
        <dsp:cNvPr id="0" name=""/>
        <dsp:cNvSpPr/>
      </dsp:nvSpPr>
      <dsp:spPr>
        <a:xfrm>
          <a:off x="0" y="1646"/>
          <a:ext cx="2377440" cy="600213"/>
        </a:xfrm>
        <a:prstGeom prst="round2SameRect">
          <a:avLst>
            <a:gd name="adj1" fmla="val 16670"/>
            <a:gd name="adj2" fmla="val 0"/>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Part I</a:t>
          </a:r>
        </a:p>
      </dsp:txBody>
      <dsp:txXfrm>
        <a:off x="29305" y="30951"/>
        <a:ext cx="2318830" cy="570908"/>
      </dsp:txXfrm>
    </dsp:sp>
    <dsp:sp modelId="{8B5C6B4D-AE4B-4AA3-89A5-7D6600E8C486}">
      <dsp:nvSpPr>
        <dsp:cNvPr id="0" name=""/>
        <dsp:cNvSpPr/>
      </dsp:nvSpPr>
      <dsp:spPr>
        <a:xfrm>
          <a:off x="0" y="601860"/>
          <a:ext cx="9144000" cy="1200606"/>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Faculty Perception, Impact, and Preparation</a:t>
          </a:r>
        </a:p>
        <a:p>
          <a:pPr marL="228600" lvl="1" indent="-228600" algn="l" defTabSz="1022350">
            <a:lnSpc>
              <a:spcPct val="90000"/>
            </a:lnSpc>
            <a:spcBef>
              <a:spcPct val="0"/>
            </a:spcBef>
            <a:spcAft>
              <a:spcPct val="15000"/>
            </a:spcAft>
            <a:buChar char="•"/>
          </a:pPr>
          <a:r>
            <a:rPr lang="en-US" sz="2300" kern="1200" dirty="0"/>
            <a:t>Student Risk Factors</a:t>
          </a:r>
        </a:p>
        <a:p>
          <a:pPr marL="228600" lvl="1" indent="-228600" algn="l" defTabSz="1022350">
            <a:lnSpc>
              <a:spcPct val="90000"/>
            </a:lnSpc>
            <a:spcBef>
              <a:spcPct val="0"/>
            </a:spcBef>
            <a:spcAft>
              <a:spcPct val="15000"/>
            </a:spcAft>
            <a:buChar char="•"/>
          </a:pPr>
          <a:r>
            <a:rPr lang="en-US" sz="2300" kern="1200" dirty="0"/>
            <a:t>COVID-19 Impact</a:t>
          </a:r>
        </a:p>
      </dsp:txBody>
      <dsp:txXfrm>
        <a:off x="0" y="601860"/>
        <a:ext cx="9144000" cy="1200606"/>
      </dsp:txXfrm>
    </dsp:sp>
    <dsp:sp modelId="{8311A5B1-BD44-4DE9-98AE-4314AE1BF4FD}">
      <dsp:nvSpPr>
        <dsp:cNvPr id="0" name=""/>
        <dsp:cNvSpPr/>
      </dsp:nvSpPr>
      <dsp:spPr>
        <a:xfrm>
          <a:off x="2377439" y="1832477"/>
          <a:ext cx="6766560" cy="600213"/>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US" sz="3200" kern="1200" dirty="0"/>
            <a:t>Mental Health Care</a:t>
          </a:r>
        </a:p>
      </dsp:txBody>
      <dsp:txXfrm>
        <a:off x="2377439" y="1832477"/>
        <a:ext cx="6766560" cy="600213"/>
      </dsp:txXfrm>
    </dsp:sp>
    <dsp:sp modelId="{3DA8140A-36A8-4A87-BD93-571AD90913F5}">
      <dsp:nvSpPr>
        <dsp:cNvPr id="0" name=""/>
        <dsp:cNvSpPr/>
      </dsp:nvSpPr>
      <dsp:spPr>
        <a:xfrm>
          <a:off x="0" y="1832477"/>
          <a:ext cx="2377440" cy="600213"/>
        </a:xfrm>
        <a:prstGeom prst="round2SameRect">
          <a:avLst>
            <a:gd name="adj1" fmla="val 16670"/>
            <a:gd name="adj2" fmla="val 0"/>
          </a:avLst>
        </a:prstGeom>
        <a:solidFill>
          <a:schemeClr val="accent3">
            <a:hueOff val="-411354"/>
            <a:satOff val="-7224"/>
            <a:lumOff val="-131"/>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Part II</a:t>
          </a:r>
        </a:p>
      </dsp:txBody>
      <dsp:txXfrm>
        <a:off x="29305" y="1861782"/>
        <a:ext cx="2318830" cy="570908"/>
      </dsp:txXfrm>
    </dsp:sp>
    <dsp:sp modelId="{5A048552-0FE1-4469-9446-99A7D4B2B327}">
      <dsp:nvSpPr>
        <dsp:cNvPr id="0" name=""/>
        <dsp:cNvSpPr/>
      </dsp:nvSpPr>
      <dsp:spPr>
        <a:xfrm>
          <a:off x="0" y="2432691"/>
          <a:ext cx="9144000" cy="1200606"/>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Student Coping Strategies</a:t>
          </a:r>
        </a:p>
        <a:p>
          <a:pPr marL="228600" lvl="1" indent="-228600" algn="l" defTabSz="1022350">
            <a:lnSpc>
              <a:spcPct val="90000"/>
            </a:lnSpc>
            <a:spcBef>
              <a:spcPct val="0"/>
            </a:spcBef>
            <a:spcAft>
              <a:spcPct val="15000"/>
            </a:spcAft>
            <a:buChar char="•"/>
          </a:pPr>
          <a:r>
            <a:rPr lang="en-US" sz="2300" kern="1200" dirty="0"/>
            <a:t>Student Mental Health Care Access</a:t>
          </a:r>
        </a:p>
        <a:p>
          <a:pPr marL="228600" lvl="1" indent="-228600" algn="l" defTabSz="1022350">
            <a:lnSpc>
              <a:spcPct val="90000"/>
            </a:lnSpc>
            <a:spcBef>
              <a:spcPct val="0"/>
            </a:spcBef>
            <a:spcAft>
              <a:spcPct val="15000"/>
            </a:spcAft>
            <a:buChar char="•"/>
          </a:pPr>
          <a:r>
            <a:rPr lang="en-US" sz="2300" kern="1200" dirty="0"/>
            <a:t>The </a:t>
          </a:r>
          <a:r>
            <a:rPr lang="en-US" sz="2300" kern="1200" dirty="0" err="1">
              <a:solidFill>
                <a:srgbClr val="FF0000"/>
              </a:solidFill>
            </a:rPr>
            <a:t>RED</a:t>
          </a:r>
          <a:r>
            <a:rPr lang="en-US" sz="2300" kern="1200" dirty="0" err="1"/>
            <a:t>Flags</a:t>
          </a:r>
          <a:r>
            <a:rPr lang="en-US" sz="2300" kern="1200" dirty="0"/>
            <a:t> Model for Faculty and Staff</a:t>
          </a:r>
        </a:p>
      </dsp:txBody>
      <dsp:txXfrm>
        <a:off x="0" y="2432691"/>
        <a:ext cx="9144000" cy="1200606"/>
      </dsp:txXfrm>
    </dsp:sp>
    <dsp:sp modelId="{7063EB0B-B708-4EFC-B7FA-F8FC633F33BD}">
      <dsp:nvSpPr>
        <dsp:cNvPr id="0" name=""/>
        <dsp:cNvSpPr/>
      </dsp:nvSpPr>
      <dsp:spPr>
        <a:xfrm>
          <a:off x="2377439" y="3663308"/>
          <a:ext cx="6766560" cy="600213"/>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US" sz="3200" kern="1200" dirty="0"/>
            <a:t>Social Emotional Learning (SEL)</a:t>
          </a:r>
        </a:p>
      </dsp:txBody>
      <dsp:txXfrm>
        <a:off x="2377439" y="3663308"/>
        <a:ext cx="6766560" cy="600213"/>
      </dsp:txXfrm>
    </dsp:sp>
    <dsp:sp modelId="{DC44BBE4-2DC2-4CCA-A047-40BEE6147B59}">
      <dsp:nvSpPr>
        <dsp:cNvPr id="0" name=""/>
        <dsp:cNvSpPr/>
      </dsp:nvSpPr>
      <dsp:spPr>
        <a:xfrm>
          <a:off x="0" y="3663308"/>
          <a:ext cx="2377440" cy="600213"/>
        </a:xfrm>
        <a:prstGeom prst="round2SameRect">
          <a:avLst>
            <a:gd name="adj1" fmla="val 16670"/>
            <a:gd name="adj2" fmla="val 0"/>
          </a:avLst>
        </a:prstGeom>
        <a:solidFill>
          <a:schemeClr val="accent3">
            <a:hueOff val="-822709"/>
            <a:satOff val="-14447"/>
            <a:lumOff val="-261"/>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Part III</a:t>
          </a:r>
        </a:p>
      </dsp:txBody>
      <dsp:txXfrm>
        <a:off x="29305" y="3692613"/>
        <a:ext cx="2318830" cy="570908"/>
      </dsp:txXfrm>
    </dsp:sp>
    <dsp:sp modelId="{56BFAFAE-0992-44DB-B81B-C3E4F6B141A0}">
      <dsp:nvSpPr>
        <dsp:cNvPr id="0" name=""/>
        <dsp:cNvSpPr/>
      </dsp:nvSpPr>
      <dsp:spPr>
        <a:xfrm>
          <a:off x="0" y="4263522"/>
          <a:ext cx="9144000" cy="1200606"/>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Benefits</a:t>
          </a:r>
        </a:p>
        <a:p>
          <a:pPr marL="228600" lvl="1" indent="-228600" algn="l" defTabSz="1022350">
            <a:lnSpc>
              <a:spcPct val="90000"/>
            </a:lnSpc>
            <a:spcBef>
              <a:spcPct val="0"/>
            </a:spcBef>
            <a:spcAft>
              <a:spcPct val="15000"/>
            </a:spcAft>
            <a:buChar char="•"/>
          </a:pPr>
          <a:r>
            <a:rPr lang="en-US" sz="2300" kern="1200" dirty="0">
              <a:latin typeface="Corbel" panose="020B0503020204020204" pitchFamily="34" charset="0"/>
            </a:rPr>
            <a:t>Implementation Strategies for Faculty</a:t>
          </a:r>
        </a:p>
      </dsp:txBody>
      <dsp:txXfrm>
        <a:off x="0" y="4263522"/>
        <a:ext cx="9144000" cy="1200606"/>
      </dsp:txXfrm>
    </dsp:sp>
    <dsp:sp modelId="{09260B4B-F0C7-4C07-9CBC-954937A46D7B}">
      <dsp:nvSpPr>
        <dsp:cNvPr id="0" name=""/>
        <dsp:cNvSpPr/>
      </dsp:nvSpPr>
      <dsp:spPr>
        <a:xfrm>
          <a:off x="2377439" y="5494139"/>
          <a:ext cx="6766560" cy="600213"/>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US" sz="3200" kern="1200" dirty="0">
              <a:latin typeface="Corbel" panose="020B0503020204020204" pitchFamily="34" charset="0"/>
            </a:rPr>
            <a:t>Discussion</a:t>
          </a:r>
        </a:p>
      </dsp:txBody>
      <dsp:txXfrm>
        <a:off x="2377439" y="5494139"/>
        <a:ext cx="6766560" cy="600213"/>
      </dsp:txXfrm>
    </dsp:sp>
    <dsp:sp modelId="{F0C9296A-08C9-4DAD-B493-E08ABDCB3F5C}">
      <dsp:nvSpPr>
        <dsp:cNvPr id="0" name=""/>
        <dsp:cNvSpPr/>
      </dsp:nvSpPr>
      <dsp:spPr>
        <a:xfrm>
          <a:off x="0" y="5494139"/>
          <a:ext cx="2377440" cy="600213"/>
        </a:xfrm>
        <a:prstGeom prst="round2SameRect">
          <a:avLst>
            <a:gd name="adj1" fmla="val 16670"/>
            <a:gd name="adj2" fmla="val 0"/>
          </a:avLst>
        </a:prstGeom>
        <a:solidFill>
          <a:schemeClr val="accent3">
            <a:hueOff val="-1234063"/>
            <a:satOff val="-21671"/>
            <a:lumOff val="-392"/>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orbel" panose="020B0503020204020204" pitchFamily="34" charset="0"/>
            </a:rPr>
            <a:t>Part IV</a:t>
          </a:r>
        </a:p>
      </dsp:txBody>
      <dsp:txXfrm>
        <a:off x="29305" y="5523444"/>
        <a:ext cx="2318830" cy="570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59AB0-C5BD-460A-B072-9238B3BBC039}">
      <dsp:nvSpPr>
        <dsp:cNvPr id="0" name=""/>
        <dsp:cNvSpPr/>
      </dsp:nvSpPr>
      <dsp:spPr>
        <a:xfrm>
          <a:off x="3567" y="840543"/>
          <a:ext cx="3977139" cy="467898"/>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ECCC9-29BE-4A6C-A0AE-CFB4A175FEDF}">
      <dsp:nvSpPr>
        <dsp:cNvPr id="0" name=""/>
        <dsp:cNvSpPr/>
      </dsp:nvSpPr>
      <dsp:spPr>
        <a:xfrm>
          <a:off x="3567" y="1016266"/>
          <a:ext cx="292175" cy="2921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8E83B5-EC88-48A2-972F-30DF12E96158}">
      <dsp:nvSpPr>
        <dsp:cNvPr id="0" name=""/>
        <dsp:cNvSpPr/>
      </dsp:nvSpPr>
      <dsp:spPr>
        <a:xfrm>
          <a:off x="3567" y="0"/>
          <a:ext cx="3977139" cy="840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l" defTabSz="1200150">
            <a:lnSpc>
              <a:spcPct val="90000"/>
            </a:lnSpc>
            <a:spcBef>
              <a:spcPct val="0"/>
            </a:spcBef>
            <a:spcAft>
              <a:spcPct val="35000"/>
            </a:spcAft>
            <a:buNone/>
          </a:pPr>
          <a:r>
            <a:rPr lang="en-US" sz="2700" kern="1200" dirty="0"/>
            <a:t>Negative Coping Strategies</a:t>
          </a:r>
        </a:p>
      </dsp:txBody>
      <dsp:txXfrm>
        <a:off x="3567" y="0"/>
        <a:ext cx="3977139" cy="840543"/>
      </dsp:txXfrm>
    </dsp:sp>
    <dsp:sp modelId="{738B933F-8F0F-4E8D-9A88-456050EEAB02}">
      <dsp:nvSpPr>
        <dsp:cNvPr id="0" name=""/>
        <dsp:cNvSpPr/>
      </dsp:nvSpPr>
      <dsp:spPr>
        <a:xfrm>
          <a:off x="3567" y="1697317"/>
          <a:ext cx="292167" cy="29216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9D85D8-FBD5-4CAB-97B6-BDF07BC68115}">
      <dsp:nvSpPr>
        <dsp:cNvPr id="0" name=""/>
        <dsp:cNvSpPr/>
      </dsp:nvSpPr>
      <dsp:spPr>
        <a:xfrm>
          <a:off x="281967" y="1502879"/>
          <a:ext cx="3698739" cy="68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alcohol consumption</a:t>
          </a:r>
        </a:p>
      </dsp:txBody>
      <dsp:txXfrm>
        <a:off x="281967" y="1502879"/>
        <a:ext cx="3698739" cy="681043"/>
      </dsp:txXfrm>
    </dsp:sp>
    <dsp:sp modelId="{899CD829-DA54-4BCE-9318-2A89332ADCAC}">
      <dsp:nvSpPr>
        <dsp:cNvPr id="0" name=""/>
        <dsp:cNvSpPr/>
      </dsp:nvSpPr>
      <dsp:spPr>
        <a:xfrm>
          <a:off x="3567" y="2378361"/>
          <a:ext cx="292167" cy="29216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072F25-02D3-4A24-81BF-A898C31F72AA}">
      <dsp:nvSpPr>
        <dsp:cNvPr id="0" name=""/>
        <dsp:cNvSpPr/>
      </dsp:nvSpPr>
      <dsp:spPr>
        <a:xfrm>
          <a:off x="281967" y="2183923"/>
          <a:ext cx="3698739" cy="68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crying</a:t>
          </a:r>
        </a:p>
      </dsp:txBody>
      <dsp:txXfrm>
        <a:off x="281967" y="2183923"/>
        <a:ext cx="3698739" cy="681043"/>
      </dsp:txXfrm>
    </dsp:sp>
    <dsp:sp modelId="{8B7E0BF4-2A2E-419C-B76B-857913D76A05}">
      <dsp:nvSpPr>
        <dsp:cNvPr id="0" name=""/>
        <dsp:cNvSpPr/>
      </dsp:nvSpPr>
      <dsp:spPr>
        <a:xfrm>
          <a:off x="3567" y="3059405"/>
          <a:ext cx="292167" cy="29216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F7293-3497-4ABC-A2D6-B7683210B74F}">
      <dsp:nvSpPr>
        <dsp:cNvPr id="0" name=""/>
        <dsp:cNvSpPr/>
      </dsp:nvSpPr>
      <dsp:spPr>
        <a:xfrm>
          <a:off x="281967" y="2864967"/>
          <a:ext cx="3698739" cy="68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self-harm/suicide</a:t>
          </a:r>
        </a:p>
      </dsp:txBody>
      <dsp:txXfrm>
        <a:off x="281967" y="2864967"/>
        <a:ext cx="3698739" cy="681043"/>
      </dsp:txXfrm>
    </dsp:sp>
    <dsp:sp modelId="{30DDA513-C69C-45CE-B217-294DBAC44811}">
      <dsp:nvSpPr>
        <dsp:cNvPr id="0" name=""/>
        <dsp:cNvSpPr/>
      </dsp:nvSpPr>
      <dsp:spPr>
        <a:xfrm>
          <a:off x="3567" y="3740449"/>
          <a:ext cx="292167" cy="29216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BA6ADB-ADC9-4A6A-B5E1-1F58694C2B06}">
      <dsp:nvSpPr>
        <dsp:cNvPr id="0" name=""/>
        <dsp:cNvSpPr/>
      </dsp:nvSpPr>
      <dsp:spPr>
        <a:xfrm>
          <a:off x="281967" y="3546011"/>
          <a:ext cx="3698739" cy="68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smoking </a:t>
          </a:r>
        </a:p>
      </dsp:txBody>
      <dsp:txXfrm>
        <a:off x="281967" y="3546011"/>
        <a:ext cx="3698739" cy="681043"/>
      </dsp:txXfrm>
    </dsp:sp>
    <dsp:sp modelId="{29E4076E-E9F3-45E8-BCE8-2C16D704BED9}">
      <dsp:nvSpPr>
        <dsp:cNvPr id="0" name=""/>
        <dsp:cNvSpPr/>
      </dsp:nvSpPr>
      <dsp:spPr>
        <a:xfrm>
          <a:off x="3567" y="4421493"/>
          <a:ext cx="292167" cy="29216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D3C5C7-F7DA-492E-96D6-EFB5658CC648}">
      <dsp:nvSpPr>
        <dsp:cNvPr id="0" name=""/>
        <dsp:cNvSpPr/>
      </dsp:nvSpPr>
      <dsp:spPr>
        <a:xfrm>
          <a:off x="281967" y="4227055"/>
          <a:ext cx="3698739" cy="68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no method</a:t>
          </a:r>
        </a:p>
      </dsp:txBody>
      <dsp:txXfrm>
        <a:off x="281967" y="4227055"/>
        <a:ext cx="3698739" cy="681043"/>
      </dsp:txXfrm>
    </dsp:sp>
    <dsp:sp modelId="{F7D61A23-C97F-47CB-9085-33A5FBEEECB6}">
      <dsp:nvSpPr>
        <dsp:cNvPr id="0" name=""/>
        <dsp:cNvSpPr/>
      </dsp:nvSpPr>
      <dsp:spPr>
        <a:xfrm>
          <a:off x="4179563" y="840543"/>
          <a:ext cx="3977139" cy="467898"/>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65B7E8-09EF-47DA-85D5-DF3B5F9F5BE9}">
      <dsp:nvSpPr>
        <dsp:cNvPr id="0" name=""/>
        <dsp:cNvSpPr/>
      </dsp:nvSpPr>
      <dsp:spPr>
        <a:xfrm>
          <a:off x="4179563" y="1016266"/>
          <a:ext cx="292175" cy="2921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465CE-7DCE-4AF2-B444-088185994D5D}">
      <dsp:nvSpPr>
        <dsp:cNvPr id="0" name=""/>
        <dsp:cNvSpPr/>
      </dsp:nvSpPr>
      <dsp:spPr>
        <a:xfrm>
          <a:off x="4179563" y="0"/>
          <a:ext cx="3977139" cy="840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l" defTabSz="1200150">
            <a:lnSpc>
              <a:spcPct val="90000"/>
            </a:lnSpc>
            <a:spcBef>
              <a:spcPct val="0"/>
            </a:spcBef>
            <a:spcAft>
              <a:spcPct val="35000"/>
            </a:spcAft>
            <a:buNone/>
          </a:pPr>
          <a:r>
            <a:rPr lang="en-US" sz="2700" kern="1200" dirty="0"/>
            <a:t>Positive Coping Strategies</a:t>
          </a:r>
        </a:p>
      </dsp:txBody>
      <dsp:txXfrm>
        <a:off x="4179563" y="0"/>
        <a:ext cx="3977139" cy="840543"/>
      </dsp:txXfrm>
    </dsp:sp>
    <dsp:sp modelId="{8366B3F6-45F8-4523-B079-891747FD952F}">
      <dsp:nvSpPr>
        <dsp:cNvPr id="0" name=""/>
        <dsp:cNvSpPr/>
      </dsp:nvSpPr>
      <dsp:spPr>
        <a:xfrm>
          <a:off x="4179563" y="1697317"/>
          <a:ext cx="292167" cy="29216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2C70D5-53D9-4E30-88CE-2DBB262BD6BC}">
      <dsp:nvSpPr>
        <dsp:cNvPr id="0" name=""/>
        <dsp:cNvSpPr/>
      </dsp:nvSpPr>
      <dsp:spPr>
        <a:xfrm>
          <a:off x="4457963" y="1502879"/>
          <a:ext cx="3698739" cy="68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engaging with family and friends</a:t>
          </a:r>
        </a:p>
      </dsp:txBody>
      <dsp:txXfrm>
        <a:off x="4457963" y="1502879"/>
        <a:ext cx="3698739" cy="681043"/>
      </dsp:txXfrm>
    </dsp:sp>
    <dsp:sp modelId="{74779381-ECC0-45A4-BDF1-F2BE99DB50DD}">
      <dsp:nvSpPr>
        <dsp:cNvPr id="0" name=""/>
        <dsp:cNvSpPr/>
      </dsp:nvSpPr>
      <dsp:spPr>
        <a:xfrm>
          <a:off x="4179563" y="2378361"/>
          <a:ext cx="292167" cy="29216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295616-C090-487E-9149-EF0A9849B812}">
      <dsp:nvSpPr>
        <dsp:cNvPr id="0" name=""/>
        <dsp:cNvSpPr/>
      </dsp:nvSpPr>
      <dsp:spPr>
        <a:xfrm>
          <a:off x="4457963" y="2183923"/>
          <a:ext cx="3698739" cy="68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pets</a:t>
          </a:r>
        </a:p>
      </dsp:txBody>
      <dsp:txXfrm>
        <a:off x="4457963" y="2183923"/>
        <a:ext cx="3698739" cy="681043"/>
      </dsp:txXfrm>
    </dsp:sp>
    <dsp:sp modelId="{2E319EB7-9A9D-457D-B1D4-CC541B1A9709}">
      <dsp:nvSpPr>
        <dsp:cNvPr id="0" name=""/>
        <dsp:cNvSpPr/>
      </dsp:nvSpPr>
      <dsp:spPr>
        <a:xfrm>
          <a:off x="4179563" y="3059405"/>
          <a:ext cx="292167" cy="29216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3820E3-A478-425B-BF1C-5FA85571A2BA}">
      <dsp:nvSpPr>
        <dsp:cNvPr id="0" name=""/>
        <dsp:cNvSpPr/>
      </dsp:nvSpPr>
      <dsp:spPr>
        <a:xfrm>
          <a:off x="4457963" y="2864967"/>
          <a:ext cx="3698739" cy="68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living at home</a:t>
          </a:r>
        </a:p>
      </dsp:txBody>
      <dsp:txXfrm>
        <a:off x="4457963" y="2864967"/>
        <a:ext cx="3698739" cy="681043"/>
      </dsp:txXfrm>
    </dsp:sp>
    <dsp:sp modelId="{412E6AD1-154C-4404-AADD-37FFE08C85D4}">
      <dsp:nvSpPr>
        <dsp:cNvPr id="0" name=""/>
        <dsp:cNvSpPr/>
      </dsp:nvSpPr>
      <dsp:spPr>
        <a:xfrm>
          <a:off x="4179563" y="3740449"/>
          <a:ext cx="292167" cy="29216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9CDAE5-DC1C-460E-88C6-F91F7619FBF6}">
      <dsp:nvSpPr>
        <dsp:cNvPr id="0" name=""/>
        <dsp:cNvSpPr/>
      </dsp:nvSpPr>
      <dsp:spPr>
        <a:xfrm>
          <a:off x="4457963" y="3546011"/>
          <a:ext cx="3698739" cy="68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listing to music</a:t>
          </a:r>
        </a:p>
      </dsp:txBody>
      <dsp:txXfrm>
        <a:off x="4457963" y="3546011"/>
        <a:ext cx="3698739" cy="681043"/>
      </dsp:txXfrm>
    </dsp:sp>
    <dsp:sp modelId="{4B2CC257-AB60-4F97-BF20-6C45A0AE5B2E}">
      <dsp:nvSpPr>
        <dsp:cNvPr id="0" name=""/>
        <dsp:cNvSpPr/>
      </dsp:nvSpPr>
      <dsp:spPr>
        <a:xfrm>
          <a:off x="4179563" y="4421493"/>
          <a:ext cx="292167" cy="292167"/>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4BF506-DC54-4396-8FD3-6D83F1A9D87A}">
      <dsp:nvSpPr>
        <dsp:cNvPr id="0" name=""/>
        <dsp:cNvSpPr/>
      </dsp:nvSpPr>
      <dsp:spPr>
        <a:xfrm>
          <a:off x="4457963" y="4227055"/>
          <a:ext cx="3698739" cy="68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being outdoors</a:t>
          </a:r>
        </a:p>
      </dsp:txBody>
      <dsp:txXfrm>
        <a:off x="4457963" y="4227055"/>
        <a:ext cx="3698739" cy="681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DDC3A-2FF9-4CCC-8C42-6C9409A0D7B0}">
      <dsp:nvSpPr>
        <dsp:cNvPr id="0" name=""/>
        <dsp:cNvSpPr/>
      </dsp:nvSpPr>
      <dsp:spPr>
        <a:xfrm rot="5400000">
          <a:off x="1694607" y="1323157"/>
          <a:ext cx="1162020" cy="132291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55B16C9-83AD-48EE-B043-96F7DB877885}">
      <dsp:nvSpPr>
        <dsp:cNvPr id="0" name=""/>
        <dsp:cNvSpPr/>
      </dsp:nvSpPr>
      <dsp:spPr>
        <a:xfrm>
          <a:off x="1386742" y="35035"/>
          <a:ext cx="1956158" cy="1369247"/>
        </a:xfrm>
        <a:prstGeom prst="roundRect">
          <a:avLst>
            <a:gd name="adj" fmla="val 1667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Limited/No Access</a:t>
          </a:r>
        </a:p>
      </dsp:txBody>
      <dsp:txXfrm>
        <a:off x="1453595" y="101888"/>
        <a:ext cx="1822452" cy="1235541"/>
      </dsp:txXfrm>
    </dsp:sp>
    <dsp:sp modelId="{5A40C1DD-2706-4D80-B14D-46B759F05FC3}">
      <dsp:nvSpPr>
        <dsp:cNvPr id="0" name=""/>
        <dsp:cNvSpPr/>
      </dsp:nvSpPr>
      <dsp:spPr>
        <a:xfrm>
          <a:off x="3342900" y="165624"/>
          <a:ext cx="1422723" cy="110668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48.15%</a:t>
          </a:r>
        </a:p>
      </dsp:txBody>
      <dsp:txXfrm>
        <a:off x="3342900" y="165624"/>
        <a:ext cx="1422723" cy="1106685"/>
      </dsp:txXfrm>
    </dsp:sp>
    <dsp:sp modelId="{59586915-7160-4CE1-AF1D-159F5CD2ACB9}">
      <dsp:nvSpPr>
        <dsp:cNvPr id="0" name=""/>
        <dsp:cNvSpPr/>
      </dsp:nvSpPr>
      <dsp:spPr>
        <a:xfrm rot="5400000">
          <a:off x="3316470" y="2861274"/>
          <a:ext cx="1162020" cy="1322919"/>
        </a:xfrm>
        <a:prstGeom prst="bentUpArrow">
          <a:avLst>
            <a:gd name="adj1" fmla="val 32840"/>
            <a:gd name="adj2" fmla="val 25000"/>
            <a:gd name="adj3" fmla="val 35780"/>
          </a:avLst>
        </a:prstGeom>
        <a:solidFill>
          <a:schemeClr val="accent1">
            <a:tint val="50000"/>
            <a:hueOff val="328037"/>
            <a:satOff val="-13636"/>
            <a:lumOff val="452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E33A517D-978E-453A-AFF5-682A67165101}">
      <dsp:nvSpPr>
        <dsp:cNvPr id="0" name=""/>
        <dsp:cNvSpPr/>
      </dsp:nvSpPr>
      <dsp:spPr>
        <a:xfrm>
          <a:off x="3008605" y="1573151"/>
          <a:ext cx="1956158" cy="1369247"/>
        </a:xfrm>
        <a:prstGeom prst="roundRect">
          <a:avLst>
            <a:gd name="adj" fmla="val 16670"/>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Lack of Information</a:t>
          </a:r>
        </a:p>
      </dsp:txBody>
      <dsp:txXfrm>
        <a:off x="3075458" y="1640004"/>
        <a:ext cx="1822452" cy="1235541"/>
      </dsp:txXfrm>
    </dsp:sp>
    <dsp:sp modelId="{9FFE4D80-37DA-4823-A137-2BD4993AC67C}">
      <dsp:nvSpPr>
        <dsp:cNvPr id="0" name=""/>
        <dsp:cNvSpPr/>
      </dsp:nvSpPr>
      <dsp:spPr>
        <a:xfrm>
          <a:off x="4964763" y="1703740"/>
          <a:ext cx="1422723" cy="110668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54.11%</a:t>
          </a:r>
        </a:p>
      </dsp:txBody>
      <dsp:txXfrm>
        <a:off x="4964763" y="1703740"/>
        <a:ext cx="1422723" cy="1106685"/>
      </dsp:txXfrm>
    </dsp:sp>
    <dsp:sp modelId="{E0595063-E8C9-4820-B27F-C6610F96898E}">
      <dsp:nvSpPr>
        <dsp:cNvPr id="0" name=""/>
        <dsp:cNvSpPr/>
      </dsp:nvSpPr>
      <dsp:spPr>
        <a:xfrm rot="5400000">
          <a:off x="4938333" y="4399390"/>
          <a:ext cx="1162020" cy="1322919"/>
        </a:xfrm>
        <a:prstGeom prst="bentUpArrow">
          <a:avLst>
            <a:gd name="adj1" fmla="val 32840"/>
            <a:gd name="adj2" fmla="val 25000"/>
            <a:gd name="adj3" fmla="val 35780"/>
          </a:avLst>
        </a:prstGeom>
        <a:solidFill>
          <a:schemeClr val="accent1">
            <a:tint val="50000"/>
            <a:hueOff val="656074"/>
            <a:satOff val="-27273"/>
            <a:lumOff val="904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FD924FA2-242B-4273-BC68-0B91A5E53FDF}">
      <dsp:nvSpPr>
        <dsp:cNvPr id="0" name=""/>
        <dsp:cNvSpPr/>
      </dsp:nvSpPr>
      <dsp:spPr>
        <a:xfrm>
          <a:off x="4630468" y="3111268"/>
          <a:ext cx="1956158" cy="1369247"/>
        </a:xfrm>
        <a:prstGeom prst="roundRect">
          <a:avLst>
            <a:gd name="adj" fmla="val 16670"/>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Cost</a:t>
          </a:r>
        </a:p>
      </dsp:txBody>
      <dsp:txXfrm>
        <a:off x="4697321" y="3178121"/>
        <a:ext cx="1822452" cy="1235541"/>
      </dsp:txXfrm>
    </dsp:sp>
    <dsp:sp modelId="{E211B97D-BBF9-4683-98E8-D862A2B60CA8}">
      <dsp:nvSpPr>
        <dsp:cNvPr id="0" name=""/>
        <dsp:cNvSpPr/>
      </dsp:nvSpPr>
      <dsp:spPr>
        <a:xfrm>
          <a:off x="6586626" y="3241857"/>
          <a:ext cx="1422723" cy="110668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70.61%</a:t>
          </a:r>
        </a:p>
      </dsp:txBody>
      <dsp:txXfrm>
        <a:off x="6586626" y="3241857"/>
        <a:ext cx="1422723" cy="1106685"/>
      </dsp:txXfrm>
    </dsp:sp>
    <dsp:sp modelId="{C9783C30-4B6F-4B4C-BE51-66776AFE382C}">
      <dsp:nvSpPr>
        <dsp:cNvPr id="0" name=""/>
        <dsp:cNvSpPr/>
      </dsp:nvSpPr>
      <dsp:spPr>
        <a:xfrm>
          <a:off x="6252331" y="4649384"/>
          <a:ext cx="1956158" cy="1369247"/>
        </a:xfrm>
        <a:prstGeom prst="roundRect">
          <a:avLst>
            <a:gd name="adj" fmla="val 16670"/>
          </a:avLst>
        </a:prstGeom>
        <a:solidFill>
          <a:schemeClr val="accent5">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Social Stigma</a:t>
          </a:r>
        </a:p>
      </dsp:txBody>
      <dsp:txXfrm>
        <a:off x="6319184" y="4716237"/>
        <a:ext cx="1822452" cy="1235541"/>
      </dsp:txXfrm>
    </dsp:sp>
    <dsp:sp modelId="{1F8BD1EE-E771-4A00-B86B-4A828C5ABD6C}">
      <dsp:nvSpPr>
        <dsp:cNvPr id="0" name=""/>
        <dsp:cNvSpPr/>
      </dsp:nvSpPr>
      <dsp:spPr>
        <a:xfrm>
          <a:off x="8208489" y="4779973"/>
          <a:ext cx="1422723" cy="110668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58.79%</a:t>
          </a:r>
        </a:p>
      </dsp:txBody>
      <dsp:txXfrm>
        <a:off x="8208489" y="4779973"/>
        <a:ext cx="1422723" cy="11066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7FB7E-04C3-4136-8ADA-ACFA303C7F98}">
      <dsp:nvSpPr>
        <dsp:cNvPr id="0" name=""/>
        <dsp:cNvSpPr/>
      </dsp:nvSpPr>
      <dsp:spPr>
        <a:xfrm>
          <a:off x="230318" y="2304"/>
          <a:ext cx="5096300" cy="321723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00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375D0E0-5A5B-4548-A167-49A8CD97136F}">
      <dsp:nvSpPr>
        <dsp:cNvPr id="0" name=""/>
        <dsp:cNvSpPr/>
      </dsp:nvSpPr>
      <dsp:spPr>
        <a:xfrm>
          <a:off x="1809352" y="1205910"/>
          <a:ext cx="2671922" cy="230211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5000"/>
            </a:spcAft>
            <a:buNone/>
          </a:pPr>
          <a:r>
            <a:rPr lang="en-US" sz="2000" kern="1200" dirty="0"/>
            <a:t>Only 5% of study participants utilized mental health services (Son et al, 2020). Other studies report up 30% utilization (Jed Foundation, 2020).</a:t>
          </a:r>
        </a:p>
      </dsp:txBody>
      <dsp:txXfrm>
        <a:off x="1809352" y="1205910"/>
        <a:ext cx="2671922" cy="2302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79918-D90B-4294-B265-3B736CDEE416}">
      <dsp:nvSpPr>
        <dsp:cNvPr id="0" name=""/>
        <dsp:cNvSpPr/>
      </dsp:nvSpPr>
      <dsp:spPr>
        <a:xfrm>
          <a:off x="1675323" y="611104"/>
          <a:ext cx="4411813" cy="2372522"/>
        </a:xfrm>
        <a:prstGeom prst="round2DiagRect">
          <a:avLst>
            <a:gd name="adj1" fmla="val 0"/>
            <a:gd name="adj2" fmla="val 16670"/>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6F1986-6023-44ED-8935-9A710CF7F000}">
      <dsp:nvSpPr>
        <dsp:cNvPr id="0" name=""/>
        <dsp:cNvSpPr/>
      </dsp:nvSpPr>
      <dsp:spPr>
        <a:xfrm>
          <a:off x="3881230" y="862735"/>
          <a:ext cx="588" cy="186926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4774144D-7729-4613-AC13-760FB57D883E}">
      <dsp:nvSpPr>
        <dsp:cNvPr id="0" name=""/>
        <dsp:cNvSpPr/>
      </dsp:nvSpPr>
      <dsp:spPr>
        <a:xfrm>
          <a:off x="1822384" y="790840"/>
          <a:ext cx="1911785" cy="2013049"/>
        </a:xfrm>
        <a:prstGeom prst="rect">
          <a:avLst/>
        </a:prstGeom>
        <a:noFill/>
        <a:ln w="100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academic achievement</a:t>
          </a:r>
        </a:p>
        <a:p>
          <a:pPr marL="0" lvl="0" indent="0" algn="l" defTabSz="577850">
            <a:lnSpc>
              <a:spcPct val="90000"/>
            </a:lnSpc>
            <a:spcBef>
              <a:spcPct val="0"/>
            </a:spcBef>
            <a:spcAft>
              <a:spcPct val="35000"/>
            </a:spcAft>
            <a:buNone/>
          </a:pPr>
          <a:r>
            <a:rPr lang="en-US" sz="1300" kern="1200" dirty="0"/>
            <a:t>job performance</a:t>
          </a:r>
        </a:p>
        <a:p>
          <a:pPr marL="0" lvl="0" indent="0" algn="l" defTabSz="577850">
            <a:lnSpc>
              <a:spcPct val="90000"/>
            </a:lnSpc>
            <a:spcBef>
              <a:spcPct val="0"/>
            </a:spcBef>
            <a:spcAft>
              <a:spcPct val="35000"/>
            </a:spcAft>
            <a:buNone/>
          </a:pPr>
          <a:r>
            <a:rPr lang="en-US" sz="1300" kern="1200" dirty="0"/>
            <a:t>organizational contributions</a:t>
          </a:r>
        </a:p>
        <a:p>
          <a:pPr marL="0" lvl="0" indent="0" algn="l" defTabSz="577850">
            <a:lnSpc>
              <a:spcPct val="90000"/>
            </a:lnSpc>
            <a:spcBef>
              <a:spcPct val="0"/>
            </a:spcBef>
            <a:spcAft>
              <a:spcPct val="35000"/>
            </a:spcAft>
            <a:buNone/>
          </a:pPr>
          <a:r>
            <a:rPr lang="en-US" sz="1300" kern="1200" dirty="0"/>
            <a:t>physical and mental health</a:t>
          </a:r>
        </a:p>
        <a:p>
          <a:pPr marL="0" lvl="0" indent="0" algn="l" defTabSz="577850">
            <a:lnSpc>
              <a:spcPct val="90000"/>
            </a:lnSpc>
            <a:spcBef>
              <a:spcPct val="0"/>
            </a:spcBef>
            <a:spcAft>
              <a:spcPct val="35000"/>
            </a:spcAft>
            <a:buNone/>
          </a:pPr>
          <a:r>
            <a:rPr lang="en-US" sz="1300" kern="1200" dirty="0"/>
            <a:t>empathy</a:t>
          </a:r>
        </a:p>
        <a:p>
          <a:pPr marL="0" lvl="0" indent="0" algn="l" defTabSz="577850">
            <a:lnSpc>
              <a:spcPct val="90000"/>
            </a:lnSpc>
            <a:spcBef>
              <a:spcPct val="0"/>
            </a:spcBef>
            <a:spcAft>
              <a:spcPct val="35000"/>
            </a:spcAft>
            <a:buNone/>
          </a:pPr>
          <a:r>
            <a:rPr lang="en-US" sz="1300" kern="1200" dirty="0"/>
            <a:t>inclusiveness </a:t>
          </a:r>
        </a:p>
        <a:p>
          <a:pPr marL="0" lvl="0" indent="0" algn="l" defTabSz="577850">
            <a:lnSpc>
              <a:spcPct val="90000"/>
            </a:lnSpc>
            <a:spcBef>
              <a:spcPct val="0"/>
            </a:spcBef>
            <a:spcAft>
              <a:spcPct val="35000"/>
            </a:spcAft>
            <a:buNone/>
          </a:pPr>
          <a:r>
            <a:rPr lang="en-US" sz="1300" kern="1200" dirty="0"/>
            <a:t>conscientiousness </a:t>
          </a:r>
        </a:p>
      </dsp:txBody>
      <dsp:txXfrm>
        <a:off x="1822384" y="790840"/>
        <a:ext cx="1911785" cy="2013049"/>
      </dsp:txXfrm>
    </dsp:sp>
    <dsp:sp modelId="{4FD1363C-2F01-498D-A7C3-EF549A4D2986}">
      <dsp:nvSpPr>
        <dsp:cNvPr id="0" name=""/>
        <dsp:cNvSpPr/>
      </dsp:nvSpPr>
      <dsp:spPr>
        <a:xfrm>
          <a:off x="4028290" y="790840"/>
          <a:ext cx="1911785" cy="2013049"/>
        </a:xfrm>
        <a:prstGeom prst="rect">
          <a:avLst/>
        </a:prstGeom>
        <a:noFill/>
        <a:ln w="10000"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harmful behaviors</a:t>
          </a:r>
        </a:p>
        <a:p>
          <a:pPr marL="0" lvl="0" indent="0" algn="l" defTabSz="577850">
            <a:lnSpc>
              <a:spcPct val="90000"/>
            </a:lnSpc>
            <a:spcBef>
              <a:spcPct val="0"/>
            </a:spcBef>
            <a:spcAft>
              <a:spcPct val="35000"/>
            </a:spcAft>
            <a:buNone/>
          </a:pPr>
          <a:r>
            <a:rPr lang="en-US" sz="1300" kern="1200" dirty="0"/>
            <a:t>risky decisions</a:t>
          </a:r>
        </a:p>
      </dsp:txBody>
      <dsp:txXfrm>
        <a:off x="4028290" y="790840"/>
        <a:ext cx="1911785" cy="2013049"/>
      </dsp:txXfrm>
    </dsp:sp>
    <dsp:sp modelId="{401D1A20-5B9B-48B2-B750-0BF9BA0F2847}">
      <dsp:nvSpPr>
        <dsp:cNvPr id="0" name=""/>
        <dsp:cNvSpPr/>
      </dsp:nvSpPr>
      <dsp:spPr>
        <a:xfrm rot="16200000">
          <a:off x="13569" y="926452"/>
          <a:ext cx="2588206" cy="735302"/>
        </a:xfrm>
        <a:prstGeom prst="rightArrow">
          <a:avLst>
            <a:gd name="adj1" fmla="val 49830"/>
            <a:gd name="adj2" fmla="val 60660"/>
          </a:avLst>
        </a:prstGeom>
        <a:solidFill>
          <a:schemeClr val="accent3">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n-US" sz="1600" b="1" kern="1200" dirty="0"/>
            <a:t>INCREASED</a:t>
          </a:r>
        </a:p>
      </dsp:txBody>
      <dsp:txXfrm>
        <a:off x="124699" y="1222033"/>
        <a:ext cx="2365947" cy="366400"/>
      </dsp:txXfrm>
    </dsp:sp>
    <dsp:sp modelId="{C486E1E5-9882-4193-952A-9FBBA5128FD9}">
      <dsp:nvSpPr>
        <dsp:cNvPr id="0" name=""/>
        <dsp:cNvSpPr/>
      </dsp:nvSpPr>
      <dsp:spPr>
        <a:xfrm rot="5400000">
          <a:off x="5160685" y="1932976"/>
          <a:ext cx="2588206" cy="735302"/>
        </a:xfrm>
        <a:prstGeom prst="rightArrow">
          <a:avLst>
            <a:gd name="adj1" fmla="val 49830"/>
            <a:gd name="adj2" fmla="val 60660"/>
          </a:avLst>
        </a:prstGeom>
        <a:solidFill>
          <a:schemeClr val="accent3">
            <a:tint val="50000"/>
            <a:hueOff val="-1771534"/>
            <a:satOff val="-24093"/>
            <a:lumOff val="9883"/>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n-US" sz="1600" b="1" kern="1200"/>
            <a:t>DECREASED</a:t>
          </a:r>
          <a:endParaRPr lang="en-US" sz="1600" kern="1200" dirty="0"/>
        </a:p>
      </dsp:txBody>
      <dsp:txXfrm>
        <a:off x="5271815" y="2006298"/>
        <a:ext cx="2365947" cy="36640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ACB8A-D44C-4E76-90B8-79CAB426DD9C}" type="datetimeFigureOut">
              <a:rPr lang="en-US" smtClean="0"/>
              <a:t>4/20/2022</a:t>
            </a:fld>
            <a:endParaRPr lang="en-US"/>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9A1F80-D858-43F0-8537-5D1154C57AE9}" type="slidenum">
              <a:rPr lang="en-US" smtClean="0"/>
              <a:t>‹#›</a:t>
            </a:fld>
            <a:endParaRPr lang="en-US"/>
          </a:p>
        </p:txBody>
      </p:sp>
    </p:spTree>
    <p:extLst>
      <p:ext uri="{BB962C8B-B14F-4D97-AF65-F5344CB8AC3E}">
        <p14:creationId xmlns:p14="http://schemas.microsoft.com/office/powerpoint/2010/main" val="2445881647"/>
      </p:ext>
    </p:extLst>
  </p:cSld>
  <p:clrMap bg1="lt1" tx1="dk1" bg2="lt2" tx2="dk2" accent1="accent1" accent2="accent2" accent3="accent3" accent4="accent4" accent5="accent5" accent6="accent6" hlink="hlink" folHlink="folHlink"/>
  <p:notesStyle>
    <a:lvl1pPr marL="0" algn="l" defTabSz="1053389" rtl="0" eaLnBrk="1" latinLnBrk="0" hangingPunct="1">
      <a:defRPr sz="1382" kern="1200">
        <a:solidFill>
          <a:schemeClr val="tx1"/>
        </a:solidFill>
        <a:latin typeface="+mn-lt"/>
        <a:ea typeface="+mn-ea"/>
        <a:cs typeface="+mn-cs"/>
      </a:defRPr>
    </a:lvl1pPr>
    <a:lvl2pPr marL="526694" algn="l" defTabSz="1053389" rtl="0" eaLnBrk="1" latinLnBrk="0" hangingPunct="1">
      <a:defRPr sz="1382" kern="1200">
        <a:solidFill>
          <a:schemeClr val="tx1"/>
        </a:solidFill>
        <a:latin typeface="+mn-lt"/>
        <a:ea typeface="+mn-ea"/>
        <a:cs typeface="+mn-cs"/>
      </a:defRPr>
    </a:lvl2pPr>
    <a:lvl3pPr marL="1053389" algn="l" defTabSz="1053389" rtl="0" eaLnBrk="1" latinLnBrk="0" hangingPunct="1">
      <a:defRPr sz="1382" kern="1200">
        <a:solidFill>
          <a:schemeClr val="tx1"/>
        </a:solidFill>
        <a:latin typeface="+mn-lt"/>
        <a:ea typeface="+mn-ea"/>
        <a:cs typeface="+mn-cs"/>
      </a:defRPr>
    </a:lvl3pPr>
    <a:lvl4pPr marL="1580083" algn="l" defTabSz="1053389" rtl="0" eaLnBrk="1" latinLnBrk="0" hangingPunct="1">
      <a:defRPr sz="1382" kern="1200">
        <a:solidFill>
          <a:schemeClr val="tx1"/>
        </a:solidFill>
        <a:latin typeface="+mn-lt"/>
        <a:ea typeface="+mn-ea"/>
        <a:cs typeface="+mn-cs"/>
      </a:defRPr>
    </a:lvl4pPr>
    <a:lvl5pPr marL="2106778" algn="l" defTabSz="1053389" rtl="0" eaLnBrk="1" latinLnBrk="0" hangingPunct="1">
      <a:defRPr sz="1382" kern="1200">
        <a:solidFill>
          <a:schemeClr val="tx1"/>
        </a:solidFill>
        <a:latin typeface="+mn-lt"/>
        <a:ea typeface="+mn-ea"/>
        <a:cs typeface="+mn-cs"/>
      </a:defRPr>
    </a:lvl5pPr>
    <a:lvl6pPr marL="2633472" algn="l" defTabSz="1053389" rtl="0" eaLnBrk="1" latinLnBrk="0" hangingPunct="1">
      <a:defRPr sz="1382" kern="1200">
        <a:solidFill>
          <a:schemeClr val="tx1"/>
        </a:solidFill>
        <a:latin typeface="+mn-lt"/>
        <a:ea typeface="+mn-ea"/>
        <a:cs typeface="+mn-cs"/>
      </a:defRPr>
    </a:lvl6pPr>
    <a:lvl7pPr marL="3160166" algn="l" defTabSz="1053389" rtl="0" eaLnBrk="1" latinLnBrk="0" hangingPunct="1">
      <a:defRPr sz="1382" kern="1200">
        <a:solidFill>
          <a:schemeClr val="tx1"/>
        </a:solidFill>
        <a:latin typeface="+mn-lt"/>
        <a:ea typeface="+mn-ea"/>
        <a:cs typeface="+mn-cs"/>
      </a:defRPr>
    </a:lvl7pPr>
    <a:lvl8pPr marL="3686861" algn="l" defTabSz="1053389" rtl="0" eaLnBrk="1" latinLnBrk="0" hangingPunct="1">
      <a:defRPr sz="1382" kern="1200">
        <a:solidFill>
          <a:schemeClr val="tx1"/>
        </a:solidFill>
        <a:latin typeface="+mn-lt"/>
        <a:ea typeface="+mn-ea"/>
        <a:cs typeface="+mn-cs"/>
      </a:defRPr>
    </a:lvl8pPr>
    <a:lvl9pPr marL="4213555" algn="l" defTabSz="1053389" rtl="0" eaLnBrk="1" latinLnBrk="0" hangingPunct="1">
      <a:defRPr sz="138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Lato" panose="020F0502020204030203" pitchFamily="34" charset="0"/>
              </a:rPr>
              <a:t>Throughout pandemic, as a result of stress, some undergraduate students have indicated that they feel disengaged with online coursework while others struggle in silence. Mental health concerns and best practices focused on social emotional learning (SEL) for a healthy, engaged classroom will be examined and discussed. </a:t>
            </a:r>
            <a:r>
              <a:rPr lang="en-US" b="0" i="0">
                <a:solidFill>
                  <a:srgbClr val="000000"/>
                </a:solidFill>
                <a:effectLst/>
                <a:latin typeface="Lato" panose="020F0502020204030203" pitchFamily="34" charset="0"/>
              </a:rPr>
              <a:t>In this interactive session, participants will be able to learn about strategies that can be immediately implemented in their teaching practice.</a:t>
            </a:r>
            <a:endParaRPr lang="en-US"/>
          </a:p>
        </p:txBody>
      </p:sp>
      <p:sp>
        <p:nvSpPr>
          <p:cNvPr id="4" name="Slide Number Placeholder 3"/>
          <p:cNvSpPr>
            <a:spLocks noGrp="1"/>
          </p:cNvSpPr>
          <p:nvPr>
            <p:ph type="sldNum" sz="quarter" idx="5"/>
          </p:nvPr>
        </p:nvSpPr>
        <p:spPr/>
        <p:txBody>
          <a:bodyPr/>
          <a:lstStyle/>
          <a:p>
            <a:fld id="{B69A1F80-D858-43F0-8537-5D1154C57AE9}" type="slidenum">
              <a:rPr lang="en-US" smtClean="0"/>
              <a:t>1</a:t>
            </a:fld>
            <a:endParaRPr lang="en-US"/>
          </a:p>
        </p:txBody>
      </p:sp>
    </p:spTree>
    <p:extLst>
      <p:ext uri="{BB962C8B-B14F-4D97-AF65-F5344CB8AC3E}">
        <p14:creationId xmlns:p14="http://schemas.microsoft.com/office/powerpoint/2010/main" val="293678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9A1F80-D858-43F0-8537-5D1154C57AE9}" type="slidenum">
              <a:rPr lang="en-US" smtClean="0"/>
              <a:t>2</a:t>
            </a:fld>
            <a:endParaRPr lang="en-US"/>
          </a:p>
        </p:txBody>
      </p:sp>
    </p:spTree>
    <p:extLst>
      <p:ext uri="{BB962C8B-B14F-4D97-AF65-F5344CB8AC3E}">
        <p14:creationId xmlns:p14="http://schemas.microsoft.com/office/powerpoint/2010/main" val="16956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9A1F80-D858-43F0-8537-5D1154C57AE9}" type="slidenum">
              <a:rPr lang="en-US" smtClean="0"/>
              <a:t>4</a:t>
            </a:fld>
            <a:endParaRPr lang="en-US"/>
          </a:p>
        </p:txBody>
      </p:sp>
    </p:spTree>
    <p:extLst>
      <p:ext uri="{BB962C8B-B14F-4D97-AF65-F5344CB8AC3E}">
        <p14:creationId xmlns:p14="http://schemas.microsoft.com/office/powerpoint/2010/main" val="29752688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035938" y="1616336"/>
            <a:ext cx="11500866" cy="9682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35938" y="5159636"/>
            <a:ext cx="11500866" cy="9682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35938" y="1781735"/>
            <a:ext cx="11500866" cy="329184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0855367" y="4882708"/>
            <a:ext cx="1216017" cy="129708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183005" y="1718667"/>
            <a:ext cx="11212830" cy="3642970"/>
          </a:xfrm>
        </p:spPr>
        <p:txBody>
          <a:bodyPr anchor="ctr">
            <a:noAutofit/>
          </a:bodyPr>
          <a:lstStyle>
            <a:lvl1pPr algn="l">
              <a:lnSpc>
                <a:spcPct val="80000"/>
              </a:lnSpc>
              <a:defRPr sz="81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203579" y="5266944"/>
            <a:ext cx="8877681" cy="1283818"/>
          </a:xfrm>
        </p:spPr>
        <p:txBody>
          <a:bodyPr>
            <a:normAutofit/>
          </a:bodyPr>
          <a:lstStyle>
            <a:lvl1pPr marL="0" indent="0" algn="l">
              <a:buNone/>
              <a:defRPr sz="2475">
                <a:solidFill>
                  <a:schemeClr val="tx1"/>
                </a:solidFill>
              </a:defRPr>
            </a:lvl1pPr>
            <a:lvl2pPr marL="514350" indent="0" algn="ctr">
              <a:buNone/>
              <a:defRPr sz="2475"/>
            </a:lvl2pPr>
            <a:lvl3pPr marL="1028700" indent="0" algn="ctr">
              <a:buNone/>
              <a:defRPr sz="2475"/>
            </a:lvl3pPr>
            <a:lvl4pPr marL="1543050" indent="0" algn="ctr">
              <a:buNone/>
              <a:defRPr sz="2250"/>
            </a:lvl4pPr>
            <a:lvl5pPr marL="2057400" indent="0" algn="ctr">
              <a:buNone/>
              <a:defRPr sz="2250"/>
            </a:lvl5pPr>
            <a:lvl6pPr marL="2571750" indent="0" algn="ctr">
              <a:buNone/>
              <a:defRPr sz="2250"/>
            </a:lvl6pPr>
            <a:lvl7pPr marL="3086100" indent="0" algn="ctr">
              <a:buNone/>
              <a:defRPr sz="2250"/>
            </a:lvl7pPr>
            <a:lvl8pPr marL="3600450" indent="0" algn="ctr">
              <a:buNone/>
              <a:defRPr sz="2250"/>
            </a:lvl8pPr>
            <a:lvl9pPr marL="4114800" indent="0" algn="ctr">
              <a:buNone/>
              <a:defRPr sz="22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91824" y="5147201"/>
            <a:ext cx="1343102" cy="768096"/>
          </a:xfrm>
        </p:spPr>
        <p:txBody>
          <a:bodyPr/>
          <a:lstStyle>
            <a:lvl1pPr>
              <a:defRPr sz="3150" b="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133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4425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640080"/>
            <a:ext cx="2871788" cy="67665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00150" y="640080"/>
            <a:ext cx="8443913" cy="67665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9925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70883" y="-71251"/>
            <a:ext cx="14080332" cy="830855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877955" y="1423780"/>
            <a:ext cx="9954388" cy="5373520"/>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979141" y="2490605"/>
            <a:ext cx="9764904" cy="2098475"/>
          </a:xfrm>
        </p:spPr>
        <p:txBody>
          <a:bodyPr bIns="0" anchor="b">
            <a:normAutofit/>
          </a:bodyPr>
          <a:lstStyle>
            <a:lvl1pPr algn="ctr">
              <a:lnSpc>
                <a:spcPct val="80000"/>
              </a:lnSpc>
              <a:defRPr sz="6075" spc="-169">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979142" y="4687520"/>
            <a:ext cx="9757605" cy="1587104"/>
          </a:xfrm>
        </p:spPr>
        <p:txBody>
          <a:bodyPr tIns="0">
            <a:normAutofit/>
          </a:bodyPr>
          <a:lstStyle>
            <a:lvl1pPr marL="0" indent="0" algn="ctr">
              <a:lnSpc>
                <a:spcPct val="100000"/>
              </a:lnSpc>
              <a:buNone/>
              <a:defRPr sz="2025" b="0">
                <a:solidFill>
                  <a:srgbClr val="FFFEFF"/>
                </a:solidFill>
              </a:defRPr>
            </a:lvl1pPr>
            <a:lvl2pPr marL="514350" indent="0" algn="ctr">
              <a:buNone/>
              <a:defRPr sz="2025"/>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905256" y="384048"/>
            <a:ext cx="4114800" cy="384048"/>
          </a:xfrm>
        </p:spPr>
        <p:txBody>
          <a:bodyPr vert="horz" lIns="91440" tIns="45720" rIns="91440" bIns="45720" rtlCol="0" anchor="ctr"/>
          <a:lstStyle>
            <a:lvl1pPr>
              <a:defRPr lang="en-US"/>
            </a:lvl1pPr>
          </a:lstStyle>
          <a:p>
            <a:fld id="{83448B07-2C06-4CF2-8E91-F7385E71E2CB}" type="datetimeFigureOut">
              <a:rPr lang="en-US" smtClean="0"/>
              <a:t>4/20/2022</a:t>
            </a:fld>
            <a:endParaRPr lang="en-US" dirty="0"/>
          </a:p>
        </p:txBody>
      </p:sp>
      <p:sp>
        <p:nvSpPr>
          <p:cNvPr id="5" name="Footer Placeholder 4"/>
          <p:cNvSpPr>
            <a:spLocks noGrp="1"/>
          </p:cNvSpPr>
          <p:nvPr>
            <p:ph type="ftr" sz="quarter" idx="11"/>
          </p:nvPr>
        </p:nvSpPr>
        <p:spPr>
          <a:xfrm>
            <a:off x="905256" y="7472477"/>
            <a:ext cx="11912346" cy="384048"/>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1778615" y="384048"/>
            <a:ext cx="1028700" cy="384048"/>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8057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69702" y="0"/>
            <a:ext cx="14157128" cy="8223886"/>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900162" y="2039507"/>
            <a:ext cx="4133786" cy="4164505"/>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99711" y="2819910"/>
            <a:ext cx="3936351" cy="2947730"/>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758254" y="963823"/>
            <a:ext cx="7067107" cy="629834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11597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70883" y="-71251"/>
            <a:ext cx="14080332" cy="830855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666989" y="1423780"/>
            <a:ext cx="6374413" cy="5373520"/>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762243" y="2489676"/>
            <a:ext cx="6176502" cy="2027268"/>
          </a:xfrm>
        </p:spPr>
        <p:txBody>
          <a:bodyPr bIns="0" anchor="b">
            <a:normAutofit/>
          </a:bodyPr>
          <a:lstStyle>
            <a:lvl1pPr algn="ctr">
              <a:defRPr sz="495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762242" y="4616221"/>
            <a:ext cx="6176501" cy="1660524"/>
          </a:xfrm>
        </p:spPr>
        <p:txBody>
          <a:bodyPr tIns="0">
            <a:normAutofit/>
          </a:bodyPr>
          <a:lstStyle>
            <a:lvl1pPr marL="0" indent="0" algn="ctr">
              <a:buNone/>
              <a:defRPr sz="2025">
                <a:solidFill>
                  <a:srgbClr val="FFFEFF"/>
                </a:solidFill>
              </a:defRPr>
            </a:lvl1pPr>
            <a:lvl2pPr marL="514350" indent="0">
              <a:buNone/>
              <a:defRPr sz="2025">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05256" y="384048"/>
            <a:ext cx="4114800" cy="384048"/>
          </a:xfrm>
        </p:spPr>
        <p:txBody>
          <a:bodyPr/>
          <a:lstStyle/>
          <a:p>
            <a:fld id="{DDD67DAC-232D-4042-B5C0-E64770A42A28}" type="datetimeFigureOut">
              <a:rPr lang="en-US" smtClean="0"/>
              <a:t>4/20/2022</a:t>
            </a:fld>
            <a:endParaRPr lang="en-US" dirty="0"/>
          </a:p>
        </p:txBody>
      </p:sp>
      <p:sp>
        <p:nvSpPr>
          <p:cNvPr id="5" name="Footer Placeholder 4"/>
          <p:cNvSpPr>
            <a:spLocks noGrp="1"/>
          </p:cNvSpPr>
          <p:nvPr>
            <p:ph type="ftr" sz="quarter" idx="11"/>
          </p:nvPr>
        </p:nvSpPr>
        <p:spPr>
          <a:xfrm>
            <a:off x="905256" y="7472477"/>
            <a:ext cx="11912346" cy="384048"/>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1778615" y="384048"/>
            <a:ext cx="1028700" cy="384048"/>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9286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69702" y="0"/>
            <a:ext cx="14157128" cy="8223886"/>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900162" y="2039507"/>
            <a:ext cx="4133786" cy="4164505"/>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000125" y="2807603"/>
            <a:ext cx="3938432" cy="296407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760988" y="963825"/>
            <a:ext cx="7053290" cy="2859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58253" y="4406595"/>
            <a:ext cx="7056025" cy="286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05256" y="384048"/>
            <a:ext cx="4114800" cy="384048"/>
          </a:xfrm>
        </p:spPr>
        <p:txBody>
          <a:bodyPr/>
          <a:lstStyle/>
          <a:p>
            <a:fld id="{8ECECD2C-79BD-4B90-B3FA-E3B19B3FF97B}" type="datetimeFigureOut">
              <a:rPr lang="en-US" smtClean="0"/>
              <a:t>4/20/2022</a:t>
            </a:fld>
            <a:endParaRPr lang="en-US" dirty="0"/>
          </a:p>
        </p:txBody>
      </p:sp>
      <p:sp>
        <p:nvSpPr>
          <p:cNvPr id="6" name="Footer Placeholder 5"/>
          <p:cNvSpPr>
            <a:spLocks noGrp="1"/>
          </p:cNvSpPr>
          <p:nvPr>
            <p:ph type="ftr" sz="quarter" idx="11"/>
          </p:nvPr>
        </p:nvSpPr>
        <p:spPr>
          <a:xfrm>
            <a:off x="905256" y="7472477"/>
            <a:ext cx="11912346" cy="384048"/>
          </a:xfrm>
        </p:spPr>
        <p:txBody>
          <a:bodyPr/>
          <a:lstStyle/>
          <a:p>
            <a:endParaRPr lang="en-US" dirty="0"/>
          </a:p>
        </p:txBody>
      </p:sp>
      <p:sp>
        <p:nvSpPr>
          <p:cNvPr id="7" name="Slide Number Placeholder 6"/>
          <p:cNvSpPr>
            <a:spLocks noGrp="1"/>
          </p:cNvSpPr>
          <p:nvPr>
            <p:ph type="sldNum" sz="quarter" idx="12"/>
          </p:nvPr>
        </p:nvSpPr>
        <p:spPr>
          <a:xfrm>
            <a:off x="11778615" y="384048"/>
            <a:ext cx="1028700" cy="384048"/>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18438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69702" y="0"/>
            <a:ext cx="14157128" cy="8223886"/>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900162" y="2039507"/>
            <a:ext cx="4133786" cy="4164505"/>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000126" y="2836699"/>
            <a:ext cx="3938432" cy="2952596"/>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65779" y="963822"/>
            <a:ext cx="7048224" cy="822960"/>
          </a:xfrm>
        </p:spPr>
        <p:txBody>
          <a:bodyPr anchor="ctr">
            <a:noAutofit/>
          </a:bodyPr>
          <a:lstStyle>
            <a:lvl1pPr marL="0" indent="0" algn="l">
              <a:lnSpc>
                <a:spcPct val="100000"/>
              </a:lnSpc>
              <a:buNone/>
              <a:defRPr sz="2475" b="0" cap="all" baseline="0">
                <a:solidFill>
                  <a:schemeClr val="accent1"/>
                </a:solidFill>
              </a:defRPr>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5765968" y="1786782"/>
            <a:ext cx="7047394" cy="203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58485" y="4399064"/>
            <a:ext cx="7047466" cy="822960"/>
          </a:xfrm>
        </p:spPr>
        <p:txBody>
          <a:bodyPr anchor="ctr">
            <a:noAutofit/>
          </a:bodyPr>
          <a:lstStyle>
            <a:lvl1pPr marL="0" indent="0" algn="l">
              <a:lnSpc>
                <a:spcPct val="100000"/>
              </a:lnSpc>
              <a:buNone/>
              <a:defRPr sz="2475" b="0" cap="all" baseline="0">
                <a:solidFill>
                  <a:schemeClr val="accent1"/>
                </a:solidFill>
              </a:defRPr>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758253" y="5222024"/>
            <a:ext cx="7048787" cy="2044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05256" y="384048"/>
            <a:ext cx="4114800" cy="384048"/>
          </a:xfrm>
        </p:spPr>
        <p:txBody>
          <a:bodyPr/>
          <a:lstStyle/>
          <a:p>
            <a:fld id="{29E9FDB6-7A26-4DBB-9BB0-088C0534314D}" type="datetimeFigureOut">
              <a:rPr lang="en-US" smtClean="0"/>
              <a:t>4/20/2022</a:t>
            </a:fld>
            <a:endParaRPr lang="en-US" dirty="0"/>
          </a:p>
        </p:txBody>
      </p:sp>
      <p:sp>
        <p:nvSpPr>
          <p:cNvPr id="8" name="Footer Placeholder 7"/>
          <p:cNvSpPr>
            <a:spLocks noGrp="1"/>
          </p:cNvSpPr>
          <p:nvPr>
            <p:ph type="ftr" sz="quarter" idx="11"/>
          </p:nvPr>
        </p:nvSpPr>
        <p:spPr>
          <a:xfrm>
            <a:off x="905256" y="7472477"/>
            <a:ext cx="11912346" cy="384048"/>
          </a:xfrm>
        </p:spPr>
        <p:txBody>
          <a:bodyPr/>
          <a:lstStyle/>
          <a:p>
            <a:endParaRPr lang="en-US" dirty="0"/>
          </a:p>
        </p:txBody>
      </p:sp>
      <p:sp>
        <p:nvSpPr>
          <p:cNvPr id="9" name="Slide Number Placeholder 8"/>
          <p:cNvSpPr>
            <a:spLocks noGrp="1"/>
          </p:cNvSpPr>
          <p:nvPr>
            <p:ph type="sldNum" sz="quarter" idx="12"/>
          </p:nvPr>
        </p:nvSpPr>
        <p:spPr>
          <a:xfrm>
            <a:off x="11778615" y="384048"/>
            <a:ext cx="1028700" cy="384048"/>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63629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69702" y="0"/>
            <a:ext cx="14157128" cy="8223886"/>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900162" y="2039507"/>
            <a:ext cx="4133786" cy="4164505"/>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99711" y="2819910"/>
            <a:ext cx="3938846" cy="2947730"/>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7575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05256" y="384048"/>
            <a:ext cx="4114800" cy="384048"/>
          </a:xfrm>
        </p:spPr>
        <p:txBody>
          <a:bodyPr/>
          <a:lstStyle/>
          <a:p>
            <a:fld id="{6641207D-C9F3-42EA-960B-DC9955B358C7}" type="datetimeFigureOut">
              <a:rPr lang="en-US" smtClean="0"/>
              <a:t>4/20/2022</a:t>
            </a:fld>
            <a:endParaRPr lang="en-US" dirty="0"/>
          </a:p>
        </p:txBody>
      </p:sp>
      <p:sp>
        <p:nvSpPr>
          <p:cNvPr id="3" name="Footer Placeholder 2"/>
          <p:cNvSpPr>
            <a:spLocks noGrp="1"/>
          </p:cNvSpPr>
          <p:nvPr>
            <p:ph type="ftr" sz="quarter" idx="11"/>
          </p:nvPr>
        </p:nvSpPr>
        <p:spPr>
          <a:xfrm>
            <a:off x="905256" y="7472477"/>
            <a:ext cx="11912346" cy="384048"/>
          </a:xfrm>
        </p:spPr>
        <p:txBody>
          <a:bodyPr/>
          <a:lstStyle/>
          <a:p>
            <a:endParaRPr lang="en-US" dirty="0"/>
          </a:p>
        </p:txBody>
      </p:sp>
      <p:sp>
        <p:nvSpPr>
          <p:cNvPr id="4" name="Slide Number Placeholder 3"/>
          <p:cNvSpPr>
            <a:spLocks noGrp="1"/>
          </p:cNvSpPr>
          <p:nvPr>
            <p:ph type="sldNum" sz="quarter" idx="12"/>
          </p:nvPr>
        </p:nvSpPr>
        <p:spPr>
          <a:xfrm>
            <a:off x="11778615" y="384048"/>
            <a:ext cx="1028700" cy="384048"/>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24019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69702" y="0"/>
            <a:ext cx="14157128" cy="8223886"/>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900162" y="2039507"/>
            <a:ext cx="4133786" cy="4164505"/>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99710" y="2822431"/>
            <a:ext cx="3938847" cy="1467958"/>
          </a:xfrm>
        </p:spPr>
        <p:txBody>
          <a:bodyPr bIns="0" anchor="b">
            <a:noAutofit/>
          </a:bodyPr>
          <a:lstStyle>
            <a:lvl1pPr algn="ctr">
              <a:defRPr sz="36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748732" y="963371"/>
            <a:ext cx="7059414" cy="6299928"/>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99710" y="4296223"/>
            <a:ext cx="3938847" cy="1465397"/>
          </a:xfrm>
        </p:spPr>
        <p:txBody>
          <a:bodyPr/>
          <a:lstStyle>
            <a:lvl1pPr marL="0" indent="0" algn="ctr">
              <a:buNone/>
              <a:defRPr sz="1800">
                <a:solidFill>
                  <a:srgbClr val="FFFEFF"/>
                </a:solidFill>
              </a:defRPr>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834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8812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70883" y="-71251"/>
            <a:ext cx="14080332" cy="830855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906003" y="2037998"/>
            <a:ext cx="6684233" cy="4164505"/>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8486449" y="0"/>
            <a:ext cx="5229551" cy="8229600"/>
          </a:xfrm>
          <a:solidFill>
            <a:schemeClr val="bg1">
              <a:lumMod val="65000"/>
              <a:lumOff val="35000"/>
            </a:schemeClr>
          </a:solidFill>
          <a:ln w="9525" cap="sq">
            <a:noFill/>
            <a:miter lim="800000"/>
          </a:ln>
          <a:effectLst/>
        </p:spPr>
        <p:txBody>
          <a:bodyPr anchor="t"/>
          <a:lstStyle>
            <a:lvl1pPr marL="0" indent="0" algn="ctr">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US"/>
              <a:t>Click icon to add picture</a:t>
            </a:r>
            <a:endParaRPr lang="en-US" dirty="0"/>
          </a:p>
        </p:txBody>
      </p:sp>
      <p:sp>
        <p:nvSpPr>
          <p:cNvPr id="2" name="Title 1"/>
          <p:cNvSpPr>
            <a:spLocks noGrp="1"/>
          </p:cNvSpPr>
          <p:nvPr>
            <p:ph type="title"/>
          </p:nvPr>
        </p:nvSpPr>
        <p:spPr>
          <a:xfrm>
            <a:off x="996123" y="2832306"/>
            <a:ext cx="6498727" cy="1413638"/>
          </a:xfrm>
        </p:spPr>
        <p:txBody>
          <a:bodyPr bIns="0" anchor="b">
            <a:normAutofit/>
          </a:bodyPr>
          <a:lstStyle>
            <a:lvl1pPr>
              <a:defRPr sz="405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996123" y="4254014"/>
            <a:ext cx="6498727" cy="1529038"/>
          </a:xfrm>
        </p:spPr>
        <p:txBody>
          <a:bodyPr>
            <a:normAutofit/>
          </a:bodyPr>
          <a:lstStyle>
            <a:lvl1pPr marL="0" indent="0" algn="ctr">
              <a:buNone/>
              <a:defRPr sz="2025">
                <a:solidFill>
                  <a:srgbClr val="FFFEFF"/>
                </a:solidFill>
              </a:defRPr>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a:xfrm>
            <a:off x="905256" y="384048"/>
            <a:ext cx="4114800" cy="384048"/>
          </a:xfrm>
        </p:spPr>
        <p:txBody>
          <a:bodyPr/>
          <a:lstStyle/>
          <a:p>
            <a:fld id="{ED460A6F-F31A-4CA3-B222-0B3C224FF998}" type="datetimeFigureOut">
              <a:rPr lang="en-US" smtClean="0"/>
              <a:t>4/20/2022</a:t>
            </a:fld>
            <a:endParaRPr lang="en-US" dirty="0"/>
          </a:p>
        </p:txBody>
      </p:sp>
      <p:sp>
        <p:nvSpPr>
          <p:cNvPr id="6" name="Footer Placeholder 5"/>
          <p:cNvSpPr>
            <a:spLocks noGrp="1"/>
          </p:cNvSpPr>
          <p:nvPr>
            <p:ph type="ftr" sz="quarter" idx="11"/>
          </p:nvPr>
        </p:nvSpPr>
        <p:spPr>
          <a:xfrm>
            <a:off x="905257" y="7472477"/>
            <a:ext cx="6684978" cy="384048"/>
          </a:xfrm>
        </p:spPr>
        <p:txBody>
          <a:bodyPr/>
          <a:lstStyle/>
          <a:p>
            <a:endParaRPr lang="en-US" dirty="0"/>
          </a:p>
        </p:txBody>
      </p:sp>
      <p:sp>
        <p:nvSpPr>
          <p:cNvPr id="7" name="Slide Number Placeholder 6"/>
          <p:cNvSpPr>
            <a:spLocks noGrp="1"/>
          </p:cNvSpPr>
          <p:nvPr>
            <p:ph type="sldNum" sz="quarter" idx="12"/>
          </p:nvPr>
        </p:nvSpPr>
        <p:spPr>
          <a:xfrm>
            <a:off x="6556924" y="384048"/>
            <a:ext cx="1028700" cy="384048"/>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24638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69702" y="0"/>
            <a:ext cx="14157128" cy="8223886"/>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900162" y="2039507"/>
            <a:ext cx="4133786" cy="4164505"/>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99711" y="2819911"/>
            <a:ext cx="3938846" cy="2947729"/>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748732" y="953663"/>
            <a:ext cx="7059414" cy="63085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5067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4157128" cy="8223886"/>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683816" y="2039507"/>
            <a:ext cx="4133786" cy="4164505"/>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8783367" y="2819910"/>
            <a:ext cx="3938844" cy="2947730"/>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03090" y="958133"/>
            <a:ext cx="7052200" cy="6308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05256" y="384048"/>
            <a:ext cx="4114800" cy="384048"/>
          </a:xfrm>
        </p:spPr>
        <p:txBody>
          <a:bodyPr/>
          <a:lstStyle/>
          <a:p>
            <a:fld id="{936C11EA-3D59-4DFE-9385-0A032B3191AF}" type="datetimeFigureOut">
              <a:rPr lang="en-US" smtClean="0"/>
              <a:t>4/20/2022</a:t>
            </a:fld>
            <a:endParaRPr lang="en-US" dirty="0"/>
          </a:p>
        </p:txBody>
      </p:sp>
      <p:sp>
        <p:nvSpPr>
          <p:cNvPr id="5" name="Footer Placeholder 4"/>
          <p:cNvSpPr>
            <a:spLocks noGrp="1"/>
          </p:cNvSpPr>
          <p:nvPr>
            <p:ph type="ftr" sz="quarter" idx="11"/>
          </p:nvPr>
        </p:nvSpPr>
        <p:spPr>
          <a:xfrm>
            <a:off x="905256" y="7472477"/>
            <a:ext cx="11912346" cy="384048"/>
          </a:xfrm>
        </p:spPr>
        <p:txBody>
          <a:bodyPr/>
          <a:lstStyle/>
          <a:p>
            <a:endParaRPr lang="en-US" dirty="0"/>
          </a:p>
        </p:txBody>
      </p:sp>
      <p:sp>
        <p:nvSpPr>
          <p:cNvPr id="6" name="Slide Number Placeholder 5"/>
          <p:cNvSpPr>
            <a:spLocks noGrp="1"/>
          </p:cNvSpPr>
          <p:nvPr>
            <p:ph type="sldNum" sz="quarter" idx="12"/>
          </p:nvPr>
        </p:nvSpPr>
        <p:spPr>
          <a:xfrm>
            <a:off x="11778615" y="384048"/>
            <a:ext cx="1028700" cy="384048"/>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9102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60033" y="292609"/>
            <a:ext cx="13190220" cy="765352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48728" y="1058851"/>
            <a:ext cx="11212830" cy="3511296"/>
          </a:xfrm>
        </p:spPr>
        <p:txBody>
          <a:bodyPr anchor="b">
            <a:normAutofit/>
          </a:bodyPr>
          <a:lstStyle>
            <a:lvl1pPr algn="ctr">
              <a:lnSpc>
                <a:spcPct val="85000"/>
              </a:lnSpc>
              <a:defRPr sz="81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923221" y="4643561"/>
            <a:ext cx="9863843" cy="1665798"/>
          </a:xfrm>
        </p:spPr>
        <p:txBody>
          <a:bodyPr>
            <a:normAutofit/>
          </a:bodyPr>
          <a:lstStyle>
            <a:lvl1pPr marL="0" indent="0" algn="ctr">
              <a:buNone/>
              <a:defRPr sz="2475">
                <a:solidFill>
                  <a:srgbClr val="FFFFFF"/>
                </a:solidFill>
              </a:defRPr>
            </a:lvl1pPr>
            <a:lvl2pPr marL="514350" indent="0" algn="ctr">
              <a:buNone/>
              <a:defRPr sz="2475"/>
            </a:lvl2pPr>
            <a:lvl3pPr marL="1028700" indent="0" algn="ctr">
              <a:buNone/>
              <a:defRPr sz="2475"/>
            </a:lvl3pPr>
            <a:lvl4pPr marL="1543050" indent="0" algn="ctr">
              <a:buNone/>
              <a:defRPr sz="2250"/>
            </a:lvl4pPr>
            <a:lvl5pPr marL="2057400" indent="0" algn="ctr">
              <a:buNone/>
              <a:defRPr sz="2250"/>
            </a:lvl5pPr>
            <a:lvl6pPr marL="2571750" indent="0" algn="ctr">
              <a:buNone/>
              <a:defRPr sz="2250"/>
            </a:lvl6pPr>
            <a:lvl7pPr marL="3086100" indent="0" algn="ctr">
              <a:buNone/>
              <a:defRPr sz="2250"/>
            </a:lvl7pPr>
            <a:lvl8pPr marL="3600450" indent="0" algn="ctr">
              <a:buNone/>
              <a:defRPr sz="2250"/>
            </a:lvl8pPr>
            <a:lvl9pPr marL="4114800" indent="0" algn="ctr">
              <a:buNone/>
              <a:defRPr sz="22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3448B07-2C06-4CF2-8E91-F7385E71E2CB}" type="datetimeFigureOut">
              <a:rPr lang="en-US" smtClean="0"/>
              <a:t>4/20/2022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dirty="0"/>
          </a:p>
        </p:txBody>
      </p:sp>
      <p:cxnSp>
        <p:nvCxnSpPr>
          <p:cNvPr id="8" name="Straight Connector 7"/>
          <p:cNvCxnSpPr/>
          <p:nvPr/>
        </p:nvCxnSpPr>
        <p:spPr>
          <a:xfrm>
            <a:off x="2225993" y="4480560"/>
            <a:ext cx="92583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042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90522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4727" y="1408290"/>
            <a:ext cx="11212830" cy="3511296"/>
          </a:xfrm>
        </p:spPr>
        <p:txBody>
          <a:bodyPr anchor="b">
            <a:noAutofit/>
          </a:bodyPr>
          <a:lstStyle>
            <a:lvl1pPr algn="ctr">
              <a:lnSpc>
                <a:spcPct val="85000"/>
              </a:lnSpc>
              <a:defRPr sz="81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923669" y="4985424"/>
            <a:ext cx="9865233" cy="1636567"/>
          </a:xfrm>
        </p:spPr>
        <p:txBody>
          <a:bodyPr anchor="t">
            <a:normAutofit/>
          </a:bodyPr>
          <a:lstStyle>
            <a:lvl1pPr marL="0" indent="0" algn="ctr">
              <a:buNone/>
              <a:defRPr sz="2475">
                <a:solidFill>
                  <a:schemeClr val="accent1"/>
                </a:solidFill>
              </a:defRPr>
            </a:lvl1pPr>
            <a:lvl2pPr marL="514350" indent="0">
              <a:buNone/>
              <a:defRPr sz="2025">
                <a:solidFill>
                  <a:schemeClr val="tx1">
                    <a:tint val="75000"/>
                  </a:schemeClr>
                </a:solidFill>
              </a:defRPr>
            </a:lvl2pPr>
            <a:lvl3pPr marL="1028700" indent="0">
              <a:buNone/>
              <a:defRPr sz="1800">
                <a:solidFill>
                  <a:schemeClr val="tx1">
                    <a:tint val="75000"/>
                  </a:schemeClr>
                </a:solidFill>
              </a:defRPr>
            </a:lvl3pPr>
            <a:lvl4pPr marL="1543050" indent="0">
              <a:buNone/>
              <a:defRPr sz="1575">
                <a:solidFill>
                  <a:schemeClr val="tx1">
                    <a:tint val="75000"/>
                  </a:schemeClr>
                </a:solidFill>
              </a:defRPr>
            </a:lvl4pPr>
            <a:lvl5pPr marL="2057400" indent="0">
              <a:buNone/>
              <a:defRPr sz="1575">
                <a:solidFill>
                  <a:schemeClr val="tx1">
                    <a:tint val="75000"/>
                  </a:schemeClr>
                </a:solidFill>
              </a:defRPr>
            </a:lvl5pPr>
            <a:lvl6pPr marL="2571750" indent="0">
              <a:buNone/>
              <a:defRPr sz="1575">
                <a:solidFill>
                  <a:schemeClr val="tx1">
                    <a:tint val="75000"/>
                  </a:schemeClr>
                </a:solidFill>
              </a:defRPr>
            </a:lvl6pPr>
            <a:lvl7pPr marL="3086100" indent="0">
              <a:buNone/>
              <a:defRPr sz="1575">
                <a:solidFill>
                  <a:schemeClr val="tx1">
                    <a:tint val="75000"/>
                  </a:schemeClr>
                </a:solidFill>
              </a:defRPr>
            </a:lvl7pPr>
            <a:lvl8pPr marL="3600450" indent="0">
              <a:buNone/>
              <a:defRPr sz="1575">
                <a:solidFill>
                  <a:schemeClr val="tx1">
                    <a:tint val="75000"/>
                  </a:schemeClr>
                </a:solidFill>
              </a:defRPr>
            </a:lvl8pPr>
            <a:lvl9pPr marL="4114800" indent="0">
              <a:buNone/>
              <a:defRPr sz="15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67DAC-232D-4042-B5C0-E64770A42A28}"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a:off x="2228851" y="4824490"/>
            <a:ext cx="92583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814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5875" y="2468879"/>
            <a:ext cx="5349240" cy="4828032"/>
          </a:xfrm>
        </p:spPr>
        <p:txBody>
          <a:bodyPr/>
          <a:lstStyle>
            <a:lvl1pPr>
              <a:defRPr sz="2475"/>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51064" y="2468880"/>
            <a:ext cx="5349240" cy="4828032"/>
          </a:xfrm>
        </p:spPr>
        <p:txBody>
          <a:bodyPr/>
          <a:lstStyle>
            <a:lvl1pPr>
              <a:defRPr sz="2475"/>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65353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85875" y="2401813"/>
            <a:ext cx="5349240" cy="932688"/>
          </a:xfrm>
        </p:spPr>
        <p:txBody>
          <a:bodyPr anchor="ctr"/>
          <a:lstStyle>
            <a:lvl1pPr marL="0" indent="0">
              <a:spcBef>
                <a:spcPts val="0"/>
              </a:spcBef>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1285875" y="3265780"/>
            <a:ext cx="5349240" cy="4059936"/>
          </a:xfrm>
        </p:spPr>
        <p:txBody>
          <a:bodyPr/>
          <a:lstStyle>
            <a:lvl1pPr>
              <a:defRPr sz="2475"/>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052820" y="2398838"/>
            <a:ext cx="5349240" cy="932688"/>
          </a:xfrm>
        </p:spPr>
        <p:txBody>
          <a:bodyPr anchor="ctr"/>
          <a:lstStyle>
            <a:lvl1pPr marL="0" indent="0">
              <a:spcBef>
                <a:spcPts val="0"/>
              </a:spcBef>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7052820" y="3263186"/>
            <a:ext cx="5349240" cy="4059936"/>
          </a:xfrm>
        </p:spPr>
        <p:txBody>
          <a:bodyPr/>
          <a:lstStyle>
            <a:lvl1pPr>
              <a:defRPr sz="2475"/>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smtClean="0"/>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48809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7057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4050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5901587"/>
            <a:ext cx="13716000" cy="23280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8019" y="1470355"/>
            <a:ext cx="10441305" cy="4224528"/>
          </a:xfrm>
        </p:spPr>
        <p:txBody>
          <a:bodyPr anchor="ctr">
            <a:normAutofit/>
          </a:bodyPr>
          <a:lstStyle>
            <a:lvl1pPr>
              <a:lnSpc>
                <a:spcPct val="80000"/>
              </a:lnSpc>
              <a:defRPr sz="8100" b="0"/>
            </a:lvl1pPr>
          </a:lstStyle>
          <a:p>
            <a:r>
              <a:rPr lang="en-US"/>
              <a:t>Click to edit Master title style</a:t>
            </a:r>
            <a:endParaRPr lang="en-US" dirty="0"/>
          </a:p>
        </p:txBody>
      </p:sp>
      <p:sp>
        <p:nvSpPr>
          <p:cNvPr id="3" name="Text Placeholder 2"/>
          <p:cNvSpPr>
            <a:spLocks noGrp="1"/>
          </p:cNvSpPr>
          <p:nvPr>
            <p:ph type="body" idx="1"/>
          </p:nvPr>
        </p:nvSpPr>
        <p:spPr>
          <a:xfrm>
            <a:off x="2436496" y="6024067"/>
            <a:ext cx="10184130" cy="1280160"/>
          </a:xfrm>
        </p:spPr>
        <p:txBody>
          <a:bodyPr anchor="t">
            <a:normAutofit/>
          </a:bodyPr>
          <a:lstStyle>
            <a:lvl1pPr marL="0" indent="0">
              <a:buNone/>
              <a:defRPr sz="2250">
                <a:solidFill>
                  <a:schemeClr val="tx1"/>
                </a:solidFill>
              </a:defRPr>
            </a:lvl1pPr>
            <a:lvl2pPr marL="514350" indent="0">
              <a:buNone/>
              <a:defRPr sz="2025">
                <a:solidFill>
                  <a:schemeClr val="tx1">
                    <a:tint val="75000"/>
                  </a:schemeClr>
                </a:solidFill>
              </a:defRPr>
            </a:lvl2pPr>
            <a:lvl3pPr marL="1028700" indent="0">
              <a:buNone/>
              <a:defRPr sz="1800">
                <a:solidFill>
                  <a:schemeClr val="tx1">
                    <a:tint val="75000"/>
                  </a:schemeClr>
                </a:solidFill>
              </a:defRPr>
            </a:lvl3pPr>
            <a:lvl4pPr marL="1543050" indent="0">
              <a:buNone/>
              <a:defRPr sz="1575">
                <a:solidFill>
                  <a:schemeClr val="tx1">
                    <a:tint val="75000"/>
                  </a:schemeClr>
                </a:solidFill>
              </a:defRPr>
            </a:lvl4pPr>
            <a:lvl5pPr marL="2057400" indent="0">
              <a:buNone/>
              <a:defRPr sz="1575">
                <a:solidFill>
                  <a:schemeClr val="tx1">
                    <a:tint val="75000"/>
                  </a:schemeClr>
                </a:solidFill>
              </a:defRPr>
            </a:lvl5pPr>
            <a:lvl6pPr marL="2571750" indent="0">
              <a:buNone/>
              <a:defRPr sz="1575">
                <a:solidFill>
                  <a:schemeClr val="tx1">
                    <a:tint val="75000"/>
                  </a:schemeClr>
                </a:solidFill>
              </a:defRPr>
            </a:lvl6pPr>
            <a:lvl7pPr marL="3086100" indent="0">
              <a:buNone/>
              <a:defRPr sz="1575">
                <a:solidFill>
                  <a:schemeClr val="tx1">
                    <a:tint val="75000"/>
                  </a:schemeClr>
                </a:solidFill>
              </a:defRPr>
            </a:lvl7pPr>
            <a:lvl8pPr marL="3600450" indent="0">
              <a:buNone/>
              <a:defRPr sz="1575">
                <a:solidFill>
                  <a:schemeClr val="tx1">
                    <a:tint val="75000"/>
                  </a:schemeClr>
                </a:solidFill>
              </a:defRPr>
            </a:lvl8pPr>
            <a:lvl9pPr marL="4114800" indent="0">
              <a:buNone/>
              <a:defRPr sz="15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667876" y="7527341"/>
            <a:ext cx="2974848" cy="438150"/>
          </a:xfrm>
        </p:spPr>
        <p:txBody>
          <a:bodyPr/>
          <a:lstStyle/>
          <a:p>
            <a:fld id="{DDD67DAC-232D-4042-B5C0-E64770A42A28}" type="datetimeFigureOut">
              <a:rPr lang="en-US" smtClean="0"/>
              <a:t>4/20/2022</a:t>
            </a:fld>
            <a:endParaRPr lang="en-US" dirty="0"/>
          </a:p>
        </p:txBody>
      </p:sp>
      <p:sp>
        <p:nvSpPr>
          <p:cNvPr id="5" name="Footer Placeholder 4"/>
          <p:cNvSpPr>
            <a:spLocks noGrp="1"/>
          </p:cNvSpPr>
          <p:nvPr>
            <p:ph type="ftr" sz="quarter" idx="11"/>
          </p:nvPr>
        </p:nvSpPr>
        <p:spPr>
          <a:xfrm>
            <a:off x="2455547" y="7527341"/>
            <a:ext cx="7118604" cy="438150"/>
          </a:xfrm>
        </p:spPr>
        <p:txBody>
          <a:bodyPr/>
          <a:lstStyle/>
          <a:p>
            <a:endParaRPr lang="en-US" dirty="0"/>
          </a:p>
        </p:txBody>
      </p:sp>
      <p:grpSp>
        <p:nvGrpSpPr>
          <p:cNvPr id="8" name="Group 7"/>
          <p:cNvGrpSpPr/>
          <p:nvPr/>
        </p:nvGrpSpPr>
        <p:grpSpPr>
          <a:xfrm>
            <a:off x="1009574" y="2791018"/>
            <a:ext cx="1216017" cy="129708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949165" y="3007360"/>
            <a:ext cx="1336835" cy="864398"/>
          </a:xfrm>
        </p:spPr>
        <p:txBody>
          <a:bodyPr/>
          <a:lstStyle>
            <a:lvl1pPr>
              <a:defRPr sz="315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2742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5875" y="1316736"/>
            <a:ext cx="4423410" cy="2084832"/>
          </a:xfrm>
        </p:spPr>
        <p:txBody>
          <a:bodyPr anchor="b">
            <a:noAutofit/>
          </a:bodyPr>
          <a:lstStyle>
            <a:lvl1pPr>
              <a:lnSpc>
                <a:spcPct val="90000"/>
              </a:lnSpc>
              <a:defRPr sz="4500" b="0"/>
            </a:lvl1pPr>
          </a:lstStyle>
          <a:p>
            <a:r>
              <a:rPr lang="en-US"/>
              <a:t>Click to edit Master title style</a:t>
            </a:r>
            <a:endParaRPr lang="en-US" dirty="0"/>
          </a:p>
        </p:txBody>
      </p:sp>
      <p:sp>
        <p:nvSpPr>
          <p:cNvPr id="3" name="Content Placeholder 2"/>
          <p:cNvSpPr>
            <a:spLocks noGrp="1"/>
          </p:cNvSpPr>
          <p:nvPr>
            <p:ph idx="1"/>
          </p:nvPr>
        </p:nvSpPr>
        <p:spPr>
          <a:xfrm>
            <a:off x="6583679" y="1316736"/>
            <a:ext cx="5863590" cy="559612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85875" y="3401568"/>
            <a:ext cx="4423410" cy="3621024"/>
          </a:xfrm>
        </p:spPr>
        <p:txBody>
          <a:bodyPr>
            <a:normAutofit/>
          </a:bodyPr>
          <a:lstStyle>
            <a:lvl1pPr marL="0" indent="0">
              <a:lnSpc>
                <a:spcPct val="100000"/>
              </a:lnSpc>
              <a:spcBef>
                <a:spcPts val="1125"/>
              </a:spcBef>
              <a:buNone/>
              <a:defRPr sz="1913"/>
            </a:lvl1pPr>
            <a:lvl2pPr marL="514350" indent="0">
              <a:buNone/>
              <a:defRPr sz="1350"/>
            </a:lvl2pPr>
            <a:lvl3pPr marL="1028700" indent="0">
              <a:buNone/>
              <a:defRPr sz="1125"/>
            </a:lvl3pPr>
            <a:lvl4pPr marL="1543050" indent="0">
              <a:buNone/>
              <a:defRPr sz="1013"/>
            </a:lvl4pPr>
            <a:lvl5pPr marL="2057400" indent="0">
              <a:buNone/>
              <a:defRPr sz="1013"/>
            </a:lvl5pPr>
            <a:lvl6pPr marL="2571750" indent="0">
              <a:buNone/>
              <a:defRPr sz="1013"/>
            </a:lvl6pPr>
            <a:lvl7pPr marL="3086100" indent="0">
              <a:buNone/>
              <a:defRPr sz="1013"/>
            </a:lvl7pPr>
            <a:lvl8pPr marL="3600450" indent="0">
              <a:buNone/>
              <a:defRPr sz="1013"/>
            </a:lvl8pPr>
            <a:lvl9pPr marL="4114800" indent="0">
              <a:buNone/>
              <a:defRPr sz="1013"/>
            </a:lvl9pPr>
          </a:lstStyle>
          <a:p>
            <a:pPr lvl="0"/>
            <a:r>
              <a:rPr lang="en-US"/>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1428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5875" y="1316736"/>
            <a:ext cx="4423410" cy="2084832"/>
          </a:xfrm>
        </p:spPr>
        <p:txBody>
          <a:bodyPr anchor="b">
            <a:noAutofit/>
          </a:bodyPr>
          <a:lstStyle>
            <a:lvl1pPr>
              <a:lnSpc>
                <a:spcPct val="90000"/>
              </a:lnSpc>
              <a:defRPr sz="45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89904" y="1283816"/>
            <a:ext cx="6861429" cy="5760720"/>
          </a:xfrm>
        </p:spPr>
        <p:txBody>
          <a:bodyPr lIns="274320" tIns="182880" anchor="t">
            <a:normAutofit/>
          </a:bodyPr>
          <a:lstStyle>
            <a:lvl1pPr marL="0" indent="0">
              <a:buNone/>
              <a:defRPr sz="315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US"/>
              <a:t>Click icon to add picture</a:t>
            </a:r>
            <a:endParaRPr lang="en-US" dirty="0"/>
          </a:p>
        </p:txBody>
      </p:sp>
      <p:sp>
        <p:nvSpPr>
          <p:cNvPr id="4" name="Text Placeholder 3"/>
          <p:cNvSpPr>
            <a:spLocks noGrp="1"/>
          </p:cNvSpPr>
          <p:nvPr>
            <p:ph type="body" sz="half" idx="2"/>
          </p:nvPr>
        </p:nvSpPr>
        <p:spPr>
          <a:xfrm>
            <a:off x="1285875" y="3401568"/>
            <a:ext cx="4423410" cy="3456432"/>
          </a:xfrm>
        </p:spPr>
        <p:txBody>
          <a:bodyPr>
            <a:normAutofit/>
          </a:bodyPr>
          <a:lstStyle>
            <a:lvl1pPr marL="0" indent="0">
              <a:lnSpc>
                <a:spcPct val="100000"/>
              </a:lnSpc>
              <a:spcBef>
                <a:spcPts val="1125"/>
              </a:spcBef>
              <a:buNone/>
              <a:defRPr sz="1913"/>
            </a:lvl1pPr>
            <a:lvl2pPr marL="514350" indent="0">
              <a:buNone/>
              <a:defRPr sz="1350"/>
            </a:lvl2pPr>
            <a:lvl3pPr marL="1028700" indent="0">
              <a:buNone/>
              <a:defRPr sz="1125"/>
            </a:lvl3pPr>
            <a:lvl4pPr marL="1543050" indent="0">
              <a:buNone/>
              <a:defRPr sz="1013"/>
            </a:lvl4pPr>
            <a:lvl5pPr marL="2057400" indent="0">
              <a:buNone/>
              <a:defRPr sz="1013"/>
            </a:lvl5pPr>
            <a:lvl6pPr marL="2571750" indent="0">
              <a:buNone/>
              <a:defRPr sz="1013"/>
            </a:lvl6pPr>
            <a:lvl7pPr marL="3086100" indent="0">
              <a:buNone/>
              <a:defRPr sz="1013"/>
            </a:lvl7pPr>
            <a:lvl8pPr marL="3600450" indent="0">
              <a:buNone/>
              <a:defRPr sz="1013"/>
            </a:lvl8pPr>
            <a:lvl9pPr marL="4114800" indent="0">
              <a:buNone/>
              <a:defRPr sz="1013"/>
            </a:lvl9pPr>
          </a:lstStyle>
          <a:p>
            <a:pPr lvl="0"/>
            <a:r>
              <a:rPr lang="en-US"/>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2645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5401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914400"/>
            <a:ext cx="2614613" cy="64922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85875" y="914400"/>
            <a:ext cx="8358188" cy="64922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8175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3579" y="2633472"/>
            <a:ext cx="5349240" cy="4773168"/>
          </a:xfrm>
        </p:spPr>
        <p:txBody>
          <a:bodyPr/>
          <a:lstStyle>
            <a:lvl1pPr>
              <a:defRPr sz="2250"/>
            </a:lvl1pPr>
            <a:lvl2pPr>
              <a:defRPr sz="2025"/>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59752" y="2633472"/>
            <a:ext cx="5349240" cy="4773168"/>
          </a:xfrm>
        </p:spPr>
        <p:txBody>
          <a:bodyPr/>
          <a:lstStyle>
            <a:lvl1pPr>
              <a:defRPr sz="2250"/>
            </a:lvl1pPr>
            <a:lvl2pPr>
              <a:defRPr sz="2025"/>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8805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0150" y="2457907"/>
            <a:ext cx="5349240" cy="768096"/>
          </a:xfrm>
        </p:spPr>
        <p:txBody>
          <a:bodyPr anchor="ctr">
            <a:normAutofit/>
          </a:bodyPr>
          <a:lstStyle>
            <a:lvl1pPr marL="0" indent="0">
              <a:buNone/>
              <a:defRPr sz="2250" b="1">
                <a:solidFill>
                  <a:schemeClr val="accent1">
                    <a:lumMod val="75000"/>
                  </a:schemeClr>
                </a:solidFill>
              </a:defRPr>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1203579" y="3291840"/>
            <a:ext cx="5349240" cy="3950208"/>
          </a:xfrm>
        </p:spPr>
        <p:txBody>
          <a:bodyPr/>
          <a:lstStyle>
            <a:lvl1pPr>
              <a:defRPr sz="2250"/>
            </a:lvl1pPr>
            <a:lvl2pPr>
              <a:defRPr sz="2025"/>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159752" y="2457907"/>
            <a:ext cx="5349240" cy="768096"/>
          </a:xfrm>
        </p:spPr>
        <p:txBody>
          <a:bodyPr anchor="ctr">
            <a:normAutofit/>
          </a:bodyPr>
          <a:lstStyle>
            <a:lvl1pPr marL="0" indent="0">
              <a:buNone/>
              <a:defRPr sz="2250" b="1">
                <a:solidFill>
                  <a:schemeClr val="accent1">
                    <a:lumMod val="75000"/>
                  </a:schemeClr>
                </a:solidFill>
              </a:defRPr>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7159752" y="3291840"/>
            <a:ext cx="5349240" cy="3950208"/>
          </a:xfrm>
        </p:spPr>
        <p:txBody>
          <a:bodyPr/>
          <a:lstStyle>
            <a:lvl1pPr>
              <a:defRPr sz="2250"/>
            </a:lvl1pPr>
            <a:lvl2pPr>
              <a:defRPr sz="2025"/>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smtClean="0"/>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759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325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3330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9341708" y="1"/>
            <a:ext cx="4374291" cy="82295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618345" y="822960"/>
            <a:ext cx="3600450" cy="2084832"/>
          </a:xfrm>
        </p:spPr>
        <p:txBody>
          <a:bodyPr anchor="b">
            <a:normAutofit/>
          </a:bodyPr>
          <a:lstStyle>
            <a:lvl1pPr>
              <a:defRPr sz="3600" b="0"/>
            </a:lvl1pPr>
          </a:lstStyle>
          <a:p>
            <a:r>
              <a:rPr lang="en-US"/>
              <a:t>Click to edit Master title style</a:t>
            </a:r>
            <a:endParaRPr lang="en-US" dirty="0"/>
          </a:p>
        </p:txBody>
      </p:sp>
      <p:sp>
        <p:nvSpPr>
          <p:cNvPr id="3" name="Content Placeholder 2"/>
          <p:cNvSpPr>
            <a:spLocks noGrp="1"/>
          </p:cNvSpPr>
          <p:nvPr>
            <p:ph idx="1"/>
          </p:nvPr>
        </p:nvSpPr>
        <p:spPr>
          <a:xfrm>
            <a:off x="942975" y="822960"/>
            <a:ext cx="7550658" cy="6024067"/>
          </a:xfrm>
        </p:spPr>
        <p:txBody>
          <a:bodyPr/>
          <a:lstStyle>
            <a:lvl1pPr>
              <a:defRPr sz="2250"/>
            </a:lvl1pPr>
            <a:lvl2pPr>
              <a:defRPr sz="2025"/>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618345" y="2907792"/>
            <a:ext cx="3600450" cy="3950208"/>
          </a:xfrm>
        </p:spPr>
        <p:txBody>
          <a:bodyPr>
            <a:normAutofit/>
          </a:bodyPr>
          <a:lstStyle>
            <a:lvl1pPr marL="0" indent="0">
              <a:lnSpc>
                <a:spcPct val="100000"/>
              </a:lnSpc>
              <a:spcBef>
                <a:spcPts val="1125"/>
              </a:spcBef>
              <a:buNone/>
              <a:defRPr sz="1575">
                <a:solidFill>
                  <a:schemeClr val="accent1">
                    <a:lumMod val="50000"/>
                  </a:schemeClr>
                </a:solidFill>
              </a:defRPr>
            </a:lvl1pPr>
            <a:lvl2pPr marL="514350" indent="0">
              <a:buNone/>
              <a:defRPr sz="1350"/>
            </a:lvl2pPr>
            <a:lvl3pPr marL="1028700" indent="0">
              <a:buNone/>
              <a:defRPr sz="1125"/>
            </a:lvl3pPr>
            <a:lvl4pPr marL="1543050" indent="0">
              <a:buNone/>
              <a:defRPr sz="1013"/>
            </a:lvl4pPr>
            <a:lvl5pPr marL="2057400" indent="0">
              <a:buNone/>
              <a:defRPr sz="1013"/>
            </a:lvl5pPr>
            <a:lvl6pPr marL="2571750" indent="0">
              <a:buNone/>
              <a:defRPr sz="1013"/>
            </a:lvl6pPr>
            <a:lvl7pPr marL="3086100" indent="0">
              <a:buNone/>
              <a:defRPr sz="1013"/>
            </a:lvl7pPr>
            <a:lvl8pPr marL="3600450" indent="0">
              <a:buNone/>
              <a:defRPr sz="1013"/>
            </a:lvl8pPr>
            <a:lvl9pPr marL="4114800" indent="0">
              <a:buNone/>
              <a:defRPr sz="1013"/>
            </a:lvl9pPr>
          </a:lstStyle>
          <a:p>
            <a:pPr lvl="0"/>
            <a:r>
              <a:rPr lang="en-US"/>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2826941" y="7475617"/>
            <a:ext cx="514350" cy="54864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311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9341708" y="1"/>
            <a:ext cx="4374291" cy="82295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618345" y="822960"/>
            <a:ext cx="3600450" cy="2084832"/>
          </a:xfrm>
        </p:spPr>
        <p:txBody>
          <a:bodyPr anchor="b">
            <a:normAutofit/>
          </a:bodyPr>
          <a:lstStyle>
            <a:lvl1pP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341708" cy="8229600"/>
          </a:xfrm>
          <a:solidFill>
            <a:schemeClr val="tx2">
              <a:lumMod val="20000"/>
              <a:lumOff val="80000"/>
            </a:schemeClr>
          </a:solidFill>
        </p:spPr>
        <p:txBody>
          <a:bodyPr anchor="t"/>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US"/>
              <a:t>Click icon to add picture</a:t>
            </a:r>
            <a:endParaRPr lang="en-US" dirty="0"/>
          </a:p>
        </p:txBody>
      </p:sp>
      <p:sp>
        <p:nvSpPr>
          <p:cNvPr id="4" name="Text Placeholder 3"/>
          <p:cNvSpPr>
            <a:spLocks noGrp="1"/>
          </p:cNvSpPr>
          <p:nvPr>
            <p:ph type="body" sz="half" idx="2"/>
          </p:nvPr>
        </p:nvSpPr>
        <p:spPr>
          <a:xfrm>
            <a:off x="9618345" y="2907792"/>
            <a:ext cx="3600450" cy="3950208"/>
          </a:xfrm>
        </p:spPr>
        <p:txBody>
          <a:bodyPr>
            <a:normAutofit/>
          </a:bodyPr>
          <a:lstStyle>
            <a:lvl1pPr marL="0" indent="0">
              <a:lnSpc>
                <a:spcPct val="100000"/>
              </a:lnSpc>
              <a:spcBef>
                <a:spcPts val="1125"/>
              </a:spcBef>
              <a:buNone/>
              <a:defRPr sz="1575">
                <a:solidFill>
                  <a:schemeClr val="accent1">
                    <a:lumMod val="50000"/>
                  </a:schemeClr>
                </a:solidFill>
              </a:defRPr>
            </a:lvl1pPr>
            <a:lvl2pPr marL="514350" indent="0">
              <a:buNone/>
              <a:defRPr sz="1350"/>
            </a:lvl2pPr>
            <a:lvl3pPr marL="1028700" indent="0">
              <a:buNone/>
              <a:defRPr sz="1125"/>
            </a:lvl3pPr>
            <a:lvl4pPr marL="1543050" indent="0">
              <a:buNone/>
              <a:defRPr sz="1013"/>
            </a:lvl4pPr>
            <a:lvl5pPr marL="2057400" indent="0">
              <a:buNone/>
              <a:defRPr sz="1013"/>
            </a:lvl5pPr>
            <a:lvl6pPr marL="2571750" indent="0">
              <a:buNone/>
              <a:defRPr sz="1013"/>
            </a:lvl6pPr>
            <a:lvl7pPr marL="3086100" indent="0">
              <a:buNone/>
              <a:defRPr sz="1013"/>
            </a:lvl7pPr>
            <a:lvl8pPr marL="3600450" indent="0">
              <a:buNone/>
              <a:defRPr sz="1013"/>
            </a:lvl8pPr>
            <a:lvl9pPr marL="4114800" indent="0">
              <a:buNone/>
              <a:defRPr sz="1013"/>
            </a:lvl9pPr>
          </a:lstStyle>
          <a:p>
            <a:pPr lvl="0"/>
            <a:r>
              <a:rPr lang="en-US"/>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smtClean="0"/>
              <a:t>4/20/2022</a:t>
            </a:fld>
            <a:endParaRPr lang="en-US" dirty="0"/>
          </a:p>
        </p:txBody>
      </p:sp>
      <p:grpSp>
        <p:nvGrpSpPr>
          <p:cNvPr id="8" name="Group 7"/>
          <p:cNvGrpSpPr>
            <a:grpSpLocks noChangeAspect="1"/>
          </p:cNvGrpSpPr>
          <p:nvPr/>
        </p:nvGrpSpPr>
        <p:grpSpPr>
          <a:xfrm>
            <a:off x="12826941" y="7475617"/>
            <a:ext cx="514350" cy="54864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2388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3579" y="581558"/>
            <a:ext cx="11315700" cy="19312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3579" y="2545690"/>
            <a:ext cx="11315700" cy="4860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59977" y="7527341"/>
            <a:ext cx="3682746" cy="438150"/>
          </a:xfrm>
          <a:prstGeom prst="rect">
            <a:avLst/>
          </a:prstGeom>
        </p:spPr>
        <p:txBody>
          <a:bodyPr vert="horz" lIns="91440" tIns="45720" rIns="91440" bIns="45720" rtlCol="0" anchor="ctr"/>
          <a:lstStyle>
            <a:lvl1pPr algn="r">
              <a:defRPr sz="1238">
                <a:solidFill>
                  <a:schemeClr val="tx2"/>
                </a:solidFill>
              </a:defRPr>
            </a:lvl1pPr>
          </a:lstStyle>
          <a:p>
            <a:fld id="{648A1663-7765-4EF4-B97F-A02E70C6265E}" type="datetimeFigureOut">
              <a:rPr lang="en-US" smtClean="0"/>
              <a:t>4/20/2022</a:t>
            </a:fld>
            <a:endParaRPr lang="en-US" dirty="0"/>
          </a:p>
        </p:txBody>
      </p:sp>
      <p:sp>
        <p:nvSpPr>
          <p:cNvPr id="5" name="Footer Placeholder 4"/>
          <p:cNvSpPr>
            <a:spLocks noGrp="1"/>
          </p:cNvSpPr>
          <p:nvPr>
            <p:ph type="ftr" sz="quarter" idx="3"/>
          </p:nvPr>
        </p:nvSpPr>
        <p:spPr>
          <a:xfrm>
            <a:off x="1224153" y="7527341"/>
            <a:ext cx="7118604" cy="438150"/>
          </a:xfrm>
          <a:prstGeom prst="rect">
            <a:avLst/>
          </a:prstGeom>
        </p:spPr>
        <p:txBody>
          <a:bodyPr vert="horz" lIns="91440" tIns="45720" rIns="91440" bIns="45720" rtlCol="0" anchor="ctr"/>
          <a:lstStyle>
            <a:lvl1pPr algn="l">
              <a:defRPr sz="1238">
                <a:solidFill>
                  <a:schemeClr val="tx2"/>
                </a:solidFill>
              </a:defRPr>
            </a:lvl1pPr>
          </a:lstStyle>
          <a:p>
            <a:endParaRPr lang="en-US" dirty="0"/>
          </a:p>
        </p:txBody>
      </p:sp>
      <p:grpSp>
        <p:nvGrpSpPr>
          <p:cNvPr id="7" name="Group 6"/>
          <p:cNvGrpSpPr>
            <a:grpSpLocks noChangeAspect="1"/>
          </p:cNvGrpSpPr>
          <p:nvPr/>
        </p:nvGrpSpPr>
        <p:grpSpPr>
          <a:xfrm>
            <a:off x="12826941" y="7475617"/>
            <a:ext cx="514350" cy="54864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2725019" y="7527341"/>
            <a:ext cx="720090" cy="438150"/>
          </a:xfrm>
          <a:prstGeom prst="rect">
            <a:avLst/>
          </a:prstGeom>
        </p:spPr>
        <p:txBody>
          <a:bodyPr vert="horz" lIns="91440" tIns="45720" rIns="91440" bIns="45720" rtlCol="0" anchor="ctr"/>
          <a:lstStyle>
            <a:lvl1pPr algn="ctr">
              <a:defRPr sz="1575" b="0">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84773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1028700" rtl="0" eaLnBrk="1" latinLnBrk="0" hangingPunct="1">
        <a:lnSpc>
          <a:spcPct val="90000"/>
        </a:lnSpc>
        <a:spcBef>
          <a:spcPct val="0"/>
        </a:spcBef>
        <a:buNone/>
        <a:defRPr sz="54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205740" indent="-205740" algn="l" defTabSz="1028700" rtl="0" eaLnBrk="1" latinLnBrk="0" hangingPunct="1">
        <a:lnSpc>
          <a:spcPct val="90000"/>
        </a:lnSpc>
        <a:spcBef>
          <a:spcPts val="1350"/>
        </a:spcBef>
        <a:buClr>
          <a:schemeClr val="accent1">
            <a:lumMod val="75000"/>
          </a:schemeClr>
        </a:buClr>
        <a:buSzPct val="85000"/>
        <a:buFont typeface="Wingdings" pitchFamily="2" charset="2"/>
        <a:buChar char="§"/>
        <a:defRPr sz="2250" kern="1200">
          <a:solidFill>
            <a:schemeClr val="tx1"/>
          </a:solidFill>
          <a:latin typeface="+mn-lt"/>
          <a:ea typeface="+mn-ea"/>
          <a:cs typeface="+mn-cs"/>
        </a:defRPr>
      </a:lvl1pPr>
      <a:lvl2pPr marL="514350" indent="-205740" algn="l" defTabSz="1028700" rtl="0" eaLnBrk="1" latinLnBrk="0" hangingPunct="1">
        <a:lnSpc>
          <a:spcPct val="90000"/>
        </a:lnSpc>
        <a:spcBef>
          <a:spcPts val="450"/>
        </a:spcBef>
        <a:spcAft>
          <a:spcPts val="225"/>
        </a:spcAft>
        <a:buClr>
          <a:schemeClr val="accent1">
            <a:lumMod val="75000"/>
          </a:schemeClr>
        </a:buClr>
        <a:buSzPct val="85000"/>
        <a:buFont typeface="Wingdings" pitchFamily="2" charset="2"/>
        <a:buChar char="§"/>
        <a:defRPr sz="2025" kern="1200">
          <a:solidFill>
            <a:schemeClr val="tx1"/>
          </a:solidFill>
          <a:latin typeface="+mn-lt"/>
          <a:ea typeface="+mn-ea"/>
          <a:cs typeface="+mn-cs"/>
        </a:defRPr>
      </a:lvl2pPr>
      <a:lvl3pPr marL="822960" indent="-205740" algn="l" defTabSz="1028700" rtl="0" eaLnBrk="1" latinLnBrk="0" hangingPunct="1">
        <a:lnSpc>
          <a:spcPct val="90000"/>
        </a:lnSpc>
        <a:spcBef>
          <a:spcPts val="450"/>
        </a:spcBef>
        <a:spcAft>
          <a:spcPts val="225"/>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3pPr>
      <a:lvl4pPr marL="1131570" indent="-205740" algn="l" defTabSz="1028700" rtl="0" eaLnBrk="1" latinLnBrk="0" hangingPunct="1">
        <a:lnSpc>
          <a:spcPct val="90000"/>
        </a:lnSpc>
        <a:spcBef>
          <a:spcPts val="450"/>
        </a:spcBef>
        <a:spcAft>
          <a:spcPts val="225"/>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4pPr>
      <a:lvl5pPr marL="1440180" indent="-205740" algn="l" defTabSz="1028700" rtl="0" eaLnBrk="1" latinLnBrk="0" hangingPunct="1">
        <a:lnSpc>
          <a:spcPct val="90000"/>
        </a:lnSpc>
        <a:spcBef>
          <a:spcPts val="450"/>
        </a:spcBef>
        <a:spcAft>
          <a:spcPts val="225"/>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5pPr>
      <a:lvl6pPr marL="1800000" indent="-257175" algn="l" defTabSz="1028700" rtl="0" eaLnBrk="1" latinLnBrk="0" hangingPunct="1">
        <a:lnSpc>
          <a:spcPct val="90000"/>
        </a:lnSpc>
        <a:spcBef>
          <a:spcPts val="450"/>
        </a:spcBef>
        <a:spcAft>
          <a:spcPts val="225"/>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6pPr>
      <a:lvl7pPr marL="2137500" indent="-257175" algn="l" defTabSz="1028700" rtl="0" eaLnBrk="1" latinLnBrk="0" hangingPunct="1">
        <a:lnSpc>
          <a:spcPct val="90000"/>
        </a:lnSpc>
        <a:spcBef>
          <a:spcPts val="450"/>
        </a:spcBef>
        <a:spcAft>
          <a:spcPts val="225"/>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7pPr>
      <a:lvl8pPr marL="2475000" indent="-257175" algn="l" defTabSz="1028700" rtl="0" eaLnBrk="1" latinLnBrk="0" hangingPunct="1">
        <a:lnSpc>
          <a:spcPct val="90000"/>
        </a:lnSpc>
        <a:spcBef>
          <a:spcPts val="450"/>
        </a:spcBef>
        <a:spcAft>
          <a:spcPts val="225"/>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8pPr>
      <a:lvl9pPr marL="2812500" indent="-257175" algn="l" defTabSz="1028700" rtl="0" eaLnBrk="1" latinLnBrk="0" hangingPunct="1">
        <a:lnSpc>
          <a:spcPct val="90000"/>
        </a:lnSpc>
        <a:spcBef>
          <a:spcPts val="450"/>
        </a:spcBef>
        <a:spcAft>
          <a:spcPts val="225"/>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2557" y="2830070"/>
            <a:ext cx="3936000" cy="2947782"/>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14355" y="953663"/>
            <a:ext cx="6693791" cy="63085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5256" y="384048"/>
            <a:ext cx="4114800" cy="384048"/>
          </a:xfrm>
          <a:prstGeom prst="rect">
            <a:avLst/>
          </a:prstGeom>
        </p:spPr>
        <p:txBody>
          <a:bodyPr vert="horz" lIns="91440" tIns="45720" rIns="91440" bIns="45720" rtlCol="0" anchor="ctr"/>
          <a:lstStyle>
            <a:lvl1pPr algn="l">
              <a:defRPr sz="1125">
                <a:solidFill>
                  <a:schemeClr val="tx1">
                    <a:tint val="75000"/>
                  </a:schemeClr>
                </a:solidFill>
              </a:defRPr>
            </a:lvl1pPr>
          </a:lstStyle>
          <a:p>
            <a:fld id="{648A1663-7765-4EF4-B97F-A02E70C6265E}" type="datetimeFigureOut">
              <a:rPr lang="en-US" smtClean="0"/>
              <a:t>4/20/2022</a:t>
            </a:fld>
            <a:endParaRPr lang="en-US" dirty="0"/>
          </a:p>
        </p:txBody>
      </p:sp>
      <p:sp>
        <p:nvSpPr>
          <p:cNvPr id="5" name="Footer Placeholder 4"/>
          <p:cNvSpPr>
            <a:spLocks noGrp="1"/>
          </p:cNvSpPr>
          <p:nvPr>
            <p:ph type="ftr" sz="quarter" idx="3"/>
          </p:nvPr>
        </p:nvSpPr>
        <p:spPr>
          <a:xfrm>
            <a:off x="905256" y="7472477"/>
            <a:ext cx="11912346" cy="384048"/>
          </a:xfrm>
          <a:prstGeom prst="rect">
            <a:avLst/>
          </a:prstGeom>
        </p:spPr>
        <p:txBody>
          <a:bodyPr vert="horz" lIns="91440" tIns="45720" rIns="91440" bIns="45720" rtlCol="0" anchor="ctr"/>
          <a:lstStyle>
            <a:lvl1pPr algn="r">
              <a:defRPr sz="112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778615" y="384048"/>
            <a:ext cx="1028700" cy="384048"/>
          </a:xfrm>
          <a:prstGeom prst="rect">
            <a:avLst/>
          </a:prstGeom>
        </p:spPr>
        <p:txBody>
          <a:bodyPr vert="horz" lIns="91440" tIns="45720" rIns="91440" bIns="45720" rtlCol="0" anchor="ctr"/>
          <a:lstStyle>
            <a:lvl1pPr algn="r">
              <a:defRPr sz="1125">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6200692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ctr" defTabSz="1028700" rtl="0" eaLnBrk="1" latinLnBrk="0" hangingPunct="1">
        <a:lnSpc>
          <a:spcPct val="85000"/>
        </a:lnSpc>
        <a:spcBef>
          <a:spcPct val="0"/>
        </a:spcBef>
        <a:buNone/>
        <a:defRPr sz="4500" b="0" i="0" kern="1200" cap="none" spc="-169">
          <a:solidFill>
            <a:schemeClr val="tx1"/>
          </a:solidFill>
          <a:effectLst/>
          <a:latin typeface="+mj-lt"/>
          <a:ea typeface="+mj-ea"/>
          <a:cs typeface="+mj-cs"/>
        </a:defRPr>
      </a:lvl1pPr>
    </p:titleStyle>
    <p:bodyStyle>
      <a:lvl1pPr marL="257175" indent="-257175" algn="l" defTabSz="1028700" rtl="0" eaLnBrk="1" latinLnBrk="0" hangingPunct="1">
        <a:lnSpc>
          <a:spcPct val="120000"/>
        </a:lnSpc>
        <a:spcBef>
          <a:spcPts val="1125"/>
        </a:spcBef>
        <a:buClr>
          <a:schemeClr val="accent1"/>
        </a:buClr>
        <a:buSzPct val="110000"/>
        <a:buFont typeface="Wingdings" panose="05000000000000000000" pitchFamily="2" charset="2"/>
        <a:buChar char="§"/>
        <a:defRPr sz="2025" kern="1200">
          <a:solidFill>
            <a:schemeClr val="tx1"/>
          </a:solidFill>
          <a:effectLst/>
          <a:latin typeface="+mn-lt"/>
          <a:ea typeface="+mn-ea"/>
          <a:cs typeface="+mn-cs"/>
        </a:defRPr>
      </a:lvl1pPr>
      <a:lvl2pPr marL="771525" indent="-257175" algn="l" defTabSz="1028700" rtl="0" eaLnBrk="1" latinLnBrk="0" hangingPunct="1">
        <a:lnSpc>
          <a:spcPct val="120000"/>
        </a:lnSpc>
        <a:spcBef>
          <a:spcPts val="563"/>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2pPr>
      <a:lvl3pPr marL="1285875" indent="-257175" algn="l" defTabSz="1028700" rtl="0" eaLnBrk="1" latinLnBrk="0" hangingPunct="1">
        <a:lnSpc>
          <a:spcPct val="120000"/>
        </a:lnSpc>
        <a:spcBef>
          <a:spcPts val="563"/>
        </a:spcBef>
        <a:buClr>
          <a:schemeClr val="accent1"/>
        </a:buClr>
        <a:buSzPct val="110000"/>
        <a:buFont typeface="Wingdings" panose="05000000000000000000" pitchFamily="2" charset="2"/>
        <a:buChar char="§"/>
        <a:defRPr sz="1575" kern="1200">
          <a:solidFill>
            <a:schemeClr val="tx1"/>
          </a:solidFill>
          <a:effectLst/>
          <a:latin typeface="+mn-lt"/>
          <a:ea typeface="+mn-ea"/>
          <a:cs typeface="+mn-cs"/>
        </a:defRPr>
      </a:lvl3pPr>
      <a:lvl4pPr marL="1800225" indent="-257175" algn="l" defTabSz="1028700" rtl="0" eaLnBrk="1" latinLnBrk="0" hangingPunct="1">
        <a:lnSpc>
          <a:spcPct val="120000"/>
        </a:lnSpc>
        <a:spcBef>
          <a:spcPts val="563"/>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4pPr>
      <a:lvl5pPr marL="2314575" indent="-257175" algn="l" defTabSz="1028700" rtl="0" eaLnBrk="1" latinLnBrk="0" hangingPunct="1">
        <a:lnSpc>
          <a:spcPct val="120000"/>
        </a:lnSpc>
        <a:spcBef>
          <a:spcPts val="563"/>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5pPr>
      <a:lvl6pPr marL="2828925" indent="-257175" algn="l" defTabSz="1028700" rtl="0" eaLnBrk="1" latinLnBrk="0" hangingPunct="1">
        <a:lnSpc>
          <a:spcPct val="120000"/>
        </a:lnSpc>
        <a:spcBef>
          <a:spcPts val="563"/>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6pPr>
      <a:lvl7pPr marL="3343275" indent="-257175" algn="l" defTabSz="1028700" rtl="0" eaLnBrk="1" latinLnBrk="0" hangingPunct="1">
        <a:lnSpc>
          <a:spcPct val="120000"/>
        </a:lnSpc>
        <a:spcBef>
          <a:spcPts val="563"/>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7pPr>
      <a:lvl8pPr marL="3857625" indent="-257175" algn="l" defTabSz="1028700" rtl="0" eaLnBrk="1" latinLnBrk="0" hangingPunct="1">
        <a:lnSpc>
          <a:spcPct val="120000"/>
        </a:lnSpc>
        <a:spcBef>
          <a:spcPts val="563"/>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8pPr>
      <a:lvl9pPr marL="4371975" indent="-257175" algn="l" defTabSz="1028700" rtl="0" eaLnBrk="1" latinLnBrk="0" hangingPunct="1">
        <a:lnSpc>
          <a:spcPct val="120000"/>
        </a:lnSpc>
        <a:spcBef>
          <a:spcPts val="563"/>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60033" y="292609"/>
            <a:ext cx="13190220" cy="76535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85875" y="731520"/>
            <a:ext cx="11109960" cy="162763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85876" y="2468880"/>
            <a:ext cx="11106980" cy="4846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85871" y="7468594"/>
            <a:ext cx="2620208" cy="438150"/>
          </a:xfrm>
          <a:prstGeom prst="rect">
            <a:avLst/>
          </a:prstGeom>
        </p:spPr>
        <p:txBody>
          <a:bodyPr vert="horz" lIns="91440" tIns="45720" rIns="91440" bIns="45720" rtlCol="0" anchor="ctr"/>
          <a:lstStyle>
            <a:lvl1pPr algn="l">
              <a:defRPr sz="1350">
                <a:solidFill>
                  <a:schemeClr val="accent1"/>
                </a:solidFill>
              </a:defRPr>
            </a:lvl1pPr>
          </a:lstStyle>
          <a:p>
            <a:fld id="{648A1663-7765-4EF4-B97F-A02E70C6265E}" type="datetimeFigureOut">
              <a:rPr lang="en-US" smtClean="0"/>
              <a:t>4/20/2022</a:t>
            </a:fld>
            <a:endParaRPr lang="en-US" dirty="0"/>
          </a:p>
        </p:txBody>
      </p:sp>
      <p:sp>
        <p:nvSpPr>
          <p:cNvPr id="5" name="Footer Placeholder 4"/>
          <p:cNvSpPr>
            <a:spLocks noGrp="1"/>
          </p:cNvSpPr>
          <p:nvPr>
            <p:ph type="ftr" sz="quarter" idx="3"/>
          </p:nvPr>
        </p:nvSpPr>
        <p:spPr>
          <a:xfrm>
            <a:off x="4442791" y="7468594"/>
            <a:ext cx="5307496" cy="438150"/>
          </a:xfrm>
          <a:prstGeom prst="rect">
            <a:avLst/>
          </a:prstGeom>
        </p:spPr>
        <p:txBody>
          <a:bodyPr vert="horz" lIns="91440" tIns="45720" rIns="91440" bIns="45720" rtlCol="0" anchor="ctr"/>
          <a:lstStyle>
            <a:lvl1pPr algn="ctr">
              <a:defRPr sz="1350">
                <a:solidFill>
                  <a:schemeClr val="accent1"/>
                </a:solidFill>
              </a:defRPr>
            </a:lvl1pPr>
          </a:lstStyle>
          <a:p>
            <a:endParaRPr lang="en-US" dirty="0"/>
          </a:p>
        </p:txBody>
      </p:sp>
      <p:sp>
        <p:nvSpPr>
          <p:cNvPr id="6" name="Slide Number Placeholder 5"/>
          <p:cNvSpPr>
            <a:spLocks noGrp="1"/>
          </p:cNvSpPr>
          <p:nvPr>
            <p:ph type="sldNum" sz="quarter" idx="4"/>
          </p:nvPr>
        </p:nvSpPr>
        <p:spPr>
          <a:xfrm>
            <a:off x="10495722" y="7468594"/>
            <a:ext cx="1919494" cy="438150"/>
          </a:xfrm>
          <a:prstGeom prst="rect">
            <a:avLst/>
          </a:prstGeom>
        </p:spPr>
        <p:txBody>
          <a:bodyPr vert="horz" lIns="91440" tIns="45720" rIns="91440" bIns="45720" rtlCol="0" anchor="ctr"/>
          <a:lstStyle>
            <a:lvl1pPr algn="r">
              <a:defRPr sz="135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22619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1028700" rtl="0" eaLnBrk="1" latinLnBrk="0" hangingPunct="1">
        <a:lnSpc>
          <a:spcPct val="90000"/>
        </a:lnSpc>
        <a:spcBef>
          <a:spcPct val="0"/>
        </a:spcBef>
        <a:buNone/>
        <a:defRPr sz="4950" kern="1200">
          <a:solidFill>
            <a:schemeClr val="accent1"/>
          </a:solidFill>
          <a:latin typeface="+mj-lt"/>
          <a:ea typeface="+mj-ea"/>
          <a:cs typeface="+mj-cs"/>
        </a:defRPr>
      </a:lvl1pPr>
    </p:titleStyle>
    <p:bodyStyle>
      <a:lvl1pPr marL="257175" indent="-205740" algn="l" defTabSz="1028700" rtl="0" eaLnBrk="1" latinLnBrk="0" hangingPunct="1">
        <a:lnSpc>
          <a:spcPct val="90000"/>
        </a:lnSpc>
        <a:spcBef>
          <a:spcPts val="1575"/>
        </a:spcBef>
        <a:buClr>
          <a:schemeClr val="accent1"/>
        </a:buClr>
        <a:buSzPct val="80000"/>
        <a:buFont typeface="Corbel" pitchFamily="34" charset="0"/>
        <a:buChar char="•"/>
        <a:defRPr sz="2475" kern="1200">
          <a:solidFill>
            <a:schemeClr val="accent1"/>
          </a:solidFill>
          <a:latin typeface="+mn-lt"/>
          <a:ea typeface="+mn-ea"/>
          <a:cs typeface="+mn-cs"/>
        </a:defRPr>
      </a:lvl1pPr>
      <a:lvl2pPr marL="514350" indent="-205740" algn="l" defTabSz="1028700" rtl="0" eaLnBrk="1" latinLnBrk="0" hangingPunct="1">
        <a:lnSpc>
          <a:spcPct val="90000"/>
        </a:lnSpc>
        <a:spcBef>
          <a:spcPts val="225"/>
        </a:spcBef>
        <a:spcAft>
          <a:spcPts val="450"/>
        </a:spcAft>
        <a:buClr>
          <a:schemeClr val="accent1"/>
        </a:buClr>
        <a:buSzPct val="80000"/>
        <a:buFont typeface="Corbel" pitchFamily="34" charset="0"/>
        <a:buChar char="•"/>
        <a:defRPr sz="2250" kern="1200">
          <a:solidFill>
            <a:schemeClr val="accent1"/>
          </a:solidFill>
          <a:latin typeface="+mn-lt"/>
          <a:ea typeface="+mn-ea"/>
          <a:cs typeface="+mn-cs"/>
        </a:defRPr>
      </a:lvl2pPr>
      <a:lvl3pPr marL="822960" indent="-205740" algn="l" defTabSz="1028700" rtl="0" eaLnBrk="1" latinLnBrk="0" hangingPunct="1">
        <a:lnSpc>
          <a:spcPct val="90000"/>
        </a:lnSpc>
        <a:spcBef>
          <a:spcPts val="225"/>
        </a:spcBef>
        <a:spcAft>
          <a:spcPts val="450"/>
        </a:spcAft>
        <a:buClr>
          <a:schemeClr val="accent1"/>
        </a:buClr>
        <a:buSzPct val="80000"/>
        <a:buFont typeface="Corbel" pitchFamily="34" charset="0"/>
        <a:buChar char="•"/>
        <a:defRPr sz="2025" kern="1200">
          <a:solidFill>
            <a:schemeClr val="accent1"/>
          </a:solidFill>
          <a:latin typeface="+mn-lt"/>
          <a:ea typeface="+mn-ea"/>
          <a:cs typeface="+mn-cs"/>
        </a:defRPr>
      </a:lvl3pPr>
      <a:lvl4pPr marL="1131570" indent="-205740"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4pPr>
      <a:lvl5pPr marL="1440180" indent="-205740"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5pPr>
      <a:lvl6pPr marL="1800000" indent="-257175"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6pPr>
      <a:lvl7pPr marL="2137500" indent="-257175"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7pPr>
      <a:lvl8pPr marL="2475000" indent="-257175"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8pPr>
      <a:lvl9pPr marL="2812500" indent="-257175"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8.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brewminate.com/the-secrets-of-resilient-people/" TargetMode="External"/><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hyperlink" Target="https://pixabay.com/photos/dog-girl-summer-beach-big-dog-764484/" TargetMode="External"/><Relationship Id="rId4" Type="http://schemas.openxmlformats.org/officeDocument/2006/relationships/diagramData" Target="../diagrams/data2.xml"/><Relationship Id="rId9" Type="http://schemas.openxmlformats.org/officeDocument/2006/relationships/image" Target="../media/image20.jp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9.xml"/><Relationship Id="rId7" Type="http://schemas.openxmlformats.org/officeDocument/2006/relationships/image" Target="../media/image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9.xml"/><Relationship Id="rId5" Type="http://schemas.openxmlformats.org/officeDocument/2006/relationships/tags" Target="../tags/tag21.xml"/><Relationship Id="rId4" Type="http://schemas.openxmlformats.org/officeDocument/2006/relationships/tags" Target="../tags/tag20.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hyperlink" Target="http://www.pngall.com/no-entry-symbol-png" TargetMode="Externa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4.xml"/><Relationship Id="rId7" Type="http://schemas.openxmlformats.org/officeDocument/2006/relationships/image" Target="../media/image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9.xml"/><Relationship Id="rId5" Type="http://schemas.openxmlformats.org/officeDocument/2006/relationships/tags" Target="../tags/tag26.xml"/><Relationship Id="rId4"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red-flag-capture-signal-sport-308663/" TargetMode="External"/><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cft.vanderbilt.edu/guides-sub-pages/active-learning/" TargetMode="External"/><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www.new-educ.com/%D8%A7%D9%84%D8%AA%D8%B9%D9%84%D9%85-%D8%A7%D9%84%D8%A7%D8%AC%D8%AA%D9%85%D8%A7%D8%B9%D9%8A-%D8%A7%D9%84%D8%B9%D8%A7%D8%B7%D9%81%D9%8A" TargetMode="External"/><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hyperlink" Target="https://www.peoplematters.in/news/benefits-and-rewards/flipkart-employees-to-choose-their-own-benefits-22076" TargetMode="External"/><Relationship Id="rId7" Type="http://schemas.openxmlformats.org/officeDocument/2006/relationships/diagramLayout" Target="../diagrams/layout5.xml"/><Relationship Id="rId2" Type="http://schemas.openxmlformats.org/officeDocument/2006/relationships/image" Target="../media/image28.jpg"/><Relationship Id="rId1" Type="http://schemas.openxmlformats.org/officeDocument/2006/relationships/slideLayout" Target="../slideLayouts/slideLayout24.xml"/><Relationship Id="rId6" Type="http://schemas.openxmlformats.org/officeDocument/2006/relationships/diagramData" Target="../diagrams/data5.xml"/><Relationship Id="rId5" Type="http://schemas.openxmlformats.org/officeDocument/2006/relationships/hyperlink" Target="https://nonsa.pl/wiki/Problem" TargetMode="External"/><Relationship Id="rId10" Type="http://schemas.microsoft.com/office/2007/relationships/diagramDrawing" Target="../diagrams/drawing5.xml"/><Relationship Id="rId4" Type="http://schemas.openxmlformats.org/officeDocument/2006/relationships/image" Target="../media/image29.jpg"/><Relationship Id="rId9"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3" Type="http://schemas.openxmlformats.org/officeDocument/2006/relationships/hyperlink" Target="https://laguardiactl.commons.gc.cuny.edu/2020/05/15/distance-learning-youre-not-alone/" TargetMode="External"/><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s://www.pngall.com/mind-png/download/22772" TargetMode="External"/><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http://theconversation.com/pupils-struggling-with-reading-need-early-intervention-not-a-three-month-summer-school-28288" TargetMode="Externa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hyperlink" Target="https://www.eoi.es/blogs/amyblyth/social-entrepreneurship-the-new-hybrid-organization/" TargetMode="External"/><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www.theparishofmillendandheronsgatewithwesthyde.org/p/time-to-talk_13.html" TargetMode="External"/><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picpedia.org/handwriting/a/agenda.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xml"/><Relationship Id="rId7" Type="http://schemas.openxmlformats.org/officeDocument/2006/relationships/image" Target="../media/image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9.xml"/><Relationship Id="rId5" Type="http://schemas.openxmlformats.org/officeDocument/2006/relationships/tags" Target="../tags/tag11.xml"/><Relationship Id="rId4"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hyperlink" Target="https://freepngimg.com/png/55283-fact-image-free-clipart-hq" TargetMode="External"/><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www.nursingbrain.com.ng/2020/08/what-is-mental-health.html" TargetMode="External"/><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4.xml"/><Relationship Id="rId7" Type="http://schemas.openxmlformats.org/officeDocument/2006/relationships/image" Target="../media/image5.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9.xml"/><Relationship Id="rId5" Type="http://schemas.openxmlformats.org/officeDocument/2006/relationships/tags" Target="../tags/tag16.xml"/><Relationship Id="rId4"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hyperlink" Target="http://brewminate.com/depression-and-suicide-has-risen-among-teens-and-here-is-a-likely-culprit/" TargetMode="External"/><Relationship Id="rId7" Type="http://schemas.openxmlformats.org/officeDocument/2006/relationships/hyperlink" Target="http://www.kitchenandresidentialdesign.com/2011/12/cotto-deste-rethinks-what-tile-can-do.html" TargetMode="External"/><Relationship Id="rId2" Type="http://schemas.openxmlformats.org/officeDocument/2006/relationships/image" Target="../media/image16.jpg"/><Relationship Id="rId1" Type="http://schemas.openxmlformats.org/officeDocument/2006/relationships/slideLayout" Target="../slideLayouts/slideLayout24.xml"/><Relationship Id="rId6" Type="http://schemas.openxmlformats.org/officeDocument/2006/relationships/image" Target="../media/image18.jpg"/><Relationship Id="rId5" Type="http://schemas.openxmlformats.org/officeDocument/2006/relationships/hyperlink" Target="https://freepngimg.com/png/72547-thinking-photography-question-mark-man-stock"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A5EE14-99CC-431D-AE34-2C1EEA3C8753}"/>
              </a:ext>
            </a:extLst>
          </p:cNvPr>
          <p:cNvPicPr>
            <a:picLocks/>
          </p:cNvPicPr>
          <p:nvPr>
            <p:custDataLst>
              <p:tags r:id="rId2"/>
            </p:custDataLst>
          </p:nvPr>
        </p:nvPicPr>
        <p:blipFill>
          <a:blip r:embed="rId8"/>
          <a:stretch>
            <a:fillRect/>
          </a:stretch>
        </p:blipFill>
        <p:spPr>
          <a:xfrm>
            <a:off x="3506470" y="508000"/>
            <a:ext cx="1371600" cy="573891"/>
          </a:xfrm>
          <a:prstGeom prst="rect">
            <a:avLst/>
          </a:prstGeom>
        </p:spPr>
      </p:pic>
      <p:pic>
        <p:nvPicPr>
          <p:cNvPr id="5" name="Picture 4">
            <a:extLst>
              <a:ext uri="{FF2B5EF4-FFF2-40B4-BE49-F238E27FC236}">
                <a16:creationId xmlns:a16="http://schemas.microsoft.com/office/drawing/2014/main" id="{A7ED25A3-82B1-42CA-A37D-00B89452EDF7}"/>
              </a:ext>
            </a:extLst>
          </p:cNvPr>
          <p:cNvPicPr>
            <a:picLocks/>
          </p:cNvPicPr>
          <p:nvPr>
            <p:custDataLst>
              <p:tags r:id="rId3"/>
            </p:custDataLst>
          </p:nvPr>
        </p:nvPicPr>
        <p:blipFill>
          <a:blip r:embed="rId9"/>
          <a:stretch>
            <a:fillRect/>
          </a:stretch>
        </p:blipFill>
        <p:spPr>
          <a:xfrm>
            <a:off x="508000" y="2743200"/>
            <a:ext cx="2743200" cy="2743200"/>
          </a:xfrm>
          <a:prstGeom prst="rect">
            <a:avLst/>
          </a:prstGeom>
        </p:spPr>
      </p:pic>
      <p:sp>
        <p:nvSpPr>
          <p:cNvPr id="6" name="Rectangle 5">
            <a:extLst>
              <a:ext uri="{FF2B5EF4-FFF2-40B4-BE49-F238E27FC236}">
                <a16:creationId xmlns:a16="http://schemas.microsoft.com/office/drawing/2014/main" id="{8ACEEAA4-1958-4A3C-A5D3-B86BF330D52E}"/>
              </a:ext>
            </a:extLst>
          </p:cNvPr>
          <p:cNvSpPr/>
          <p:nvPr>
            <p:custDataLst>
              <p:tags r:id="rId4"/>
            </p:custDataLst>
          </p:nvPr>
        </p:nvSpPr>
        <p:spPr>
          <a:xfrm>
            <a:off x="3505200" y="3086100"/>
            <a:ext cx="9702800" cy="2057400"/>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dirty="0">
                <a:solidFill>
                  <a:srgbClr val="5B5B5B"/>
                </a:solidFill>
              </a:rPr>
              <a:t>Join at slido.com</a:t>
            </a:r>
            <a:br>
              <a:rPr lang="da-DK" sz="3600" b="1" dirty="0">
                <a:solidFill>
                  <a:srgbClr val="5B5B5B"/>
                </a:solidFill>
              </a:rPr>
            </a:br>
            <a:r>
              <a:rPr lang="da-DK" sz="3600" b="1" dirty="0">
                <a:solidFill>
                  <a:srgbClr val="5B5B5B"/>
                </a:solidFill>
              </a:rPr>
              <a:t>#818057</a:t>
            </a:r>
            <a:endParaRPr lang="en-US" sz="3600" b="1" dirty="0">
              <a:solidFill>
                <a:srgbClr val="5B5B5B"/>
              </a:solidFill>
            </a:endParaRPr>
          </a:p>
        </p:txBody>
      </p:sp>
      <p:sp>
        <p:nvSpPr>
          <p:cNvPr id="7" name="Rectangle 6">
            <a:extLst>
              <a:ext uri="{FF2B5EF4-FFF2-40B4-BE49-F238E27FC236}">
                <a16:creationId xmlns:a16="http://schemas.microsoft.com/office/drawing/2014/main" id="{855B99E9-DDD6-4CDF-BF56-89CB6F4D5BE4}"/>
              </a:ext>
            </a:extLst>
          </p:cNvPr>
          <p:cNvSpPr/>
          <p:nvPr>
            <p:custDataLst>
              <p:tags r:id="rId5"/>
            </p:custDataLst>
          </p:nvPr>
        </p:nvSpPr>
        <p:spPr>
          <a:xfrm>
            <a:off x="3505200" y="7467600"/>
            <a:ext cx="9956800" cy="573891"/>
          </a:xfrm>
          <a:prstGeom prst="rect">
            <a:avLst/>
          </a:prstGeom>
          <a:noFill/>
          <a:ln w="127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2222544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783A-F893-4B1B-86E0-7176C849EAAF}"/>
              </a:ext>
            </a:extLst>
          </p:cNvPr>
          <p:cNvSpPr>
            <a:spLocks noGrp="1"/>
          </p:cNvSpPr>
          <p:nvPr>
            <p:ph type="title"/>
          </p:nvPr>
        </p:nvSpPr>
        <p:spPr>
          <a:xfrm>
            <a:off x="370840" y="461828"/>
            <a:ext cx="13102414" cy="1627632"/>
          </a:xfrm>
        </p:spPr>
        <p:txBody>
          <a:bodyPr>
            <a:normAutofit/>
          </a:bodyPr>
          <a:lstStyle/>
          <a:p>
            <a:r>
              <a:rPr lang="en-US" dirty="0">
                <a:solidFill>
                  <a:schemeClr val="tx1"/>
                </a:solidFill>
              </a:rPr>
              <a:t>Do students feel like they can cope? </a:t>
            </a:r>
            <a:br>
              <a:rPr lang="en-US" dirty="0">
                <a:solidFill>
                  <a:schemeClr val="tx1"/>
                </a:solidFill>
              </a:rPr>
            </a:br>
            <a:r>
              <a:rPr lang="en-US" sz="3200" dirty="0">
                <a:solidFill>
                  <a:schemeClr val="tx1"/>
                </a:solidFill>
              </a:rPr>
              <a:t>Based on studies, less than half said yes.</a:t>
            </a:r>
            <a:endParaRPr lang="en-US" sz="4400" dirty="0">
              <a:solidFill>
                <a:schemeClr val="tx1"/>
              </a:solidFill>
            </a:endParaRPr>
          </a:p>
        </p:txBody>
      </p:sp>
      <p:sp>
        <p:nvSpPr>
          <p:cNvPr id="3" name="Content Placeholder 2">
            <a:extLst>
              <a:ext uri="{FF2B5EF4-FFF2-40B4-BE49-F238E27FC236}">
                <a16:creationId xmlns:a16="http://schemas.microsoft.com/office/drawing/2014/main" id="{9C5C386D-1DA6-48C3-A5E1-EBB7FB20A906}"/>
              </a:ext>
            </a:extLst>
          </p:cNvPr>
          <p:cNvSpPr>
            <a:spLocks noGrp="1"/>
          </p:cNvSpPr>
          <p:nvPr>
            <p:ph idx="1"/>
          </p:nvPr>
        </p:nvSpPr>
        <p:spPr>
          <a:xfrm>
            <a:off x="468277" y="1997908"/>
            <a:ext cx="12745155" cy="4956048"/>
          </a:xfrm>
        </p:spPr>
        <p:txBody>
          <a:bodyPr>
            <a:normAutofit/>
          </a:bodyPr>
          <a:lstStyle/>
          <a:p>
            <a:pPr marL="51435" indent="0">
              <a:buNone/>
            </a:pPr>
            <a:endParaRPr lang="en-US" dirty="0">
              <a:solidFill>
                <a:schemeClr val="tx1"/>
              </a:solidFill>
            </a:endParaRPr>
          </a:p>
          <a:p>
            <a:pPr marL="51435" indent="0">
              <a:buNone/>
            </a:pPr>
            <a:endParaRPr lang="en-US" dirty="0">
              <a:solidFill>
                <a:schemeClr val="tx1"/>
              </a:solidFill>
            </a:endParaRPr>
          </a:p>
          <a:p>
            <a:pPr marL="0" indent="0">
              <a:buNone/>
            </a:pPr>
            <a:endParaRPr lang="en-US" dirty="0"/>
          </a:p>
        </p:txBody>
      </p:sp>
      <p:pic>
        <p:nvPicPr>
          <p:cNvPr id="5" name="Picture 4">
            <a:extLst>
              <a:ext uri="{FF2B5EF4-FFF2-40B4-BE49-F238E27FC236}">
                <a16:creationId xmlns:a16="http://schemas.microsoft.com/office/drawing/2014/main" id="{546F9992-08B2-4948-A6CC-78A107107C7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81665" y="4235749"/>
            <a:ext cx="3096040" cy="1627632"/>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A9586900-E48D-4308-A141-DAC95C704DCC}"/>
              </a:ext>
            </a:extLst>
          </p:cNvPr>
          <p:cNvSpPr txBox="1"/>
          <p:nvPr/>
        </p:nvSpPr>
        <p:spPr>
          <a:xfrm>
            <a:off x="5391092" y="7660050"/>
            <a:ext cx="3700052" cy="215444"/>
          </a:xfrm>
          <a:prstGeom prst="rect">
            <a:avLst/>
          </a:prstGeom>
          <a:noFill/>
        </p:spPr>
        <p:txBody>
          <a:bodyPr wrap="none" rtlCol="0">
            <a:spAutoFit/>
          </a:bodyPr>
          <a:lstStyle/>
          <a:p>
            <a:r>
              <a:rPr lang="en-US" sz="800" dirty="0"/>
              <a:t>Source: Active Minds, 2020; Jed Foundation, 2020; Son et al, 2020; Wang et al, 2020</a:t>
            </a:r>
          </a:p>
        </p:txBody>
      </p:sp>
      <p:graphicFrame>
        <p:nvGraphicFramePr>
          <p:cNvPr id="7" name="Diagram 6">
            <a:extLst>
              <a:ext uri="{FF2B5EF4-FFF2-40B4-BE49-F238E27FC236}">
                <a16:creationId xmlns:a16="http://schemas.microsoft.com/office/drawing/2014/main" id="{F8B4D72B-1F8D-438B-A771-48EAE35F03BC}"/>
              </a:ext>
            </a:extLst>
          </p:cNvPr>
          <p:cNvGraphicFramePr/>
          <p:nvPr>
            <p:extLst>
              <p:ext uri="{D42A27DB-BD31-4B8C-83A1-F6EECF244321}">
                <p14:modId xmlns:p14="http://schemas.microsoft.com/office/powerpoint/2010/main" val="1591213094"/>
              </p:ext>
            </p:extLst>
          </p:nvPr>
        </p:nvGraphicFramePr>
        <p:xfrm>
          <a:off x="5391092" y="2405271"/>
          <a:ext cx="8160271" cy="5665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69F5AAAB-12B7-4E5B-A567-1C18506219A2}"/>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0903225" y="634894"/>
            <a:ext cx="2164935" cy="145456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0586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8B642F-4C15-4646-9C2C-F85408D606F0}"/>
              </a:ext>
            </a:extLst>
          </p:cNvPr>
          <p:cNvPicPr>
            <a:picLocks/>
          </p:cNvPicPr>
          <p:nvPr>
            <p:custDataLst>
              <p:tags r:id="rId2"/>
            </p:custDataLst>
          </p:nvPr>
        </p:nvPicPr>
        <p:blipFill>
          <a:blip r:embed="rId7"/>
          <a:stretch>
            <a:fillRect/>
          </a:stretch>
        </p:blipFill>
        <p:spPr>
          <a:xfrm>
            <a:off x="3506470" y="508000"/>
            <a:ext cx="1371600" cy="573891"/>
          </a:xfrm>
          <a:prstGeom prst="rect">
            <a:avLst/>
          </a:prstGeom>
        </p:spPr>
      </p:pic>
      <p:pic>
        <p:nvPicPr>
          <p:cNvPr id="5" name="Picture 4">
            <a:extLst>
              <a:ext uri="{FF2B5EF4-FFF2-40B4-BE49-F238E27FC236}">
                <a16:creationId xmlns:a16="http://schemas.microsoft.com/office/drawing/2014/main" id="{BB343CC4-8F34-4929-AF1E-3726F24345C3}"/>
              </a:ext>
            </a:extLst>
          </p:cNvPr>
          <p:cNvPicPr>
            <a:picLocks/>
          </p:cNvPicPr>
          <p:nvPr>
            <p:custDataLst>
              <p:tags r:id="rId3"/>
            </p:custDataLst>
          </p:nvPr>
        </p:nvPicPr>
        <p:blipFill>
          <a:blip r:embed="rId8"/>
          <a:stretch>
            <a:fillRect/>
          </a:stretch>
        </p:blipFill>
        <p:spPr>
          <a:xfrm>
            <a:off x="508000" y="2743200"/>
            <a:ext cx="2743200" cy="2743200"/>
          </a:xfrm>
          <a:prstGeom prst="rect">
            <a:avLst/>
          </a:prstGeom>
        </p:spPr>
      </p:pic>
      <p:sp>
        <p:nvSpPr>
          <p:cNvPr id="6" name="Rectangle 5">
            <a:extLst>
              <a:ext uri="{FF2B5EF4-FFF2-40B4-BE49-F238E27FC236}">
                <a16:creationId xmlns:a16="http://schemas.microsoft.com/office/drawing/2014/main" id="{9556B8B0-B5F5-45CE-A685-781DFA788358}"/>
              </a:ext>
            </a:extLst>
          </p:cNvPr>
          <p:cNvSpPr/>
          <p:nvPr>
            <p:custDataLst>
              <p:tags r:id="rId4"/>
            </p:custDataLst>
          </p:nvPr>
        </p:nvSpPr>
        <p:spPr>
          <a:xfrm>
            <a:off x="3505200" y="3086100"/>
            <a:ext cx="9702800" cy="2057400"/>
          </a:xfrm>
          <a:prstGeom prst="rect">
            <a:avLst/>
          </a:prstGeom>
          <a:noFill/>
          <a:ln w="1905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According to one study, what was the primary reason students did not receive mental health care?</a:t>
            </a:r>
          </a:p>
        </p:txBody>
      </p:sp>
      <p:sp>
        <p:nvSpPr>
          <p:cNvPr id="7" name="Rectangle 6">
            <a:extLst>
              <a:ext uri="{FF2B5EF4-FFF2-40B4-BE49-F238E27FC236}">
                <a16:creationId xmlns:a16="http://schemas.microsoft.com/office/drawing/2014/main" id="{8FEF2FA0-977A-4387-AAA6-257C90700383}"/>
              </a:ext>
            </a:extLst>
          </p:cNvPr>
          <p:cNvSpPr/>
          <p:nvPr>
            <p:custDataLst>
              <p:tags r:id="rId5"/>
            </p:custDataLst>
          </p:nvPr>
        </p:nvSpPr>
        <p:spPr>
          <a:xfrm>
            <a:off x="3505200" y="7467600"/>
            <a:ext cx="9956800" cy="573891"/>
          </a:xfrm>
          <a:prstGeom prst="rect">
            <a:avLst/>
          </a:prstGeom>
          <a:noFill/>
          <a:ln w="1905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07829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6"/>
                                        </p:tgtEl>
                                      </p:cBhvr>
                                    </p:animEffect>
                                    <p:animScale>
                                      <p:cBhvr>
                                        <p:cTn id="17" dur="2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3" nodeType="clickEffect">
                                  <p:stCondLst>
                                    <p:cond delay="0"/>
                                  </p:stCondLst>
                                  <p:childTnLst>
                                    <p:animEffect transition="out" filter="fade">
                                      <p:cBhvr>
                                        <p:cTn id="21" dur="50" tmFilter="0, 0; .2, .5; .8, .5; 1, 0"/>
                                        <p:tgtEl>
                                          <p:spTgt spid="6"/>
                                        </p:tgtEl>
                                      </p:cBhvr>
                                    </p:animEffect>
                                    <p:animScale>
                                      <p:cBhvr>
                                        <p:cTn id="2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72DA20C-BCF2-413B-A671-F2D69527D364}"/>
              </a:ext>
            </a:extLst>
          </p:cNvPr>
          <p:cNvSpPr txBox="1">
            <a:spLocks/>
          </p:cNvSpPr>
          <p:nvPr/>
        </p:nvSpPr>
        <p:spPr>
          <a:xfrm>
            <a:off x="6286217" y="349212"/>
            <a:ext cx="6408138" cy="1627632"/>
          </a:xfrm>
          <a:prstGeom prst="rect">
            <a:avLst/>
          </a:prstGeom>
        </p:spPr>
        <p:txBody>
          <a:bodyPr vert="horz" lIns="91440" tIns="45720" rIns="91440" bIns="45720" rtlCol="0" anchor="ctr">
            <a:normAutofit fontScale="97500"/>
          </a:bodyPr>
          <a:lstStyle>
            <a:lvl1pPr algn="l" defTabSz="1028700" rtl="0" eaLnBrk="1" latinLnBrk="0" hangingPunct="1">
              <a:lnSpc>
                <a:spcPct val="90000"/>
              </a:lnSpc>
              <a:spcBef>
                <a:spcPct val="0"/>
              </a:spcBef>
              <a:buNone/>
              <a:defRPr sz="4950" kern="1200">
                <a:solidFill>
                  <a:schemeClr val="accent1"/>
                </a:solidFill>
                <a:latin typeface="+mj-lt"/>
                <a:ea typeface="+mj-ea"/>
                <a:cs typeface="+mj-cs"/>
              </a:defRPr>
            </a:lvl1pPr>
          </a:lstStyle>
          <a:p>
            <a:pPr algn="ctr"/>
            <a:r>
              <a:rPr lang="en-US" sz="4500" dirty="0">
                <a:solidFill>
                  <a:schemeClr val="tx1"/>
                </a:solidFill>
              </a:rPr>
              <a:t>Mental Health Care: Accessible for All? </a:t>
            </a:r>
          </a:p>
        </p:txBody>
      </p:sp>
      <p:graphicFrame>
        <p:nvGraphicFramePr>
          <p:cNvPr id="9" name="Diagram 8">
            <a:extLst>
              <a:ext uri="{FF2B5EF4-FFF2-40B4-BE49-F238E27FC236}">
                <a16:creationId xmlns:a16="http://schemas.microsoft.com/office/drawing/2014/main" id="{B9431F36-D916-42C1-BBB5-C0732D593E34}"/>
              </a:ext>
            </a:extLst>
          </p:cNvPr>
          <p:cNvGraphicFramePr/>
          <p:nvPr>
            <p:extLst>
              <p:ext uri="{D42A27DB-BD31-4B8C-83A1-F6EECF244321}">
                <p14:modId xmlns:p14="http://schemas.microsoft.com/office/powerpoint/2010/main" val="1800809348"/>
              </p:ext>
            </p:extLst>
          </p:nvPr>
        </p:nvGraphicFramePr>
        <p:xfrm>
          <a:off x="-767645" y="1871133"/>
          <a:ext cx="11017955" cy="6053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4DE8682F-8438-46E2-BF1A-405457C6B4AA}"/>
              </a:ext>
            </a:extLst>
          </p:cNvPr>
          <p:cNvGraphicFramePr/>
          <p:nvPr>
            <p:extLst>
              <p:ext uri="{D42A27DB-BD31-4B8C-83A1-F6EECF244321}">
                <p14:modId xmlns:p14="http://schemas.microsoft.com/office/powerpoint/2010/main" val="1888097312"/>
              </p:ext>
            </p:extLst>
          </p:nvPr>
        </p:nvGraphicFramePr>
        <p:xfrm>
          <a:off x="7870827" y="2847870"/>
          <a:ext cx="5556938" cy="35080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Picture 11">
            <a:extLst>
              <a:ext uri="{FF2B5EF4-FFF2-40B4-BE49-F238E27FC236}">
                <a16:creationId xmlns:a16="http://schemas.microsoft.com/office/drawing/2014/main" id="{BBA6CF7F-A3CD-4934-96D1-D25B365C9070}"/>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3876700" y="444953"/>
            <a:ext cx="2981300" cy="1330440"/>
          </a:xfrm>
          <a:prstGeom prst="rect">
            <a:avLst/>
          </a:prstGeom>
        </p:spPr>
      </p:pic>
      <p:sp>
        <p:nvSpPr>
          <p:cNvPr id="6" name="TextBox 5">
            <a:extLst>
              <a:ext uri="{FF2B5EF4-FFF2-40B4-BE49-F238E27FC236}">
                <a16:creationId xmlns:a16="http://schemas.microsoft.com/office/drawing/2014/main" id="{C20D2703-D71F-4C22-A624-BBB34D8D48F0}"/>
              </a:ext>
            </a:extLst>
          </p:cNvPr>
          <p:cNvSpPr txBox="1"/>
          <p:nvPr/>
        </p:nvSpPr>
        <p:spPr>
          <a:xfrm>
            <a:off x="548418" y="6143023"/>
            <a:ext cx="1266693" cy="215444"/>
          </a:xfrm>
          <a:prstGeom prst="rect">
            <a:avLst/>
          </a:prstGeom>
          <a:noFill/>
        </p:spPr>
        <p:txBody>
          <a:bodyPr wrap="none" rtlCol="0">
            <a:spAutoFit/>
          </a:bodyPr>
          <a:lstStyle/>
          <a:p>
            <a:r>
              <a:rPr lang="en-US" sz="800" dirty="0"/>
              <a:t>Source: Wang et al, 2020</a:t>
            </a:r>
          </a:p>
        </p:txBody>
      </p:sp>
      <p:sp>
        <p:nvSpPr>
          <p:cNvPr id="2" name="TextBox 1">
            <a:extLst>
              <a:ext uri="{FF2B5EF4-FFF2-40B4-BE49-F238E27FC236}">
                <a16:creationId xmlns:a16="http://schemas.microsoft.com/office/drawing/2014/main" id="{050FE463-BB79-4F9F-BFFA-1D8F0FAEBFE2}"/>
              </a:ext>
            </a:extLst>
          </p:cNvPr>
          <p:cNvSpPr txBox="1"/>
          <p:nvPr/>
        </p:nvSpPr>
        <p:spPr>
          <a:xfrm>
            <a:off x="3876700" y="2236682"/>
            <a:ext cx="4579074" cy="646331"/>
          </a:xfrm>
          <a:prstGeom prst="rect">
            <a:avLst/>
          </a:prstGeom>
          <a:noFill/>
        </p:spPr>
        <p:txBody>
          <a:bodyPr wrap="none" rtlCol="0">
            <a:spAutoFit/>
          </a:bodyPr>
          <a:lstStyle/>
          <a:p>
            <a:pPr marL="285750" indent="-285750">
              <a:buFont typeface="Wingdings" panose="05000000000000000000" pitchFamily="2" charset="2"/>
              <a:buChar char="Ø"/>
            </a:pPr>
            <a:r>
              <a:rPr lang="en-US" dirty="0"/>
              <a:t>71% reported that they would like access to</a:t>
            </a:r>
          </a:p>
          <a:p>
            <a:r>
              <a:rPr lang="en-US" dirty="0"/>
              <a:t>telehealth (Jed Foundation, 2020).</a:t>
            </a:r>
          </a:p>
        </p:txBody>
      </p:sp>
    </p:spTree>
    <p:extLst>
      <p:ext uri="{BB962C8B-B14F-4D97-AF65-F5344CB8AC3E}">
        <p14:creationId xmlns:p14="http://schemas.microsoft.com/office/powerpoint/2010/main" val="1333808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DAAFB-777C-4269-A2A3-E871A011CCBB}"/>
              </a:ext>
            </a:extLst>
          </p:cNvPr>
          <p:cNvPicPr>
            <a:picLocks/>
          </p:cNvPicPr>
          <p:nvPr>
            <p:custDataLst>
              <p:tags r:id="rId2"/>
            </p:custDataLst>
          </p:nvPr>
        </p:nvPicPr>
        <p:blipFill>
          <a:blip r:embed="rId7"/>
          <a:stretch>
            <a:fillRect/>
          </a:stretch>
        </p:blipFill>
        <p:spPr>
          <a:xfrm>
            <a:off x="3506470" y="508000"/>
            <a:ext cx="1371600" cy="573891"/>
          </a:xfrm>
          <a:prstGeom prst="rect">
            <a:avLst/>
          </a:prstGeom>
        </p:spPr>
      </p:pic>
      <p:pic>
        <p:nvPicPr>
          <p:cNvPr id="5" name="Picture 4">
            <a:extLst>
              <a:ext uri="{FF2B5EF4-FFF2-40B4-BE49-F238E27FC236}">
                <a16:creationId xmlns:a16="http://schemas.microsoft.com/office/drawing/2014/main" id="{89AC578D-CECE-4C56-8778-75EC5EC6A482}"/>
              </a:ext>
            </a:extLst>
          </p:cNvPr>
          <p:cNvPicPr>
            <a:picLocks/>
          </p:cNvPicPr>
          <p:nvPr>
            <p:custDataLst>
              <p:tags r:id="rId3"/>
            </p:custDataLst>
          </p:nvPr>
        </p:nvPicPr>
        <p:blipFill>
          <a:blip r:embed="rId8"/>
          <a:stretch>
            <a:fillRect/>
          </a:stretch>
        </p:blipFill>
        <p:spPr>
          <a:xfrm>
            <a:off x="508000" y="2743200"/>
            <a:ext cx="2743200" cy="2743200"/>
          </a:xfrm>
          <a:prstGeom prst="rect">
            <a:avLst/>
          </a:prstGeom>
        </p:spPr>
      </p:pic>
      <p:sp>
        <p:nvSpPr>
          <p:cNvPr id="6" name="Rectangle 5">
            <a:extLst>
              <a:ext uri="{FF2B5EF4-FFF2-40B4-BE49-F238E27FC236}">
                <a16:creationId xmlns:a16="http://schemas.microsoft.com/office/drawing/2014/main" id="{8195AAE3-9B2E-4C53-BF46-BB832F266C09}"/>
              </a:ext>
            </a:extLst>
          </p:cNvPr>
          <p:cNvSpPr/>
          <p:nvPr>
            <p:custDataLst>
              <p:tags r:id="rId4"/>
            </p:custDataLst>
          </p:nvPr>
        </p:nvSpPr>
        <p:spPr>
          <a:xfrm>
            <a:off x="3505200" y="3086100"/>
            <a:ext cx="9702800" cy="2057400"/>
          </a:xfrm>
          <a:prstGeom prst="rect">
            <a:avLst/>
          </a:prstGeom>
          <a:noFill/>
          <a:ln w="1905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5B5B5B"/>
                </a:solidFill>
              </a:rPr>
              <a:t>How do you know students are struggling with mental health?  Which red flag(s) do you look for?</a:t>
            </a:r>
          </a:p>
        </p:txBody>
      </p:sp>
      <p:sp>
        <p:nvSpPr>
          <p:cNvPr id="7" name="Rectangle 6">
            <a:extLst>
              <a:ext uri="{FF2B5EF4-FFF2-40B4-BE49-F238E27FC236}">
                <a16:creationId xmlns:a16="http://schemas.microsoft.com/office/drawing/2014/main" id="{B4999A1F-D6B5-410A-8673-E4E97B3114D1}"/>
              </a:ext>
            </a:extLst>
          </p:cNvPr>
          <p:cNvSpPr/>
          <p:nvPr>
            <p:custDataLst>
              <p:tags r:id="rId5"/>
            </p:custDataLst>
          </p:nvPr>
        </p:nvSpPr>
        <p:spPr>
          <a:xfrm>
            <a:off x="3505200" y="7467600"/>
            <a:ext cx="9956800" cy="573891"/>
          </a:xfrm>
          <a:prstGeom prst="rect">
            <a:avLst/>
          </a:prstGeom>
          <a:noFill/>
          <a:ln w="1905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884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E4261-209D-425F-A8DD-AAFB6A1A2157}"/>
              </a:ext>
            </a:extLst>
          </p:cNvPr>
          <p:cNvSpPr>
            <a:spLocks noGrp="1"/>
          </p:cNvSpPr>
          <p:nvPr>
            <p:ph type="title"/>
          </p:nvPr>
        </p:nvSpPr>
        <p:spPr>
          <a:xfrm>
            <a:off x="1303020" y="325570"/>
            <a:ext cx="11109960" cy="1110796"/>
          </a:xfrm>
        </p:spPr>
        <p:txBody>
          <a:bodyPr>
            <a:normAutofit/>
          </a:bodyPr>
          <a:lstStyle/>
          <a:p>
            <a:pPr algn="ctr"/>
            <a:r>
              <a:rPr lang="en-US" dirty="0">
                <a:solidFill>
                  <a:schemeClr val="tx1"/>
                </a:solidFill>
              </a:rPr>
              <a:t>The </a:t>
            </a:r>
            <a:r>
              <a:rPr lang="en-US" dirty="0">
                <a:solidFill>
                  <a:srgbClr val="FF0000"/>
                </a:solidFill>
              </a:rPr>
              <a:t>RED</a:t>
            </a:r>
            <a:r>
              <a:rPr lang="en-US" dirty="0">
                <a:solidFill>
                  <a:schemeClr val="tx1"/>
                </a:solidFill>
              </a:rPr>
              <a:t>Flags Model</a:t>
            </a:r>
          </a:p>
        </p:txBody>
      </p:sp>
      <p:sp>
        <p:nvSpPr>
          <p:cNvPr id="3" name="Content Placeholder 2">
            <a:extLst>
              <a:ext uri="{FF2B5EF4-FFF2-40B4-BE49-F238E27FC236}">
                <a16:creationId xmlns:a16="http://schemas.microsoft.com/office/drawing/2014/main" id="{9FC1EA05-AE8B-48AD-980B-0E46C6C98620}"/>
              </a:ext>
            </a:extLst>
          </p:cNvPr>
          <p:cNvSpPr>
            <a:spLocks noGrp="1"/>
          </p:cNvSpPr>
          <p:nvPr>
            <p:ph idx="1"/>
          </p:nvPr>
        </p:nvSpPr>
        <p:spPr>
          <a:xfrm>
            <a:off x="387626" y="1555899"/>
            <a:ext cx="13030200" cy="6370983"/>
          </a:xfrm>
        </p:spPr>
        <p:txBody>
          <a:bodyPr>
            <a:normAutofit/>
          </a:bodyPr>
          <a:lstStyle/>
          <a:p>
            <a:pPr marL="0" indent="0">
              <a:buNone/>
            </a:pPr>
            <a:r>
              <a:rPr lang="en-US" sz="3200" dirty="0">
                <a:solidFill>
                  <a:srgbClr val="FF0000"/>
                </a:solidFill>
              </a:rPr>
              <a:t>R</a:t>
            </a:r>
            <a:r>
              <a:rPr lang="en-US" sz="2000" dirty="0">
                <a:solidFill>
                  <a:schemeClr val="tx1"/>
                </a:solidFill>
              </a:rPr>
              <a:t>ecurrent class absences that are sudden and/or uncharacteristic of the student</a:t>
            </a:r>
          </a:p>
          <a:p>
            <a:pPr marL="0" indent="0">
              <a:buNone/>
            </a:pPr>
            <a:r>
              <a:rPr lang="en-US" sz="3200" dirty="0">
                <a:solidFill>
                  <a:srgbClr val="FF0000"/>
                </a:solidFill>
              </a:rPr>
              <a:t>E</a:t>
            </a:r>
            <a:r>
              <a:rPr lang="en-US" sz="2000" dirty="0">
                <a:solidFill>
                  <a:schemeClr val="tx1"/>
                </a:solidFill>
              </a:rPr>
              <a:t>xtreme and unusual emotional reactions</a:t>
            </a:r>
          </a:p>
          <a:p>
            <a:pPr marL="0" indent="0">
              <a:buNone/>
            </a:pPr>
            <a:r>
              <a:rPr lang="en-US" sz="3200" dirty="0">
                <a:solidFill>
                  <a:srgbClr val="FF0000"/>
                </a:solidFill>
              </a:rPr>
              <a:t>D</a:t>
            </a:r>
            <a:r>
              <a:rPr lang="en-US" sz="2000" dirty="0">
                <a:solidFill>
                  <a:schemeClr val="tx1"/>
                </a:solidFill>
              </a:rPr>
              <a:t>ifficulty concentrating</a:t>
            </a:r>
          </a:p>
          <a:p>
            <a:pPr marL="0" indent="0">
              <a:buNone/>
            </a:pPr>
            <a:endParaRPr lang="en-US" sz="2000" dirty="0">
              <a:solidFill>
                <a:schemeClr val="tx1"/>
              </a:solidFill>
            </a:endParaRPr>
          </a:p>
          <a:p>
            <a:pPr marL="0" indent="0">
              <a:buNone/>
            </a:pPr>
            <a:r>
              <a:rPr lang="en-US" sz="3200" dirty="0">
                <a:solidFill>
                  <a:srgbClr val="FF0000"/>
                </a:solidFill>
              </a:rPr>
              <a:t>F</a:t>
            </a:r>
            <a:r>
              <a:rPr lang="en-US" sz="2000" dirty="0">
                <a:solidFill>
                  <a:schemeClr val="tx1"/>
                </a:solidFill>
              </a:rPr>
              <a:t>requent display of anxiety and/or worry</a:t>
            </a:r>
          </a:p>
          <a:p>
            <a:pPr marL="0" indent="0">
              <a:buNone/>
            </a:pPr>
            <a:r>
              <a:rPr lang="en-US" sz="3200" dirty="0">
                <a:solidFill>
                  <a:srgbClr val="FF0000"/>
                </a:solidFill>
              </a:rPr>
              <a:t>L</a:t>
            </a:r>
            <a:r>
              <a:rPr lang="en-US" sz="2000" dirty="0">
                <a:solidFill>
                  <a:schemeClr val="tx1"/>
                </a:solidFill>
              </a:rPr>
              <a:t>ate and/or incomplete assignments turned in with increased frequency</a:t>
            </a:r>
          </a:p>
          <a:p>
            <a:pPr marL="0" indent="0">
              <a:buNone/>
            </a:pPr>
            <a:r>
              <a:rPr lang="en-US" sz="3200" dirty="0">
                <a:solidFill>
                  <a:srgbClr val="FF0000"/>
                </a:solidFill>
              </a:rPr>
              <a:t>A</a:t>
            </a:r>
            <a:r>
              <a:rPr lang="en-US" sz="2000" dirty="0">
                <a:solidFill>
                  <a:schemeClr val="tx1"/>
                </a:solidFill>
              </a:rPr>
              <a:t>pathy towards personal appearance and hygiene</a:t>
            </a:r>
          </a:p>
          <a:p>
            <a:pPr marL="0" indent="0">
              <a:buNone/>
            </a:pPr>
            <a:r>
              <a:rPr lang="en-US" sz="3200" dirty="0">
                <a:solidFill>
                  <a:srgbClr val="FF0000"/>
                </a:solidFill>
              </a:rPr>
              <a:t>G</a:t>
            </a:r>
            <a:r>
              <a:rPr lang="en-US" sz="2000" dirty="0">
                <a:solidFill>
                  <a:schemeClr val="tx1"/>
                </a:solidFill>
              </a:rPr>
              <a:t>ut feeling that something isn’t right</a:t>
            </a:r>
          </a:p>
          <a:p>
            <a:pPr marL="0" indent="0">
              <a:buNone/>
            </a:pPr>
            <a:r>
              <a:rPr lang="en-US" sz="3200" dirty="0">
                <a:solidFill>
                  <a:srgbClr val="FF0000"/>
                </a:solidFill>
              </a:rPr>
              <a:t>S</a:t>
            </a:r>
            <a:r>
              <a:rPr lang="en-US" sz="2000" dirty="0">
                <a:solidFill>
                  <a:schemeClr val="tx1"/>
                </a:solidFill>
              </a:rPr>
              <a:t>udden deterioration in quality of work and/or work becomes dark/negative</a:t>
            </a:r>
          </a:p>
          <a:p>
            <a:pPr marL="0" indent="0">
              <a:buNone/>
            </a:pPr>
            <a:endParaRPr lang="en-US" sz="1200" dirty="0">
              <a:solidFill>
                <a:schemeClr val="tx1"/>
              </a:solidFill>
            </a:endParaRPr>
          </a:p>
          <a:p>
            <a:pPr marL="0" indent="0">
              <a:buNone/>
            </a:pPr>
            <a:r>
              <a:rPr lang="en-US" sz="1200" dirty="0">
                <a:solidFill>
                  <a:schemeClr val="tx1"/>
                </a:solidFill>
              </a:rPr>
              <a:t>Source: </a:t>
            </a:r>
            <a:r>
              <a:rPr lang="en-US" sz="1200" dirty="0" err="1">
                <a:solidFill>
                  <a:schemeClr val="tx1"/>
                </a:solidFill>
              </a:rPr>
              <a:t>Kalkbrenner</a:t>
            </a:r>
            <a:r>
              <a:rPr lang="en-US" sz="1200" dirty="0">
                <a:solidFill>
                  <a:schemeClr val="tx1"/>
                </a:solidFill>
              </a:rPr>
              <a:t> et al, 2019</a:t>
            </a:r>
            <a:endParaRPr lang="en-US" sz="1100" dirty="0">
              <a:solidFill>
                <a:schemeClr val="tx1"/>
              </a:solidFill>
            </a:endParaRPr>
          </a:p>
          <a:p>
            <a:pPr marL="0" indent="0">
              <a:buNone/>
            </a:pPr>
            <a:endParaRPr lang="en-US" sz="1125" dirty="0">
              <a:solidFill>
                <a:srgbClr val="000000"/>
              </a:solidFill>
              <a:latin typeface="Arial" panose="020B0604020202020204" pitchFamily="34" charset="0"/>
              <a:ea typeface="Calibri" panose="020F0502020204030204" pitchFamily="34" charset="0"/>
            </a:endParaRPr>
          </a:p>
          <a:p>
            <a:pPr marL="0" indent="0">
              <a:buNone/>
            </a:pPr>
            <a:endParaRPr lang="en-US" dirty="0"/>
          </a:p>
        </p:txBody>
      </p:sp>
      <p:pic>
        <p:nvPicPr>
          <p:cNvPr id="7" name="Picture 6">
            <a:extLst>
              <a:ext uri="{FF2B5EF4-FFF2-40B4-BE49-F238E27FC236}">
                <a16:creationId xmlns:a16="http://schemas.microsoft.com/office/drawing/2014/main" id="{731CF4FD-944B-4569-815D-0D2EDE4394C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9826" y="2246242"/>
            <a:ext cx="4283154" cy="4135921"/>
          </a:xfrm>
          <a:prstGeom prst="rect">
            <a:avLst/>
          </a:prstGeom>
        </p:spPr>
      </p:pic>
    </p:spTree>
    <p:extLst>
      <p:ext uri="{BB962C8B-B14F-4D97-AF65-F5344CB8AC3E}">
        <p14:creationId xmlns:p14="http://schemas.microsoft.com/office/powerpoint/2010/main" val="3721560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CEA495-21F3-4CA8-AD39-6351972685B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6044" y="231050"/>
            <a:ext cx="7507111" cy="7507111"/>
          </a:xfrm>
          <a:prstGeom prst="rect">
            <a:avLst/>
          </a:prstGeom>
        </p:spPr>
      </p:pic>
      <p:sp>
        <p:nvSpPr>
          <p:cNvPr id="2" name="TextBox 1">
            <a:extLst>
              <a:ext uri="{FF2B5EF4-FFF2-40B4-BE49-F238E27FC236}">
                <a16:creationId xmlns:a16="http://schemas.microsoft.com/office/drawing/2014/main" id="{F715B413-3333-4C91-A095-B903CA6EC287}"/>
              </a:ext>
            </a:extLst>
          </p:cNvPr>
          <p:cNvSpPr txBox="1"/>
          <p:nvPr/>
        </p:nvSpPr>
        <p:spPr>
          <a:xfrm>
            <a:off x="6385560" y="3329970"/>
            <a:ext cx="6167073" cy="1569660"/>
          </a:xfrm>
          <a:prstGeom prst="rect">
            <a:avLst/>
          </a:prstGeom>
          <a:noFill/>
        </p:spPr>
        <p:txBody>
          <a:bodyPr wrap="none" rtlCol="0">
            <a:spAutoFit/>
          </a:bodyPr>
          <a:lstStyle/>
          <a:p>
            <a:pPr algn="l" fontAlgn="base"/>
            <a:r>
              <a:rPr lang="en-US" sz="2000" b="0" i="0" dirty="0">
                <a:solidFill>
                  <a:srgbClr val="444444"/>
                </a:solidFill>
                <a:effectLst/>
                <a:latin typeface="Corbel" panose="020B0503020204020204" pitchFamily="34" charset="0"/>
              </a:rPr>
              <a:t>“Teaching goes beyond concepts and skills; it is the daily </a:t>
            </a:r>
          </a:p>
          <a:p>
            <a:pPr algn="l" fontAlgn="base"/>
            <a:r>
              <a:rPr lang="en-US" sz="2000" b="0" i="0" dirty="0">
                <a:solidFill>
                  <a:srgbClr val="444444"/>
                </a:solidFill>
                <a:effectLst/>
                <a:latin typeface="Corbel" panose="020B0503020204020204" pitchFamily="34" charset="0"/>
              </a:rPr>
              <a:t>imparting of lifelong lessons and tools that will influence </a:t>
            </a:r>
          </a:p>
          <a:p>
            <a:pPr algn="l" fontAlgn="base"/>
            <a:r>
              <a:rPr lang="en-US" sz="2000" b="0" i="0" dirty="0">
                <a:solidFill>
                  <a:srgbClr val="444444"/>
                </a:solidFill>
                <a:effectLst/>
                <a:latin typeface="Corbel" panose="020B0503020204020204" pitchFamily="34" charset="0"/>
              </a:rPr>
              <a:t>students in every aspect of their lives” (</a:t>
            </a:r>
            <a:r>
              <a:rPr lang="en-US" sz="2000" b="0" i="0" dirty="0" err="1">
                <a:solidFill>
                  <a:srgbClr val="444444"/>
                </a:solidFill>
                <a:effectLst/>
                <a:latin typeface="Corbel" panose="020B0503020204020204" pitchFamily="34" charset="0"/>
              </a:rPr>
              <a:t>Wilcher</a:t>
            </a:r>
            <a:r>
              <a:rPr lang="en-US" sz="2000" b="0" i="0" dirty="0">
                <a:solidFill>
                  <a:srgbClr val="444444"/>
                </a:solidFill>
                <a:effectLst/>
                <a:latin typeface="Corbel" panose="020B0503020204020204" pitchFamily="34" charset="0"/>
              </a:rPr>
              <a:t>, 2020).</a:t>
            </a:r>
          </a:p>
          <a:p>
            <a:br>
              <a:rPr lang="en-US" dirty="0"/>
            </a:br>
            <a:endParaRPr lang="en-US" dirty="0"/>
          </a:p>
        </p:txBody>
      </p:sp>
    </p:spTree>
    <p:extLst>
      <p:ext uri="{BB962C8B-B14F-4D97-AF65-F5344CB8AC3E}">
        <p14:creationId xmlns:p14="http://schemas.microsoft.com/office/powerpoint/2010/main" val="370266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A3A0281-0B41-4591-ABAB-21299CD02354}"/>
              </a:ext>
            </a:extLst>
          </p:cNvPr>
          <p:cNvSpPr>
            <a:spLocks noGrp="1"/>
          </p:cNvSpPr>
          <p:nvPr>
            <p:ph idx="1"/>
          </p:nvPr>
        </p:nvSpPr>
        <p:spPr>
          <a:xfrm>
            <a:off x="261486" y="1102802"/>
            <a:ext cx="13332176" cy="4846320"/>
          </a:xfrm>
        </p:spPr>
        <p:txBody>
          <a:bodyPr>
            <a:normAutofit/>
          </a:bodyPr>
          <a:lstStyle/>
          <a:p>
            <a:pPr marL="51435" indent="0">
              <a:buNone/>
            </a:pPr>
            <a:r>
              <a:rPr lang="en-US" sz="2400" b="1" dirty="0">
                <a:solidFill>
                  <a:schemeClr val="tx1"/>
                </a:solidFill>
              </a:rPr>
              <a:t>Q</a:t>
            </a:r>
            <a:r>
              <a:rPr lang="en-US" sz="2400" dirty="0">
                <a:solidFill>
                  <a:schemeClr val="tx1"/>
                </a:solidFill>
              </a:rPr>
              <a:t>: How is SEL defined?</a:t>
            </a:r>
            <a:endParaRPr lang="en-US" sz="2400" b="1" dirty="0">
              <a:solidFill>
                <a:schemeClr val="tx1"/>
              </a:solidFill>
            </a:endParaRPr>
          </a:p>
          <a:p>
            <a:pPr marL="51435" indent="0">
              <a:buNone/>
            </a:pPr>
            <a:r>
              <a:rPr lang="en-US" sz="2400" b="1" dirty="0">
                <a:solidFill>
                  <a:schemeClr val="tx1"/>
                </a:solidFill>
              </a:rPr>
              <a:t>A</a:t>
            </a:r>
            <a:r>
              <a:rPr lang="en-US" sz="2400" dirty="0">
                <a:solidFill>
                  <a:schemeClr val="tx1"/>
                </a:solidFill>
              </a:rPr>
              <a:t>: “[Social Emotional Learning] </a:t>
            </a:r>
            <a:r>
              <a:rPr lang="en-US" sz="2400" b="0" i="0" dirty="0">
                <a:solidFill>
                  <a:schemeClr val="tx1"/>
                </a:solidFill>
                <a:effectLst/>
              </a:rPr>
              <a:t>SEL competencies refer to: self-awareness, self-management, social awareness, relationship skills and responsible decision making” (as cited in Walker, 2019, p. 102).</a:t>
            </a:r>
          </a:p>
          <a:p>
            <a:pPr marL="51435" indent="0">
              <a:buNone/>
            </a:pPr>
            <a:endParaRPr lang="en-US" sz="1900" dirty="0">
              <a:solidFill>
                <a:schemeClr val="tx1"/>
              </a:solidFill>
            </a:endParaRPr>
          </a:p>
          <a:p>
            <a:pPr marL="51435" indent="0">
              <a:buNone/>
            </a:pPr>
            <a:endParaRPr lang="en-US" sz="1900" dirty="0">
              <a:solidFill>
                <a:schemeClr val="tx1"/>
              </a:solidFill>
              <a:latin typeface="Open Sans" panose="020B0606030504020204" pitchFamily="34" charset="0"/>
            </a:endParaRPr>
          </a:p>
          <a:p>
            <a:pPr marL="51435" indent="0">
              <a:buNone/>
            </a:pPr>
            <a:endParaRPr lang="en-US" sz="1900" b="1" i="0" dirty="0">
              <a:solidFill>
                <a:schemeClr val="tx1"/>
              </a:solidFill>
              <a:effectLst/>
              <a:latin typeface="Open Sans" panose="020B0606030504020204" pitchFamily="34" charset="0"/>
            </a:endParaRPr>
          </a:p>
        </p:txBody>
      </p:sp>
      <p:pic>
        <p:nvPicPr>
          <p:cNvPr id="3" name="Picture 2">
            <a:extLst>
              <a:ext uri="{FF2B5EF4-FFF2-40B4-BE49-F238E27FC236}">
                <a16:creationId xmlns:a16="http://schemas.microsoft.com/office/drawing/2014/main" id="{6316D41E-3665-47DC-96EA-8AF09653212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44202" y="2852531"/>
            <a:ext cx="5267946" cy="5057228"/>
          </a:xfrm>
          <a:prstGeom prst="rect">
            <a:avLst/>
          </a:prstGeom>
        </p:spPr>
      </p:pic>
    </p:spTree>
    <p:extLst>
      <p:ext uri="{BB962C8B-B14F-4D97-AF65-F5344CB8AC3E}">
        <p14:creationId xmlns:p14="http://schemas.microsoft.com/office/powerpoint/2010/main" val="257445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54BC-5223-4219-8036-17BD78E4A15C}"/>
              </a:ext>
            </a:extLst>
          </p:cNvPr>
          <p:cNvSpPr>
            <a:spLocks noGrp="1"/>
          </p:cNvSpPr>
          <p:nvPr>
            <p:ph type="title"/>
          </p:nvPr>
        </p:nvSpPr>
        <p:spPr>
          <a:xfrm>
            <a:off x="1303020" y="-31009"/>
            <a:ext cx="11109960" cy="1627632"/>
          </a:xfrm>
        </p:spPr>
        <p:txBody>
          <a:bodyPr/>
          <a:lstStyle/>
          <a:p>
            <a:pPr algn="ctr"/>
            <a:r>
              <a:rPr lang="en-US" dirty="0">
                <a:solidFill>
                  <a:schemeClr val="tx1"/>
                </a:solidFill>
              </a:rPr>
              <a:t>SEL in Higher Ed</a:t>
            </a:r>
          </a:p>
        </p:txBody>
      </p:sp>
      <p:sp>
        <p:nvSpPr>
          <p:cNvPr id="3" name="Content Placeholder 2">
            <a:extLst>
              <a:ext uri="{FF2B5EF4-FFF2-40B4-BE49-F238E27FC236}">
                <a16:creationId xmlns:a16="http://schemas.microsoft.com/office/drawing/2014/main" id="{B9C1A1F0-9D55-4979-9F9E-7443003E2FDE}"/>
              </a:ext>
            </a:extLst>
          </p:cNvPr>
          <p:cNvSpPr>
            <a:spLocks noGrp="1"/>
          </p:cNvSpPr>
          <p:nvPr>
            <p:ph idx="1"/>
          </p:nvPr>
        </p:nvSpPr>
        <p:spPr>
          <a:xfrm>
            <a:off x="266181" y="1257299"/>
            <a:ext cx="13183638" cy="6684065"/>
          </a:xfrm>
        </p:spPr>
        <p:txBody>
          <a:bodyPr>
            <a:normAutofit/>
          </a:bodyPr>
          <a:lstStyle/>
          <a:p>
            <a:pPr marL="51435" indent="0">
              <a:buNone/>
            </a:pPr>
            <a:r>
              <a:rPr lang="en-US" sz="1800" b="1" dirty="0">
                <a:solidFill>
                  <a:schemeClr val="tx1"/>
                </a:solidFill>
                <a:latin typeface="Corbel" panose="020B0503020204020204" pitchFamily="34" charset="0"/>
              </a:rPr>
              <a:t>Q</a:t>
            </a:r>
            <a:r>
              <a:rPr lang="en-US" sz="1800" dirty="0">
                <a:solidFill>
                  <a:schemeClr val="tx1"/>
                </a:solidFill>
                <a:latin typeface="Corbel" panose="020B0503020204020204" pitchFamily="34" charset="0"/>
              </a:rPr>
              <a:t>: What are the benefits?</a:t>
            </a:r>
          </a:p>
          <a:p>
            <a:pPr marL="51435" indent="0">
              <a:buNone/>
            </a:pPr>
            <a:r>
              <a:rPr lang="en-US" sz="1800" b="1" i="0" dirty="0">
                <a:solidFill>
                  <a:schemeClr val="tx1"/>
                </a:solidFill>
                <a:effectLst/>
                <a:latin typeface="Corbel" panose="020B0503020204020204" pitchFamily="34" charset="0"/>
              </a:rPr>
              <a:t>A</a:t>
            </a:r>
            <a:r>
              <a:rPr lang="en-US" sz="1800" b="0" i="0" dirty="0">
                <a:solidFill>
                  <a:schemeClr val="tx1"/>
                </a:solidFill>
                <a:effectLst/>
                <a:latin typeface="Corbel" panose="020B0503020204020204" pitchFamily="34" charset="0"/>
              </a:rPr>
              <a:t>: The benefits of SEL are . . .</a:t>
            </a:r>
          </a:p>
          <a:p>
            <a:pPr marL="51435" indent="0">
              <a:buNone/>
            </a:pPr>
            <a:endParaRPr lang="en-US" sz="1800" dirty="0">
              <a:solidFill>
                <a:schemeClr val="tx1"/>
              </a:solidFill>
              <a:latin typeface="Corbel" panose="020B0503020204020204" pitchFamily="34" charset="0"/>
            </a:endParaRPr>
          </a:p>
          <a:p>
            <a:pPr marL="51435" indent="0">
              <a:buNone/>
            </a:pPr>
            <a:endParaRPr lang="en-US" sz="1800" b="0" i="0" dirty="0">
              <a:solidFill>
                <a:schemeClr val="tx1"/>
              </a:solidFill>
              <a:effectLst/>
              <a:latin typeface="Corbel" panose="020B0503020204020204" pitchFamily="34" charset="0"/>
            </a:endParaRPr>
          </a:p>
          <a:p>
            <a:pPr marL="51435" indent="0">
              <a:buNone/>
            </a:pPr>
            <a:endParaRPr lang="en-US" sz="1800" b="0" i="0" dirty="0">
              <a:solidFill>
                <a:schemeClr val="tx1"/>
              </a:solidFill>
              <a:effectLst/>
              <a:latin typeface="Corbel" panose="020B0503020204020204" pitchFamily="34" charset="0"/>
            </a:endParaRPr>
          </a:p>
          <a:p>
            <a:pPr marL="51435" indent="0">
              <a:buNone/>
            </a:pPr>
            <a:endParaRPr lang="en-US" sz="1800" b="1" i="0" dirty="0">
              <a:solidFill>
                <a:schemeClr val="tx1"/>
              </a:solidFill>
              <a:effectLst/>
              <a:latin typeface="Corbel" panose="020B0503020204020204" pitchFamily="34" charset="0"/>
            </a:endParaRPr>
          </a:p>
          <a:p>
            <a:pPr marL="51435" indent="0">
              <a:buNone/>
            </a:pPr>
            <a:endParaRPr lang="en-US" sz="1800" b="1" dirty="0">
              <a:solidFill>
                <a:schemeClr val="tx1"/>
              </a:solidFill>
              <a:latin typeface="Corbel" panose="020B0503020204020204" pitchFamily="34" charset="0"/>
            </a:endParaRPr>
          </a:p>
          <a:p>
            <a:pPr marL="51435" indent="0">
              <a:buNone/>
            </a:pPr>
            <a:endParaRPr lang="en-US" sz="1800" b="1" i="0" dirty="0">
              <a:solidFill>
                <a:schemeClr val="tx1"/>
              </a:solidFill>
              <a:effectLst/>
              <a:latin typeface="Corbel" panose="020B0503020204020204" pitchFamily="34" charset="0"/>
            </a:endParaRPr>
          </a:p>
          <a:p>
            <a:pPr marL="51435" indent="0">
              <a:buNone/>
            </a:pPr>
            <a:endParaRPr lang="en-US" sz="1800" b="1" dirty="0">
              <a:solidFill>
                <a:schemeClr val="tx1"/>
              </a:solidFill>
              <a:latin typeface="Corbel" panose="020B0503020204020204" pitchFamily="34" charset="0"/>
            </a:endParaRPr>
          </a:p>
          <a:p>
            <a:pPr marL="51435" indent="0">
              <a:buNone/>
            </a:pPr>
            <a:r>
              <a:rPr lang="en-US" sz="1800" b="1" i="0" dirty="0">
                <a:solidFill>
                  <a:schemeClr val="tx1"/>
                </a:solidFill>
                <a:effectLst/>
                <a:latin typeface="Corbel" panose="020B0503020204020204" pitchFamily="34" charset="0"/>
              </a:rPr>
              <a:t>Q</a:t>
            </a:r>
            <a:r>
              <a:rPr lang="en-US" sz="1800" b="0" i="0" dirty="0">
                <a:solidFill>
                  <a:schemeClr val="tx1"/>
                </a:solidFill>
                <a:effectLst/>
                <a:latin typeface="Corbel" panose="020B0503020204020204" pitchFamily="34" charset="0"/>
              </a:rPr>
              <a:t>: Is SEL common in higher education?</a:t>
            </a:r>
          </a:p>
          <a:p>
            <a:pPr marL="51435" indent="0">
              <a:buNone/>
            </a:pPr>
            <a:r>
              <a:rPr lang="en-US" sz="1800" b="1" i="0" dirty="0">
                <a:solidFill>
                  <a:schemeClr val="tx1"/>
                </a:solidFill>
                <a:effectLst/>
                <a:latin typeface="Corbel" panose="020B0503020204020204" pitchFamily="34" charset="0"/>
              </a:rPr>
              <a:t>A</a:t>
            </a:r>
            <a:r>
              <a:rPr lang="en-US" sz="1800" b="0" i="0" dirty="0">
                <a:solidFill>
                  <a:schemeClr val="tx1"/>
                </a:solidFill>
                <a:effectLst/>
                <a:latin typeface="Corbel" panose="020B0503020204020204" pitchFamily="34" charset="0"/>
              </a:rPr>
              <a:t>: No, according to Cole (2017) institutions often focus on ”programs that address mental health, financial concerns, homesickness, adjustment to the academic demands of college, changes in career goals, campus culture and climate and more” (as cited in Reinert, 2019, p. 114).</a:t>
            </a:r>
          </a:p>
          <a:p>
            <a:pPr marL="51435" indent="0">
              <a:buNone/>
            </a:pPr>
            <a:endParaRPr lang="en-US" sz="1800" dirty="0">
              <a:solidFill>
                <a:schemeClr val="tx1"/>
              </a:solidFill>
              <a:latin typeface="Corbel" panose="020B0503020204020204" pitchFamily="34" charset="0"/>
            </a:endParaRPr>
          </a:p>
          <a:p>
            <a:pPr marL="51435" indent="0">
              <a:buNone/>
            </a:pPr>
            <a:r>
              <a:rPr lang="en-US" sz="1800" b="0" i="0" dirty="0">
                <a:solidFill>
                  <a:schemeClr val="tx1"/>
                </a:solidFill>
                <a:effectLst/>
                <a:latin typeface="Corbel" panose="020B0503020204020204" pitchFamily="34" charset="0"/>
              </a:rPr>
              <a:t>		Why is this a problem? According to Reinert (2019), these approaches are “focused on symptoms, rather than root 		causes” (p. 115).</a:t>
            </a:r>
            <a:endParaRPr lang="en-US" sz="1800" dirty="0">
              <a:solidFill>
                <a:schemeClr val="tx1"/>
              </a:solidFill>
              <a:latin typeface="Corbel" panose="020B0503020204020204" pitchFamily="34" charset="0"/>
            </a:endParaRPr>
          </a:p>
        </p:txBody>
      </p:sp>
      <p:pic>
        <p:nvPicPr>
          <p:cNvPr id="7" name="Picture 6">
            <a:extLst>
              <a:ext uri="{FF2B5EF4-FFF2-40B4-BE49-F238E27FC236}">
                <a16:creationId xmlns:a16="http://schemas.microsoft.com/office/drawing/2014/main" id="{91A7E0F3-F3A6-41D8-84E9-3E92520C222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72647" y="1257299"/>
            <a:ext cx="2806606" cy="1572240"/>
          </a:xfrm>
          <a:prstGeom prst="rect">
            <a:avLst/>
          </a:prstGeom>
        </p:spPr>
      </p:pic>
      <p:pic>
        <p:nvPicPr>
          <p:cNvPr id="10" name="Picture 9">
            <a:extLst>
              <a:ext uri="{FF2B5EF4-FFF2-40B4-BE49-F238E27FC236}">
                <a16:creationId xmlns:a16="http://schemas.microsoft.com/office/drawing/2014/main" id="{12779F64-6E23-4856-853B-3D577D20F73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94421" y="6603236"/>
            <a:ext cx="1527543" cy="1338128"/>
          </a:xfrm>
          <a:prstGeom prst="rect">
            <a:avLst/>
          </a:prstGeom>
        </p:spPr>
      </p:pic>
      <p:graphicFrame>
        <p:nvGraphicFramePr>
          <p:cNvPr id="4" name="Diagram 3">
            <a:extLst>
              <a:ext uri="{FF2B5EF4-FFF2-40B4-BE49-F238E27FC236}">
                <a16:creationId xmlns:a16="http://schemas.microsoft.com/office/drawing/2014/main" id="{D6414F03-5BF6-41E1-9B64-18D485B8BEB6}"/>
              </a:ext>
            </a:extLst>
          </p:cNvPr>
          <p:cNvGraphicFramePr/>
          <p:nvPr>
            <p:extLst>
              <p:ext uri="{D42A27DB-BD31-4B8C-83A1-F6EECF244321}">
                <p14:modId xmlns:p14="http://schemas.microsoft.com/office/powerpoint/2010/main" val="2642166011"/>
              </p:ext>
            </p:extLst>
          </p:nvPr>
        </p:nvGraphicFramePr>
        <p:xfrm>
          <a:off x="2494720" y="2041178"/>
          <a:ext cx="7762461" cy="35947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a:extLst>
              <a:ext uri="{FF2B5EF4-FFF2-40B4-BE49-F238E27FC236}">
                <a16:creationId xmlns:a16="http://schemas.microsoft.com/office/drawing/2014/main" id="{4C1F4AB4-8777-47FD-94DB-FB1BA147880D}"/>
              </a:ext>
            </a:extLst>
          </p:cNvPr>
          <p:cNvSpPr txBox="1"/>
          <p:nvPr/>
        </p:nvSpPr>
        <p:spPr>
          <a:xfrm>
            <a:off x="4972647" y="5059018"/>
            <a:ext cx="2802370" cy="215444"/>
          </a:xfrm>
          <a:prstGeom prst="rect">
            <a:avLst/>
          </a:prstGeom>
          <a:noFill/>
        </p:spPr>
        <p:txBody>
          <a:bodyPr wrap="none" rtlCol="0">
            <a:spAutoFit/>
          </a:bodyPr>
          <a:lstStyle/>
          <a:p>
            <a:r>
              <a:rPr lang="en-US" sz="800" dirty="0"/>
              <a:t>Source: Reinert, 2019; University of California – Berkeley, n.d. </a:t>
            </a:r>
          </a:p>
        </p:txBody>
      </p:sp>
    </p:spTree>
    <p:extLst>
      <p:ext uri="{BB962C8B-B14F-4D97-AF65-F5344CB8AC3E}">
        <p14:creationId xmlns:p14="http://schemas.microsoft.com/office/powerpoint/2010/main" val="3744144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8738-E852-4C5B-AFE5-4E23E56DB300}"/>
              </a:ext>
            </a:extLst>
          </p:cNvPr>
          <p:cNvSpPr>
            <a:spLocks noGrp="1"/>
          </p:cNvSpPr>
          <p:nvPr>
            <p:ph type="title"/>
          </p:nvPr>
        </p:nvSpPr>
        <p:spPr>
          <a:xfrm>
            <a:off x="288235" y="0"/>
            <a:ext cx="13139530" cy="1627632"/>
          </a:xfrm>
        </p:spPr>
        <p:txBody>
          <a:bodyPr/>
          <a:lstStyle/>
          <a:p>
            <a:pPr algn="ctr"/>
            <a:r>
              <a:rPr lang="en-US" dirty="0">
                <a:solidFill>
                  <a:schemeClr val="tx1"/>
                </a:solidFill>
              </a:rPr>
              <a:t>How can I incorporate SEL into my classroom?</a:t>
            </a:r>
          </a:p>
        </p:txBody>
      </p:sp>
      <p:sp>
        <p:nvSpPr>
          <p:cNvPr id="3" name="Content Placeholder 2">
            <a:extLst>
              <a:ext uri="{FF2B5EF4-FFF2-40B4-BE49-F238E27FC236}">
                <a16:creationId xmlns:a16="http://schemas.microsoft.com/office/drawing/2014/main" id="{E57B66F2-4190-45BE-B696-5C5AED05E49C}"/>
              </a:ext>
            </a:extLst>
          </p:cNvPr>
          <p:cNvSpPr>
            <a:spLocks noGrp="1"/>
          </p:cNvSpPr>
          <p:nvPr>
            <p:ph idx="1"/>
          </p:nvPr>
        </p:nvSpPr>
        <p:spPr>
          <a:xfrm>
            <a:off x="288235" y="1713108"/>
            <a:ext cx="13139530" cy="5920143"/>
          </a:xfrm>
        </p:spPr>
        <p:txBody>
          <a:bodyPr>
            <a:normAutofit fontScale="92500" lnSpcReduction="20000"/>
          </a:bodyPr>
          <a:lstStyle/>
          <a:p>
            <a:pPr marL="51435" indent="0">
              <a:buNone/>
            </a:pPr>
            <a:r>
              <a:rPr lang="en-US" b="1" dirty="0">
                <a:solidFill>
                  <a:schemeClr val="tx1"/>
                </a:solidFill>
              </a:rPr>
              <a:t>General Approaches (Dougan, n.d., p. 3)</a:t>
            </a:r>
          </a:p>
          <a:p>
            <a:pPr>
              <a:buFont typeface="Courier New" panose="02070309020205020404" pitchFamily="49" charset="0"/>
              <a:buChar char="o"/>
            </a:pPr>
            <a:r>
              <a:rPr lang="en-US" b="1" dirty="0">
                <a:solidFill>
                  <a:schemeClr val="tx1"/>
                </a:solidFill>
              </a:rPr>
              <a:t>“Classroom” Environment</a:t>
            </a:r>
          </a:p>
          <a:p>
            <a:pPr marL="51435" indent="0">
              <a:buNone/>
            </a:pPr>
            <a:endParaRPr lang="en-US" b="1" dirty="0">
              <a:solidFill>
                <a:schemeClr val="tx1"/>
              </a:solidFill>
            </a:endParaRPr>
          </a:p>
          <a:p>
            <a:pPr lvl="1">
              <a:buFont typeface="Courier New" panose="02070309020205020404" pitchFamily="49" charset="0"/>
              <a:buChar char="o"/>
            </a:pPr>
            <a:r>
              <a:rPr lang="en-US" b="1" dirty="0">
                <a:solidFill>
                  <a:schemeClr val="tx1"/>
                </a:solidFill>
              </a:rPr>
              <a:t>Establish and maintain a </a:t>
            </a:r>
            <a:r>
              <a:rPr lang="en-US" dirty="0">
                <a:solidFill>
                  <a:schemeClr val="tx1"/>
                </a:solidFill>
              </a:rPr>
              <a:t>safe, supportive learning environment that emphasizes positive instructor-student relationships belief in students’ success and promote a sense of ownership </a:t>
            </a:r>
          </a:p>
          <a:p>
            <a:pPr lvl="2">
              <a:buFont typeface="Courier New" panose="02070309020205020404" pitchFamily="49" charset="0"/>
              <a:buChar char="o"/>
            </a:pPr>
            <a:r>
              <a:rPr lang="en-US" dirty="0">
                <a:solidFill>
                  <a:schemeClr val="tx1"/>
                </a:solidFill>
              </a:rPr>
              <a:t>Live, interactive dialogue </a:t>
            </a:r>
            <a:r>
              <a:rPr lang="en-US" b="1" dirty="0">
                <a:solidFill>
                  <a:schemeClr val="tx1"/>
                </a:solidFill>
              </a:rPr>
              <a:t>NOT</a:t>
            </a:r>
            <a:r>
              <a:rPr lang="en-US" dirty="0">
                <a:solidFill>
                  <a:schemeClr val="tx1"/>
                </a:solidFill>
              </a:rPr>
              <a:t> recorded one-way lecture</a:t>
            </a:r>
          </a:p>
          <a:p>
            <a:pPr lvl="2">
              <a:buFont typeface="Courier New" panose="02070309020205020404" pitchFamily="49" charset="0"/>
              <a:buChar char="o"/>
            </a:pPr>
            <a:r>
              <a:rPr lang="en-US" dirty="0">
                <a:solidFill>
                  <a:schemeClr val="tx1"/>
                </a:solidFill>
              </a:rPr>
              <a:t>Early and frequent check-ins </a:t>
            </a:r>
          </a:p>
          <a:p>
            <a:pPr lvl="2">
              <a:buFont typeface="Courier New" panose="02070309020205020404" pitchFamily="49" charset="0"/>
              <a:buChar char="o"/>
            </a:pPr>
            <a:r>
              <a:rPr lang="en-US" dirty="0">
                <a:solidFill>
                  <a:schemeClr val="tx1"/>
                </a:solidFill>
              </a:rPr>
              <a:t>Don’t be afraid to call</a:t>
            </a:r>
          </a:p>
          <a:p>
            <a:pPr marL="308610" lvl="1" indent="0">
              <a:buNone/>
            </a:pPr>
            <a:endParaRPr lang="en-US" dirty="0">
              <a:solidFill>
                <a:schemeClr val="tx1"/>
              </a:solidFill>
            </a:endParaRPr>
          </a:p>
          <a:p>
            <a:pPr lvl="1">
              <a:buFont typeface="Courier New" panose="02070309020205020404" pitchFamily="49" charset="0"/>
              <a:buChar char="o"/>
            </a:pPr>
            <a:r>
              <a:rPr lang="en-US" b="1" dirty="0">
                <a:solidFill>
                  <a:schemeClr val="tx1"/>
                </a:solidFill>
              </a:rPr>
              <a:t>Establish </a:t>
            </a:r>
            <a:r>
              <a:rPr lang="en-US" dirty="0">
                <a:solidFill>
                  <a:schemeClr val="tx1"/>
                </a:solidFill>
              </a:rPr>
              <a:t>high, clear standards and </a:t>
            </a:r>
            <a:r>
              <a:rPr lang="en-US" b="1" dirty="0">
                <a:solidFill>
                  <a:schemeClr val="tx1"/>
                </a:solidFill>
              </a:rPr>
              <a:t>promote</a:t>
            </a:r>
            <a:r>
              <a:rPr lang="en-US" dirty="0">
                <a:solidFill>
                  <a:schemeClr val="tx1"/>
                </a:solidFill>
              </a:rPr>
              <a:t> student self-evaluation and self-refection </a:t>
            </a:r>
          </a:p>
          <a:p>
            <a:pPr lvl="2">
              <a:buFont typeface="Courier New" panose="02070309020205020404" pitchFamily="49" charset="0"/>
              <a:buChar char="o"/>
            </a:pPr>
            <a:r>
              <a:rPr lang="en-US" dirty="0">
                <a:solidFill>
                  <a:schemeClr val="tx1"/>
                </a:solidFill>
              </a:rPr>
              <a:t>Reflections/journals to be shared with the instructor (strengths, areas of improvements, hopes, fears, etc.)</a:t>
            </a:r>
          </a:p>
          <a:p>
            <a:pPr marL="308610" lvl="1" indent="0">
              <a:buNone/>
            </a:pPr>
            <a:endParaRPr lang="en-US" dirty="0">
              <a:solidFill>
                <a:schemeClr val="tx1"/>
              </a:solidFill>
            </a:endParaRPr>
          </a:p>
          <a:p>
            <a:pPr lvl="1">
              <a:buFont typeface="Courier New" panose="02070309020205020404" pitchFamily="49" charset="0"/>
              <a:buChar char="o"/>
            </a:pPr>
            <a:r>
              <a:rPr lang="en-US" b="1" dirty="0">
                <a:solidFill>
                  <a:schemeClr val="tx1"/>
                </a:solidFill>
              </a:rPr>
              <a:t>Promote </a:t>
            </a:r>
            <a:r>
              <a:rPr lang="en-US" dirty="0">
                <a:solidFill>
                  <a:schemeClr val="tx1"/>
                </a:solidFill>
              </a:rPr>
              <a:t>cooperative learning (small group projects, papers, research activities, presentations, help them to create peer-peer relationships)</a:t>
            </a:r>
          </a:p>
          <a:p>
            <a:pPr lvl="1">
              <a:buFont typeface="Courier New" panose="02070309020205020404" pitchFamily="49" charset="0"/>
              <a:buChar char="o"/>
            </a:pPr>
            <a:endParaRPr lang="en-US" dirty="0">
              <a:solidFill>
                <a:schemeClr val="tx1"/>
              </a:solidFill>
            </a:endParaRPr>
          </a:p>
          <a:p>
            <a:pPr lvl="1">
              <a:buFont typeface="Courier New" panose="02070309020205020404" pitchFamily="49" charset="0"/>
              <a:buChar char="o"/>
            </a:pPr>
            <a:r>
              <a:rPr lang="en-US" b="1" dirty="0">
                <a:solidFill>
                  <a:schemeClr val="tx1"/>
                </a:solidFill>
              </a:rPr>
              <a:t>Appeal</a:t>
            </a:r>
            <a:r>
              <a:rPr lang="en-US" dirty="0">
                <a:solidFill>
                  <a:schemeClr val="tx1"/>
                </a:solidFill>
              </a:rPr>
              <a:t> to varied learning styles (video, audio, images, text)</a:t>
            </a:r>
          </a:p>
          <a:p>
            <a:pPr marL="308610" lvl="1" indent="0">
              <a:buNone/>
            </a:pPr>
            <a:endParaRPr lang="en-US" dirty="0">
              <a:solidFill>
                <a:schemeClr val="tx1"/>
              </a:solidFill>
            </a:endParaRPr>
          </a:p>
          <a:p>
            <a:pPr lvl="1">
              <a:buFont typeface="Courier New" panose="02070309020205020404" pitchFamily="49" charset="0"/>
              <a:buChar char="o"/>
            </a:pPr>
            <a:r>
              <a:rPr lang="en-US" b="1" dirty="0">
                <a:solidFill>
                  <a:schemeClr val="tx1"/>
                </a:solidFill>
              </a:rPr>
              <a:t>Implement </a:t>
            </a:r>
            <a:r>
              <a:rPr lang="en-US" dirty="0">
                <a:solidFill>
                  <a:schemeClr val="tx1"/>
                </a:solidFill>
              </a:rPr>
              <a:t>active learning (discussions, role play, problem-solving, case studies)</a:t>
            </a:r>
          </a:p>
        </p:txBody>
      </p:sp>
      <p:pic>
        <p:nvPicPr>
          <p:cNvPr id="25" name="Picture 24">
            <a:extLst>
              <a:ext uri="{FF2B5EF4-FFF2-40B4-BE49-F238E27FC236}">
                <a16:creationId xmlns:a16="http://schemas.microsoft.com/office/drawing/2014/main" id="{7A5C7B51-8E03-472D-A50C-DC9A4179046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89435" y="6049830"/>
            <a:ext cx="3538329" cy="1883982"/>
          </a:xfrm>
          <a:prstGeom prst="rect">
            <a:avLst/>
          </a:prstGeom>
        </p:spPr>
      </p:pic>
    </p:spTree>
    <p:extLst>
      <p:ext uri="{BB962C8B-B14F-4D97-AF65-F5344CB8AC3E}">
        <p14:creationId xmlns:p14="http://schemas.microsoft.com/office/powerpoint/2010/main" val="101097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FB41F0-C904-4928-A7EE-4F34782678D2}"/>
              </a:ext>
            </a:extLst>
          </p:cNvPr>
          <p:cNvSpPr>
            <a:spLocks noGrp="1"/>
          </p:cNvSpPr>
          <p:nvPr>
            <p:ph idx="1"/>
          </p:nvPr>
        </p:nvSpPr>
        <p:spPr>
          <a:xfrm>
            <a:off x="293205" y="327991"/>
            <a:ext cx="10709412" cy="7573620"/>
          </a:xfrm>
        </p:spPr>
        <p:txBody>
          <a:bodyPr>
            <a:normAutofit lnSpcReduction="10000"/>
          </a:bodyPr>
          <a:lstStyle/>
          <a:p>
            <a:pPr marL="51435" indent="0">
              <a:buNone/>
            </a:pPr>
            <a:r>
              <a:rPr lang="en-US" sz="2900" b="1" dirty="0">
                <a:solidFill>
                  <a:schemeClr val="tx1"/>
                </a:solidFill>
              </a:rPr>
              <a:t>Specific Approaches (Dougan, n.d., p. 3-7)</a:t>
            </a:r>
          </a:p>
          <a:p>
            <a:pPr>
              <a:buFont typeface="Courier New" panose="02070309020205020404" pitchFamily="49" charset="0"/>
              <a:buChar char="o"/>
            </a:pPr>
            <a:r>
              <a:rPr lang="en-US" b="1" dirty="0">
                <a:solidFill>
                  <a:schemeClr val="tx1"/>
                </a:solidFill>
              </a:rPr>
              <a:t>Self-Awareness</a:t>
            </a:r>
          </a:p>
          <a:p>
            <a:pPr marL="51435" indent="0">
              <a:buNone/>
            </a:pPr>
            <a:endParaRPr lang="en-US" b="1" dirty="0">
              <a:solidFill>
                <a:schemeClr val="tx1"/>
              </a:solidFill>
            </a:endParaRPr>
          </a:p>
          <a:p>
            <a:pPr lvl="1">
              <a:buFont typeface="Courier New" panose="02070309020205020404" pitchFamily="49" charset="0"/>
              <a:buChar char="o"/>
            </a:pPr>
            <a:r>
              <a:rPr lang="en-US" b="1" dirty="0">
                <a:solidFill>
                  <a:schemeClr val="tx1"/>
                </a:solidFill>
              </a:rPr>
              <a:t>Explore</a:t>
            </a:r>
            <a:r>
              <a:rPr lang="en-US" dirty="0">
                <a:solidFill>
                  <a:schemeClr val="tx1"/>
                </a:solidFill>
              </a:rPr>
              <a:t> barriers to asking for help, including the perception that it makes the student look “stupid” or that the student would be bothering the instructor (reach out, don’t assume students “get it”)</a:t>
            </a:r>
          </a:p>
          <a:p>
            <a:pPr lvl="1">
              <a:buFont typeface="Courier New" panose="02070309020205020404" pitchFamily="49" charset="0"/>
              <a:buChar char="o"/>
            </a:pPr>
            <a:endParaRPr lang="en-US" b="1" dirty="0">
              <a:solidFill>
                <a:schemeClr val="tx1"/>
              </a:solidFill>
            </a:endParaRPr>
          </a:p>
          <a:p>
            <a:pPr lvl="1">
              <a:buFont typeface="Courier New" panose="02070309020205020404" pitchFamily="49" charset="0"/>
              <a:buChar char="o"/>
            </a:pPr>
            <a:r>
              <a:rPr lang="en-US" b="1" dirty="0">
                <a:solidFill>
                  <a:schemeClr val="tx1"/>
                </a:solidFill>
              </a:rPr>
              <a:t>Use </a:t>
            </a:r>
            <a:r>
              <a:rPr lang="en-US" dirty="0">
                <a:solidFill>
                  <a:schemeClr val="tx1"/>
                </a:solidFill>
              </a:rPr>
              <a:t>growth mindset oriented language when giving feedback to students (“learning is a process, and you’re headed in the right direction” instead of “you tried your best” – indicates there is no room for growth)</a:t>
            </a:r>
          </a:p>
          <a:p>
            <a:pPr>
              <a:buFont typeface="Courier New" panose="02070309020205020404" pitchFamily="49" charset="0"/>
              <a:buChar char="o"/>
            </a:pPr>
            <a:r>
              <a:rPr lang="en-US" b="1" dirty="0">
                <a:solidFill>
                  <a:schemeClr val="tx1"/>
                </a:solidFill>
              </a:rPr>
              <a:t>Self-Management</a:t>
            </a:r>
          </a:p>
          <a:p>
            <a:pPr lvl="1">
              <a:buFont typeface="Courier New" panose="02070309020205020404" pitchFamily="49" charset="0"/>
              <a:buChar char="o"/>
            </a:pPr>
            <a:endParaRPr lang="en-US" dirty="0">
              <a:solidFill>
                <a:schemeClr val="tx1"/>
              </a:solidFill>
            </a:endParaRPr>
          </a:p>
          <a:p>
            <a:pPr lvl="1">
              <a:buFont typeface="Courier New" panose="02070309020205020404" pitchFamily="49" charset="0"/>
              <a:buChar char="o"/>
            </a:pPr>
            <a:r>
              <a:rPr lang="en-US" b="1" dirty="0">
                <a:solidFill>
                  <a:schemeClr val="tx1"/>
                </a:solidFill>
              </a:rPr>
              <a:t>Invite</a:t>
            </a:r>
            <a:r>
              <a:rPr lang="en-US" dirty="0">
                <a:solidFill>
                  <a:schemeClr val="tx1"/>
                </a:solidFill>
              </a:rPr>
              <a:t> successful former students back to make videos or “visit” live sessions to talk about the challenges they faced and how they successfully overcame them</a:t>
            </a:r>
          </a:p>
          <a:p>
            <a:pPr lvl="1">
              <a:buFont typeface="Courier New" panose="02070309020205020404" pitchFamily="49" charset="0"/>
              <a:buChar char="o"/>
            </a:pPr>
            <a:endParaRPr lang="en-US" b="1" dirty="0">
              <a:solidFill>
                <a:schemeClr val="tx1"/>
              </a:solidFill>
            </a:endParaRPr>
          </a:p>
          <a:p>
            <a:pPr lvl="1">
              <a:buFont typeface="Courier New" panose="02070309020205020404" pitchFamily="49" charset="0"/>
              <a:buChar char="o"/>
            </a:pPr>
            <a:r>
              <a:rPr lang="en-US" b="1" dirty="0">
                <a:solidFill>
                  <a:schemeClr val="tx1"/>
                </a:solidFill>
              </a:rPr>
              <a:t>Share </a:t>
            </a:r>
            <a:r>
              <a:rPr lang="en-US" dirty="0">
                <a:solidFill>
                  <a:schemeClr val="tx1"/>
                </a:solidFill>
              </a:rPr>
              <a:t>your “favorite wrong answer” to encourage effort and de-stigmatize mistakes (eliminates barriers and establishes the instructor as approachable) </a:t>
            </a:r>
          </a:p>
          <a:p>
            <a:pPr marL="308610" lvl="1" indent="0">
              <a:buNone/>
            </a:pPr>
            <a:endParaRPr lang="en-US" b="1" dirty="0">
              <a:solidFill>
                <a:schemeClr val="tx1"/>
              </a:solidFill>
            </a:endParaRPr>
          </a:p>
          <a:p>
            <a:pPr lvl="1">
              <a:buFont typeface="Courier New" panose="02070309020205020404" pitchFamily="49" charset="0"/>
              <a:buChar char="o"/>
            </a:pPr>
            <a:r>
              <a:rPr lang="en-US" b="1" dirty="0">
                <a:solidFill>
                  <a:schemeClr val="tx1"/>
                </a:solidFill>
              </a:rPr>
              <a:t>Ask </a:t>
            </a:r>
            <a:r>
              <a:rPr lang="en-US" dirty="0">
                <a:solidFill>
                  <a:schemeClr val="tx1"/>
                </a:solidFill>
              </a:rPr>
              <a:t>students to come up with multiple ways to find the solution. </a:t>
            </a:r>
            <a:r>
              <a:rPr lang="en-US" b="1" dirty="0">
                <a:solidFill>
                  <a:schemeClr val="tx1"/>
                </a:solidFill>
              </a:rPr>
              <a:t>Facilitate</a:t>
            </a:r>
            <a:r>
              <a:rPr lang="en-US" dirty="0">
                <a:solidFill>
                  <a:schemeClr val="tx1"/>
                </a:solidFill>
              </a:rPr>
              <a:t> discussion on the different approaches and ask students to identify and explain what worked best</a:t>
            </a:r>
          </a:p>
        </p:txBody>
      </p:sp>
      <p:pic>
        <p:nvPicPr>
          <p:cNvPr id="7" name="Picture 6">
            <a:extLst>
              <a:ext uri="{FF2B5EF4-FFF2-40B4-BE49-F238E27FC236}">
                <a16:creationId xmlns:a16="http://schemas.microsoft.com/office/drawing/2014/main" id="{2C80EEB5-A04B-44EA-A797-598EA6BF73F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23005" y="2335695"/>
            <a:ext cx="3861351" cy="3861351"/>
          </a:xfrm>
          <a:prstGeom prst="rect">
            <a:avLst/>
          </a:prstGeom>
        </p:spPr>
      </p:pic>
    </p:spTree>
    <p:extLst>
      <p:ext uri="{BB962C8B-B14F-4D97-AF65-F5344CB8AC3E}">
        <p14:creationId xmlns:p14="http://schemas.microsoft.com/office/powerpoint/2010/main" val="275863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81FF2F-C9AA-4EDA-B63B-C7927BFE8B42}"/>
              </a:ext>
            </a:extLst>
          </p:cNvPr>
          <p:cNvSpPr>
            <a:spLocks noGrp="1"/>
          </p:cNvSpPr>
          <p:nvPr>
            <p:ph type="ctrTitle"/>
          </p:nvPr>
        </p:nvSpPr>
        <p:spPr>
          <a:xfrm>
            <a:off x="1975548" y="3065562"/>
            <a:ext cx="9764904" cy="2098475"/>
          </a:xfrm>
        </p:spPr>
        <p:txBody>
          <a:bodyPr>
            <a:normAutofit/>
          </a:bodyPr>
          <a:lstStyle/>
          <a:p>
            <a:r>
              <a:rPr lang="en-US" sz="7300" b="1" dirty="0">
                <a:solidFill>
                  <a:schemeClr val="tx1"/>
                </a:solidFill>
                <a:latin typeface="Corbel" panose="020B0503020204020204" pitchFamily="34" charset="0"/>
              </a:rPr>
              <a:t>Struggling in Silence </a:t>
            </a:r>
            <a:br>
              <a:rPr lang="en-US" dirty="0">
                <a:latin typeface="Corbel" panose="020B0503020204020204" pitchFamily="34" charset="0"/>
              </a:rPr>
            </a:br>
            <a:r>
              <a:rPr lang="en-US" sz="3200" dirty="0">
                <a:latin typeface="Corbel" panose="020B0503020204020204" pitchFamily="34" charset="0"/>
              </a:rPr>
              <a:t>Students’ Mental Health and Social Emotional Learning (SEL)</a:t>
            </a:r>
          </a:p>
        </p:txBody>
      </p:sp>
      <p:pic>
        <p:nvPicPr>
          <p:cNvPr id="8" name="Picture 7">
            <a:extLst>
              <a:ext uri="{FF2B5EF4-FFF2-40B4-BE49-F238E27FC236}">
                <a16:creationId xmlns:a16="http://schemas.microsoft.com/office/drawing/2014/main" id="{6E17E8C9-AE97-4342-B259-DF425920BE1C}"/>
              </a:ext>
            </a:extLst>
          </p:cNvPr>
          <p:cNvPicPr>
            <a:picLocks noChangeAspect="1"/>
          </p:cNvPicPr>
          <p:nvPr/>
        </p:nvPicPr>
        <p:blipFill>
          <a:blip r:embed="rId3"/>
          <a:stretch>
            <a:fillRect/>
          </a:stretch>
        </p:blipFill>
        <p:spPr>
          <a:xfrm>
            <a:off x="11247715" y="5876734"/>
            <a:ext cx="1315346" cy="1315346"/>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id="{60BAD5FF-1A01-42A9-B6B5-A3AA5F7632D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42964" y="379374"/>
            <a:ext cx="2359870" cy="1575602"/>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CA1DFC85-9F6C-4686-B554-375CA6035950}"/>
              </a:ext>
            </a:extLst>
          </p:cNvPr>
          <p:cNvPicPr>
            <a:picLocks noChangeAspect="1"/>
          </p:cNvPicPr>
          <p:nvPr/>
        </p:nvPicPr>
        <p:blipFill>
          <a:blip r:embed="rId6"/>
          <a:stretch>
            <a:fillRect/>
          </a:stretch>
        </p:blipFill>
        <p:spPr>
          <a:xfrm>
            <a:off x="1041190" y="5876734"/>
            <a:ext cx="1639129" cy="147314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79889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FB41F0-C904-4928-A7EE-4F34782678D2}"/>
              </a:ext>
            </a:extLst>
          </p:cNvPr>
          <p:cNvSpPr>
            <a:spLocks noGrp="1"/>
          </p:cNvSpPr>
          <p:nvPr>
            <p:ph idx="1"/>
          </p:nvPr>
        </p:nvSpPr>
        <p:spPr>
          <a:xfrm>
            <a:off x="308113" y="327991"/>
            <a:ext cx="13109713" cy="7583557"/>
          </a:xfrm>
        </p:spPr>
        <p:txBody>
          <a:bodyPr>
            <a:normAutofit lnSpcReduction="10000"/>
          </a:bodyPr>
          <a:lstStyle/>
          <a:p>
            <a:pPr marL="51435" indent="0">
              <a:buNone/>
            </a:pPr>
            <a:r>
              <a:rPr lang="en-US" sz="2900" b="1" dirty="0">
                <a:solidFill>
                  <a:schemeClr val="tx1"/>
                </a:solidFill>
              </a:rPr>
              <a:t>Specific Approaches (Dougan, n.d., p. 3-7)</a:t>
            </a:r>
          </a:p>
          <a:p>
            <a:pPr>
              <a:buFont typeface="Courier New" panose="02070309020205020404" pitchFamily="49" charset="0"/>
              <a:buChar char="o"/>
            </a:pPr>
            <a:r>
              <a:rPr lang="en-US" b="1" dirty="0">
                <a:solidFill>
                  <a:schemeClr val="tx1"/>
                </a:solidFill>
              </a:rPr>
              <a:t>Social Awareness/Relationship Skills</a:t>
            </a:r>
          </a:p>
          <a:p>
            <a:pPr lvl="1">
              <a:buFont typeface="Courier New" panose="02070309020205020404" pitchFamily="49" charset="0"/>
              <a:buChar char="o"/>
            </a:pPr>
            <a:endParaRPr lang="en-US" b="1" dirty="0">
              <a:solidFill>
                <a:schemeClr val="tx1"/>
              </a:solidFill>
            </a:endParaRPr>
          </a:p>
          <a:p>
            <a:pPr lvl="1">
              <a:buFont typeface="Courier New" panose="02070309020205020404" pitchFamily="49" charset="0"/>
              <a:buChar char="o"/>
            </a:pPr>
            <a:r>
              <a:rPr lang="en-US" b="1" dirty="0">
                <a:solidFill>
                  <a:schemeClr val="tx1"/>
                </a:solidFill>
              </a:rPr>
              <a:t>Ask</a:t>
            </a:r>
            <a:r>
              <a:rPr lang="en-US" dirty="0">
                <a:solidFill>
                  <a:schemeClr val="tx1"/>
                </a:solidFill>
              </a:rPr>
              <a:t> frequent questions to continually engage students in what they are learning. </a:t>
            </a:r>
          </a:p>
          <a:p>
            <a:pPr lvl="1">
              <a:buFont typeface="Courier New" panose="02070309020205020404" pitchFamily="49" charset="0"/>
              <a:buChar char="o"/>
            </a:pPr>
            <a:endParaRPr lang="en-US" dirty="0">
              <a:solidFill>
                <a:schemeClr val="tx1"/>
              </a:solidFill>
            </a:endParaRPr>
          </a:p>
          <a:p>
            <a:pPr lvl="1">
              <a:buFont typeface="Courier New" panose="02070309020205020404" pitchFamily="49" charset="0"/>
              <a:buChar char="o"/>
            </a:pPr>
            <a:r>
              <a:rPr lang="en-US" dirty="0">
                <a:solidFill>
                  <a:schemeClr val="tx1"/>
                </a:solidFill>
              </a:rPr>
              <a:t>Have students </a:t>
            </a:r>
            <a:r>
              <a:rPr lang="en-US" b="1" dirty="0">
                <a:solidFill>
                  <a:schemeClr val="tx1"/>
                </a:solidFill>
              </a:rPr>
              <a:t>teach</a:t>
            </a:r>
            <a:r>
              <a:rPr lang="en-US" dirty="0">
                <a:solidFill>
                  <a:schemeClr val="tx1"/>
                </a:solidFill>
              </a:rPr>
              <a:t> back a concept covered or specific steps to a problem. </a:t>
            </a:r>
          </a:p>
          <a:p>
            <a:pPr lvl="2">
              <a:buFont typeface="Courier New" panose="02070309020205020404" pitchFamily="49" charset="0"/>
              <a:buChar char="o"/>
            </a:pPr>
            <a:r>
              <a:rPr lang="en-US" dirty="0">
                <a:solidFill>
                  <a:schemeClr val="tx1"/>
                </a:solidFill>
              </a:rPr>
              <a:t>Group project</a:t>
            </a:r>
          </a:p>
          <a:p>
            <a:pPr lvl="2">
              <a:buFont typeface="Courier New" panose="02070309020205020404" pitchFamily="49" charset="0"/>
              <a:buChar char="o"/>
            </a:pPr>
            <a:r>
              <a:rPr lang="en-US" dirty="0">
                <a:solidFill>
                  <a:schemeClr val="tx1"/>
                </a:solidFill>
              </a:rPr>
              <a:t>Discussion lead</a:t>
            </a:r>
          </a:p>
          <a:p>
            <a:pPr lvl="2">
              <a:buFont typeface="Courier New" panose="02070309020205020404" pitchFamily="49" charset="0"/>
              <a:buChar char="o"/>
            </a:pPr>
            <a:r>
              <a:rPr lang="en-US" dirty="0">
                <a:solidFill>
                  <a:schemeClr val="tx1"/>
                </a:solidFill>
              </a:rPr>
              <a:t>Individual project</a:t>
            </a:r>
          </a:p>
          <a:p>
            <a:pPr lvl="1">
              <a:buFont typeface="Courier New" panose="02070309020205020404" pitchFamily="49" charset="0"/>
              <a:buChar char="o"/>
            </a:pPr>
            <a:endParaRPr lang="en-US" b="1" dirty="0">
              <a:solidFill>
                <a:schemeClr val="tx1"/>
              </a:solidFill>
            </a:endParaRPr>
          </a:p>
          <a:p>
            <a:pPr lvl="1">
              <a:buFont typeface="Courier New" panose="02070309020205020404" pitchFamily="49" charset="0"/>
              <a:buChar char="o"/>
            </a:pPr>
            <a:r>
              <a:rPr lang="en-US" b="1" dirty="0">
                <a:solidFill>
                  <a:schemeClr val="tx1"/>
                </a:solidFill>
              </a:rPr>
              <a:t>Call </a:t>
            </a:r>
            <a:r>
              <a:rPr lang="en-US" dirty="0">
                <a:solidFill>
                  <a:schemeClr val="tx1"/>
                </a:solidFill>
              </a:rPr>
              <a:t>on students randomly (in a “live” lecture or through discussion forums)</a:t>
            </a:r>
          </a:p>
          <a:p>
            <a:pPr lvl="1">
              <a:buFont typeface="Courier New" panose="02070309020205020404" pitchFamily="49" charset="0"/>
              <a:buChar char="o"/>
            </a:pPr>
            <a:endParaRPr lang="en-US" b="1" dirty="0">
              <a:solidFill>
                <a:schemeClr val="tx1"/>
              </a:solidFill>
            </a:endParaRPr>
          </a:p>
          <a:p>
            <a:pPr lvl="1">
              <a:buFont typeface="Courier New" panose="02070309020205020404" pitchFamily="49" charset="0"/>
              <a:buChar char="o"/>
            </a:pPr>
            <a:r>
              <a:rPr lang="en-US" b="1" dirty="0">
                <a:solidFill>
                  <a:schemeClr val="tx1"/>
                </a:solidFill>
              </a:rPr>
              <a:t>Acknowledge</a:t>
            </a:r>
            <a:r>
              <a:rPr lang="en-US" dirty="0">
                <a:solidFill>
                  <a:schemeClr val="tx1"/>
                </a:solidFill>
              </a:rPr>
              <a:t> racism, sexism and other bias as it exists in your subject area and allow students to share their reactions </a:t>
            </a:r>
          </a:p>
          <a:p>
            <a:pPr lvl="1">
              <a:buFont typeface="Courier New" panose="02070309020205020404" pitchFamily="49" charset="0"/>
              <a:buChar char="o"/>
            </a:pPr>
            <a:endParaRPr lang="en-US" b="1" dirty="0">
              <a:solidFill>
                <a:schemeClr val="tx1"/>
              </a:solidFill>
            </a:endParaRPr>
          </a:p>
          <a:p>
            <a:pPr lvl="1">
              <a:buFont typeface="Courier New" panose="02070309020205020404" pitchFamily="49" charset="0"/>
              <a:buChar char="o"/>
            </a:pPr>
            <a:r>
              <a:rPr lang="en-US" b="1" dirty="0">
                <a:solidFill>
                  <a:schemeClr val="tx1"/>
                </a:solidFill>
              </a:rPr>
              <a:t>Choose</a:t>
            </a:r>
            <a:r>
              <a:rPr lang="en-US" dirty="0">
                <a:solidFill>
                  <a:schemeClr val="tx1"/>
                </a:solidFill>
              </a:rPr>
              <a:t> a couple students each week and try to strengthen your relationship by connecting with them individually for feedback, follow up, and support </a:t>
            </a:r>
          </a:p>
          <a:p>
            <a:pPr lvl="1">
              <a:buFont typeface="Courier New" panose="02070309020205020404" pitchFamily="49" charset="0"/>
              <a:buChar char="o"/>
            </a:pPr>
            <a:endParaRPr lang="en-US" dirty="0">
              <a:solidFill>
                <a:schemeClr val="tx1"/>
              </a:solidFill>
            </a:endParaRPr>
          </a:p>
          <a:p>
            <a:pPr lvl="1">
              <a:buFont typeface="Courier New" panose="02070309020205020404" pitchFamily="49" charset="0"/>
              <a:buChar char="o"/>
            </a:pPr>
            <a:r>
              <a:rPr lang="en-US" dirty="0">
                <a:solidFill>
                  <a:schemeClr val="tx1"/>
                </a:solidFill>
              </a:rPr>
              <a:t>When referring students to campus services, </a:t>
            </a:r>
            <a:r>
              <a:rPr lang="en-US" b="1" dirty="0">
                <a:solidFill>
                  <a:schemeClr val="tx1"/>
                </a:solidFill>
              </a:rPr>
              <a:t>provide</a:t>
            </a:r>
            <a:r>
              <a:rPr lang="en-US" dirty="0">
                <a:solidFill>
                  <a:schemeClr val="tx1"/>
                </a:solidFill>
              </a:rPr>
              <a:t> a personal reference and consider walking them to, if possible, or calling ahead to the service to help them make the connection</a:t>
            </a:r>
          </a:p>
        </p:txBody>
      </p:sp>
      <p:pic>
        <p:nvPicPr>
          <p:cNvPr id="4" name="Picture 3">
            <a:extLst>
              <a:ext uri="{FF2B5EF4-FFF2-40B4-BE49-F238E27FC236}">
                <a16:creationId xmlns:a16="http://schemas.microsoft.com/office/drawing/2014/main" id="{5CDDDA0B-4339-4211-B494-7AF0EE8D286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402305" y="318051"/>
            <a:ext cx="3015521" cy="2097157"/>
          </a:xfrm>
          <a:prstGeom prst="rect">
            <a:avLst/>
          </a:prstGeom>
          <a:ln>
            <a:noFill/>
          </a:ln>
          <a:effectLst>
            <a:softEdge rad="112500"/>
          </a:effectLst>
        </p:spPr>
      </p:pic>
    </p:spTree>
    <p:extLst>
      <p:ext uri="{BB962C8B-B14F-4D97-AF65-F5344CB8AC3E}">
        <p14:creationId xmlns:p14="http://schemas.microsoft.com/office/powerpoint/2010/main" val="967303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49032-16C6-4526-8CA5-2C265DE11FD8}"/>
              </a:ext>
            </a:extLst>
          </p:cNvPr>
          <p:cNvSpPr>
            <a:spLocks noGrp="1"/>
          </p:cNvSpPr>
          <p:nvPr>
            <p:ph idx="1"/>
          </p:nvPr>
        </p:nvSpPr>
        <p:spPr>
          <a:xfrm>
            <a:off x="290305" y="3726346"/>
            <a:ext cx="13135390" cy="6172199"/>
          </a:xfrm>
        </p:spPr>
        <p:txBody>
          <a:bodyPr/>
          <a:lstStyle/>
          <a:p>
            <a:pPr algn="ctr">
              <a:buFont typeface="Wingdings" panose="05000000000000000000" pitchFamily="2" charset="2"/>
              <a:buChar char="Ø"/>
            </a:pPr>
            <a:r>
              <a:rPr lang="en-US" dirty="0">
                <a:solidFill>
                  <a:schemeClr val="tx1"/>
                </a:solidFill>
              </a:rPr>
              <a:t>Do you use SEL in your courses? How?</a:t>
            </a:r>
          </a:p>
          <a:p>
            <a:pPr marL="51435" indent="0" algn="ctr">
              <a:buNone/>
            </a:pPr>
            <a:endParaRPr lang="en-US" dirty="0">
              <a:solidFill>
                <a:schemeClr val="tx1"/>
              </a:solidFill>
            </a:endParaRPr>
          </a:p>
          <a:p>
            <a:pPr algn="ctr">
              <a:buFont typeface="Wingdings" panose="05000000000000000000" pitchFamily="2" charset="2"/>
              <a:buChar char="Ø"/>
            </a:pPr>
            <a:r>
              <a:rPr lang="en-US" dirty="0">
                <a:solidFill>
                  <a:schemeClr val="tx1"/>
                </a:solidFill>
              </a:rPr>
              <a:t>How do you plan to use SEL in your courses?</a:t>
            </a:r>
          </a:p>
          <a:p>
            <a:pPr marL="51435" indent="0" algn="ctr">
              <a:buNone/>
            </a:pPr>
            <a:endParaRPr lang="en-US" dirty="0">
              <a:solidFill>
                <a:schemeClr val="tx1"/>
              </a:solidFill>
            </a:endParaRPr>
          </a:p>
          <a:p>
            <a:pPr algn="ctr">
              <a:buFont typeface="Wingdings" panose="05000000000000000000" pitchFamily="2" charset="2"/>
              <a:buChar char="Ø"/>
            </a:pPr>
            <a:r>
              <a:rPr lang="en-US" dirty="0">
                <a:solidFill>
                  <a:schemeClr val="tx1"/>
                </a:solidFill>
              </a:rPr>
              <a:t>What questions do you have about students’ mental health and SEL?</a:t>
            </a:r>
          </a:p>
          <a:p>
            <a:pPr marL="51435" indent="0" algn="ctr">
              <a:buNone/>
            </a:pPr>
            <a:endParaRPr lang="en-US" dirty="0">
              <a:solidFill>
                <a:schemeClr val="tx1"/>
              </a:solidFill>
            </a:endParaRPr>
          </a:p>
          <a:p>
            <a:pPr algn="ctr">
              <a:buFont typeface="Wingdings" panose="05000000000000000000" pitchFamily="2" charset="2"/>
              <a:buChar char="Ø"/>
            </a:pPr>
            <a:r>
              <a:rPr lang="en-US" dirty="0">
                <a:solidFill>
                  <a:schemeClr val="tx1"/>
                </a:solidFill>
              </a:rPr>
              <a:t>Are there strategies that we can implement across the ADN program?</a:t>
            </a:r>
          </a:p>
        </p:txBody>
      </p:sp>
      <p:pic>
        <p:nvPicPr>
          <p:cNvPr id="6" name="Picture 5">
            <a:extLst>
              <a:ext uri="{FF2B5EF4-FFF2-40B4-BE49-F238E27FC236}">
                <a16:creationId xmlns:a16="http://schemas.microsoft.com/office/drawing/2014/main" id="{04B276B6-7B21-4E1D-A424-2AB1296D763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24250" y="597177"/>
            <a:ext cx="6667500" cy="2781300"/>
          </a:xfrm>
          <a:prstGeom prst="rect">
            <a:avLst/>
          </a:prstGeom>
        </p:spPr>
      </p:pic>
    </p:spTree>
    <p:extLst>
      <p:ext uri="{BB962C8B-B14F-4D97-AF65-F5344CB8AC3E}">
        <p14:creationId xmlns:p14="http://schemas.microsoft.com/office/powerpoint/2010/main" val="817979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24C3-91A5-4F75-BFAB-D988CBA0D891}"/>
              </a:ext>
            </a:extLst>
          </p:cNvPr>
          <p:cNvSpPr>
            <a:spLocks noGrp="1"/>
          </p:cNvSpPr>
          <p:nvPr>
            <p:ph type="title"/>
          </p:nvPr>
        </p:nvSpPr>
        <p:spPr>
          <a:xfrm>
            <a:off x="1200150" y="0"/>
            <a:ext cx="11315700" cy="1368505"/>
          </a:xfrm>
        </p:spPr>
        <p:txBody>
          <a:bodyPr/>
          <a:lstStyle/>
          <a:p>
            <a:pPr algn="ctr"/>
            <a:r>
              <a:rPr lang="en-US" dirty="0"/>
              <a:t>References</a:t>
            </a:r>
          </a:p>
        </p:txBody>
      </p:sp>
      <p:sp>
        <p:nvSpPr>
          <p:cNvPr id="3" name="Content Placeholder 2">
            <a:extLst>
              <a:ext uri="{FF2B5EF4-FFF2-40B4-BE49-F238E27FC236}">
                <a16:creationId xmlns:a16="http://schemas.microsoft.com/office/drawing/2014/main" id="{97747F45-6E90-4198-AB07-693FBBF84B23}"/>
              </a:ext>
            </a:extLst>
          </p:cNvPr>
          <p:cNvSpPr>
            <a:spLocks noGrp="1"/>
          </p:cNvSpPr>
          <p:nvPr>
            <p:ph idx="1"/>
          </p:nvPr>
        </p:nvSpPr>
        <p:spPr>
          <a:xfrm>
            <a:off x="713433" y="1085222"/>
            <a:ext cx="14093818" cy="7144378"/>
          </a:xfrm>
        </p:spPr>
        <p:txBody>
          <a:bodyPr>
            <a:normAutofit fontScale="55000" lnSpcReduction="20000"/>
          </a:bodyPr>
          <a:lstStyle/>
          <a:p>
            <a:pPr marL="0" indent="0">
              <a:buNone/>
            </a:pPr>
            <a:r>
              <a:rPr lang="en-US" sz="1700" dirty="0">
                <a:solidFill>
                  <a:schemeClr val="tx1"/>
                </a:solidFill>
                <a:latin typeface="Corbel" panose="020B0503020204020204" pitchFamily="34" charset="0"/>
                <a:cs typeface="Calibri" panose="020F0502020204030204" pitchFamily="34" charset="0"/>
              </a:rPr>
              <a:t>Active Minds. (2020, October). Student mental health survey (September 2020). https://www.activeminds.org/wp-content/uploads/2020/10/Student-Mental-Health-Data-Sheet-Fall-2020-1.pdf</a:t>
            </a:r>
          </a:p>
          <a:p>
            <a:pPr marL="0" indent="0">
              <a:buNone/>
            </a:pPr>
            <a:r>
              <a:rPr lang="en-US" sz="1700" dirty="0">
                <a:solidFill>
                  <a:schemeClr val="tx1"/>
                </a:solidFill>
                <a:latin typeface="Corbel" panose="020B0503020204020204" pitchFamily="34" charset="0"/>
                <a:cs typeface="Calibri" panose="020F0502020204030204" pitchFamily="34" charset="0"/>
              </a:rPr>
              <a:t>Boston University School of Public Health, Mary Christie Foundation, &amp; Healthy Minds Network. (2021, April). The role of faculty in student mental health. https://marychristieinstitute.org/wp-content/uploads/2021/04/The</a:t>
            </a:r>
          </a:p>
          <a:p>
            <a:pPr marL="0" indent="0">
              <a:buNone/>
            </a:pPr>
            <a:r>
              <a:rPr lang="en-US" sz="1700" dirty="0">
                <a:solidFill>
                  <a:schemeClr val="tx1"/>
                </a:solidFill>
                <a:latin typeface="Corbel" panose="020B0503020204020204" pitchFamily="34" charset="0"/>
                <a:cs typeface="Calibri" panose="020F0502020204030204" pitchFamily="34" charset="0"/>
              </a:rPr>
              <a:t>	-Role-of-Faculty-in-Student-Mental-Health.pdf</a:t>
            </a:r>
            <a:endParaRPr lang="en-US" sz="1700" dirty="0">
              <a:solidFill>
                <a:srgbClr val="333333"/>
              </a:solidFill>
              <a:latin typeface="Corbel" panose="020B0503020204020204" pitchFamily="34" charset="0"/>
              <a:ea typeface="Calibri" panose="020F0502020204030204" pitchFamily="34" charset="0"/>
              <a:cs typeface="Calibri" panose="020F0502020204030204" pitchFamily="34" charset="0"/>
            </a:endParaRPr>
          </a:p>
          <a:p>
            <a:pPr marL="0" indent="0">
              <a:buNone/>
            </a:pPr>
            <a:r>
              <a:rPr lang="en-US" sz="1700" dirty="0">
                <a:solidFill>
                  <a:srgbClr val="333333"/>
                </a:solidFill>
                <a:latin typeface="Corbel" panose="020B0503020204020204" pitchFamily="34" charset="0"/>
                <a:ea typeface="Calibri" panose="020F0502020204030204" pitchFamily="34" charset="0"/>
                <a:cs typeface="Calibri" panose="020F0502020204030204" pitchFamily="34" charset="0"/>
              </a:rPr>
              <a:t>Dougan, R. (n.d.). Social emotional learning (SEL) guidebook: Ideas for incorporating SEL activities into your classroom. </a:t>
            </a:r>
            <a:r>
              <a:rPr lang="en-US" sz="1700" i="1" dirty="0">
                <a:solidFill>
                  <a:srgbClr val="333333"/>
                </a:solidFill>
                <a:latin typeface="Corbel" panose="020B0503020204020204" pitchFamily="34" charset="0"/>
                <a:ea typeface="Calibri" panose="020F0502020204030204" pitchFamily="34" charset="0"/>
                <a:cs typeface="Calibri" panose="020F0502020204030204" pitchFamily="34" charset="0"/>
              </a:rPr>
              <a:t>Diablo Valley College</a:t>
            </a:r>
            <a:r>
              <a:rPr lang="en-US" sz="1700" dirty="0">
                <a:solidFill>
                  <a:srgbClr val="333333"/>
                </a:solidFill>
                <a:latin typeface="Corbel" panose="020B0503020204020204" pitchFamily="34" charset="0"/>
                <a:ea typeface="Calibri" panose="020F0502020204030204" pitchFamily="34" charset="0"/>
                <a:cs typeface="Calibri" panose="020F0502020204030204" pitchFamily="34" charset="0"/>
              </a:rPr>
              <a:t>.  https://www.dvc.edu/faculty-staff/pdfs/SEL-Guidebook.pdf</a:t>
            </a:r>
          </a:p>
          <a:p>
            <a:pPr marL="0" indent="0">
              <a:buNone/>
            </a:pPr>
            <a:r>
              <a:rPr lang="en-US" sz="1700" dirty="0">
                <a:solidFill>
                  <a:srgbClr val="333333"/>
                </a:solidFill>
                <a:latin typeface="Corbel" panose="020B0503020204020204" pitchFamily="34" charset="0"/>
                <a:ea typeface="Calibri" panose="020F0502020204030204" pitchFamily="34" charset="0"/>
                <a:cs typeface="Calibri" panose="020F0502020204030204" pitchFamily="34" charset="0"/>
              </a:rPr>
              <a:t>Hui, L., Hafeez, H., &amp; Asif Zaheer, M. (2021, January). COVID-19 and pretentious psychological well-being of students: A threat to educational sustainability. </a:t>
            </a:r>
            <a:r>
              <a:rPr lang="en-US" sz="1700" i="1" dirty="0">
                <a:solidFill>
                  <a:srgbClr val="333333"/>
                </a:solidFill>
                <a:latin typeface="Corbel" panose="020B0503020204020204" pitchFamily="34" charset="0"/>
                <a:ea typeface="Calibri" panose="020F0502020204030204" pitchFamily="34" charset="0"/>
                <a:cs typeface="Calibri" panose="020F0502020204030204" pitchFamily="34" charset="0"/>
              </a:rPr>
              <a:t>Frontiers in Psychology, </a:t>
            </a:r>
            <a:r>
              <a:rPr lang="en-US" sz="1700" i="1" dirty="0">
                <a:solidFill>
                  <a:srgbClr val="000000"/>
                </a:solidFill>
                <a:latin typeface="Corbel" panose="020B0503020204020204" pitchFamily="34" charset="0"/>
                <a:ea typeface="Calibri" panose="020F0502020204030204" pitchFamily="34" charset="0"/>
                <a:cs typeface="Calibri" panose="020F0502020204030204" pitchFamily="34" charset="0"/>
              </a:rPr>
              <a:t>11</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a:t>
            </a: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doi</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10.3389/fpsyg.2020.628003</a:t>
            </a:r>
          </a:p>
          <a:p>
            <a:pPr marL="0" indent="0">
              <a:buNone/>
            </a:pP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Jed Foundation. (2020, October). Survey of college student mental health in 2020. </a:t>
            </a:r>
            <a:r>
              <a:rPr lang="en-US" sz="1700" i="1" dirty="0">
                <a:solidFill>
                  <a:srgbClr val="000000"/>
                </a:solidFill>
                <a:latin typeface="Corbel" panose="020B0503020204020204" pitchFamily="34" charset="0"/>
                <a:ea typeface="Calibri" panose="020F0502020204030204" pitchFamily="34" charset="0"/>
                <a:cs typeface="Calibri" panose="020F0502020204030204" pitchFamily="34" charset="0"/>
              </a:rPr>
              <a:t>News and Views</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https://jedfoundation.org/news-views/survey-of-college-student-mental-health-in-2020/</a:t>
            </a:r>
          </a:p>
          <a:p>
            <a:pPr marL="0" indent="0">
              <a:buNone/>
            </a:pP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Kalkbrenner</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M. T., Brown, E. M., Carlisle, K. L., &amp; Carlisle, R. M. (2019, October). Utility of the REDFLAGS model for supporting community college students’ mental health: Implications for counselors. </a:t>
            </a:r>
            <a:r>
              <a:rPr lang="en-US" sz="1700" i="1" dirty="0">
                <a:solidFill>
                  <a:srgbClr val="000000"/>
                </a:solidFill>
                <a:latin typeface="Corbel" panose="020B0503020204020204" pitchFamily="34" charset="0"/>
                <a:ea typeface="Calibri" panose="020F0502020204030204" pitchFamily="34" charset="0"/>
                <a:cs typeface="Calibri" panose="020F0502020204030204" pitchFamily="34" charset="0"/>
              </a:rPr>
              <a:t>Journal of Counseling and </a:t>
            </a:r>
          </a:p>
          <a:p>
            <a:pPr marL="0" indent="0">
              <a:buNone/>
            </a:pPr>
            <a:r>
              <a:rPr lang="en-US" sz="1700" i="1" dirty="0">
                <a:solidFill>
                  <a:srgbClr val="000000"/>
                </a:solidFill>
                <a:latin typeface="Corbel" panose="020B0503020204020204" pitchFamily="34" charset="0"/>
                <a:ea typeface="Calibri" panose="020F0502020204030204" pitchFamily="34" charset="0"/>
                <a:cs typeface="Calibri" panose="020F0502020204030204" pitchFamily="34" charset="0"/>
              </a:rPr>
              <a:t>	Development, 97</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(4). </a:t>
            </a: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doi</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10.1002/jcad.12290</a:t>
            </a:r>
            <a:endParaRPr lang="en-US" sz="1700" dirty="0">
              <a:latin typeface="Corbel" panose="020B0503020204020204" pitchFamily="34" charset="0"/>
              <a:ea typeface="Calibri" panose="020F0502020204030204" pitchFamily="34" charset="0"/>
              <a:cs typeface="Calibri" panose="020F0502020204030204" pitchFamily="34" charset="0"/>
            </a:endParaRPr>
          </a:p>
          <a:p>
            <a:pPr marL="0" indent="0">
              <a:buNone/>
            </a:pPr>
            <a:r>
              <a:rPr lang="en-US" sz="1700" dirty="0">
                <a:latin typeface="Corbel" panose="020B0503020204020204" pitchFamily="34" charset="0"/>
                <a:ea typeface="Calibri" panose="020F0502020204030204" pitchFamily="34" charset="0"/>
                <a:cs typeface="Calibri" panose="020F0502020204030204" pitchFamily="34" charset="0"/>
              </a:rPr>
              <a:t>National Student Clearinghouse. [NSC]. (2022). Completing college national and state reports. https://nscresearchcenter.org/completing-</a:t>
            </a:r>
          </a:p>
          <a:p>
            <a:pPr marL="0" indent="0">
              <a:buNone/>
            </a:pPr>
            <a:r>
              <a:rPr lang="en-US" sz="1700" dirty="0">
                <a:latin typeface="Corbel" panose="020B0503020204020204" pitchFamily="34" charset="0"/>
                <a:ea typeface="Calibri" panose="020F0502020204030204" pitchFamily="34" charset="0"/>
                <a:cs typeface="Calibri" panose="020F0502020204030204" pitchFamily="34" charset="0"/>
              </a:rPr>
              <a:t>	college/#:~:text=The%20national%20six%2Dyear%20college,completion%20rates%20over%20last%20year.</a:t>
            </a:r>
          </a:p>
          <a:p>
            <a:pPr marL="0" indent="0">
              <a:buNone/>
            </a:pPr>
            <a:r>
              <a:rPr lang="en-US" sz="1700" dirty="0">
                <a:latin typeface="Corbel" panose="020B0503020204020204" pitchFamily="34" charset="0"/>
                <a:ea typeface="Calibri" panose="020F0502020204030204" pitchFamily="34" charset="0"/>
                <a:cs typeface="Calibri" panose="020F0502020204030204" pitchFamily="34" charset="0"/>
              </a:rPr>
              <a:t>Padron, I., Fraga, I. </a:t>
            </a:r>
            <a:r>
              <a:rPr lang="en-US" sz="1700" dirty="0" err="1">
                <a:latin typeface="Corbel" panose="020B0503020204020204" pitchFamily="34" charset="0"/>
                <a:ea typeface="Calibri" panose="020F0502020204030204" pitchFamily="34" charset="0"/>
                <a:cs typeface="Calibri" panose="020F0502020204030204" pitchFamily="34" charset="0"/>
              </a:rPr>
              <a:t>Vieitez</a:t>
            </a:r>
            <a:r>
              <a:rPr lang="en-US" sz="1700" dirty="0">
                <a:latin typeface="Corbel" panose="020B0503020204020204" pitchFamily="34" charset="0"/>
                <a:ea typeface="Calibri" panose="020F0502020204030204" pitchFamily="34" charset="0"/>
                <a:cs typeface="Calibri" panose="020F0502020204030204" pitchFamily="34" charset="0"/>
              </a:rPr>
              <a:t>, L., Montes, C., &amp; Romero, E. (2021, January). A study on the psychological wound of COVID-19 in university students. </a:t>
            </a:r>
            <a:r>
              <a:rPr lang="en-US" sz="1700" i="1" dirty="0">
                <a:latin typeface="Corbel" panose="020B0503020204020204" pitchFamily="34" charset="0"/>
                <a:ea typeface="Calibri" panose="020F0502020204030204" pitchFamily="34" charset="0"/>
                <a:cs typeface="Calibri" panose="020F0502020204030204" pitchFamily="34" charset="0"/>
              </a:rPr>
              <a:t>Frontiers in Psychology, 2</a:t>
            </a:r>
            <a:r>
              <a:rPr lang="en-US" sz="1700" dirty="0">
                <a:latin typeface="Corbel" panose="020B0503020204020204" pitchFamily="34" charset="0"/>
                <a:ea typeface="Calibri" panose="020F0502020204030204" pitchFamily="34" charset="0"/>
                <a:cs typeface="Calibri" panose="020F0502020204030204" pitchFamily="34" charset="0"/>
              </a:rPr>
              <a:t>. </a:t>
            </a:r>
            <a:r>
              <a:rPr lang="en-US" sz="1700" dirty="0" err="1">
                <a:latin typeface="Corbel" panose="020B0503020204020204" pitchFamily="34" charset="0"/>
                <a:ea typeface="Calibri" panose="020F0502020204030204" pitchFamily="34" charset="0"/>
                <a:cs typeface="Calibri" panose="020F0502020204030204" pitchFamily="34" charset="0"/>
              </a:rPr>
              <a:t>doi</a:t>
            </a:r>
            <a:r>
              <a:rPr lang="en-US" sz="1700" dirty="0">
                <a:latin typeface="Corbel" panose="020B0503020204020204" pitchFamily="34" charset="0"/>
                <a:ea typeface="Calibri" panose="020F0502020204030204" pitchFamily="34" charset="0"/>
                <a:cs typeface="Calibri" panose="020F0502020204030204" pitchFamily="34" charset="0"/>
              </a:rPr>
              <a:t>: 10.3389/fpsyg.2021.589927</a:t>
            </a:r>
          </a:p>
          <a:p>
            <a:pPr marL="0" indent="0">
              <a:buNone/>
            </a:pPr>
            <a:r>
              <a:rPr lang="en-US" sz="1700" dirty="0">
                <a:latin typeface="Corbel" panose="020B0503020204020204" pitchFamily="34" charset="0"/>
                <a:ea typeface="Calibri" panose="020F0502020204030204" pitchFamily="34" charset="0"/>
                <a:cs typeface="Calibri" panose="020F0502020204030204" pitchFamily="34" charset="0"/>
              </a:rPr>
              <a:t>Reinert, P. (2019). Social-emotional learning: A model for higher education. </a:t>
            </a:r>
            <a:r>
              <a:rPr lang="en-US" sz="1700" i="1" dirty="0">
                <a:latin typeface="Corbel" panose="020B0503020204020204" pitchFamily="34" charset="0"/>
                <a:ea typeface="Calibri" panose="020F0502020204030204" pitchFamily="34" charset="0"/>
                <a:cs typeface="Calibri" panose="020F0502020204030204" pitchFamily="34" charset="0"/>
              </a:rPr>
              <a:t>Journal of Research in Innovative Teaching and Learning, 12</a:t>
            </a:r>
            <a:r>
              <a:rPr lang="en-US" sz="1700" dirty="0">
                <a:latin typeface="Corbel" panose="020B0503020204020204" pitchFamily="34" charset="0"/>
                <a:ea typeface="Calibri" panose="020F0502020204030204" pitchFamily="34" charset="0"/>
                <a:cs typeface="Calibri" panose="020F0502020204030204" pitchFamily="34" charset="0"/>
              </a:rPr>
              <a:t>(2). </a:t>
            </a:r>
            <a:r>
              <a:rPr lang="en-US" sz="1700" dirty="0" err="1">
                <a:latin typeface="Corbel" panose="020B0503020204020204" pitchFamily="34" charset="0"/>
                <a:ea typeface="Calibri" panose="020F0502020204030204" pitchFamily="34" charset="0"/>
                <a:cs typeface="Calibri" panose="020F0502020204030204" pitchFamily="34" charset="0"/>
              </a:rPr>
              <a:t>doi</a:t>
            </a:r>
            <a:r>
              <a:rPr lang="en-US" sz="1700" dirty="0">
                <a:latin typeface="Corbel" panose="020B0503020204020204" pitchFamily="34" charset="0"/>
                <a:ea typeface="Calibri" panose="020F0502020204030204" pitchFamily="34" charset="0"/>
                <a:cs typeface="Calibri" panose="020F0502020204030204" pitchFamily="34" charset="0"/>
              </a:rPr>
              <a:t>: 10.1108/JRIT-02-2019-0039</a:t>
            </a:r>
          </a:p>
          <a:p>
            <a:pPr marL="0" indent="0">
              <a:buNone/>
            </a:pP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Rudenstine, S., McNeal, K., </a:t>
            </a: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Schulder</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T., </a:t>
            </a: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Ettman</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C., Hernandez, M., </a:t>
            </a: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Gvozdieva</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K., &amp; Galea, S. (2020, October). Depression and anxiety during the COVID-16 Pandemic in urban, low-income public university sample. </a:t>
            </a:r>
            <a:r>
              <a:rPr lang="en-US" sz="1700" i="1" dirty="0">
                <a:solidFill>
                  <a:srgbClr val="000000"/>
                </a:solidFill>
                <a:latin typeface="Corbel" panose="020B0503020204020204" pitchFamily="34" charset="0"/>
                <a:ea typeface="Calibri" panose="020F0502020204030204" pitchFamily="34" charset="0"/>
                <a:cs typeface="Calibri" panose="020F0502020204030204" pitchFamily="34" charset="0"/>
              </a:rPr>
              <a:t>Journal of </a:t>
            </a:r>
          </a:p>
          <a:p>
            <a:pPr marL="0" indent="0">
              <a:buNone/>
            </a:pPr>
            <a:r>
              <a:rPr lang="en-US" sz="1700" i="1" dirty="0">
                <a:solidFill>
                  <a:srgbClr val="000000"/>
                </a:solidFill>
                <a:latin typeface="Corbel" panose="020B0503020204020204" pitchFamily="34" charset="0"/>
                <a:ea typeface="Calibri" panose="020F0502020204030204" pitchFamily="34" charset="0"/>
                <a:cs typeface="Calibri" panose="020F0502020204030204" pitchFamily="34" charset="0"/>
              </a:rPr>
              <a:t>	Traumatic Stress, 34</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(1). https://onlinelibrary.wiley.com/doi/full/10.1002/jts.22600_</a:t>
            </a:r>
            <a:endParaRPr lang="en-US" sz="1700" dirty="0">
              <a:latin typeface="Corbel" panose="020B0503020204020204" pitchFamily="34" charset="0"/>
              <a:ea typeface="Calibri" panose="020F0502020204030204" pitchFamily="34" charset="0"/>
              <a:cs typeface="Calibri" panose="020F0502020204030204" pitchFamily="34" charset="0"/>
            </a:endParaRPr>
          </a:p>
          <a:p>
            <a:pPr marL="0" indent="0">
              <a:buNone/>
            </a:pP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Son, C. Hegde, S., Smith, A., Wang, Z., &amp; </a:t>
            </a: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Sasangohar</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F. (2020, September). Effects of COVID-19 on college students’ mental health in the United States: Interview survey study. </a:t>
            </a:r>
            <a:r>
              <a:rPr lang="en-US" sz="1700" i="1" dirty="0">
                <a:solidFill>
                  <a:srgbClr val="000000"/>
                </a:solidFill>
                <a:latin typeface="Corbel" panose="020B0503020204020204" pitchFamily="34" charset="0"/>
                <a:ea typeface="Calibri" panose="020F0502020204030204" pitchFamily="34" charset="0"/>
                <a:cs typeface="Calibri" panose="020F0502020204030204" pitchFamily="34" charset="0"/>
              </a:rPr>
              <a:t>Journal of Medical Internet Research, 22</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a:t>
            </a:r>
            <a:endParaRPr lang="en-US" sz="1700" dirty="0">
              <a:latin typeface="Corbel" panose="020B0503020204020204" pitchFamily="34" charset="0"/>
              <a:ea typeface="Calibri" panose="020F0502020204030204" pitchFamily="34" charset="0"/>
              <a:cs typeface="Calibri" panose="020F0502020204030204" pitchFamily="34" charset="0"/>
            </a:endParaRPr>
          </a:p>
          <a:p>
            <a:pPr marL="0" indent="0">
              <a:buNone/>
            </a:pP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Sun, Y., Lin, S., &amp; </a:t>
            </a: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Kien</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a:t>
            </a: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Hoa</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Chung, K. (2020, December). University students’ perceived peer support and experienced depressive symptoms during the COVID-19 pandemic: The mediating role of emotional well-being. </a:t>
            </a:r>
          </a:p>
          <a:p>
            <a:pPr marL="0" indent="0">
              <a:buNone/>
            </a:pPr>
            <a:r>
              <a:rPr lang="en-US" sz="1700" i="1" dirty="0">
                <a:solidFill>
                  <a:srgbClr val="000000"/>
                </a:solidFill>
                <a:latin typeface="Corbel" panose="020B0503020204020204" pitchFamily="34" charset="0"/>
                <a:ea typeface="Calibri" panose="020F0502020204030204" pitchFamily="34" charset="0"/>
                <a:cs typeface="Calibri" panose="020F0502020204030204" pitchFamily="34" charset="0"/>
              </a:rPr>
              <a:t>	International Journal of Environmental Research and Public Health, 17</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a:t>
            </a: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doi</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10.3390/ijerph17249308</a:t>
            </a:r>
          </a:p>
          <a:p>
            <a:pPr marL="0" indent="0">
              <a:buNone/>
            </a:pP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Teuber</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Z., Jia, H., &amp; </a:t>
            </a: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Niewohner</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T. (2021). Satisfying students’ psychological needs during the COVID-19 outbreak in German higher education institutions. </a:t>
            </a:r>
            <a:r>
              <a:rPr lang="en-US" sz="1700" i="1" dirty="0">
                <a:solidFill>
                  <a:srgbClr val="000000"/>
                </a:solidFill>
                <a:latin typeface="Corbel" panose="020B0503020204020204" pitchFamily="34" charset="0"/>
                <a:ea typeface="Calibri" panose="020F0502020204030204" pitchFamily="34" charset="0"/>
                <a:cs typeface="Calibri" panose="020F0502020204030204" pitchFamily="34" charset="0"/>
              </a:rPr>
              <a:t>Frontiers in Education,6</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(679695). </a:t>
            </a:r>
            <a:r>
              <a:rPr lang="en-US" sz="1400" dirty="0" err="1">
                <a:latin typeface="Corbel" panose="020B0503020204020204" pitchFamily="34" charset="0"/>
              </a:rPr>
              <a:t>doi</a:t>
            </a:r>
            <a:r>
              <a:rPr lang="en-US" sz="1400" dirty="0">
                <a:latin typeface="Corbel" panose="020B0503020204020204" pitchFamily="34" charset="0"/>
              </a:rPr>
              <a:t>: 10.3389/feduc.2021.679695 </a:t>
            </a:r>
            <a:endPar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endParaRPr>
          </a:p>
          <a:p>
            <a:pPr marL="0" indent="0">
              <a:buNone/>
            </a:pP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Thomas, N., Barr, P., </a:t>
            </a: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Hottell</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D., Adkins, A., &amp; Dick, D. (2021). Longitudinal influence of behavioral health, emotional health, and student involvement on college student retention. </a:t>
            </a:r>
            <a:r>
              <a:rPr lang="en-US" sz="1700" i="1" dirty="0">
                <a:solidFill>
                  <a:srgbClr val="000000"/>
                </a:solidFill>
                <a:latin typeface="Corbel" panose="020B0503020204020204" pitchFamily="34" charset="0"/>
                <a:ea typeface="Calibri" panose="020F0502020204030204" pitchFamily="34" charset="0"/>
                <a:cs typeface="Calibri" panose="020F0502020204030204" pitchFamily="34" charset="0"/>
              </a:rPr>
              <a:t>Journal of College Student Development, 62</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(1). </a:t>
            </a: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doi</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10.1353/csd.2021.0001</a:t>
            </a:r>
          </a:p>
          <a:p>
            <a:pPr marL="0" indent="0">
              <a:buNone/>
            </a:pP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University of California – Berkeley. (n.d.). SEL for students: Social awareness and relationship skills. </a:t>
            </a:r>
            <a:r>
              <a:rPr lang="en-US" sz="1700" i="1" dirty="0">
                <a:solidFill>
                  <a:srgbClr val="000000"/>
                </a:solidFill>
                <a:latin typeface="Corbel" panose="020B0503020204020204" pitchFamily="34" charset="0"/>
                <a:ea typeface="Calibri" panose="020F0502020204030204" pitchFamily="34" charset="0"/>
                <a:cs typeface="Calibri" panose="020F0502020204030204" pitchFamily="34" charset="0"/>
              </a:rPr>
              <a:t>Greater Good in Education</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https://ggie.berkeley.edu/student-well-being/sel-for-students-social-awareness-and-relationship-</a:t>
            </a:r>
          </a:p>
          <a:p>
            <a:pPr marL="0" indent="0">
              <a:buNone/>
            </a:pP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skills/#tab__1</a:t>
            </a:r>
          </a:p>
          <a:p>
            <a:pPr marL="0" indent="0">
              <a:buNone/>
            </a:pPr>
            <a:r>
              <a:rPr lang="en-US" sz="1700" dirty="0">
                <a:latin typeface="Corbel" panose="020B0503020204020204" pitchFamily="34" charset="0"/>
                <a:ea typeface="Calibri" panose="020F0502020204030204" pitchFamily="34" charset="0"/>
                <a:cs typeface="Calibri" panose="020F0502020204030204" pitchFamily="34" charset="0"/>
              </a:rPr>
              <a:t>Walker, G. (2019). Social and emotional learning and studies on fostering synergistic development: Editorial comment. </a:t>
            </a:r>
            <a:r>
              <a:rPr lang="en-US" sz="1700" i="1" dirty="0">
                <a:latin typeface="Corbel" panose="020B0503020204020204" pitchFamily="34" charset="0"/>
                <a:ea typeface="Calibri" panose="020F0502020204030204" pitchFamily="34" charset="0"/>
                <a:cs typeface="Calibri" panose="020F0502020204030204" pitchFamily="34" charset="0"/>
              </a:rPr>
              <a:t>Journal of Research in Innovation in Teaching and Learning, 12</a:t>
            </a:r>
            <a:r>
              <a:rPr lang="en-US" sz="1700" dirty="0">
                <a:latin typeface="Corbel" panose="020B0503020204020204" pitchFamily="34" charset="0"/>
                <a:ea typeface="Calibri" panose="020F0502020204030204" pitchFamily="34" charset="0"/>
                <a:cs typeface="Calibri" panose="020F0502020204030204" pitchFamily="34" charset="0"/>
              </a:rPr>
              <a:t>(2). 102-105. </a:t>
            </a:r>
            <a:r>
              <a:rPr lang="en-US" sz="1700" dirty="0" err="1">
                <a:latin typeface="Corbel" panose="020B0503020204020204" pitchFamily="34" charset="0"/>
                <a:ea typeface="Calibri" panose="020F0502020204030204" pitchFamily="34" charset="0"/>
                <a:cs typeface="Calibri" panose="020F0502020204030204" pitchFamily="34" charset="0"/>
              </a:rPr>
              <a:t>doi</a:t>
            </a:r>
            <a:r>
              <a:rPr lang="en-US" sz="1700" dirty="0">
                <a:latin typeface="Corbel" panose="020B0503020204020204" pitchFamily="34" charset="0"/>
                <a:ea typeface="Calibri" panose="020F0502020204030204" pitchFamily="34" charset="0"/>
                <a:cs typeface="Calibri" panose="020F0502020204030204" pitchFamily="34" charset="0"/>
              </a:rPr>
              <a:t>: 10.1108/JRIT-08-2019-048</a:t>
            </a:r>
          </a:p>
          <a:p>
            <a:pPr marL="0" indent="0">
              <a:buNone/>
            </a:pP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Wang, X., Hedge, S., Son, C., Keller, B., Smith, A., &amp; </a:t>
            </a:r>
            <a:r>
              <a:rPr lang="en-US" sz="1700" dirty="0" err="1">
                <a:solidFill>
                  <a:srgbClr val="000000"/>
                </a:solidFill>
                <a:latin typeface="Corbel" panose="020B0503020204020204" pitchFamily="34" charset="0"/>
                <a:ea typeface="Calibri" panose="020F0502020204030204" pitchFamily="34" charset="0"/>
                <a:cs typeface="Calibri" panose="020F0502020204030204" pitchFamily="34" charset="0"/>
              </a:rPr>
              <a:t>Sasangohar</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 F. (2020, September). Investigating mental health of US college students during the COVID-19 pandemic: A cross-sectional survey study. </a:t>
            </a:r>
            <a:r>
              <a:rPr lang="en-US" sz="1700" i="1" dirty="0">
                <a:solidFill>
                  <a:srgbClr val="000000"/>
                </a:solidFill>
                <a:latin typeface="Corbel" panose="020B0503020204020204" pitchFamily="34" charset="0"/>
                <a:ea typeface="Calibri" panose="020F0502020204030204" pitchFamily="34" charset="0"/>
                <a:cs typeface="Calibri" panose="020F0502020204030204" pitchFamily="34" charset="0"/>
              </a:rPr>
              <a:t>Journal of Medical </a:t>
            </a:r>
          </a:p>
          <a:p>
            <a:pPr marL="0" indent="0">
              <a:buNone/>
            </a:pPr>
            <a:r>
              <a:rPr lang="en-US" sz="1700" i="1" dirty="0">
                <a:solidFill>
                  <a:srgbClr val="000000"/>
                </a:solidFill>
                <a:latin typeface="Corbel" panose="020B0503020204020204" pitchFamily="34" charset="0"/>
                <a:ea typeface="Calibri" panose="020F0502020204030204" pitchFamily="34" charset="0"/>
                <a:cs typeface="Calibri" panose="020F0502020204030204" pitchFamily="34" charset="0"/>
              </a:rPr>
              <a:t>	Internet Research, 22</a:t>
            </a:r>
            <a:r>
              <a:rPr lang="en-US" sz="1700" dirty="0">
                <a:solidFill>
                  <a:srgbClr val="000000"/>
                </a:solidFill>
                <a:latin typeface="Corbel" panose="020B0503020204020204" pitchFamily="34" charset="0"/>
                <a:ea typeface="Calibri" panose="020F0502020204030204" pitchFamily="34" charset="0"/>
                <a:cs typeface="Calibri" panose="020F0502020204030204" pitchFamily="34" charset="0"/>
              </a:rPr>
              <a:t>(9). </a:t>
            </a:r>
          </a:p>
          <a:p>
            <a:pPr marL="0" indent="0">
              <a:buNone/>
            </a:pPr>
            <a:r>
              <a:rPr lang="en-US" sz="1700" dirty="0" err="1">
                <a:latin typeface="Corbel" panose="020B0503020204020204" pitchFamily="34" charset="0"/>
                <a:ea typeface="Calibri" panose="020F0502020204030204" pitchFamily="34" charset="0"/>
                <a:cs typeface="Calibri" panose="020F0502020204030204" pitchFamily="34" charset="0"/>
              </a:rPr>
              <a:t>Wilcher</a:t>
            </a:r>
            <a:r>
              <a:rPr lang="en-US" sz="1700" dirty="0">
                <a:latin typeface="Corbel" panose="020B0503020204020204" pitchFamily="34" charset="0"/>
                <a:ea typeface="Calibri" panose="020F0502020204030204" pitchFamily="34" charset="0"/>
                <a:cs typeface="Calibri" panose="020F0502020204030204" pitchFamily="34" charset="0"/>
              </a:rPr>
              <a:t>, T. (2020, February). Supporting the “whole” student: Social emotional learning (SEL) and the flipped classroom. </a:t>
            </a:r>
            <a:r>
              <a:rPr lang="en-US" sz="1700" i="1" dirty="0">
                <a:latin typeface="Corbel" panose="020B0503020204020204" pitchFamily="34" charset="0"/>
                <a:ea typeface="Calibri" panose="020F0502020204030204" pitchFamily="34" charset="0"/>
                <a:cs typeface="Calibri" panose="020F0502020204030204" pitchFamily="34" charset="0"/>
              </a:rPr>
              <a:t>Center for Faculty Development News</a:t>
            </a:r>
            <a:r>
              <a:rPr lang="en-US" sz="1700" dirty="0">
                <a:latin typeface="Corbel" panose="020B0503020204020204" pitchFamily="34" charset="0"/>
                <a:ea typeface="Calibri" panose="020F0502020204030204" pitchFamily="34" charset="0"/>
                <a:cs typeface="Calibri" panose="020F0502020204030204" pitchFamily="34" charset="0"/>
              </a:rPr>
              <a:t>. </a:t>
            </a:r>
          </a:p>
          <a:p>
            <a:pPr marL="0" indent="0">
              <a:buNone/>
            </a:pPr>
            <a:r>
              <a:rPr lang="en-US" sz="1700" dirty="0">
                <a:latin typeface="Corbel" panose="020B0503020204020204" pitchFamily="34" charset="0"/>
                <a:ea typeface="Calibri" panose="020F0502020204030204" pitchFamily="34" charset="0"/>
                <a:cs typeface="Calibri" panose="020F0502020204030204" pitchFamily="34" charset="0"/>
              </a:rPr>
              <a:t>	https://www.odu.edu/facultydevelopment/news/2020/2/supporting_the_whole</a:t>
            </a:r>
          </a:p>
          <a:p>
            <a:pPr marL="0" indent="0">
              <a:buNone/>
            </a:pPr>
            <a:endParaRPr lang="en-US" dirty="0"/>
          </a:p>
        </p:txBody>
      </p:sp>
    </p:spTree>
    <p:extLst>
      <p:ext uri="{BB962C8B-B14F-4D97-AF65-F5344CB8AC3E}">
        <p14:creationId xmlns:p14="http://schemas.microsoft.com/office/powerpoint/2010/main" val="2960890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2FF330-69D6-4D6F-AE2A-DECB2FB971E5}"/>
              </a:ext>
            </a:extLst>
          </p:cNvPr>
          <p:cNvPicPr>
            <a:picLocks noChangeAspect="1"/>
          </p:cNvPicPr>
          <p:nvPr/>
        </p:nvPicPr>
        <p:blipFill>
          <a:blip r:embed="rId2"/>
          <a:stretch>
            <a:fillRect/>
          </a:stretch>
        </p:blipFill>
        <p:spPr>
          <a:xfrm>
            <a:off x="1072310" y="2143125"/>
            <a:ext cx="3600450" cy="3943350"/>
          </a:xfrm>
          <a:prstGeom prst="rect">
            <a:avLst/>
          </a:prstGeom>
          <a:ln w="228600" cap="sq" cmpd="thickThin">
            <a:solidFill>
              <a:srgbClr val="000000"/>
            </a:solidFill>
            <a:prstDash val="solid"/>
            <a:miter lim="800000"/>
          </a:ln>
          <a:effectLst>
            <a:innerShdw blurRad="76200">
              <a:srgbClr val="000000"/>
            </a:innerShdw>
          </a:effectLst>
        </p:spPr>
      </p:pic>
      <p:sp>
        <p:nvSpPr>
          <p:cNvPr id="5" name="Content Placeholder 2">
            <a:extLst>
              <a:ext uri="{FF2B5EF4-FFF2-40B4-BE49-F238E27FC236}">
                <a16:creationId xmlns:a16="http://schemas.microsoft.com/office/drawing/2014/main" id="{70EBED9B-02A9-44B0-BBB5-11426DE11CD3}"/>
              </a:ext>
            </a:extLst>
          </p:cNvPr>
          <p:cNvSpPr>
            <a:spLocks noGrp="1"/>
          </p:cNvSpPr>
          <p:nvPr>
            <p:ph idx="1"/>
          </p:nvPr>
        </p:nvSpPr>
        <p:spPr>
          <a:xfrm>
            <a:off x="5295482" y="965627"/>
            <a:ext cx="7891620" cy="629834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800" dirty="0">
                <a:latin typeface="Corbel" panose="020B0503020204020204" pitchFamily="34" charset="0"/>
              </a:rPr>
              <a:t>Heather Burke, M.A.</a:t>
            </a:r>
          </a:p>
          <a:p>
            <a:pPr lvl="1"/>
            <a:r>
              <a:rPr lang="en-US" dirty="0">
                <a:latin typeface="Corbel" panose="020B0503020204020204" pitchFamily="34" charset="0"/>
              </a:rPr>
              <a:t>Associate Professor, English, Hondros College of Nursing</a:t>
            </a:r>
          </a:p>
          <a:p>
            <a:pPr marL="530352" lvl="1" indent="0">
              <a:buNone/>
            </a:pPr>
            <a:endParaRPr lang="en-US" dirty="0">
              <a:latin typeface="Corbel" panose="020B0503020204020204" pitchFamily="34" charset="0"/>
            </a:endParaRPr>
          </a:p>
          <a:p>
            <a:pPr lvl="1"/>
            <a:r>
              <a:rPr lang="en-US" dirty="0">
                <a:latin typeface="Corbel" panose="020B0503020204020204" pitchFamily="34" charset="0"/>
              </a:rPr>
              <a:t>Professional Development Coordinator (Co-Chair), Quality Matters Ohio Executive Board</a:t>
            </a:r>
          </a:p>
          <a:p>
            <a:pPr marL="530352" lvl="1" indent="0">
              <a:buNone/>
            </a:pPr>
            <a:endParaRPr lang="en-US" dirty="0">
              <a:latin typeface="Corbel" panose="020B0503020204020204" pitchFamily="34" charset="0"/>
            </a:endParaRPr>
          </a:p>
          <a:p>
            <a:pPr lvl="1"/>
            <a:r>
              <a:rPr lang="en-US" dirty="0">
                <a:latin typeface="Corbel" panose="020B0503020204020204" pitchFamily="34" charset="0"/>
              </a:rPr>
              <a:t>Quality Matters Coordinator, Hondros College of Nursing</a:t>
            </a:r>
          </a:p>
          <a:p>
            <a:pPr marL="530352" lvl="1" indent="0">
              <a:buNone/>
            </a:pPr>
            <a:endParaRPr lang="en-US" dirty="0">
              <a:latin typeface="Corbel" panose="020B0503020204020204" pitchFamily="34" charset="0"/>
            </a:endParaRPr>
          </a:p>
          <a:p>
            <a:pPr lvl="1"/>
            <a:r>
              <a:rPr lang="en-US" dirty="0">
                <a:latin typeface="Corbel" panose="020B0503020204020204" pitchFamily="34" charset="0"/>
              </a:rPr>
              <a:t>Master Reviewer (Higher Education, K-12, &amp; K-12 Publisher)</a:t>
            </a:r>
          </a:p>
          <a:p>
            <a:pPr marL="530352" lvl="1" indent="0">
              <a:buNone/>
            </a:pPr>
            <a:endParaRPr lang="en-US" dirty="0">
              <a:latin typeface="Corbel" panose="020B0503020204020204" pitchFamily="34" charset="0"/>
            </a:endParaRPr>
          </a:p>
          <a:p>
            <a:pPr lvl="1"/>
            <a:r>
              <a:rPr lang="en-US" dirty="0">
                <a:latin typeface="Corbel" panose="020B0503020204020204" pitchFamily="34" charset="0"/>
              </a:rPr>
              <a:t>Peer Reviewer (Higher Education, K-12, &amp; K-12 Publisher)</a:t>
            </a:r>
          </a:p>
          <a:p>
            <a:pPr marL="530352" lvl="1" indent="0">
              <a:buNone/>
            </a:pPr>
            <a:endParaRPr lang="en-US" dirty="0">
              <a:latin typeface="Corbel" panose="020B0503020204020204" pitchFamily="34" charset="0"/>
            </a:endParaRPr>
          </a:p>
          <a:p>
            <a:pPr lvl="1"/>
            <a:r>
              <a:rPr lang="en-US" dirty="0">
                <a:latin typeface="Corbel" panose="020B0503020204020204" pitchFamily="34" charset="0"/>
              </a:rPr>
              <a:t>Teaching since 2008, online since 2010, and fully online since 2017</a:t>
            </a:r>
          </a:p>
          <a:p>
            <a:endParaRPr lang="en-US" dirty="0">
              <a:latin typeface="Corbel" panose="020B0503020204020204" pitchFamily="34" charset="0"/>
            </a:endParaRPr>
          </a:p>
          <a:p>
            <a:endParaRPr lang="en-US" dirty="0"/>
          </a:p>
        </p:txBody>
      </p:sp>
      <p:pic>
        <p:nvPicPr>
          <p:cNvPr id="6" name="Picture 5">
            <a:extLst>
              <a:ext uri="{FF2B5EF4-FFF2-40B4-BE49-F238E27FC236}">
                <a16:creationId xmlns:a16="http://schemas.microsoft.com/office/drawing/2014/main" id="{22DC5FD9-1F64-49B2-9388-D7FBBD4DFA62}"/>
              </a:ext>
            </a:extLst>
          </p:cNvPr>
          <p:cNvPicPr>
            <a:picLocks noChangeAspect="1"/>
          </p:cNvPicPr>
          <p:nvPr/>
        </p:nvPicPr>
        <p:blipFill>
          <a:blip r:embed="rId3"/>
          <a:stretch>
            <a:fillRect/>
          </a:stretch>
        </p:blipFill>
        <p:spPr>
          <a:xfrm>
            <a:off x="9078686" y="6866576"/>
            <a:ext cx="4295775" cy="1066800"/>
          </a:xfrm>
          <a:prstGeom prst="rect">
            <a:avLst/>
          </a:prstGeom>
        </p:spPr>
      </p:pic>
    </p:spTree>
    <p:extLst>
      <p:ext uri="{BB962C8B-B14F-4D97-AF65-F5344CB8AC3E}">
        <p14:creationId xmlns:p14="http://schemas.microsoft.com/office/powerpoint/2010/main" val="3284119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C4D48D4-CBFD-4CA0-A680-5CF140F5A30B}"/>
              </a:ext>
            </a:extLst>
          </p:cNvPr>
          <p:cNvGraphicFramePr/>
          <p:nvPr>
            <p:extLst>
              <p:ext uri="{D42A27DB-BD31-4B8C-83A1-F6EECF244321}">
                <p14:modId xmlns:p14="http://schemas.microsoft.com/office/powerpoint/2010/main" val="2000056996"/>
              </p:ext>
            </p:extLst>
          </p:nvPr>
        </p:nvGraphicFramePr>
        <p:xfrm>
          <a:off x="4194313" y="1066800"/>
          <a:ext cx="9144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4B435BC-653D-422A-8CD3-82128647C08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84317" y="5337313"/>
            <a:ext cx="3909996" cy="2606664"/>
          </a:xfrm>
          <a:prstGeom prst="rect">
            <a:avLst/>
          </a:prstGeom>
        </p:spPr>
      </p:pic>
    </p:spTree>
    <p:extLst>
      <p:ext uri="{BB962C8B-B14F-4D97-AF65-F5344CB8AC3E}">
        <p14:creationId xmlns:p14="http://schemas.microsoft.com/office/powerpoint/2010/main" val="76094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E49791-6E63-465F-931C-801829EB894B}"/>
              </a:ext>
            </a:extLst>
          </p:cNvPr>
          <p:cNvPicPr>
            <a:picLocks/>
          </p:cNvPicPr>
          <p:nvPr>
            <p:custDataLst>
              <p:tags r:id="rId2"/>
            </p:custDataLst>
          </p:nvPr>
        </p:nvPicPr>
        <p:blipFill>
          <a:blip r:embed="rId7"/>
          <a:stretch>
            <a:fillRect/>
          </a:stretch>
        </p:blipFill>
        <p:spPr>
          <a:xfrm>
            <a:off x="3506470" y="508000"/>
            <a:ext cx="1371600" cy="573891"/>
          </a:xfrm>
          <a:prstGeom prst="rect">
            <a:avLst/>
          </a:prstGeom>
        </p:spPr>
      </p:pic>
      <p:pic>
        <p:nvPicPr>
          <p:cNvPr id="5" name="Picture 4">
            <a:extLst>
              <a:ext uri="{FF2B5EF4-FFF2-40B4-BE49-F238E27FC236}">
                <a16:creationId xmlns:a16="http://schemas.microsoft.com/office/drawing/2014/main" id="{990B12E6-3510-4717-978C-246D6F4664B4}"/>
              </a:ext>
            </a:extLst>
          </p:cNvPr>
          <p:cNvPicPr>
            <a:picLocks/>
          </p:cNvPicPr>
          <p:nvPr>
            <p:custDataLst>
              <p:tags r:id="rId3"/>
            </p:custDataLst>
          </p:nvPr>
        </p:nvPicPr>
        <p:blipFill>
          <a:blip r:embed="rId8"/>
          <a:stretch>
            <a:fillRect/>
          </a:stretch>
        </p:blipFill>
        <p:spPr>
          <a:xfrm>
            <a:off x="508000" y="2743200"/>
            <a:ext cx="2743200" cy="2743200"/>
          </a:xfrm>
          <a:prstGeom prst="rect">
            <a:avLst/>
          </a:prstGeom>
        </p:spPr>
      </p:pic>
      <p:sp>
        <p:nvSpPr>
          <p:cNvPr id="6" name="Rectangle 5">
            <a:extLst>
              <a:ext uri="{FF2B5EF4-FFF2-40B4-BE49-F238E27FC236}">
                <a16:creationId xmlns:a16="http://schemas.microsoft.com/office/drawing/2014/main" id="{F703FC1F-4BE2-470B-863B-76E954EA333C}"/>
              </a:ext>
            </a:extLst>
          </p:cNvPr>
          <p:cNvSpPr/>
          <p:nvPr>
            <p:custDataLst>
              <p:tags r:id="rId4"/>
            </p:custDataLst>
          </p:nvPr>
        </p:nvSpPr>
        <p:spPr>
          <a:xfrm>
            <a:off x="3505200" y="3086100"/>
            <a:ext cx="9702800" cy="2057400"/>
          </a:xfrm>
          <a:prstGeom prst="rect">
            <a:avLst/>
          </a:prstGeom>
          <a:noFill/>
          <a:ln w="1905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a:solidFill>
                  <a:srgbClr val="5B5B5B"/>
                </a:solidFill>
              </a:rPr>
              <a:t>Since the start of your career, do you believe students' mental health has:</a:t>
            </a:r>
          </a:p>
        </p:txBody>
      </p:sp>
      <p:sp>
        <p:nvSpPr>
          <p:cNvPr id="7" name="Rectangle 6">
            <a:extLst>
              <a:ext uri="{FF2B5EF4-FFF2-40B4-BE49-F238E27FC236}">
                <a16:creationId xmlns:a16="http://schemas.microsoft.com/office/drawing/2014/main" id="{51E9E3DE-0C4D-45BB-AD2A-67C1F9458125}"/>
              </a:ext>
            </a:extLst>
          </p:cNvPr>
          <p:cNvSpPr/>
          <p:nvPr>
            <p:custDataLst>
              <p:tags r:id="rId5"/>
            </p:custDataLst>
          </p:nvPr>
        </p:nvSpPr>
        <p:spPr>
          <a:xfrm>
            <a:off x="3505200" y="7467600"/>
            <a:ext cx="9956800" cy="573891"/>
          </a:xfrm>
          <a:prstGeom prst="rect">
            <a:avLst/>
          </a:prstGeom>
          <a:noFill/>
          <a:ln w="1905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90416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E73116-206B-42EF-9D68-AC8CA763074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17918" y="248478"/>
            <a:ext cx="4467758" cy="2763079"/>
          </a:xfrm>
        </p:spPr>
      </p:pic>
      <p:sp>
        <p:nvSpPr>
          <p:cNvPr id="7" name="Content Placeholder 2">
            <a:extLst>
              <a:ext uri="{FF2B5EF4-FFF2-40B4-BE49-F238E27FC236}">
                <a16:creationId xmlns:a16="http://schemas.microsoft.com/office/drawing/2014/main" id="{D86AD159-BAE9-41CC-ACB8-7D993C9D1336}"/>
              </a:ext>
            </a:extLst>
          </p:cNvPr>
          <p:cNvSpPr txBox="1">
            <a:spLocks/>
          </p:cNvSpPr>
          <p:nvPr/>
        </p:nvSpPr>
        <p:spPr>
          <a:xfrm>
            <a:off x="2365512" y="2315817"/>
            <a:ext cx="11052313" cy="5611065"/>
          </a:xfrm>
          <a:prstGeom prst="rect">
            <a:avLst/>
          </a:prstGeom>
        </p:spPr>
        <p:txBody>
          <a:bodyPr vert="horz" lIns="91440" tIns="45720" rIns="91440" bIns="45720" rtlCol="0">
            <a:normAutofit/>
          </a:bodyPr>
          <a:lstStyle>
            <a:lvl1pPr marL="257175" indent="-205740" algn="l" defTabSz="1028700" rtl="0" eaLnBrk="1" latinLnBrk="0" hangingPunct="1">
              <a:lnSpc>
                <a:spcPct val="90000"/>
              </a:lnSpc>
              <a:spcBef>
                <a:spcPts val="1575"/>
              </a:spcBef>
              <a:buClr>
                <a:schemeClr val="accent1"/>
              </a:buClr>
              <a:buSzPct val="80000"/>
              <a:buFont typeface="Corbel" pitchFamily="34" charset="0"/>
              <a:buChar char="•"/>
              <a:defRPr sz="2475" kern="1200">
                <a:solidFill>
                  <a:schemeClr val="accent1"/>
                </a:solidFill>
                <a:latin typeface="+mn-lt"/>
                <a:ea typeface="+mn-ea"/>
                <a:cs typeface="+mn-cs"/>
              </a:defRPr>
            </a:lvl1pPr>
            <a:lvl2pPr marL="514350" indent="-205740" algn="l" defTabSz="1028700" rtl="0" eaLnBrk="1" latinLnBrk="0" hangingPunct="1">
              <a:lnSpc>
                <a:spcPct val="90000"/>
              </a:lnSpc>
              <a:spcBef>
                <a:spcPts val="225"/>
              </a:spcBef>
              <a:spcAft>
                <a:spcPts val="450"/>
              </a:spcAft>
              <a:buClr>
                <a:schemeClr val="accent1"/>
              </a:buClr>
              <a:buSzPct val="80000"/>
              <a:buFont typeface="Corbel" pitchFamily="34" charset="0"/>
              <a:buChar char="•"/>
              <a:defRPr sz="2250" kern="1200">
                <a:solidFill>
                  <a:schemeClr val="accent1"/>
                </a:solidFill>
                <a:latin typeface="+mn-lt"/>
                <a:ea typeface="+mn-ea"/>
                <a:cs typeface="+mn-cs"/>
              </a:defRPr>
            </a:lvl2pPr>
            <a:lvl3pPr marL="822960" indent="-205740" algn="l" defTabSz="1028700" rtl="0" eaLnBrk="1" latinLnBrk="0" hangingPunct="1">
              <a:lnSpc>
                <a:spcPct val="90000"/>
              </a:lnSpc>
              <a:spcBef>
                <a:spcPts val="225"/>
              </a:spcBef>
              <a:spcAft>
                <a:spcPts val="450"/>
              </a:spcAft>
              <a:buClr>
                <a:schemeClr val="accent1"/>
              </a:buClr>
              <a:buSzPct val="80000"/>
              <a:buFont typeface="Corbel" pitchFamily="34" charset="0"/>
              <a:buChar char="•"/>
              <a:defRPr sz="2025" kern="1200">
                <a:solidFill>
                  <a:schemeClr val="accent1"/>
                </a:solidFill>
                <a:latin typeface="+mn-lt"/>
                <a:ea typeface="+mn-ea"/>
                <a:cs typeface="+mn-cs"/>
              </a:defRPr>
            </a:lvl3pPr>
            <a:lvl4pPr marL="1131570" indent="-205740"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4pPr>
            <a:lvl5pPr marL="1440180" indent="-205740"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5pPr>
            <a:lvl6pPr marL="1800000" indent="-257175"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6pPr>
            <a:lvl7pPr marL="2137500" indent="-257175"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7pPr>
            <a:lvl8pPr marL="2475000" indent="-257175"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8pPr>
            <a:lvl9pPr marL="2812500" indent="-257175"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9pPr>
          </a:lstStyle>
          <a:p>
            <a:pPr marL="0" indent="0">
              <a:buFont typeface="Corbel" pitchFamily="34" charset="0"/>
              <a:buNone/>
            </a:pPr>
            <a:endParaRPr lang="en-US" sz="2000" dirty="0"/>
          </a:p>
          <a:p>
            <a:pPr marL="0" indent="0">
              <a:buFont typeface="Corbel" pitchFamily="34" charset="0"/>
              <a:buNone/>
            </a:pPr>
            <a:endParaRPr lang="en-US" sz="1125" dirty="0">
              <a:solidFill>
                <a:srgbClr val="000000"/>
              </a:solidFill>
              <a:latin typeface="Arial" panose="020B0604020202020204" pitchFamily="34" charset="0"/>
              <a:ea typeface="Calibri" panose="020F0502020204030204" pitchFamily="34" charset="0"/>
            </a:endParaRPr>
          </a:p>
          <a:p>
            <a:pPr marL="0" indent="0">
              <a:buFont typeface="Corbel" pitchFamily="34" charset="0"/>
              <a:buNone/>
            </a:pPr>
            <a:endParaRPr lang="en-US" dirty="0"/>
          </a:p>
        </p:txBody>
      </p:sp>
      <p:sp>
        <p:nvSpPr>
          <p:cNvPr id="8" name="Content Placeholder 2">
            <a:extLst>
              <a:ext uri="{FF2B5EF4-FFF2-40B4-BE49-F238E27FC236}">
                <a16:creationId xmlns:a16="http://schemas.microsoft.com/office/drawing/2014/main" id="{ECD3E9E7-F9ED-4F39-8353-577F82925309}"/>
              </a:ext>
            </a:extLst>
          </p:cNvPr>
          <p:cNvSpPr txBox="1">
            <a:spLocks/>
          </p:cNvSpPr>
          <p:nvPr/>
        </p:nvSpPr>
        <p:spPr>
          <a:xfrm>
            <a:off x="2037522" y="2216426"/>
            <a:ext cx="11380303" cy="5710456"/>
          </a:xfrm>
          <a:prstGeom prst="rect">
            <a:avLst/>
          </a:prstGeom>
        </p:spPr>
        <p:txBody>
          <a:bodyPr vert="horz" lIns="91440" tIns="45720" rIns="91440" bIns="45720" rtlCol="0">
            <a:normAutofit fontScale="92500" lnSpcReduction="10000"/>
          </a:bodyPr>
          <a:lstStyle>
            <a:lvl1pPr marL="257175" indent="-205740" algn="l" defTabSz="1028700" rtl="0" eaLnBrk="1" latinLnBrk="0" hangingPunct="1">
              <a:lnSpc>
                <a:spcPct val="90000"/>
              </a:lnSpc>
              <a:spcBef>
                <a:spcPts val="1575"/>
              </a:spcBef>
              <a:buClr>
                <a:schemeClr val="accent1"/>
              </a:buClr>
              <a:buSzPct val="80000"/>
              <a:buFont typeface="Corbel" pitchFamily="34" charset="0"/>
              <a:buChar char="•"/>
              <a:defRPr sz="2475" kern="1200">
                <a:solidFill>
                  <a:schemeClr val="accent1"/>
                </a:solidFill>
                <a:latin typeface="+mn-lt"/>
                <a:ea typeface="+mn-ea"/>
                <a:cs typeface="+mn-cs"/>
              </a:defRPr>
            </a:lvl1pPr>
            <a:lvl2pPr marL="514350" indent="-205740" algn="l" defTabSz="1028700" rtl="0" eaLnBrk="1" latinLnBrk="0" hangingPunct="1">
              <a:lnSpc>
                <a:spcPct val="90000"/>
              </a:lnSpc>
              <a:spcBef>
                <a:spcPts val="225"/>
              </a:spcBef>
              <a:spcAft>
                <a:spcPts val="450"/>
              </a:spcAft>
              <a:buClr>
                <a:schemeClr val="accent1"/>
              </a:buClr>
              <a:buSzPct val="80000"/>
              <a:buFont typeface="Corbel" pitchFamily="34" charset="0"/>
              <a:buChar char="•"/>
              <a:defRPr sz="2250" kern="1200">
                <a:solidFill>
                  <a:schemeClr val="accent1"/>
                </a:solidFill>
                <a:latin typeface="+mn-lt"/>
                <a:ea typeface="+mn-ea"/>
                <a:cs typeface="+mn-cs"/>
              </a:defRPr>
            </a:lvl2pPr>
            <a:lvl3pPr marL="822960" indent="-205740" algn="l" defTabSz="1028700" rtl="0" eaLnBrk="1" latinLnBrk="0" hangingPunct="1">
              <a:lnSpc>
                <a:spcPct val="90000"/>
              </a:lnSpc>
              <a:spcBef>
                <a:spcPts val="225"/>
              </a:spcBef>
              <a:spcAft>
                <a:spcPts val="450"/>
              </a:spcAft>
              <a:buClr>
                <a:schemeClr val="accent1"/>
              </a:buClr>
              <a:buSzPct val="80000"/>
              <a:buFont typeface="Corbel" pitchFamily="34" charset="0"/>
              <a:buChar char="•"/>
              <a:defRPr sz="2025" kern="1200">
                <a:solidFill>
                  <a:schemeClr val="accent1"/>
                </a:solidFill>
                <a:latin typeface="+mn-lt"/>
                <a:ea typeface="+mn-ea"/>
                <a:cs typeface="+mn-cs"/>
              </a:defRPr>
            </a:lvl3pPr>
            <a:lvl4pPr marL="1131570" indent="-205740"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4pPr>
            <a:lvl5pPr marL="1440180" indent="-205740"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5pPr>
            <a:lvl6pPr marL="1800000" indent="-257175"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6pPr>
            <a:lvl7pPr marL="2137500" indent="-257175"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7pPr>
            <a:lvl8pPr marL="2475000" indent="-257175"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8pPr>
            <a:lvl9pPr marL="2812500" indent="-257175" algn="l" defTabSz="1028700" rtl="0" eaLnBrk="1" latinLnBrk="0" hangingPunct="1">
              <a:lnSpc>
                <a:spcPct val="90000"/>
              </a:lnSpc>
              <a:spcBef>
                <a:spcPts val="225"/>
              </a:spcBef>
              <a:spcAft>
                <a:spcPts val="450"/>
              </a:spcAft>
              <a:buClr>
                <a:schemeClr val="accent1"/>
              </a:buClr>
              <a:buSzPct val="80000"/>
              <a:buFont typeface="Corbel" pitchFamily="34" charset="0"/>
              <a:buChar char="•"/>
              <a:defRPr sz="1800" kern="1200">
                <a:solidFill>
                  <a:schemeClr val="accent1"/>
                </a:solidFill>
                <a:latin typeface="+mn-lt"/>
                <a:ea typeface="+mn-ea"/>
                <a:cs typeface="+mn-cs"/>
              </a:defRPr>
            </a:lvl9pPr>
          </a:lstStyle>
          <a:p>
            <a:pPr marL="342900" indent="-342900">
              <a:buFont typeface="Wingdings" panose="05000000000000000000" pitchFamily="2" charset="2"/>
              <a:buChar char="ü"/>
            </a:pPr>
            <a:r>
              <a:rPr lang="en-US" dirty="0">
                <a:solidFill>
                  <a:schemeClr val="tx1"/>
                </a:solidFill>
                <a:latin typeface="+mj-lt"/>
              </a:rPr>
              <a:t>87.1% of faculty believe that students’ mental health has declined since the pandemic; 65.3% said it has declined since the start of their career.</a:t>
            </a:r>
          </a:p>
          <a:p>
            <a:pPr marL="0" indent="0">
              <a:buNone/>
            </a:pPr>
            <a:endParaRPr lang="en-US" dirty="0">
              <a:solidFill>
                <a:schemeClr val="tx1"/>
              </a:solidFill>
              <a:latin typeface="+mj-lt"/>
            </a:endParaRPr>
          </a:p>
          <a:p>
            <a:pPr marL="908685" lvl="2" indent="-342900">
              <a:buFont typeface="Wingdings" panose="05000000000000000000" pitchFamily="2" charset="2"/>
              <a:buChar char="ü"/>
            </a:pPr>
            <a:r>
              <a:rPr lang="en-US" dirty="0">
                <a:solidFill>
                  <a:schemeClr val="tx1"/>
                </a:solidFill>
                <a:latin typeface="+mj-lt"/>
              </a:rPr>
              <a:t>Only 2% said it had improved since the pandemic; only 9.2% said it has improved since the start of their career.</a:t>
            </a:r>
          </a:p>
          <a:p>
            <a:pPr marL="342900" indent="-342900">
              <a:buFont typeface="Wingdings" panose="05000000000000000000" pitchFamily="2" charset="2"/>
              <a:buChar char="ü"/>
            </a:pPr>
            <a:r>
              <a:rPr lang="en-US" dirty="0">
                <a:solidFill>
                  <a:schemeClr val="tx1"/>
                </a:solidFill>
                <a:latin typeface="+mj-lt"/>
              </a:rPr>
              <a:t>79.3% of faculty have had one-on-one conversations with students about mental health (during a 12-month period); 22% reported speaking with 6 or more students.</a:t>
            </a:r>
          </a:p>
          <a:p>
            <a:pPr marL="342900" indent="-342900">
              <a:buFont typeface="Wingdings" panose="05000000000000000000" pitchFamily="2" charset="2"/>
              <a:buChar char="ü"/>
            </a:pPr>
            <a:r>
              <a:rPr lang="en-US" dirty="0">
                <a:solidFill>
                  <a:schemeClr val="tx1"/>
                </a:solidFill>
                <a:latin typeface="+mj-lt"/>
              </a:rPr>
              <a:t>51% of faculty felt that they knew how to recognize distress in students.</a:t>
            </a:r>
          </a:p>
          <a:p>
            <a:pPr marL="342900" indent="-342900">
              <a:buFont typeface="Wingdings" panose="05000000000000000000" pitchFamily="2" charset="2"/>
              <a:buChar char="ü"/>
            </a:pPr>
            <a:r>
              <a:rPr lang="en-US" dirty="0">
                <a:solidFill>
                  <a:schemeClr val="tx1"/>
                </a:solidFill>
                <a:latin typeface="+mj-lt"/>
              </a:rPr>
              <a:t>21% of faculty reported that addressing students’ mental health has negatively impacted their own mental health.</a:t>
            </a:r>
          </a:p>
          <a:p>
            <a:pPr marL="342900" indent="-342900">
              <a:buFont typeface="Wingdings" panose="05000000000000000000" pitchFamily="2" charset="2"/>
              <a:buChar char="ü"/>
            </a:pPr>
            <a:r>
              <a:rPr lang="en-US" dirty="0">
                <a:solidFill>
                  <a:schemeClr val="tx1"/>
                </a:solidFill>
                <a:latin typeface="+mj-lt"/>
              </a:rPr>
              <a:t>Only 28.8% have participated in training; 55.8% do not know if training exists.</a:t>
            </a:r>
          </a:p>
          <a:p>
            <a:pPr marL="342900" indent="-342900">
              <a:buFont typeface="Wingdings" panose="05000000000000000000" pitchFamily="2" charset="2"/>
              <a:buChar char="ü"/>
            </a:pPr>
            <a:endParaRPr lang="en-US" dirty="0">
              <a:solidFill>
                <a:schemeClr val="tx1"/>
              </a:solidFill>
            </a:endParaRPr>
          </a:p>
          <a:p>
            <a:pPr marL="0" indent="0">
              <a:buNone/>
            </a:pPr>
            <a:endParaRPr lang="en-US" dirty="0">
              <a:solidFill>
                <a:schemeClr val="tx1"/>
              </a:solidFill>
            </a:endParaRPr>
          </a:p>
          <a:p>
            <a:pPr marL="0" indent="0">
              <a:buNone/>
            </a:pPr>
            <a:r>
              <a:rPr lang="en-US" sz="800" dirty="0">
                <a:solidFill>
                  <a:schemeClr val="tx1"/>
                </a:solidFill>
              </a:rPr>
              <a:t>Source: Boston University School of Public Health, Mary Christie Foundation, &amp; Healthy Minds Network, 2021</a:t>
            </a:r>
          </a:p>
        </p:txBody>
      </p:sp>
    </p:spTree>
    <p:extLst>
      <p:ext uri="{BB962C8B-B14F-4D97-AF65-F5344CB8AC3E}">
        <p14:creationId xmlns:p14="http://schemas.microsoft.com/office/powerpoint/2010/main" val="232701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F7DE-9977-4A4A-9BE3-72D1A9F11985}"/>
              </a:ext>
            </a:extLst>
          </p:cNvPr>
          <p:cNvSpPr>
            <a:spLocks noGrp="1"/>
          </p:cNvSpPr>
          <p:nvPr>
            <p:ph type="title"/>
          </p:nvPr>
        </p:nvSpPr>
        <p:spPr>
          <a:xfrm>
            <a:off x="-2331532" y="2220887"/>
            <a:ext cx="11109960" cy="1627632"/>
          </a:xfrm>
        </p:spPr>
        <p:txBody>
          <a:bodyPr>
            <a:normAutofit/>
          </a:bodyPr>
          <a:lstStyle/>
          <a:p>
            <a:pPr algn="ctr"/>
            <a:r>
              <a:rPr lang="en-US" sz="4500" dirty="0">
                <a:solidFill>
                  <a:schemeClr val="tx1"/>
                </a:solidFill>
              </a:rPr>
              <a:t>Why Does Mental </a:t>
            </a:r>
            <a:br>
              <a:rPr lang="en-US" sz="4500" dirty="0">
                <a:solidFill>
                  <a:schemeClr val="tx1"/>
                </a:solidFill>
              </a:rPr>
            </a:br>
            <a:r>
              <a:rPr lang="en-US" sz="4500" dirty="0">
                <a:solidFill>
                  <a:schemeClr val="tx1"/>
                </a:solidFill>
              </a:rPr>
              <a:t>Health Matter?</a:t>
            </a:r>
          </a:p>
        </p:txBody>
      </p:sp>
      <p:sp>
        <p:nvSpPr>
          <p:cNvPr id="3" name="Content Placeholder 2">
            <a:extLst>
              <a:ext uri="{FF2B5EF4-FFF2-40B4-BE49-F238E27FC236}">
                <a16:creationId xmlns:a16="http://schemas.microsoft.com/office/drawing/2014/main" id="{1318813A-439A-4BDD-9C76-8F4863C3824A}"/>
              </a:ext>
            </a:extLst>
          </p:cNvPr>
          <p:cNvSpPr>
            <a:spLocks noGrp="1"/>
          </p:cNvSpPr>
          <p:nvPr>
            <p:ph idx="1"/>
          </p:nvPr>
        </p:nvSpPr>
        <p:spPr>
          <a:xfrm>
            <a:off x="6308295" y="1377729"/>
            <a:ext cx="7228262" cy="5474142"/>
          </a:xfrm>
        </p:spPr>
        <p:txBody>
          <a:bodyPr>
            <a:normAutofit/>
          </a:bodyPr>
          <a:lstStyle/>
          <a:p>
            <a:r>
              <a:rPr lang="en-US" dirty="0">
                <a:solidFill>
                  <a:schemeClr val="tx1"/>
                </a:solidFill>
                <a:latin typeface="Corbel" panose="020B0503020204020204" pitchFamily="34" charset="0"/>
              </a:rPr>
              <a:t>Only 62.2% of students complete their degree within 6 years (NSC, 2022).</a:t>
            </a:r>
          </a:p>
          <a:p>
            <a:r>
              <a:rPr lang="en-US" dirty="0">
                <a:solidFill>
                  <a:schemeClr val="tx1"/>
                </a:solidFill>
                <a:latin typeface="Corbel" panose="020B0503020204020204" pitchFamily="34" charset="0"/>
              </a:rPr>
              <a:t>“Student retention is influenced by a variety of social, cognitive, behavioral, and interpersonal factors” (Thomas et al, 2021, p. 14).</a:t>
            </a:r>
          </a:p>
          <a:p>
            <a:r>
              <a:rPr lang="en-US" dirty="0">
                <a:solidFill>
                  <a:schemeClr val="tx1"/>
                </a:solidFill>
                <a:latin typeface="Corbel" panose="020B0503020204020204" pitchFamily="34" charset="0"/>
              </a:rPr>
              <a:t>“Regarding optimism and pessimism, students who reported higher levels of optimism also reported higher levels of satisfaction with all three basic psychological needs as well as higher levels of academic engagement, whereas students who reported higher levels of pessimism reported lower levels of psychological need satisfaction” (</a:t>
            </a:r>
            <a:r>
              <a:rPr lang="en-US" dirty="0" err="1">
                <a:solidFill>
                  <a:schemeClr val="tx1"/>
                </a:solidFill>
                <a:latin typeface="Corbel" panose="020B0503020204020204" pitchFamily="34" charset="0"/>
              </a:rPr>
              <a:t>Teuber</a:t>
            </a:r>
            <a:r>
              <a:rPr lang="en-US" dirty="0">
                <a:solidFill>
                  <a:schemeClr val="tx1"/>
                </a:solidFill>
                <a:latin typeface="Corbel" panose="020B0503020204020204" pitchFamily="34" charset="0"/>
              </a:rPr>
              <a:t> et al, 2021, p. 7-8).</a:t>
            </a:r>
          </a:p>
        </p:txBody>
      </p:sp>
      <p:pic>
        <p:nvPicPr>
          <p:cNvPr id="5" name="Picture 4">
            <a:extLst>
              <a:ext uri="{FF2B5EF4-FFF2-40B4-BE49-F238E27FC236}">
                <a16:creationId xmlns:a16="http://schemas.microsoft.com/office/drawing/2014/main" id="{5ADC5227-7719-4AD7-814D-C82E1883943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4156" y="3848519"/>
            <a:ext cx="6146276" cy="4097517"/>
          </a:xfrm>
          <a:prstGeom prst="rect">
            <a:avLst/>
          </a:prstGeom>
        </p:spPr>
      </p:pic>
    </p:spTree>
    <p:extLst>
      <p:ext uri="{BB962C8B-B14F-4D97-AF65-F5344CB8AC3E}">
        <p14:creationId xmlns:p14="http://schemas.microsoft.com/office/powerpoint/2010/main" val="208526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D689F5-DD09-469F-B9FA-BAEEF50CEA42}"/>
              </a:ext>
            </a:extLst>
          </p:cNvPr>
          <p:cNvPicPr>
            <a:picLocks/>
          </p:cNvPicPr>
          <p:nvPr>
            <p:custDataLst>
              <p:tags r:id="rId2"/>
            </p:custDataLst>
          </p:nvPr>
        </p:nvPicPr>
        <p:blipFill>
          <a:blip r:embed="rId7"/>
          <a:stretch>
            <a:fillRect/>
          </a:stretch>
        </p:blipFill>
        <p:spPr>
          <a:xfrm>
            <a:off x="3506470" y="508000"/>
            <a:ext cx="1371600" cy="573891"/>
          </a:xfrm>
          <a:prstGeom prst="rect">
            <a:avLst/>
          </a:prstGeom>
        </p:spPr>
      </p:pic>
      <p:pic>
        <p:nvPicPr>
          <p:cNvPr id="5" name="Picture 4">
            <a:extLst>
              <a:ext uri="{FF2B5EF4-FFF2-40B4-BE49-F238E27FC236}">
                <a16:creationId xmlns:a16="http://schemas.microsoft.com/office/drawing/2014/main" id="{46C06021-ADC1-4CB8-A4D4-93A929371C0D}"/>
              </a:ext>
            </a:extLst>
          </p:cNvPr>
          <p:cNvPicPr>
            <a:picLocks/>
          </p:cNvPicPr>
          <p:nvPr>
            <p:custDataLst>
              <p:tags r:id="rId3"/>
            </p:custDataLst>
          </p:nvPr>
        </p:nvPicPr>
        <p:blipFill>
          <a:blip r:embed="rId8"/>
          <a:stretch>
            <a:fillRect/>
          </a:stretch>
        </p:blipFill>
        <p:spPr>
          <a:xfrm>
            <a:off x="508000" y="2743200"/>
            <a:ext cx="2743200" cy="2743200"/>
          </a:xfrm>
          <a:prstGeom prst="rect">
            <a:avLst/>
          </a:prstGeom>
        </p:spPr>
      </p:pic>
      <p:sp>
        <p:nvSpPr>
          <p:cNvPr id="6" name="Rectangle 5">
            <a:extLst>
              <a:ext uri="{FF2B5EF4-FFF2-40B4-BE49-F238E27FC236}">
                <a16:creationId xmlns:a16="http://schemas.microsoft.com/office/drawing/2014/main" id="{CB1539EB-60B4-432A-AFCE-06C96A3B5F47}"/>
              </a:ext>
            </a:extLst>
          </p:cNvPr>
          <p:cNvSpPr/>
          <p:nvPr>
            <p:custDataLst>
              <p:tags r:id="rId4"/>
            </p:custDataLst>
          </p:nvPr>
        </p:nvSpPr>
        <p:spPr>
          <a:xfrm>
            <a:off x="3505200" y="3086100"/>
            <a:ext cx="9702800" cy="2057400"/>
          </a:xfrm>
          <a:prstGeom prst="rect">
            <a:avLst/>
          </a:prstGeom>
          <a:noFill/>
          <a:ln w="1905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What is the greatest risk factor for anxiety and depression?</a:t>
            </a:r>
          </a:p>
        </p:txBody>
      </p:sp>
      <p:sp>
        <p:nvSpPr>
          <p:cNvPr id="7" name="Rectangle 6">
            <a:extLst>
              <a:ext uri="{FF2B5EF4-FFF2-40B4-BE49-F238E27FC236}">
                <a16:creationId xmlns:a16="http://schemas.microsoft.com/office/drawing/2014/main" id="{A8FD95A5-D3ED-469A-BA5C-253758D91ECA}"/>
              </a:ext>
            </a:extLst>
          </p:cNvPr>
          <p:cNvSpPr/>
          <p:nvPr>
            <p:custDataLst>
              <p:tags r:id="rId5"/>
            </p:custDataLst>
          </p:nvPr>
        </p:nvSpPr>
        <p:spPr>
          <a:xfrm>
            <a:off x="3505200" y="7467600"/>
            <a:ext cx="9956800" cy="573891"/>
          </a:xfrm>
          <a:prstGeom prst="rect">
            <a:avLst/>
          </a:prstGeom>
          <a:noFill/>
          <a:ln w="1905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16359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E4261-209D-425F-A8DD-AAFB6A1A2157}"/>
              </a:ext>
            </a:extLst>
          </p:cNvPr>
          <p:cNvSpPr>
            <a:spLocks noGrp="1"/>
          </p:cNvSpPr>
          <p:nvPr>
            <p:ph type="title"/>
          </p:nvPr>
        </p:nvSpPr>
        <p:spPr>
          <a:xfrm>
            <a:off x="1303020" y="938652"/>
            <a:ext cx="11109960" cy="1110796"/>
          </a:xfrm>
        </p:spPr>
        <p:txBody>
          <a:bodyPr>
            <a:normAutofit fontScale="90000"/>
          </a:bodyPr>
          <a:lstStyle/>
          <a:p>
            <a:pPr algn="ctr"/>
            <a:r>
              <a:rPr lang="en-US" dirty="0">
                <a:solidFill>
                  <a:schemeClr val="tx1"/>
                </a:solidFill>
              </a:rPr>
              <a:t>Two Important Questions </a:t>
            </a:r>
            <a:br>
              <a:rPr lang="en-US" dirty="0">
                <a:solidFill>
                  <a:schemeClr val="tx1"/>
                </a:solidFill>
              </a:rPr>
            </a:br>
            <a:br>
              <a:rPr lang="en-US"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9FC1EA05-AE8B-48AD-980B-0E46C6C98620}"/>
              </a:ext>
            </a:extLst>
          </p:cNvPr>
          <p:cNvSpPr>
            <a:spLocks noGrp="1"/>
          </p:cNvSpPr>
          <p:nvPr>
            <p:ph idx="1"/>
          </p:nvPr>
        </p:nvSpPr>
        <p:spPr>
          <a:xfrm>
            <a:off x="795130" y="1555899"/>
            <a:ext cx="12622696" cy="6370983"/>
          </a:xfrm>
        </p:spPr>
        <p:txBody>
          <a:bodyPr>
            <a:normAutofit fontScale="92500" lnSpcReduction="20000"/>
          </a:bodyPr>
          <a:lstStyle/>
          <a:p>
            <a:pPr marL="51435" indent="0">
              <a:buNone/>
            </a:pPr>
            <a:r>
              <a:rPr lang="en-US" sz="2925" b="1" dirty="0">
                <a:solidFill>
                  <a:schemeClr val="tx1"/>
                </a:solidFill>
              </a:rPr>
              <a:t>Q</a:t>
            </a:r>
            <a:r>
              <a:rPr lang="en-US" sz="2925" dirty="0">
                <a:solidFill>
                  <a:schemeClr val="tx1"/>
                </a:solidFill>
              </a:rPr>
              <a:t>: Who is at the greatest risk for anxiety and depression? </a:t>
            </a:r>
          </a:p>
          <a:p>
            <a:pPr marL="51435" indent="0">
              <a:buNone/>
            </a:pPr>
            <a:r>
              <a:rPr lang="en-US" sz="2925" b="1" dirty="0">
                <a:solidFill>
                  <a:schemeClr val="tx1"/>
                </a:solidFill>
              </a:rPr>
              <a:t>A</a:t>
            </a:r>
            <a:r>
              <a:rPr lang="en-US" sz="2925" dirty="0">
                <a:solidFill>
                  <a:schemeClr val="tx1"/>
                </a:solidFill>
              </a:rPr>
              <a:t>:  Students . . .</a:t>
            </a:r>
          </a:p>
          <a:p>
            <a:pPr marL="51435" indent="0">
              <a:buNone/>
            </a:pPr>
            <a:endParaRPr lang="en-US" sz="2200" dirty="0">
              <a:solidFill>
                <a:schemeClr val="tx1"/>
              </a:solidFill>
            </a:endParaRPr>
          </a:p>
          <a:p>
            <a:pPr lvl="2"/>
            <a:r>
              <a:rPr lang="en-US" sz="2200" dirty="0">
                <a:solidFill>
                  <a:schemeClr val="tx1"/>
                </a:solidFill>
              </a:rPr>
              <a:t>with lower levels of educational attainment (Padron et al, 2021; Rudenstine et al, 2020; Wang et al, 2020), </a:t>
            </a:r>
          </a:p>
          <a:p>
            <a:pPr lvl="2"/>
            <a:r>
              <a:rPr lang="en-US" sz="2200" dirty="0">
                <a:solidFill>
                  <a:schemeClr val="tx1"/>
                </a:solidFill>
              </a:rPr>
              <a:t>women (Padron et al., 2021; Rudenstine et al., 2020; Wang et al., 2020), </a:t>
            </a:r>
            <a:r>
              <a:rPr lang="en-US" sz="2200" b="1" i="1" dirty="0">
                <a:solidFill>
                  <a:schemeClr val="tx1"/>
                </a:solidFill>
              </a:rPr>
              <a:t>AND</a:t>
            </a:r>
          </a:p>
          <a:p>
            <a:pPr lvl="2"/>
            <a:r>
              <a:rPr lang="en-US" sz="2200" dirty="0">
                <a:solidFill>
                  <a:schemeClr val="tx1"/>
                </a:solidFill>
              </a:rPr>
              <a:t>with low levels of household income (Hui, 2021; Rudenstine et al, 2020). </a:t>
            </a:r>
          </a:p>
          <a:p>
            <a:pPr lvl="2"/>
            <a:endParaRPr lang="en-US" sz="2475" dirty="0">
              <a:solidFill>
                <a:schemeClr val="tx1"/>
              </a:solidFill>
            </a:endParaRPr>
          </a:p>
          <a:p>
            <a:pPr marL="51435" indent="0">
              <a:buNone/>
            </a:pPr>
            <a:r>
              <a:rPr lang="en-US" sz="2925" b="1" dirty="0">
                <a:solidFill>
                  <a:schemeClr val="tx1"/>
                </a:solidFill>
              </a:rPr>
              <a:t>Q</a:t>
            </a:r>
            <a:r>
              <a:rPr lang="en-US" sz="2925" dirty="0">
                <a:solidFill>
                  <a:schemeClr val="tx1"/>
                </a:solidFill>
              </a:rPr>
              <a:t>: What does the data show about the impact of COVID-19?</a:t>
            </a:r>
          </a:p>
          <a:p>
            <a:pPr marL="51435" indent="0">
              <a:buNone/>
            </a:pPr>
            <a:r>
              <a:rPr lang="en-US" sz="2925" b="1" dirty="0">
                <a:solidFill>
                  <a:schemeClr val="tx1"/>
                </a:solidFill>
              </a:rPr>
              <a:t>A</a:t>
            </a:r>
            <a:r>
              <a:rPr lang="en-US" sz="2925" dirty="0">
                <a:solidFill>
                  <a:schemeClr val="tx1"/>
                </a:solidFill>
              </a:rPr>
              <a:t>: Based on recent literature . . . </a:t>
            </a:r>
          </a:p>
          <a:p>
            <a:pPr lvl="2"/>
            <a:endParaRPr lang="en-US" sz="2175" dirty="0">
              <a:solidFill>
                <a:schemeClr val="tx1"/>
              </a:solidFill>
            </a:endParaRPr>
          </a:p>
          <a:p>
            <a:pPr lvl="2"/>
            <a:r>
              <a:rPr lang="en-US" sz="2175" dirty="0">
                <a:solidFill>
                  <a:schemeClr val="tx1"/>
                </a:solidFill>
              </a:rPr>
              <a:t>Anxiety</a:t>
            </a:r>
          </a:p>
          <a:p>
            <a:pPr lvl="3"/>
            <a:r>
              <a:rPr lang="en-US" sz="2000" dirty="0">
                <a:solidFill>
                  <a:schemeClr val="tx1"/>
                </a:solidFill>
              </a:rPr>
              <a:t>71% of participants had increased anxiety (Son et al., 2020).</a:t>
            </a:r>
            <a:r>
              <a:rPr lang="en-US" sz="1950" dirty="0">
                <a:solidFill>
                  <a:schemeClr val="tx1"/>
                </a:solidFill>
              </a:rPr>
              <a:t>  </a:t>
            </a:r>
          </a:p>
          <a:p>
            <a:pPr lvl="3"/>
            <a:r>
              <a:rPr lang="en-US" sz="1950" dirty="0">
                <a:solidFill>
                  <a:schemeClr val="tx1"/>
                </a:solidFill>
              </a:rPr>
              <a:t>38.8% of students had moderate anxiety, and 22.4% had severe anxiety (Padron et al., 2021).</a:t>
            </a:r>
          </a:p>
          <a:p>
            <a:pPr lvl="2"/>
            <a:r>
              <a:rPr lang="en-US" sz="2175" dirty="0">
                <a:solidFill>
                  <a:schemeClr val="tx1"/>
                </a:solidFill>
              </a:rPr>
              <a:t>Depression</a:t>
            </a:r>
          </a:p>
          <a:p>
            <a:pPr lvl="3"/>
            <a:r>
              <a:rPr lang="en-US" sz="2000" dirty="0">
                <a:solidFill>
                  <a:schemeClr val="tx1"/>
                </a:solidFill>
              </a:rPr>
              <a:t>23.4% of students had moderate depression while 25.2% had moderately severe, and 17.2% had severe depression (Padron et al., 2021).</a:t>
            </a:r>
          </a:p>
          <a:p>
            <a:pPr lvl="3"/>
            <a:r>
              <a:rPr lang="en-US" sz="2000" dirty="0">
                <a:solidFill>
                  <a:schemeClr val="tx1"/>
                </a:solidFill>
              </a:rPr>
              <a:t>50.3% of participants met standard for depression, and 41.3% met the standard for anxiety (Rudenstine et al, 2020). </a:t>
            </a:r>
          </a:p>
          <a:p>
            <a:pPr marL="0" indent="0">
              <a:buNone/>
            </a:pPr>
            <a:endParaRPr lang="en-US" sz="2000" dirty="0"/>
          </a:p>
          <a:p>
            <a:pPr marL="0" indent="0">
              <a:buNone/>
            </a:pPr>
            <a:endParaRPr lang="en-US" sz="1125" dirty="0">
              <a:solidFill>
                <a:srgbClr val="000000"/>
              </a:solidFill>
              <a:latin typeface="Arial" panose="020B0604020202020204" pitchFamily="34" charset="0"/>
              <a:ea typeface="Calibri" panose="020F0502020204030204" pitchFamily="34" charset="0"/>
            </a:endParaRPr>
          </a:p>
          <a:p>
            <a:pPr marL="0" indent="0">
              <a:buNone/>
            </a:pPr>
            <a:endParaRPr lang="en-US" dirty="0"/>
          </a:p>
        </p:txBody>
      </p:sp>
      <p:pic>
        <p:nvPicPr>
          <p:cNvPr id="6" name="Picture 5">
            <a:extLst>
              <a:ext uri="{FF2B5EF4-FFF2-40B4-BE49-F238E27FC236}">
                <a16:creationId xmlns:a16="http://schemas.microsoft.com/office/drawing/2014/main" id="{234448BD-B9C6-49EA-8469-485817652EC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413237" y="3842769"/>
            <a:ext cx="4004588" cy="1972761"/>
          </a:xfrm>
          <a:prstGeom prst="rect">
            <a:avLst/>
          </a:prstGeom>
        </p:spPr>
      </p:pic>
      <p:pic>
        <p:nvPicPr>
          <p:cNvPr id="5" name="Picture 4">
            <a:extLst>
              <a:ext uri="{FF2B5EF4-FFF2-40B4-BE49-F238E27FC236}">
                <a16:creationId xmlns:a16="http://schemas.microsoft.com/office/drawing/2014/main" id="{D950751B-AD71-4628-A34C-6672B7847AF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98173" y="1316833"/>
            <a:ext cx="732615" cy="732615"/>
          </a:xfrm>
          <a:prstGeom prst="rect">
            <a:avLst/>
          </a:prstGeom>
        </p:spPr>
      </p:pic>
      <p:pic>
        <p:nvPicPr>
          <p:cNvPr id="10" name="Picture 9">
            <a:extLst>
              <a:ext uri="{FF2B5EF4-FFF2-40B4-BE49-F238E27FC236}">
                <a16:creationId xmlns:a16="http://schemas.microsoft.com/office/drawing/2014/main" id="{232F5C3C-2800-4FD1-ABC9-1CD44EE5520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59071" y="2942215"/>
            <a:ext cx="443949" cy="591932"/>
          </a:xfrm>
          <a:prstGeom prst="rect">
            <a:avLst/>
          </a:prstGeom>
        </p:spPr>
      </p:pic>
      <p:pic>
        <p:nvPicPr>
          <p:cNvPr id="12" name="Picture 11">
            <a:extLst>
              <a:ext uri="{FF2B5EF4-FFF2-40B4-BE49-F238E27FC236}">
                <a16:creationId xmlns:a16="http://schemas.microsoft.com/office/drawing/2014/main" id="{23F1D962-2110-46F3-9900-CEB880B0C37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59071" y="5974166"/>
            <a:ext cx="443949" cy="591932"/>
          </a:xfrm>
          <a:prstGeom prst="rect">
            <a:avLst/>
          </a:prstGeom>
        </p:spPr>
      </p:pic>
      <p:pic>
        <p:nvPicPr>
          <p:cNvPr id="13" name="Picture 12">
            <a:extLst>
              <a:ext uri="{FF2B5EF4-FFF2-40B4-BE49-F238E27FC236}">
                <a16:creationId xmlns:a16="http://schemas.microsoft.com/office/drawing/2014/main" id="{DE65324A-72AF-48A0-B3B0-392C2E8DF9D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97293" y="3842770"/>
            <a:ext cx="732615" cy="732615"/>
          </a:xfrm>
          <a:prstGeom prst="rect">
            <a:avLst/>
          </a:prstGeom>
        </p:spPr>
      </p:pic>
    </p:spTree>
    <p:extLst>
      <p:ext uri="{BB962C8B-B14F-4D97-AF65-F5344CB8AC3E}">
        <p14:creationId xmlns:p14="http://schemas.microsoft.com/office/powerpoint/2010/main" val="1439238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18.0.1621"/>
  <p:tag name="SLIDO_PRESENTATION_ID" val="00000000-0000-0000-0000-000000000000"/>
  <p:tag name="SLIDO_EVENT_UUID" val="13cc98d6-9aa8-4aa6-bc92-2f5a73dde150"/>
  <p:tag name="SLIDO_EVENT_SECTION_UUID" val="5b353fae-bc1e-4f05-8eda-295774ef39c4"/>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DMxMjIwOTl9"/>
  <p:tag name="SLIDO_TYPE" val="SlidoPoll"/>
  <p:tag name="SLIDO_POLL_UUID" val="5c8837b1-5609-4f5d-a8aa-699069d22866"/>
  <p:tag name="SLIDO_TIMELINE" val="W3sicG9sbFF1ZXN0aW9uVXVpZCI6ImEwNWRmYjhkLTdkNmQtNGM2Ni04MGNkLWQ4M2YzMGNmNzAyOC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DQ0MjA4MTN9"/>
  <p:tag name="SLIDO_TYPE" val="SlidoPoll"/>
  <p:tag name="SLIDO_POLL_UUID" val="7f2f2d27-112d-4179-ad2c-8942fcfbd4de"/>
  <p:tag name="SLIDO_POLL_QUESTION_UUID" val="67b8b13e-2971-4c27-a3be-d02d0a73f02c"/>
  <p:tag name="SLIDO_TIMELINE" val="W3sic2NyZWVuIjoiUXVpekpvaW5pbmciLCJzaG93UmVzdWx0cyI6ZmFsc2UsInNob3dDb3JyZWN0QW5zd2VycyI6ZmFsc2UsInZvdGluZ0xvY2tlZCI6ZmFsc2V9LHsicG9sbFF1ZXN0aW9uVXVpZCI6IjY3YjhiMTNlLTI5NzEtNGMyNy1hM2JlLWQwMmQwYTczZjAyYyIsInNob3dSZXN1bHRzIjpmYWxzZSwic2hvd0NvcnJlY3RBbnN3ZXJzIjpmYWxzZSwidm90aW5nTG9ja2VkIjpmYWxzZX0seyJwb2xsUXVlc3Rpb25VdWlkIjoiNjdiOGIxM2UtMjk3MS00YzI3LWEzYmUtZDAyZDBhNzNmMDJjIiwic2hvd1Jlc3VsdHMiOnRydWUsInNob3dDb3JyZWN0QW5zd2VycyI6ZmFsc2UsInZvdGluZ0xvY2tlZCI6dHJ1ZX0seyJwb2xsUXVlc3Rpb25VdWlkIjoiNjdiOGIxM2UtMjk3MS00YzI3LWEzYmUtZDAyZDBhNzNmMDJjIiwic2hvd1Jlc3VsdHMiOnRydWUsInNob3dDb3JyZWN0QW5zd2VycyI6dHJ1ZSwidm90aW5nTG9ja2VkIjp0cnVlfSx7InNjcmVlbiI6IlF1aXpMZWFkZXJib2FyZCIsInBvbGxRdWVzdGlvblV1aWQiOiI2N2I4YjEzZS0yOTcxLTRjMjctYTNiZS1kMDJkMGE3M2YwMmMiLCJzaG93UmVzdWx0cyI6dHJ1ZSwic2hvd0NvcnJlY3RBbnN3ZXJzIjp0cnVlLCJ2b3RpbmdMb2NrZWQiOnRydWV9XQ=="/>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DMxMzc4NDh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DMxMzgwNzB9"/>
  <p:tag name="SLIDO_TYPE" val="SlidoPoll"/>
  <p:tag name="SLIDO_POLL_UUID" val="430a6545-0bc3-4102-bcb5-2fa52a4d9c97"/>
  <p:tag name="SLIDO_TIMELINE" val="W3sicG9sbFF1ZXN0aW9uVXVpZCI6IjgwMjY5YmVjLTAzMTAtNGJiZi1iNTcyLTVjOWQ0MTc5ZTBhOSIsInNob3dSZXN1bHRzIjp0cnVlLCJzaG93Q29ycmVjdEFuc3dlcnMiOmZhbHNlLCJ2b3RpbmdMb2NrZWQiOmZhbHNlfV0="/>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DkxNzgwMTZ9"/>
  <p:tag name="SLIDO_TYPE" val="SlidoPoll"/>
  <p:tag name="SLIDO_POLL_UUID" val="700f5c65-1c0a-4992-a58b-f201a4664806"/>
  <p:tag name="SLIDO_TIMELINE" val="W3sicG9sbFF1ZXN0aW9uVXVpZCI6IjdmZWE5ZTFjLTRmMWUtNDRlMy1hYTJmLTM3NzZlZjdjZWM3Zi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3.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3747</TotalTime>
  <Words>2674</Words>
  <Application>Microsoft Office PowerPoint</Application>
  <PresentationFormat>Custom</PresentationFormat>
  <Paragraphs>230</Paragraphs>
  <Slides>22</Slides>
  <Notes>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22</vt:i4>
      </vt:variant>
    </vt:vector>
  </HeadingPairs>
  <TitlesOfParts>
    <vt:vector size="36" baseType="lpstr">
      <vt:lpstr>Arial</vt:lpstr>
      <vt:lpstr>Arial Black</vt:lpstr>
      <vt:lpstr>Calibri</vt:lpstr>
      <vt:lpstr>Calibri Light</vt:lpstr>
      <vt:lpstr>Corbel</vt:lpstr>
      <vt:lpstr>Courier New</vt:lpstr>
      <vt:lpstr>Franklin Gothic Book</vt:lpstr>
      <vt:lpstr>Lato</vt:lpstr>
      <vt:lpstr>Open Sans</vt:lpstr>
      <vt:lpstr>Rockwell</vt:lpstr>
      <vt:lpstr>Wingdings</vt:lpstr>
      <vt:lpstr>Wood Type</vt:lpstr>
      <vt:lpstr>Atlas</vt:lpstr>
      <vt:lpstr>Basis</vt:lpstr>
      <vt:lpstr>PowerPoint Presentation</vt:lpstr>
      <vt:lpstr>Struggling in Silence  Students’ Mental Health and Social Emotional Learning (SEL)</vt:lpstr>
      <vt:lpstr>PowerPoint Presentation</vt:lpstr>
      <vt:lpstr>PowerPoint Presentation</vt:lpstr>
      <vt:lpstr>PowerPoint Presentation</vt:lpstr>
      <vt:lpstr>PowerPoint Presentation</vt:lpstr>
      <vt:lpstr>Why Does Mental  Health Matter?</vt:lpstr>
      <vt:lpstr>PowerPoint Presentation</vt:lpstr>
      <vt:lpstr>Two Important Questions   </vt:lpstr>
      <vt:lpstr>Do students feel like they can cope?  Based on studies, less than half said yes.</vt:lpstr>
      <vt:lpstr>PowerPoint Presentation</vt:lpstr>
      <vt:lpstr>PowerPoint Presentation</vt:lpstr>
      <vt:lpstr>PowerPoint Presentation</vt:lpstr>
      <vt:lpstr>The REDFlags Model</vt:lpstr>
      <vt:lpstr>PowerPoint Presentation</vt:lpstr>
      <vt:lpstr>PowerPoint Presentation</vt:lpstr>
      <vt:lpstr>SEL in Higher Ed</vt:lpstr>
      <vt:lpstr>How can I incorporate SEL into my classroom?</vt:lpstr>
      <vt:lpstr>PowerPoint Presentation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Success in Online First-Year Composition Courses</dc:title>
  <dc:creator>Heather Burke</dc:creator>
  <cp:lastModifiedBy>Heather Burke</cp:lastModifiedBy>
  <cp:revision>202</cp:revision>
  <dcterms:created xsi:type="dcterms:W3CDTF">2021-03-23T13:25:54Z</dcterms:created>
  <dcterms:modified xsi:type="dcterms:W3CDTF">2022-04-20T18:04:50Z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0.18.0.1621</vt:lpwstr>
  </property>
</Properties>
</file>