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2"/>
  </p:notesMasterIdLst>
  <p:sldIdLst>
    <p:sldId id="256" r:id="rId2"/>
    <p:sldId id="276"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7" r:id="rId19"/>
    <p:sldId id="273" r:id="rId20"/>
    <p:sldId id="275" r:id="rId21"/>
  </p:sldIdLst>
  <p:sldSz cx="12192000" cy="6858000"/>
  <p:notesSz cx="6858000" cy="9144000"/>
  <p:embeddedFontLst>
    <p:embeddedFont>
      <p:font typeface="Calibri" panose="020F0502020204030204" pitchFamily="34" charset="0"/>
      <p:regular r:id="rId23"/>
      <p:bold r:id="rId24"/>
      <p:italic r:id="rId25"/>
      <p:boldItalic r:id="rId26"/>
    </p:embeddedFont>
    <p:embeddedFont>
      <p:font typeface="Open Sans" panose="020B0606030504020204" pitchFamily="34" charset="0"/>
      <p:regular r:id="rId27"/>
      <p:bold r:id="rId28"/>
      <p:italic r:id="rId29"/>
      <p:boldItalic r:id="rId30"/>
    </p:embeddedFont>
    <p:embeddedFont>
      <p:font typeface="Raleway" panose="020B0503030101060003" pitchFamily="34" charset="77"/>
      <p:regular r:id="rId31"/>
      <p:bold r:id="rId32"/>
      <p:italic r:id="rId33"/>
      <p:boldItalic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5" roundtripDataSignature="AMtx7mhM0nohopYiYbYvFmNfSxIQDwGIKQ=="/>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4464"/>
    <a:srgbClr val="3433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967"/>
    <p:restoredTop sz="94778"/>
  </p:normalViewPr>
  <p:slideViewPr>
    <p:cSldViewPr snapToGrid="0" snapToObjects="1">
      <p:cViewPr varScale="1">
        <p:scale>
          <a:sx n="78" d="100"/>
          <a:sy n="78" d="100"/>
        </p:scale>
        <p:origin x="184" y="616"/>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font" Target="fonts/font1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font" Target="fonts/font11.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customschemas.google.com/relationships/presentationmetadata" Target="metadata"/><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200"/>
              <a:buFont typeface="Calibri"/>
              <a:buNone/>
              <a:defRPr sz="1200" b="0" i="0" u="none" strike="noStrike" cap="none">
                <a:solidFill>
                  <a:srgbClr val="000000"/>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Calibri"/>
              <a:buNone/>
              <a:defRPr sz="1400" b="0" i="0" u="none" strike="noStrike" cap="none">
                <a:solidFill>
                  <a:srgbClr val="000000"/>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Calibri"/>
              <a:buNone/>
              <a:defRPr sz="1400" b="0" i="0" u="none" strike="noStrike" cap="none">
                <a:solidFill>
                  <a:srgbClr val="000000"/>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Calibri"/>
              <a:buNone/>
              <a:defRPr sz="1400" b="0" i="0" u="none" strike="noStrike" cap="none">
                <a:solidFill>
                  <a:srgbClr val="000000"/>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Calibri"/>
              <a:buNone/>
              <a:defRPr sz="1400" b="0" i="0" u="none" strike="noStrike" cap="none">
                <a:solidFill>
                  <a:srgbClr val="000000"/>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Calibri"/>
              <a:buNone/>
              <a:defRPr sz="1400" b="0" i="0" u="none" strike="noStrike" cap="none">
                <a:solidFill>
                  <a:srgbClr val="000000"/>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Calibri"/>
              <a:buNone/>
              <a:defRPr sz="1400" b="0" i="0" u="none" strike="noStrike" cap="none">
                <a:solidFill>
                  <a:srgbClr val="000000"/>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Calibri"/>
              <a:buNone/>
              <a:defRPr sz="1400" b="0" i="0" u="none" strike="noStrike" cap="none">
                <a:solidFill>
                  <a:srgbClr val="000000"/>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Calibri"/>
              <a:buNone/>
              <a:defRPr sz="1400" b="0" i="0" u="none" strike="noStrike" cap="none">
                <a:solidFill>
                  <a:srgbClr val="000000"/>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200"/>
              <a:buFont typeface="Calibri"/>
              <a:buNone/>
              <a:defRPr sz="1200" b="0" i="0" u="none" strike="noStrike" cap="none">
                <a:solidFill>
                  <a:srgbClr val="000000"/>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Calibri"/>
              <a:buNone/>
              <a:defRPr sz="1400" b="0" i="0" u="none" strike="noStrike" cap="none">
                <a:solidFill>
                  <a:srgbClr val="000000"/>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Calibri"/>
              <a:buNone/>
              <a:defRPr sz="1400" b="0" i="0" u="none" strike="noStrike" cap="none">
                <a:solidFill>
                  <a:srgbClr val="000000"/>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Calibri"/>
              <a:buNone/>
              <a:defRPr sz="1400" b="0" i="0" u="none" strike="noStrike" cap="none">
                <a:solidFill>
                  <a:srgbClr val="000000"/>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Calibri"/>
              <a:buNone/>
              <a:defRPr sz="1400" b="0" i="0" u="none" strike="noStrike" cap="none">
                <a:solidFill>
                  <a:srgbClr val="000000"/>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Calibri"/>
              <a:buNone/>
              <a:defRPr sz="1400" b="0" i="0" u="none" strike="noStrike" cap="none">
                <a:solidFill>
                  <a:srgbClr val="000000"/>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Calibri"/>
              <a:buNone/>
              <a:defRPr sz="1400" b="0" i="0" u="none" strike="noStrike" cap="none">
                <a:solidFill>
                  <a:srgbClr val="000000"/>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Calibri"/>
              <a:buNone/>
              <a:defRPr sz="1400" b="0" i="0" u="none" strike="noStrike" cap="none">
                <a:solidFill>
                  <a:srgbClr val="000000"/>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Calibri"/>
              <a:buNone/>
              <a:defRPr sz="1400" b="0" i="0" u="none" strike="noStrike" cap="none">
                <a:solidFill>
                  <a:srgbClr val="000000"/>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200"/>
              <a:buFont typeface="Calibri"/>
              <a:buNone/>
              <a:defRPr sz="1200" b="0" i="0" u="none" strike="noStrike" cap="none">
                <a:solidFill>
                  <a:srgbClr val="000000"/>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Calibri"/>
              <a:buNone/>
              <a:defRPr sz="1400" b="0" i="0" u="none" strike="noStrike" cap="none">
                <a:solidFill>
                  <a:srgbClr val="000000"/>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Calibri"/>
              <a:buNone/>
              <a:defRPr sz="1400" b="0" i="0" u="none" strike="noStrike" cap="none">
                <a:solidFill>
                  <a:srgbClr val="000000"/>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Calibri"/>
              <a:buNone/>
              <a:defRPr sz="1400" b="0" i="0" u="none" strike="noStrike" cap="none">
                <a:solidFill>
                  <a:srgbClr val="000000"/>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Calibri"/>
              <a:buNone/>
              <a:defRPr sz="1400" b="0" i="0" u="none" strike="noStrike" cap="none">
                <a:solidFill>
                  <a:srgbClr val="000000"/>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Calibri"/>
              <a:buNone/>
              <a:defRPr sz="1400" b="0" i="0" u="none" strike="noStrike" cap="none">
                <a:solidFill>
                  <a:srgbClr val="000000"/>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Calibri"/>
              <a:buNone/>
              <a:defRPr sz="1400" b="0" i="0" u="none" strike="noStrike" cap="none">
                <a:solidFill>
                  <a:srgbClr val="000000"/>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Calibri"/>
              <a:buNone/>
              <a:defRPr sz="1400" b="0" i="0" u="none" strike="noStrike" cap="none">
                <a:solidFill>
                  <a:srgbClr val="000000"/>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Calibri"/>
              <a:buNone/>
              <a:defRPr sz="1400" b="0" i="0" u="none" strike="noStrike" cap="none">
                <a:solidFill>
                  <a:srgbClr val="000000"/>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a:t>
            </a:fld>
            <a:endParaRPr sz="1200" b="0" i="0" u="none" strike="noStrike" cap="none">
              <a:solidFill>
                <a:srgbClr val="000000"/>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9" name="Google Shape;109;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7" name="Google Shape;177;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3" name="Google Shape;183;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4" name="Google Shape;184;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Calibri"/>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1" name="Google Shape;191;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2" name="Google Shape;192;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Calibri"/>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9" name="Google Shape;199;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0" name="Google Shape;200;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Calibri"/>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7" name="Google Shape;207;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Professional development learners</a:t>
            </a:r>
            <a:endParaRPr/>
          </a:p>
          <a:p>
            <a:pPr marL="0" lvl="0" indent="0" algn="l" rtl="0">
              <a:spcBef>
                <a:spcPts val="0"/>
              </a:spcBef>
              <a:spcAft>
                <a:spcPts val="0"/>
              </a:spcAft>
              <a:buNone/>
            </a:pPr>
            <a:r>
              <a:rPr lang="en-US"/>
              <a:t>On the bus  or subway</a:t>
            </a:r>
            <a:endParaRPr/>
          </a:p>
          <a:p>
            <a:pPr marL="0" lvl="0" indent="0" algn="l" rtl="0">
              <a:spcBef>
                <a:spcPts val="0"/>
              </a:spcBef>
              <a:spcAft>
                <a:spcPts val="0"/>
              </a:spcAft>
              <a:buNone/>
            </a:pPr>
            <a:r>
              <a:rPr lang="en-US"/>
              <a:t>Taking advantage of down time or when they don’t have a larger device</a:t>
            </a:r>
            <a:endParaRPr/>
          </a:p>
          <a:p>
            <a:pPr marL="0" lvl="0" indent="0" algn="l" rtl="0">
              <a:spcBef>
                <a:spcPts val="0"/>
              </a:spcBef>
              <a:spcAft>
                <a:spcPts val="0"/>
              </a:spcAft>
              <a:buNone/>
            </a:pPr>
            <a:r>
              <a:rPr lang="en-US"/>
              <a:t>At night</a:t>
            </a:r>
            <a:endParaRPr/>
          </a:p>
          <a:p>
            <a:pPr marL="0" lvl="0" indent="0" algn="l" rtl="0">
              <a:spcBef>
                <a:spcPts val="0"/>
              </a:spcBef>
              <a:spcAft>
                <a:spcPts val="0"/>
              </a:spcAft>
              <a:buNone/>
            </a:pPr>
            <a:endParaRPr/>
          </a:p>
          <a:p>
            <a:pPr marL="0" lvl="0" indent="0" algn="l" rtl="0">
              <a:spcBef>
                <a:spcPts val="0"/>
              </a:spcBef>
              <a:spcAft>
                <a:spcPts val="0"/>
              </a:spcAft>
              <a:buNone/>
            </a:pPr>
            <a:r>
              <a:rPr lang="en-US"/>
              <a:t>Creates a podcast-like experience</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4" name="Google Shape;214;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Translate- LEARNERS</a:t>
            </a:r>
            <a:endParaRPr/>
          </a:p>
          <a:p>
            <a:pPr marL="171450" lvl="0" indent="-95250" algn="l" rtl="0">
              <a:spcBef>
                <a:spcPts val="0"/>
              </a:spcBef>
              <a:spcAft>
                <a:spcPts val="0"/>
              </a:spcAft>
              <a:buClr>
                <a:schemeClr val="dk1"/>
              </a:buClr>
              <a:buSzPts val="1200"/>
              <a:buFont typeface="Arial"/>
              <a:buNone/>
            </a:pPr>
            <a:endParaRPr/>
          </a:p>
        </p:txBody>
      </p:sp>
      <p:sp>
        <p:nvSpPr>
          <p:cNvPr id="215" name="Google Shape;215;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Calibri"/>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2" name="Google Shape;222;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3" name="Google Shape;223;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Calibri"/>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0" name="Google Shape;230;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Professional development learners</a:t>
            </a:r>
            <a:endParaRPr/>
          </a:p>
          <a:p>
            <a:pPr marL="0" lvl="0" indent="0" algn="l" rtl="0">
              <a:spcBef>
                <a:spcPts val="0"/>
              </a:spcBef>
              <a:spcAft>
                <a:spcPts val="0"/>
              </a:spcAft>
              <a:buNone/>
            </a:pPr>
            <a:r>
              <a:rPr lang="en-US"/>
              <a:t>On the bus  or subway</a:t>
            </a:r>
            <a:endParaRPr/>
          </a:p>
          <a:p>
            <a:pPr marL="0" lvl="0" indent="0" algn="l" rtl="0">
              <a:spcBef>
                <a:spcPts val="0"/>
              </a:spcBef>
              <a:spcAft>
                <a:spcPts val="0"/>
              </a:spcAft>
              <a:buNone/>
            </a:pPr>
            <a:r>
              <a:rPr lang="en-US"/>
              <a:t>Taking advantage of down time or when they don’t have a larger device</a:t>
            </a:r>
            <a:endParaRPr/>
          </a:p>
          <a:p>
            <a:pPr marL="0" lvl="0" indent="0" algn="l" rtl="0">
              <a:spcBef>
                <a:spcPts val="0"/>
              </a:spcBef>
              <a:spcAft>
                <a:spcPts val="0"/>
              </a:spcAft>
              <a:buNone/>
            </a:pPr>
            <a:r>
              <a:rPr lang="en-US"/>
              <a:t>At night</a:t>
            </a:r>
            <a:endParaRPr/>
          </a:p>
          <a:p>
            <a:pPr marL="0" lvl="0" indent="0" algn="l" rtl="0">
              <a:spcBef>
                <a:spcPts val="0"/>
              </a:spcBef>
              <a:spcAft>
                <a:spcPts val="0"/>
              </a:spcAft>
              <a:buNone/>
            </a:pPr>
            <a:endParaRPr/>
          </a:p>
          <a:p>
            <a:pPr marL="0" lvl="0" indent="0" algn="l" rtl="0">
              <a:spcBef>
                <a:spcPts val="0"/>
              </a:spcBef>
              <a:spcAft>
                <a:spcPts val="0"/>
              </a:spcAft>
              <a:buNone/>
            </a:pPr>
            <a:r>
              <a:rPr lang="en-US"/>
              <a:t>Creates a podcast-like experience</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smtClean="0">
                <a:solidFill>
                  <a:srgbClr val="000000"/>
                </a:solidFill>
                <a:latin typeface="Calibri"/>
                <a:ea typeface="Calibri"/>
                <a:cs typeface="Calibri"/>
                <a:sym typeface="Calibri"/>
              </a:rPr>
              <a:t>18</a:t>
            </a:fld>
            <a:endParaRPr lang="en-US"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6073171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7" name="Google Shape;237;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8" name="Google Shape;238;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Calibri"/>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5" name="Google Shape;115;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 name="Google Shape;116;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Calibri"/>
              <a:buNone/>
            </a:pPr>
            <a:fld id="{00000000-1234-1234-1234-123412341234}" type="slidenum">
              <a:rPr lang="en-US"/>
              <a:t>2</a:t>
            </a:fld>
            <a:endParaRPr/>
          </a:p>
        </p:txBody>
      </p:sp>
    </p:spTree>
    <p:extLst>
      <p:ext uri="{BB962C8B-B14F-4D97-AF65-F5344CB8AC3E}">
        <p14:creationId xmlns:p14="http://schemas.microsoft.com/office/powerpoint/2010/main" val="21385624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5" name="Google Shape;115;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 name="Google Shape;116;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Calibri"/>
              <a:buNone/>
            </a:pPr>
            <a:fld id="{00000000-1234-1234-1234-123412341234}" type="slidenum">
              <a:rPr lang="en-US"/>
              <a:t>20</a:t>
            </a:fld>
            <a:endParaRPr/>
          </a:p>
        </p:txBody>
      </p:sp>
    </p:spTree>
    <p:extLst>
      <p:ext uri="{BB962C8B-B14F-4D97-AF65-F5344CB8AC3E}">
        <p14:creationId xmlns:p14="http://schemas.microsoft.com/office/powerpoint/2010/main" val="36392894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1" name="Google Shape;131;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2" name="Google Shape;132;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Calibri"/>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8" name="Google Shape;138;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9" name="Google Shape;139;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Calibri"/>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5" name="Google Shape;145;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CDC 26% of people in the US have some sort of disability</a:t>
            </a:r>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1" name="Google Shape;151;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7" name="Google Shape;157;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3" name="Google Shape;163;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9" name="Google Shape;169;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400" b="1">
              <a:solidFill>
                <a:srgbClr val="FFC000"/>
              </a:solidFill>
            </a:endParaRPr>
          </a:p>
        </p:txBody>
      </p:sp>
      <p:sp>
        <p:nvSpPr>
          <p:cNvPr id="170" name="Google Shape;170;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Calibri"/>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6"/>
        <p:cNvGrpSpPr/>
        <p:nvPr/>
      </p:nvGrpSpPr>
      <p:grpSpPr>
        <a:xfrm>
          <a:off x="0" y="0"/>
          <a:ext cx="0" cy="0"/>
          <a:chOff x="0" y="0"/>
          <a:chExt cx="0" cy="0"/>
        </a:xfrm>
      </p:grpSpPr>
      <p:sp>
        <p:nvSpPr>
          <p:cNvPr id="17" name="Google Shape;17;p21"/>
          <p:cNvSpPr txBox="1">
            <a:spLocks noGrp="1"/>
          </p:cNvSpPr>
          <p:nvPr>
            <p:ph type="subTitle" idx="1"/>
          </p:nvPr>
        </p:nvSpPr>
        <p:spPr>
          <a:xfrm>
            <a:off x="1524000" y="3602038"/>
            <a:ext cx="9144000" cy="1655762"/>
          </a:xfrm>
          <a:prstGeom prst="rect">
            <a:avLst/>
          </a:prstGeom>
          <a:noFill/>
          <a:ln>
            <a:noFill/>
          </a:ln>
        </p:spPr>
        <p:txBody>
          <a:bodyPr spcFirstLastPara="1" wrap="square" lIns="0" tIns="0" rIns="0" bIns="0" anchor="t" anchorCtr="0">
            <a:noAutofit/>
          </a:bodyPr>
          <a:lstStyle>
            <a:lvl1pPr lvl="0" algn="ctr">
              <a:lnSpc>
                <a:spcPct val="90000"/>
              </a:lnSpc>
              <a:spcBef>
                <a:spcPts val="1200"/>
              </a:spcBef>
              <a:spcAft>
                <a:spcPts val="0"/>
              </a:spcAft>
              <a:buSzPts val="2000"/>
              <a:buNone/>
              <a:defRPr sz="2400"/>
            </a:lvl1pPr>
            <a:lvl2pPr lvl="1" algn="ctr">
              <a:lnSpc>
                <a:spcPct val="90000"/>
              </a:lnSpc>
              <a:spcBef>
                <a:spcPts val="1200"/>
              </a:spcBef>
              <a:spcAft>
                <a:spcPts val="0"/>
              </a:spcAft>
              <a:buSzPts val="2000"/>
              <a:buNone/>
              <a:defRPr sz="2000"/>
            </a:lvl2pPr>
            <a:lvl3pPr lvl="2" algn="ctr">
              <a:lnSpc>
                <a:spcPct val="90000"/>
              </a:lnSpc>
              <a:spcBef>
                <a:spcPts val="1200"/>
              </a:spcBef>
              <a:spcAft>
                <a:spcPts val="0"/>
              </a:spcAft>
              <a:buSzPts val="2000"/>
              <a:buNone/>
              <a:defRPr sz="1800"/>
            </a:lvl3pPr>
            <a:lvl4pPr lvl="3" algn="ctr">
              <a:lnSpc>
                <a:spcPct val="90000"/>
              </a:lnSpc>
              <a:spcBef>
                <a:spcPts val="1200"/>
              </a:spcBef>
              <a:spcAft>
                <a:spcPts val="0"/>
              </a:spcAft>
              <a:buSzPts val="2000"/>
              <a:buNone/>
              <a:defRPr sz="1600"/>
            </a:lvl4pPr>
            <a:lvl5pPr lvl="4" algn="ctr">
              <a:lnSpc>
                <a:spcPct val="90000"/>
              </a:lnSpc>
              <a:spcBef>
                <a:spcPts val="1200"/>
              </a:spcBef>
              <a:spcAft>
                <a:spcPts val="0"/>
              </a:spcAft>
              <a:buSzPts val="2000"/>
              <a:buNone/>
              <a:defRPr sz="1600"/>
            </a:lvl5pPr>
            <a:lvl6pPr lvl="5" algn="ctr">
              <a:lnSpc>
                <a:spcPct val="90000"/>
              </a:lnSpc>
              <a:spcBef>
                <a:spcPts val="1200"/>
              </a:spcBef>
              <a:spcAft>
                <a:spcPts val="0"/>
              </a:spcAft>
              <a:buSzPts val="2000"/>
              <a:buNone/>
              <a:defRPr sz="1600"/>
            </a:lvl6pPr>
            <a:lvl7pPr lvl="6" algn="ctr">
              <a:lnSpc>
                <a:spcPct val="90000"/>
              </a:lnSpc>
              <a:spcBef>
                <a:spcPts val="1200"/>
              </a:spcBef>
              <a:spcAft>
                <a:spcPts val="0"/>
              </a:spcAft>
              <a:buSzPts val="2000"/>
              <a:buNone/>
              <a:defRPr sz="1600"/>
            </a:lvl7pPr>
            <a:lvl8pPr lvl="7" algn="ctr">
              <a:lnSpc>
                <a:spcPct val="90000"/>
              </a:lnSpc>
              <a:spcBef>
                <a:spcPts val="1200"/>
              </a:spcBef>
              <a:spcAft>
                <a:spcPts val="0"/>
              </a:spcAft>
              <a:buSzPts val="2000"/>
              <a:buNone/>
              <a:defRPr sz="1600"/>
            </a:lvl8pPr>
            <a:lvl9pPr lvl="8" algn="ctr">
              <a:lnSpc>
                <a:spcPct val="90000"/>
              </a:lnSpc>
              <a:spcBef>
                <a:spcPts val="1200"/>
              </a:spcBef>
              <a:spcAft>
                <a:spcPts val="0"/>
              </a:spcAft>
              <a:buSzPts val="2000"/>
              <a:buNone/>
              <a:defRPr sz="1600"/>
            </a:lvl9pPr>
          </a:lstStyle>
          <a:p>
            <a:endParaRPr/>
          </a:p>
        </p:txBody>
      </p:sp>
      <p:sp>
        <p:nvSpPr>
          <p:cNvPr id="18" name="Google Shape;18;p21"/>
          <p:cNvSpPr txBox="1">
            <a:spLocks noGrp="1"/>
          </p:cNvSpPr>
          <p:nvPr>
            <p:ph type="ctrTitle"/>
          </p:nvPr>
        </p:nvSpPr>
        <p:spPr>
          <a:xfrm>
            <a:off x="1524000" y="1122363"/>
            <a:ext cx="9144000" cy="2387600"/>
          </a:xfrm>
          <a:prstGeom prst="rect">
            <a:avLst/>
          </a:prstGeom>
          <a:noFill/>
          <a:ln>
            <a:noFill/>
          </a:ln>
        </p:spPr>
        <p:txBody>
          <a:bodyPr spcFirstLastPara="1" wrap="square" lIns="45675" tIns="45675" rIns="45675" bIns="45675" anchor="b" anchorCtr="0">
            <a:normAutofit/>
          </a:bodyPr>
          <a:lstStyle>
            <a:lvl1pPr lvl="0" algn="ctr">
              <a:lnSpc>
                <a:spcPct val="85000"/>
              </a:lnSpc>
              <a:spcBef>
                <a:spcPts val="0"/>
              </a:spcBef>
              <a:spcAft>
                <a:spcPts val="0"/>
              </a:spcAft>
              <a:buClr>
                <a:srgbClr val="404040"/>
              </a:buClr>
              <a:buSzPts val="6000"/>
              <a:buFont typeface="Open Sans"/>
              <a:buNone/>
              <a:defRPr sz="6000"/>
            </a:lvl1pPr>
            <a:lvl2pPr lvl="1" algn="l">
              <a:lnSpc>
                <a:spcPct val="85000"/>
              </a:lnSpc>
              <a:spcBef>
                <a:spcPts val="0"/>
              </a:spcBef>
              <a:spcAft>
                <a:spcPts val="0"/>
              </a:spcAft>
              <a:buClr>
                <a:srgbClr val="404040"/>
              </a:buClr>
              <a:buSzPts val="1800"/>
              <a:buNone/>
              <a:defRPr/>
            </a:lvl2pPr>
            <a:lvl3pPr lvl="2" algn="l">
              <a:lnSpc>
                <a:spcPct val="85000"/>
              </a:lnSpc>
              <a:spcBef>
                <a:spcPts val="0"/>
              </a:spcBef>
              <a:spcAft>
                <a:spcPts val="0"/>
              </a:spcAft>
              <a:buClr>
                <a:srgbClr val="404040"/>
              </a:buClr>
              <a:buSzPts val="1800"/>
              <a:buNone/>
              <a:defRPr/>
            </a:lvl3pPr>
            <a:lvl4pPr lvl="3" algn="l">
              <a:lnSpc>
                <a:spcPct val="85000"/>
              </a:lnSpc>
              <a:spcBef>
                <a:spcPts val="0"/>
              </a:spcBef>
              <a:spcAft>
                <a:spcPts val="0"/>
              </a:spcAft>
              <a:buClr>
                <a:srgbClr val="404040"/>
              </a:buClr>
              <a:buSzPts val="1800"/>
              <a:buNone/>
              <a:defRPr/>
            </a:lvl4pPr>
            <a:lvl5pPr lvl="4" algn="l">
              <a:lnSpc>
                <a:spcPct val="85000"/>
              </a:lnSpc>
              <a:spcBef>
                <a:spcPts val="0"/>
              </a:spcBef>
              <a:spcAft>
                <a:spcPts val="0"/>
              </a:spcAft>
              <a:buClr>
                <a:srgbClr val="404040"/>
              </a:buClr>
              <a:buSzPts val="1800"/>
              <a:buNone/>
              <a:defRPr/>
            </a:lvl5pPr>
            <a:lvl6pPr lvl="5" algn="l">
              <a:lnSpc>
                <a:spcPct val="85000"/>
              </a:lnSpc>
              <a:spcBef>
                <a:spcPts val="0"/>
              </a:spcBef>
              <a:spcAft>
                <a:spcPts val="0"/>
              </a:spcAft>
              <a:buClr>
                <a:srgbClr val="404040"/>
              </a:buClr>
              <a:buSzPts val="1800"/>
              <a:buNone/>
              <a:defRPr/>
            </a:lvl6pPr>
            <a:lvl7pPr lvl="6" algn="l">
              <a:lnSpc>
                <a:spcPct val="85000"/>
              </a:lnSpc>
              <a:spcBef>
                <a:spcPts val="0"/>
              </a:spcBef>
              <a:spcAft>
                <a:spcPts val="0"/>
              </a:spcAft>
              <a:buClr>
                <a:srgbClr val="404040"/>
              </a:buClr>
              <a:buSzPts val="1800"/>
              <a:buNone/>
              <a:defRPr/>
            </a:lvl7pPr>
            <a:lvl8pPr lvl="7" algn="l">
              <a:lnSpc>
                <a:spcPct val="85000"/>
              </a:lnSpc>
              <a:spcBef>
                <a:spcPts val="0"/>
              </a:spcBef>
              <a:spcAft>
                <a:spcPts val="0"/>
              </a:spcAft>
              <a:buClr>
                <a:srgbClr val="404040"/>
              </a:buClr>
              <a:buSzPts val="1800"/>
              <a:buNone/>
              <a:defRPr/>
            </a:lvl8pPr>
            <a:lvl9pPr lvl="8" algn="l">
              <a:lnSpc>
                <a:spcPct val="85000"/>
              </a:lnSpc>
              <a:spcBef>
                <a:spcPts val="0"/>
              </a:spcBef>
              <a:spcAft>
                <a:spcPts val="0"/>
              </a:spcAft>
              <a:buClr>
                <a:srgbClr val="404040"/>
              </a:buClr>
              <a:buSzPts val="1800"/>
              <a:buNone/>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TITLE_ONLY" type="titleOnly">
  <p:cSld name="TITLE_ONLY">
    <p:spTree>
      <p:nvGrpSpPr>
        <p:cNvPr id="1" name="Shape 46"/>
        <p:cNvGrpSpPr/>
        <p:nvPr/>
      </p:nvGrpSpPr>
      <p:grpSpPr>
        <a:xfrm>
          <a:off x="0" y="0"/>
          <a:ext cx="0" cy="0"/>
          <a:chOff x="0" y="0"/>
          <a:chExt cx="0" cy="0"/>
        </a:xfrm>
      </p:grpSpPr>
      <p:sp>
        <p:nvSpPr>
          <p:cNvPr id="47" name="Google Shape;47;p30"/>
          <p:cNvSpPr txBox="1">
            <a:spLocks noGrp="1"/>
          </p:cNvSpPr>
          <p:nvPr>
            <p:ph type="title"/>
          </p:nvPr>
        </p:nvSpPr>
        <p:spPr>
          <a:xfrm>
            <a:off x="838200" y="365125"/>
            <a:ext cx="10515600" cy="1325563"/>
          </a:xfrm>
          <a:prstGeom prst="rect">
            <a:avLst/>
          </a:prstGeom>
          <a:noFill/>
          <a:ln>
            <a:noFill/>
          </a:ln>
        </p:spPr>
        <p:txBody>
          <a:bodyPr spcFirstLastPara="1" wrap="square" lIns="45675" tIns="45675" rIns="45675" bIns="45675" anchor="ctr" anchorCtr="0">
            <a:normAutofit/>
          </a:bodyPr>
          <a:lstStyle>
            <a:lvl1pPr lvl="0" algn="l">
              <a:lnSpc>
                <a:spcPct val="90000"/>
              </a:lnSpc>
              <a:spcBef>
                <a:spcPts val="0"/>
              </a:spcBef>
              <a:spcAft>
                <a:spcPts val="0"/>
              </a:spcAft>
              <a:buClr>
                <a:srgbClr val="000000"/>
              </a:buClr>
              <a:buSzPts val="4400"/>
              <a:buFont typeface="Calibri"/>
              <a:buNone/>
              <a:defRPr sz="4400" b="0">
                <a:solidFill>
                  <a:srgbClr val="000000"/>
                </a:solidFill>
                <a:latin typeface="Calibri"/>
                <a:ea typeface="Calibri"/>
                <a:cs typeface="Calibri"/>
                <a:sym typeface="Calibri"/>
              </a:defRPr>
            </a:lvl1pPr>
            <a:lvl2pPr lvl="1" algn="l">
              <a:lnSpc>
                <a:spcPct val="85000"/>
              </a:lnSpc>
              <a:spcBef>
                <a:spcPts val="0"/>
              </a:spcBef>
              <a:spcAft>
                <a:spcPts val="0"/>
              </a:spcAft>
              <a:buClr>
                <a:srgbClr val="404040"/>
              </a:buClr>
              <a:buSzPts val="1800"/>
              <a:buNone/>
              <a:defRPr/>
            </a:lvl2pPr>
            <a:lvl3pPr lvl="2" algn="l">
              <a:lnSpc>
                <a:spcPct val="85000"/>
              </a:lnSpc>
              <a:spcBef>
                <a:spcPts val="0"/>
              </a:spcBef>
              <a:spcAft>
                <a:spcPts val="0"/>
              </a:spcAft>
              <a:buClr>
                <a:srgbClr val="404040"/>
              </a:buClr>
              <a:buSzPts val="1800"/>
              <a:buNone/>
              <a:defRPr/>
            </a:lvl3pPr>
            <a:lvl4pPr lvl="3" algn="l">
              <a:lnSpc>
                <a:spcPct val="85000"/>
              </a:lnSpc>
              <a:spcBef>
                <a:spcPts val="0"/>
              </a:spcBef>
              <a:spcAft>
                <a:spcPts val="0"/>
              </a:spcAft>
              <a:buClr>
                <a:srgbClr val="404040"/>
              </a:buClr>
              <a:buSzPts val="1800"/>
              <a:buNone/>
              <a:defRPr/>
            </a:lvl4pPr>
            <a:lvl5pPr lvl="4" algn="l">
              <a:lnSpc>
                <a:spcPct val="85000"/>
              </a:lnSpc>
              <a:spcBef>
                <a:spcPts val="0"/>
              </a:spcBef>
              <a:spcAft>
                <a:spcPts val="0"/>
              </a:spcAft>
              <a:buClr>
                <a:srgbClr val="404040"/>
              </a:buClr>
              <a:buSzPts val="1800"/>
              <a:buNone/>
              <a:defRPr/>
            </a:lvl5pPr>
            <a:lvl6pPr lvl="5" algn="l">
              <a:lnSpc>
                <a:spcPct val="85000"/>
              </a:lnSpc>
              <a:spcBef>
                <a:spcPts val="0"/>
              </a:spcBef>
              <a:spcAft>
                <a:spcPts val="0"/>
              </a:spcAft>
              <a:buClr>
                <a:srgbClr val="404040"/>
              </a:buClr>
              <a:buSzPts val="1800"/>
              <a:buNone/>
              <a:defRPr/>
            </a:lvl6pPr>
            <a:lvl7pPr lvl="6" algn="l">
              <a:lnSpc>
                <a:spcPct val="85000"/>
              </a:lnSpc>
              <a:spcBef>
                <a:spcPts val="0"/>
              </a:spcBef>
              <a:spcAft>
                <a:spcPts val="0"/>
              </a:spcAft>
              <a:buClr>
                <a:srgbClr val="404040"/>
              </a:buClr>
              <a:buSzPts val="1800"/>
              <a:buNone/>
              <a:defRPr/>
            </a:lvl7pPr>
            <a:lvl8pPr lvl="7" algn="l">
              <a:lnSpc>
                <a:spcPct val="85000"/>
              </a:lnSpc>
              <a:spcBef>
                <a:spcPts val="0"/>
              </a:spcBef>
              <a:spcAft>
                <a:spcPts val="0"/>
              </a:spcAft>
              <a:buClr>
                <a:srgbClr val="404040"/>
              </a:buClr>
              <a:buSzPts val="1800"/>
              <a:buNone/>
              <a:defRPr/>
            </a:lvl8pPr>
            <a:lvl9pPr lvl="8" algn="l">
              <a:lnSpc>
                <a:spcPct val="85000"/>
              </a:lnSpc>
              <a:spcBef>
                <a:spcPts val="0"/>
              </a:spcBef>
              <a:spcAft>
                <a:spcPts val="0"/>
              </a:spcAft>
              <a:buClr>
                <a:srgbClr val="404040"/>
              </a:buClr>
              <a:buSzPts val="1800"/>
              <a:buNone/>
              <a:defRPr/>
            </a:lvl9pPr>
          </a:lstStyle>
          <a:p>
            <a:endParaRPr/>
          </a:p>
        </p:txBody>
      </p:sp>
      <p:sp>
        <p:nvSpPr>
          <p:cNvPr id="48" name="Google Shape;48;p30"/>
          <p:cNvSpPr txBox="1">
            <a:spLocks noGrp="1"/>
          </p:cNvSpPr>
          <p:nvPr>
            <p:ph type="sldNum" idx="12"/>
          </p:nvPr>
        </p:nvSpPr>
        <p:spPr>
          <a:xfrm>
            <a:off x="11080184" y="6406805"/>
            <a:ext cx="273616" cy="264215"/>
          </a:xfrm>
          <a:prstGeom prst="rect">
            <a:avLst/>
          </a:prstGeom>
          <a:noFill/>
          <a:ln>
            <a:noFill/>
          </a:ln>
        </p:spPr>
        <p:txBody>
          <a:bodyPr spcFirstLastPara="1" wrap="square" lIns="45675" tIns="45675" rIns="45675" bIns="45675" anchor="ctr" anchorCtr="0">
            <a:spAutoFit/>
          </a:bodyPr>
          <a:lstStyle>
            <a:lvl1pPr marL="0" lvl="0" indent="0" algn="r">
              <a:lnSpc>
                <a:spcPct val="100000"/>
              </a:lnSpc>
              <a:spcBef>
                <a:spcPts val="0"/>
              </a:spcBef>
              <a:spcAft>
                <a:spcPts val="0"/>
              </a:spcAft>
              <a:buClr>
                <a:srgbClr val="888888"/>
              </a:buClr>
              <a:buSzPts val="1200"/>
              <a:buFont typeface="Arial"/>
              <a:buNone/>
              <a:defRPr>
                <a:solidFill>
                  <a:srgbClr val="888888"/>
                </a:solidFill>
              </a:defRPr>
            </a:lvl1pPr>
            <a:lvl2pPr marL="0" lvl="1" indent="0" algn="r">
              <a:lnSpc>
                <a:spcPct val="100000"/>
              </a:lnSpc>
              <a:spcBef>
                <a:spcPts val="0"/>
              </a:spcBef>
              <a:spcAft>
                <a:spcPts val="0"/>
              </a:spcAft>
              <a:buClr>
                <a:srgbClr val="888888"/>
              </a:buClr>
              <a:buSzPts val="1200"/>
              <a:buFont typeface="Arial"/>
              <a:buNone/>
              <a:defRPr>
                <a:solidFill>
                  <a:srgbClr val="888888"/>
                </a:solidFill>
              </a:defRPr>
            </a:lvl2pPr>
            <a:lvl3pPr marL="0" lvl="2" indent="0" algn="r">
              <a:lnSpc>
                <a:spcPct val="100000"/>
              </a:lnSpc>
              <a:spcBef>
                <a:spcPts val="0"/>
              </a:spcBef>
              <a:spcAft>
                <a:spcPts val="0"/>
              </a:spcAft>
              <a:buClr>
                <a:srgbClr val="888888"/>
              </a:buClr>
              <a:buSzPts val="1200"/>
              <a:buFont typeface="Arial"/>
              <a:buNone/>
              <a:defRPr>
                <a:solidFill>
                  <a:srgbClr val="888888"/>
                </a:solidFill>
              </a:defRPr>
            </a:lvl3pPr>
            <a:lvl4pPr marL="0" lvl="3" indent="0" algn="r">
              <a:lnSpc>
                <a:spcPct val="100000"/>
              </a:lnSpc>
              <a:spcBef>
                <a:spcPts val="0"/>
              </a:spcBef>
              <a:spcAft>
                <a:spcPts val="0"/>
              </a:spcAft>
              <a:buClr>
                <a:srgbClr val="888888"/>
              </a:buClr>
              <a:buSzPts val="1200"/>
              <a:buFont typeface="Arial"/>
              <a:buNone/>
              <a:defRPr>
                <a:solidFill>
                  <a:srgbClr val="888888"/>
                </a:solidFill>
              </a:defRPr>
            </a:lvl4pPr>
            <a:lvl5pPr marL="0" lvl="4" indent="0" algn="r">
              <a:lnSpc>
                <a:spcPct val="100000"/>
              </a:lnSpc>
              <a:spcBef>
                <a:spcPts val="0"/>
              </a:spcBef>
              <a:spcAft>
                <a:spcPts val="0"/>
              </a:spcAft>
              <a:buClr>
                <a:srgbClr val="888888"/>
              </a:buClr>
              <a:buSzPts val="1200"/>
              <a:buFont typeface="Arial"/>
              <a:buNone/>
              <a:defRPr>
                <a:solidFill>
                  <a:srgbClr val="888888"/>
                </a:solidFill>
              </a:defRPr>
            </a:lvl5pPr>
            <a:lvl6pPr marL="0" lvl="5" indent="0" algn="r">
              <a:lnSpc>
                <a:spcPct val="100000"/>
              </a:lnSpc>
              <a:spcBef>
                <a:spcPts val="0"/>
              </a:spcBef>
              <a:spcAft>
                <a:spcPts val="0"/>
              </a:spcAft>
              <a:buClr>
                <a:srgbClr val="888888"/>
              </a:buClr>
              <a:buSzPts val="1200"/>
              <a:buFont typeface="Arial"/>
              <a:buNone/>
              <a:defRPr>
                <a:solidFill>
                  <a:srgbClr val="888888"/>
                </a:solidFill>
              </a:defRPr>
            </a:lvl6pPr>
            <a:lvl7pPr marL="0" lvl="6" indent="0" algn="r">
              <a:lnSpc>
                <a:spcPct val="100000"/>
              </a:lnSpc>
              <a:spcBef>
                <a:spcPts val="0"/>
              </a:spcBef>
              <a:spcAft>
                <a:spcPts val="0"/>
              </a:spcAft>
              <a:buClr>
                <a:srgbClr val="888888"/>
              </a:buClr>
              <a:buSzPts val="1200"/>
              <a:buFont typeface="Arial"/>
              <a:buNone/>
              <a:defRPr>
                <a:solidFill>
                  <a:srgbClr val="888888"/>
                </a:solidFill>
              </a:defRPr>
            </a:lvl7pPr>
            <a:lvl8pPr marL="0" lvl="7" indent="0" algn="r">
              <a:lnSpc>
                <a:spcPct val="100000"/>
              </a:lnSpc>
              <a:spcBef>
                <a:spcPts val="0"/>
              </a:spcBef>
              <a:spcAft>
                <a:spcPts val="0"/>
              </a:spcAft>
              <a:buClr>
                <a:srgbClr val="888888"/>
              </a:buClr>
              <a:buSzPts val="1200"/>
              <a:buFont typeface="Arial"/>
              <a:buNone/>
              <a:defRPr>
                <a:solidFill>
                  <a:srgbClr val="888888"/>
                </a:solidFill>
              </a:defRPr>
            </a:lvl8pPr>
            <a:lvl9pPr marL="0" lvl="8" indent="0" algn="r">
              <a:lnSpc>
                <a:spcPct val="100000"/>
              </a:lnSpc>
              <a:spcBef>
                <a:spcPts val="0"/>
              </a:spcBef>
              <a:spcAft>
                <a:spcPts val="0"/>
              </a:spcAft>
              <a:buClr>
                <a:srgbClr val="888888"/>
              </a:buClr>
              <a:buSzPts val="1200"/>
              <a:buFont typeface="Arial"/>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sz="1200" b="0" i="0" u="none" strike="noStrike" cap="none">
              <a:latin typeface="Arial"/>
              <a:ea typeface="Arial"/>
              <a:cs typeface="Arial"/>
              <a:sym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1_TITLE">
  <p:cSld name="1_TITLE">
    <p:spTree>
      <p:nvGrpSpPr>
        <p:cNvPr id="1" name="Shape 49"/>
        <p:cNvGrpSpPr/>
        <p:nvPr/>
      </p:nvGrpSpPr>
      <p:grpSpPr>
        <a:xfrm>
          <a:off x="0" y="0"/>
          <a:ext cx="0" cy="0"/>
          <a:chOff x="0" y="0"/>
          <a:chExt cx="0" cy="0"/>
        </a:xfrm>
      </p:grpSpPr>
      <p:sp>
        <p:nvSpPr>
          <p:cNvPr id="50" name="Google Shape;50;p31"/>
          <p:cNvSpPr txBox="1">
            <a:spLocks noGrp="1"/>
          </p:cNvSpPr>
          <p:nvPr>
            <p:ph type="title"/>
          </p:nvPr>
        </p:nvSpPr>
        <p:spPr>
          <a:xfrm>
            <a:off x="1524000" y="1122362"/>
            <a:ext cx="9144000" cy="2387601"/>
          </a:xfrm>
          <a:prstGeom prst="rect">
            <a:avLst/>
          </a:prstGeom>
          <a:noFill/>
          <a:ln>
            <a:noFill/>
          </a:ln>
        </p:spPr>
        <p:txBody>
          <a:bodyPr spcFirstLastPara="1" wrap="square" lIns="45675" tIns="45675" rIns="45675" bIns="45675" anchor="b" anchorCtr="0">
            <a:normAutofit/>
          </a:bodyPr>
          <a:lstStyle>
            <a:lvl1pPr lvl="0" algn="ctr">
              <a:lnSpc>
                <a:spcPct val="90000"/>
              </a:lnSpc>
              <a:spcBef>
                <a:spcPts val="0"/>
              </a:spcBef>
              <a:spcAft>
                <a:spcPts val="0"/>
              </a:spcAft>
              <a:buClr>
                <a:srgbClr val="000000"/>
              </a:buClr>
              <a:buSzPts val="6000"/>
              <a:buFont typeface="Calibri"/>
              <a:buNone/>
              <a:defRPr sz="6000" b="0">
                <a:solidFill>
                  <a:srgbClr val="000000"/>
                </a:solidFill>
                <a:latin typeface="Calibri"/>
                <a:ea typeface="Calibri"/>
                <a:cs typeface="Calibri"/>
                <a:sym typeface="Calibri"/>
              </a:defRPr>
            </a:lvl1pPr>
            <a:lvl2pPr lvl="1" algn="l">
              <a:lnSpc>
                <a:spcPct val="85000"/>
              </a:lnSpc>
              <a:spcBef>
                <a:spcPts val="0"/>
              </a:spcBef>
              <a:spcAft>
                <a:spcPts val="0"/>
              </a:spcAft>
              <a:buClr>
                <a:srgbClr val="404040"/>
              </a:buClr>
              <a:buSzPts val="1800"/>
              <a:buNone/>
              <a:defRPr/>
            </a:lvl2pPr>
            <a:lvl3pPr lvl="2" algn="l">
              <a:lnSpc>
                <a:spcPct val="85000"/>
              </a:lnSpc>
              <a:spcBef>
                <a:spcPts val="0"/>
              </a:spcBef>
              <a:spcAft>
                <a:spcPts val="0"/>
              </a:spcAft>
              <a:buClr>
                <a:srgbClr val="404040"/>
              </a:buClr>
              <a:buSzPts val="1800"/>
              <a:buNone/>
              <a:defRPr/>
            </a:lvl3pPr>
            <a:lvl4pPr lvl="3" algn="l">
              <a:lnSpc>
                <a:spcPct val="85000"/>
              </a:lnSpc>
              <a:spcBef>
                <a:spcPts val="0"/>
              </a:spcBef>
              <a:spcAft>
                <a:spcPts val="0"/>
              </a:spcAft>
              <a:buClr>
                <a:srgbClr val="404040"/>
              </a:buClr>
              <a:buSzPts val="1800"/>
              <a:buNone/>
              <a:defRPr/>
            </a:lvl4pPr>
            <a:lvl5pPr lvl="4" algn="l">
              <a:lnSpc>
                <a:spcPct val="85000"/>
              </a:lnSpc>
              <a:spcBef>
                <a:spcPts val="0"/>
              </a:spcBef>
              <a:spcAft>
                <a:spcPts val="0"/>
              </a:spcAft>
              <a:buClr>
                <a:srgbClr val="404040"/>
              </a:buClr>
              <a:buSzPts val="1800"/>
              <a:buNone/>
              <a:defRPr/>
            </a:lvl5pPr>
            <a:lvl6pPr lvl="5" algn="l">
              <a:lnSpc>
                <a:spcPct val="85000"/>
              </a:lnSpc>
              <a:spcBef>
                <a:spcPts val="0"/>
              </a:spcBef>
              <a:spcAft>
                <a:spcPts val="0"/>
              </a:spcAft>
              <a:buClr>
                <a:srgbClr val="404040"/>
              </a:buClr>
              <a:buSzPts val="1800"/>
              <a:buNone/>
              <a:defRPr/>
            </a:lvl6pPr>
            <a:lvl7pPr lvl="6" algn="l">
              <a:lnSpc>
                <a:spcPct val="85000"/>
              </a:lnSpc>
              <a:spcBef>
                <a:spcPts val="0"/>
              </a:spcBef>
              <a:spcAft>
                <a:spcPts val="0"/>
              </a:spcAft>
              <a:buClr>
                <a:srgbClr val="404040"/>
              </a:buClr>
              <a:buSzPts val="1800"/>
              <a:buNone/>
              <a:defRPr/>
            </a:lvl7pPr>
            <a:lvl8pPr lvl="7" algn="l">
              <a:lnSpc>
                <a:spcPct val="85000"/>
              </a:lnSpc>
              <a:spcBef>
                <a:spcPts val="0"/>
              </a:spcBef>
              <a:spcAft>
                <a:spcPts val="0"/>
              </a:spcAft>
              <a:buClr>
                <a:srgbClr val="404040"/>
              </a:buClr>
              <a:buSzPts val="1800"/>
              <a:buNone/>
              <a:defRPr/>
            </a:lvl8pPr>
            <a:lvl9pPr lvl="8" algn="l">
              <a:lnSpc>
                <a:spcPct val="85000"/>
              </a:lnSpc>
              <a:spcBef>
                <a:spcPts val="0"/>
              </a:spcBef>
              <a:spcAft>
                <a:spcPts val="0"/>
              </a:spcAft>
              <a:buClr>
                <a:srgbClr val="404040"/>
              </a:buClr>
              <a:buSzPts val="1800"/>
              <a:buNone/>
              <a:defRPr/>
            </a:lvl9pPr>
          </a:lstStyle>
          <a:p>
            <a:endParaRPr/>
          </a:p>
        </p:txBody>
      </p:sp>
      <p:sp>
        <p:nvSpPr>
          <p:cNvPr id="51" name="Google Shape;51;p31"/>
          <p:cNvSpPr txBox="1">
            <a:spLocks noGrp="1"/>
          </p:cNvSpPr>
          <p:nvPr>
            <p:ph type="body" idx="1"/>
          </p:nvPr>
        </p:nvSpPr>
        <p:spPr>
          <a:xfrm>
            <a:off x="1524000" y="3602037"/>
            <a:ext cx="9144000" cy="1655763"/>
          </a:xfrm>
          <a:prstGeom prst="rect">
            <a:avLst/>
          </a:prstGeom>
          <a:noFill/>
          <a:ln>
            <a:noFill/>
          </a:ln>
        </p:spPr>
        <p:txBody>
          <a:bodyPr spcFirstLastPara="1" wrap="square" lIns="45675" tIns="45675" rIns="45675" bIns="45675" anchor="t" anchorCtr="0">
            <a:normAutofit/>
          </a:bodyPr>
          <a:lstStyle>
            <a:lvl1pPr marL="457200" lvl="0" indent="-228600" algn="ctr">
              <a:lnSpc>
                <a:spcPct val="90000"/>
              </a:lnSpc>
              <a:spcBef>
                <a:spcPts val="1000"/>
              </a:spcBef>
              <a:spcAft>
                <a:spcPts val="0"/>
              </a:spcAft>
              <a:buClr>
                <a:srgbClr val="000000"/>
              </a:buClr>
              <a:buSzPts val="2400"/>
              <a:buFont typeface="Calibri"/>
              <a:buNone/>
              <a:defRPr sz="2400">
                <a:solidFill>
                  <a:srgbClr val="000000"/>
                </a:solidFill>
                <a:latin typeface="Calibri"/>
                <a:ea typeface="Calibri"/>
                <a:cs typeface="Calibri"/>
                <a:sym typeface="Calibri"/>
              </a:defRPr>
            </a:lvl1pPr>
            <a:lvl2pPr marL="914400" lvl="1" indent="-228600" algn="ctr">
              <a:lnSpc>
                <a:spcPct val="90000"/>
              </a:lnSpc>
              <a:spcBef>
                <a:spcPts val="1000"/>
              </a:spcBef>
              <a:spcAft>
                <a:spcPts val="0"/>
              </a:spcAft>
              <a:buClr>
                <a:srgbClr val="000000"/>
              </a:buClr>
              <a:buSzPts val="2400"/>
              <a:buFont typeface="Calibri"/>
              <a:buNone/>
              <a:defRPr sz="2400">
                <a:solidFill>
                  <a:srgbClr val="000000"/>
                </a:solidFill>
                <a:latin typeface="Calibri"/>
                <a:ea typeface="Calibri"/>
                <a:cs typeface="Calibri"/>
                <a:sym typeface="Calibri"/>
              </a:defRPr>
            </a:lvl2pPr>
            <a:lvl3pPr marL="1371600" lvl="2" indent="-228600" algn="ctr">
              <a:lnSpc>
                <a:spcPct val="90000"/>
              </a:lnSpc>
              <a:spcBef>
                <a:spcPts val="1000"/>
              </a:spcBef>
              <a:spcAft>
                <a:spcPts val="0"/>
              </a:spcAft>
              <a:buClr>
                <a:srgbClr val="000000"/>
              </a:buClr>
              <a:buSzPts val="2400"/>
              <a:buFont typeface="Calibri"/>
              <a:buNone/>
              <a:defRPr sz="2400">
                <a:solidFill>
                  <a:srgbClr val="000000"/>
                </a:solidFill>
                <a:latin typeface="Calibri"/>
                <a:ea typeface="Calibri"/>
                <a:cs typeface="Calibri"/>
                <a:sym typeface="Calibri"/>
              </a:defRPr>
            </a:lvl3pPr>
            <a:lvl4pPr marL="1828800" lvl="3" indent="-228600" algn="ctr">
              <a:lnSpc>
                <a:spcPct val="90000"/>
              </a:lnSpc>
              <a:spcBef>
                <a:spcPts val="1000"/>
              </a:spcBef>
              <a:spcAft>
                <a:spcPts val="0"/>
              </a:spcAft>
              <a:buClr>
                <a:srgbClr val="000000"/>
              </a:buClr>
              <a:buSzPts val="2400"/>
              <a:buFont typeface="Calibri"/>
              <a:buNone/>
              <a:defRPr sz="2400">
                <a:solidFill>
                  <a:srgbClr val="000000"/>
                </a:solidFill>
                <a:latin typeface="Calibri"/>
                <a:ea typeface="Calibri"/>
                <a:cs typeface="Calibri"/>
                <a:sym typeface="Calibri"/>
              </a:defRPr>
            </a:lvl4pPr>
            <a:lvl5pPr marL="2286000" lvl="4" indent="-228600" algn="ctr">
              <a:lnSpc>
                <a:spcPct val="90000"/>
              </a:lnSpc>
              <a:spcBef>
                <a:spcPts val="1000"/>
              </a:spcBef>
              <a:spcAft>
                <a:spcPts val="0"/>
              </a:spcAft>
              <a:buClr>
                <a:srgbClr val="000000"/>
              </a:buClr>
              <a:buSzPts val="2400"/>
              <a:buFont typeface="Calibri"/>
              <a:buNone/>
              <a:defRPr sz="2400">
                <a:solidFill>
                  <a:srgbClr val="000000"/>
                </a:solidFill>
                <a:latin typeface="Calibri"/>
                <a:ea typeface="Calibri"/>
                <a:cs typeface="Calibri"/>
                <a:sym typeface="Calibri"/>
              </a:defRPr>
            </a:lvl5pPr>
            <a:lvl6pPr marL="2743200" lvl="5" indent="-355600" algn="l">
              <a:lnSpc>
                <a:spcPct val="90000"/>
              </a:lnSpc>
              <a:spcBef>
                <a:spcPts val="1200"/>
              </a:spcBef>
              <a:spcAft>
                <a:spcPts val="0"/>
              </a:spcAft>
              <a:buSzPts val="2000"/>
              <a:buChar char="◦"/>
              <a:defRPr/>
            </a:lvl6pPr>
            <a:lvl7pPr marL="3200400" lvl="6" indent="-355600" algn="l">
              <a:lnSpc>
                <a:spcPct val="90000"/>
              </a:lnSpc>
              <a:spcBef>
                <a:spcPts val="1200"/>
              </a:spcBef>
              <a:spcAft>
                <a:spcPts val="0"/>
              </a:spcAft>
              <a:buSzPts val="2000"/>
              <a:buChar char="◦"/>
              <a:defRPr/>
            </a:lvl7pPr>
            <a:lvl8pPr marL="3657600" lvl="7" indent="-355600" algn="l">
              <a:lnSpc>
                <a:spcPct val="90000"/>
              </a:lnSpc>
              <a:spcBef>
                <a:spcPts val="1200"/>
              </a:spcBef>
              <a:spcAft>
                <a:spcPts val="0"/>
              </a:spcAft>
              <a:buSzPts val="2000"/>
              <a:buChar char="◦"/>
              <a:defRPr/>
            </a:lvl8pPr>
            <a:lvl9pPr marL="4114800" lvl="8" indent="-355600" algn="l">
              <a:lnSpc>
                <a:spcPct val="90000"/>
              </a:lnSpc>
              <a:spcBef>
                <a:spcPts val="1200"/>
              </a:spcBef>
              <a:spcAft>
                <a:spcPts val="0"/>
              </a:spcAft>
              <a:buSzPts val="2000"/>
              <a:buChar char="◦"/>
              <a:defRPr/>
            </a:lvl9pPr>
          </a:lstStyle>
          <a:p>
            <a:endParaRPr/>
          </a:p>
        </p:txBody>
      </p:sp>
      <p:sp>
        <p:nvSpPr>
          <p:cNvPr id="52" name="Google Shape;52;p31"/>
          <p:cNvSpPr txBox="1">
            <a:spLocks noGrp="1"/>
          </p:cNvSpPr>
          <p:nvPr>
            <p:ph type="sldNum" idx="12"/>
          </p:nvPr>
        </p:nvSpPr>
        <p:spPr>
          <a:xfrm>
            <a:off x="11080184" y="6406805"/>
            <a:ext cx="273616" cy="264215"/>
          </a:xfrm>
          <a:prstGeom prst="rect">
            <a:avLst/>
          </a:prstGeom>
          <a:noFill/>
          <a:ln>
            <a:noFill/>
          </a:ln>
        </p:spPr>
        <p:txBody>
          <a:bodyPr spcFirstLastPara="1" wrap="square" lIns="45675" tIns="45675" rIns="45675" bIns="45675" anchor="ctr" anchorCtr="0">
            <a:spAutoFit/>
          </a:bodyPr>
          <a:lstStyle>
            <a:lvl1pPr marL="0" lvl="0" indent="0" algn="r">
              <a:lnSpc>
                <a:spcPct val="100000"/>
              </a:lnSpc>
              <a:spcBef>
                <a:spcPts val="0"/>
              </a:spcBef>
              <a:spcAft>
                <a:spcPts val="0"/>
              </a:spcAft>
              <a:buClr>
                <a:srgbClr val="888888"/>
              </a:buClr>
              <a:buSzPts val="1200"/>
              <a:buFont typeface="Arial"/>
              <a:buNone/>
              <a:defRPr>
                <a:solidFill>
                  <a:srgbClr val="888888"/>
                </a:solidFill>
              </a:defRPr>
            </a:lvl1pPr>
            <a:lvl2pPr marL="0" lvl="1" indent="0" algn="r">
              <a:lnSpc>
                <a:spcPct val="100000"/>
              </a:lnSpc>
              <a:spcBef>
                <a:spcPts val="0"/>
              </a:spcBef>
              <a:spcAft>
                <a:spcPts val="0"/>
              </a:spcAft>
              <a:buClr>
                <a:srgbClr val="888888"/>
              </a:buClr>
              <a:buSzPts val="1200"/>
              <a:buFont typeface="Arial"/>
              <a:buNone/>
              <a:defRPr>
                <a:solidFill>
                  <a:srgbClr val="888888"/>
                </a:solidFill>
              </a:defRPr>
            </a:lvl2pPr>
            <a:lvl3pPr marL="0" lvl="2" indent="0" algn="r">
              <a:lnSpc>
                <a:spcPct val="100000"/>
              </a:lnSpc>
              <a:spcBef>
                <a:spcPts val="0"/>
              </a:spcBef>
              <a:spcAft>
                <a:spcPts val="0"/>
              </a:spcAft>
              <a:buClr>
                <a:srgbClr val="888888"/>
              </a:buClr>
              <a:buSzPts val="1200"/>
              <a:buFont typeface="Arial"/>
              <a:buNone/>
              <a:defRPr>
                <a:solidFill>
                  <a:srgbClr val="888888"/>
                </a:solidFill>
              </a:defRPr>
            </a:lvl3pPr>
            <a:lvl4pPr marL="0" lvl="3" indent="0" algn="r">
              <a:lnSpc>
                <a:spcPct val="100000"/>
              </a:lnSpc>
              <a:spcBef>
                <a:spcPts val="0"/>
              </a:spcBef>
              <a:spcAft>
                <a:spcPts val="0"/>
              </a:spcAft>
              <a:buClr>
                <a:srgbClr val="888888"/>
              </a:buClr>
              <a:buSzPts val="1200"/>
              <a:buFont typeface="Arial"/>
              <a:buNone/>
              <a:defRPr>
                <a:solidFill>
                  <a:srgbClr val="888888"/>
                </a:solidFill>
              </a:defRPr>
            </a:lvl4pPr>
            <a:lvl5pPr marL="0" lvl="4" indent="0" algn="r">
              <a:lnSpc>
                <a:spcPct val="100000"/>
              </a:lnSpc>
              <a:spcBef>
                <a:spcPts val="0"/>
              </a:spcBef>
              <a:spcAft>
                <a:spcPts val="0"/>
              </a:spcAft>
              <a:buClr>
                <a:srgbClr val="888888"/>
              </a:buClr>
              <a:buSzPts val="1200"/>
              <a:buFont typeface="Arial"/>
              <a:buNone/>
              <a:defRPr>
                <a:solidFill>
                  <a:srgbClr val="888888"/>
                </a:solidFill>
              </a:defRPr>
            </a:lvl5pPr>
            <a:lvl6pPr marL="0" lvl="5" indent="0" algn="r">
              <a:lnSpc>
                <a:spcPct val="100000"/>
              </a:lnSpc>
              <a:spcBef>
                <a:spcPts val="0"/>
              </a:spcBef>
              <a:spcAft>
                <a:spcPts val="0"/>
              </a:spcAft>
              <a:buClr>
                <a:srgbClr val="888888"/>
              </a:buClr>
              <a:buSzPts val="1200"/>
              <a:buFont typeface="Arial"/>
              <a:buNone/>
              <a:defRPr>
                <a:solidFill>
                  <a:srgbClr val="888888"/>
                </a:solidFill>
              </a:defRPr>
            </a:lvl6pPr>
            <a:lvl7pPr marL="0" lvl="6" indent="0" algn="r">
              <a:lnSpc>
                <a:spcPct val="100000"/>
              </a:lnSpc>
              <a:spcBef>
                <a:spcPts val="0"/>
              </a:spcBef>
              <a:spcAft>
                <a:spcPts val="0"/>
              </a:spcAft>
              <a:buClr>
                <a:srgbClr val="888888"/>
              </a:buClr>
              <a:buSzPts val="1200"/>
              <a:buFont typeface="Arial"/>
              <a:buNone/>
              <a:defRPr>
                <a:solidFill>
                  <a:srgbClr val="888888"/>
                </a:solidFill>
              </a:defRPr>
            </a:lvl7pPr>
            <a:lvl8pPr marL="0" lvl="7" indent="0" algn="r">
              <a:lnSpc>
                <a:spcPct val="100000"/>
              </a:lnSpc>
              <a:spcBef>
                <a:spcPts val="0"/>
              </a:spcBef>
              <a:spcAft>
                <a:spcPts val="0"/>
              </a:spcAft>
              <a:buClr>
                <a:srgbClr val="888888"/>
              </a:buClr>
              <a:buSzPts val="1200"/>
              <a:buFont typeface="Arial"/>
              <a:buNone/>
              <a:defRPr>
                <a:solidFill>
                  <a:srgbClr val="888888"/>
                </a:solidFill>
              </a:defRPr>
            </a:lvl8pPr>
            <a:lvl9pPr marL="0" lvl="8" indent="0" algn="r">
              <a:lnSpc>
                <a:spcPct val="100000"/>
              </a:lnSpc>
              <a:spcBef>
                <a:spcPts val="0"/>
              </a:spcBef>
              <a:spcAft>
                <a:spcPts val="0"/>
              </a:spcAft>
              <a:buClr>
                <a:srgbClr val="888888"/>
              </a:buClr>
              <a:buSzPts val="1200"/>
              <a:buFont typeface="Arial"/>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sz="1200" b="0" i="0" u="none" strike="noStrike" cap="none">
              <a:latin typeface="Arial"/>
              <a:ea typeface="Arial"/>
              <a:cs typeface="Arial"/>
              <a:sym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1_OBJECT">
  <p:cSld name="1_OBJECT">
    <p:spTree>
      <p:nvGrpSpPr>
        <p:cNvPr id="1" name="Shape 53"/>
        <p:cNvGrpSpPr/>
        <p:nvPr/>
      </p:nvGrpSpPr>
      <p:grpSpPr>
        <a:xfrm>
          <a:off x="0" y="0"/>
          <a:ext cx="0" cy="0"/>
          <a:chOff x="0" y="0"/>
          <a:chExt cx="0" cy="0"/>
        </a:xfrm>
      </p:grpSpPr>
      <p:sp>
        <p:nvSpPr>
          <p:cNvPr id="54" name="Google Shape;54;p32"/>
          <p:cNvSpPr txBox="1">
            <a:spLocks noGrp="1"/>
          </p:cNvSpPr>
          <p:nvPr>
            <p:ph type="title"/>
          </p:nvPr>
        </p:nvSpPr>
        <p:spPr>
          <a:xfrm>
            <a:off x="838200" y="365125"/>
            <a:ext cx="10515600" cy="1325563"/>
          </a:xfrm>
          <a:prstGeom prst="rect">
            <a:avLst/>
          </a:prstGeom>
          <a:noFill/>
          <a:ln>
            <a:noFill/>
          </a:ln>
        </p:spPr>
        <p:txBody>
          <a:bodyPr spcFirstLastPara="1" wrap="square" lIns="45675" tIns="45675" rIns="45675" bIns="45675" anchor="ctr" anchorCtr="0">
            <a:normAutofit/>
          </a:bodyPr>
          <a:lstStyle>
            <a:lvl1pPr lvl="0" algn="l">
              <a:lnSpc>
                <a:spcPct val="90000"/>
              </a:lnSpc>
              <a:spcBef>
                <a:spcPts val="0"/>
              </a:spcBef>
              <a:spcAft>
                <a:spcPts val="0"/>
              </a:spcAft>
              <a:buClr>
                <a:srgbClr val="000000"/>
              </a:buClr>
              <a:buSzPts val="4400"/>
              <a:buFont typeface="Calibri"/>
              <a:buNone/>
              <a:defRPr sz="4400" b="0">
                <a:solidFill>
                  <a:srgbClr val="000000"/>
                </a:solidFill>
                <a:latin typeface="Calibri"/>
                <a:ea typeface="Calibri"/>
                <a:cs typeface="Calibri"/>
                <a:sym typeface="Calibri"/>
              </a:defRPr>
            </a:lvl1pPr>
            <a:lvl2pPr lvl="1" algn="l">
              <a:lnSpc>
                <a:spcPct val="85000"/>
              </a:lnSpc>
              <a:spcBef>
                <a:spcPts val="0"/>
              </a:spcBef>
              <a:spcAft>
                <a:spcPts val="0"/>
              </a:spcAft>
              <a:buClr>
                <a:srgbClr val="404040"/>
              </a:buClr>
              <a:buSzPts val="1800"/>
              <a:buNone/>
              <a:defRPr/>
            </a:lvl2pPr>
            <a:lvl3pPr lvl="2" algn="l">
              <a:lnSpc>
                <a:spcPct val="85000"/>
              </a:lnSpc>
              <a:spcBef>
                <a:spcPts val="0"/>
              </a:spcBef>
              <a:spcAft>
                <a:spcPts val="0"/>
              </a:spcAft>
              <a:buClr>
                <a:srgbClr val="404040"/>
              </a:buClr>
              <a:buSzPts val="1800"/>
              <a:buNone/>
              <a:defRPr/>
            </a:lvl3pPr>
            <a:lvl4pPr lvl="3" algn="l">
              <a:lnSpc>
                <a:spcPct val="85000"/>
              </a:lnSpc>
              <a:spcBef>
                <a:spcPts val="0"/>
              </a:spcBef>
              <a:spcAft>
                <a:spcPts val="0"/>
              </a:spcAft>
              <a:buClr>
                <a:srgbClr val="404040"/>
              </a:buClr>
              <a:buSzPts val="1800"/>
              <a:buNone/>
              <a:defRPr/>
            </a:lvl4pPr>
            <a:lvl5pPr lvl="4" algn="l">
              <a:lnSpc>
                <a:spcPct val="85000"/>
              </a:lnSpc>
              <a:spcBef>
                <a:spcPts val="0"/>
              </a:spcBef>
              <a:spcAft>
                <a:spcPts val="0"/>
              </a:spcAft>
              <a:buClr>
                <a:srgbClr val="404040"/>
              </a:buClr>
              <a:buSzPts val="1800"/>
              <a:buNone/>
              <a:defRPr/>
            </a:lvl5pPr>
            <a:lvl6pPr lvl="5" algn="l">
              <a:lnSpc>
                <a:spcPct val="85000"/>
              </a:lnSpc>
              <a:spcBef>
                <a:spcPts val="0"/>
              </a:spcBef>
              <a:spcAft>
                <a:spcPts val="0"/>
              </a:spcAft>
              <a:buClr>
                <a:srgbClr val="404040"/>
              </a:buClr>
              <a:buSzPts val="1800"/>
              <a:buNone/>
              <a:defRPr/>
            </a:lvl6pPr>
            <a:lvl7pPr lvl="6" algn="l">
              <a:lnSpc>
                <a:spcPct val="85000"/>
              </a:lnSpc>
              <a:spcBef>
                <a:spcPts val="0"/>
              </a:spcBef>
              <a:spcAft>
                <a:spcPts val="0"/>
              </a:spcAft>
              <a:buClr>
                <a:srgbClr val="404040"/>
              </a:buClr>
              <a:buSzPts val="1800"/>
              <a:buNone/>
              <a:defRPr/>
            </a:lvl7pPr>
            <a:lvl8pPr lvl="7" algn="l">
              <a:lnSpc>
                <a:spcPct val="85000"/>
              </a:lnSpc>
              <a:spcBef>
                <a:spcPts val="0"/>
              </a:spcBef>
              <a:spcAft>
                <a:spcPts val="0"/>
              </a:spcAft>
              <a:buClr>
                <a:srgbClr val="404040"/>
              </a:buClr>
              <a:buSzPts val="1800"/>
              <a:buNone/>
              <a:defRPr/>
            </a:lvl8pPr>
            <a:lvl9pPr lvl="8" algn="l">
              <a:lnSpc>
                <a:spcPct val="85000"/>
              </a:lnSpc>
              <a:spcBef>
                <a:spcPts val="0"/>
              </a:spcBef>
              <a:spcAft>
                <a:spcPts val="0"/>
              </a:spcAft>
              <a:buClr>
                <a:srgbClr val="404040"/>
              </a:buClr>
              <a:buSzPts val="1800"/>
              <a:buNone/>
              <a:defRPr/>
            </a:lvl9pPr>
          </a:lstStyle>
          <a:p>
            <a:endParaRPr/>
          </a:p>
        </p:txBody>
      </p:sp>
      <p:sp>
        <p:nvSpPr>
          <p:cNvPr id="55" name="Google Shape;55;p32"/>
          <p:cNvSpPr txBox="1">
            <a:spLocks noGrp="1"/>
          </p:cNvSpPr>
          <p:nvPr>
            <p:ph type="body" idx="1"/>
          </p:nvPr>
        </p:nvSpPr>
        <p:spPr>
          <a:xfrm>
            <a:off x="838200" y="1825625"/>
            <a:ext cx="10515600" cy="4351338"/>
          </a:xfrm>
          <a:prstGeom prst="rect">
            <a:avLst/>
          </a:prstGeom>
          <a:noFill/>
          <a:ln>
            <a:noFill/>
          </a:ln>
        </p:spPr>
        <p:txBody>
          <a:bodyPr spcFirstLastPara="1" wrap="square" lIns="45675" tIns="45675" rIns="45675" bIns="45675" anchor="t" anchorCtr="0">
            <a:normAutofit/>
          </a:bodyPr>
          <a:lstStyle>
            <a:lvl1pPr marL="457200" lvl="0" indent="-406400" algn="l">
              <a:lnSpc>
                <a:spcPct val="90000"/>
              </a:lnSpc>
              <a:spcBef>
                <a:spcPts val="1000"/>
              </a:spcBef>
              <a:spcAft>
                <a:spcPts val="0"/>
              </a:spcAft>
              <a:buClr>
                <a:srgbClr val="000000"/>
              </a:buClr>
              <a:buSzPts val="2800"/>
              <a:buFont typeface="Arial"/>
              <a:buChar char="•"/>
              <a:defRPr sz="2800">
                <a:solidFill>
                  <a:srgbClr val="000000"/>
                </a:solidFill>
                <a:latin typeface="Calibri"/>
                <a:ea typeface="Calibri"/>
                <a:cs typeface="Calibri"/>
                <a:sym typeface="Calibri"/>
              </a:defRPr>
            </a:lvl1pPr>
            <a:lvl2pPr marL="914400" lvl="1" indent="-406400" algn="l">
              <a:lnSpc>
                <a:spcPct val="90000"/>
              </a:lnSpc>
              <a:spcBef>
                <a:spcPts val="1000"/>
              </a:spcBef>
              <a:spcAft>
                <a:spcPts val="0"/>
              </a:spcAft>
              <a:buClr>
                <a:srgbClr val="000000"/>
              </a:buClr>
              <a:buSzPts val="2800"/>
              <a:buFont typeface="Arial"/>
              <a:buChar char="•"/>
              <a:defRPr sz="2800">
                <a:solidFill>
                  <a:srgbClr val="000000"/>
                </a:solidFill>
                <a:latin typeface="Calibri"/>
                <a:ea typeface="Calibri"/>
                <a:cs typeface="Calibri"/>
                <a:sym typeface="Calibri"/>
              </a:defRPr>
            </a:lvl2pPr>
            <a:lvl3pPr marL="1371600" lvl="2" indent="-406400" algn="l">
              <a:lnSpc>
                <a:spcPct val="90000"/>
              </a:lnSpc>
              <a:spcBef>
                <a:spcPts val="1000"/>
              </a:spcBef>
              <a:spcAft>
                <a:spcPts val="0"/>
              </a:spcAft>
              <a:buClr>
                <a:srgbClr val="000000"/>
              </a:buClr>
              <a:buSzPts val="2800"/>
              <a:buFont typeface="Arial"/>
              <a:buChar char="•"/>
              <a:defRPr sz="2800">
                <a:solidFill>
                  <a:srgbClr val="000000"/>
                </a:solidFill>
                <a:latin typeface="Calibri"/>
                <a:ea typeface="Calibri"/>
                <a:cs typeface="Calibri"/>
                <a:sym typeface="Calibri"/>
              </a:defRPr>
            </a:lvl3pPr>
            <a:lvl4pPr marL="1828800" lvl="3" indent="-406400" algn="l">
              <a:lnSpc>
                <a:spcPct val="90000"/>
              </a:lnSpc>
              <a:spcBef>
                <a:spcPts val="1000"/>
              </a:spcBef>
              <a:spcAft>
                <a:spcPts val="0"/>
              </a:spcAft>
              <a:buClr>
                <a:srgbClr val="000000"/>
              </a:buClr>
              <a:buSzPts val="2800"/>
              <a:buFont typeface="Arial"/>
              <a:buChar char="•"/>
              <a:defRPr sz="2800">
                <a:solidFill>
                  <a:srgbClr val="000000"/>
                </a:solidFill>
                <a:latin typeface="Calibri"/>
                <a:ea typeface="Calibri"/>
                <a:cs typeface="Calibri"/>
                <a:sym typeface="Calibri"/>
              </a:defRPr>
            </a:lvl4pPr>
            <a:lvl5pPr marL="2286000" lvl="4" indent="-406400" algn="l">
              <a:lnSpc>
                <a:spcPct val="90000"/>
              </a:lnSpc>
              <a:spcBef>
                <a:spcPts val="1000"/>
              </a:spcBef>
              <a:spcAft>
                <a:spcPts val="0"/>
              </a:spcAft>
              <a:buClr>
                <a:srgbClr val="000000"/>
              </a:buClr>
              <a:buSzPts val="2800"/>
              <a:buFont typeface="Arial"/>
              <a:buChar char="•"/>
              <a:defRPr sz="2800">
                <a:solidFill>
                  <a:srgbClr val="000000"/>
                </a:solidFill>
                <a:latin typeface="Calibri"/>
                <a:ea typeface="Calibri"/>
                <a:cs typeface="Calibri"/>
                <a:sym typeface="Calibri"/>
              </a:defRPr>
            </a:lvl5pPr>
            <a:lvl6pPr marL="2743200" lvl="5" indent="-355600" algn="l">
              <a:lnSpc>
                <a:spcPct val="90000"/>
              </a:lnSpc>
              <a:spcBef>
                <a:spcPts val="1200"/>
              </a:spcBef>
              <a:spcAft>
                <a:spcPts val="0"/>
              </a:spcAft>
              <a:buSzPts val="2000"/>
              <a:buChar char="◦"/>
              <a:defRPr/>
            </a:lvl6pPr>
            <a:lvl7pPr marL="3200400" lvl="6" indent="-355600" algn="l">
              <a:lnSpc>
                <a:spcPct val="90000"/>
              </a:lnSpc>
              <a:spcBef>
                <a:spcPts val="1200"/>
              </a:spcBef>
              <a:spcAft>
                <a:spcPts val="0"/>
              </a:spcAft>
              <a:buSzPts val="2000"/>
              <a:buChar char="◦"/>
              <a:defRPr/>
            </a:lvl7pPr>
            <a:lvl8pPr marL="3657600" lvl="7" indent="-355600" algn="l">
              <a:lnSpc>
                <a:spcPct val="90000"/>
              </a:lnSpc>
              <a:spcBef>
                <a:spcPts val="1200"/>
              </a:spcBef>
              <a:spcAft>
                <a:spcPts val="0"/>
              </a:spcAft>
              <a:buSzPts val="2000"/>
              <a:buChar char="◦"/>
              <a:defRPr/>
            </a:lvl8pPr>
            <a:lvl9pPr marL="4114800" lvl="8" indent="-355600" algn="l">
              <a:lnSpc>
                <a:spcPct val="90000"/>
              </a:lnSpc>
              <a:spcBef>
                <a:spcPts val="1200"/>
              </a:spcBef>
              <a:spcAft>
                <a:spcPts val="0"/>
              </a:spcAft>
              <a:buSzPts val="2000"/>
              <a:buChar char="◦"/>
              <a:defRPr/>
            </a:lvl9pPr>
          </a:lstStyle>
          <a:p>
            <a:endParaRPr/>
          </a:p>
        </p:txBody>
      </p:sp>
      <p:sp>
        <p:nvSpPr>
          <p:cNvPr id="56" name="Google Shape;56;p32"/>
          <p:cNvSpPr txBox="1">
            <a:spLocks noGrp="1"/>
          </p:cNvSpPr>
          <p:nvPr>
            <p:ph type="sldNum" idx="12"/>
          </p:nvPr>
        </p:nvSpPr>
        <p:spPr>
          <a:xfrm>
            <a:off x="11080184" y="6406805"/>
            <a:ext cx="273616" cy="264215"/>
          </a:xfrm>
          <a:prstGeom prst="rect">
            <a:avLst/>
          </a:prstGeom>
          <a:noFill/>
          <a:ln>
            <a:noFill/>
          </a:ln>
        </p:spPr>
        <p:txBody>
          <a:bodyPr spcFirstLastPara="1" wrap="square" lIns="45675" tIns="45675" rIns="45675" bIns="45675" anchor="ctr" anchorCtr="0">
            <a:spAutoFit/>
          </a:bodyPr>
          <a:lstStyle>
            <a:lvl1pPr marL="0" lvl="0" indent="0" algn="r">
              <a:lnSpc>
                <a:spcPct val="100000"/>
              </a:lnSpc>
              <a:spcBef>
                <a:spcPts val="0"/>
              </a:spcBef>
              <a:spcAft>
                <a:spcPts val="0"/>
              </a:spcAft>
              <a:buClr>
                <a:srgbClr val="888888"/>
              </a:buClr>
              <a:buSzPts val="1200"/>
              <a:buFont typeface="Arial"/>
              <a:buNone/>
              <a:defRPr>
                <a:solidFill>
                  <a:srgbClr val="888888"/>
                </a:solidFill>
              </a:defRPr>
            </a:lvl1pPr>
            <a:lvl2pPr marL="0" lvl="1" indent="0" algn="r">
              <a:lnSpc>
                <a:spcPct val="100000"/>
              </a:lnSpc>
              <a:spcBef>
                <a:spcPts val="0"/>
              </a:spcBef>
              <a:spcAft>
                <a:spcPts val="0"/>
              </a:spcAft>
              <a:buClr>
                <a:srgbClr val="888888"/>
              </a:buClr>
              <a:buSzPts val="1200"/>
              <a:buFont typeface="Arial"/>
              <a:buNone/>
              <a:defRPr>
                <a:solidFill>
                  <a:srgbClr val="888888"/>
                </a:solidFill>
              </a:defRPr>
            </a:lvl2pPr>
            <a:lvl3pPr marL="0" lvl="2" indent="0" algn="r">
              <a:lnSpc>
                <a:spcPct val="100000"/>
              </a:lnSpc>
              <a:spcBef>
                <a:spcPts val="0"/>
              </a:spcBef>
              <a:spcAft>
                <a:spcPts val="0"/>
              </a:spcAft>
              <a:buClr>
                <a:srgbClr val="888888"/>
              </a:buClr>
              <a:buSzPts val="1200"/>
              <a:buFont typeface="Arial"/>
              <a:buNone/>
              <a:defRPr>
                <a:solidFill>
                  <a:srgbClr val="888888"/>
                </a:solidFill>
              </a:defRPr>
            </a:lvl3pPr>
            <a:lvl4pPr marL="0" lvl="3" indent="0" algn="r">
              <a:lnSpc>
                <a:spcPct val="100000"/>
              </a:lnSpc>
              <a:spcBef>
                <a:spcPts val="0"/>
              </a:spcBef>
              <a:spcAft>
                <a:spcPts val="0"/>
              </a:spcAft>
              <a:buClr>
                <a:srgbClr val="888888"/>
              </a:buClr>
              <a:buSzPts val="1200"/>
              <a:buFont typeface="Arial"/>
              <a:buNone/>
              <a:defRPr>
                <a:solidFill>
                  <a:srgbClr val="888888"/>
                </a:solidFill>
              </a:defRPr>
            </a:lvl4pPr>
            <a:lvl5pPr marL="0" lvl="4" indent="0" algn="r">
              <a:lnSpc>
                <a:spcPct val="100000"/>
              </a:lnSpc>
              <a:spcBef>
                <a:spcPts val="0"/>
              </a:spcBef>
              <a:spcAft>
                <a:spcPts val="0"/>
              </a:spcAft>
              <a:buClr>
                <a:srgbClr val="888888"/>
              </a:buClr>
              <a:buSzPts val="1200"/>
              <a:buFont typeface="Arial"/>
              <a:buNone/>
              <a:defRPr>
                <a:solidFill>
                  <a:srgbClr val="888888"/>
                </a:solidFill>
              </a:defRPr>
            </a:lvl5pPr>
            <a:lvl6pPr marL="0" lvl="5" indent="0" algn="r">
              <a:lnSpc>
                <a:spcPct val="100000"/>
              </a:lnSpc>
              <a:spcBef>
                <a:spcPts val="0"/>
              </a:spcBef>
              <a:spcAft>
                <a:spcPts val="0"/>
              </a:spcAft>
              <a:buClr>
                <a:srgbClr val="888888"/>
              </a:buClr>
              <a:buSzPts val="1200"/>
              <a:buFont typeface="Arial"/>
              <a:buNone/>
              <a:defRPr>
                <a:solidFill>
                  <a:srgbClr val="888888"/>
                </a:solidFill>
              </a:defRPr>
            </a:lvl6pPr>
            <a:lvl7pPr marL="0" lvl="6" indent="0" algn="r">
              <a:lnSpc>
                <a:spcPct val="100000"/>
              </a:lnSpc>
              <a:spcBef>
                <a:spcPts val="0"/>
              </a:spcBef>
              <a:spcAft>
                <a:spcPts val="0"/>
              </a:spcAft>
              <a:buClr>
                <a:srgbClr val="888888"/>
              </a:buClr>
              <a:buSzPts val="1200"/>
              <a:buFont typeface="Arial"/>
              <a:buNone/>
              <a:defRPr>
                <a:solidFill>
                  <a:srgbClr val="888888"/>
                </a:solidFill>
              </a:defRPr>
            </a:lvl7pPr>
            <a:lvl8pPr marL="0" lvl="7" indent="0" algn="r">
              <a:lnSpc>
                <a:spcPct val="100000"/>
              </a:lnSpc>
              <a:spcBef>
                <a:spcPts val="0"/>
              </a:spcBef>
              <a:spcAft>
                <a:spcPts val="0"/>
              </a:spcAft>
              <a:buClr>
                <a:srgbClr val="888888"/>
              </a:buClr>
              <a:buSzPts val="1200"/>
              <a:buFont typeface="Arial"/>
              <a:buNone/>
              <a:defRPr>
                <a:solidFill>
                  <a:srgbClr val="888888"/>
                </a:solidFill>
              </a:defRPr>
            </a:lvl8pPr>
            <a:lvl9pPr marL="0" lvl="8" indent="0" algn="r">
              <a:lnSpc>
                <a:spcPct val="100000"/>
              </a:lnSpc>
              <a:spcBef>
                <a:spcPts val="0"/>
              </a:spcBef>
              <a:spcAft>
                <a:spcPts val="0"/>
              </a:spcAft>
              <a:buClr>
                <a:srgbClr val="888888"/>
              </a:buClr>
              <a:buSzPts val="1200"/>
              <a:buFont typeface="Arial"/>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sz="1200" b="0" i="0" u="none" strike="noStrike" cap="none">
              <a:latin typeface="Arial"/>
              <a:ea typeface="Arial"/>
              <a:cs typeface="Arial"/>
              <a:sym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SECTION_HEADER" type="secHead">
  <p:cSld name="SECTION_HEADER">
    <p:spTree>
      <p:nvGrpSpPr>
        <p:cNvPr id="1" name="Shape 57"/>
        <p:cNvGrpSpPr/>
        <p:nvPr/>
      </p:nvGrpSpPr>
      <p:grpSpPr>
        <a:xfrm>
          <a:off x="0" y="0"/>
          <a:ext cx="0" cy="0"/>
          <a:chOff x="0" y="0"/>
          <a:chExt cx="0" cy="0"/>
        </a:xfrm>
      </p:grpSpPr>
      <p:sp>
        <p:nvSpPr>
          <p:cNvPr id="58" name="Google Shape;58;p33"/>
          <p:cNvSpPr txBox="1">
            <a:spLocks noGrp="1"/>
          </p:cNvSpPr>
          <p:nvPr>
            <p:ph type="title"/>
          </p:nvPr>
        </p:nvSpPr>
        <p:spPr>
          <a:xfrm>
            <a:off x="831850" y="1709738"/>
            <a:ext cx="10515600" cy="2852737"/>
          </a:xfrm>
          <a:prstGeom prst="rect">
            <a:avLst/>
          </a:prstGeom>
          <a:noFill/>
          <a:ln>
            <a:noFill/>
          </a:ln>
        </p:spPr>
        <p:txBody>
          <a:bodyPr spcFirstLastPara="1" wrap="square" lIns="45675" tIns="45675" rIns="45675" bIns="45675" anchor="b" anchorCtr="0">
            <a:normAutofit/>
          </a:bodyPr>
          <a:lstStyle>
            <a:lvl1pPr lvl="0" algn="l">
              <a:lnSpc>
                <a:spcPct val="90000"/>
              </a:lnSpc>
              <a:spcBef>
                <a:spcPts val="0"/>
              </a:spcBef>
              <a:spcAft>
                <a:spcPts val="0"/>
              </a:spcAft>
              <a:buClr>
                <a:srgbClr val="000000"/>
              </a:buClr>
              <a:buSzPts val="6000"/>
              <a:buFont typeface="Calibri"/>
              <a:buNone/>
              <a:defRPr sz="6000" b="0">
                <a:solidFill>
                  <a:srgbClr val="000000"/>
                </a:solidFill>
                <a:latin typeface="Calibri"/>
                <a:ea typeface="Calibri"/>
                <a:cs typeface="Calibri"/>
                <a:sym typeface="Calibri"/>
              </a:defRPr>
            </a:lvl1pPr>
            <a:lvl2pPr lvl="1" algn="l">
              <a:lnSpc>
                <a:spcPct val="85000"/>
              </a:lnSpc>
              <a:spcBef>
                <a:spcPts val="0"/>
              </a:spcBef>
              <a:spcAft>
                <a:spcPts val="0"/>
              </a:spcAft>
              <a:buClr>
                <a:srgbClr val="404040"/>
              </a:buClr>
              <a:buSzPts val="1800"/>
              <a:buNone/>
              <a:defRPr/>
            </a:lvl2pPr>
            <a:lvl3pPr lvl="2" algn="l">
              <a:lnSpc>
                <a:spcPct val="85000"/>
              </a:lnSpc>
              <a:spcBef>
                <a:spcPts val="0"/>
              </a:spcBef>
              <a:spcAft>
                <a:spcPts val="0"/>
              </a:spcAft>
              <a:buClr>
                <a:srgbClr val="404040"/>
              </a:buClr>
              <a:buSzPts val="1800"/>
              <a:buNone/>
              <a:defRPr/>
            </a:lvl3pPr>
            <a:lvl4pPr lvl="3" algn="l">
              <a:lnSpc>
                <a:spcPct val="85000"/>
              </a:lnSpc>
              <a:spcBef>
                <a:spcPts val="0"/>
              </a:spcBef>
              <a:spcAft>
                <a:spcPts val="0"/>
              </a:spcAft>
              <a:buClr>
                <a:srgbClr val="404040"/>
              </a:buClr>
              <a:buSzPts val="1800"/>
              <a:buNone/>
              <a:defRPr/>
            </a:lvl4pPr>
            <a:lvl5pPr lvl="4" algn="l">
              <a:lnSpc>
                <a:spcPct val="85000"/>
              </a:lnSpc>
              <a:spcBef>
                <a:spcPts val="0"/>
              </a:spcBef>
              <a:spcAft>
                <a:spcPts val="0"/>
              </a:spcAft>
              <a:buClr>
                <a:srgbClr val="404040"/>
              </a:buClr>
              <a:buSzPts val="1800"/>
              <a:buNone/>
              <a:defRPr/>
            </a:lvl5pPr>
            <a:lvl6pPr lvl="5" algn="l">
              <a:lnSpc>
                <a:spcPct val="85000"/>
              </a:lnSpc>
              <a:spcBef>
                <a:spcPts val="0"/>
              </a:spcBef>
              <a:spcAft>
                <a:spcPts val="0"/>
              </a:spcAft>
              <a:buClr>
                <a:srgbClr val="404040"/>
              </a:buClr>
              <a:buSzPts val="1800"/>
              <a:buNone/>
              <a:defRPr/>
            </a:lvl6pPr>
            <a:lvl7pPr lvl="6" algn="l">
              <a:lnSpc>
                <a:spcPct val="85000"/>
              </a:lnSpc>
              <a:spcBef>
                <a:spcPts val="0"/>
              </a:spcBef>
              <a:spcAft>
                <a:spcPts val="0"/>
              </a:spcAft>
              <a:buClr>
                <a:srgbClr val="404040"/>
              </a:buClr>
              <a:buSzPts val="1800"/>
              <a:buNone/>
              <a:defRPr/>
            </a:lvl7pPr>
            <a:lvl8pPr lvl="7" algn="l">
              <a:lnSpc>
                <a:spcPct val="85000"/>
              </a:lnSpc>
              <a:spcBef>
                <a:spcPts val="0"/>
              </a:spcBef>
              <a:spcAft>
                <a:spcPts val="0"/>
              </a:spcAft>
              <a:buClr>
                <a:srgbClr val="404040"/>
              </a:buClr>
              <a:buSzPts val="1800"/>
              <a:buNone/>
              <a:defRPr/>
            </a:lvl8pPr>
            <a:lvl9pPr lvl="8" algn="l">
              <a:lnSpc>
                <a:spcPct val="85000"/>
              </a:lnSpc>
              <a:spcBef>
                <a:spcPts val="0"/>
              </a:spcBef>
              <a:spcAft>
                <a:spcPts val="0"/>
              </a:spcAft>
              <a:buClr>
                <a:srgbClr val="404040"/>
              </a:buClr>
              <a:buSzPts val="1800"/>
              <a:buNone/>
              <a:defRPr/>
            </a:lvl9pPr>
          </a:lstStyle>
          <a:p>
            <a:endParaRPr/>
          </a:p>
        </p:txBody>
      </p:sp>
      <p:sp>
        <p:nvSpPr>
          <p:cNvPr id="59" name="Google Shape;59;p33"/>
          <p:cNvSpPr txBox="1">
            <a:spLocks noGrp="1"/>
          </p:cNvSpPr>
          <p:nvPr>
            <p:ph type="body" idx="1"/>
          </p:nvPr>
        </p:nvSpPr>
        <p:spPr>
          <a:xfrm>
            <a:off x="831850" y="4589462"/>
            <a:ext cx="10515600" cy="1500188"/>
          </a:xfrm>
          <a:prstGeom prst="rect">
            <a:avLst/>
          </a:prstGeom>
          <a:noFill/>
          <a:ln>
            <a:noFill/>
          </a:ln>
        </p:spPr>
        <p:txBody>
          <a:bodyPr spcFirstLastPara="1" wrap="square" lIns="45675" tIns="45675" rIns="45675" bIns="45675" anchor="t" anchorCtr="0">
            <a:normAutofit/>
          </a:bodyPr>
          <a:lstStyle>
            <a:lvl1pPr marL="457200" lvl="0" indent="-228600" algn="l">
              <a:lnSpc>
                <a:spcPct val="90000"/>
              </a:lnSpc>
              <a:spcBef>
                <a:spcPts val="1000"/>
              </a:spcBef>
              <a:spcAft>
                <a:spcPts val="0"/>
              </a:spcAft>
              <a:buClr>
                <a:srgbClr val="888888"/>
              </a:buClr>
              <a:buSzPts val="2400"/>
              <a:buFont typeface="Calibri"/>
              <a:buNone/>
              <a:defRPr sz="2400">
                <a:solidFill>
                  <a:srgbClr val="888888"/>
                </a:solidFill>
                <a:latin typeface="Calibri"/>
                <a:ea typeface="Calibri"/>
                <a:cs typeface="Calibri"/>
                <a:sym typeface="Calibri"/>
              </a:defRPr>
            </a:lvl1pPr>
            <a:lvl2pPr marL="914400" lvl="1" indent="-228600" algn="l">
              <a:lnSpc>
                <a:spcPct val="90000"/>
              </a:lnSpc>
              <a:spcBef>
                <a:spcPts val="1000"/>
              </a:spcBef>
              <a:spcAft>
                <a:spcPts val="0"/>
              </a:spcAft>
              <a:buClr>
                <a:srgbClr val="888888"/>
              </a:buClr>
              <a:buSzPts val="2400"/>
              <a:buFont typeface="Calibri"/>
              <a:buNone/>
              <a:defRPr sz="2400">
                <a:solidFill>
                  <a:srgbClr val="888888"/>
                </a:solidFill>
                <a:latin typeface="Calibri"/>
                <a:ea typeface="Calibri"/>
                <a:cs typeface="Calibri"/>
                <a:sym typeface="Calibri"/>
              </a:defRPr>
            </a:lvl2pPr>
            <a:lvl3pPr marL="1371600" lvl="2" indent="-228600" algn="l">
              <a:lnSpc>
                <a:spcPct val="90000"/>
              </a:lnSpc>
              <a:spcBef>
                <a:spcPts val="1000"/>
              </a:spcBef>
              <a:spcAft>
                <a:spcPts val="0"/>
              </a:spcAft>
              <a:buClr>
                <a:srgbClr val="888888"/>
              </a:buClr>
              <a:buSzPts val="2400"/>
              <a:buFont typeface="Calibri"/>
              <a:buNone/>
              <a:defRPr sz="2400">
                <a:solidFill>
                  <a:srgbClr val="888888"/>
                </a:solidFill>
                <a:latin typeface="Calibri"/>
                <a:ea typeface="Calibri"/>
                <a:cs typeface="Calibri"/>
                <a:sym typeface="Calibri"/>
              </a:defRPr>
            </a:lvl3pPr>
            <a:lvl4pPr marL="1828800" lvl="3" indent="-228600" algn="l">
              <a:lnSpc>
                <a:spcPct val="90000"/>
              </a:lnSpc>
              <a:spcBef>
                <a:spcPts val="1000"/>
              </a:spcBef>
              <a:spcAft>
                <a:spcPts val="0"/>
              </a:spcAft>
              <a:buClr>
                <a:srgbClr val="888888"/>
              </a:buClr>
              <a:buSzPts val="2400"/>
              <a:buFont typeface="Calibri"/>
              <a:buNone/>
              <a:defRPr sz="2400">
                <a:solidFill>
                  <a:srgbClr val="888888"/>
                </a:solidFill>
                <a:latin typeface="Calibri"/>
                <a:ea typeface="Calibri"/>
                <a:cs typeface="Calibri"/>
                <a:sym typeface="Calibri"/>
              </a:defRPr>
            </a:lvl4pPr>
            <a:lvl5pPr marL="2286000" lvl="4" indent="-228600" algn="l">
              <a:lnSpc>
                <a:spcPct val="90000"/>
              </a:lnSpc>
              <a:spcBef>
                <a:spcPts val="1000"/>
              </a:spcBef>
              <a:spcAft>
                <a:spcPts val="0"/>
              </a:spcAft>
              <a:buClr>
                <a:srgbClr val="888888"/>
              </a:buClr>
              <a:buSzPts val="2400"/>
              <a:buFont typeface="Calibri"/>
              <a:buNone/>
              <a:defRPr sz="2400">
                <a:solidFill>
                  <a:srgbClr val="888888"/>
                </a:solidFill>
                <a:latin typeface="Calibri"/>
                <a:ea typeface="Calibri"/>
                <a:cs typeface="Calibri"/>
                <a:sym typeface="Calibri"/>
              </a:defRPr>
            </a:lvl5pPr>
            <a:lvl6pPr marL="2743200" lvl="5" indent="-355600" algn="l">
              <a:lnSpc>
                <a:spcPct val="90000"/>
              </a:lnSpc>
              <a:spcBef>
                <a:spcPts val="1200"/>
              </a:spcBef>
              <a:spcAft>
                <a:spcPts val="0"/>
              </a:spcAft>
              <a:buSzPts val="2000"/>
              <a:buChar char="◦"/>
              <a:defRPr/>
            </a:lvl6pPr>
            <a:lvl7pPr marL="3200400" lvl="6" indent="-355600" algn="l">
              <a:lnSpc>
                <a:spcPct val="90000"/>
              </a:lnSpc>
              <a:spcBef>
                <a:spcPts val="1200"/>
              </a:spcBef>
              <a:spcAft>
                <a:spcPts val="0"/>
              </a:spcAft>
              <a:buSzPts val="2000"/>
              <a:buChar char="◦"/>
              <a:defRPr/>
            </a:lvl7pPr>
            <a:lvl8pPr marL="3657600" lvl="7" indent="-355600" algn="l">
              <a:lnSpc>
                <a:spcPct val="90000"/>
              </a:lnSpc>
              <a:spcBef>
                <a:spcPts val="1200"/>
              </a:spcBef>
              <a:spcAft>
                <a:spcPts val="0"/>
              </a:spcAft>
              <a:buSzPts val="2000"/>
              <a:buChar char="◦"/>
              <a:defRPr/>
            </a:lvl8pPr>
            <a:lvl9pPr marL="4114800" lvl="8" indent="-355600" algn="l">
              <a:lnSpc>
                <a:spcPct val="90000"/>
              </a:lnSpc>
              <a:spcBef>
                <a:spcPts val="1200"/>
              </a:spcBef>
              <a:spcAft>
                <a:spcPts val="0"/>
              </a:spcAft>
              <a:buSzPts val="2000"/>
              <a:buChar char="◦"/>
              <a:defRPr/>
            </a:lvl9pPr>
          </a:lstStyle>
          <a:p>
            <a:endParaRPr/>
          </a:p>
        </p:txBody>
      </p:sp>
      <p:sp>
        <p:nvSpPr>
          <p:cNvPr id="60" name="Google Shape;60;p33"/>
          <p:cNvSpPr txBox="1">
            <a:spLocks noGrp="1"/>
          </p:cNvSpPr>
          <p:nvPr>
            <p:ph type="sldNum" idx="12"/>
          </p:nvPr>
        </p:nvSpPr>
        <p:spPr>
          <a:xfrm>
            <a:off x="11080184" y="6406805"/>
            <a:ext cx="273616" cy="264215"/>
          </a:xfrm>
          <a:prstGeom prst="rect">
            <a:avLst/>
          </a:prstGeom>
          <a:noFill/>
          <a:ln>
            <a:noFill/>
          </a:ln>
        </p:spPr>
        <p:txBody>
          <a:bodyPr spcFirstLastPara="1" wrap="square" lIns="45675" tIns="45675" rIns="45675" bIns="45675" anchor="ctr" anchorCtr="0">
            <a:spAutoFit/>
          </a:bodyPr>
          <a:lstStyle>
            <a:lvl1pPr marL="0" lvl="0" indent="0" algn="r">
              <a:lnSpc>
                <a:spcPct val="100000"/>
              </a:lnSpc>
              <a:spcBef>
                <a:spcPts val="0"/>
              </a:spcBef>
              <a:spcAft>
                <a:spcPts val="0"/>
              </a:spcAft>
              <a:buClr>
                <a:srgbClr val="888888"/>
              </a:buClr>
              <a:buSzPts val="1200"/>
              <a:buFont typeface="Arial"/>
              <a:buNone/>
              <a:defRPr>
                <a:solidFill>
                  <a:srgbClr val="888888"/>
                </a:solidFill>
              </a:defRPr>
            </a:lvl1pPr>
            <a:lvl2pPr marL="0" lvl="1" indent="0" algn="r">
              <a:lnSpc>
                <a:spcPct val="100000"/>
              </a:lnSpc>
              <a:spcBef>
                <a:spcPts val="0"/>
              </a:spcBef>
              <a:spcAft>
                <a:spcPts val="0"/>
              </a:spcAft>
              <a:buClr>
                <a:srgbClr val="888888"/>
              </a:buClr>
              <a:buSzPts val="1200"/>
              <a:buFont typeface="Arial"/>
              <a:buNone/>
              <a:defRPr>
                <a:solidFill>
                  <a:srgbClr val="888888"/>
                </a:solidFill>
              </a:defRPr>
            </a:lvl2pPr>
            <a:lvl3pPr marL="0" lvl="2" indent="0" algn="r">
              <a:lnSpc>
                <a:spcPct val="100000"/>
              </a:lnSpc>
              <a:spcBef>
                <a:spcPts val="0"/>
              </a:spcBef>
              <a:spcAft>
                <a:spcPts val="0"/>
              </a:spcAft>
              <a:buClr>
                <a:srgbClr val="888888"/>
              </a:buClr>
              <a:buSzPts val="1200"/>
              <a:buFont typeface="Arial"/>
              <a:buNone/>
              <a:defRPr>
                <a:solidFill>
                  <a:srgbClr val="888888"/>
                </a:solidFill>
              </a:defRPr>
            </a:lvl3pPr>
            <a:lvl4pPr marL="0" lvl="3" indent="0" algn="r">
              <a:lnSpc>
                <a:spcPct val="100000"/>
              </a:lnSpc>
              <a:spcBef>
                <a:spcPts val="0"/>
              </a:spcBef>
              <a:spcAft>
                <a:spcPts val="0"/>
              </a:spcAft>
              <a:buClr>
                <a:srgbClr val="888888"/>
              </a:buClr>
              <a:buSzPts val="1200"/>
              <a:buFont typeface="Arial"/>
              <a:buNone/>
              <a:defRPr>
                <a:solidFill>
                  <a:srgbClr val="888888"/>
                </a:solidFill>
              </a:defRPr>
            </a:lvl4pPr>
            <a:lvl5pPr marL="0" lvl="4" indent="0" algn="r">
              <a:lnSpc>
                <a:spcPct val="100000"/>
              </a:lnSpc>
              <a:spcBef>
                <a:spcPts val="0"/>
              </a:spcBef>
              <a:spcAft>
                <a:spcPts val="0"/>
              </a:spcAft>
              <a:buClr>
                <a:srgbClr val="888888"/>
              </a:buClr>
              <a:buSzPts val="1200"/>
              <a:buFont typeface="Arial"/>
              <a:buNone/>
              <a:defRPr>
                <a:solidFill>
                  <a:srgbClr val="888888"/>
                </a:solidFill>
              </a:defRPr>
            </a:lvl5pPr>
            <a:lvl6pPr marL="0" lvl="5" indent="0" algn="r">
              <a:lnSpc>
                <a:spcPct val="100000"/>
              </a:lnSpc>
              <a:spcBef>
                <a:spcPts val="0"/>
              </a:spcBef>
              <a:spcAft>
                <a:spcPts val="0"/>
              </a:spcAft>
              <a:buClr>
                <a:srgbClr val="888888"/>
              </a:buClr>
              <a:buSzPts val="1200"/>
              <a:buFont typeface="Arial"/>
              <a:buNone/>
              <a:defRPr>
                <a:solidFill>
                  <a:srgbClr val="888888"/>
                </a:solidFill>
              </a:defRPr>
            </a:lvl6pPr>
            <a:lvl7pPr marL="0" lvl="6" indent="0" algn="r">
              <a:lnSpc>
                <a:spcPct val="100000"/>
              </a:lnSpc>
              <a:spcBef>
                <a:spcPts val="0"/>
              </a:spcBef>
              <a:spcAft>
                <a:spcPts val="0"/>
              </a:spcAft>
              <a:buClr>
                <a:srgbClr val="888888"/>
              </a:buClr>
              <a:buSzPts val="1200"/>
              <a:buFont typeface="Arial"/>
              <a:buNone/>
              <a:defRPr>
                <a:solidFill>
                  <a:srgbClr val="888888"/>
                </a:solidFill>
              </a:defRPr>
            </a:lvl7pPr>
            <a:lvl8pPr marL="0" lvl="7" indent="0" algn="r">
              <a:lnSpc>
                <a:spcPct val="100000"/>
              </a:lnSpc>
              <a:spcBef>
                <a:spcPts val="0"/>
              </a:spcBef>
              <a:spcAft>
                <a:spcPts val="0"/>
              </a:spcAft>
              <a:buClr>
                <a:srgbClr val="888888"/>
              </a:buClr>
              <a:buSzPts val="1200"/>
              <a:buFont typeface="Arial"/>
              <a:buNone/>
              <a:defRPr>
                <a:solidFill>
                  <a:srgbClr val="888888"/>
                </a:solidFill>
              </a:defRPr>
            </a:lvl8pPr>
            <a:lvl9pPr marL="0" lvl="8" indent="0" algn="r">
              <a:lnSpc>
                <a:spcPct val="100000"/>
              </a:lnSpc>
              <a:spcBef>
                <a:spcPts val="0"/>
              </a:spcBef>
              <a:spcAft>
                <a:spcPts val="0"/>
              </a:spcAft>
              <a:buClr>
                <a:srgbClr val="888888"/>
              </a:buClr>
              <a:buSzPts val="1200"/>
              <a:buFont typeface="Arial"/>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sz="1200" b="0" i="0" u="none" strike="noStrike" cap="none">
              <a:latin typeface="Arial"/>
              <a:ea typeface="Arial"/>
              <a:cs typeface="Arial"/>
              <a:sym typeface="Aria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1_TWO_OBJECTS">
  <p:cSld name="1_TWO_OBJECTS">
    <p:spTree>
      <p:nvGrpSpPr>
        <p:cNvPr id="1" name="Shape 61"/>
        <p:cNvGrpSpPr/>
        <p:nvPr/>
      </p:nvGrpSpPr>
      <p:grpSpPr>
        <a:xfrm>
          <a:off x="0" y="0"/>
          <a:ext cx="0" cy="0"/>
          <a:chOff x="0" y="0"/>
          <a:chExt cx="0" cy="0"/>
        </a:xfrm>
      </p:grpSpPr>
      <p:sp>
        <p:nvSpPr>
          <p:cNvPr id="62" name="Google Shape;62;p34"/>
          <p:cNvSpPr txBox="1">
            <a:spLocks noGrp="1"/>
          </p:cNvSpPr>
          <p:nvPr>
            <p:ph type="title"/>
          </p:nvPr>
        </p:nvSpPr>
        <p:spPr>
          <a:xfrm>
            <a:off x="838200" y="365125"/>
            <a:ext cx="10515600" cy="1325563"/>
          </a:xfrm>
          <a:prstGeom prst="rect">
            <a:avLst/>
          </a:prstGeom>
          <a:noFill/>
          <a:ln>
            <a:noFill/>
          </a:ln>
        </p:spPr>
        <p:txBody>
          <a:bodyPr spcFirstLastPara="1" wrap="square" lIns="45675" tIns="45675" rIns="45675" bIns="45675" anchor="ctr" anchorCtr="0">
            <a:normAutofit/>
          </a:bodyPr>
          <a:lstStyle>
            <a:lvl1pPr lvl="0" algn="l">
              <a:lnSpc>
                <a:spcPct val="90000"/>
              </a:lnSpc>
              <a:spcBef>
                <a:spcPts val="0"/>
              </a:spcBef>
              <a:spcAft>
                <a:spcPts val="0"/>
              </a:spcAft>
              <a:buClr>
                <a:srgbClr val="000000"/>
              </a:buClr>
              <a:buSzPts val="4400"/>
              <a:buFont typeface="Calibri"/>
              <a:buNone/>
              <a:defRPr sz="4400" b="0">
                <a:solidFill>
                  <a:srgbClr val="000000"/>
                </a:solidFill>
                <a:latin typeface="Calibri"/>
                <a:ea typeface="Calibri"/>
                <a:cs typeface="Calibri"/>
                <a:sym typeface="Calibri"/>
              </a:defRPr>
            </a:lvl1pPr>
            <a:lvl2pPr lvl="1" algn="l">
              <a:lnSpc>
                <a:spcPct val="85000"/>
              </a:lnSpc>
              <a:spcBef>
                <a:spcPts val="0"/>
              </a:spcBef>
              <a:spcAft>
                <a:spcPts val="0"/>
              </a:spcAft>
              <a:buClr>
                <a:srgbClr val="404040"/>
              </a:buClr>
              <a:buSzPts val="1800"/>
              <a:buNone/>
              <a:defRPr/>
            </a:lvl2pPr>
            <a:lvl3pPr lvl="2" algn="l">
              <a:lnSpc>
                <a:spcPct val="85000"/>
              </a:lnSpc>
              <a:spcBef>
                <a:spcPts val="0"/>
              </a:spcBef>
              <a:spcAft>
                <a:spcPts val="0"/>
              </a:spcAft>
              <a:buClr>
                <a:srgbClr val="404040"/>
              </a:buClr>
              <a:buSzPts val="1800"/>
              <a:buNone/>
              <a:defRPr/>
            </a:lvl3pPr>
            <a:lvl4pPr lvl="3" algn="l">
              <a:lnSpc>
                <a:spcPct val="85000"/>
              </a:lnSpc>
              <a:spcBef>
                <a:spcPts val="0"/>
              </a:spcBef>
              <a:spcAft>
                <a:spcPts val="0"/>
              </a:spcAft>
              <a:buClr>
                <a:srgbClr val="404040"/>
              </a:buClr>
              <a:buSzPts val="1800"/>
              <a:buNone/>
              <a:defRPr/>
            </a:lvl4pPr>
            <a:lvl5pPr lvl="4" algn="l">
              <a:lnSpc>
                <a:spcPct val="85000"/>
              </a:lnSpc>
              <a:spcBef>
                <a:spcPts val="0"/>
              </a:spcBef>
              <a:spcAft>
                <a:spcPts val="0"/>
              </a:spcAft>
              <a:buClr>
                <a:srgbClr val="404040"/>
              </a:buClr>
              <a:buSzPts val="1800"/>
              <a:buNone/>
              <a:defRPr/>
            </a:lvl5pPr>
            <a:lvl6pPr lvl="5" algn="l">
              <a:lnSpc>
                <a:spcPct val="85000"/>
              </a:lnSpc>
              <a:spcBef>
                <a:spcPts val="0"/>
              </a:spcBef>
              <a:spcAft>
                <a:spcPts val="0"/>
              </a:spcAft>
              <a:buClr>
                <a:srgbClr val="404040"/>
              </a:buClr>
              <a:buSzPts val="1800"/>
              <a:buNone/>
              <a:defRPr/>
            </a:lvl6pPr>
            <a:lvl7pPr lvl="6" algn="l">
              <a:lnSpc>
                <a:spcPct val="85000"/>
              </a:lnSpc>
              <a:spcBef>
                <a:spcPts val="0"/>
              </a:spcBef>
              <a:spcAft>
                <a:spcPts val="0"/>
              </a:spcAft>
              <a:buClr>
                <a:srgbClr val="404040"/>
              </a:buClr>
              <a:buSzPts val="1800"/>
              <a:buNone/>
              <a:defRPr/>
            </a:lvl7pPr>
            <a:lvl8pPr lvl="7" algn="l">
              <a:lnSpc>
                <a:spcPct val="85000"/>
              </a:lnSpc>
              <a:spcBef>
                <a:spcPts val="0"/>
              </a:spcBef>
              <a:spcAft>
                <a:spcPts val="0"/>
              </a:spcAft>
              <a:buClr>
                <a:srgbClr val="404040"/>
              </a:buClr>
              <a:buSzPts val="1800"/>
              <a:buNone/>
              <a:defRPr/>
            </a:lvl8pPr>
            <a:lvl9pPr lvl="8" algn="l">
              <a:lnSpc>
                <a:spcPct val="85000"/>
              </a:lnSpc>
              <a:spcBef>
                <a:spcPts val="0"/>
              </a:spcBef>
              <a:spcAft>
                <a:spcPts val="0"/>
              </a:spcAft>
              <a:buClr>
                <a:srgbClr val="404040"/>
              </a:buClr>
              <a:buSzPts val="1800"/>
              <a:buNone/>
              <a:defRPr/>
            </a:lvl9pPr>
          </a:lstStyle>
          <a:p>
            <a:endParaRPr/>
          </a:p>
        </p:txBody>
      </p:sp>
      <p:sp>
        <p:nvSpPr>
          <p:cNvPr id="63" name="Google Shape;63;p34"/>
          <p:cNvSpPr txBox="1">
            <a:spLocks noGrp="1"/>
          </p:cNvSpPr>
          <p:nvPr>
            <p:ph type="body" idx="1"/>
          </p:nvPr>
        </p:nvSpPr>
        <p:spPr>
          <a:xfrm>
            <a:off x="838200" y="1825625"/>
            <a:ext cx="5181600" cy="4351338"/>
          </a:xfrm>
          <a:prstGeom prst="rect">
            <a:avLst/>
          </a:prstGeom>
          <a:noFill/>
          <a:ln>
            <a:noFill/>
          </a:ln>
        </p:spPr>
        <p:txBody>
          <a:bodyPr spcFirstLastPara="1" wrap="square" lIns="45675" tIns="45675" rIns="45675" bIns="45675" anchor="t" anchorCtr="0">
            <a:normAutofit/>
          </a:bodyPr>
          <a:lstStyle>
            <a:lvl1pPr marL="457200" lvl="0" indent="-406400" algn="l">
              <a:lnSpc>
                <a:spcPct val="90000"/>
              </a:lnSpc>
              <a:spcBef>
                <a:spcPts val="1000"/>
              </a:spcBef>
              <a:spcAft>
                <a:spcPts val="0"/>
              </a:spcAft>
              <a:buClr>
                <a:srgbClr val="000000"/>
              </a:buClr>
              <a:buSzPts val="2800"/>
              <a:buFont typeface="Arial"/>
              <a:buChar char="•"/>
              <a:defRPr sz="2800">
                <a:solidFill>
                  <a:srgbClr val="000000"/>
                </a:solidFill>
                <a:latin typeface="Calibri"/>
                <a:ea typeface="Calibri"/>
                <a:cs typeface="Calibri"/>
                <a:sym typeface="Calibri"/>
              </a:defRPr>
            </a:lvl1pPr>
            <a:lvl2pPr marL="914400" lvl="1" indent="-406400" algn="l">
              <a:lnSpc>
                <a:spcPct val="90000"/>
              </a:lnSpc>
              <a:spcBef>
                <a:spcPts val="1000"/>
              </a:spcBef>
              <a:spcAft>
                <a:spcPts val="0"/>
              </a:spcAft>
              <a:buClr>
                <a:srgbClr val="000000"/>
              </a:buClr>
              <a:buSzPts val="2800"/>
              <a:buFont typeface="Arial"/>
              <a:buChar char="•"/>
              <a:defRPr sz="2800">
                <a:solidFill>
                  <a:srgbClr val="000000"/>
                </a:solidFill>
                <a:latin typeface="Calibri"/>
                <a:ea typeface="Calibri"/>
                <a:cs typeface="Calibri"/>
                <a:sym typeface="Calibri"/>
              </a:defRPr>
            </a:lvl2pPr>
            <a:lvl3pPr marL="1371600" lvl="2" indent="-406400" algn="l">
              <a:lnSpc>
                <a:spcPct val="90000"/>
              </a:lnSpc>
              <a:spcBef>
                <a:spcPts val="1000"/>
              </a:spcBef>
              <a:spcAft>
                <a:spcPts val="0"/>
              </a:spcAft>
              <a:buClr>
                <a:srgbClr val="000000"/>
              </a:buClr>
              <a:buSzPts val="2800"/>
              <a:buFont typeface="Arial"/>
              <a:buChar char="•"/>
              <a:defRPr sz="2800">
                <a:solidFill>
                  <a:srgbClr val="000000"/>
                </a:solidFill>
                <a:latin typeface="Calibri"/>
                <a:ea typeface="Calibri"/>
                <a:cs typeface="Calibri"/>
                <a:sym typeface="Calibri"/>
              </a:defRPr>
            </a:lvl3pPr>
            <a:lvl4pPr marL="1828800" lvl="3" indent="-406400" algn="l">
              <a:lnSpc>
                <a:spcPct val="90000"/>
              </a:lnSpc>
              <a:spcBef>
                <a:spcPts val="1000"/>
              </a:spcBef>
              <a:spcAft>
                <a:spcPts val="0"/>
              </a:spcAft>
              <a:buClr>
                <a:srgbClr val="000000"/>
              </a:buClr>
              <a:buSzPts val="2800"/>
              <a:buFont typeface="Arial"/>
              <a:buChar char="•"/>
              <a:defRPr sz="2800">
                <a:solidFill>
                  <a:srgbClr val="000000"/>
                </a:solidFill>
                <a:latin typeface="Calibri"/>
                <a:ea typeface="Calibri"/>
                <a:cs typeface="Calibri"/>
                <a:sym typeface="Calibri"/>
              </a:defRPr>
            </a:lvl4pPr>
            <a:lvl5pPr marL="2286000" lvl="4" indent="-406400" algn="l">
              <a:lnSpc>
                <a:spcPct val="90000"/>
              </a:lnSpc>
              <a:spcBef>
                <a:spcPts val="1000"/>
              </a:spcBef>
              <a:spcAft>
                <a:spcPts val="0"/>
              </a:spcAft>
              <a:buClr>
                <a:srgbClr val="000000"/>
              </a:buClr>
              <a:buSzPts val="2800"/>
              <a:buFont typeface="Arial"/>
              <a:buChar char="•"/>
              <a:defRPr sz="2800">
                <a:solidFill>
                  <a:srgbClr val="000000"/>
                </a:solidFill>
                <a:latin typeface="Calibri"/>
                <a:ea typeface="Calibri"/>
                <a:cs typeface="Calibri"/>
                <a:sym typeface="Calibri"/>
              </a:defRPr>
            </a:lvl5pPr>
            <a:lvl6pPr marL="2743200" lvl="5" indent="-355600" algn="l">
              <a:lnSpc>
                <a:spcPct val="90000"/>
              </a:lnSpc>
              <a:spcBef>
                <a:spcPts val="1200"/>
              </a:spcBef>
              <a:spcAft>
                <a:spcPts val="0"/>
              </a:spcAft>
              <a:buSzPts val="2000"/>
              <a:buChar char="◦"/>
              <a:defRPr/>
            </a:lvl6pPr>
            <a:lvl7pPr marL="3200400" lvl="6" indent="-355600" algn="l">
              <a:lnSpc>
                <a:spcPct val="90000"/>
              </a:lnSpc>
              <a:spcBef>
                <a:spcPts val="1200"/>
              </a:spcBef>
              <a:spcAft>
                <a:spcPts val="0"/>
              </a:spcAft>
              <a:buSzPts val="2000"/>
              <a:buChar char="◦"/>
              <a:defRPr/>
            </a:lvl7pPr>
            <a:lvl8pPr marL="3657600" lvl="7" indent="-355600" algn="l">
              <a:lnSpc>
                <a:spcPct val="90000"/>
              </a:lnSpc>
              <a:spcBef>
                <a:spcPts val="1200"/>
              </a:spcBef>
              <a:spcAft>
                <a:spcPts val="0"/>
              </a:spcAft>
              <a:buSzPts val="2000"/>
              <a:buChar char="◦"/>
              <a:defRPr/>
            </a:lvl8pPr>
            <a:lvl9pPr marL="4114800" lvl="8" indent="-355600" algn="l">
              <a:lnSpc>
                <a:spcPct val="90000"/>
              </a:lnSpc>
              <a:spcBef>
                <a:spcPts val="1200"/>
              </a:spcBef>
              <a:spcAft>
                <a:spcPts val="0"/>
              </a:spcAft>
              <a:buSzPts val="2000"/>
              <a:buChar char="◦"/>
              <a:defRPr/>
            </a:lvl9pPr>
          </a:lstStyle>
          <a:p>
            <a:endParaRPr/>
          </a:p>
        </p:txBody>
      </p:sp>
      <p:sp>
        <p:nvSpPr>
          <p:cNvPr id="64" name="Google Shape;64;p34"/>
          <p:cNvSpPr txBox="1">
            <a:spLocks noGrp="1"/>
          </p:cNvSpPr>
          <p:nvPr>
            <p:ph type="body" idx="2"/>
          </p:nvPr>
        </p:nvSpPr>
        <p:spPr>
          <a:xfrm>
            <a:off x="6172200" y="1825625"/>
            <a:ext cx="5181600" cy="4351338"/>
          </a:xfrm>
          <a:prstGeom prst="rect">
            <a:avLst/>
          </a:prstGeom>
          <a:noFill/>
          <a:ln>
            <a:noFill/>
          </a:ln>
        </p:spPr>
        <p:txBody>
          <a:bodyPr spcFirstLastPara="1" wrap="square" lIns="45675" tIns="45675" rIns="45675" bIns="45675" anchor="t" anchorCtr="0">
            <a:normAutofit/>
          </a:bodyPr>
          <a:lstStyle>
            <a:lvl1pPr marL="457200" lvl="0" indent="-355600" algn="l">
              <a:lnSpc>
                <a:spcPct val="90000"/>
              </a:lnSpc>
              <a:spcBef>
                <a:spcPts val="1200"/>
              </a:spcBef>
              <a:spcAft>
                <a:spcPts val="0"/>
              </a:spcAft>
              <a:buSzPts val="2000"/>
              <a:buChar char=" "/>
              <a:defRPr/>
            </a:lvl1pPr>
            <a:lvl2pPr marL="914400" lvl="1" indent="-355600" algn="l">
              <a:lnSpc>
                <a:spcPct val="90000"/>
              </a:lnSpc>
              <a:spcBef>
                <a:spcPts val="1200"/>
              </a:spcBef>
              <a:spcAft>
                <a:spcPts val="0"/>
              </a:spcAft>
              <a:buSzPts val="2000"/>
              <a:buChar char="◦"/>
              <a:defRPr/>
            </a:lvl2pPr>
            <a:lvl3pPr marL="1371600" lvl="2" indent="-355600" algn="l">
              <a:lnSpc>
                <a:spcPct val="90000"/>
              </a:lnSpc>
              <a:spcBef>
                <a:spcPts val="1200"/>
              </a:spcBef>
              <a:spcAft>
                <a:spcPts val="0"/>
              </a:spcAft>
              <a:buSzPts val="2000"/>
              <a:buChar char="◦"/>
              <a:defRPr/>
            </a:lvl3pPr>
            <a:lvl4pPr marL="1828800" lvl="3" indent="-355600" algn="l">
              <a:lnSpc>
                <a:spcPct val="90000"/>
              </a:lnSpc>
              <a:spcBef>
                <a:spcPts val="1200"/>
              </a:spcBef>
              <a:spcAft>
                <a:spcPts val="0"/>
              </a:spcAft>
              <a:buSzPts val="2000"/>
              <a:buChar char="◦"/>
              <a:defRPr/>
            </a:lvl4pPr>
            <a:lvl5pPr marL="2286000" lvl="4" indent="-355600" algn="l">
              <a:lnSpc>
                <a:spcPct val="90000"/>
              </a:lnSpc>
              <a:spcBef>
                <a:spcPts val="1200"/>
              </a:spcBef>
              <a:spcAft>
                <a:spcPts val="0"/>
              </a:spcAft>
              <a:buSzPts val="2000"/>
              <a:buChar char="◦"/>
              <a:defRPr/>
            </a:lvl5pPr>
            <a:lvl6pPr marL="2743200" lvl="5" indent="-355600" algn="l">
              <a:lnSpc>
                <a:spcPct val="90000"/>
              </a:lnSpc>
              <a:spcBef>
                <a:spcPts val="1200"/>
              </a:spcBef>
              <a:spcAft>
                <a:spcPts val="0"/>
              </a:spcAft>
              <a:buSzPts val="2000"/>
              <a:buChar char="◦"/>
              <a:defRPr/>
            </a:lvl6pPr>
            <a:lvl7pPr marL="3200400" lvl="6" indent="-355600" algn="l">
              <a:lnSpc>
                <a:spcPct val="90000"/>
              </a:lnSpc>
              <a:spcBef>
                <a:spcPts val="1200"/>
              </a:spcBef>
              <a:spcAft>
                <a:spcPts val="0"/>
              </a:spcAft>
              <a:buSzPts val="2000"/>
              <a:buChar char="◦"/>
              <a:defRPr/>
            </a:lvl7pPr>
            <a:lvl8pPr marL="3657600" lvl="7" indent="-355600" algn="l">
              <a:lnSpc>
                <a:spcPct val="90000"/>
              </a:lnSpc>
              <a:spcBef>
                <a:spcPts val="1200"/>
              </a:spcBef>
              <a:spcAft>
                <a:spcPts val="0"/>
              </a:spcAft>
              <a:buSzPts val="2000"/>
              <a:buChar char="◦"/>
              <a:defRPr/>
            </a:lvl8pPr>
            <a:lvl9pPr marL="4114800" lvl="8" indent="-355600" algn="l">
              <a:lnSpc>
                <a:spcPct val="90000"/>
              </a:lnSpc>
              <a:spcBef>
                <a:spcPts val="1200"/>
              </a:spcBef>
              <a:spcAft>
                <a:spcPts val="0"/>
              </a:spcAft>
              <a:buSzPts val="2000"/>
              <a:buChar char="◦"/>
              <a:defRPr/>
            </a:lvl9pPr>
          </a:lstStyle>
          <a:p>
            <a:endParaRPr/>
          </a:p>
        </p:txBody>
      </p:sp>
      <p:sp>
        <p:nvSpPr>
          <p:cNvPr id="65" name="Google Shape;65;p34"/>
          <p:cNvSpPr txBox="1">
            <a:spLocks noGrp="1"/>
          </p:cNvSpPr>
          <p:nvPr>
            <p:ph type="sldNum" idx="12"/>
          </p:nvPr>
        </p:nvSpPr>
        <p:spPr>
          <a:xfrm>
            <a:off x="11080184" y="6406805"/>
            <a:ext cx="273616" cy="264215"/>
          </a:xfrm>
          <a:prstGeom prst="rect">
            <a:avLst/>
          </a:prstGeom>
          <a:noFill/>
          <a:ln>
            <a:noFill/>
          </a:ln>
        </p:spPr>
        <p:txBody>
          <a:bodyPr spcFirstLastPara="1" wrap="square" lIns="45675" tIns="45675" rIns="45675" bIns="45675" anchor="ctr" anchorCtr="0">
            <a:spAutoFit/>
          </a:bodyPr>
          <a:lstStyle>
            <a:lvl1pPr marL="0" lvl="0" indent="0" algn="r">
              <a:lnSpc>
                <a:spcPct val="100000"/>
              </a:lnSpc>
              <a:spcBef>
                <a:spcPts val="0"/>
              </a:spcBef>
              <a:spcAft>
                <a:spcPts val="0"/>
              </a:spcAft>
              <a:buClr>
                <a:srgbClr val="888888"/>
              </a:buClr>
              <a:buSzPts val="1200"/>
              <a:buFont typeface="Arial"/>
              <a:buNone/>
              <a:defRPr>
                <a:solidFill>
                  <a:srgbClr val="888888"/>
                </a:solidFill>
              </a:defRPr>
            </a:lvl1pPr>
            <a:lvl2pPr marL="0" lvl="1" indent="0" algn="r">
              <a:lnSpc>
                <a:spcPct val="100000"/>
              </a:lnSpc>
              <a:spcBef>
                <a:spcPts val="0"/>
              </a:spcBef>
              <a:spcAft>
                <a:spcPts val="0"/>
              </a:spcAft>
              <a:buClr>
                <a:srgbClr val="888888"/>
              </a:buClr>
              <a:buSzPts val="1200"/>
              <a:buFont typeface="Arial"/>
              <a:buNone/>
              <a:defRPr>
                <a:solidFill>
                  <a:srgbClr val="888888"/>
                </a:solidFill>
              </a:defRPr>
            </a:lvl2pPr>
            <a:lvl3pPr marL="0" lvl="2" indent="0" algn="r">
              <a:lnSpc>
                <a:spcPct val="100000"/>
              </a:lnSpc>
              <a:spcBef>
                <a:spcPts val="0"/>
              </a:spcBef>
              <a:spcAft>
                <a:spcPts val="0"/>
              </a:spcAft>
              <a:buClr>
                <a:srgbClr val="888888"/>
              </a:buClr>
              <a:buSzPts val="1200"/>
              <a:buFont typeface="Arial"/>
              <a:buNone/>
              <a:defRPr>
                <a:solidFill>
                  <a:srgbClr val="888888"/>
                </a:solidFill>
              </a:defRPr>
            </a:lvl3pPr>
            <a:lvl4pPr marL="0" lvl="3" indent="0" algn="r">
              <a:lnSpc>
                <a:spcPct val="100000"/>
              </a:lnSpc>
              <a:spcBef>
                <a:spcPts val="0"/>
              </a:spcBef>
              <a:spcAft>
                <a:spcPts val="0"/>
              </a:spcAft>
              <a:buClr>
                <a:srgbClr val="888888"/>
              </a:buClr>
              <a:buSzPts val="1200"/>
              <a:buFont typeface="Arial"/>
              <a:buNone/>
              <a:defRPr>
                <a:solidFill>
                  <a:srgbClr val="888888"/>
                </a:solidFill>
              </a:defRPr>
            </a:lvl4pPr>
            <a:lvl5pPr marL="0" lvl="4" indent="0" algn="r">
              <a:lnSpc>
                <a:spcPct val="100000"/>
              </a:lnSpc>
              <a:spcBef>
                <a:spcPts val="0"/>
              </a:spcBef>
              <a:spcAft>
                <a:spcPts val="0"/>
              </a:spcAft>
              <a:buClr>
                <a:srgbClr val="888888"/>
              </a:buClr>
              <a:buSzPts val="1200"/>
              <a:buFont typeface="Arial"/>
              <a:buNone/>
              <a:defRPr>
                <a:solidFill>
                  <a:srgbClr val="888888"/>
                </a:solidFill>
              </a:defRPr>
            </a:lvl5pPr>
            <a:lvl6pPr marL="0" lvl="5" indent="0" algn="r">
              <a:lnSpc>
                <a:spcPct val="100000"/>
              </a:lnSpc>
              <a:spcBef>
                <a:spcPts val="0"/>
              </a:spcBef>
              <a:spcAft>
                <a:spcPts val="0"/>
              </a:spcAft>
              <a:buClr>
                <a:srgbClr val="888888"/>
              </a:buClr>
              <a:buSzPts val="1200"/>
              <a:buFont typeface="Arial"/>
              <a:buNone/>
              <a:defRPr>
                <a:solidFill>
                  <a:srgbClr val="888888"/>
                </a:solidFill>
              </a:defRPr>
            </a:lvl6pPr>
            <a:lvl7pPr marL="0" lvl="6" indent="0" algn="r">
              <a:lnSpc>
                <a:spcPct val="100000"/>
              </a:lnSpc>
              <a:spcBef>
                <a:spcPts val="0"/>
              </a:spcBef>
              <a:spcAft>
                <a:spcPts val="0"/>
              </a:spcAft>
              <a:buClr>
                <a:srgbClr val="888888"/>
              </a:buClr>
              <a:buSzPts val="1200"/>
              <a:buFont typeface="Arial"/>
              <a:buNone/>
              <a:defRPr>
                <a:solidFill>
                  <a:srgbClr val="888888"/>
                </a:solidFill>
              </a:defRPr>
            </a:lvl7pPr>
            <a:lvl8pPr marL="0" lvl="7" indent="0" algn="r">
              <a:lnSpc>
                <a:spcPct val="100000"/>
              </a:lnSpc>
              <a:spcBef>
                <a:spcPts val="0"/>
              </a:spcBef>
              <a:spcAft>
                <a:spcPts val="0"/>
              </a:spcAft>
              <a:buClr>
                <a:srgbClr val="888888"/>
              </a:buClr>
              <a:buSzPts val="1200"/>
              <a:buFont typeface="Arial"/>
              <a:buNone/>
              <a:defRPr>
                <a:solidFill>
                  <a:srgbClr val="888888"/>
                </a:solidFill>
              </a:defRPr>
            </a:lvl8pPr>
            <a:lvl9pPr marL="0" lvl="8" indent="0" algn="r">
              <a:lnSpc>
                <a:spcPct val="100000"/>
              </a:lnSpc>
              <a:spcBef>
                <a:spcPts val="0"/>
              </a:spcBef>
              <a:spcAft>
                <a:spcPts val="0"/>
              </a:spcAft>
              <a:buClr>
                <a:srgbClr val="888888"/>
              </a:buClr>
              <a:buSzPts val="1200"/>
              <a:buFont typeface="Arial"/>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sz="1200" b="0" i="0" u="none" strike="noStrike" cap="none">
              <a:latin typeface="Arial"/>
              <a:ea typeface="Arial"/>
              <a:cs typeface="Arial"/>
              <a:sym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matchingName="TWO_OBJECTS_WITH_TEXT" type="twoTxTwoObj">
  <p:cSld name="TWO_OBJECTS_WITH_TEXT">
    <p:spTree>
      <p:nvGrpSpPr>
        <p:cNvPr id="1" name="Shape 66"/>
        <p:cNvGrpSpPr/>
        <p:nvPr/>
      </p:nvGrpSpPr>
      <p:grpSpPr>
        <a:xfrm>
          <a:off x="0" y="0"/>
          <a:ext cx="0" cy="0"/>
          <a:chOff x="0" y="0"/>
          <a:chExt cx="0" cy="0"/>
        </a:xfrm>
      </p:grpSpPr>
      <p:sp>
        <p:nvSpPr>
          <p:cNvPr id="67" name="Google Shape;67;p35"/>
          <p:cNvSpPr txBox="1">
            <a:spLocks noGrp="1"/>
          </p:cNvSpPr>
          <p:nvPr>
            <p:ph type="title"/>
          </p:nvPr>
        </p:nvSpPr>
        <p:spPr>
          <a:xfrm>
            <a:off x="839787" y="365125"/>
            <a:ext cx="10515601" cy="1325563"/>
          </a:xfrm>
          <a:prstGeom prst="rect">
            <a:avLst/>
          </a:prstGeom>
          <a:noFill/>
          <a:ln>
            <a:noFill/>
          </a:ln>
        </p:spPr>
        <p:txBody>
          <a:bodyPr spcFirstLastPara="1" wrap="square" lIns="45675" tIns="45675" rIns="45675" bIns="45675" anchor="ctr" anchorCtr="0">
            <a:normAutofit/>
          </a:bodyPr>
          <a:lstStyle>
            <a:lvl1pPr lvl="0" algn="l">
              <a:lnSpc>
                <a:spcPct val="90000"/>
              </a:lnSpc>
              <a:spcBef>
                <a:spcPts val="0"/>
              </a:spcBef>
              <a:spcAft>
                <a:spcPts val="0"/>
              </a:spcAft>
              <a:buClr>
                <a:srgbClr val="000000"/>
              </a:buClr>
              <a:buSzPts val="4400"/>
              <a:buFont typeface="Calibri"/>
              <a:buNone/>
              <a:defRPr sz="4400" b="0">
                <a:solidFill>
                  <a:srgbClr val="000000"/>
                </a:solidFill>
                <a:latin typeface="Calibri"/>
                <a:ea typeface="Calibri"/>
                <a:cs typeface="Calibri"/>
                <a:sym typeface="Calibri"/>
              </a:defRPr>
            </a:lvl1pPr>
            <a:lvl2pPr lvl="1" algn="l">
              <a:lnSpc>
                <a:spcPct val="85000"/>
              </a:lnSpc>
              <a:spcBef>
                <a:spcPts val="0"/>
              </a:spcBef>
              <a:spcAft>
                <a:spcPts val="0"/>
              </a:spcAft>
              <a:buClr>
                <a:srgbClr val="404040"/>
              </a:buClr>
              <a:buSzPts val="1800"/>
              <a:buNone/>
              <a:defRPr/>
            </a:lvl2pPr>
            <a:lvl3pPr lvl="2" algn="l">
              <a:lnSpc>
                <a:spcPct val="85000"/>
              </a:lnSpc>
              <a:spcBef>
                <a:spcPts val="0"/>
              </a:spcBef>
              <a:spcAft>
                <a:spcPts val="0"/>
              </a:spcAft>
              <a:buClr>
                <a:srgbClr val="404040"/>
              </a:buClr>
              <a:buSzPts val="1800"/>
              <a:buNone/>
              <a:defRPr/>
            </a:lvl3pPr>
            <a:lvl4pPr lvl="3" algn="l">
              <a:lnSpc>
                <a:spcPct val="85000"/>
              </a:lnSpc>
              <a:spcBef>
                <a:spcPts val="0"/>
              </a:spcBef>
              <a:spcAft>
                <a:spcPts val="0"/>
              </a:spcAft>
              <a:buClr>
                <a:srgbClr val="404040"/>
              </a:buClr>
              <a:buSzPts val="1800"/>
              <a:buNone/>
              <a:defRPr/>
            </a:lvl4pPr>
            <a:lvl5pPr lvl="4" algn="l">
              <a:lnSpc>
                <a:spcPct val="85000"/>
              </a:lnSpc>
              <a:spcBef>
                <a:spcPts val="0"/>
              </a:spcBef>
              <a:spcAft>
                <a:spcPts val="0"/>
              </a:spcAft>
              <a:buClr>
                <a:srgbClr val="404040"/>
              </a:buClr>
              <a:buSzPts val="1800"/>
              <a:buNone/>
              <a:defRPr/>
            </a:lvl5pPr>
            <a:lvl6pPr lvl="5" algn="l">
              <a:lnSpc>
                <a:spcPct val="85000"/>
              </a:lnSpc>
              <a:spcBef>
                <a:spcPts val="0"/>
              </a:spcBef>
              <a:spcAft>
                <a:spcPts val="0"/>
              </a:spcAft>
              <a:buClr>
                <a:srgbClr val="404040"/>
              </a:buClr>
              <a:buSzPts val="1800"/>
              <a:buNone/>
              <a:defRPr/>
            </a:lvl6pPr>
            <a:lvl7pPr lvl="6" algn="l">
              <a:lnSpc>
                <a:spcPct val="85000"/>
              </a:lnSpc>
              <a:spcBef>
                <a:spcPts val="0"/>
              </a:spcBef>
              <a:spcAft>
                <a:spcPts val="0"/>
              </a:spcAft>
              <a:buClr>
                <a:srgbClr val="404040"/>
              </a:buClr>
              <a:buSzPts val="1800"/>
              <a:buNone/>
              <a:defRPr/>
            </a:lvl7pPr>
            <a:lvl8pPr lvl="7" algn="l">
              <a:lnSpc>
                <a:spcPct val="85000"/>
              </a:lnSpc>
              <a:spcBef>
                <a:spcPts val="0"/>
              </a:spcBef>
              <a:spcAft>
                <a:spcPts val="0"/>
              </a:spcAft>
              <a:buClr>
                <a:srgbClr val="404040"/>
              </a:buClr>
              <a:buSzPts val="1800"/>
              <a:buNone/>
              <a:defRPr/>
            </a:lvl8pPr>
            <a:lvl9pPr lvl="8" algn="l">
              <a:lnSpc>
                <a:spcPct val="85000"/>
              </a:lnSpc>
              <a:spcBef>
                <a:spcPts val="0"/>
              </a:spcBef>
              <a:spcAft>
                <a:spcPts val="0"/>
              </a:spcAft>
              <a:buClr>
                <a:srgbClr val="404040"/>
              </a:buClr>
              <a:buSzPts val="1800"/>
              <a:buNone/>
              <a:defRPr/>
            </a:lvl9pPr>
          </a:lstStyle>
          <a:p>
            <a:endParaRPr/>
          </a:p>
        </p:txBody>
      </p:sp>
      <p:sp>
        <p:nvSpPr>
          <p:cNvPr id="68" name="Google Shape;68;p35"/>
          <p:cNvSpPr txBox="1">
            <a:spLocks noGrp="1"/>
          </p:cNvSpPr>
          <p:nvPr>
            <p:ph type="body" idx="1"/>
          </p:nvPr>
        </p:nvSpPr>
        <p:spPr>
          <a:xfrm>
            <a:off x="839787" y="1681163"/>
            <a:ext cx="5157789" cy="823913"/>
          </a:xfrm>
          <a:prstGeom prst="rect">
            <a:avLst/>
          </a:prstGeom>
          <a:noFill/>
          <a:ln>
            <a:noFill/>
          </a:ln>
        </p:spPr>
        <p:txBody>
          <a:bodyPr spcFirstLastPara="1" wrap="square" lIns="45675" tIns="45675" rIns="45675" bIns="45675" anchor="b" anchorCtr="0">
            <a:normAutofit/>
          </a:bodyPr>
          <a:lstStyle>
            <a:lvl1pPr marL="457200" lvl="0" indent="-228600" algn="l">
              <a:lnSpc>
                <a:spcPct val="90000"/>
              </a:lnSpc>
              <a:spcBef>
                <a:spcPts val="1000"/>
              </a:spcBef>
              <a:spcAft>
                <a:spcPts val="0"/>
              </a:spcAft>
              <a:buClr>
                <a:srgbClr val="000000"/>
              </a:buClr>
              <a:buSzPts val="2400"/>
              <a:buFont typeface="Calibri"/>
              <a:buNone/>
              <a:defRPr sz="2400" b="1">
                <a:solidFill>
                  <a:srgbClr val="000000"/>
                </a:solidFill>
                <a:latin typeface="Calibri"/>
                <a:ea typeface="Calibri"/>
                <a:cs typeface="Calibri"/>
                <a:sym typeface="Calibri"/>
              </a:defRPr>
            </a:lvl1pPr>
            <a:lvl2pPr marL="914400" lvl="1" indent="-228600" algn="l">
              <a:lnSpc>
                <a:spcPct val="90000"/>
              </a:lnSpc>
              <a:spcBef>
                <a:spcPts val="1000"/>
              </a:spcBef>
              <a:spcAft>
                <a:spcPts val="0"/>
              </a:spcAft>
              <a:buClr>
                <a:srgbClr val="000000"/>
              </a:buClr>
              <a:buSzPts val="2400"/>
              <a:buFont typeface="Calibri"/>
              <a:buNone/>
              <a:defRPr sz="2400" b="1">
                <a:solidFill>
                  <a:srgbClr val="000000"/>
                </a:solidFill>
                <a:latin typeface="Calibri"/>
                <a:ea typeface="Calibri"/>
                <a:cs typeface="Calibri"/>
                <a:sym typeface="Calibri"/>
              </a:defRPr>
            </a:lvl2pPr>
            <a:lvl3pPr marL="1371600" lvl="2" indent="-228600" algn="l">
              <a:lnSpc>
                <a:spcPct val="90000"/>
              </a:lnSpc>
              <a:spcBef>
                <a:spcPts val="1000"/>
              </a:spcBef>
              <a:spcAft>
                <a:spcPts val="0"/>
              </a:spcAft>
              <a:buClr>
                <a:srgbClr val="000000"/>
              </a:buClr>
              <a:buSzPts val="2400"/>
              <a:buFont typeface="Calibri"/>
              <a:buNone/>
              <a:defRPr sz="2400" b="1">
                <a:solidFill>
                  <a:srgbClr val="000000"/>
                </a:solidFill>
                <a:latin typeface="Calibri"/>
                <a:ea typeface="Calibri"/>
                <a:cs typeface="Calibri"/>
                <a:sym typeface="Calibri"/>
              </a:defRPr>
            </a:lvl3pPr>
            <a:lvl4pPr marL="1828800" lvl="3" indent="-228600" algn="l">
              <a:lnSpc>
                <a:spcPct val="90000"/>
              </a:lnSpc>
              <a:spcBef>
                <a:spcPts val="1000"/>
              </a:spcBef>
              <a:spcAft>
                <a:spcPts val="0"/>
              </a:spcAft>
              <a:buClr>
                <a:srgbClr val="000000"/>
              </a:buClr>
              <a:buSzPts val="2400"/>
              <a:buFont typeface="Calibri"/>
              <a:buNone/>
              <a:defRPr sz="2400" b="1">
                <a:solidFill>
                  <a:srgbClr val="000000"/>
                </a:solidFill>
                <a:latin typeface="Calibri"/>
                <a:ea typeface="Calibri"/>
                <a:cs typeface="Calibri"/>
                <a:sym typeface="Calibri"/>
              </a:defRPr>
            </a:lvl4pPr>
            <a:lvl5pPr marL="2286000" lvl="4" indent="-228600" algn="l">
              <a:lnSpc>
                <a:spcPct val="90000"/>
              </a:lnSpc>
              <a:spcBef>
                <a:spcPts val="1000"/>
              </a:spcBef>
              <a:spcAft>
                <a:spcPts val="0"/>
              </a:spcAft>
              <a:buClr>
                <a:srgbClr val="000000"/>
              </a:buClr>
              <a:buSzPts val="2400"/>
              <a:buFont typeface="Calibri"/>
              <a:buNone/>
              <a:defRPr sz="2400" b="1">
                <a:solidFill>
                  <a:srgbClr val="000000"/>
                </a:solidFill>
                <a:latin typeface="Calibri"/>
                <a:ea typeface="Calibri"/>
                <a:cs typeface="Calibri"/>
                <a:sym typeface="Calibri"/>
              </a:defRPr>
            </a:lvl5pPr>
            <a:lvl6pPr marL="2743200" lvl="5" indent="-355600" algn="l">
              <a:lnSpc>
                <a:spcPct val="90000"/>
              </a:lnSpc>
              <a:spcBef>
                <a:spcPts val="1200"/>
              </a:spcBef>
              <a:spcAft>
                <a:spcPts val="0"/>
              </a:spcAft>
              <a:buSzPts val="2000"/>
              <a:buChar char="◦"/>
              <a:defRPr/>
            </a:lvl6pPr>
            <a:lvl7pPr marL="3200400" lvl="6" indent="-355600" algn="l">
              <a:lnSpc>
                <a:spcPct val="90000"/>
              </a:lnSpc>
              <a:spcBef>
                <a:spcPts val="1200"/>
              </a:spcBef>
              <a:spcAft>
                <a:spcPts val="0"/>
              </a:spcAft>
              <a:buSzPts val="2000"/>
              <a:buChar char="◦"/>
              <a:defRPr/>
            </a:lvl7pPr>
            <a:lvl8pPr marL="3657600" lvl="7" indent="-355600" algn="l">
              <a:lnSpc>
                <a:spcPct val="90000"/>
              </a:lnSpc>
              <a:spcBef>
                <a:spcPts val="1200"/>
              </a:spcBef>
              <a:spcAft>
                <a:spcPts val="0"/>
              </a:spcAft>
              <a:buSzPts val="2000"/>
              <a:buChar char="◦"/>
              <a:defRPr/>
            </a:lvl8pPr>
            <a:lvl9pPr marL="4114800" lvl="8" indent="-355600" algn="l">
              <a:lnSpc>
                <a:spcPct val="90000"/>
              </a:lnSpc>
              <a:spcBef>
                <a:spcPts val="1200"/>
              </a:spcBef>
              <a:spcAft>
                <a:spcPts val="0"/>
              </a:spcAft>
              <a:buSzPts val="2000"/>
              <a:buChar char="◦"/>
              <a:defRPr/>
            </a:lvl9pPr>
          </a:lstStyle>
          <a:p>
            <a:endParaRPr/>
          </a:p>
        </p:txBody>
      </p:sp>
      <p:sp>
        <p:nvSpPr>
          <p:cNvPr id="69" name="Google Shape;69;p35"/>
          <p:cNvSpPr txBox="1">
            <a:spLocks noGrp="1"/>
          </p:cNvSpPr>
          <p:nvPr>
            <p:ph type="body" idx="2"/>
          </p:nvPr>
        </p:nvSpPr>
        <p:spPr>
          <a:xfrm>
            <a:off x="839787" y="2505075"/>
            <a:ext cx="5157788" cy="3684588"/>
          </a:xfrm>
          <a:prstGeom prst="rect">
            <a:avLst/>
          </a:prstGeom>
          <a:noFill/>
          <a:ln>
            <a:noFill/>
          </a:ln>
        </p:spPr>
        <p:txBody>
          <a:bodyPr spcFirstLastPara="1" wrap="square" lIns="45675" tIns="45675" rIns="45675" bIns="45675" anchor="t" anchorCtr="0">
            <a:normAutofit/>
          </a:bodyPr>
          <a:lstStyle>
            <a:lvl1pPr marL="457200" lvl="0" indent="-355600" algn="l">
              <a:lnSpc>
                <a:spcPct val="90000"/>
              </a:lnSpc>
              <a:spcBef>
                <a:spcPts val="1200"/>
              </a:spcBef>
              <a:spcAft>
                <a:spcPts val="0"/>
              </a:spcAft>
              <a:buSzPts val="2000"/>
              <a:buChar char=" "/>
              <a:defRPr/>
            </a:lvl1pPr>
            <a:lvl2pPr marL="914400" lvl="1" indent="-355600" algn="l">
              <a:lnSpc>
                <a:spcPct val="90000"/>
              </a:lnSpc>
              <a:spcBef>
                <a:spcPts val="1200"/>
              </a:spcBef>
              <a:spcAft>
                <a:spcPts val="0"/>
              </a:spcAft>
              <a:buSzPts val="2000"/>
              <a:buChar char="◦"/>
              <a:defRPr/>
            </a:lvl2pPr>
            <a:lvl3pPr marL="1371600" lvl="2" indent="-355600" algn="l">
              <a:lnSpc>
                <a:spcPct val="90000"/>
              </a:lnSpc>
              <a:spcBef>
                <a:spcPts val="1200"/>
              </a:spcBef>
              <a:spcAft>
                <a:spcPts val="0"/>
              </a:spcAft>
              <a:buSzPts val="2000"/>
              <a:buChar char="◦"/>
              <a:defRPr/>
            </a:lvl3pPr>
            <a:lvl4pPr marL="1828800" lvl="3" indent="-355600" algn="l">
              <a:lnSpc>
                <a:spcPct val="90000"/>
              </a:lnSpc>
              <a:spcBef>
                <a:spcPts val="1200"/>
              </a:spcBef>
              <a:spcAft>
                <a:spcPts val="0"/>
              </a:spcAft>
              <a:buSzPts val="2000"/>
              <a:buChar char="◦"/>
              <a:defRPr/>
            </a:lvl4pPr>
            <a:lvl5pPr marL="2286000" lvl="4" indent="-355600" algn="l">
              <a:lnSpc>
                <a:spcPct val="90000"/>
              </a:lnSpc>
              <a:spcBef>
                <a:spcPts val="1200"/>
              </a:spcBef>
              <a:spcAft>
                <a:spcPts val="0"/>
              </a:spcAft>
              <a:buSzPts val="2000"/>
              <a:buChar char="◦"/>
              <a:defRPr/>
            </a:lvl5pPr>
            <a:lvl6pPr marL="2743200" lvl="5" indent="-355600" algn="l">
              <a:lnSpc>
                <a:spcPct val="90000"/>
              </a:lnSpc>
              <a:spcBef>
                <a:spcPts val="1200"/>
              </a:spcBef>
              <a:spcAft>
                <a:spcPts val="0"/>
              </a:spcAft>
              <a:buSzPts val="2000"/>
              <a:buChar char="◦"/>
              <a:defRPr/>
            </a:lvl6pPr>
            <a:lvl7pPr marL="3200400" lvl="6" indent="-355600" algn="l">
              <a:lnSpc>
                <a:spcPct val="90000"/>
              </a:lnSpc>
              <a:spcBef>
                <a:spcPts val="1200"/>
              </a:spcBef>
              <a:spcAft>
                <a:spcPts val="0"/>
              </a:spcAft>
              <a:buSzPts val="2000"/>
              <a:buChar char="◦"/>
              <a:defRPr/>
            </a:lvl7pPr>
            <a:lvl8pPr marL="3657600" lvl="7" indent="-355600" algn="l">
              <a:lnSpc>
                <a:spcPct val="90000"/>
              </a:lnSpc>
              <a:spcBef>
                <a:spcPts val="1200"/>
              </a:spcBef>
              <a:spcAft>
                <a:spcPts val="0"/>
              </a:spcAft>
              <a:buSzPts val="2000"/>
              <a:buChar char="◦"/>
              <a:defRPr/>
            </a:lvl8pPr>
            <a:lvl9pPr marL="4114800" lvl="8" indent="-355600" algn="l">
              <a:lnSpc>
                <a:spcPct val="90000"/>
              </a:lnSpc>
              <a:spcBef>
                <a:spcPts val="1200"/>
              </a:spcBef>
              <a:spcAft>
                <a:spcPts val="0"/>
              </a:spcAft>
              <a:buSzPts val="2000"/>
              <a:buChar char="◦"/>
              <a:defRPr/>
            </a:lvl9pPr>
          </a:lstStyle>
          <a:p>
            <a:endParaRPr/>
          </a:p>
        </p:txBody>
      </p:sp>
      <p:sp>
        <p:nvSpPr>
          <p:cNvPr id="70" name="Google Shape;70;p35"/>
          <p:cNvSpPr txBox="1">
            <a:spLocks noGrp="1"/>
          </p:cNvSpPr>
          <p:nvPr>
            <p:ph type="body" idx="3"/>
          </p:nvPr>
        </p:nvSpPr>
        <p:spPr>
          <a:xfrm>
            <a:off x="6172200" y="1681163"/>
            <a:ext cx="5183188" cy="823913"/>
          </a:xfrm>
          <a:prstGeom prst="rect">
            <a:avLst/>
          </a:prstGeom>
          <a:noFill/>
          <a:ln>
            <a:noFill/>
          </a:ln>
        </p:spPr>
        <p:txBody>
          <a:bodyPr spcFirstLastPara="1" wrap="square" lIns="45675" tIns="45675" rIns="45675" bIns="45675" anchor="b" anchorCtr="0">
            <a:normAutofit/>
          </a:bodyPr>
          <a:lstStyle>
            <a:lvl1pPr marL="457200" lvl="0" indent="-355600" algn="l">
              <a:lnSpc>
                <a:spcPct val="90000"/>
              </a:lnSpc>
              <a:spcBef>
                <a:spcPts val="1200"/>
              </a:spcBef>
              <a:spcAft>
                <a:spcPts val="0"/>
              </a:spcAft>
              <a:buSzPts val="2000"/>
              <a:buChar char=" "/>
              <a:defRPr/>
            </a:lvl1pPr>
            <a:lvl2pPr marL="914400" lvl="1" indent="-355600" algn="l">
              <a:lnSpc>
                <a:spcPct val="90000"/>
              </a:lnSpc>
              <a:spcBef>
                <a:spcPts val="1200"/>
              </a:spcBef>
              <a:spcAft>
                <a:spcPts val="0"/>
              </a:spcAft>
              <a:buSzPts val="2000"/>
              <a:buChar char="◦"/>
              <a:defRPr/>
            </a:lvl2pPr>
            <a:lvl3pPr marL="1371600" lvl="2" indent="-355600" algn="l">
              <a:lnSpc>
                <a:spcPct val="90000"/>
              </a:lnSpc>
              <a:spcBef>
                <a:spcPts val="1200"/>
              </a:spcBef>
              <a:spcAft>
                <a:spcPts val="0"/>
              </a:spcAft>
              <a:buSzPts val="2000"/>
              <a:buChar char="◦"/>
              <a:defRPr/>
            </a:lvl3pPr>
            <a:lvl4pPr marL="1828800" lvl="3" indent="-355600" algn="l">
              <a:lnSpc>
                <a:spcPct val="90000"/>
              </a:lnSpc>
              <a:spcBef>
                <a:spcPts val="1200"/>
              </a:spcBef>
              <a:spcAft>
                <a:spcPts val="0"/>
              </a:spcAft>
              <a:buSzPts val="2000"/>
              <a:buChar char="◦"/>
              <a:defRPr/>
            </a:lvl4pPr>
            <a:lvl5pPr marL="2286000" lvl="4" indent="-355600" algn="l">
              <a:lnSpc>
                <a:spcPct val="90000"/>
              </a:lnSpc>
              <a:spcBef>
                <a:spcPts val="1200"/>
              </a:spcBef>
              <a:spcAft>
                <a:spcPts val="0"/>
              </a:spcAft>
              <a:buSzPts val="2000"/>
              <a:buChar char="◦"/>
              <a:defRPr/>
            </a:lvl5pPr>
            <a:lvl6pPr marL="2743200" lvl="5" indent="-355600" algn="l">
              <a:lnSpc>
                <a:spcPct val="90000"/>
              </a:lnSpc>
              <a:spcBef>
                <a:spcPts val="1200"/>
              </a:spcBef>
              <a:spcAft>
                <a:spcPts val="0"/>
              </a:spcAft>
              <a:buSzPts val="2000"/>
              <a:buChar char="◦"/>
              <a:defRPr/>
            </a:lvl6pPr>
            <a:lvl7pPr marL="3200400" lvl="6" indent="-355600" algn="l">
              <a:lnSpc>
                <a:spcPct val="90000"/>
              </a:lnSpc>
              <a:spcBef>
                <a:spcPts val="1200"/>
              </a:spcBef>
              <a:spcAft>
                <a:spcPts val="0"/>
              </a:spcAft>
              <a:buSzPts val="2000"/>
              <a:buChar char="◦"/>
              <a:defRPr/>
            </a:lvl7pPr>
            <a:lvl8pPr marL="3657600" lvl="7" indent="-355600" algn="l">
              <a:lnSpc>
                <a:spcPct val="90000"/>
              </a:lnSpc>
              <a:spcBef>
                <a:spcPts val="1200"/>
              </a:spcBef>
              <a:spcAft>
                <a:spcPts val="0"/>
              </a:spcAft>
              <a:buSzPts val="2000"/>
              <a:buChar char="◦"/>
              <a:defRPr/>
            </a:lvl8pPr>
            <a:lvl9pPr marL="4114800" lvl="8" indent="-355600" algn="l">
              <a:lnSpc>
                <a:spcPct val="90000"/>
              </a:lnSpc>
              <a:spcBef>
                <a:spcPts val="1200"/>
              </a:spcBef>
              <a:spcAft>
                <a:spcPts val="0"/>
              </a:spcAft>
              <a:buSzPts val="2000"/>
              <a:buChar char="◦"/>
              <a:defRPr/>
            </a:lvl9pPr>
          </a:lstStyle>
          <a:p>
            <a:endParaRPr/>
          </a:p>
        </p:txBody>
      </p:sp>
      <p:sp>
        <p:nvSpPr>
          <p:cNvPr id="71" name="Google Shape;71;p35"/>
          <p:cNvSpPr txBox="1">
            <a:spLocks noGrp="1"/>
          </p:cNvSpPr>
          <p:nvPr>
            <p:ph type="body" idx="4"/>
          </p:nvPr>
        </p:nvSpPr>
        <p:spPr>
          <a:xfrm>
            <a:off x="6172200" y="2505075"/>
            <a:ext cx="5183188" cy="3684588"/>
          </a:xfrm>
          <a:prstGeom prst="rect">
            <a:avLst/>
          </a:prstGeom>
          <a:noFill/>
          <a:ln>
            <a:noFill/>
          </a:ln>
        </p:spPr>
        <p:txBody>
          <a:bodyPr spcFirstLastPara="1" wrap="square" lIns="45675" tIns="45675" rIns="45675" bIns="45675" anchor="t" anchorCtr="0">
            <a:normAutofit/>
          </a:bodyPr>
          <a:lstStyle>
            <a:lvl1pPr marL="457200" lvl="0" indent="-355600" algn="l">
              <a:lnSpc>
                <a:spcPct val="90000"/>
              </a:lnSpc>
              <a:spcBef>
                <a:spcPts val="1200"/>
              </a:spcBef>
              <a:spcAft>
                <a:spcPts val="0"/>
              </a:spcAft>
              <a:buSzPts val="2000"/>
              <a:buChar char=" "/>
              <a:defRPr/>
            </a:lvl1pPr>
            <a:lvl2pPr marL="914400" lvl="1" indent="-355600" algn="l">
              <a:lnSpc>
                <a:spcPct val="90000"/>
              </a:lnSpc>
              <a:spcBef>
                <a:spcPts val="1200"/>
              </a:spcBef>
              <a:spcAft>
                <a:spcPts val="0"/>
              </a:spcAft>
              <a:buSzPts val="2000"/>
              <a:buChar char="◦"/>
              <a:defRPr/>
            </a:lvl2pPr>
            <a:lvl3pPr marL="1371600" lvl="2" indent="-355600" algn="l">
              <a:lnSpc>
                <a:spcPct val="90000"/>
              </a:lnSpc>
              <a:spcBef>
                <a:spcPts val="1200"/>
              </a:spcBef>
              <a:spcAft>
                <a:spcPts val="0"/>
              </a:spcAft>
              <a:buSzPts val="2000"/>
              <a:buChar char="◦"/>
              <a:defRPr/>
            </a:lvl3pPr>
            <a:lvl4pPr marL="1828800" lvl="3" indent="-355600" algn="l">
              <a:lnSpc>
                <a:spcPct val="90000"/>
              </a:lnSpc>
              <a:spcBef>
                <a:spcPts val="1200"/>
              </a:spcBef>
              <a:spcAft>
                <a:spcPts val="0"/>
              </a:spcAft>
              <a:buSzPts val="2000"/>
              <a:buChar char="◦"/>
              <a:defRPr/>
            </a:lvl4pPr>
            <a:lvl5pPr marL="2286000" lvl="4" indent="-355600" algn="l">
              <a:lnSpc>
                <a:spcPct val="90000"/>
              </a:lnSpc>
              <a:spcBef>
                <a:spcPts val="1200"/>
              </a:spcBef>
              <a:spcAft>
                <a:spcPts val="0"/>
              </a:spcAft>
              <a:buSzPts val="2000"/>
              <a:buChar char="◦"/>
              <a:defRPr/>
            </a:lvl5pPr>
            <a:lvl6pPr marL="2743200" lvl="5" indent="-355600" algn="l">
              <a:lnSpc>
                <a:spcPct val="90000"/>
              </a:lnSpc>
              <a:spcBef>
                <a:spcPts val="1200"/>
              </a:spcBef>
              <a:spcAft>
                <a:spcPts val="0"/>
              </a:spcAft>
              <a:buSzPts val="2000"/>
              <a:buChar char="◦"/>
              <a:defRPr/>
            </a:lvl6pPr>
            <a:lvl7pPr marL="3200400" lvl="6" indent="-355600" algn="l">
              <a:lnSpc>
                <a:spcPct val="90000"/>
              </a:lnSpc>
              <a:spcBef>
                <a:spcPts val="1200"/>
              </a:spcBef>
              <a:spcAft>
                <a:spcPts val="0"/>
              </a:spcAft>
              <a:buSzPts val="2000"/>
              <a:buChar char="◦"/>
              <a:defRPr/>
            </a:lvl7pPr>
            <a:lvl8pPr marL="3657600" lvl="7" indent="-355600" algn="l">
              <a:lnSpc>
                <a:spcPct val="90000"/>
              </a:lnSpc>
              <a:spcBef>
                <a:spcPts val="1200"/>
              </a:spcBef>
              <a:spcAft>
                <a:spcPts val="0"/>
              </a:spcAft>
              <a:buSzPts val="2000"/>
              <a:buChar char="◦"/>
              <a:defRPr/>
            </a:lvl8pPr>
            <a:lvl9pPr marL="4114800" lvl="8" indent="-355600" algn="l">
              <a:lnSpc>
                <a:spcPct val="90000"/>
              </a:lnSpc>
              <a:spcBef>
                <a:spcPts val="1200"/>
              </a:spcBef>
              <a:spcAft>
                <a:spcPts val="0"/>
              </a:spcAft>
              <a:buSzPts val="2000"/>
              <a:buChar char="◦"/>
              <a:defRPr/>
            </a:lvl9pPr>
          </a:lstStyle>
          <a:p>
            <a:endParaRPr/>
          </a:p>
        </p:txBody>
      </p:sp>
      <p:sp>
        <p:nvSpPr>
          <p:cNvPr id="72" name="Google Shape;72;p35"/>
          <p:cNvSpPr txBox="1">
            <a:spLocks noGrp="1"/>
          </p:cNvSpPr>
          <p:nvPr>
            <p:ph type="sldNum" idx="12"/>
          </p:nvPr>
        </p:nvSpPr>
        <p:spPr>
          <a:xfrm>
            <a:off x="11080184" y="6406805"/>
            <a:ext cx="273616" cy="264215"/>
          </a:xfrm>
          <a:prstGeom prst="rect">
            <a:avLst/>
          </a:prstGeom>
          <a:noFill/>
          <a:ln>
            <a:noFill/>
          </a:ln>
        </p:spPr>
        <p:txBody>
          <a:bodyPr spcFirstLastPara="1" wrap="square" lIns="45675" tIns="45675" rIns="45675" bIns="45675" anchor="ctr" anchorCtr="0">
            <a:spAutoFit/>
          </a:bodyPr>
          <a:lstStyle>
            <a:lvl1pPr marL="0" lvl="0" indent="0" algn="r">
              <a:lnSpc>
                <a:spcPct val="100000"/>
              </a:lnSpc>
              <a:spcBef>
                <a:spcPts val="0"/>
              </a:spcBef>
              <a:spcAft>
                <a:spcPts val="0"/>
              </a:spcAft>
              <a:buClr>
                <a:srgbClr val="888888"/>
              </a:buClr>
              <a:buSzPts val="1200"/>
              <a:buFont typeface="Arial"/>
              <a:buNone/>
              <a:defRPr>
                <a:solidFill>
                  <a:srgbClr val="888888"/>
                </a:solidFill>
              </a:defRPr>
            </a:lvl1pPr>
            <a:lvl2pPr marL="0" lvl="1" indent="0" algn="r">
              <a:lnSpc>
                <a:spcPct val="100000"/>
              </a:lnSpc>
              <a:spcBef>
                <a:spcPts val="0"/>
              </a:spcBef>
              <a:spcAft>
                <a:spcPts val="0"/>
              </a:spcAft>
              <a:buClr>
                <a:srgbClr val="888888"/>
              </a:buClr>
              <a:buSzPts val="1200"/>
              <a:buFont typeface="Arial"/>
              <a:buNone/>
              <a:defRPr>
                <a:solidFill>
                  <a:srgbClr val="888888"/>
                </a:solidFill>
              </a:defRPr>
            </a:lvl2pPr>
            <a:lvl3pPr marL="0" lvl="2" indent="0" algn="r">
              <a:lnSpc>
                <a:spcPct val="100000"/>
              </a:lnSpc>
              <a:spcBef>
                <a:spcPts val="0"/>
              </a:spcBef>
              <a:spcAft>
                <a:spcPts val="0"/>
              </a:spcAft>
              <a:buClr>
                <a:srgbClr val="888888"/>
              </a:buClr>
              <a:buSzPts val="1200"/>
              <a:buFont typeface="Arial"/>
              <a:buNone/>
              <a:defRPr>
                <a:solidFill>
                  <a:srgbClr val="888888"/>
                </a:solidFill>
              </a:defRPr>
            </a:lvl3pPr>
            <a:lvl4pPr marL="0" lvl="3" indent="0" algn="r">
              <a:lnSpc>
                <a:spcPct val="100000"/>
              </a:lnSpc>
              <a:spcBef>
                <a:spcPts val="0"/>
              </a:spcBef>
              <a:spcAft>
                <a:spcPts val="0"/>
              </a:spcAft>
              <a:buClr>
                <a:srgbClr val="888888"/>
              </a:buClr>
              <a:buSzPts val="1200"/>
              <a:buFont typeface="Arial"/>
              <a:buNone/>
              <a:defRPr>
                <a:solidFill>
                  <a:srgbClr val="888888"/>
                </a:solidFill>
              </a:defRPr>
            </a:lvl4pPr>
            <a:lvl5pPr marL="0" lvl="4" indent="0" algn="r">
              <a:lnSpc>
                <a:spcPct val="100000"/>
              </a:lnSpc>
              <a:spcBef>
                <a:spcPts val="0"/>
              </a:spcBef>
              <a:spcAft>
                <a:spcPts val="0"/>
              </a:spcAft>
              <a:buClr>
                <a:srgbClr val="888888"/>
              </a:buClr>
              <a:buSzPts val="1200"/>
              <a:buFont typeface="Arial"/>
              <a:buNone/>
              <a:defRPr>
                <a:solidFill>
                  <a:srgbClr val="888888"/>
                </a:solidFill>
              </a:defRPr>
            </a:lvl5pPr>
            <a:lvl6pPr marL="0" lvl="5" indent="0" algn="r">
              <a:lnSpc>
                <a:spcPct val="100000"/>
              </a:lnSpc>
              <a:spcBef>
                <a:spcPts val="0"/>
              </a:spcBef>
              <a:spcAft>
                <a:spcPts val="0"/>
              </a:spcAft>
              <a:buClr>
                <a:srgbClr val="888888"/>
              </a:buClr>
              <a:buSzPts val="1200"/>
              <a:buFont typeface="Arial"/>
              <a:buNone/>
              <a:defRPr>
                <a:solidFill>
                  <a:srgbClr val="888888"/>
                </a:solidFill>
              </a:defRPr>
            </a:lvl6pPr>
            <a:lvl7pPr marL="0" lvl="6" indent="0" algn="r">
              <a:lnSpc>
                <a:spcPct val="100000"/>
              </a:lnSpc>
              <a:spcBef>
                <a:spcPts val="0"/>
              </a:spcBef>
              <a:spcAft>
                <a:spcPts val="0"/>
              </a:spcAft>
              <a:buClr>
                <a:srgbClr val="888888"/>
              </a:buClr>
              <a:buSzPts val="1200"/>
              <a:buFont typeface="Arial"/>
              <a:buNone/>
              <a:defRPr>
                <a:solidFill>
                  <a:srgbClr val="888888"/>
                </a:solidFill>
              </a:defRPr>
            </a:lvl7pPr>
            <a:lvl8pPr marL="0" lvl="7" indent="0" algn="r">
              <a:lnSpc>
                <a:spcPct val="100000"/>
              </a:lnSpc>
              <a:spcBef>
                <a:spcPts val="0"/>
              </a:spcBef>
              <a:spcAft>
                <a:spcPts val="0"/>
              </a:spcAft>
              <a:buClr>
                <a:srgbClr val="888888"/>
              </a:buClr>
              <a:buSzPts val="1200"/>
              <a:buFont typeface="Arial"/>
              <a:buNone/>
              <a:defRPr>
                <a:solidFill>
                  <a:srgbClr val="888888"/>
                </a:solidFill>
              </a:defRPr>
            </a:lvl8pPr>
            <a:lvl9pPr marL="0" lvl="8" indent="0" algn="r">
              <a:lnSpc>
                <a:spcPct val="100000"/>
              </a:lnSpc>
              <a:spcBef>
                <a:spcPts val="0"/>
              </a:spcBef>
              <a:spcAft>
                <a:spcPts val="0"/>
              </a:spcAft>
              <a:buClr>
                <a:srgbClr val="888888"/>
              </a:buClr>
              <a:buSzPts val="1200"/>
              <a:buFont typeface="Arial"/>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sz="1200" b="0" i="0" u="none" strike="noStrike" cap="none">
              <a:latin typeface="Arial"/>
              <a:ea typeface="Arial"/>
              <a:cs typeface="Arial"/>
              <a:sym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matchingName="1_Blank">
  <p:cSld name="1_Blank">
    <p:spTree>
      <p:nvGrpSpPr>
        <p:cNvPr id="1" name="Shape 73"/>
        <p:cNvGrpSpPr/>
        <p:nvPr/>
      </p:nvGrpSpPr>
      <p:grpSpPr>
        <a:xfrm>
          <a:off x="0" y="0"/>
          <a:ext cx="0" cy="0"/>
          <a:chOff x="0" y="0"/>
          <a:chExt cx="0" cy="0"/>
        </a:xfrm>
      </p:grpSpPr>
      <p:sp>
        <p:nvSpPr>
          <p:cNvPr id="74" name="Google Shape;74;p36"/>
          <p:cNvSpPr txBox="1">
            <a:spLocks noGrp="1"/>
          </p:cNvSpPr>
          <p:nvPr>
            <p:ph type="sldNum" idx="12"/>
          </p:nvPr>
        </p:nvSpPr>
        <p:spPr>
          <a:xfrm>
            <a:off x="11080184" y="6406805"/>
            <a:ext cx="273616" cy="264215"/>
          </a:xfrm>
          <a:prstGeom prst="rect">
            <a:avLst/>
          </a:prstGeom>
          <a:noFill/>
          <a:ln>
            <a:noFill/>
          </a:ln>
        </p:spPr>
        <p:txBody>
          <a:bodyPr spcFirstLastPara="1" wrap="square" lIns="45675" tIns="45675" rIns="45675" bIns="45675" anchor="ctr" anchorCtr="0">
            <a:spAutoFit/>
          </a:bodyPr>
          <a:lstStyle>
            <a:lvl1pPr marL="0" lvl="0" indent="0" algn="r">
              <a:lnSpc>
                <a:spcPct val="100000"/>
              </a:lnSpc>
              <a:spcBef>
                <a:spcPts val="0"/>
              </a:spcBef>
              <a:spcAft>
                <a:spcPts val="0"/>
              </a:spcAft>
              <a:buClr>
                <a:srgbClr val="888888"/>
              </a:buClr>
              <a:buSzPts val="1200"/>
              <a:buFont typeface="Arial"/>
              <a:buNone/>
              <a:defRPr>
                <a:solidFill>
                  <a:srgbClr val="888888"/>
                </a:solidFill>
              </a:defRPr>
            </a:lvl1pPr>
            <a:lvl2pPr marL="0" lvl="1" indent="0" algn="r">
              <a:lnSpc>
                <a:spcPct val="100000"/>
              </a:lnSpc>
              <a:spcBef>
                <a:spcPts val="0"/>
              </a:spcBef>
              <a:spcAft>
                <a:spcPts val="0"/>
              </a:spcAft>
              <a:buClr>
                <a:srgbClr val="888888"/>
              </a:buClr>
              <a:buSzPts val="1200"/>
              <a:buFont typeface="Arial"/>
              <a:buNone/>
              <a:defRPr>
                <a:solidFill>
                  <a:srgbClr val="888888"/>
                </a:solidFill>
              </a:defRPr>
            </a:lvl2pPr>
            <a:lvl3pPr marL="0" lvl="2" indent="0" algn="r">
              <a:lnSpc>
                <a:spcPct val="100000"/>
              </a:lnSpc>
              <a:spcBef>
                <a:spcPts val="0"/>
              </a:spcBef>
              <a:spcAft>
                <a:spcPts val="0"/>
              </a:spcAft>
              <a:buClr>
                <a:srgbClr val="888888"/>
              </a:buClr>
              <a:buSzPts val="1200"/>
              <a:buFont typeface="Arial"/>
              <a:buNone/>
              <a:defRPr>
                <a:solidFill>
                  <a:srgbClr val="888888"/>
                </a:solidFill>
              </a:defRPr>
            </a:lvl3pPr>
            <a:lvl4pPr marL="0" lvl="3" indent="0" algn="r">
              <a:lnSpc>
                <a:spcPct val="100000"/>
              </a:lnSpc>
              <a:spcBef>
                <a:spcPts val="0"/>
              </a:spcBef>
              <a:spcAft>
                <a:spcPts val="0"/>
              </a:spcAft>
              <a:buClr>
                <a:srgbClr val="888888"/>
              </a:buClr>
              <a:buSzPts val="1200"/>
              <a:buFont typeface="Arial"/>
              <a:buNone/>
              <a:defRPr>
                <a:solidFill>
                  <a:srgbClr val="888888"/>
                </a:solidFill>
              </a:defRPr>
            </a:lvl4pPr>
            <a:lvl5pPr marL="0" lvl="4" indent="0" algn="r">
              <a:lnSpc>
                <a:spcPct val="100000"/>
              </a:lnSpc>
              <a:spcBef>
                <a:spcPts val="0"/>
              </a:spcBef>
              <a:spcAft>
                <a:spcPts val="0"/>
              </a:spcAft>
              <a:buClr>
                <a:srgbClr val="888888"/>
              </a:buClr>
              <a:buSzPts val="1200"/>
              <a:buFont typeface="Arial"/>
              <a:buNone/>
              <a:defRPr>
                <a:solidFill>
                  <a:srgbClr val="888888"/>
                </a:solidFill>
              </a:defRPr>
            </a:lvl5pPr>
            <a:lvl6pPr marL="0" lvl="5" indent="0" algn="r">
              <a:lnSpc>
                <a:spcPct val="100000"/>
              </a:lnSpc>
              <a:spcBef>
                <a:spcPts val="0"/>
              </a:spcBef>
              <a:spcAft>
                <a:spcPts val="0"/>
              </a:spcAft>
              <a:buClr>
                <a:srgbClr val="888888"/>
              </a:buClr>
              <a:buSzPts val="1200"/>
              <a:buFont typeface="Arial"/>
              <a:buNone/>
              <a:defRPr>
                <a:solidFill>
                  <a:srgbClr val="888888"/>
                </a:solidFill>
              </a:defRPr>
            </a:lvl6pPr>
            <a:lvl7pPr marL="0" lvl="6" indent="0" algn="r">
              <a:lnSpc>
                <a:spcPct val="100000"/>
              </a:lnSpc>
              <a:spcBef>
                <a:spcPts val="0"/>
              </a:spcBef>
              <a:spcAft>
                <a:spcPts val="0"/>
              </a:spcAft>
              <a:buClr>
                <a:srgbClr val="888888"/>
              </a:buClr>
              <a:buSzPts val="1200"/>
              <a:buFont typeface="Arial"/>
              <a:buNone/>
              <a:defRPr>
                <a:solidFill>
                  <a:srgbClr val="888888"/>
                </a:solidFill>
              </a:defRPr>
            </a:lvl7pPr>
            <a:lvl8pPr marL="0" lvl="7" indent="0" algn="r">
              <a:lnSpc>
                <a:spcPct val="100000"/>
              </a:lnSpc>
              <a:spcBef>
                <a:spcPts val="0"/>
              </a:spcBef>
              <a:spcAft>
                <a:spcPts val="0"/>
              </a:spcAft>
              <a:buClr>
                <a:srgbClr val="888888"/>
              </a:buClr>
              <a:buSzPts val="1200"/>
              <a:buFont typeface="Arial"/>
              <a:buNone/>
              <a:defRPr>
                <a:solidFill>
                  <a:srgbClr val="888888"/>
                </a:solidFill>
              </a:defRPr>
            </a:lvl8pPr>
            <a:lvl9pPr marL="0" lvl="8" indent="0" algn="r">
              <a:lnSpc>
                <a:spcPct val="100000"/>
              </a:lnSpc>
              <a:spcBef>
                <a:spcPts val="0"/>
              </a:spcBef>
              <a:spcAft>
                <a:spcPts val="0"/>
              </a:spcAft>
              <a:buClr>
                <a:srgbClr val="888888"/>
              </a:buClr>
              <a:buSzPts val="1200"/>
              <a:buFont typeface="Arial"/>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sz="1200" b="0" i="0" u="none" strike="noStrike" cap="none">
              <a:latin typeface="Arial"/>
              <a:ea typeface="Arial"/>
              <a:cs typeface="Arial"/>
              <a:sym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matchingName="OBJECT_WITH_CAPTION_TEXT" type="objTx">
  <p:cSld name="OBJECT_WITH_CAPTION_TEXT">
    <p:spTree>
      <p:nvGrpSpPr>
        <p:cNvPr id="1" name="Shape 75"/>
        <p:cNvGrpSpPr/>
        <p:nvPr/>
      </p:nvGrpSpPr>
      <p:grpSpPr>
        <a:xfrm>
          <a:off x="0" y="0"/>
          <a:ext cx="0" cy="0"/>
          <a:chOff x="0" y="0"/>
          <a:chExt cx="0" cy="0"/>
        </a:xfrm>
      </p:grpSpPr>
      <p:sp>
        <p:nvSpPr>
          <p:cNvPr id="76" name="Google Shape;76;p37"/>
          <p:cNvSpPr txBox="1">
            <a:spLocks noGrp="1"/>
          </p:cNvSpPr>
          <p:nvPr>
            <p:ph type="title"/>
          </p:nvPr>
        </p:nvSpPr>
        <p:spPr>
          <a:xfrm>
            <a:off x="839787" y="457200"/>
            <a:ext cx="3932239" cy="1600200"/>
          </a:xfrm>
          <a:prstGeom prst="rect">
            <a:avLst/>
          </a:prstGeom>
          <a:noFill/>
          <a:ln>
            <a:noFill/>
          </a:ln>
        </p:spPr>
        <p:txBody>
          <a:bodyPr spcFirstLastPara="1" wrap="square" lIns="45675" tIns="45675" rIns="45675" bIns="45675" anchor="b" anchorCtr="0">
            <a:normAutofit/>
          </a:bodyPr>
          <a:lstStyle>
            <a:lvl1pPr lvl="0" algn="l">
              <a:lnSpc>
                <a:spcPct val="90000"/>
              </a:lnSpc>
              <a:spcBef>
                <a:spcPts val="0"/>
              </a:spcBef>
              <a:spcAft>
                <a:spcPts val="0"/>
              </a:spcAft>
              <a:buClr>
                <a:srgbClr val="000000"/>
              </a:buClr>
              <a:buSzPts val="3200"/>
              <a:buFont typeface="Calibri"/>
              <a:buNone/>
              <a:defRPr sz="3200" b="0">
                <a:solidFill>
                  <a:srgbClr val="000000"/>
                </a:solidFill>
                <a:latin typeface="Calibri"/>
                <a:ea typeface="Calibri"/>
                <a:cs typeface="Calibri"/>
                <a:sym typeface="Calibri"/>
              </a:defRPr>
            </a:lvl1pPr>
            <a:lvl2pPr lvl="1" algn="l">
              <a:lnSpc>
                <a:spcPct val="85000"/>
              </a:lnSpc>
              <a:spcBef>
                <a:spcPts val="0"/>
              </a:spcBef>
              <a:spcAft>
                <a:spcPts val="0"/>
              </a:spcAft>
              <a:buClr>
                <a:srgbClr val="404040"/>
              </a:buClr>
              <a:buSzPts val="1800"/>
              <a:buNone/>
              <a:defRPr/>
            </a:lvl2pPr>
            <a:lvl3pPr lvl="2" algn="l">
              <a:lnSpc>
                <a:spcPct val="85000"/>
              </a:lnSpc>
              <a:spcBef>
                <a:spcPts val="0"/>
              </a:spcBef>
              <a:spcAft>
                <a:spcPts val="0"/>
              </a:spcAft>
              <a:buClr>
                <a:srgbClr val="404040"/>
              </a:buClr>
              <a:buSzPts val="1800"/>
              <a:buNone/>
              <a:defRPr/>
            </a:lvl3pPr>
            <a:lvl4pPr lvl="3" algn="l">
              <a:lnSpc>
                <a:spcPct val="85000"/>
              </a:lnSpc>
              <a:spcBef>
                <a:spcPts val="0"/>
              </a:spcBef>
              <a:spcAft>
                <a:spcPts val="0"/>
              </a:spcAft>
              <a:buClr>
                <a:srgbClr val="404040"/>
              </a:buClr>
              <a:buSzPts val="1800"/>
              <a:buNone/>
              <a:defRPr/>
            </a:lvl4pPr>
            <a:lvl5pPr lvl="4" algn="l">
              <a:lnSpc>
                <a:spcPct val="85000"/>
              </a:lnSpc>
              <a:spcBef>
                <a:spcPts val="0"/>
              </a:spcBef>
              <a:spcAft>
                <a:spcPts val="0"/>
              </a:spcAft>
              <a:buClr>
                <a:srgbClr val="404040"/>
              </a:buClr>
              <a:buSzPts val="1800"/>
              <a:buNone/>
              <a:defRPr/>
            </a:lvl5pPr>
            <a:lvl6pPr lvl="5" algn="l">
              <a:lnSpc>
                <a:spcPct val="85000"/>
              </a:lnSpc>
              <a:spcBef>
                <a:spcPts val="0"/>
              </a:spcBef>
              <a:spcAft>
                <a:spcPts val="0"/>
              </a:spcAft>
              <a:buClr>
                <a:srgbClr val="404040"/>
              </a:buClr>
              <a:buSzPts val="1800"/>
              <a:buNone/>
              <a:defRPr/>
            </a:lvl6pPr>
            <a:lvl7pPr lvl="6" algn="l">
              <a:lnSpc>
                <a:spcPct val="85000"/>
              </a:lnSpc>
              <a:spcBef>
                <a:spcPts val="0"/>
              </a:spcBef>
              <a:spcAft>
                <a:spcPts val="0"/>
              </a:spcAft>
              <a:buClr>
                <a:srgbClr val="404040"/>
              </a:buClr>
              <a:buSzPts val="1800"/>
              <a:buNone/>
              <a:defRPr/>
            </a:lvl7pPr>
            <a:lvl8pPr lvl="7" algn="l">
              <a:lnSpc>
                <a:spcPct val="85000"/>
              </a:lnSpc>
              <a:spcBef>
                <a:spcPts val="0"/>
              </a:spcBef>
              <a:spcAft>
                <a:spcPts val="0"/>
              </a:spcAft>
              <a:buClr>
                <a:srgbClr val="404040"/>
              </a:buClr>
              <a:buSzPts val="1800"/>
              <a:buNone/>
              <a:defRPr/>
            </a:lvl8pPr>
            <a:lvl9pPr lvl="8" algn="l">
              <a:lnSpc>
                <a:spcPct val="85000"/>
              </a:lnSpc>
              <a:spcBef>
                <a:spcPts val="0"/>
              </a:spcBef>
              <a:spcAft>
                <a:spcPts val="0"/>
              </a:spcAft>
              <a:buClr>
                <a:srgbClr val="404040"/>
              </a:buClr>
              <a:buSzPts val="1800"/>
              <a:buNone/>
              <a:defRPr/>
            </a:lvl9pPr>
          </a:lstStyle>
          <a:p>
            <a:endParaRPr/>
          </a:p>
        </p:txBody>
      </p:sp>
      <p:sp>
        <p:nvSpPr>
          <p:cNvPr id="77" name="Google Shape;77;p37"/>
          <p:cNvSpPr txBox="1">
            <a:spLocks noGrp="1"/>
          </p:cNvSpPr>
          <p:nvPr>
            <p:ph type="body" idx="1"/>
          </p:nvPr>
        </p:nvSpPr>
        <p:spPr>
          <a:xfrm>
            <a:off x="5183187" y="987425"/>
            <a:ext cx="6172201" cy="4873625"/>
          </a:xfrm>
          <a:prstGeom prst="rect">
            <a:avLst/>
          </a:prstGeom>
          <a:noFill/>
          <a:ln>
            <a:noFill/>
          </a:ln>
        </p:spPr>
        <p:txBody>
          <a:bodyPr spcFirstLastPara="1" wrap="square" lIns="45675" tIns="45675" rIns="45675" bIns="45675" anchor="t" anchorCtr="0">
            <a:normAutofit/>
          </a:bodyPr>
          <a:lstStyle>
            <a:lvl1pPr marL="457200" lvl="0" indent="-431800" algn="l">
              <a:lnSpc>
                <a:spcPct val="90000"/>
              </a:lnSpc>
              <a:spcBef>
                <a:spcPts val="1000"/>
              </a:spcBef>
              <a:spcAft>
                <a:spcPts val="0"/>
              </a:spcAft>
              <a:buClr>
                <a:srgbClr val="000000"/>
              </a:buClr>
              <a:buSzPts val="3200"/>
              <a:buFont typeface="Arial"/>
              <a:buChar char="•"/>
              <a:defRPr sz="3200">
                <a:solidFill>
                  <a:srgbClr val="000000"/>
                </a:solidFill>
                <a:latin typeface="Calibri"/>
                <a:ea typeface="Calibri"/>
                <a:cs typeface="Calibri"/>
                <a:sym typeface="Calibri"/>
              </a:defRPr>
            </a:lvl1pPr>
            <a:lvl2pPr marL="914400" lvl="1" indent="-431800" algn="l">
              <a:lnSpc>
                <a:spcPct val="90000"/>
              </a:lnSpc>
              <a:spcBef>
                <a:spcPts val="1000"/>
              </a:spcBef>
              <a:spcAft>
                <a:spcPts val="0"/>
              </a:spcAft>
              <a:buClr>
                <a:srgbClr val="000000"/>
              </a:buClr>
              <a:buSzPts val="3200"/>
              <a:buFont typeface="Arial"/>
              <a:buChar char="•"/>
              <a:defRPr sz="3200">
                <a:solidFill>
                  <a:srgbClr val="000000"/>
                </a:solidFill>
                <a:latin typeface="Calibri"/>
                <a:ea typeface="Calibri"/>
                <a:cs typeface="Calibri"/>
                <a:sym typeface="Calibri"/>
              </a:defRPr>
            </a:lvl2pPr>
            <a:lvl3pPr marL="1371600" lvl="2" indent="-431800" algn="l">
              <a:lnSpc>
                <a:spcPct val="90000"/>
              </a:lnSpc>
              <a:spcBef>
                <a:spcPts val="1000"/>
              </a:spcBef>
              <a:spcAft>
                <a:spcPts val="0"/>
              </a:spcAft>
              <a:buClr>
                <a:srgbClr val="000000"/>
              </a:buClr>
              <a:buSzPts val="3200"/>
              <a:buFont typeface="Arial"/>
              <a:buChar char="•"/>
              <a:defRPr sz="3200">
                <a:solidFill>
                  <a:srgbClr val="000000"/>
                </a:solidFill>
                <a:latin typeface="Calibri"/>
                <a:ea typeface="Calibri"/>
                <a:cs typeface="Calibri"/>
                <a:sym typeface="Calibri"/>
              </a:defRPr>
            </a:lvl3pPr>
            <a:lvl4pPr marL="1828800" lvl="3" indent="-431800" algn="l">
              <a:lnSpc>
                <a:spcPct val="90000"/>
              </a:lnSpc>
              <a:spcBef>
                <a:spcPts val="1000"/>
              </a:spcBef>
              <a:spcAft>
                <a:spcPts val="0"/>
              </a:spcAft>
              <a:buClr>
                <a:srgbClr val="000000"/>
              </a:buClr>
              <a:buSzPts val="3200"/>
              <a:buFont typeface="Arial"/>
              <a:buChar char="•"/>
              <a:defRPr sz="3200">
                <a:solidFill>
                  <a:srgbClr val="000000"/>
                </a:solidFill>
                <a:latin typeface="Calibri"/>
                <a:ea typeface="Calibri"/>
                <a:cs typeface="Calibri"/>
                <a:sym typeface="Calibri"/>
              </a:defRPr>
            </a:lvl4pPr>
            <a:lvl5pPr marL="2286000" lvl="4" indent="-431800" algn="l">
              <a:lnSpc>
                <a:spcPct val="90000"/>
              </a:lnSpc>
              <a:spcBef>
                <a:spcPts val="1000"/>
              </a:spcBef>
              <a:spcAft>
                <a:spcPts val="0"/>
              </a:spcAft>
              <a:buClr>
                <a:srgbClr val="000000"/>
              </a:buClr>
              <a:buSzPts val="3200"/>
              <a:buFont typeface="Arial"/>
              <a:buChar char="•"/>
              <a:defRPr sz="3200">
                <a:solidFill>
                  <a:srgbClr val="000000"/>
                </a:solidFill>
                <a:latin typeface="Calibri"/>
                <a:ea typeface="Calibri"/>
                <a:cs typeface="Calibri"/>
                <a:sym typeface="Calibri"/>
              </a:defRPr>
            </a:lvl5pPr>
            <a:lvl6pPr marL="2743200" lvl="5" indent="-355600" algn="l">
              <a:lnSpc>
                <a:spcPct val="90000"/>
              </a:lnSpc>
              <a:spcBef>
                <a:spcPts val="1200"/>
              </a:spcBef>
              <a:spcAft>
                <a:spcPts val="0"/>
              </a:spcAft>
              <a:buSzPts val="2000"/>
              <a:buChar char="◦"/>
              <a:defRPr/>
            </a:lvl6pPr>
            <a:lvl7pPr marL="3200400" lvl="6" indent="-355600" algn="l">
              <a:lnSpc>
                <a:spcPct val="90000"/>
              </a:lnSpc>
              <a:spcBef>
                <a:spcPts val="1200"/>
              </a:spcBef>
              <a:spcAft>
                <a:spcPts val="0"/>
              </a:spcAft>
              <a:buSzPts val="2000"/>
              <a:buChar char="◦"/>
              <a:defRPr/>
            </a:lvl7pPr>
            <a:lvl8pPr marL="3657600" lvl="7" indent="-355600" algn="l">
              <a:lnSpc>
                <a:spcPct val="90000"/>
              </a:lnSpc>
              <a:spcBef>
                <a:spcPts val="1200"/>
              </a:spcBef>
              <a:spcAft>
                <a:spcPts val="0"/>
              </a:spcAft>
              <a:buSzPts val="2000"/>
              <a:buChar char="◦"/>
              <a:defRPr/>
            </a:lvl8pPr>
            <a:lvl9pPr marL="4114800" lvl="8" indent="-355600" algn="l">
              <a:lnSpc>
                <a:spcPct val="90000"/>
              </a:lnSpc>
              <a:spcBef>
                <a:spcPts val="1200"/>
              </a:spcBef>
              <a:spcAft>
                <a:spcPts val="0"/>
              </a:spcAft>
              <a:buSzPts val="2000"/>
              <a:buChar char="◦"/>
              <a:defRPr/>
            </a:lvl9pPr>
          </a:lstStyle>
          <a:p>
            <a:endParaRPr/>
          </a:p>
        </p:txBody>
      </p:sp>
      <p:sp>
        <p:nvSpPr>
          <p:cNvPr id="78" name="Google Shape;78;p37"/>
          <p:cNvSpPr txBox="1">
            <a:spLocks noGrp="1"/>
          </p:cNvSpPr>
          <p:nvPr>
            <p:ph type="body" idx="2"/>
          </p:nvPr>
        </p:nvSpPr>
        <p:spPr>
          <a:xfrm>
            <a:off x="839787" y="2057400"/>
            <a:ext cx="3932238" cy="3811588"/>
          </a:xfrm>
          <a:prstGeom prst="rect">
            <a:avLst/>
          </a:prstGeom>
          <a:noFill/>
          <a:ln>
            <a:noFill/>
          </a:ln>
        </p:spPr>
        <p:txBody>
          <a:bodyPr spcFirstLastPara="1" wrap="square" lIns="45675" tIns="45675" rIns="45675" bIns="45675" anchor="t" anchorCtr="0">
            <a:normAutofit/>
          </a:bodyPr>
          <a:lstStyle>
            <a:lvl1pPr marL="457200" lvl="0" indent="-355600" algn="l">
              <a:lnSpc>
                <a:spcPct val="90000"/>
              </a:lnSpc>
              <a:spcBef>
                <a:spcPts val="1200"/>
              </a:spcBef>
              <a:spcAft>
                <a:spcPts val="0"/>
              </a:spcAft>
              <a:buSzPts val="2000"/>
              <a:buChar char=" "/>
              <a:defRPr/>
            </a:lvl1pPr>
            <a:lvl2pPr marL="914400" lvl="1" indent="-355600" algn="l">
              <a:lnSpc>
                <a:spcPct val="90000"/>
              </a:lnSpc>
              <a:spcBef>
                <a:spcPts val="1200"/>
              </a:spcBef>
              <a:spcAft>
                <a:spcPts val="0"/>
              </a:spcAft>
              <a:buSzPts val="2000"/>
              <a:buChar char="◦"/>
              <a:defRPr/>
            </a:lvl2pPr>
            <a:lvl3pPr marL="1371600" lvl="2" indent="-355600" algn="l">
              <a:lnSpc>
                <a:spcPct val="90000"/>
              </a:lnSpc>
              <a:spcBef>
                <a:spcPts val="1200"/>
              </a:spcBef>
              <a:spcAft>
                <a:spcPts val="0"/>
              </a:spcAft>
              <a:buSzPts val="2000"/>
              <a:buChar char="◦"/>
              <a:defRPr/>
            </a:lvl3pPr>
            <a:lvl4pPr marL="1828800" lvl="3" indent="-355600" algn="l">
              <a:lnSpc>
                <a:spcPct val="90000"/>
              </a:lnSpc>
              <a:spcBef>
                <a:spcPts val="1200"/>
              </a:spcBef>
              <a:spcAft>
                <a:spcPts val="0"/>
              </a:spcAft>
              <a:buSzPts val="2000"/>
              <a:buChar char="◦"/>
              <a:defRPr/>
            </a:lvl4pPr>
            <a:lvl5pPr marL="2286000" lvl="4" indent="-355600" algn="l">
              <a:lnSpc>
                <a:spcPct val="90000"/>
              </a:lnSpc>
              <a:spcBef>
                <a:spcPts val="1200"/>
              </a:spcBef>
              <a:spcAft>
                <a:spcPts val="0"/>
              </a:spcAft>
              <a:buSzPts val="2000"/>
              <a:buChar char="◦"/>
              <a:defRPr/>
            </a:lvl5pPr>
            <a:lvl6pPr marL="2743200" lvl="5" indent="-355600" algn="l">
              <a:lnSpc>
                <a:spcPct val="90000"/>
              </a:lnSpc>
              <a:spcBef>
                <a:spcPts val="1200"/>
              </a:spcBef>
              <a:spcAft>
                <a:spcPts val="0"/>
              </a:spcAft>
              <a:buSzPts val="2000"/>
              <a:buChar char="◦"/>
              <a:defRPr/>
            </a:lvl6pPr>
            <a:lvl7pPr marL="3200400" lvl="6" indent="-355600" algn="l">
              <a:lnSpc>
                <a:spcPct val="90000"/>
              </a:lnSpc>
              <a:spcBef>
                <a:spcPts val="1200"/>
              </a:spcBef>
              <a:spcAft>
                <a:spcPts val="0"/>
              </a:spcAft>
              <a:buSzPts val="2000"/>
              <a:buChar char="◦"/>
              <a:defRPr/>
            </a:lvl7pPr>
            <a:lvl8pPr marL="3657600" lvl="7" indent="-355600" algn="l">
              <a:lnSpc>
                <a:spcPct val="90000"/>
              </a:lnSpc>
              <a:spcBef>
                <a:spcPts val="1200"/>
              </a:spcBef>
              <a:spcAft>
                <a:spcPts val="0"/>
              </a:spcAft>
              <a:buSzPts val="2000"/>
              <a:buChar char="◦"/>
              <a:defRPr/>
            </a:lvl8pPr>
            <a:lvl9pPr marL="4114800" lvl="8" indent="-355600" algn="l">
              <a:lnSpc>
                <a:spcPct val="90000"/>
              </a:lnSpc>
              <a:spcBef>
                <a:spcPts val="1200"/>
              </a:spcBef>
              <a:spcAft>
                <a:spcPts val="0"/>
              </a:spcAft>
              <a:buSzPts val="2000"/>
              <a:buChar char="◦"/>
              <a:defRPr/>
            </a:lvl9pPr>
          </a:lstStyle>
          <a:p>
            <a:endParaRPr/>
          </a:p>
        </p:txBody>
      </p:sp>
      <p:sp>
        <p:nvSpPr>
          <p:cNvPr id="79" name="Google Shape;79;p37"/>
          <p:cNvSpPr txBox="1">
            <a:spLocks noGrp="1"/>
          </p:cNvSpPr>
          <p:nvPr>
            <p:ph type="sldNum" idx="12"/>
          </p:nvPr>
        </p:nvSpPr>
        <p:spPr>
          <a:xfrm>
            <a:off x="11080184" y="6406805"/>
            <a:ext cx="273616" cy="264215"/>
          </a:xfrm>
          <a:prstGeom prst="rect">
            <a:avLst/>
          </a:prstGeom>
          <a:noFill/>
          <a:ln>
            <a:noFill/>
          </a:ln>
        </p:spPr>
        <p:txBody>
          <a:bodyPr spcFirstLastPara="1" wrap="square" lIns="45675" tIns="45675" rIns="45675" bIns="45675" anchor="ctr" anchorCtr="0">
            <a:spAutoFit/>
          </a:bodyPr>
          <a:lstStyle>
            <a:lvl1pPr marL="0" lvl="0" indent="0" algn="r">
              <a:lnSpc>
                <a:spcPct val="100000"/>
              </a:lnSpc>
              <a:spcBef>
                <a:spcPts val="0"/>
              </a:spcBef>
              <a:spcAft>
                <a:spcPts val="0"/>
              </a:spcAft>
              <a:buClr>
                <a:srgbClr val="888888"/>
              </a:buClr>
              <a:buSzPts val="1200"/>
              <a:buFont typeface="Arial"/>
              <a:buNone/>
              <a:defRPr>
                <a:solidFill>
                  <a:srgbClr val="888888"/>
                </a:solidFill>
              </a:defRPr>
            </a:lvl1pPr>
            <a:lvl2pPr marL="0" lvl="1" indent="0" algn="r">
              <a:lnSpc>
                <a:spcPct val="100000"/>
              </a:lnSpc>
              <a:spcBef>
                <a:spcPts val="0"/>
              </a:spcBef>
              <a:spcAft>
                <a:spcPts val="0"/>
              </a:spcAft>
              <a:buClr>
                <a:srgbClr val="888888"/>
              </a:buClr>
              <a:buSzPts val="1200"/>
              <a:buFont typeface="Arial"/>
              <a:buNone/>
              <a:defRPr>
                <a:solidFill>
                  <a:srgbClr val="888888"/>
                </a:solidFill>
              </a:defRPr>
            </a:lvl2pPr>
            <a:lvl3pPr marL="0" lvl="2" indent="0" algn="r">
              <a:lnSpc>
                <a:spcPct val="100000"/>
              </a:lnSpc>
              <a:spcBef>
                <a:spcPts val="0"/>
              </a:spcBef>
              <a:spcAft>
                <a:spcPts val="0"/>
              </a:spcAft>
              <a:buClr>
                <a:srgbClr val="888888"/>
              </a:buClr>
              <a:buSzPts val="1200"/>
              <a:buFont typeface="Arial"/>
              <a:buNone/>
              <a:defRPr>
                <a:solidFill>
                  <a:srgbClr val="888888"/>
                </a:solidFill>
              </a:defRPr>
            </a:lvl3pPr>
            <a:lvl4pPr marL="0" lvl="3" indent="0" algn="r">
              <a:lnSpc>
                <a:spcPct val="100000"/>
              </a:lnSpc>
              <a:spcBef>
                <a:spcPts val="0"/>
              </a:spcBef>
              <a:spcAft>
                <a:spcPts val="0"/>
              </a:spcAft>
              <a:buClr>
                <a:srgbClr val="888888"/>
              </a:buClr>
              <a:buSzPts val="1200"/>
              <a:buFont typeface="Arial"/>
              <a:buNone/>
              <a:defRPr>
                <a:solidFill>
                  <a:srgbClr val="888888"/>
                </a:solidFill>
              </a:defRPr>
            </a:lvl4pPr>
            <a:lvl5pPr marL="0" lvl="4" indent="0" algn="r">
              <a:lnSpc>
                <a:spcPct val="100000"/>
              </a:lnSpc>
              <a:spcBef>
                <a:spcPts val="0"/>
              </a:spcBef>
              <a:spcAft>
                <a:spcPts val="0"/>
              </a:spcAft>
              <a:buClr>
                <a:srgbClr val="888888"/>
              </a:buClr>
              <a:buSzPts val="1200"/>
              <a:buFont typeface="Arial"/>
              <a:buNone/>
              <a:defRPr>
                <a:solidFill>
                  <a:srgbClr val="888888"/>
                </a:solidFill>
              </a:defRPr>
            </a:lvl5pPr>
            <a:lvl6pPr marL="0" lvl="5" indent="0" algn="r">
              <a:lnSpc>
                <a:spcPct val="100000"/>
              </a:lnSpc>
              <a:spcBef>
                <a:spcPts val="0"/>
              </a:spcBef>
              <a:spcAft>
                <a:spcPts val="0"/>
              </a:spcAft>
              <a:buClr>
                <a:srgbClr val="888888"/>
              </a:buClr>
              <a:buSzPts val="1200"/>
              <a:buFont typeface="Arial"/>
              <a:buNone/>
              <a:defRPr>
                <a:solidFill>
                  <a:srgbClr val="888888"/>
                </a:solidFill>
              </a:defRPr>
            </a:lvl6pPr>
            <a:lvl7pPr marL="0" lvl="6" indent="0" algn="r">
              <a:lnSpc>
                <a:spcPct val="100000"/>
              </a:lnSpc>
              <a:spcBef>
                <a:spcPts val="0"/>
              </a:spcBef>
              <a:spcAft>
                <a:spcPts val="0"/>
              </a:spcAft>
              <a:buClr>
                <a:srgbClr val="888888"/>
              </a:buClr>
              <a:buSzPts val="1200"/>
              <a:buFont typeface="Arial"/>
              <a:buNone/>
              <a:defRPr>
                <a:solidFill>
                  <a:srgbClr val="888888"/>
                </a:solidFill>
              </a:defRPr>
            </a:lvl7pPr>
            <a:lvl8pPr marL="0" lvl="7" indent="0" algn="r">
              <a:lnSpc>
                <a:spcPct val="100000"/>
              </a:lnSpc>
              <a:spcBef>
                <a:spcPts val="0"/>
              </a:spcBef>
              <a:spcAft>
                <a:spcPts val="0"/>
              </a:spcAft>
              <a:buClr>
                <a:srgbClr val="888888"/>
              </a:buClr>
              <a:buSzPts val="1200"/>
              <a:buFont typeface="Arial"/>
              <a:buNone/>
              <a:defRPr>
                <a:solidFill>
                  <a:srgbClr val="888888"/>
                </a:solidFill>
              </a:defRPr>
            </a:lvl8pPr>
            <a:lvl9pPr marL="0" lvl="8" indent="0" algn="r">
              <a:lnSpc>
                <a:spcPct val="100000"/>
              </a:lnSpc>
              <a:spcBef>
                <a:spcPts val="0"/>
              </a:spcBef>
              <a:spcAft>
                <a:spcPts val="0"/>
              </a:spcAft>
              <a:buClr>
                <a:srgbClr val="888888"/>
              </a:buClr>
              <a:buSzPts val="1200"/>
              <a:buFont typeface="Arial"/>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sz="1200" b="0" i="0" u="none" strike="noStrike" cap="none">
              <a:latin typeface="Arial"/>
              <a:ea typeface="Arial"/>
              <a:cs typeface="Arial"/>
              <a:sym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matchingName="PICTURE_WITH_CAPTION_TEXT" type="picTx">
  <p:cSld name="PICTURE_WITH_CAPTION_TEXT">
    <p:spTree>
      <p:nvGrpSpPr>
        <p:cNvPr id="1" name="Shape 80"/>
        <p:cNvGrpSpPr/>
        <p:nvPr/>
      </p:nvGrpSpPr>
      <p:grpSpPr>
        <a:xfrm>
          <a:off x="0" y="0"/>
          <a:ext cx="0" cy="0"/>
          <a:chOff x="0" y="0"/>
          <a:chExt cx="0" cy="0"/>
        </a:xfrm>
      </p:grpSpPr>
      <p:sp>
        <p:nvSpPr>
          <p:cNvPr id="81" name="Google Shape;81;p38"/>
          <p:cNvSpPr txBox="1">
            <a:spLocks noGrp="1"/>
          </p:cNvSpPr>
          <p:nvPr>
            <p:ph type="title"/>
          </p:nvPr>
        </p:nvSpPr>
        <p:spPr>
          <a:xfrm>
            <a:off x="839787" y="457200"/>
            <a:ext cx="3932239" cy="1600200"/>
          </a:xfrm>
          <a:prstGeom prst="rect">
            <a:avLst/>
          </a:prstGeom>
          <a:noFill/>
          <a:ln>
            <a:noFill/>
          </a:ln>
        </p:spPr>
        <p:txBody>
          <a:bodyPr spcFirstLastPara="1" wrap="square" lIns="45675" tIns="45675" rIns="45675" bIns="45675" anchor="b" anchorCtr="0">
            <a:normAutofit/>
          </a:bodyPr>
          <a:lstStyle>
            <a:lvl1pPr lvl="0" algn="l">
              <a:lnSpc>
                <a:spcPct val="90000"/>
              </a:lnSpc>
              <a:spcBef>
                <a:spcPts val="0"/>
              </a:spcBef>
              <a:spcAft>
                <a:spcPts val="0"/>
              </a:spcAft>
              <a:buClr>
                <a:srgbClr val="000000"/>
              </a:buClr>
              <a:buSzPts val="3200"/>
              <a:buFont typeface="Calibri"/>
              <a:buNone/>
              <a:defRPr sz="3200" b="0">
                <a:solidFill>
                  <a:srgbClr val="000000"/>
                </a:solidFill>
                <a:latin typeface="Calibri"/>
                <a:ea typeface="Calibri"/>
                <a:cs typeface="Calibri"/>
                <a:sym typeface="Calibri"/>
              </a:defRPr>
            </a:lvl1pPr>
            <a:lvl2pPr lvl="1" algn="l">
              <a:lnSpc>
                <a:spcPct val="85000"/>
              </a:lnSpc>
              <a:spcBef>
                <a:spcPts val="0"/>
              </a:spcBef>
              <a:spcAft>
                <a:spcPts val="0"/>
              </a:spcAft>
              <a:buClr>
                <a:srgbClr val="404040"/>
              </a:buClr>
              <a:buSzPts val="1800"/>
              <a:buNone/>
              <a:defRPr/>
            </a:lvl2pPr>
            <a:lvl3pPr lvl="2" algn="l">
              <a:lnSpc>
                <a:spcPct val="85000"/>
              </a:lnSpc>
              <a:spcBef>
                <a:spcPts val="0"/>
              </a:spcBef>
              <a:spcAft>
                <a:spcPts val="0"/>
              </a:spcAft>
              <a:buClr>
                <a:srgbClr val="404040"/>
              </a:buClr>
              <a:buSzPts val="1800"/>
              <a:buNone/>
              <a:defRPr/>
            </a:lvl3pPr>
            <a:lvl4pPr lvl="3" algn="l">
              <a:lnSpc>
                <a:spcPct val="85000"/>
              </a:lnSpc>
              <a:spcBef>
                <a:spcPts val="0"/>
              </a:spcBef>
              <a:spcAft>
                <a:spcPts val="0"/>
              </a:spcAft>
              <a:buClr>
                <a:srgbClr val="404040"/>
              </a:buClr>
              <a:buSzPts val="1800"/>
              <a:buNone/>
              <a:defRPr/>
            </a:lvl4pPr>
            <a:lvl5pPr lvl="4" algn="l">
              <a:lnSpc>
                <a:spcPct val="85000"/>
              </a:lnSpc>
              <a:spcBef>
                <a:spcPts val="0"/>
              </a:spcBef>
              <a:spcAft>
                <a:spcPts val="0"/>
              </a:spcAft>
              <a:buClr>
                <a:srgbClr val="404040"/>
              </a:buClr>
              <a:buSzPts val="1800"/>
              <a:buNone/>
              <a:defRPr/>
            </a:lvl5pPr>
            <a:lvl6pPr lvl="5" algn="l">
              <a:lnSpc>
                <a:spcPct val="85000"/>
              </a:lnSpc>
              <a:spcBef>
                <a:spcPts val="0"/>
              </a:spcBef>
              <a:spcAft>
                <a:spcPts val="0"/>
              </a:spcAft>
              <a:buClr>
                <a:srgbClr val="404040"/>
              </a:buClr>
              <a:buSzPts val="1800"/>
              <a:buNone/>
              <a:defRPr/>
            </a:lvl6pPr>
            <a:lvl7pPr lvl="6" algn="l">
              <a:lnSpc>
                <a:spcPct val="85000"/>
              </a:lnSpc>
              <a:spcBef>
                <a:spcPts val="0"/>
              </a:spcBef>
              <a:spcAft>
                <a:spcPts val="0"/>
              </a:spcAft>
              <a:buClr>
                <a:srgbClr val="404040"/>
              </a:buClr>
              <a:buSzPts val="1800"/>
              <a:buNone/>
              <a:defRPr/>
            </a:lvl7pPr>
            <a:lvl8pPr lvl="7" algn="l">
              <a:lnSpc>
                <a:spcPct val="85000"/>
              </a:lnSpc>
              <a:spcBef>
                <a:spcPts val="0"/>
              </a:spcBef>
              <a:spcAft>
                <a:spcPts val="0"/>
              </a:spcAft>
              <a:buClr>
                <a:srgbClr val="404040"/>
              </a:buClr>
              <a:buSzPts val="1800"/>
              <a:buNone/>
              <a:defRPr/>
            </a:lvl8pPr>
            <a:lvl9pPr lvl="8" algn="l">
              <a:lnSpc>
                <a:spcPct val="85000"/>
              </a:lnSpc>
              <a:spcBef>
                <a:spcPts val="0"/>
              </a:spcBef>
              <a:spcAft>
                <a:spcPts val="0"/>
              </a:spcAft>
              <a:buClr>
                <a:srgbClr val="404040"/>
              </a:buClr>
              <a:buSzPts val="1800"/>
              <a:buNone/>
              <a:defRPr/>
            </a:lvl9pPr>
          </a:lstStyle>
          <a:p>
            <a:endParaRPr/>
          </a:p>
        </p:txBody>
      </p:sp>
      <p:sp>
        <p:nvSpPr>
          <p:cNvPr id="82" name="Google Shape;82;p38"/>
          <p:cNvSpPr>
            <a:spLocks noGrp="1"/>
          </p:cNvSpPr>
          <p:nvPr>
            <p:ph type="pic" idx="2"/>
          </p:nvPr>
        </p:nvSpPr>
        <p:spPr>
          <a:xfrm>
            <a:off x="5183187" y="987425"/>
            <a:ext cx="6172201" cy="487362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200"/>
              </a:spcBef>
              <a:spcAft>
                <a:spcPts val="0"/>
              </a:spcAft>
              <a:buClr>
                <a:schemeClr val="accent1"/>
              </a:buClr>
              <a:buSzPts val="2000"/>
              <a:buFont typeface="Calibri"/>
              <a:buChar char=" "/>
              <a:defRPr sz="2000" b="0" i="0" u="none" strike="noStrike" cap="none">
                <a:solidFill>
                  <a:srgbClr val="404040"/>
                </a:solidFill>
                <a:latin typeface="Open Sans"/>
                <a:ea typeface="Open Sans"/>
                <a:cs typeface="Open Sans"/>
                <a:sym typeface="Open Sans"/>
              </a:defRPr>
            </a:lvl1pPr>
            <a:lvl2pPr marR="0" lvl="1" algn="l" rtl="0">
              <a:lnSpc>
                <a:spcPct val="90000"/>
              </a:lnSpc>
              <a:spcBef>
                <a:spcPts val="1200"/>
              </a:spcBef>
              <a:spcAft>
                <a:spcPts val="0"/>
              </a:spcAft>
              <a:buClr>
                <a:schemeClr val="accent1"/>
              </a:buClr>
              <a:buSzPts val="2000"/>
              <a:buFont typeface="Calibri"/>
              <a:buChar char="◦"/>
              <a:defRPr sz="2000" b="0" i="0" u="none" strike="noStrike" cap="none">
                <a:solidFill>
                  <a:srgbClr val="404040"/>
                </a:solidFill>
                <a:latin typeface="Open Sans"/>
                <a:ea typeface="Open Sans"/>
                <a:cs typeface="Open Sans"/>
                <a:sym typeface="Open Sans"/>
              </a:defRPr>
            </a:lvl2pPr>
            <a:lvl3pPr marR="0" lvl="2" algn="l" rtl="0">
              <a:lnSpc>
                <a:spcPct val="90000"/>
              </a:lnSpc>
              <a:spcBef>
                <a:spcPts val="1200"/>
              </a:spcBef>
              <a:spcAft>
                <a:spcPts val="0"/>
              </a:spcAft>
              <a:buClr>
                <a:schemeClr val="accent1"/>
              </a:buClr>
              <a:buSzPts val="2000"/>
              <a:buFont typeface="Calibri"/>
              <a:buChar char="◦"/>
              <a:defRPr sz="2000" b="0" i="0" u="none" strike="noStrike" cap="none">
                <a:solidFill>
                  <a:srgbClr val="404040"/>
                </a:solidFill>
                <a:latin typeface="Open Sans"/>
                <a:ea typeface="Open Sans"/>
                <a:cs typeface="Open Sans"/>
                <a:sym typeface="Open Sans"/>
              </a:defRPr>
            </a:lvl3pPr>
            <a:lvl4pPr marR="0" lvl="3" algn="l" rtl="0">
              <a:lnSpc>
                <a:spcPct val="90000"/>
              </a:lnSpc>
              <a:spcBef>
                <a:spcPts val="1200"/>
              </a:spcBef>
              <a:spcAft>
                <a:spcPts val="0"/>
              </a:spcAft>
              <a:buClr>
                <a:schemeClr val="accent1"/>
              </a:buClr>
              <a:buSzPts val="2000"/>
              <a:buFont typeface="Calibri"/>
              <a:buChar char="◦"/>
              <a:defRPr sz="2000" b="0" i="0" u="none" strike="noStrike" cap="none">
                <a:solidFill>
                  <a:srgbClr val="404040"/>
                </a:solidFill>
                <a:latin typeface="Open Sans"/>
                <a:ea typeface="Open Sans"/>
                <a:cs typeface="Open Sans"/>
                <a:sym typeface="Open Sans"/>
              </a:defRPr>
            </a:lvl4pPr>
            <a:lvl5pPr marR="0" lvl="4" algn="l" rtl="0">
              <a:lnSpc>
                <a:spcPct val="90000"/>
              </a:lnSpc>
              <a:spcBef>
                <a:spcPts val="1200"/>
              </a:spcBef>
              <a:spcAft>
                <a:spcPts val="0"/>
              </a:spcAft>
              <a:buClr>
                <a:schemeClr val="accent1"/>
              </a:buClr>
              <a:buSzPts val="2000"/>
              <a:buFont typeface="Calibri"/>
              <a:buChar char="◦"/>
              <a:defRPr sz="2000" b="0" i="0" u="none" strike="noStrike" cap="none">
                <a:solidFill>
                  <a:srgbClr val="404040"/>
                </a:solidFill>
                <a:latin typeface="Open Sans"/>
                <a:ea typeface="Open Sans"/>
                <a:cs typeface="Open Sans"/>
                <a:sym typeface="Open Sans"/>
              </a:defRPr>
            </a:lvl5pPr>
            <a:lvl6pPr marR="0" lvl="5" algn="l" rtl="0">
              <a:lnSpc>
                <a:spcPct val="90000"/>
              </a:lnSpc>
              <a:spcBef>
                <a:spcPts val="1200"/>
              </a:spcBef>
              <a:spcAft>
                <a:spcPts val="0"/>
              </a:spcAft>
              <a:buClr>
                <a:schemeClr val="accent1"/>
              </a:buClr>
              <a:buSzPts val="2000"/>
              <a:buFont typeface="Calibri"/>
              <a:buChar char="◦"/>
              <a:defRPr sz="2000" b="0" i="0" u="none" strike="noStrike" cap="none">
                <a:solidFill>
                  <a:srgbClr val="404040"/>
                </a:solidFill>
                <a:latin typeface="Open Sans"/>
                <a:ea typeface="Open Sans"/>
                <a:cs typeface="Open Sans"/>
                <a:sym typeface="Open Sans"/>
              </a:defRPr>
            </a:lvl6pPr>
            <a:lvl7pPr marR="0" lvl="6" algn="l" rtl="0">
              <a:lnSpc>
                <a:spcPct val="90000"/>
              </a:lnSpc>
              <a:spcBef>
                <a:spcPts val="1200"/>
              </a:spcBef>
              <a:spcAft>
                <a:spcPts val="0"/>
              </a:spcAft>
              <a:buClr>
                <a:schemeClr val="accent1"/>
              </a:buClr>
              <a:buSzPts val="2000"/>
              <a:buFont typeface="Calibri"/>
              <a:buChar char="◦"/>
              <a:defRPr sz="2000" b="0" i="0" u="none" strike="noStrike" cap="none">
                <a:solidFill>
                  <a:srgbClr val="404040"/>
                </a:solidFill>
                <a:latin typeface="Open Sans"/>
                <a:ea typeface="Open Sans"/>
                <a:cs typeface="Open Sans"/>
                <a:sym typeface="Open Sans"/>
              </a:defRPr>
            </a:lvl7pPr>
            <a:lvl8pPr marR="0" lvl="7" algn="l" rtl="0">
              <a:lnSpc>
                <a:spcPct val="90000"/>
              </a:lnSpc>
              <a:spcBef>
                <a:spcPts val="1200"/>
              </a:spcBef>
              <a:spcAft>
                <a:spcPts val="0"/>
              </a:spcAft>
              <a:buClr>
                <a:schemeClr val="accent1"/>
              </a:buClr>
              <a:buSzPts val="2000"/>
              <a:buFont typeface="Calibri"/>
              <a:buChar char="◦"/>
              <a:defRPr sz="2000" b="0" i="0" u="none" strike="noStrike" cap="none">
                <a:solidFill>
                  <a:srgbClr val="404040"/>
                </a:solidFill>
                <a:latin typeface="Open Sans"/>
                <a:ea typeface="Open Sans"/>
                <a:cs typeface="Open Sans"/>
                <a:sym typeface="Open Sans"/>
              </a:defRPr>
            </a:lvl8pPr>
            <a:lvl9pPr marR="0" lvl="8" algn="l" rtl="0">
              <a:lnSpc>
                <a:spcPct val="90000"/>
              </a:lnSpc>
              <a:spcBef>
                <a:spcPts val="1200"/>
              </a:spcBef>
              <a:spcAft>
                <a:spcPts val="0"/>
              </a:spcAft>
              <a:buClr>
                <a:schemeClr val="accent1"/>
              </a:buClr>
              <a:buSzPts val="2000"/>
              <a:buFont typeface="Calibri"/>
              <a:buChar char="◦"/>
              <a:defRPr sz="2000" b="0" i="0" u="none" strike="noStrike" cap="none">
                <a:solidFill>
                  <a:srgbClr val="404040"/>
                </a:solidFill>
                <a:latin typeface="Open Sans"/>
                <a:ea typeface="Open Sans"/>
                <a:cs typeface="Open Sans"/>
                <a:sym typeface="Open Sans"/>
              </a:defRPr>
            </a:lvl9pPr>
          </a:lstStyle>
          <a:p>
            <a:endParaRPr/>
          </a:p>
        </p:txBody>
      </p:sp>
      <p:sp>
        <p:nvSpPr>
          <p:cNvPr id="83" name="Google Shape;83;p38"/>
          <p:cNvSpPr txBox="1">
            <a:spLocks noGrp="1"/>
          </p:cNvSpPr>
          <p:nvPr>
            <p:ph type="body" idx="1"/>
          </p:nvPr>
        </p:nvSpPr>
        <p:spPr>
          <a:xfrm>
            <a:off x="839787" y="2057400"/>
            <a:ext cx="3932239" cy="3811588"/>
          </a:xfrm>
          <a:prstGeom prst="rect">
            <a:avLst/>
          </a:prstGeom>
          <a:noFill/>
          <a:ln>
            <a:noFill/>
          </a:ln>
        </p:spPr>
        <p:txBody>
          <a:bodyPr spcFirstLastPara="1" wrap="square" lIns="45675" tIns="45675" rIns="45675" bIns="45675" anchor="t" anchorCtr="0">
            <a:normAutofit/>
          </a:bodyPr>
          <a:lstStyle>
            <a:lvl1pPr marL="457200" lvl="0" indent="-228600" algn="l">
              <a:lnSpc>
                <a:spcPct val="90000"/>
              </a:lnSpc>
              <a:spcBef>
                <a:spcPts val="1000"/>
              </a:spcBef>
              <a:spcAft>
                <a:spcPts val="0"/>
              </a:spcAft>
              <a:buClr>
                <a:srgbClr val="000000"/>
              </a:buClr>
              <a:buSzPts val="1600"/>
              <a:buFont typeface="Calibri"/>
              <a:buNone/>
              <a:defRPr sz="1600">
                <a:solidFill>
                  <a:srgbClr val="000000"/>
                </a:solidFill>
                <a:latin typeface="Calibri"/>
                <a:ea typeface="Calibri"/>
                <a:cs typeface="Calibri"/>
                <a:sym typeface="Calibri"/>
              </a:defRPr>
            </a:lvl1pPr>
            <a:lvl2pPr marL="914400" lvl="1" indent="-228600" algn="l">
              <a:lnSpc>
                <a:spcPct val="90000"/>
              </a:lnSpc>
              <a:spcBef>
                <a:spcPts val="1000"/>
              </a:spcBef>
              <a:spcAft>
                <a:spcPts val="0"/>
              </a:spcAft>
              <a:buClr>
                <a:srgbClr val="000000"/>
              </a:buClr>
              <a:buSzPts val="1600"/>
              <a:buFont typeface="Calibri"/>
              <a:buNone/>
              <a:defRPr sz="1600">
                <a:solidFill>
                  <a:srgbClr val="000000"/>
                </a:solidFill>
                <a:latin typeface="Calibri"/>
                <a:ea typeface="Calibri"/>
                <a:cs typeface="Calibri"/>
                <a:sym typeface="Calibri"/>
              </a:defRPr>
            </a:lvl2pPr>
            <a:lvl3pPr marL="1371600" lvl="2" indent="-228600" algn="l">
              <a:lnSpc>
                <a:spcPct val="90000"/>
              </a:lnSpc>
              <a:spcBef>
                <a:spcPts val="1000"/>
              </a:spcBef>
              <a:spcAft>
                <a:spcPts val="0"/>
              </a:spcAft>
              <a:buClr>
                <a:srgbClr val="000000"/>
              </a:buClr>
              <a:buSzPts val="1600"/>
              <a:buFont typeface="Calibri"/>
              <a:buNone/>
              <a:defRPr sz="1600">
                <a:solidFill>
                  <a:srgbClr val="000000"/>
                </a:solidFill>
                <a:latin typeface="Calibri"/>
                <a:ea typeface="Calibri"/>
                <a:cs typeface="Calibri"/>
                <a:sym typeface="Calibri"/>
              </a:defRPr>
            </a:lvl3pPr>
            <a:lvl4pPr marL="1828800" lvl="3" indent="-228600" algn="l">
              <a:lnSpc>
                <a:spcPct val="90000"/>
              </a:lnSpc>
              <a:spcBef>
                <a:spcPts val="1000"/>
              </a:spcBef>
              <a:spcAft>
                <a:spcPts val="0"/>
              </a:spcAft>
              <a:buClr>
                <a:srgbClr val="000000"/>
              </a:buClr>
              <a:buSzPts val="1600"/>
              <a:buFont typeface="Calibri"/>
              <a:buNone/>
              <a:defRPr sz="1600">
                <a:solidFill>
                  <a:srgbClr val="000000"/>
                </a:solidFill>
                <a:latin typeface="Calibri"/>
                <a:ea typeface="Calibri"/>
                <a:cs typeface="Calibri"/>
                <a:sym typeface="Calibri"/>
              </a:defRPr>
            </a:lvl4pPr>
            <a:lvl5pPr marL="2286000" lvl="4" indent="-228600" algn="l">
              <a:lnSpc>
                <a:spcPct val="90000"/>
              </a:lnSpc>
              <a:spcBef>
                <a:spcPts val="1000"/>
              </a:spcBef>
              <a:spcAft>
                <a:spcPts val="0"/>
              </a:spcAft>
              <a:buClr>
                <a:srgbClr val="000000"/>
              </a:buClr>
              <a:buSzPts val="1600"/>
              <a:buFont typeface="Calibri"/>
              <a:buNone/>
              <a:defRPr sz="1600">
                <a:solidFill>
                  <a:srgbClr val="000000"/>
                </a:solidFill>
                <a:latin typeface="Calibri"/>
                <a:ea typeface="Calibri"/>
                <a:cs typeface="Calibri"/>
                <a:sym typeface="Calibri"/>
              </a:defRPr>
            </a:lvl5pPr>
            <a:lvl6pPr marL="2743200" lvl="5" indent="-355600" algn="l">
              <a:lnSpc>
                <a:spcPct val="90000"/>
              </a:lnSpc>
              <a:spcBef>
                <a:spcPts val="1200"/>
              </a:spcBef>
              <a:spcAft>
                <a:spcPts val="0"/>
              </a:spcAft>
              <a:buSzPts val="2000"/>
              <a:buChar char="◦"/>
              <a:defRPr/>
            </a:lvl6pPr>
            <a:lvl7pPr marL="3200400" lvl="6" indent="-355600" algn="l">
              <a:lnSpc>
                <a:spcPct val="90000"/>
              </a:lnSpc>
              <a:spcBef>
                <a:spcPts val="1200"/>
              </a:spcBef>
              <a:spcAft>
                <a:spcPts val="0"/>
              </a:spcAft>
              <a:buSzPts val="2000"/>
              <a:buChar char="◦"/>
              <a:defRPr/>
            </a:lvl7pPr>
            <a:lvl8pPr marL="3657600" lvl="7" indent="-355600" algn="l">
              <a:lnSpc>
                <a:spcPct val="90000"/>
              </a:lnSpc>
              <a:spcBef>
                <a:spcPts val="1200"/>
              </a:spcBef>
              <a:spcAft>
                <a:spcPts val="0"/>
              </a:spcAft>
              <a:buSzPts val="2000"/>
              <a:buChar char="◦"/>
              <a:defRPr/>
            </a:lvl8pPr>
            <a:lvl9pPr marL="4114800" lvl="8" indent="-355600" algn="l">
              <a:lnSpc>
                <a:spcPct val="90000"/>
              </a:lnSpc>
              <a:spcBef>
                <a:spcPts val="1200"/>
              </a:spcBef>
              <a:spcAft>
                <a:spcPts val="0"/>
              </a:spcAft>
              <a:buSzPts val="2000"/>
              <a:buChar char="◦"/>
              <a:defRPr/>
            </a:lvl9pPr>
          </a:lstStyle>
          <a:p>
            <a:endParaRPr/>
          </a:p>
        </p:txBody>
      </p:sp>
      <p:sp>
        <p:nvSpPr>
          <p:cNvPr id="84" name="Google Shape;84;p38"/>
          <p:cNvSpPr txBox="1">
            <a:spLocks noGrp="1"/>
          </p:cNvSpPr>
          <p:nvPr>
            <p:ph type="sldNum" idx="12"/>
          </p:nvPr>
        </p:nvSpPr>
        <p:spPr>
          <a:xfrm>
            <a:off x="11080184" y="6406805"/>
            <a:ext cx="273616" cy="264215"/>
          </a:xfrm>
          <a:prstGeom prst="rect">
            <a:avLst/>
          </a:prstGeom>
          <a:noFill/>
          <a:ln>
            <a:noFill/>
          </a:ln>
        </p:spPr>
        <p:txBody>
          <a:bodyPr spcFirstLastPara="1" wrap="square" lIns="45675" tIns="45675" rIns="45675" bIns="45675" anchor="ctr" anchorCtr="0">
            <a:spAutoFit/>
          </a:bodyPr>
          <a:lstStyle>
            <a:lvl1pPr marL="0" lvl="0" indent="0" algn="r">
              <a:lnSpc>
                <a:spcPct val="100000"/>
              </a:lnSpc>
              <a:spcBef>
                <a:spcPts val="0"/>
              </a:spcBef>
              <a:spcAft>
                <a:spcPts val="0"/>
              </a:spcAft>
              <a:buClr>
                <a:srgbClr val="888888"/>
              </a:buClr>
              <a:buSzPts val="1200"/>
              <a:buFont typeface="Arial"/>
              <a:buNone/>
              <a:defRPr>
                <a:solidFill>
                  <a:srgbClr val="888888"/>
                </a:solidFill>
              </a:defRPr>
            </a:lvl1pPr>
            <a:lvl2pPr marL="0" lvl="1" indent="0" algn="r">
              <a:lnSpc>
                <a:spcPct val="100000"/>
              </a:lnSpc>
              <a:spcBef>
                <a:spcPts val="0"/>
              </a:spcBef>
              <a:spcAft>
                <a:spcPts val="0"/>
              </a:spcAft>
              <a:buClr>
                <a:srgbClr val="888888"/>
              </a:buClr>
              <a:buSzPts val="1200"/>
              <a:buFont typeface="Arial"/>
              <a:buNone/>
              <a:defRPr>
                <a:solidFill>
                  <a:srgbClr val="888888"/>
                </a:solidFill>
              </a:defRPr>
            </a:lvl2pPr>
            <a:lvl3pPr marL="0" lvl="2" indent="0" algn="r">
              <a:lnSpc>
                <a:spcPct val="100000"/>
              </a:lnSpc>
              <a:spcBef>
                <a:spcPts val="0"/>
              </a:spcBef>
              <a:spcAft>
                <a:spcPts val="0"/>
              </a:spcAft>
              <a:buClr>
                <a:srgbClr val="888888"/>
              </a:buClr>
              <a:buSzPts val="1200"/>
              <a:buFont typeface="Arial"/>
              <a:buNone/>
              <a:defRPr>
                <a:solidFill>
                  <a:srgbClr val="888888"/>
                </a:solidFill>
              </a:defRPr>
            </a:lvl3pPr>
            <a:lvl4pPr marL="0" lvl="3" indent="0" algn="r">
              <a:lnSpc>
                <a:spcPct val="100000"/>
              </a:lnSpc>
              <a:spcBef>
                <a:spcPts val="0"/>
              </a:spcBef>
              <a:spcAft>
                <a:spcPts val="0"/>
              </a:spcAft>
              <a:buClr>
                <a:srgbClr val="888888"/>
              </a:buClr>
              <a:buSzPts val="1200"/>
              <a:buFont typeface="Arial"/>
              <a:buNone/>
              <a:defRPr>
                <a:solidFill>
                  <a:srgbClr val="888888"/>
                </a:solidFill>
              </a:defRPr>
            </a:lvl4pPr>
            <a:lvl5pPr marL="0" lvl="4" indent="0" algn="r">
              <a:lnSpc>
                <a:spcPct val="100000"/>
              </a:lnSpc>
              <a:spcBef>
                <a:spcPts val="0"/>
              </a:spcBef>
              <a:spcAft>
                <a:spcPts val="0"/>
              </a:spcAft>
              <a:buClr>
                <a:srgbClr val="888888"/>
              </a:buClr>
              <a:buSzPts val="1200"/>
              <a:buFont typeface="Arial"/>
              <a:buNone/>
              <a:defRPr>
                <a:solidFill>
                  <a:srgbClr val="888888"/>
                </a:solidFill>
              </a:defRPr>
            </a:lvl5pPr>
            <a:lvl6pPr marL="0" lvl="5" indent="0" algn="r">
              <a:lnSpc>
                <a:spcPct val="100000"/>
              </a:lnSpc>
              <a:spcBef>
                <a:spcPts val="0"/>
              </a:spcBef>
              <a:spcAft>
                <a:spcPts val="0"/>
              </a:spcAft>
              <a:buClr>
                <a:srgbClr val="888888"/>
              </a:buClr>
              <a:buSzPts val="1200"/>
              <a:buFont typeface="Arial"/>
              <a:buNone/>
              <a:defRPr>
                <a:solidFill>
                  <a:srgbClr val="888888"/>
                </a:solidFill>
              </a:defRPr>
            </a:lvl6pPr>
            <a:lvl7pPr marL="0" lvl="6" indent="0" algn="r">
              <a:lnSpc>
                <a:spcPct val="100000"/>
              </a:lnSpc>
              <a:spcBef>
                <a:spcPts val="0"/>
              </a:spcBef>
              <a:spcAft>
                <a:spcPts val="0"/>
              </a:spcAft>
              <a:buClr>
                <a:srgbClr val="888888"/>
              </a:buClr>
              <a:buSzPts val="1200"/>
              <a:buFont typeface="Arial"/>
              <a:buNone/>
              <a:defRPr>
                <a:solidFill>
                  <a:srgbClr val="888888"/>
                </a:solidFill>
              </a:defRPr>
            </a:lvl7pPr>
            <a:lvl8pPr marL="0" lvl="7" indent="0" algn="r">
              <a:lnSpc>
                <a:spcPct val="100000"/>
              </a:lnSpc>
              <a:spcBef>
                <a:spcPts val="0"/>
              </a:spcBef>
              <a:spcAft>
                <a:spcPts val="0"/>
              </a:spcAft>
              <a:buClr>
                <a:srgbClr val="888888"/>
              </a:buClr>
              <a:buSzPts val="1200"/>
              <a:buFont typeface="Arial"/>
              <a:buNone/>
              <a:defRPr>
                <a:solidFill>
                  <a:srgbClr val="888888"/>
                </a:solidFill>
              </a:defRPr>
            </a:lvl8pPr>
            <a:lvl9pPr marL="0" lvl="8" indent="0" algn="r">
              <a:lnSpc>
                <a:spcPct val="100000"/>
              </a:lnSpc>
              <a:spcBef>
                <a:spcPts val="0"/>
              </a:spcBef>
              <a:spcAft>
                <a:spcPts val="0"/>
              </a:spcAft>
              <a:buClr>
                <a:srgbClr val="888888"/>
              </a:buClr>
              <a:buSzPts val="1200"/>
              <a:buFont typeface="Arial"/>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sz="1200" b="0" i="0" u="none" strike="noStrike" cap="none">
              <a:latin typeface="Arial"/>
              <a:ea typeface="Arial"/>
              <a:cs typeface="Arial"/>
              <a:sym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matchingName="VERTICAL_TEXT" type="vertTx">
  <p:cSld name="VERTICAL_TEXT">
    <p:spTree>
      <p:nvGrpSpPr>
        <p:cNvPr id="1" name="Shape 85"/>
        <p:cNvGrpSpPr/>
        <p:nvPr/>
      </p:nvGrpSpPr>
      <p:grpSpPr>
        <a:xfrm>
          <a:off x="0" y="0"/>
          <a:ext cx="0" cy="0"/>
          <a:chOff x="0" y="0"/>
          <a:chExt cx="0" cy="0"/>
        </a:xfrm>
      </p:grpSpPr>
      <p:sp>
        <p:nvSpPr>
          <p:cNvPr id="86" name="Google Shape;86;p39"/>
          <p:cNvSpPr txBox="1">
            <a:spLocks noGrp="1"/>
          </p:cNvSpPr>
          <p:nvPr>
            <p:ph type="title"/>
          </p:nvPr>
        </p:nvSpPr>
        <p:spPr>
          <a:xfrm>
            <a:off x="838200" y="365125"/>
            <a:ext cx="10515600" cy="1325563"/>
          </a:xfrm>
          <a:prstGeom prst="rect">
            <a:avLst/>
          </a:prstGeom>
          <a:noFill/>
          <a:ln>
            <a:noFill/>
          </a:ln>
        </p:spPr>
        <p:txBody>
          <a:bodyPr spcFirstLastPara="1" wrap="square" lIns="45675" tIns="45675" rIns="45675" bIns="45675" anchor="ctr" anchorCtr="0">
            <a:normAutofit/>
          </a:bodyPr>
          <a:lstStyle>
            <a:lvl1pPr lvl="0" algn="l">
              <a:lnSpc>
                <a:spcPct val="90000"/>
              </a:lnSpc>
              <a:spcBef>
                <a:spcPts val="0"/>
              </a:spcBef>
              <a:spcAft>
                <a:spcPts val="0"/>
              </a:spcAft>
              <a:buClr>
                <a:srgbClr val="000000"/>
              </a:buClr>
              <a:buSzPts val="4400"/>
              <a:buFont typeface="Calibri"/>
              <a:buNone/>
              <a:defRPr sz="4400" b="0">
                <a:solidFill>
                  <a:srgbClr val="000000"/>
                </a:solidFill>
                <a:latin typeface="Calibri"/>
                <a:ea typeface="Calibri"/>
                <a:cs typeface="Calibri"/>
                <a:sym typeface="Calibri"/>
              </a:defRPr>
            </a:lvl1pPr>
            <a:lvl2pPr lvl="1" algn="l">
              <a:lnSpc>
                <a:spcPct val="85000"/>
              </a:lnSpc>
              <a:spcBef>
                <a:spcPts val="0"/>
              </a:spcBef>
              <a:spcAft>
                <a:spcPts val="0"/>
              </a:spcAft>
              <a:buClr>
                <a:srgbClr val="404040"/>
              </a:buClr>
              <a:buSzPts val="1800"/>
              <a:buNone/>
              <a:defRPr/>
            </a:lvl2pPr>
            <a:lvl3pPr lvl="2" algn="l">
              <a:lnSpc>
                <a:spcPct val="85000"/>
              </a:lnSpc>
              <a:spcBef>
                <a:spcPts val="0"/>
              </a:spcBef>
              <a:spcAft>
                <a:spcPts val="0"/>
              </a:spcAft>
              <a:buClr>
                <a:srgbClr val="404040"/>
              </a:buClr>
              <a:buSzPts val="1800"/>
              <a:buNone/>
              <a:defRPr/>
            </a:lvl3pPr>
            <a:lvl4pPr lvl="3" algn="l">
              <a:lnSpc>
                <a:spcPct val="85000"/>
              </a:lnSpc>
              <a:spcBef>
                <a:spcPts val="0"/>
              </a:spcBef>
              <a:spcAft>
                <a:spcPts val="0"/>
              </a:spcAft>
              <a:buClr>
                <a:srgbClr val="404040"/>
              </a:buClr>
              <a:buSzPts val="1800"/>
              <a:buNone/>
              <a:defRPr/>
            </a:lvl4pPr>
            <a:lvl5pPr lvl="4" algn="l">
              <a:lnSpc>
                <a:spcPct val="85000"/>
              </a:lnSpc>
              <a:spcBef>
                <a:spcPts val="0"/>
              </a:spcBef>
              <a:spcAft>
                <a:spcPts val="0"/>
              </a:spcAft>
              <a:buClr>
                <a:srgbClr val="404040"/>
              </a:buClr>
              <a:buSzPts val="1800"/>
              <a:buNone/>
              <a:defRPr/>
            </a:lvl5pPr>
            <a:lvl6pPr lvl="5" algn="l">
              <a:lnSpc>
                <a:spcPct val="85000"/>
              </a:lnSpc>
              <a:spcBef>
                <a:spcPts val="0"/>
              </a:spcBef>
              <a:spcAft>
                <a:spcPts val="0"/>
              </a:spcAft>
              <a:buClr>
                <a:srgbClr val="404040"/>
              </a:buClr>
              <a:buSzPts val="1800"/>
              <a:buNone/>
              <a:defRPr/>
            </a:lvl6pPr>
            <a:lvl7pPr lvl="6" algn="l">
              <a:lnSpc>
                <a:spcPct val="85000"/>
              </a:lnSpc>
              <a:spcBef>
                <a:spcPts val="0"/>
              </a:spcBef>
              <a:spcAft>
                <a:spcPts val="0"/>
              </a:spcAft>
              <a:buClr>
                <a:srgbClr val="404040"/>
              </a:buClr>
              <a:buSzPts val="1800"/>
              <a:buNone/>
              <a:defRPr/>
            </a:lvl7pPr>
            <a:lvl8pPr lvl="7" algn="l">
              <a:lnSpc>
                <a:spcPct val="85000"/>
              </a:lnSpc>
              <a:spcBef>
                <a:spcPts val="0"/>
              </a:spcBef>
              <a:spcAft>
                <a:spcPts val="0"/>
              </a:spcAft>
              <a:buClr>
                <a:srgbClr val="404040"/>
              </a:buClr>
              <a:buSzPts val="1800"/>
              <a:buNone/>
              <a:defRPr/>
            </a:lvl8pPr>
            <a:lvl9pPr lvl="8" algn="l">
              <a:lnSpc>
                <a:spcPct val="85000"/>
              </a:lnSpc>
              <a:spcBef>
                <a:spcPts val="0"/>
              </a:spcBef>
              <a:spcAft>
                <a:spcPts val="0"/>
              </a:spcAft>
              <a:buClr>
                <a:srgbClr val="404040"/>
              </a:buClr>
              <a:buSzPts val="1800"/>
              <a:buNone/>
              <a:defRPr/>
            </a:lvl9pPr>
          </a:lstStyle>
          <a:p>
            <a:endParaRPr/>
          </a:p>
        </p:txBody>
      </p:sp>
      <p:sp>
        <p:nvSpPr>
          <p:cNvPr id="87" name="Google Shape;87;p39"/>
          <p:cNvSpPr txBox="1">
            <a:spLocks noGrp="1"/>
          </p:cNvSpPr>
          <p:nvPr>
            <p:ph type="body" idx="1"/>
          </p:nvPr>
        </p:nvSpPr>
        <p:spPr>
          <a:xfrm rot="5400000">
            <a:off x="3920330" y="-1256506"/>
            <a:ext cx="4351339" cy="10515601"/>
          </a:xfrm>
          <a:prstGeom prst="rect">
            <a:avLst/>
          </a:prstGeom>
          <a:noFill/>
          <a:ln>
            <a:noFill/>
          </a:ln>
        </p:spPr>
        <p:txBody>
          <a:bodyPr spcFirstLastPara="1" wrap="square" lIns="45675" tIns="45675" rIns="45675" bIns="45675" anchor="t" anchorCtr="0">
            <a:normAutofit/>
          </a:bodyPr>
          <a:lstStyle>
            <a:lvl1pPr marL="457200" lvl="0" indent="-406400" algn="l">
              <a:lnSpc>
                <a:spcPct val="90000"/>
              </a:lnSpc>
              <a:spcBef>
                <a:spcPts val="1000"/>
              </a:spcBef>
              <a:spcAft>
                <a:spcPts val="0"/>
              </a:spcAft>
              <a:buClr>
                <a:srgbClr val="000000"/>
              </a:buClr>
              <a:buSzPts val="2800"/>
              <a:buFont typeface="Arial"/>
              <a:buChar char="•"/>
              <a:defRPr sz="2800">
                <a:solidFill>
                  <a:srgbClr val="000000"/>
                </a:solidFill>
                <a:latin typeface="Calibri"/>
                <a:ea typeface="Calibri"/>
                <a:cs typeface="Calibri"/>
                <a:sym typeface="Calibri"/>
              </a:defRPr>
            </a:lvl1pPr>
            <a:lvl2pPr marL="914400" lvl="1" indent="-406400" algn="l">
              <a:lnSpc>
                <a:spcPct val="90000"/>
              </a:lnSpc>
              <a:spcBef>
                <a:spcPts val="1000"/>
              </a:spcBef>
              <a:spcAft>
                <a:spcPts val="0"/>
              </a:spcAft>
              <a:buClr>
                <a:srgbClr val="000000"/>
              </a:buClr>
              <a:buSzPts val="2800"/>
              <a:buFont typeface="Arial"/>
              <a:buChar char="•"/>
              <a:defRPr sz="2800">
                <a:solidFill>
                  <a:srgbClr val="000000"/>
                </a:solidFill>
                <a:latin typeface="Calibri"/>
                <a:ea typeface="Calibri"/>
                <a:cs typeface="Calibri"/>
                <a:sym typeface="Calibri"/>
              </a:defRPr>
            </a:lvl2pPr>
            <a:lvl3pPr marL="1371600" lvl="2" indent="-406400" algn="l">
              <a:lnSpc>
                <a:spcPct val="90000"/>
              </a:lnSpc>
              <a:spcBef>
                <a:spcPts val="1000"/>
              </a:spcBef>
              <a:spcAft>
                <a:spcPts val="0"/>
              </a:spcAft>
              <a:buClr>
                <a:srgbClr val="000000"/>
              </a:buClr>
              <a:buSzPts val="2800"/>
              <a:buFont typeface="Arial"/>
              <a:buChar char="•"/>
              <a:defRPr sz="2800">
                <a:solidFill>
                  <a:srgbClr val="000000"/>
                </a:solidFill>
                <a:latin typeface="Calibri"/>
                <a:ea typeface="Calibri"/>
                <a:cs typeface="Calibri"/>
                <a:sym typeface="Calibri"/>
              </a:defRPr>
            </a:lvl3pPr>
            <a:lvl4pPr marL="1828800" lvl="3" indent="-406400" algn="l">
              <a:lnSpc>
                <a:spcPct val="90000"/>
              </a:lnSpc>
              <a:spcBef>
                <a:spcPts val="1000"/>
              </a:spcBef>
              <a:spcAft>
                <a:spcPts val="0"/>
              </a:spcAft>
              <a:buClr>
                <a:srgbClr val="000000"/>
              </a:buClr>
              <a:buSzPts val="2800"/>
              <a:buFont typeface="Arial"/>
              <a:buChar char="•"/>
              <a:defRPr sz="2800">
                <a:solidFill>
                  <a:srgbClr val="000000"/>
                </a:solidFill>
                <a:latin typeface="Calibri"/>
                <a:ea typeface="Calibri"/>
                <a:cs typeface="Calibri"/>
                <a:sym typeface="Calibri"/>
              </a:defRPr>
            </a:lvl4pPr>
            <a:lvl5pPr marL="2286000" lvl="4" indent="-406400" algn="l">
              <a:lnSpc>
                <a:spcPct val="90000"/>
              </a:lnSpc>
              <a:spcBef>
                <a:spcPts val="1000"/>
              </a:spcBef>
              <a:spcAft>
                <a:spcPts val="0"/>
              </a:spcAft>
              <a:buClr>
                <a:srgbClr val="000000"/>
              </a:buClr>
              <a:buSzPts val="2800"/>
              <a:buFont typeface="Arial"/>
              <a:buChar char="•"/>
              <a:defRPr sz="2800">
                <a:solidFill>
                  <a:srgbClr val="000000"/>
                </a:solidFill>
                <a:latin typeface="Calibri"/>
                <a:ea typeface="Calibri"/>
                <a:cs typeface="Calibri"/>
                <a:sym typeface="Calibri"/>
              </a:defRPr>
            </a:lvl5pPr>
            <a:lvl6pPr marL="2743200" lvl="5" indent="-355600" algn="l">
              <a:lnSpc>
                <a:spcPct val="90000"/>
              </a:lnSpc>
              <a:spcBef>
                <a:spcPts val="1200"/>
              </a:spcBef>
              <a:spcAft>
                <a:spcPts val="0"/>
              </a:spcAft>
              <a:buSzPts val="2000"/>
              <a:buChar char="◦"/>
              <a:defRPr/>
            </a:lvl6pPr>
            <a:lvl7pPr marL="3200400" lvl="6" indent="-355600" algn="l">
              <a:lnSpc>
                <a:spcPct val="90000"/>
              </a:lnSpc>
              <a:spcBef>
                <a:spcPts val="1200"/>
              </a:spcBef>
              <a:spcAft>
                <a:spcPts val="0"/>
              </a:spcAft>
              <a:buSzPts val="2000"/>
              <a:buChar char="◦"/>
              <a:defRPr/>
            </a:lvl7pPr>
            <a:lvl8pPr marL="3657600" lvl="7" indent="-355600" algn="l">
              <a:lnSpc>
                <a:spcPct val="90000"/>
              </a:lnSpc>
              <a:spcBef>
                <a:spcPts val="1200"/>
              </a:spcBef>
              <a:spcAft>
                <a:spcPts val="0"/>
              </a:spcAft>
              <a:buSzPts val="2000"/>
              <a:buChar char="◦"/>
              <a:defRPr/>
            </a:lvl8pPr>
            <a:lvl9pPr marL="4114800" lvl="8" indent="-355600" algn="l">
              <a:lnSpc>
                <a:spcPct val="90000"/>
              </a:lnSpc>
              <a:spcBef>
                <a:spcPts val="1200"/>
              </a:spcBef>
              <a:spcAft>
                <a:spcPts val="0"/>
              </a:spcAft>
              <a:buSzPts val="2000"/>
              <a:buChar char="◦"/>
              <a:defRPr/>
            </a:lvl9pPr>
          </a:lstStyle>
          <a:p>
            <a:endParaRPr/>
          </a:p>
        </p:txBody>
      </p:sp>
      <p:sp>
        <p:nvSpPr>
          <p:cNvPr id="88" name="Google Shape;88;p39"/>
          <p:cNvSpPr txBox="1">
            <a:spLocks noGrp="1"/>
          </p:cNvSpPr>
          <p:nvPr>
            <p:ph type="sldNum" idx="12"/>
          </p:nvPr>
        </p:nvSpPr>
        <p:spPr>
          <a:xfrm>
            <a:off x="11080184" y="6406805"/>
            <a:ext cx="273616" cy="264215"/>
          </a:xfrm>
          <a:prstGeom prst="rect">
            <a:avLst/>
          </a:prstGeom>
          <a:noFill/>
          <a:ln>
            <a:noFill/>
          </a:ln>
        </p:spPr>
        <p:txBody>
          <a:bodyPr spcFirstLastPara="1" wrap="square" lIns="45675" tIns="45675" rIns="45675" bIns="45675" anchor="ctr" anchorCtr="0">
            <a:spAutoFit/>
          </a:bodyPr>
          <a:lstStyle>
            <a:lvl1pPr marL="0" lvl="0" indent="0" algn="r">
              <a:lnSpc>
                <a:spcPct val="100000"/>
              </a:lnSpc>
              <a:spcBef>
                <a:spcPts val="0"/>
              </a:spcBef>
              <a:spcAft>
                <a:spcPts val="0"/>
              </a:spcAft>
              <a:buClr>
                <a:srgbClr val="888888"/>
              </a:buClr>
              <a:buSzPts val="1200"/>
              <a:buFont typeface="Arial"/>
              <a:buNone/>
              <a:defRPr>
                <a:solidFill>
                  <a:srgbClr val="888888"/>
                </a:solidFill>
              </a:defRPr>
            </a:lvl1pPr>
            <a:lvl2pPr marL="0" lvl="1" indent="0" algn="r">
              <a:lnSpc>
                <a:spcPct val="100000"/>
              </a:lnSpc>
              <a:spcBef>
                <a:spcPts val="0"/>
              </a:spcBef>
              <a:spcAft>
                <a:spcPts val="0"/>
              </a:spcAft>
              <a:buClr>
                <a:srgbClr val="888888"/>
              </a:buClr>
              <a:buSzPts val="1200"/>
              <a:buFont typeface="Arial"/>
              <a:buNone/>
              <a:defRPr>
                <a:solidFill>
                  <a:srgbClr val="888888"/>
                </a:solidFill>
              </a:defRPr>
            </a:lvl2pPr>
            <a:lvl3pPr marL="0" lvl="2" indent="0" algn="r">
              <a:lnSpc>
                <a:spcPct val="100000"/>
              </a:lnSpc>
              <a:spcBef>
                <a:spcPts val="0"/>
              </a:spcBef>
              <a:spcAft>
                <a:spcPts val="0"/>
              </a:spcAft>
              <a:buClr>
                <a:srgbClr val="888888"/>
              </a:buClr>
              <a:buSzPts val="1200"/>
              <a:buFont typeface="Arial"/>
              <a:buNone/>
              <a:defRPr>
                <a:solidFill>
                  <a:srgbClr val="888888"/>
                </a:solidFill>
              </a:defRPr>
            </a:lvl3pPr>
            <a:lvl4pPr marL="0" lvl="3" indent="0" algn="r">
              <a:lnSpc>
                <a:spcPct val="100000"/>
              </a:lnSpc>
              <a:spcBef>
                <a:spcPts val="0"/>
              </a:spcBef>
              <a:spcAft>
                <a:spcPts val="0"/>
              </a:spcAft>
              <a:buClr>
                <a:srgbClr val="888888"/>
              </a:buClr>
              <a:buSzPts val="1200"/>
              <a:buFont typeface="Arial"/>
              <a:buNone/>
              <a:defRPr>
                <a:solidFill>
                  <a:srgbClr val="888888"/>
                </a:solidFill>
              </a:defRPr>
            </a:lvl4pPr>
            <a:lvl5pPr marL="0" lvl="4" indent="0" algn="r">
              <a:lnSpc>
                <a:spcPct val="100000"/>
              </a:lnSpc>
              <a:spcBef>
                <a:spcPts val="0"/>
              </a:spcBef>
              <a:spcAft>
                <a:spcPts val="0"/>
              </a:spcAft>
              <a:buClr>
                <a:srgbClr val="888888"/>
              </a:buClr>
              <a:buSzPts val="1200"/>
              <a:buFont typeface="Arial"/>
              <a:buNone/>
              <a:defRPr>
                <a:solidFill>
                  <a:srgbClr val="888888"/>
                </a:solidFill>
              </a:defRPr>
            </a:lvl5pPr>
            <a:lvl6pPr marL="0" lvl="5" indent="0" algn="r">
              <a:lnSpc>
                <a:spcPct val="100000"/>
              </a:lnSpc>
              <a:spcBef>
                <a:spcPts val="0"/>
              </a:spcBef>
              <a:spcAft>
                <a:spcPts val="0"/>
              </a:spcAft>
              <a:buClr>
                <a:srgbClr val="888888"/>
              </a:buClr>
              <a:buSzPts val="1200"/>
              <a:buFont typeface="Arial"/>
              <a:buNone/>
              <a:defRPr>
                <a:solidFill>
                  <a:srgbClr val="888888"/>
                </a:solidFill>
              </a:defRPr>
            </a:lvl6pPr>
            <a:lvl7pPr marL="0" lvl="6" indent="0" algn="r">
              <a:lnSpc>
                <a:spcPct val="100000"/>
              </a:lnSpc>
              <a:spcBef>
                <a:spcPts val="0"/>
              </a:spcBef>
              <a:spcAft>
                <a:spcPts val="0"/>
              </a:spcAft>
              <a:buClr>
                <a:srgbClr val="888888"/>
              </a:buClr>
              <a:buSzPts val="1200"/>
              <a:buFont typeface="Arial"/>
              <a:buNone/>
              <a:defRPr>
                <a:solidFill>
                  <a:srgbClr val="888888"/>
                </a:solidFill>
              </a:defRPr>
            </a:lvl7pPr>
            <a:lvl8pPr marL="0" lvl="7" indent="0" algn="r">
              <a:lnSpc>
                <a:spcPct val="100000"/>
              </a:lnSpc>
              <a:spcBef>
                <a:spcPts val="0"/>
              </a:spcBef>
              <a:spcAft>
                <a:spcPts val="0"/>
              </a:spcAft>
              <a:buClr>
                <a:srgbClr val="888888"/>
              </a:buClr>
              <a:buSzPts val="1200"/>
              <a:buFont typeface="Arial"/>
              <a:buNone/>
              <a:defRPr>
                <a:solidFill>
                  <a:srgbClr val="888888"/>
                </a:solidFill>
              </a:defRPr>
            </a:lvl8pPr>
            <a:lvl9pPr marL="0" lvl="8" indent="0" algn="r">
              <a:lnSpc>
                <a:spcPct val="100000"/>
              </a:lnSpc>
              <a:spcBef>
                <a:spcPts val="0"/>
              </a:spcBef>
              <a:spcAft>
                <a:spcPts val="0"/>
              </a:spcAft>
              <a:buClr>
                <a:srgbClr val="888888"/>
              </a:buClr>
              <a:buSzPts val="1200"/>
              <a:buFont typeface="Arial"/>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sz="1200" b="0" i="0" u="none" strike="noStrike" cap="none">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2_Blank">
  <p:cSld name="2_Blank">
    <p:spTree>
      <p:nvGrpSpPr>
        <p:cNvPr id="1" name="Shape 19"/>
        <p:cNvGrpSpPr/>
        <p:nvPr/>
      </p:nvGrpSpPr>
      <p:grpSpPr>
        <a:xfrm>
          <a:off x="0" y="0"/>
          <a:ext cx="0" cy="0"/>
          <a:chOff x="0" y="0"/>
          <a:chExt cx="0" cy="0"/>
        </a:xfrm>
      </p:grpSpPr>
      <p:cxnSp>
        <p:nvCxnSpPr>
          <p:cNvPr id="20" name="Google Shape;20;p22"/>
          <p:cNvCxnSpPr/>
          <p:nvPr/>
        </p:nvCxnSpPr>
        <p:spPr>
          <a:xfrm>
            <a:off x="617538" y="749300"/>
            <a:ext cx="10956925" cy="0"/>
          </a:xfrm>
          <a:prstGeom prst="straightConnector1">
            <a:avLst/>
          </a:prstGeom>
          <a:noFill/>
          <a:ln w="9525" cap="flat" cmpd="sng">
            <a:solidFill>
              <a:srgbClr val="EB4F05"/>
            </a:solidFill>
            <a:prstDash val="solid"/>
            <a:round/>
            <a:headEnd type="none" w="sm" len="sm"/>
            <a:tailEnd type="none" w="sm" len="sm"/>
          </a:ln>
        </p:spPr>
      </p:cxnSp>
      <p:sp>
        <p:nvSpPr>
          <p:cNvPr id="21" name="Google Shape;21;p22"/>
          <p:cNvSpPr txBox="1">
            <a:spLocks noGrp="1"/>
          </p:cNvSpPr>
          <p:nvPr>
            <p:ph type="title"/>
          </p:nvPr>
        </p:nvSpPr>
        <p:spPr>
          <a:xfrm>
            <a:off x="1096963" y="287338"/>
            <a:ext cx="10058400" cy="1449387"/>
          </a:xfrm>
          <a:prstGeom prst="rect">
            <a:avLst/>
          </a:prstGeom>
          <a:noFill/>
          <a:ln>
            <a:noFill/>
          </a:ln>
        </p:spPr>
        <p:txBody>
          <a:bodyPr spcFirstLastPara="1" wrap="square" lIns="45675" tIns="45675" rIns="45675" bIns="45675" anchor="b" anchorCtr="0">
            <a:normAutofit/>
          </a:bodyPr>
          <a:lstStyle>
            <a:lvl1pPr lvl="0" algn="l">
              <a:lnSpc>
                <a:spcPct val="85000"/>
              </a:lnSpc>
              <a:spcBef>
                <a:spcPts val="0"/>
              </a:spcBef>
              <a:spcAft>
                <a:spcPts val="0"/>
              </a:spcAft>
              <a:buClr>
                <a:srgbClr val="FFFFFF"/>
              </a:buClr>
              <a:buSzPts val="3600"/>
              <a:buFont typeface="Open Sans"/>
              <a:buNone/>
              <a:defRPr sz="3600">
                <a:solidFill>
                  <a:srgbClr val="FFFFFF"/>
                </a:solidFill>
              </a:defRPr>
            </a:lvl1pPr>
            <a:lvl2pPr lvl="1" algn="l">
              <a:lnSpc>
                <a:spcPct val="85000"/>
              </a:lnSpc>
              <a:spcBef>
                <a:spcPts val="0"/>
              </a:spcBef>
              <a:spcAft>
                <a:spcPts val="0"/>
              </a:spcAft>
              <a:buClr>
                <a:srgbClr val="404040"/>
              </a:buClr>
              <a:buSzPts val="1800"/>
              <a:buNone/>
              <a:defRPr/>
            </a:lvl2pPr>
            <a:lvl3pPr lvl="2" algn="l">
              <a:lnSpc>
                <a:spcPct val="85000"/>
              </a:lnSpc>
              <a:spcBef>
                <a:spcPts val="0"/>
              </a:spcBef>
              <a:spcAft>
                <a:spcPts val="0"/>
              </a:spcAft>
              <a:buClr>
                <a:srgbClr val="404040"/>
              </a:buClr>
              <a:buSzPts val="1800"/>
              <a:buNone/>
              <a:defRPr/>
            </a:lvl3pPr>
            <a:lvl4pPr lvl="3" algn="l">
              <a:lnSpc>
                <a:spcPct val="85000"/>
              </a:lnSpc>
              <a:spcBef>
                <a:spcPts val="0"/>
              </a:spcBef>
              <a:spcAft>
                <a:spcPts val="0"/>
              </a:spcAft>
              <a:buClr>
                <a:srgbClr val="404040"/>
              </a:buClr>
              <a:buSzPts val="1800"/>
              <a:buNone/>
              <a:defRPr/>
            </a:lvl4pPr>
            <a:lvl5pPr lvl="4" algn="l">
              <a:lnSpc>
                <a:spcPct val="85000"/>
              </a:lnSpc>
              <a:spcBef>
                <a:spcPts val="0"/>
              </a:spcBef>
              <a:spcAft>
                <a:spcPts val="0"/>
              </a:spcAft>
              <a:buClr>
                <a:srgbClr val="404040"/>
              </a:buClr>
              <a:buSzPts val="1800"/>
              <a:buNone/>
              <a:defRPr/>
            </a:lvl5pPr>
            <a:lvl6pPr lvl="5" algn="l">
              <a:lnSpc>
                <a:spcPct val="85000"/>
              </a:lnSpc>
              <a:spcBef>
                <a:spcPts val="0"/>
              </a:spcBef>
              <a:spcAft>
                <a:spcPts val="0"/>
              </a:spcAft>
              <a:buClr>
                <a:srgbClr val="404040"/>
              </a:buClr>
              <a:buSzPts val="1800"/>
              <a:buNone/>
              <a:defRPr/>
            </a:lvl6pPr>
            <a:lvl7pPr lvl="6" algn="l">
              <a:lnSpc>
                <a:spcPct val="85000"/>
              </a:lnSpc>
              <a:spcBef>
                <a:spcPts val="0"/>
              </a:spcBef>
              <a:spcAft>
                <a:spcPts val="0"/>
              </a:spcAft>
              <a:buClr>
                <a:srgbClr val="404040"/>
              </a:buClr>
              <a:buSzPts val="1800"/>
              <a:buNone/>
              <a:defRPr/>
            </a:lvl7pPr>
            <a:lvl8pPr lvl="7" algn="l">
              <a:lnSpc>
                <a:spcPct val="85000"/>
              </a:lnSpc>
              <a:spcBef>
                <a:spcPts val="0"/>
              </a:spcBef>
              <a:spcAft>
                <a:spcPts val="0"/>
              </a:spcAft>
              <a:buClr>
                <a:srgbClr val="404040"/>
              </a:buClr>
              <a:buSzPts val="1800"/>
              <a:buNone/>
              <a:defRPr/>
            </a:lvl8pPr>
            <a:lvl9pPr lvl="8" algn="l">
              <a:lnSpc>
                <a:spcPct val="85000"/>
              </a:lnSpc>
              <a:spcBef>
                <a:spcPts val="0"/>
              </a:spcBef>
              <a:spcAft>
                <a:spcPts val="0"/>
              </a:spcAft>
              <a:buClr>
                <a:srgbClr val="404040"/>
              </a:buClr>
              <a:buSzPts val="1800"/>
              <a:buNone/>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matchingName="VERTICAL_TITLE_AND_VERTICAL_TEXT" type="vertTitleAndTx">
  <p:cSld name="VERTICAL_TITLE_AND_VERTICAL_TEXT">
    <p:spTree>
      <p:nvGrpSpPr>
        <p:cNvPr id="1" name="Shape 89"/>
        <p:cNvGrpSpPr/>
        <p:nvPr/>
      </p:nvGrpSpPr>
      <p:grpSpPr>
        <a:xfrm>
          <a:off x="0" y="0"/>
          <a:ext cx="0" cy="0"/>
          <a:chOff x="0" y="0"/>
          <a:chExt cx="0" cy="0"/>
        </a:xfrm>
      </p:grpSpPr>
      <p:sp>
        <p:nvSpPr>
          <p:cNvPr id="90" name="Google Shape;90;p40"/>
          <p:cNvSpPr txBox="1">
            <a:spLocks noGrp="1"/>
          </p:cNvSpPr>
          <p:nvPr>
            <p:ph type="title"/>
          </p:nvPr>
        </p:nvSpPr>
        <p:spPr>
          <a:xfrm rot="5400000">
            <a:off x="7133431" y="1956593"/>
            <a:ext cx="5811839" cy="2628901"/>
          </a:xfrm>
          <a:prstGeom prst="rect">
            <a:avLst/>
          </a:prstGeom>
          <a:noFill/>
          <a:ln>
            <a:noFill/>
          </a:ln>
        </p:spPr>
        <p:txBody>
          <a:bodyPr spcFirstLastPara="1" wrap="square" lIns="45675" tIns="45675" rIns="45675" bIns="45675" anchor="ctr" anchorCtr="0">
            <a:normAutofit/>
          </a:bodyPr>
          <a:lstStyle>
            <a:lvl1pPr lvl="0" algn="l">
              <a:lnSpc>
                <a:spcPct val="90000"/>
              </a:lnSpc>
              <a:spcBef>
                <a:spcPts val="0"/>
              </a:spcBef>
              <a:spcAft>
                <a:spcPts val="0"/>
              </a:spcAft>
              <a:buClr>
                <a:srgbClr val="000000"/>
              </a:buClr>
              <a:buSzPts val="4400"/>
              <a:buFont typeface="Calibri"/>
              <a:buNone/>
              <a:defRPr sz="4400" b="0">
                <a:solidFill>
                  <a:srgbClr val="000000"/>
                </a:solidFill>
                <a:latin typeface="Calibri"/>
                <a:ea typeface="Calibri"/>
                <a:cs typeface="Calibri"/>
                <a:sym typeface="Calibri"/>
              </a:defRPr>
            </a:lvl1pPr>
            <a:lvl2pPr lvl="1" algn="l">
              <a:lnSpc>
                <a:spcPct val="85000"/>
              </a:lnSpc>
              <a:spcBef>
                <a:spcPts val="0"/>
              </a:spcBef>
              <a:spcAft>
                <a:spcPts val="0"/>
              </a:spcAft>
              <a:buClr>
                <a:srgbClr val="404040"/>
              </a:buClr>
              <a:buSzPts val="1800"/>
              <a:buNone/>
              <a:defRPr/>
            </a:lvl2pPr>
            <a:lvl3pPr lvl="2" algn="l">
              <a:lnSpc>
                <a:spcPct val="85000"/>
              </a:lnSpc>
              <a:spcBef>
                <a:spcPts val="0"/>
              </a:spcBef>
              <a:spcAft>
                <a:spcPts val="0"/>
              </a:spcAft>
              <a:buClr>
                <a:srgbClr val="404040"/>
              </a:buClr>
              <a:buSzPts val="1800"/>
              <a:buNone/>
              <a:defRPr/>
            </a:lvl3pPr>
            <a:lvl4pPr lvl="3" algn="l">
              <a:lnSpc>
                <a:spcPct val="85000"/>
              </a:lnSpc>
              <a:spcBef>
                <a:spcPts val="0"/>
              </a:spcBef>
              <a:spcAft>
                <a:spcPts val="0"/>
              </a:spcAft>
              <a:buClr>
                <a:srgbClr val="404040"/>
              </a:buClr>
              <a:buSzPts val="1800"/>
              <a:buNone/>
              <a:defRPr/>
            </a:lvl4pPr>
            <a:lvl5pPr lvl="4" algn="l">
              <a:lnSpc>
                <a:spcPct val="85000"/>
              </a:lnSpc>
              <a:spcBef>
                <a:spcPts val="0"/>
              </a:spcBef>
              <a:spcAft>
                <a:spcPts val="0"/>
              </a:spcAft>
              <a:buClr>
                <a:srgbClr val="404040"/>
              </a:buClr>
              <a:buSzPts val="1800"/>
              <a:buNone/>
              <a:defRPr/>
            </a:lvl5pPr>
            <a:lvl6pPr lvl="5" algn="l">
              <a:lnSpc>
                <a:spcPct val="85000"/>
              </a:lnSpc>
              <a:spcBef>
                <a:spcPts val="0"/>
              </a:spcBef>
              <a:spcAft>
                <a:spcPts val="0"/>
              </a:spcAft>
              <a:buClr>
                <a:srgbClr val="404040"/>
              </a:buClr>
              <a:buSzPts val="1800"/>
              <a:buNone/>
              <a:defRPr/>
            </a:lvl6pPr>
            <a:lvl7pPr lvl="6" algn="l">
              <a:lnSpc>
                <a:spcPct val="85000"/>
              </a:lnSpc>
              <a:spcBef>
                <a:spcPts val="0"/>
              </a:spcBef>
              <a:spcAft>
                <a:spcPts val="0"/>
              </a:spcAft>
              <a:buClr>
                <a:srgbClr val="404040"/>
              </a:buClr>
              <a:buSzPts val="1800"/>
              <a:buNone/>
              <a:defRPr/>
            </a:lvl7pPr>
            <a:lvl8pPr lvl="7" algn="l">
              <a:lnSpc>
                <a:spcPct val="85000"/>
              </a:lnSpc>
              <a:spcBef>
                <a:spcPts val="0"/>
              </a:spcBef>
              <a:spcAft>
                <a:spcPts val="0"/>
              </a:spcAft>
              <a:buClr>
                <a:srgbClr val="404040"/>
              </a:buClr>
              <a:buSzPts val="1800"/>
              <a:buNone/>
              <a:defRPr/>
            </a:lvl8pPr>
            <a:lvl9pPr lvl="8" algn="l">
              <a:lnSpc>
                <a:spcPct val="85000"/>
              </a:lnSpc>
              <a:spcBef>
                <a:spcPts val="0"/>
              </a:spcBef>
              <a:spcAft>
                <a:spcPts val="0"/>
              </a:spcAft>
              <a:buClr>
                <a:srgbClr val="404040"/>
              </a:buClr>
              <a:buSzPts val="1800"/>
              <a:buNone/>
              <a:defRPr/>
            </a:lvl9pPr>
          </a:lstStyle>
          <a:p>
            <a:endParaRPr/>
          </a:p>
        </p:txBody>
      </p:sp>
      <p:sp>
        <p:nvSpPr>
          <p:cNvPr id="91" name="Google Shape;91;p40"/>
          <p:cNvSpPr txBox="1">
            <a:spLocks noGrp="1"/>
          </p:cNvSpPr>
          <p:nvPr>
            <p:ph type="body" idx="1"/>
          </p:nvPr>
        </p:nvSpPr>
        <p:spPr>
          <a:xfrm rot="5400000">
            <a:off x="1799431" y="-596107"/>
            <a:ext cx="5811838" cy="7734301"/>
          </a:xfrm>
          <a:prstGeom prst="rect">
            <a:avLst/>
          </a:prstGeom>
          <a:noFill/>
          <a:ln>
            <a:noFill/>
          </a:ln>
        </p:spPr>
        <p:txBody>
          <a:bodyPr spcFirstLastPara="1" wrap="square" lIns="45675" tIns="45675" rIns="45675" bIns="45675" anchor="t" anchorCtr="0">
            <a:normAutofit/>
          </a:bodyPr>
          <a:lstStyle>
            <a:lvl1pPr marL="457200" lvl="0" indent="-406400" algn="l">
              <a:lnSpc>
                <a:spcPct val="90000"/>
              </a:lnSpc>
              <a:spcBef>
                <a:spcPts val="1000"/>
              </a:spcBef>
              <a:spcAft>
                <a:spcPts val="0"/>
              </a:spcAft>
              <a:buClr>
                <a:srgbClr val="000000"/>
              </a:buClr>
              <a:buSzPts val="2800"/>
              <a:buFont typeface="Arial"/>
              <a:buChar char="•"/>
              <a:defRPr sz="2800">
                <a:solidFill>
                  <a:srgbClr val="000000"/>
                </a:solidFill>
                <a:latin typeface="Calibri"/>
                <a:ea typeface="Calibri"/>
                <a:cs typeface="Calibri"/>
                <a:sym typeface="Calibri"/>
              </a:defRPr>
            </a:lvl1pPr>
            <a:lvl2pPr marL="914400" lvl="1" indent="-406400" algn="l">
              <a:lnSpc>
                <a:spcPct val="90000"/>
              </a:lnSpc>
              <a:spcBef>
                <a:spcPts val="1000"/>
              </a:spcBef>
              <a:spcAft>
                <a:spcPts val="0"/>
              </a:spcAft>
              <a:buClr>
                <a:srgbClr val="000000"/>
              </a:buClr>
              <a:buSzPts val="2800"/>
              <a:buFont typeface="Arial"/>
              <a:buChar char="•"/>
              <a:defRPr sz="2800">
                <a:solidFill>
                  <a:srgbClr val="000000"/>
                </a:solidFill>
                <a:latin typeface="Calibri"/>
                <a:ea typeface="Calibri"/>
                <a:cs typeface="Calibri"/>
                <a:sym typeface="Calibri"/>
              </a:defRPr>
            </a:lvl2pPr>
            <a:lvl3pPr marL="1371600" lvl="2" indent="-406400" algn="l">
              <a:lnSpc>
                <a:spcPct val="90000"/>
              </a:lnSpc>
              <a:spcBef>
                <a:spcPts val="1000"/>
              </a:spcBef>
              <a:spcAft>
                <a:spcPts val="0"/>
              </a:spcAft>
              <a:buClr>
                <a:srgbClr val="000000"/>
              </a:buClr>
              <a:buSzPts val="2800"/>
              <a:buFont typeface="Arial"/>
              <a:buChar char="•"/>
              <a:defRPr sz="2800">
                <a:solidFill>
                  <a:srgbClr val="000000"/>
                </a:solidFill>
                <a:latin typeface="Calibri"/>
                <a:ea typeface="Calibri"/>
                <a:cs typeface="Calibri"/>
                <a:sym typeface="Calibri"/>
              </a:defRPr>
            </a:lvl3pPr>
            <a:lvl4pPr marL="1828800" lvl="3" indent="-406400" algn="l">
              <a:lnSpc>
                <a:spcPct val="90000"/>
              </a:lnSpc>
              <a:spcBef>
                <a:spcPts val="1000"/>
              </a:spcBef>
              <a:spcAft>
                <a:spcPts val="0"/>
              </a:spcAft>
              <a:buClr>
                <a:srgbClr val="000000"/>
              </a:buClr>
              <a:buSzPts val="2800"/>
              <a:buFont typeface="Arial"/>
              <a:buChar char="•"/>
              <a:defRPr sz="2800">
                <a:solidFill>
                  <a:srgbClr val="000000"/>
                </a:solidFill>
                <a:latin typeface="Calibri"/>
                <a:ea typeface="Calibri"/>
                <a:cs typeface="Calibri"/>
                <a:sym typeface="Calibri"/>
              </a:defRPr>
            </a:lvl4pPr>
            <a:lvl5pPr marL="2286000" lvl="4" indent="-406400" algn="l">
              <a:lnSpc>
                <a:spcPct val="90000"/>
              </a:lnSpc>
              <a:spcBef>
                <a:spcPts val="1000"/>
              </a:spcBef>
              <a:spcAft>
                <a:spcPts val="0"/>
              </a:spcAft>
              <a:buClr>
                <a:srgbClr val="000000"/>
              </a:buClr>
              <a:buSzPts val="2800"/>
              <a:buFont typeface="Arial"/>
              <a:buChar char="•"/>
              <a:defRPr sz="2800">
                <a:solidFill>
                  <a:srgbClr val="000000"/>
                </a:solidFill>
                <a:latin typeface="Calibri"/>
                <a:ea typeface="Calibri"/>
                <a:cs typeface="Calibri"/>
                <a:sym typeface="Calibri"/>
              </a:defRPr>
            </a:lvl5pPr>
            <a:lvl6pPr marL="2743200" lvl="5" indent="-355600" algn="l">
              <a:lnSpc>
                <a:spcPct val="90000"/>
              </a:lnSpc>
              <a:spcBef>
                <a:spcPts val="1200"/>
              </a:spcBef>
              <a:spcAft>
                <a:spcPts val="0"/>
              </a:spcAft>
              <a:buSzPts val="2000"/>
              <a:buChar char="◦"/>
              <a:defRPr/>
            </a:lvl6pPr>
            <a:lvl7pPr marL="3200400" lvl="6" indent="-355600" algn="l">
              <a:lnSpc>
                <a:spcPct val="90000"/>
              </a:lnSpc>
              <a:spcBef>
                <a:spcPts val="1200"/>
              </a:spcBef>
              <a:spcAft>
                <a:spcPts val="0"/>
              </a:spcAft>
              <a:buSzPts val="2000"/>
              <a:buChar char="◦"/>
              <a:defRPr/>
            </a:lvl7pPr>
            <a:lvl8pPr marL="3657600" lvl="7" indent="-355600" algn="l">
              <a:lnSpc>
                <a:spcPct val="90000"/>
              </a:lnSpc>
              <a:spcBef>
                <a:spcPts val="1200"/>
              </a:spcBef>
              <a:spcAft>
                <a:spcPts val="0"/>
              </a:spcAft>
              <a:buSzPts val="2000"/>
              <a:buChar char="◦"/>
              <a:defRPr/>
            </a:lvl8pPr>
            <a:lvl9pPr marL="4114800" lvl="8" indent="-355600" algn="l">
              <a:lnSpc>
                <a:spcPct val="90000"/>
              </a:lnSpc>
              <a:spcBef>
                <a:spcPts val="1200"/>
              </a:spcBef>
              <a:spcAft>
                <a:spcPts val="0"/>
              </a:spcAft>
              <a:buSzPts val="2000"/>
              <a:buChar char="◦"/>
              <a:defRPr/>
            </a:lvl9pPr>
          </a:lstStyle>
          <a:p>
            <a:endParaRPr/>
          </a:p>
        </p:txBody>
      </p:sp>
      <p:sp>
        <p:nvSpPr>
          <p:cNvPr id="92" name="Google Shape;92;p40"/>
          <p:cNvSpPr txBox="1">
            <a:spLocks noGrp="1"/>
          </p:cNvSpPr>
          <p:nvPr>
            <p:ph type="sldNum" idx="12"/>
          </p:nvPr>
        </p:nvSpPr>
        <p:spPr>
          <a:xfrm>
            <a:off x="11080184" y="6406805"/>
            <a:ext cx="273616" cy="264215"/>
          </a:xfrm>
          <a:prstGeom prst="rect">
            <a:avLst/>
          </a:prstGeom>
          <a:noFill/>
          <a:ln>
            <a:noFill/>
          </a:ln>
        </p:spPr>
        <p:txBody>
          <a:bodyPr spcFirstLastPara="1" wrap="square" lIns="45675" tIns="45675" rIns="45675" bIns="45675" anchor="ctr" anchorCtr="0">
            <a:spAutoFit/>
          </a:bodyPr>
          <a:lstStyle>
            <a:lvl1pPr marL="0" lvl="0" indent="0" algn="r">
              <a:lnSpc>
                <a:spcPct val="100000"/>
              </a:lnSpc>
              <a:spcBef>
                <a:spcPts val="0"/>
              </a:spcBef>
              <a:spcAft>
                <a:spcPts val="0"/>
              </a:spcAft>
              <a:buClr>
                <a:srgbClr val="888888"/>
              </a:buClr>
              <a:buSzPts val="1200"/>
              <a:buFont typeface="Arial"/>
              <a:buNone/>
              <a:defRPr>
                <a:solidFill>
                  <a:srgbClr val="888888"/>
                </a:solidFill>
              </a:defRPr>
            </a:lvl1pPr>
            <a:lvl2pPr marL="0" lvl="1" indent="0" algn="r">
              <a:lnSpc>
                <a:spcPct val="100000"/>
              </a:lnSpc>
              <a:spcBef>
                <a:spcPts val="0"/>
              </a:spcBef>
              <a:spcAft>
                <a:spcPts val="0"/>
              </a:spcAft>
              <a:buClr>
                <a:srgbClr val="888888"/>
              </a:buClr>
              <a:buSzPts val="1200"/>
              <a:buFont typeface="Arial"/>
              <a:buNone/>
              <a:defRPr>
                <a:solidFill>
                  <a:srgbClr val="888888"/>
                </a:solidFill>
              </a:defRPr>
            </a:lvl2pPr>
            <a:lvl3pPr marL="0" lvl="2" indent="0" algn="r">
              <a:lnSpc>
                <a:spcPct val="100000"/>
              </a:lnSpc>
              <a:spcBef>
                <a:spcPts val="0"/>
              </a:spcBef>
              <a:spcAft>
                <a:spcPts val="0"/>
              </a:spcAft>
              <a:buClr>
                <a:srgbClr val="888888"/>
              </a:buClr>
              <a:buSzPts val="1200"/>
              <a:buFont typeface="Arial"/>
              <a:buNone/>
              <a:defRPr>
                <a:solidFill>
                  <a:srgbClr val="888888"/>
                </a:solidFill>
              </a:defRPr>
            </a:lvl3pPr>
            <a:lvl4pPr marL="0" lvl="3" indent="0" algn="r">
              <a:lnSpc>
                <a:spcPct val="100000"/>
              </a:lnSpc>
              <a:spcBef>
                <a:spcPts val="0"/>
              </a:spcBef>
              <a:spcAft>
                <a:spcPts val="0"/>
              </a:spcAft>
              <a:buClr>
                <a:srgbClr val="888888"/>
              </a:buClr>
              <a:buSzPts val="1200"/>
              <a:buFont typeface="Arial"/>
              <a:buNone/>
              <a:defRPr>
                <a:solidFill>
                  <a:srgbClr val="888888"/>
                </a:solidFill>
              </a:defRPr>
            </a:lvl4pPr>
            <a:lvl5pPr marL="0" lvl="4" indent="0" algn="r">
              <a:lnSpc>
                <a:spcPct val="100000"/>
              </a:lnSpc>
              <a:spcBef>
                <a:spcPts val="0"/>
              </a:spcBef>
              <a:spcAft>
                <a:spcPts val="0"/>
              </a:spcAft>
              <a:buClr>
                <a:srgbClr val="888888"/>
              </a:buClr>
              <a:buSzPts val="1200"/>
              <a:buFont typeface="Arial"/>
              <a:buNone/>
              <a:defRPr>
                <a:solidFill>
                  <a:srgbClr val="888888"/>
                </a:solidFill>
              </a:defRPr>
            </a:lvl5pPr>
            <a:lvl6pPr marL="0" lvl="5" indent="0" algn="r">
              <a:lnSpc>
                <a:spcPct val="100000"/>
              </a:lnSpc>
              <a:spcBef>
                <a:spcPts val="0"/>
              </a:spcBef>
              <a:spcAft>
                <a:spcPts val="0"/>
              </a:spcAft>
              <a:buClr>
                <a:srgbClr val="888888"/>
              </a:buClr>
              <a:buSzPts val="1200"/>
              <a:buFont typeface="Arial"/>
              <a:buNone/>
              <a:defRPr>
                <a:solidFill>
                  <a:srgbClr val="888888"/>
                </a:solidFill>
              </a:defRPr>
            </a:lvl6pPr>
            <a:lvl7pPr marL="0" lvl="6" indent="0" algn="r">
              <a:lnSpc>
                <a:spcPct val="100000"/>
              </a:lnSpc>
              <a:spcBef>
                <a:spcPts val="0"/>
              </a:spcBef>
              <a:spcAft>
                <a:spcPts val="0"/>
              </a:spcAft>
              <a:buClr>
                <a:srgbClr val="888888"/>
              </a:buClr>
              <a:buSzPts val="1200"/>
              <a:buFont typeface="Arial"/>
              <a:buNone/>
              <a:defRPr>
                <a:solidFill>
                  <a:srgbClr val="888888"/>
                </a:solidFill>
              </a:defRPr>
            </a:lvl7pPr>
            <a:lvl8pPr marL="0" lvl="7" indent="0" algn="r">
              <a:lnSpc>
                <a:spcPct val="100000"/>
              </a:lnSpc>
              <a:spcBef>
                <a:spcPts val="0"/>
              </a:spcBef>
              <a:spcAft>
                <a:spcPts val="0"/>
              </a:spcAft>
              <a:buClr>
                <a:srgbClr val="888888"/>
              </a:buClr>
              <a:buSzPts val="1200"/>
              <a:buFont typeface="Arial"/>
              <a:buNone/>
              <a:defRPr>
                <a:solidFill>
                  <a:srgbClr val="888888"/>
                </a:solidFill>
              </a:defRPr>
            </a:lvl8pPr>
            <a:lvl9pPr marL="0" lvl="8" indent="0" algn="r">
              <a:lnSpc>
                <a:spcPct val="100000"/>
              </a:lnSpc>
              <a:spcBef>
                <a:spcPts val="0"/>
              </a:spcBef>
              <a:spcAft>
                <a:spcPts val="0"/>
              </a:spcAft>
              <a:buClr>
                <a:srgbClr val="888888"/>
              </a:buClr>
              <a:buSzPts val="1200"/>
              <a:buFont typeface="Arial"/>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sz="1200" b="0" i="0" u="none" strike="noStrike" cap="none">
              <a:latin typeface="Arial"/>
              <a:ea typeface="Arial"/>
              <a:cs typeface="Arial"/>
              <a:sym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93"/>
        <p:cNvGrpSpPr/>
        <p:nvPr/>
      </p:nvGrpSpPr>
      <p:grpSpPr>
        <a:xfrm>
          <a:off x="0" y="0"/>
          <a:ext cx="0" cy="0"/>
          <a:chOff x="0" y="0"/>
          <a:chExt cx="0" cy="0"/>
        </a:xfrm>
      </p:grpSpPr>
      <p:sp>
        <p:nvSpPr>
          <p:cNvPr id="94" name="Google Shape;94;p41"/>
          <p:cNvSpPr txBox="1">
            <a:spLocks noGrp="1"/>
          </p:cNvSpPr>
          <p:nvPr>
            <p:ph type="title"/>
          </p:nvPr>
        </p:nvSpPr>
        <p:spPr>
          <a:xfrm>
            <a:off x="1096963" y="287338"/>
            <a:ext cx="10058400" cy="532059"/>
          </a:xfrm>
          <a:prstGeom prst="rect">
            <a:avLst/>
          </a:prstGeom>
          <a:noFill/>
          <a:ln>
            <a:noFill/>
          </a:ln>
        </p:spPr>
        <p:txBody>
          <a:bodyPr spcFirstLastPara="1" wrap="square" lIns="45675" tIns="45675" rIns="45675" bIns="45675" anchor="b" anchorCtr="0">
            <a:normAutofit/>
          </a:bodyPr>
          <a:lstStyle>
            <a:lvl1pPr lvl="0" algn="l">
              <a:lnSpc>
                <a:spcPct val="85000"/>
              </a:lnSpc>
              <a:spcBef>
                <a:spcPts val="0"/>
              </a:spcBef>
              <a:spcAft>
                <a:spcPts val="0"/>
              </a:spcAft>
              <a:buClr>
                <a:srgbClr val="FFFFFF"/>
              </a:buClr>
              <a:buSzPts val="3600"/>
              <a:buFont typeface="Open Sans"/>
              <a:buNone/>
              <a:defRPr sz="3600">
                <a:solidFill>
                  <a:srgbClr val="FFFFFF"/>
                </a:solidFill>
              </a:defRPr>
            </a:lvl1pPr>
            <a:lvl2pPr lvl="1" algn="l">
              <a:lnSpc>
                <a:spcPct val="85000"/>
              </a:lnSpc>
              <a:spcBef>
                <a:spcPts val="0"/>
              </a:spcBef>
              <a:spcAft>
                <a:spcPts val="0"/>
              </a:spcAft>
              <a:buClr>
                <a:srgbClr val="404040"/>
              </a:buClr>
              <a:buSzPts val="1800"/>
              <a:buNone/>
              <a:defRPr/>
            </a:lvl2pPr>
            <a:lvl3pPr lvl="2" algn="l">
              <a:lnSpc>
                <a:spcPct val="85000"/>
              </a:lnSpc>
              <a:spcBef>
                <a:spcPts val="0"/>
              </a:spcBef>
              <a:spcAft>
                <a:spcPts val="0"/>
              </a:spcAft>
              <a:buClr>
                <a:srgbClr val="404040"/>
              </a:buClr>
              <a:buSzPts val="1800"/>
              <a:buNone/>
              <a:defRPr/>
            </a:lvl3pPr>
            <a:lvl4pPr lvl="3" algn="l">
              <a:lnSpc>
                <a:spcPct val="85000"/>
              </a:lnSpc>
              <a:spcBef>
                <a:spcPts val="0"/>
              </a:spcBef>
              <a:spcAft>
                <a:spcPts val="0"/>
              </a:spcAft>
              <a:buClr>
                <a:srgbClr val="404040"/>
              </a:buClr>
              <a:buSzPts val="1800"/>
              <a:buNone/>
              <a:defRPr/>
            </a:lvl4pPr>
            <a:lvl5pPr lvl="4" algn="l">
              <a:lnSpc>
                <a:spcPct val="85000"/>
              </a:lnSpc>
              <a:spcBef>
                <a:spcPts val="0"/>
              </a:spcBef>
              <a:spcAft>
                <a:spcPts val="0"/>
              </a:spcAft>
              <a:buClr>
                <a:srgbClr val="404040"/>
              </a:buClr>
              <a:buSzPts val="1800"/>
              <a:buNone/>
              <a:defRPr/>
            </a:lvl5pPr>
            <a:lvl6pPr lvl="5" algn="l">
              <a:lnSpc>
                <a:spcPct val="85000"/>
              </a:lnSpc>
              <a:spcBef>
                <a:spcPts val="0"/>
              </a:spcBef>
              <a:spcAft>
                <a:spcPts val="0"/>
              </a:spcAft>
              <a:buClr>
                <a:srgbClr val="404040"/>
              </a:buClr>
              <a:buSzPts val="1800"/>
              <a:buNone/>
              <a:defRPr/>
            </a:lvl6pPr>
            <a:lvl7pPr lvl="6" algn="l">
              <a:lnSpc>
                <a:spcPct val="85000"/>
              </a:lnSpc>
              <a:spcBef>
                <a:spcPts val="0"/>
              </a:spcBef>
              <a:spcAft>
                <a:spcPts val="0"/>
              </a:spcAft>
              <a:buClr>
                <a:srgbClr val="404040"/>
              </a:buClr>
              <a:buSzPts val="1800"/>
              <a:buNone/>
              <a:defRPr/>
            </a:lvl7pPr>
            <a:lvl8pPr lvl="7" algn="l">
              <a:lnSpc>
                <a:spcPct val="85000"/>
              </a:lnSpc>
              <a:spcBef>
                <a:spcPts val="0"/>
              </a:spcBef>
              <a:spcAft>
                <a:spcPts val="0"/>
              </a:spcAft>
              <a:buClr>
                <a:srgbClr val="404040"/>
              </a:buClr>
              <a:buSzPts val="1800"/>
              <a:buNone/>
              <a:defRPr/>
            </a:lvl8pPr>
            <a:lvl9pPr lvl="8" algn="l">
              <a:lnSpc>
                <a:spcPct val="85000"/>
              </a:lnSpc>
              <a:spcBef>
                <a:spcPts val="0"/>
              </a:spcBef>
              <a:spcAft>
                <a:spcPts val="0"/>
              </a:spcAft>
              <a:buClr>
                <a:srgbClr val="404040"/>
              </a:buClr>
              <a:buSzPts val="1800"/>
              <a:buNone/>
              <a:defRPr/>
            </a:lvl9pPr>
          </a:lstStyle>
          <a:p>
            <a:endParaRPr/>
          </a:p>
        </p:txBody>
      </p:sp>
      <p:sp>
        <p:nvSpPr>
          <p:cNvPr id="95" name="Google Shape;95;p41"/>
          <p:cNvSpPr txBox="1">
            <a:spLocks noGrp="1"/>
          </p:cNvSpPr>
          <p:nvPr>
            <p:ph type="body" idx="1"/>
          </p:nvPr>
        </p:nvSpPr>
        <p:spPr>
          <a:xfrm>
            <a:off x="1096963" y="1252497"/>
            <a:ext cx="4822825" cy="4022725"/>
          </a:xfrm>
          <a:prstGeom prst="rect">
            <a:avLst/>
          </a:prstGeom>
          <a:noFill/>
          <a:ln>
            <a:noFill/>
          </a:ln>
        </p:spPr>
        <p:txBody>
          <a:bodyPr spcFirstLastPara="1" wrap="square" lIns="0" tIns="0" rIns="0" bIns="0" anchor="t" anchorCtr="0">
            <a:noAutofit/>
          </a:bodyPr>
          <a:lstStyle>
            <a:lvl1pPr marL="457200" lvl="0" indent="-355600" algn="l">
              <a:lnSpc>
                <a:spcPct val="90000"/>
              </a:lnSpc>
              <a:spcBef>
                <a:spcPts val="1200"/>
              </a:spcBef>
              <a:spcAft>
                <a:spcPts val="0"/>
              </a:spcAft>
              <a:buClr>
                <a:schemeClr val="accent1"/>
              </a:buClr>
              <a:buSzPts val="2000"/>
              <a:buFont typeface="Arial"/>
              <a:buChar char="•"/>
              <a:defRPr sz="2000" b="0">
                <a:solidFill>
                  <a:srgbClr val="404040"/>
                </a:solidFill>
                <a:latin typeface="Open Sans"/>
                <a:ea typeface="Open Sans"/>
                <a:cs typeface="Open Sans"/>
                <a:sym typeface="Open Sans"/>
              </a:defRPr>
            </a:lvl1pPr>
            <a:lvl2pPr marL="914400" lvl="1" indent="-355600" algn="l">
              <a:lnSpc>
                <a:spcPct val="90000"/>
              </a:lnSpc>
              <a:spcBef>
                <a:spcPts val="1200"/>
              </a:spcBef>
              <a:spcAft>
                <a:spcPts val="0"/>
              </a:spcAft>
              <a:buClr>
                <a:schemeClr val="accent1"/>
              </a:buClr>
              <a:buSzPts val="2000"/>
              <a:buFont typeface="Arial"/>
              <a:buChar char="•"/>
              <a:defRPr sz="1800" b="0">
                <a:solidFill>
                  <a:srgbClr val="404040"/>
                </a:solidFill>
                <a:latin typeface="Open Sans"/>
                <a:ea typeface="Open Sans"/>
                <a:cs typeface="Open Sans"/>
                <a:sym typeface="Open Sans"/>
              </a:defRPr>
            </a:lvl2pPr>
            <a:lvl3pPr marL="1371600" lvl="2" indent="-355600" algn="l">
              <a:lnSpc>
                <a:spcPct val="90000"/>
              </a:lnSpc>
              <a:spcBef>
                <a:spcPts val="1200"/>
              </a:spcBef>
              <a:spcAft>
                <a:spcPts val="0"/>
              </a:spcAft>
              <a:buClr>
                <a:schemeClr val="accent1"/>
              </a:buClr>
              <a:buSzPts val="2000"/>
              <a:buFont typeface="Arial"/>
              <a:buChar char="•"/>
              <a:defRPr sz="1400" b="0">
                <a:solidFill>
                  <a:srgbClr val="404040"/>
                </a:solidFill>
                <a:latin typeface="Open Sans"/>
                <a:ea typeface="Open Sans"/>
                <a:cs typeface="Open Sans"/>
                <a:sym typeface="Open Sans"/>
              </a:defRPr>
            </a:lvl3pPr>
            <a:lvl4pPr marL="1828800" lvl="3" indent="-355600" algn="l">
              <a:lnSpc>
                <a:spcPct val="90000"/>
              </a:lnSpc>
              <a:spcBef>
                <a:spcPts val="1200"/>
              </a:spcBef>
              <a:spcAft>
                <a:spcPts val="0"/>
              </a:spcAft>
              <a:buClr>
                <a:schemeClr val="accent1"/>
              </a:buClr>
              <a:buSzPts val="2000"/>
              <a:buFont typeface="Arial"/>
              <a:buChar char="•"/>
              <a:defRPr sz="1400" b="0">
                <a:solidFill>
                  <a:srgbClr val="404040"/>
                </a:solidFill>
                <a:latin typeface="Open Sans"/>
                <a:ea typeface="Open Sans"/>
                <a:cs typeface="Open Sans"/>
                <a:sym typeface="Open Sans"/>
              </a:defRPr>
            </a:lvl4pPr>
            <a:lvl5pPr marL="2286000" lvl="4" indent="-355600" algn="l">
              <a:lnSpc>
                <a:spcPct val="90000"/>
              </a:lnSpc>
              <a:spcBef>
                <a:spcPts val="1200"/>
              </a:spcBef>
              <a:spcAft>
                <a:spcPts val="0"/>
              </a:spcAft>
              <a:buClr>
                <a:schemeClr val="accent1"/>
              </a:buClr>
              <a:buSzPts val="2000"/>
              <a:buFont typeface="Arial"/>
              <a:buChar char="•"/>
              <a:defRPr sz="1400" b="0">
                <a:solidFill>
                  <a:srgbClr val="404040"/>
                </a:solidFill>
                <a:latin typeface="Open Sans"/>
                <a:ea typeface="Open Sans"/>
                <a:cs typeface="Open Sans"/>
                <a:sym typeface="Open Sans"/>
              </a:defRPr>
            </a:lvl5pPr>
            <a:lvl6pPr marL="2743200" lvl="5" indent="-355600" algn="l">
              <a:lnSpc>
                <a:spcPct val="90000"/>
              </a:lnSpc>
              <a:spcBef>
                <a:spcPts val="1200"/>
              </a:spcBef>
              <a:spcAft>
                <a:spcPts val="0"/>
              </a:spcAft>
              <a:buSzPts val="2000"/>
              <a:buChar char="◦"/>
              <a:defRPr/>
            </a:lvl6pPr>
            <a:lvl7pPr marL="3200400" lvl="6" indent="-355600" algn="l">
              <a:lnSpc>
                <a:spcPct val="90000"/>
              </a:lnSpc>
              <a:spcBef>
                <a:spcPts val="1200"/>
              </a:spcBef>
              <a:spcAft>
                <a:spcPts val="0"/>
              </a:spcAft>
              <a:buSzPts val="2000"/>
              <a:buChar char="◦"/>
              <a:defRPr/>
            </a:lvl7pPr>
            <a:lvl8pPr marL="3657600" lvl="7" indent="-355600" algn="l">
              <a:lnSpc>
                <a:spcPct val="90000"/>
              </a:lnSpc>
              <a:spcBef>
                <a:spcPts val="1200"/>
              </a:spcBef>
              <a:spcAft>
                <a:spcPts val="0"/>
              </a:spcAft>
              <a:buSzPts val="2000"/>
              <a:buChar char="◦"/>
              <a:defRPr/>
            </a:lvl8pPr>
            <a:lvl9pPr marL="4114800" lvl="8" indent="-355600" algn="l">
              <a:lnSpc>
                <a:spcPct val="90000"/>
              </a:lnSpc>
              <a:spcBef>
                <a:spcPts val="1200"/>
              </a:spcBef>
              <a:spcAft>
                <a:spcPts val="0"/>
              </a:spcAft>
              <a:buSzPts val="2000"/>
              <a:buChar char="◦"/>
              <a:defRPr/>
            </a:lvl9pPr>
          </a:lstStyle>
          <a:p>
            <a:endParaRPr/>
          </a:p>
        </p:txBody>
      </p:sp>
      <p:sp>
        <p:nvSpPr>
          <p:cNvPr id="96" name="Google Shape;96;p41"/>
          <p:cNvSpPr txBox="1">
            <a:spLocks noGrp="1"/>
          </p:cNvSpPr>
          <p:nvPr>
            <p:ph type="body" idx="2"/>
          </p:nvPr>
        </p:nvSpPr>
        <p:spPr>
          <a:xfrm>
            <a:off x="6474506" y="1258084"/>
            <a:ext cx="4822825" cy="4022725"/>
          </a:xfrm>
          <a:prstGeom prst="rect">
            <a:avLst/>
          </a:prstGeom>
          <a:noFill/>
          <a:ln>
            <a:noFill/>
          </a:ln>
        </p:spPr>
        <p:txBody>
          <a:bodyPr spcFirstLastPara="1" wrap="square" lIns="0" tIns="0" rIns="0" bIns="0" anchor="t" anchorCtr="0">
            <a:noAutofit/>
          </a:bodyPr>
          <a:lstStyle>
            <a:lvl1pPr marL="457200" lvl="0" indent="-355600" algn="l">
              <a:lnSpc>
                <a:spcPct val="90000"/>
              </a:lnSpc>
              <a:spcBef>
                <a:spcPts val="1200"/>
              </a:spcBef>
              <a:spcAft>
                <a:spcPts val="0"/>
              </a:spcAft>
              <a:buClr>
                <a:schemeClr val="accent1"/>
              </a:buClr>
              <a:buSzPts val="2000"/>
              <a:buFont typeface="Arial"/>
              <a:buChar char="•"/>
              <a:defRPr sz="2000" b="0">
                <a:solidFill>
                  <a:srgbClr val="404040"/>
                </a:solidFill>
                <a:latin typeface="Open Sans"/>
                <a:ea typeface="Open Sans"/>
                <a:cs typeface="Open Sans"/>
                <a:sym typeface="Open Sans"/>
              </a:defRPr>
            </a:lvl1pPr>
            <a:lvl2pPr marL="914400" lvl="1" indent="-355600" algn="l">
              <a:lnSpc>
                <a:spcPct val="90000"/>
              </a:lnSpc>
              <a:spcBef>
                <a:spcPts val="1200"/>
              </a:spcBef>
              <a:spcAft>
                <a:spcPts val="0"/>
              </a:spcAft>
              <a:buClr>
                <a:schemeClr val="accent1"/>
              </a:buClr>
              <a:buSzPts val="2000"/>
              <a:buFont typeface="Arial"/>
              <a:buChar char="•"/>
              <a:defRPr sz="1800" b="0">
                <a:solidFill>
                  <a:srgbClr val="404040"/>
                </a:solidFill>
                <a:latin typeface="Open Sans"/>
                <a:ea typeface="Open Sans"/>
                <a:cs typeface="Open Sans"/>
                <a:sym typeface="Open Sans"/>
              </a:defRPr>
            </a:lvl2pPr>
            <a:lvl3pPr marL="1371600" lvl="2" indent="-355600" algn="l">
              <a:lnSpc>
                <a:spcPct val="90000"/>
              </a:lnSpc>
              <a:spcBef>
                <a:spcPts val="1200"/>
              </a:spcBef>
              <a:spcAft>
                <a:spcPts val="0"/>
              </a:spcAft>
              <a:buClr>
                <a:schemeClr val="accent1"/>
              </a:buClr>
              <a:buSzPts val="2000"/>
              <a:buFont typeface="Arial"/>
              <a:buChar char="•"/>
              <a:defRPr sz="1400" b="0">
                <a:solidFill>
                  <a:srgbClr val="404040"/>
                </a:solidFill>
                <a:latin typeface="Open Sans"/>
                <a:ea typeface="Open Sans"/>
                <a:cs typeface="Open Sans"/>
                <a:sym typeface="Open Sans"/>
              </a:defRPr>
            </a:lvl3pPr>
            <a:lvl4pPr marL="1828800" lvl="3" indent="-355600" algn="l">
              <a:lnSpc>
                <a:spcPct val="90000"/>
              </a:lnSpc>
              <a:spcBef>
                <a:spcPts val="1200"/>
              </a:spcBef>
              <a:spcAft>
                <a:spcPts val="0"/>
              </a:spcAft>
              <a:buClr>
                <a:schemeClr val="accent1"/>
              </a:buClr>
              <a:buSzPts val="2000"/>
              <a:buFont typeface="Arial"/>
              <a:buChar char="•"/>
              <a:defRPr sz="1400" b="0">
                <a:solidFill>
                  <a:srgbClr val="404040"/>
                </a:solidFill>
                <a:latin typeface="Open Sans"/>
                <a:ea typeface="Open Sans"/>
                <a:cs typeface="Open Sans"/>
                <a:sym typeface="Open Sans"/>
              </a:defRPr>
            </a:lvl4pPr>
            <a:lvl5pPr marL="2286000" lvl="4" indent="-355600" algn="l">
              <a:lnSpc>
                <a:spcPct val="90000"/>
              </a:lnSpc>
              <a:spcBef>
                <a:spcPts val="1200"/>
              </a:spcBef>
              <a:spcAft>
                <a:spcPts val="0"/>
              </a:spcAft>
              <a:buClr>
                <a:schemeClr val="accent1"/>
              </a:buClr>
              <a:buSzPts val="2000"/>
              <a:buFont typeface="Arial"/>
              <a:buChar char="•"/>
              <a:defRPr sz="1400" b="0">
                <a:solidFill>
                  <a:srgbClr val="404040"/>
                </a:solidFill>
                <a:latin typeface="Open Sans"/>
                <a:ea typeface="Open Sans"/>
                <a:cs typeface="Open Sans"/>
                <a:sym typeface="Open Sans"/>
              </a:defRPr>
            </a:lvl5pPr>
            <a:lvl6pPr marL="2743200" lvl="5" indent="-355600" algn="l">
              <a:lnSpc>
                <a:spcPct val="90000"/>
              </a:lnSpc>
              <a:spcBef>
                <a:spcPts val="1200"/>
              </a:spcBef>
              <a:spcAft>
                <a:spcPts val="0"/>
              </a:spcAft>
              <a:buSzPts val="2000"/>
              <a:buChar char="◦"/>
              <a:defRPr/>
            </a:lvl6pPr>
            <a:lvl7pPr marL="3200400" lvl="6" indent="-355600" algn="l">
              <a:lnSpc>
                <a:spcPct val="90000"/>
              </a:lnSpc>
              <a:spcBef>
                <a:spcPts val="1200"/>
              </a:spcBef>
              <a:spcAft>
                <a:spcPts val="0"/>
              </a:spcAft>
              <a:buSzPts val="2000"/>
              <a:buChar char="◦"/>
              <a:defRPr/>
            </a:lvl7pPr>
            <a:lvl8pPr marL="3657600" lvl="7" indent="-355600" algn="l">
              <a:lnSpc>
                <a:spcPct val="90000"/>
              </a:lnSpc>
              <a:spcBef>
                <a:spcPts val="1200"/>
              </a:spcBef>
              <a:spcAft>
                <a:spcPts val="0"/>
              </a:spcAft>
              <a:buSzPts val="2000"/>
              <a:buChar char="◦"/>
              <a:defRPr/>
            </a:lvl8pPr>
            <a:lvl9pPr marL="4114800" lvl="8" indent="-355600" algn="l">
              <a:lnSpc>
                <a:spcPct val="90000"/>
              </a:lnSpc>
              <a:spcBef>
                <a:spcPts val="1200"/>
              </a:spcBef>
              <a:spcAft>
                <a:spcPts val="0"/>
              </a:spcAft>
              <a:buSzPts val="2000"/>
              <a:buChar char="◦"/>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matchingName="3_Blank">
  <p:cSld name="3_Blank">
    <p:spTree>
      <p:nvGrpSpPr>
        <p:cNvPr id="1" name="Shape 97"/>
        <p:cNvGrpSpPr/>
        <p:nvPr/>
      </p:nvGrpSpPr>
      <p:grpSpPr>
        <a:xfrm>
          <a:off x="0" y="0"/>
          <a:ext cx="0" cy="0"/>
          <a:chOff x="0" y="0"/>
          <a:chExt cx="0" cy="0"/>
        </a:xfrm>
      </p:grpSpPr>
      <p:sp>
        <p:nvSpPr>
          <p:cNvPr id="98" name="Google Shape;98;p42"/>
          <p:cNvSpPr/>
          <p:nvPr/>
        </p:nvSpPr>
        <p:spPr>
          <a:xfrm>
            <a:off x="0" y="6334125"/>
            <a:ext cx="12188825" cy="63500"/>
          </a:xfrm>
          <a:prstGeom prst="rect">
            <a:avLst/>
          </a:prstGeom>
          <a:solidFill>
            <a:srgbClr val="EE6600"/>
          </a:solidFill>
          <a:ln w="25400" cap="flat" cmpd="sng">
            <a:solidFill>
              <a:srgbClr val="EB4F0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99" name="Google Shape;99;p42"/>
          <p:cNvCxnSpPr/>
          <p:nvPr/>
        </p:nvCxnSpPr>
        <p:spPr>
          <a:xfrm>
            <a:off x="617538" y="749300"/>
            <a:ext cx="10956925" cy="0"/>
          </a:xfrm>
          <a:prstGeom prst="straightConnector1">
            <a:avLst/>
          </a:prstGeom>
          <a:noFill/>
          <a:ln w="9525" cap="flat" cmpd="sng">
            <a:solidFill>
              <a:srgbClr val="EB4F05"/>
            </a:solidFill>
            <a:prstDash val="solid"/>
            <a:round/>
            <a:headEnd type="none" w="sm" len="sm"/>
            <a:tailEnd type="none" w="sm" len="sm"/>
          </a:ln>
        </p:spPr>
      </p:cxnSp>
      <p:pic>
        <p:nvPicPr>
          <p:cNvPr id="100" name="Google Shape;100;p42" descr="rs-logo@4x.png"/>
          <p:cNvPicPr preferRelativeResize="0"/>
          <p:nvPr/>
        </p:nvPicPr>
        <p:blipFill rotWithShape="1">
          <a:blip r:embed="rId2">
            <a:alphaModFix/>
          </a:blip>
          <a:srcRect/>
          <a:stretch/>
        </p:blipFill>
        <p:spPr>
          <a:xfrm>
            <a:off x="8688388" y="5426075"/>
            <a:ext cx="3163887" cy="727075"/>
          </a:xfrm>
          <a:prstGeom prst="rect">
            <a:avLst/>
          </a:prstGeom>
          <a:noFill/>
          <a:ln>
            <a:noFill/>
          </a:ln>
        </p:spPr>
      </p:pic>
      <p:sp>
        <p:nvSpPr>
          <p:cNvPr id="101" name="Google Shape;101;p42"/>
          <p:cNvSpPr txBox="1">
            <a:spLocks noGrp="1"/>
          </p:cNvSpPr>
          <p:nvPr>
            <p:ph type="title"/>
          </p:nvPr>
        </p:nvSpPr>
        <p:spPr>
          <a:xfrm>
            <a:off x="1096963" y="287338"/>
            <a:ext cx="10058400" cy="1449387"/>
          </a:xfrm>
          <a:prstGeom prst="rect">
            <a:avLst/>
          </a:prstGeom>
          <a:noFill/>
          <a:ln>
            <a:noFill/>
          </a:ln>
        </p:spPr>
        <p:txBody>
          <a:bodyPr spcFirstLastPara="1" wrap="square" lIns="45675" tIns="45675" rIns="45675" bIns="45675" anchor="b" anchorCtr="0">
            <a:normAutofit/>
          </a:bodyPr>
          <a:lstStyle>
            <a:lvl1pPr lvl="0" algn="l">
              <a:lnSpc>
                <a:spcPct val="85000"/>
              </a:lnSpc>
              <a:spcBef>
                <a:spcPts val="0"/>
              </a:spcBef>
              <a:spcAft>
                <a:spcPts val="0"/>
              </a:spcAft>
              <a:buClr>
                <a:srgbClr val="FFFFFF"/>
              </a:buClr>
              <a:buSzPts val="3600"/>
              <a:buFont typeface="Open Sans"/>
              <a:buNone/>
              <a:defRPr sz="3600">
                <a:solidFill>
                  <a:srgbClr val="FFFFFF"/>
                </a:solidFill>
              </a:defRPr>
            </a:lvl1pPr>
            <a:lvl2pPr lvl="1" algn="l">
              <a:lnSpc>
                <a:spcPct val="85000"/>
              </a:lnSpc>
              <a:spcBef>
                <a:spcPts val="0"/>
              </a:spcBef>
              <a:spcAft>
                <a:spcPts val="0"/>
              </a:spcAft>
              <a:buClr>
                <a:srgbClr val="404040"/>
              </a:buClr>
              <a:buSzPts val="1800"/>
              <a:buNone/>
              <a:defRPr/>
            </a:lvl2pPr>
            <a:lvl3pPr lvl="2" algn="l">
              <a:lnSpc>
                <a:spcPct val="85000"/>
              </a:lnSpc>
              <a:spcBef>
                <a:spcPts val="0"/>
              </a:spcBef>
              <a:spcAft>
                <a:spcPts val="0"/>
              </a:spcAft>
              <a:buClr>
                <a:srgbClr val="404040"/>
              </a:buClr>
              <a:buSzPts val="1800"/>
              <a:buNone/>
              <a:defRPr/>
            </a:lvl3pPr>
            <a:lvl4pPr lvl="3" algn="l">
              <a:lnSpc>
                <a:spcPct val="85000"/>
              </a:lnSpc>
              <a:spcBef>
                <a:spcPts val="0"/>
              </a:spcBef>
              <a:spcAft>
                <a:spcPts val="0"/>
              </a:spcAft>
              <a:buClr>
                <a:srgbClr val="404040"/>
              </a:buClr>
              <a:buSzPts val="1800"/>
              <a:buNone/>
              <a:defRPr/>
            </a:lvl4pPr>
            <a:lvl5pPr lvl="4" algn="l">
              <a:lnSpc>
                <a:spcPct val="85000"/>
              </a:lnSpc>
              <a:spcBef>
                <a:spcPts val="0"/>
              </a:spcBef>
              <a:spcAft>
                <a:spcPts val="0"/>
              </a:spcAft>
              <a:buClr>
                <a:srgbClr val="404040"/>
              </a:buClr>
              <a:buSzPts val="1800"/>
              <a:buNone/>
              <a:defRPr/>
            </a:lvl5pPr>
            <a:lvl6pPr lvl="5" algn="l">
              <a:lnSpc>
                <a:spcPct val="85000"/>
              </a:lnSpc>
              <a:spcBef>
                <a:spcPts val="0"/>
              </a:spcBef>
              <a:spcAft>
                <a:spcPts val="0"/>
              </a:spcAft>
              <a:buClr>
                <a:srgbClr val="404040"/>
              </a:buClr>
              <a:buSzPts val="1800"/>
              <a:buNone/>
              <a:defRPr/>
            </a:lvl6pPr>
            <a:lvl7pPr lvl="6" algn="l">
              <a:lnSpc>
                <a:spcPct val="85000"/>
              </a:lnSpc>
              <a:spcBef>
                <a:spcPts val="0"/>
              </a:spcBef>
              <a:spcAft>
                <a:spcPts val="0"/>
              </a:spcAft>
              <a:buClr>
                <a:srgbClr val="404040"/>
              </a:buClr>
              <a:buSzPts val="1800"/>
              <a:buNone/>
              <a:defRPr/>
            </a:lvl7pPr>
            <a:lvl8pPr lvl="7" algn="l">
              <a:lnSpc>
                <a:spcPct val="85000"/>
              </a:lnSpc>
              <a:spcBef>
                <a:spcPts val="0"/>
              </a:spcBef>
              <a:spcAft>
                <a:spcPts val="0"/>
              </a:spcAft>
              <a:buClr>
                <a:srgbClr val="404040"/>
              </a:buClr>
              <a:buSzPts val="1800"/>
              <a:buNone/>
              <a:defRPr/>
            </a:lvl8pPr>
            <a:lvl9pPr lvl="8" algn="l">
              <a:lnSpc>
                <a:spcPct val="85000"/>
              </a:lnSpc>
              <a:spcBef>
                <a:spcPts val="0"/>
              </a:spcBef>
              <a:spcAft>
                <a:spcPts val="0"/>
              </a:spcAft>
              <a:buClr>
                <a:srgbClr val="404040"/>
              </a:buClr>
              <a:buSzPts val="1800"/>
              <a:buNone/>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matchingName="Title and Content">
  <p:cSld name="Title and Content">
    <p:spTree>
      <p:nvGrpSpPr>
        <p:cNvPr id="1" name="Shape 102"/>
        <p:cNvGrpSpPr/>
        <p:nvPr/>
      </p:nvGrpSpPr>
      <p:grpSpPr>
        <a:xfrm>
          <a:off x="0" y="0"/>
          <a:ext cx="0" cy="0"/>
          <a:chOff x="0" y="0"/>
          <a:chExt cx="0" cy="0"/>
        </a:xfrm>
      </p:grpSpPr>
      <p:pic>
        <p:nvPicPr>
          <p:cNvPr id="103" name="Google Shape;103;p43" descr="rs-logo@4x.png"/>
          <p:cNvPicPr preferRelativeResize="0"/>
          <p:nvPr/>
        </p:nvPicPr>
        <p:blipFill rotWithShape="1">
          <a:blip r:embed="rId2">
            <a:alphaModFix/>
          </a:blip>
          <a:srcRect/>
          <a:stretch/>
        </p:blipFill>
        <p:spPr>
          <a:xfrm>
            <a:off x="8801100" y="5803900"/>
            <a:ext cx="3163888" cy="727075"/>
          </a:xfrm>
          <a:prstGeom prst="rect">
            <a:avLst/>
          </a:prstGeom>
          <a:noFill/>
          <a:ln>
            <a:noFill/>
          </a:ln>
        </p:spPr>
      </p:pic>
      <p:sp>
        <p:nvSpPr>
          <p:cNvPr id="104" name="Google Shape;104;p43"/>
          <p:cNvSpPr txBox="1">
            <a:spLocks noGrp="1"/>
          </p:cNvSpPr>
          <p:nvPr>
            <p:ph type="title"/>
          </p:nvPr>
        </p:nvSpPr>
        <p:spPr>
          <a:xfrm>
            <a:off x="1096962" y="287336"/>
            <a:ext cx="10058401" cy="1449389"/>
          </a:xfrm>
          <a:prstGeom prst="rect">
            <a:avLst/>
          </a:prstGeom>
          <a:noFill/>
          <a:ln>
            <a:noFill/>
          </a:ln>
        </p:spPr>
        <p:txBody>
          <a:bodyPr spcFirstLastPara="1" wrap="square" lIns="45675" tIns="45675" rIns="45675" bIns="45675" anchor="b" anchorCtr="0">
            <a:normAutofit/>
          </a:bodyPr>
          <a:lstStyle>
            <a:lvl1pPr lvl="0" algn="l">
              <a:lnSpc>
                <a:spcPct val="85000"/>
              </a:lnSpc>
              <a:spcBef>
                <a:spcPts val="0"/>
              </a:spcBef>
              <a:spcAft>
                <a:spcPts val="0"/>
              </a:spcAft>
              <a:buClr>
                <a:srgbClr val="404040"/>
              </a:buClr>
              <a:buSzPts val="4800"/>
              <a:buFont typeface="Open Sans"/>
              <a:buNone/>
              <a:defRPr/>
            </a:lvl1pPr>
            <a:lvl2pPr lvl="1" algn="l">
              <a:lnSpc>
                <a:spcPct val="85000"/>
              </a:lnSpc>
              <a:spcBef>
                <a:spcPts val="0"/>
              </a:spcBef>
              <a:spcAft>
                <a:spcPts val="0"/>
              </a:spcAft>
              <a:buClr>
                <a:srgbClr val="404040"/>
              </a:buClr>
              <a:buSzPts val="1800"/>
              <a:buNone/>
              <a:defRPr/>
            </a:lvl2pPr>
            <a:lvl3pPr lvl="2" algn="l">
              <a:lnSpc>
                <a:spcPct val="85000"/>
              </a:lnSpc>
              <a:spcBef>
                <a:spcPts val="0"/>
              </a:spcBef>
              <a:spcAft>
                <a:spcPts val="0"/>
              </a:spcAft>
              <a:buClr>
                <a:srgbClr val="404040"/>
              </a:buClr>
              <a:buSzPts val="1800"/>
              <a:buNone/>
              <a:defRPr/>
            </a:lvl3pPr>
            <a:lvl4pPr lvl="3" algn="l">
              <a:lnSpc>
                <a:spcPct val="85000"/>
              </a:lnSpc>
              <a:spcBef>
                <a:spcPts val="0"/>
              </a:spcBef>
              <a:spcAft>
                <a:spcPts val="0"/>
              </a:spcAft>
              <a:buClr>
                <a:srgbClr val="404040"/>
              </a:buClr>
              <a:buSzPts val="1800"/>
              <a:buNone/>
              <a:defRPr/>
            </a:lvl4pPr>
            <a:lvl5pPr lvl="4" algn="l">
              <a:lnSpc>
                <a:spcPct val="85000"/>
              </a:lnSpc>
              <a:spcBef>
                <a:spcPts val="0"/>
              </a:spcBef>
              <a:spcAft>
                <a:spcPts val="0"/>
              </a:spcAft>
              <a:buClr>
                <a:srgbClr val="404040"/>
              </a:buClr>
              <a:buSzPts val="1800"/>
              <a:buNone/>
              <a:defRPr/>
            </a:lvl5pPr>
            <a:lvl6pPr lvl="5" algn="l">
              <a:lnSpc>
                <a:spcPct val="85000"/>
              </a:lnSpc>
              <a:spcBef>
                <a:spcPts val="0"/>
              </a:spcBef>
              <a:spcAft>
                <a:spcPts val="0"/>
              </a:spcAft>
              <a:buClr>
                <a:srgbClr val="404040"/>
              </a:buClr>
              <a:buSzPts val="1800"/>
              <a:buNone/>
              <a:defRPr/>
            </a:lvl6pPr>
            <a:lvl7pPr lvl="6" algn="l">
              <a:lnSpc>
                <a:spcPct val="85000"/>
              </a:lnSpc>
              <a:spcBef>
                <a:spcPts val="0"/>
              </a:spcBef>
              <a:spcAft>
                <a:spcPts val="0"/>
              </a:spcAft>
              <a:buClr>
                <a:srgbClr val="404040"/>
              </a:buClr>
              <a:buSzPts val="1800"/>
              <a:buNone/>
              <a:defRPr/>
            </a:lvl7pPr>
            <a:lvl8pPr lvl="7" algn="l">
              <a:lnSpc>
                <a:spcPct val="85000"/>
              </a:lnSpc>
              <a:spcBef>
                <a:spcPts val="0"/>
              </a:spcBef>
              <a:spcAft>
                <a:spcPts val="0"/>
              </a:spcAft>
              <a:buClr>
                <a:srgbClr val="404040"/>
              </a:buClr>
              <a:buSzPts val="1800"/>
              <a:buNone/>
              <a:defRPr/>
            </a:lvl8pPr>
            <a:lvl9pPr lvl="8" algn="l">
              <a:lnSpc>
                <a:spcPct val="85000"/>
              </a:lnSpc>
              <a:spcBef>
                <a:spcPts val="0"/>
              </a:spcBef>
              <a:spcAft>
                <a:spcPts val="0"/>
              </a:spcAft>
              <a:buClr>
                <a:srgbClr val="404040"/>
              </a:buClr>
              <a:buSzPts val="1800"/>
              <a:buNone/>
              <a:defRPr/>
            </a:lvl9pPr>
          </a:lstStyle>
          <a:p>
            <a:endParaRPr/>
          </a:p>
        </p:txBody>
      </p:sp>
      <p:sp>
        <p:nvSpPr>
          <p:cNvPr id="105" name="Google Shape;105;p43"/>
          <p:cNvSpPr txBox="1">
            <a:spLocks noGrp="1"/>
          </p:cNvSpPr>
          <p:nvPr>
            <p:ph type="body" idx="1"/>
          </p:nvPr>
        </p:nvSpPr>
        <p:spPr>
          <a:xfrm>
            <a:off x="609600" y="1600200"/>
            <a:ext cx="10972800" cy="4525963"/>
          </a:xfrm>
          <a:prstGeom prst="rect">
            <a:avLst/>
          </a:prstGeom>
          <a:noFill/>
          <a:ln>
            <a:noFill/>
          </a:ln>
        </p:spPr>
        <p:txBody>
          <a:bodyPr spcFirstLastPara="1" wrap="square" lIns="0" tIns="0" rIns="0" bIns="0" anchor="t" anchorCtr="0">
            <a:noAutofit/>
          </a:bodyPr>
          <a:lstStyle>
            <a:lvl1pPr marL="457200" lvl="0" indent="-355600" algn="l">
              <a:lnSpc>
                <a:spcPct val="90000"/>
              </a:lnSpc>
              <a:spcBef>
                <a:spcPts val="1200"/>
              </a:spcBef>
              <a:spcAft>
                <a:spcPts val="0"/>
              </a:spcAft>
              <a:buSzPts val="2000"/>
              <a:buChar char=" "/>
              <a:defRPr/>
            </a:lvl1pPr>
            <a:lvl2pPr marL="914400" lvl="1" indent="-355600" algn="l">
              <a:lnSpc>
                <a:spcPct val="90000"/>
              </a:lnSpc>
              <a:spcBef>
                <a:spcPts val="1200"/>
              </a:spcBef>
              <a:spcAft>
                <a:spcPts val="0"/>
              </a:spcAft>
              <a:buSzPts val="2000"/>
              <a:buChar char="◦"/>
              <a:defRPr/>
            </a:lvl2pPr>
            <a:lvl3pPr marL="1371600" lvl="2" indent="-355600" algn="l">
              <a:lnSpc>
                <a:spcPct val="90000"/>
              </a:lnSpc>
              <a:spcBef>
                <a:spcPts val="1200"/>
              </a:spcBef>
              <a:spcAft>
                <a:spcPts val="0"/>
              </a:spcAft>
              <a:buSzPts val="2000"/>
              <a:buChar char="◦"/>
              <a:defRPr/>
            </a:lvl3pPr>
            <a:lvl4pPr marL="1828800" lvl="3" indent="-355600" algn="l">
              <a:lnSpc>
                <a:spcPct val="90000"/>
              </a:lnSpc>
              <a:spcBef>
                <a:spcPts val="1200"/>
              </a:spcBef>
              <a:spcAft>
                <a:spcPts val="0"/>
              </a:spcAft>
              <a:buSzPts val="2000"/>
              <a:buChar char="◦"/>
              <a:defRPr/>
            </a:lvl4pPr>
            <a:lvl5pPr marL="2286000" lvl="4" indent="-355600" algn="l">
              <a:lnSpc>
                <a:spcPct val="90000"/>
              </a:lnSpc>
              <a:spcBef>
                <a:spcPts val="1200"/>
              </a:spcBef>
              <a:spcAft>
                <a:spcPts val="0"/>
              </a:spcAft>
              <a:buSzPts val="2000"/>
              <a:buChar char="◦"/>
              <a:defRPr/>
            </a:lvl5pPr>
            <a:lvl6pPr marL="2743200" lvl="5" indent="-355600" algn="l">
              <a:lnSpc>
                <a:spcPct val="90000"/>
              </a:lnSpc>
              <a:spcBef>
                <a:spcPts val="1200"/>
              </a:spcBef>
              <a:spcAft>
                <a:spcPts val="0"/>
              </a:spcAft>
              <a:buSzPts val="2000"/>
              <a:buChar char="◦"/>
              <a:defRPr/>
            </a:lvl6pPr>
            <a:lvl7pPr marL="3200400" lvl="6" indent="-355600" algn="l">
              <a:lnSpc>
                <a:spcPct val="90000"/>
              </a:lnSpc>
              <a:spcBef>
                <a:spcPts val="1200"/>
              </a:spcBef>
              <a:spcAft>
                <a:spcPts val="0"/>
              </a:spcAft>
              <a:buSzPts val="2000"/>
              <a:buChar char="◦"/>
              <a:defRPr/>
            </a:lvl7pPr>
            <a:lvl8pPr marL="3657600" lvl="7" indent="-355600" algn="l">
              <a:lnSpc>
                <a:spcPct val="90000"/>
              </a:lnSpc>
              <a:spcBef>
                <a:spcPts val="1200"/>
              </a:spcBef>
              <a:spcAft>
                <a:spcPts val="0"/>
              </a:spcAft>
              <a:buSzPts val="2000"/>
              <a:buChar char="◦"/>
              <a:defRPr/>
            </a:lvl8pPr>
            <a:lvl9pPr marL="4114800" lvl="8" indent="-355600" algn="l">
              <a:lnSpc>
                <a:spcPct val="90000"/>
              </a:lnSpc>
              <a:spcBef>
                <a:spcPts val="1200"/>
              </a:spcBef>
              <a:spcAft>
                <a:spcPts val="0"/>
              </a:spcAft>
              <a:buSzPts val="2000"/>
              <a:buChar char="◦"/>
              <a:defRPr/>
            </a:lvl9pPr>
          </a:lstStyle>
          <a:p>
            <a:endParaRPr/>
          </a:p>
        </p:txBody>
      </p:sp>
      <p:sp>
        <p:nvSpPr>
          <p:cNvPr id="106" name="Google Shape;106;p43"/>
          <p:cNvSpPr txBox="1">
            <a:spLocks noGrp="1"/>
          </p:cNvSpPr>
          <p:nvPr>
            <p:ph type="ftr" idx="11"/>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2"/>
        <p:cNvGrpSpPr/>
        <p:nvPr/>
      </p:nvGrpSpPr>
      <p:grpSpPr>
        <a:xfrm>
          <a:off x="0" y="0"/>
          <a:ext cx="0" cy="0"/>
          <a:chOff x="0" y="0"/>
          <a:chExt cx="0" cy="0"/>
        </a:xfrm>
      </p:grpSpPr>
      <p:sp>
        <p:nvSpPr>
          <p:cNvPr id="23" name="Google Shape;23;p23"/>
          <p:cNvSpPr txBox="1">
            <a:spLocks noGrp="1"/>
          </p:cNvSpPr>
          <p:nvPr>
            <p:ph type="title"/>
          </p:nvPr>
        </p:nvSpPr>
        <p:spPr>
          <a:xfrm>
            <a:off x="1143000" y="0"/>
            <a:ext cx="10058400" cy="870671"/>
          </a:xfrm>
          <a:prstGeom prst="rect">
            <a:avLst/>
          </a:prstGeom>
          <a:noFill/>
          <a:ln>
            <a:noFill/>
          </a:ln>
        </p:spPr>
        <p:txBody>
          <a:bodyPr spcFirstLastPara="1" wrap="square" lIns="45675" tIns="45675" rIns="45675" bIns="45675" anchor="b" anchorCtr="0">
            <a:normAutofit/>
          </a:bodyPr>
          <a:lstStyle>
            <a:lvl1pPr lvl="0" algn="l">
              <a:lnSpc>
                <a:spcPct val="85000"/>
              </a:lnSpc>
              <a:spcBef>
                <a:spcPts val="0"/>
              </a:spcBef>
              <a:spcAft>
                <a:spcPts val="0"/>
              </a:spcAft>
              <a:buClr>
                <a:schemeClr val="lt1"/>
              </a:buClr>
              <a:buSzPts val="4800"/>
              <a:buFont typeface="Open Sans"/>
              <a:buNone/>
              <a:defRPr>
                <a:solidFill>
                  <a:schemeClr val="lt1"/>
                </a:solidFill>
              </a:defRPr>
            </a:lvl1pPr>
            <a:lvl2pPr lvl="1" algn="l">
              <a:lnSpc>
                <a:spcPct val="85000"/>
              </a:lnSpc>
              <a:spcBef>
                <a:spcPts val="0"/>
              </a:spcBef>
              <a:spcAft>
                <a:spcPts val="0"/>
              </a:spcAft>
              <a:buClr>
                <a:srgbClr val="404040"/>
              </a:buClr>
              <a:buSzPts val="1800"/>
              <a:buNone/>
              <a:defRPr/>
            </a:lvl2pPr>
            <a:lvl3pPr lvl="2" algn="l">
              <a:lnSpc>
                <a:spcPct val="85000"/>
              </a:lnSpc>
              <a:spcBef>
                <a:spcPts val="0"/>
              </a:spcBef>
              <a:spcAft>
                <a:spcPts val="0"/>
              </a:spcAft>
              <a:buClr>
                <a:srgbClr val="404040"/>
              </a:buClr>
              <a:buSzPts val="1800"/>
              <a:buNone/>
              <a:defRPr/>
            </a:lvl3pPr>
            <a:lvl4pPr lvl="3" algn="l">
              <a:lnSpc>
                <a:spcPct val="85000"/>
              </a:lnSpc>
              <a:spcBef>
                <a:spcPts val="0"/>
              </a:spcBef>
              <a:spcAft>
                <a:spcPts val="0"/>
              </a:spcAft>
              <a:buClr>
                <a:srgbClr val="404040"/>
              </a:buClr>
              <a:buSzPts val="1800"/>
              <a:buNone/>
              <a:defRPr/>
            </a:lvl4pPr>
            <a:lvl5pPr lvl="4" algn="l">
              <a:lnSpc>
                <a:spcPct val="85000"/>
              </a:lnSpc>
              <a:spcBef>
                <a:spcPts val="0"/>
              </a:spcBef>
              <a:spcAft>
                <a:spcPts val="0"/>
              </a:spcAft>
              <a:buClr>
                <a:srgbClr val="404040"/>
              </a:buClr>
              <a:buSzPts val="1800"/>
              <a:buNone/>
              <a:defRPr/>
            </a:lvl5pPr>
            <a:lvl6pPr lvl="5" algn="l">
              <a:lnSpc>
                <a:spcPct val="85000"/>
              </a:lnSpc>
              <a:spcBef>
                <a:spcPts val="0"/>
              </a:spcBef>
              <a:spcAft>
                <a:spcPts val="0"/>
              </a:spcAft>
              <a:buClr>
                <a:srgbClr val="404040"/>
              </a:buClr>
              <a:buSzPts val="1800"/>
              <a:buNone/>
              <a:defRPr/>
            </a:lvl6pPr>
            <a:lvl7pPr lvl="6" algn="l">
              <a:lnSpc>
                <a:spcPct val="85000"/>
              </a:lnSpc>
              <a:spcBef>
                <a:spcPts val="0"/>
              </a:spcBef>
              <a:spcAft>
                <a:spcPts val="0"/>
              </a:spcAft>
              <a:buClr>
                <a:srgbClr val="404040"/>
              </a:buClr>
              <a:buSzPts val="1800"/>
              <a:buNone/>
              <a:defRPr/>
            </a:lvl7pPr>
            <a:lvl8pPr lvl="7" algn="l">
              <a:lnSpc>
                <a:spcPct val="85000"/>
              </a:lnSpc>
              <a:spcBef>
                <a:spcPts val="0"/>
              </a:spcBef>
              <a:spcAft>
                <a:spcPts val="0"/>
              </a:spcAft>
              <a:buClr>
                <a:srgbClr val="404040"/>
              </a:buClr>
              <a:buSzPts val="1800"/>
              <a:buNone/>
              <a:defRPr/>
            </a:lvl8pPr>
            <a:lvl9pPr lvl="8" algn="l">
              <a:lnSpc>
                <a:spcPct val="85000"/>
              </a:lnSpc>
              <a:spcBef>
                <a:spcPts val="0"/>
              </a:spcBef>
              <a:spcAft>
                <a:spcPts val="0"/>
              </a:spcAft>
              <a:buClr>
                <a:srgbClr val="404040"/>
              </a:buClr>
              <a:buSzPts val="1800"/>
              <a:buNone/>
              <a:defRPr/>
            </a:lvl9pPr>
          </a:lstStyle>
          <a:p>
            <a:endParaRPr/>
          </a:p>
        </p:txBody>
      </p:sp>
      <p:sp>
        <p:nvSpPr>
          <p:cNvPr id="24" name="Google Shape;24;p23"/>
          <p:cNvSpPr txBox="1">
            <a:spLocks noGrp="1"/>
          </p:cNvSpPr>
          <p:nvPr>
            <p:ph type="body" idx="1"/>
          </p:nvPr>
        </p:nvSpPr>
        <p:spPr>
          <a:xfrm>
            <a:off x="838201" y="994352"/>
            <a:ext cx="5181600" cy="4351338"/>
          </a:xfrm>
          <a:prstGeom prst="rect">
            <a:avLst/>
          </a:prstGeom>
          <a:noFill/>
          <a:ln>
            <a:noFill/>
          </a:ln>
        </p:spPr>
        <p:txBody>
          <a:bodyPr spcFirstLastPara="1" wrap="square" lIns="0" tIns="0" rIns="0" bIns="0" anchor="t" anchorCtr="0">
            <a:noAutofit/>
          </a:bodyPr>
          <a:lstStyle>
            <a:lvl1pPr marL="457200" lvl="0" indent="-355600" algn="l">
              <a:lnSpc>
                <a:spcPct val="90000"/>
              </a:lnSpc>
              <a:spcBef>
                <a:spcPts val="1200"/>
              </a:spcBef>
              <a:spcAft>
                <a:spcPts val="0"/>
              </a:spcAft>
              <a:buSzPts val="2000"/>
              <a:buChar char=" "/>
              <a:defRPr/>
            </a:lvl1pPr>
            <a:lvl2pPr marL="914400" lvl="1" indent="-355600" algn="l">
              <a:lnSpc>
                <a:spcPct val="90000"/>
              </a:lnSpc>
              <a:spcBef>
                <a:spcPts val="1200"/>
              </a:spcBef>
              <a:spcAft>
                <a:spcPts val="0"/>
              </a:spcAft>
              <a:buSzPts val="2000"/>
              <a:buChar char="◦"/>
              <a:defRPr/>
            </a:lvl2pPr>
            <a:lvl3pPr marL="1371600" lvl="2" indent="-355600" algn="l">
              <a:lnSpc>
                <a:spcPct val="90000"/>
              </a:lnSpc>
              <a:spcBef>
                <a:spcPts val="1200"/>
              </a:spcBef>
              <a:spcAft>
                <a:spcPts val="0"/>
              </a:spcAft>
              <a:buSzPts val="2000"/>
              <a:buChar char="◦"/>
              <a:defRPr/>
            </a:lvl3pPr>
            <a:lvl4pPr marL="1828800" lvl="3" indent="-355600" algn="l">
              <a:lnSpc>
                <a:spcPct val="90000"/>
              </a:lnSpc>
              <a:spcBef>
                <a:spcPts val="1200"/>
              </a:spcBef>
              <a:spcAft>
                <a:spcPts val="0"/>
              </a:spcAft>
              <a:buSzPts val="2000"/>
              <a:buChar char="◦"/>
              <a:defRPr/>
            </a:lvl4pPr>
            <a:lvl5pPr marL="2286000" lvl="4" indent="-355600" algn="l">
              <a:lnSpc>
                <a:spcPct val="90000"/>
              </a:lnSpc>
              <a:spcBef>
                <a:spcPts val="1200"/>
              </a:spcBef>
              <a:spcAft>
                <a:spcPts val="0"/>
              </a:spcAft>
              <a:buSzPts val="2000"/>
              <a:buChar char="◦"/>
              <a:defRPr/>
            </a:lvl5pPr>
            <a:lvl6pPr marL="2743200" lvl="5" indent="-355600" algn="l">
              <a:lnSpc>
                <a:spcPct val="90000"/>
              </a:lnSpc>
              <a:spcBef>
                <a:spcPts val="1200"/>
              </a:spcBef>
              <a:spcAft>
                <a:spcPts val="0"/>
              </a:spcAft>
              <a:buSzPts val="2000"/>
              <a:buChar char="◦"/>
              <a:defRPr/>
            </a:lvl6pPr>
            <a:lvl7pPr marL="3200400" lvl="6" indent="-355600" algn="l">
              <a:lnSpc>
                <a:spcPct val="90000"/>
              </a:lnSpc>
              <a:spcBef>
                <a:spcPts val="1200"/>
              </a:spcBef>
              <a:spcAft>
                <a:spcPts val="0"/>
              </a:spcAft>
              <a:buSzPts val="2000"/>
              <a:buChar char="◦"/>
              <a:defRPr/>
            </a:lvl7pPr>
            <a:lvl8pPr marL="3657600" lvl="7" indent="-355600" algn="l">
              <a:lnSpc>
                <a:spcPct val="90000"/>
              </a:lnSpc>
              <a:spcBef>
                <a:spcPts val="1200"/>
              </a:spcBef>
              <a:spcAft>
                <a:spcPts val="0"/>
              </a:spcAft>
              <a:buSzPts val="2000"/>
              <a:buChar char="◦"/>
              <a:defRPr/>
            </a:lvl8pPr>
            <a:lvl9pPr marL="4114800" lvl="8" indent="-355600" algn="l">
              <a:lnSpc>
                <a:spcPct val="90000"/>
              </a:lnSpc>
              <a:spcBef>
                <a:spcPts val="1200"/>
              </a:spcBef>
              <a:spcAft>
                <a:spcPts val="0"/>
              </a:spcAft>
              <a:buSzPts val="2000"/>
              <a:buChar char="◦"/>
              <a:defRPr/>
            </a:lvl9pPr>
          </a:lstStyle>
          <a:p>
            <a:endParaRPr/>
          </a:p>
        </p:txBody>
      </p:sp>
      <p:sp>
        <p:nvSpPr>
          <p:cNvPr id="25" name="Google Shape;25;p23"/>
          <p:cNvSpPr txBox="1">
            <a:spLocks noGrp="1"/>
          </p:cNvSpPr>
          <p:nvPr>
            <p:ph type="body" idx="2"/>
          </p:nvPr>
        </p:nvSpPr>
        <p:spPr>
          <a:xfrm>
            <a:off x="6172200" y="994352"/>
            <a:ext cx="5181600" cy="4351338"/>
          </a:xfrm>
          <a:prstGeom prst="rect">
            <a:avLst/>
          </a:prstGeom>
          <a:noFill/>
          <a:ln>
            <a:noFill/>
          </a:ln>
        </p:spPr>
        <p:txBody>
          <a:bodyPr spcFirstLastPara="1" wrap="square" lIns="0" tIns="0" rIns="0" bIns="0" anchor="t" anchorCtr="0">
            <a:noAutofit/>
          </a:bodyPr>
          <a:lstStyle>
            <a:lvl1pPr marL="457200" lvl="0" indent="-355600" algn="l">
              <a:lnSpc>
                <a:spcPct val="90000"/>
              </a:lnSpc>
              <a:spcBef>
                <a:spcPts val="1200"/>
              </a:spcBef>
              <a:spcAft>
                <a:spcPts val="0"/>
              </a:spcAft>
              <a:buSzPts val="2000"/>
              <a:buChar char=" "/>
              <a:defRPr/>
            </a:lvl1pPr>
            <a:lvl2pPr marL="914400" lvl="1" indent="-355600" algn="l">
              <a:lnSpc>
                <a:spcPct val="90000"/>
              </a:lnSpc>
              <a:spcBef>
                <a:spcPts val="1200"/>
              </a:spcBef>
              <a:spcAft>
                <a:spcPts val="0"/>
              </a:spcAft>
              <a:buSzPts val="2000"/>
              <a:buChar char="◦"/>
              <a:defRPr/>
            </a:lvl2pPr>
            <a:lvl3pPr marL="1371600" lvl="2" indent="-355600" algn="l">
              <a:lnSpc>
                <a:spcPct val="90000"/>
              </a:lnSpc>
              <a:spcBef>
                <a:spcPts val="1200"/>
              </a:spcBef>
              <a:spcAft>
                <a:spcPts val="0"/>
              </a:spcAft>
              <a:buSzPts val="2000"/>
              <a:buChar char="◦"/>
              <a:defRPr/>
            </a:lvl3pPr>
            <a:lvl4pPr marL="1828800" lvl="3" indent="-355600" algn="l">
              <a:lnSpc>
                <a:spcPct val="90000"/>
              </a:lnSpc>
              <a:spcBef>
                <a:spcPts val="1200"/>
              </a:spcBef>
              <a:spcAft>
                <a:spcPts val="0"/>
              </a:spcAft>
              <a:buSzPts val="2000"/>
              <a:buChar char="◦"/>
              <a:defRPr/>
            </a:lvl4pPr>
            <a:lvl5pPr marL="2286000" lvl="4" indent="-355600" algn="l">
              <a:lnSpc>
                <a:spcPct val="90000"/>
              </a:lnSpc>
              <a:spcBef>
                <a:spcPts val="1200"/>
              </a:spcBef>
              <a:spcAft>
                <a:spcPts val="0"/>
              </a:spcAft>
              <a:buSzPts val="2000"/>
              <a:buChar char="◦"/>
              <a:defRPr/>
            </a:lvl5pPr>
            <a:lvl6pPr marL="2743200" lvl="5" indent="-355600" algn="l">
              <a:lnSpc>
                <a:spcPct val="90000"/>
              </a:lnSpc>
              <a:spcBef>
                <a:spcPts val="1200"/>
              </a:spcBef>
              <a:spcAft>
                <a:spcPts val="0"/>
              </a:spcAft>
              <a:buSzPts val="2000"/>
              <a:buChar char="◦"/>
              <a:defRPr/>
            </a:lvl6pPr>
            <a:lvl7pPr marL="3200400" lvl="6" indent="-355600" algn="l">
              <a:lnSpc>
                <a:spcPct val="90000"/>
              </a:lnSpc>
              <a:spcBef>
                <a:spcPts val="1200"/>
              </a:spcBef>
              <a:spcAft>
                <a:spcPts val="0"/>
              </a:spcAft>
              <a:buSzPts val="2000"/>
              <a:buChar char="◦"/>
              <a:defRPr/>
            </a:lvl7pPr>
            <a:lvl8pPr marL="3657600" lvl="7" indent="-355600" algn="l">
              <a:lnSpc>
                <a:spcPct val="90000"/>
              </a:lnSpc>
              <a:spcBef>
                <a:spcPts val="1200"/>
              </a:spcBef>
              <a:spcAft>
                <a:spcPts val="0"/>
              </a:spcAft>
              <a:buSzPts val="2000"/>
              <a:buChar char="◦"/>
              <a:defRPr/>
            </a:lvl8pPr>
            <a:lvl9pPr marL="4114800" lvl="8" indent="-355600" algn="l">
              <a:lnSpc>
                <a:spcPct val="90000"/>
              </a:lnSpc>
              <a:spcBef>
                <a:spcPts val="1200"/>
              </a:spcBef>
              <a:spcAft>
                <a:spcPts val="0"/>
              </a:spcAft>
              <a:buSzPts val="20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26"/>
        <p:cNvGrpSpPr/>
        <p:nvPr/>
      </p:nvGrpSpPr>
      <p:grpSpPr>
        <a:xfrm>
          <a:off x="0" y="0"/>
          <a:ext cx="0" cy="0"/>
          <a:chOff x="0" y="0"/>
          <a:chExt cx="0" cy="0"/>
        </a:xfrm>
      </p:grpSpPr>
      <p:sp>
        <p:nvSpPr>
          <p:cNvPr id="27" name="Google Shape;27;p24"/>
          <p:cNvSpPr txBox="1">
            <a:spLocks noGrp="1"/>
          </p:cNvSpPr>
          <p:nvPr>
            <p:ph type="title"/>
          </p:nvPr>
        </p:nvSpPr>
        <p:spPr>
          <a:xfrm>
            <a:off x="1096963" y="264318"/>
            <a:ext cx="10058400" cy="519453"/>
          </a:xfrm>
          <a:prstGeom prst="rect">
            <a:avLst/>
          </a:prstGeom>
          <a:noFill/>
          <a:ln>
            <a:noFill/>
          </a:ln>
        </p:spPr>
        <p:txBody>
          <a:bodyPr spcFirstLastPara="1" wrap="square" lIns="45675" tIns="45675" rIns="45675" bIns="45675" anchor="b" anchorCtr="0">
            <a:normAutofit/>
          </a:bodyPr>
          <a:lstStyle>
            <a:lvl1pPr lvl="0" algn="l">
              <a:lnSpc>
                <a:spcPct val="85000"/>
              </a:lnSpc>
              <a:spcBef>
                <a:spcPts val="0"/>
              </a:spcBef>
              <a:spcAft>
                <a:spcPts val="0"/>
              </a:spcAft>
              <a:buClr>
                <a:srgbClr val="FFFFFF"/>
              </a:buClr>
              <a:buSzPts val="3600"/>
              <a:buFont typeface="Open Sans"/>
              <a:buNone/>
              <a:defRPr sz="3600">
                <a:solidFill>
                  <a:srgbClr val="FFFFFF"/>
                </a:solidFill>
              </a:defRPr>
            </a:lvl1pPr>
            <a:lvl2pPr lvl="1" algn="l">
              <a:lnSpc>
                <a:spcPct val="85000"/>
              </a:lnSpc>
              <a:spcBef>
                <a:spcPts val="0"/>
              </a:spcBef>
              <a:spcAft>
                <a:spcPts val="0"/>
              </a:spcAft>
              <a:buClr>
                <a:srgbClr val="404040"/>
              </a:buClr>
              <a:buSzPts val="1800"/>
              <a:buNone/>
              <a:defRPr/>
            </a:lvl2pPr>
            <a:lvl3pPr lvl="2" algn="l">
              <a:lnSpc>
                <a:spcPct val="85000"/>
              </a:lnSpc>
              <a:spcBef>
                <a:spcPts val="0"/>
              </a:spcBef>
              <a:spcAft>
                <a:spcPts val="0"/>
              </a:spcAft>
              <a:buClr>
                <a:srgbClr val="404040"/>
              </a:buClr>
              <a:buSzPts val="1800"/>
              <a:buNone/>
              <a:defRPr/>
            </a:lvl3pPr>
            <a:lvl4pPr lvl="3" algn="l">
              <a:lnSpc>
                <a:spcPct val="85000"/>
              </a:lnSpc>
              <a:spcBef>
                <a:spcPts val="0"/>
              </a:spcBef>
              <a:spcAft>
                <a:spcPts val="0"/>
              </a:spcAft>
              <a:buClr>
                <a:srgbClr val="404040"/>
              </a:buClr>
              <a:buSzPts val="1800"/>
              <a:buNone/>
              <a:defRPr/>
            </a:lvl4pPr>
            <a:lvl5pPr lvl="4" algn="l">
              <a:lnSpc>
                <a:spcPct val="85000"/>
              </a:lnSpc>
              <a:spcBef>
                <a:spcPts val="0"/>
              </a:spcBef>
              <a:spcAft>
                <a:spcPts val="0"/>
              </a:spcAft>
              <a:buClr>
                <a:srgbClr val="404040"/>
              </a:buClr>
              <a:buSzPts val="1800"/>
              <a:buNone/>
              <a:defRPr/>
            </a:lvl5pPr>
            <a:lvl6pPr lvl="5" algn="l">
              <a:lnSpc>
                <a:spcPct val="85000"/>
              </a:lnSpc>
              <a:spcBef>
                <a:spcPts val="0"/>
              </a:spcBef>
              <a:spcAft>
                <a:spcPts val="0"/>
              </a:spcAft>
              <a:buClr>
                <a:srgbClr val="404040"/>
              </a:buClr>
              <a:buSzPts val="1800"/>
              <a:buNone/>
              <a:defRPr/>
            </a:lvl6pPr>
            <a:lvl7pPr lvl="6" algn="l">
              <a:lnSpc>
                <a:spcPct val="85000"/>
              </a:lnSpc>
              <a:spcBef>
                <a:spcPts val="0"/>
              </a:spcBef>
              <a:spcAft>
                <a:spcPts val="0"/>
              </a:spcAft>
              <a:buClr>
                <a:srgbClr val="404040"/>
              </a:buClr>
              <a:buSzPts val="1800"/>
              <a:buNone/>
              <a:defRPr/>
            </a:lvl7pPr>
            <a:lvl8pPr lvl="7" algn="l">
              <a:lnSpc>
                <a:spcPct val="85000"/>
              </a:lnSpc>
              <a:spcBef>
                <a:spcPts val="0"/>
              </a:spcBef>
              <a:spcAft>
                <a:spcPts val="0"/>
              </a:spcAft>
              <a:buClr>
                <a:srgbClr val="404040"/>
              </a:buClr>
              <a:buSzPts val="1800"/>
              <a:buNone/>
              <a:defRPr/>
            </a:lvl8pPr>
            <a:lvl9pPr lvl="8" algn="l">
              <a:lnSpc>
                <a:spcPct val="85000"/>
              </a:lnSpc>
              <a:spcBef>
                <a:spcPts val="0"/>
              </a:spcBef>
              <a:spcAft>
                <a:spcPts val="0"/>
              </a:spcAft>
              <a:buClr>
                <a:srgbClr val="404040"/>
              </a:buClr>
              <a:buSzPts val="1800"/>
              <a:buNone/>
              <a:defRPr/>
            </a:lvl9pPr>
          </a:lstStyle>
          <a:p>
            <a:endParaRPr/>
          </a:p>
        </p:txBody>
      </p:sp>
      <p:sp>
        <p:nvSpPr>
          <p:cNvPr id="28" name="Google Shape;28;p24"/>
          <p:cNvSpPr txBox="1">
            <a:spLocks noGrp="1"/>
          </p:cNvSpPr>
          <p:nvPr>
            <p:ph type="body" idx="1"/>
          </p:nvPr>
        </p:nvSpPr>
        <p:spPr>
          <a:xfrm>
            <a:off x="1096963" y="1181244"/>
            <a:ext cx="10058400" cy="4022725"/>
          </a:xfrm>
          <a:prstGeom prst="rect">
            <a:avLst/>
          </a:prstGeom>
          <a:noFill/>
          <a:ln>
            <a:noFill/>
          </a:ln>
        </p:spPr>
        <p:txBody>
          <a:bodyPr spcFirstLastPara="1" wrap="square" lIns="0" tIns="0" rIns="0" bIns="0" anchor="t" anchorCtr="0">
            <a:noAutofit/>
          </a:bodyPr>
          <a:lstStyle>
            <a:lvl1pPr marL="457200" lvl="0" indent="-355600" algn="l">
              <a:lnSpc>
                <a:spcPct val="90000"/>
              </a:lnSpc>
              <a:spcBef>
                <a:spcPts val="1200"/>
              </a:spcBef>
              <a:spcAft>
                <a:spcPts val="0"/>
              </a:spcAft>
              <a:buClr>
                <a:schemeClr val="accent1"/>
              </a:buClr>
              <a:buSzPts val="2000"/>
              <a:buFont typeface="Arial"/>
              <a:buChar char="•"/>
              <a:defRPr sz="2000" b="0">
                <a:solidFill>
                  <a:srgbClr val="404040"/>
                </a:solidFill>
                <a:latin typeface="Open Sans"/>
                <a:ea typeface="Open Sans"/>
                <a:cs typeface="Open Sans"/>
                <a:sym typeface="Open Sans"/>
              </a:defRPr>
            </a:lvl1pPr>
            <a:lvl2pPr marL="914400" lvl="1" indent="-355600" algn="l">
              <a:lnSpc>
                <a:spcPct val="90000"/>
              </a:lnSpc>
              <a:spcBef>
                <a:spcPts val="1200"/>
              </a:spcBef>
              <a:spcAft>
                <a:spcPts val="0"/>
              </a:spcAft>
              <a:buClr>
                <a:schemeClr val="accent1"/>
              </a:buClr>
              <a:buSzPts val="2000"/>
              <a:buFont typeface="Arial"/>
              <a:buChar char="•"/>
              <a:defRPr sz="1800" b="0">
                <a:solidFill>
                  <a:srgbClr val="404040"/>
                </a:solidFill>
                <a:latin typeface="Open Sans"/>
                <a:ea typeface="Open Sans"/>
                <a:cs typeface="Open Sans"/>
                <a:sym typeface="Open Sans"/>
              </a:defRPr>
            </a:lvl2pPr>
            <a:lvl3pPr marL="1371600" lvl="2" indent="-355600" algn="l">
              <a:lnSpc>
                <a:spcPct val="90000"/>
              </a:lnSpc>
              <a:spcBef>
                <a:spcPts val="1200"/>
              </a:spcBef>
              <a:spcAft>
                <a:spcPts val="0"/>
              </a:spcAft>
              <a:buClr>
                <a:schemeClr val="accent1"/>
              </a:buClr>
              <a:buSzPts val="2000"/>
              <a:buFont typeface="Arial"/>
              <a:buChar char="•"/>
              <a:defRPr sz="1400" b="0">
                <a:solidFill>
                  <a:srgbClr val="404040"/>
                </a:solidFill>
                <a:latin typeface="Open Sans"/>
                <a:ea typeface="Open Sans"/>
                <a:cs typeface="Open Sans"/>
                <a:sym typeface="Open Sans"/>
              </a:defRPr>
            </a:lvl3pPr>
            <a:lvl4pPr marL="1828800" lvl="3" indent="-355600" algn="l">
              <a:lnSpc>
                <a:spcPct val="90000"/>
              </a:lnSpc>
              <a:spcBef>
                <a:spcPts val="1200"/>
              </a:spcBef>
              <a:spcAft>
                <a:spcPts val="0"/>
              </a:spcAft>
              <a:buClr>
                <a:schemeClr val="accent1"/>
              </a:buClr>
              <a:buSzPts val="2000"/>
              <a:buFont typeface="Arial"/>
              <a:buChar char="•"/>
              <a:defRPr sz="1400" b="0">
                <a:solidFill>
                  <a:srgbClr val="404040"/>
                </a:solidFill>
                <a:latin typeface="Open Sans"/>
                <a:ea typeface="Open Sans"/>
                <a:cs typeface="Open Sans"/>
                <a:sym typeface="Open Sans"/>
              </a:defRPr>
            </a:lvl4pPr>
            <a:lvl5pPr marL="2286000" lvl="4" indent="-355600" algn="l">
              <a:lnSpc>
                <a:spcPct val="90000"/>
              </a:lnSpc>
              <a:spcBef>
                <a:spcPts val="1200"/>
              </a:spcBef>
              <a:spcAft>
                <a:spcPts val="0"/>
              </a:spcAft>
              <a:buClr>
                <a:schemeClr val="accent1"/>
              </a:buClr>
              <a:buSzPts val="2000"/>
              <a:buFont typeface="Arial"/>
              <a:buChar char="•"/>
              <a:defRPr sz="1400" b="0">
                <a:solidFill>
                  <a:srgbClr val="404040"/>
                </a:solidFill>
                <a:latin typeface="Open Sans"/>
                <a:ea typeface="Open Sans"/>
                <a:cs typeface="Open Sans"/>
                <a:sym typeface="Open Sans"/>
              </a:defRPr>
            </a:lvl5pPr>
            <a:lvl6pPr marL="2743200" lvl="5" indent="-355600" algn="l">
              <a:lnSpc>
                <a:spcPct val="90000"/>
              </a:lnSpc>
              <a:spcBef>
                <a:spcPts val="1200"/>
              </a:spcBef>
              <a:spcAft>
                <a:spcPts val="0"/>
              </a:spcAft>
              <a:buSzPts val="2000"/>
              <a:buChar char="◦"/>
              <a:defRPr/>
            </a:lvl6pPr>
            <a:lvl7pPr marL="3200400" lvl="6" indent="-355600" algn="l">
              <a:lnSpc>
                <a:spcPct val="90000"/>
              </a:lnSpc>
              <a:spcBef>
                <a:spcPts val="1200"/>
              </a:spcBef>
              <a:spcAft>
                <a:spcPts val="0"/>
              </a:spcAft>
              <a:buSzPts val="2000"/>
              <a:buChar char="◦"/>
              <a:defRPr/>
            </a:lvl7pPr>
            <a:lvl8pPr marL="3657600" lvl="7" indent="-355600" algn="l">
              <a:lnSpc>
                <a:spcPct val="90000"/>
              </a:lnSpc>
              <a:spcBef>
                <a:spcPts val="1200"/>
              </a:spcBef>
              <a:spcAft>
                <a:spcPts val="0"/>
              </a:spcAft>
              <a:buSzPts val="2000"/>
              <a:buChar char="◦"/>
              <a:defRPr/>
            </a:lvl8pPr>
            <a:lvl9pPr marL="4114800" lvl="8" indent="-355600" algn="l">
              <a:lnSpc>
                <a:spcPct val="90000"/>
              </a:lnSpc>
              <a:spcBef>
                <a:spcPts val="1200"/>
              </a:spcBef>
              <a:spcAft>
                <a:spcPts val="0"/>
              </a:spcAft>
              <a:buSzPts val="20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_OBJECTS" type="tx">
  <p:cSld name="TITLE_AND_BODY">
    <p:spTree>
      <p:nvGrpSpPr>
        <p:cNvPr id="1" name="Shape 29"/>
        <p:cNvGrpSpPr/>
        <p:nvPr/>
      </p:nvGrpSpPr>
      <p:grpSpPr>
        <a:xfrm>
          <a:off x="0" y="0"/>
          <a:ext cx="0" cy="0"/>
          <a:chOff x="0" y="0"/>
          <a:chExt cx="0" cy="0"/>
        </a:xfrm>
      </p:grpSpPr>
      <p:sp>
        <p:nvSpPr>
          <p:cNvPr id="30" name="Google Shape;30;p25"/>
          <p:cNvSpPr txBox="1">
            <a:spLocks noGrp="1"/>
          </p:cNvSpPr>
          <p:nvPr>
            <p:ph type="title"/>
          </p:nvPr>
        </p:nvSpPr>
        <p:spPr>
          <a:xfrm>
            <a:off x="1096962" y="287336"/>
            <a:ext cx="10058401" cy="1449389"/>
          </a:xfrm>
          <a:prstGeom prst="rect">
            <a:avLst/>
          </a:prstGeom>
          <a:noFill/>
          <a:ln>
            <a:noFill/>
          </a:ln>
        </p:spPr>
        <p:txBody>
          <a:bodyPr spcFirstLastPara="1" wrap="square" lIns="45675" tIns="45675" rIns="45675" bIns="45675" anchor="b" anchorCtr="0">
            <a:normAutofit/>
          </a:bodyPr>
          <a:lstStyle>
            <a:lvl1pPr lvl="0" algn="l">
              <a:lnSpc>
                <a:spcPct val="85000"/>
              </a:lnSpc>
              <a:spcBef>
                <a:spcPts val="0"/>
              </a:spcBef>
              <a:spcAft>
                <a:spcPts val="0"/>
              </a:spcAft>
              <a:buClr>
                <a:srgbClr val="404040"/>
              </a:buClr>
              <a:buSzPts val="1800"/>
              <a:buNone/>
              <a:defRPr/>
            </a:lvl1pPr>
            <a:lvl2pPr lvl="1" algn="l">
              <a:lnSpc>
                <a:spcPct val="85000"/>
              </a:lnSpc>
              <a:spcBef>
                <a:spcPts val="0"/>
              </a:spcBef>
              <a:spcAft>
                <a:spcPts val="0"/>
              </a:spcAft>
              <a:buClr>
                <a:srgbClr val="404040"/>
              </a:buClr>
              <a:buSzPts val="1800"/>
              <a:buNone/>
              <a:defRPr/>
            </a:lvl2pPr>
            <a:lvl3pPr lvl="2" algn="l">
              <a:lnSpc>
                <a:spcPct val="85000"/>
              </a:lnSpc>
              <a:spcBef>
                <a:spcPts val="0"/>
              </a:spcBef>
              <a:spcAft>
                <a:spcPts val="0"/>
              </a:spcAft>
              <a:buClr>
                <a:srgbClr val="404040"/>
              </a:buClr>
              <a:buSzPts val="1800"/>
              <a:buNone/>
              <a:defRPr/>
            </a:lvl3pPr>
            <a:lvl4pPr lvl="3" algn="l">
              <a:lnSpc>
                <a:spcPct val="85000"/>
              </a:lnSpc>
              <a:spcBef>
                <a:spcPts val="0"/>
              </a:spcBef>
              <a:spcAft>
                <a:spcPts val="0"/>
              </a:spcAft>
              <a:buClr>
                <a:srgbClr val="404040"/>
              </a:buClr>
              <a:buSzPts val="1800"/>
              <a:buNone/>
              <a:defRPr/>
            </a:lvl4pPr>
            <a:lvl5pPr lvl="4" algn="l">
              <a:lnSpc>
                <a:spcPct val="85000"/>
              </a:lnSpc>
              <a:spcBef>
                <a:spcPts val="0"/>
              </a:spcBef>
              <a:spcAft>
                <a:spcPts val="0"/>
              </a:spcAft>
              <a:buClr>
                <a:srgbClr val="404040"/>
              </a:buClr>
              <a:buSzPts val="1800"/>
              <a:buNone/>
              <a:defRPr/>
            </a:lvl5pPr>
            <a:lvl6pPr lvl="5" algn="l">
              <a:lnSpc>
                <a:spcPct val="85000"/>
              </a:lnSpc>
              <a:spcBef>
                <a:spcPts val="0"/>
              </a:spcBef>
              <a:spcAft>
                <a:spcPts val="0"/>
              </a:spcAft>
              <a:buClr>
                <a:srgbClr val="404040"/>
              </a:buClr>
              <a:buSzPts val="1800"/>
              <a:buNone/>
              <a:defRPr/>
            </a:lvl6pPr>
            <a:lvl7pPr lvl="6" algn="l">
              <a:lnSpc>
                <a:spcPct val="85000"/>
              </a:lnSpc>
              <a:spcBef>
                <a:spcPts val="0"/>
              </a:spcBef>
              <a:spcAft>
                <a:spcPts val="0"/>
              </a:spcAft>
              <a:buClr>
                <a:srgbClr val="404040"/>
              </a:buClr>
              <a:buSzPts val="1800"/>
              <a:buNone/>
              <a:defRPr/>
            </a:lvl7pPr>
            <a:lvl8pPr lvl="7" algn="l">
              <a:lnSpc>
                <a:spcPct val="85000"/>
              </a:lnSpc>
              <a:spcBef>
                <a:spcPts val="0"/>
              </a:spcBef>
              <a:spcAft>
                <a:spcPts val="0"/>
              </a:spcAft>
              <a:buClr>
                <a:srgbClr val="404040"/>
              </a:buClr>
              <a:buSzPts val="1800"/>
              <a:buNone/>
              <a:defRPr/>
            </a:lvl8pPr>
            <a:lvl9pPr lvl="8" algn="l">
              <a:lnSpc>
                <a:spcPct val="85000"/>
              </a:lnSpc>
              <a:spcBef>
                <a:spcPts val="0"/>
              </a:spcBef>
              <a:spcAft>
                <a:spcPts val="0"/>
              </a:spcAft>
              <a:buClr>
                <a:srgbClr val="404040"/>
              </a:buClr>
              <a:buSzPts val="1800"/>
              <a:buNone/>
              <a:defRPr/>
            </a:lvl9pPr>
          </a:lstStyle>
          <a:p>
            <a:endParaRPr/>
          </a:p>
        </p:txBody>
      </p:sp>
      <p:sp>
        <p:nvSpPr>
          <p:cNvPr id="31" name="Google Shape;31;p25"/>
          <p:cNvSpPr txBox="1">
            <a:spLocks noGrp="1"/>
          </p:cNvSpPr>
          <p:nvPr>
            <p:ph type="body" idx="1"/>
          </p:nvPr>
        </p:nvSpPr>
        <p:spPr>
          <a:xfrm>
            <a:off x="838200" y="1825625"/>
            <a:ext cx="5181600" cy="4351338"/>
          </a:xfrm>
          <a:prstGeom prst="rect">
            <a:avLst/>
          </a:prstGeom>
          <a:noFill/>
          <a:ln>
            <a:noFill/>
          </a:ln>
        </p:spPr>
        <p:txBody>
          <a:bodyPr spcFirstLastPara="1" wrap="square" lIns="0" tIns="0" rIns="0" bIns="0" anchor="t" anchorCtr="0">
            <a:normAutofit/>
          </a:bodyPr>
          <a:lstStyle>
            <a:lvl1pPr marL="457200" lvl="0" indent="-355600" algn="l">
              <a:lnSpc>
                <a:spcPct val="90000"/>
              </a:lnSpc>
              <a:spcBef>
                <a:spcPts val="1200"/>
              </a:spcBef>
              <a:spcAft>
                <a:spcPts val="0"/>
              </a:spcAft>
              <a:buSzPts val="2000"/>
              <a:buChar char=" "/>
              <a:defRPr/>
            </a:lvl1pPr>
            <a:lvl2pPr marL="914400" lvl="1" indent="-355600" algn="l">
              <a:lnSpc>
                <a:spcPct val="90000"/>
              </a:lnSpc>
              <a:spcBef>
                <a:spcPts val="1200"/>
              </a:spcBef>
              <a:spcAft>
                <a:spcPts val="0"/>
              </a:spcAft>
              <a:buSzPts val="2000"/>
              <a:buChar char="◦"/>
              <a:defRPr/>
            </a:lvl2pPr>
            <a:lvl3pPr marL="1371600" lvl="2" indent="-355600" algn="l">
              <a:lnSpc>
                <a:spcPct val="90000"/>
              </a:lnSpc>
              <a:spcBef>
                <a:spcPts val="1200"/>
              </a:spcBef>
              <a:spcAft>
                <a:spcPts val="0"/>
              </a:spcAft>
              <a:buSzPts val="2000"/>
              <a:buChar char="◦"/>
              <a:defRPr/>
            </a:lvl3pPr>
            <a:lvl4pPr marL="1828800" lvl="3" indent="-355600" algn="l">
              <a:lnSpc>
                <a:spcPct val="90000"/>
              </a:lnSpc>
              <a:spcBef>
                <a:spcPts val="1200"/>
              </a:spcBef>
              <a:spcAft>
                <a:spcPts val="0"/>
              </a:spcAft>
              <a:buSzPts val="2000"/>
              <a:buChar char="◦"/>
              <a:defRPr/>
            </a:lvl4pPr>
            <a:lvl5pPr marL="2286000" lvl="4" indent="-355600" algn="l">
              <a:lnSpc>
                <a:spcPct val="90000"/>
              </a:lnSpc>
              <a:spcBef>
                <a:spcPts val="1200"/>
              </a:spcBef>
              <a:spcAft>
                <a:spcPts val="0"/>
              </a:spcAft>
              <a:buSzPts val="2000"/>
              <a:buChar char="◦"/>
              <a:defRPr/>
            </a:lvl5pPr>
            <a:lvl6pPr marL="2743200" lvl="5" indent="-355600" algn="l">
              <a:lnSpc>
                <a:spcPct val="90000"/>
              </a:lnSpc>
              <a:spcBef>
                <a:spcPts val="1200"/>
              </a:spcBef>
              <a:spcAft>
                <a:spcPts val="0"/>
              </a:spcAft>
              <a:buSzPts val="2000"/>
              <a:buChar char="◦"/>
              <a:defRPr/>
            </a:lvl6pPr>
            <a:lvl7pPr marL="3200400" lvl="6" indent="-355600" algn="l">
              <a:lnSpc>
                <a:spcPct val="90000"/>
              </a:lnSpc>
              <a:spcBef>
                <a:spcPts val="1200"/>
              </a:spcBef>
              <a:spcAft>
                <a:spcPts val="0"/>
              </a:spcAft>
              <a:buSzPts val="2000"/>
              <a:buChar char="◦"/>
              <a:defRPr/>
            </a:lvl7pPr>
            <a:lvl8pPr marL="3657600" lvl="7" indent="-355600" algn="l">
              <a:lnSpc>
                <a:spcPct val="90000"/>
              </a:lnSpc>
              <a:spcBef>
                <a:spcPts val="1200"/>
              </a:spcBef>
              <a:spcAft>
                <a:spcPts val="0"/>
              </a:spcAft>
              <a:buSzPts val="2000"/>
              <a:buChar char="◦"/>
              <a:defRPr/>
            </a:lvl8pPr>
            <a:lvl9pPr marL="4114800" lvl="8" indent="-355600" algn="l">
              <a:lnSpc>
                <a:spcPct val="90000"/>
              </a:lnSpc>
              <a:spcBef>
                <a:spcPts val="1200"/>
              </a:spcBef>
              <a:spcAft>
                <a:spcPts val="0"/>
              </a:spcAft>
              <a:buSzPts val="2000"/>
              <a:buChar char="◦"/>
              <a:defRPr/>
            </a:lvl9pPr>
          </a:lstStyle>
          <a:p>
            <a:endParaRPr/>
          </a:p>
        </p:txBody>
      </p:sp>
      <p:sp>
        <p:nvSpPr>
          <p:cNvPr id="32" name="Google Shape;32;p25"/>
          <p:cNvSpPr txBox="1">
            <a:spLocks noGrp="1"/>
          </p:cNvSpPr>
          <p:nvPr>
            <p:ph type="body" idx="2"/>
          </p:nvPr>
        </p:nvSpPr>
        <p:spPr>
          <a:xfrm>
            <a:off x="6172200" y="1825625"/>
            <a:ext cx="5181600" cy="4351338"/>
          </a:xfrm>
          <a:prstGeom prst="rect">
            <a:avLst/>
          </a:prstGeom>
          <a:noFill/>
          <a:ln>
            <a:noFill/>
          </a:ln>
        </p:spPr>
        <p:txBody>
          <a:bodyPr spcFirstLastPara="1" wrap="square" lIns="0" tIns="0" rIns="0" bIns="0" anchor="t" anchorCtr="0">
            <a:normAutofit/>
          </a:bodyPr>
          <a:lstStyle>
            <a:lvl1pPr marL="457200" lvl="0" indent="-355600" algn="l">
              <a:lnSpc>
                <a:spcPct val="90000"/>
              </a:lnSpc>
              <a:spcBef>
                <a:spcPts val="1200"/>
              </a:spcBef>
              <a:spcAft>
                <a:spcPts val="0"/>
              </a:spcAft>
              <a:buSzPts val="2000"/>
              <a:buChar char=" "/>
              <a:defRPr/>
            </a:lvl1pPr>
            <a:lvl2pPr marL="914400" lvl="1" indent="-355600" algn="l">
              <a:lnSpc>
                <a:spcPct val="90000"/>
              </a:lnSpc>
              <a:spcBef>
                <a:spcPts val="1200"/>
              </a:spcBef>
              <a:spcAft>
                <a:spcPts val="0"/>
              </a:spcAft>
              <a:buSzPts val="2000"/>
              <a:buChar char="◦"/>
              <a:defRPr/>
            </a:lvl2pPr>
            <a:lvl3pPr marL="1371600" lvl="2" indent="-355600" algn="l">
              <a:lnSpc>
                <a:spcPct val="90000"/>
              </a:lnSpc>
              <a:spcBef>
                <a:spcPts val="1200"/>
              </a:spcBef>
              <a:spcAft>
                <a:spcPts val="0"/>
              </a:spcAft>
              <a:buSzPts val="2000"/>
              <a:buChar char="◦"/>
              <a:defRPr/>
            </a:lvl3pPr>
            <a:lvl4pPr marL="1828800" lvl="3" indent="-355600" algn="l">
              <a:lnSpc>
                <a:spcPct val="90000"/>
              </a:lnSpc>
              <a:spcBef>
                <a:spcPts val="1200"/>
              </a:spcBef>
              <a:spcAft>
                <a:spcPts val="0"/>
              </a:spcAft>
              <a:buSzPts val="2000"/>
              <a:buChar char="◦"/>
              <a:defRPr/>
            </a:lvl4pPr>
            <a:lvl5pPr marL="2286000" lvl="4" indent="-355600" algn="l">
              <a:lnSpc>
                <a:spcPct val="90000"/>
              </a:lnSpc>
              <a:spcBef>
                <a:spcPts val="1200"/>
              </a:spcBef>
              <a:spcAft>
                <a:spcPts val="0"/>
              </a:spcAft>
              <a:buSzPts val="2000"/>
              <a:buChar char="◦"/>
              <a:defRPr/>
            </a:lvl5pPr>
            <a:lvl6pPr marL="2743200" lvl="5" indent="-355600" algn="l">
              <a:lnSpc>
                <a:spcPct val="90000"/>
              </a:lnSpc>
              <a:spcBef>
                <a:spcPts val="1200"/>
              </a:spcBef>
              <a:spcAft>
                <a:spcPts val="0"/>
              </a:spcAft>
              <a:buSzPts val="2000"/>
              <a:buChar char="◦"/>
              <a:defRPr/>
            </a:lvl6pPr>
            <a:lvl7pPr marL="3200400" lvl="6" indent="-355600" algn="l">
              <a:lnSpc>
                <a:spcPct val="90000"/>
              </a:lnSpc>
              <a:spcBef>
                <a:spcPts val="1200"/>
              </a:spcBef>
              <a:spcAft>
                <a:spcPts val="0"/>
              </a:spcAft>
              <a:buSzPts val="2000"/>
              <a:buChar char="◦"/>
              <a:defRPr/>
            </a:lvl7pPr>
            <a:lvl8pPr marL="3657600" lvl="7" indent="-355600" algn="l">
              <a:lnSpc>
                <a:spcPct val="90000"/>
              </a:lnSpc>
              <a:spcBef>
                <a:spcPts val="1200"/>
              </a:spcBef>
              <a:spcAft>
                <a:spcPts val="0"/>
              </a:spcAft>
              <a:buSzPts val="2000"/>
              <a:buChar char="◦"/>
              <a:defRPr/>
            </a:lvl8pPr>
            <a:lvl9pPr marL="4114800" lvl="8" indent="-355600" algn="l">
              <a:lnSpc>
                <a:spcPct val="90000"/>
              </a:lnSpc>
              <a:spcBef>
                <a:spcPts val="1200"/>
              </a:spcBef>
              <a:spcAft>
                <a:spcPts val="0"/>
              </a:spcAft>
              <a:buSzPts val="2000"/>
              <a:buChar char="◦"/>
              <a:defRPr/>
            </a:lvl9pPr>
          </a:lstStyle>
          <a:p>
            <a:endParaRPr/>
          </a:p>
        </p:txBody>
      </p:sp>
      <p:sp>
        <p:nvSpPr>
          <p:cNvPr id="33" name="Google Shape;33;p25"/>
          <p:cNvSpPr txBox="1">
            <a:spLocks noGrp="1"/>
          </p:cNvSpPr>
          <p:nvPr>
            <p:ph type="sldNum" idx="12"/>
          </p:nvPr>
        </p:nvSpPr>
        <p:spPr>
          <a:xfrm>
            <a:off x="5892800" y="6172200"/>
            <a:ext cx="2844800" cy="368301"/>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000000"/>
              </a:buClr>
              <a:buSzPts val="1200"/>
              <a:buFont typeface="Arial"/>
              <a:buNone/>
              <a:defRPr/>
            </a:lvl1pPr>
            <a:lvl2pPr marL="0" lvl="1" indent="0" algn="r">
              <a:lnSpc>
                <a:spcPct val="100000"/>
              </a:lnSpc>
              <a:spcBef>
                <a:spcPts val="0"/>
              </a:spcBef>
              <a:spcAft>
                <a:spcPts val="0"/>
              </a:spcAft>
              <a:buClr>
                <a:srgbClr val="000000"/>
              </a:buClr>
              <a:buSzPts val="1200"/>
              <a:buFont typeface="Arial"/>
              <a:buNone/>
              <a:defRPr/>
            </a:lvl2pPr>
            <a:lvl3pPr marL="0" lvl="2" indent="0" algn="r">
              <a:lnSpc>
                <a:spcPct val="100000"/>
              </a:lnSpc>
              <a:spcBef>
                <a:spcPts val="0"/>
              </a:spcBef>
              <a:spcAft>
                <a:spcPts val="0"/>
              </a:spcAft>
              <a:buClr>
                <a:srgbClr val="000000"/>
              </a:buClr>
              <a:buSzPts val="1200"/>
              <a:buFont typeface="Arial"/>
              <a:buNone/>
              <a:defRPr/>
            </a:lvl3pPr>
            <a:lvl4pPr marL="0" lvl="3" indent="0" algn="r">
              <a:lnSpc>
                <a:spcPct val="100000"/>
              </a:lnSpc>
              <a:spcBef>
                <a:spcPts val="0"/>
              </a:spcBef>
              <a:spcAft>
                <a:spcPts val="0"/>
              </a:spcAft>
              <a:buClr>
                <a:srgbClr val="000000"/>
              </a:buClr>
              <a:buSzPts val="1200"/>
              <a:buFont typeface="Arial"/>
              <a:buNone/>
              <a:defRPr/>
            </a:lvl4pPr>
            <a:lvl5pPr marL="0" lvl="4" indent="0" algn="r">
              <a:lnSpc>
                <a:spcPct val="100000"/>
              </a:lnSpc>
              <a:spcBef>
                <a:spcPts val="0"/>
              </a:spcBef>
              <a:spcAft>
                <a:spcPts val="0"/>
              </a:spcAft>
              <a:buClr>
                <a:srgbClr val="000000"/>
              </a:buClr>
              <a:buSzPts val="1200"/>
              <a:buFont typeface="Arial"/>
              <a:buNone/>
              <a:defRPr/>
            </a:lvl5pPr>
            <a:lvl6pPr marL="0" lvl="5" indent="0" algn="r">
              <a:lnSpc>
                <a:spcPct val="100000"/>
              </a:lnSpc>
              <a:spcBef>
                <a:spcPts val="0"/>
              </a:spcBef>
              <a:spcAft>
                <a:spcPts val="0"/>
              </a:spcAft>
              <a:buClr>
                <a:srgbClr val="000000"/>
              </a:buClr>
              <a:buSzPts val="1200"/>
              <a:buFont typeface="Arial"/>
              <a:buNone/>
              <a:defRPr/>
            </a:lvl6pPr>
            <a:lvl7pPr marL="0" lvl="6" indent="0" algn="r">
              <a:lnSpc>
                <a:spcPct val="100000"/>
              </a:lnSpc>
              <a:spcBef>
                <a:spcPts val="0"/>
              </a:spcBef>
              <a:spcAft>
                <a:spcPts val="0"/>
              </a:spcAft>
              <a:buClr>
                <a:srgbClr val="000000"/>
              </a:buClr>
              <a:buSzPts val="1200"/>
              <a:buFont typeface="Arial"/>
              <a:buNone/>
              <a:defRPr/>
            </a:lvl7pPr>
            <a:lvl8pPr marL="0" lvl="7" indent="0" algn="r">
              <a:lnSpc>
                <a:spcPct val="100000"/>
              </a:lnSpc>
              <a:spcBef>
                <a:spcPts val="0"/>
              </a:spcBef>
              <a:spcAft>
                <a:spcPts val="0"/>
              </a:spcAft>
              <a:buClr>
                <a:srgbClr val="000000"/>
              </a:buClr>
              <a:buSzPts val="1200"/>
              <a:buFont typeface="Arial"/>
              <a:buNone/>
              <a:defRPr/>
            </a:lvl8pPr>
            <a:lvl9pPr marL="0" lvl="8" indent="0" algn="r">
              <a:lnSpc>
                <a:spcPct val="100000"/>
              </a:lnSpc>
              <a:spcBef>
                <a:spcPts val="0"/>
              </a:spcBef>
              <a:spcAft>
                <a:spcPts val="0"/>
              </a:spcAft>
              <a:buClr>
                <a:srgbClr val="000000"/>
              </a:buClr>
              <a:buSzPts val="1200"/>
              <a:buFont typeface="Arial"/>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2_Custom Layout">
  <p:cSld name="2_Custom Layout">
    <p:spTree>
      <p:nvGrpSpPr>
        <p:cNvPr id="1" name="Shape 34"/>
        <p:cNvGrpSpPr/>
        <p:nvPr/>
      </p:nvGrpSpPr>
      <p:grpSpPr>
        <a:xfrm>
          <a:off x="0" y="0"/>
          <a:ext cx="0" cy="0"/>
          <a:chOff x="0" y="0"/>
          <a:chExt cx="0" cy="0"/>
        </a:xfrm>
      </p:grpSpPr>
      <p:sp>
        <p:nvSpPr>
          <p:cNvPr id="35" name="Google Shape;35;p26"/>
          <p:cNvSpPr txBox="1">
            <a:spLocks noGrp="1"/>
          </p:cNvSpPr>
          <p:nvPr>
            <p:ph type="title"/>
          </p:nvPr>
        </p:nvSpPr>
        <p:spPr>
          <a:xfrm>
            <a:off x="1066800" y="85457"/>
            <a:ext cx="10058400" cy="650813"/>
          </a:xfrm>
          <a:prstGeom prst="rect">
            <a:avLst/>
          </a:prstGeom>
          <a:noFill/>
          <a:ln>
            <a:noFill/>
          </a:ln>
        </p:spPr>
        <p:txBody>
          <a:bodyPr spcFirstLastPara="1" wrap="square" lIns="45675" tIns="45675" rIns="45675" bIns="45675" anchor="b" anchorCtr="0">
            <a:normAutofit/>
          </a:bodyPr>
          <a:lstStyle>
            <a:lvl1pPr lvl="0" algn="l">
              <a:lnSpc>
                <a:spcPct val="85000"/>
              </a:lnSpc>
              <a:spcBef>
                <a:spcPts val="0"/>
              </a:spcBef>
              <a:spcAft>
                <a:spcPts val="0"/>
              </a:spcAft>
              <a:buClr>
                <a:schemeClr val="lt1"/>
              </a:buClr>
              <a:buSzPts val="4800"/>
              <a:buFont typeface="Open Sans"/>
              <a:buNone/>
              <a:defRPr>
                <a:solidFill>
                  <a:schemeClr val="lt1"/>
                </a:solidFill>
              </a:defRPr>
            </a:lvl1pPr>
            <a:lvl2pPr lvl="1" algn="l">
              <a:lnSpc>
                <a:spcPct val="85000"/>
              </a:lnSpc>
              <a:spcBef>
                <a:spcPts val="0"/>
              </a:spcBef>
              <a:spcAft>
                <a:spcPts val="0"/>
              </a:spcAft>
              <a:buClr>
                <a:srgbClr val="404040"/>
              </a:buClr>
              <a:buSzPts val="1800"/>
              <a:buNone/>
              <a:defRPr/>
            </a:lvl2pPr>
            <a:lvl3pPr lvl="2" algn="l">
              <a:lnSpc>
                <a:spcPct val="85000"/>
              </a:lnSpc>
              <a:spcBef>
                <a:spcPts val="0"/>
              </a:spcBef>
              <a:spcAft>
                <a:spcPts val="0"/>
              </a:spcAft>
              <a:buClr>
                <a:srgbClr val="404040"/>
              </a:buClr>
              <a:buSzPts val="1800"/>
              <a:buNone/>
              <a:defRPr/>
            </a:lvl3pPr>
            <a:lvl4pPr lvl="3" algn="l">
              <a:lnSpc>
                <a:spcPct val="85000"/>
              </a:lnSpc>
              <a:spcBef>
                <a:spcPts val="0"/>
              </a:spcBef>
              <a:spcAft>
                <a:spcPts val="0"/>
              </a:spcAft>
              <a:buClr>
                <a:srgbClr val="404040"/>
              </a:buClr>
              <a:buSzPts val="1800"/>
              <a:buNone/>
              <a:defRPr/>
            </a:lvl4pPr>
            <a:lvl5pPr lvl="4" algn="l">
              <a:lnSpc>
                <a:spcPct val="85000"/>
              </a:lnSpc>
              <a:spcBef>
                <a:spcPts val="0"/>
              </a:spcBef>
              <a:spcAft>
                <a:spcPts val="0"/>
              </a:spcAft>
              <a:buClr>
                <a:srgbClr val="404040"/>
              </a:buClr>
              <a:buSzPts val="1800"/>
              <a:buNone/>
              <a:defRPr/>
            </a:lvl5pPr>
            <a:lvl6pPr lvl="5" algn="l">
              <a:lnSpc>
                <a:spcPct val="85000"/>
              </a:lnSpc>
              <a:spcBef>
                <a:spcPts val="0"/>
              </a:spcBef>
              <a:spcAft>
                <a:spcPts val="0"/>
              </a:spcAft>
              <a:buClr>
                <a:srgbClr val="404040"/>
              </a:buClr>
              <a:buSzPts val="1800"/>
              <a:buNone/>
              <a:defRPr/>
            </a:lvl6pPr>
            <a:lvl7pPr lvl="6" algn="l">
              <a:lnSpc>
                <a:spcPct val="85000"/>
              </a:lnSpc>
              <a:spcBef>
                <a:spcPts val="0"/>
              </a:spcBef>
              <a:spcAft>
                <a:spcPts val="0"/>
              </a:spcAft>
              <a:buClr>
                <a:srgbClr val="404040"/>
              </a:buClr>
              <a:buSzPts val="1800"/>
              <a:buNone/>
              <a:defRPr/>
            </a:lvl7pPr>
            <a:lvl8pPr lvl="7" algn="l">
              <a:lnSpc>
                <a:spcPct val="85000"/>
              </a:lnSpc>
              <a:spcBef>
                <a:spcPts val="0"/>
              </a:spcBef>
              <a:spcAft>
                <a:spcPts val="0"/>
              </a:spcAft>
              <a:buClr>
                <a:srgbClr val="404040"/>
              </a:buClr>
              <a:buSzPts val="1800"/>
              <a:buNone/>
              <a:defRPr/>
            </a:lvl8pPr>
            <a:lvl9pPr lvl="8" algn="l">
              <a:lnSpc>
                <a:spcPct val="85000"/>
              </a:lnSpc>
              <a:spcBef>
                <a:spcPts val="0"/>
              </a:spcBef>
              <a:spcAft>
                <a:spcPts val="0"/>
              </a:spcAft>
              <a:buClr>
                <a:srgbClr val="404040"/>
              </a:buClr>
              <a:buSzPts val="18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36"/>
        <p:cNvGrpSpPr/>
        <p:nvPr/>
      </p:nvGrpSpPr>
      <p:grpSpPr>
        <a:xfrm>
          <a:off x="0" y="0"/>
          <a:ext cx="0" cy="0"/>
          <a:chOff x="0" y="0"/>
          <a:chExt cx="0" cy="0"/>
        </a:xfrm>
      </p:grpSpPr>
      <p:sp>
        <p:nvSpPr>
          <p:cNvPr id="37" name="Google Shape;37;p27"/>
          <p:cNvSpPr txBox="1">
            <a:spLocks noGrp="1"/>
          </p:cNvSpPr>
          <p:nvPr>
            <p:ph type="title"/>
          </p:nvPr>
        </p:nvSpPr>
        <p:spPr>
          <a:xfrm>
            <a:off x="1522809" y="1905000"/>
            <a:ext cx="9146383" cy="2667000"/>
          </a:xfrm>
          <a:prstGeom prst="rect">
            <a:avLst/>
          </a:prstGeom>
          <a:noFill/>
          <a:ln>
            <a:noFill/>
          </a:ln>
        </p:spPr>
        <p:txBody>
          <a:bodyPr spcFirstLastPara="1" wrap="square" lIns="45675" tIns="45675" rIns="45675" bIns="45675" anchor="b" anchorCtr="0">
            <a:normAutofit/>
          </a:bodyPr>
          <a:lstStyle>
            <a:lvl1pPr lvl="0" algn="l">
              <a:lnSpc>
                <a:spcPct val="85000"/>
              </a:lnSpc>
              <a:spcBef>
                <a:spcPts val="0"/>
              </a:spcBef>
              <a:spcAft>
                <a:spcPts val="0"/>
              </a:spcAft>
              <a:buClr>
                <a:srgbClr val="404040"/>
              </a:buClr>
              <a:buSzPts val="5400"/>
              <a:buFont typeface="Open Sans"/>
              <a:buNone/>
              <a:defRPr sz="5400"/>
            </a:lvl1pPr>
            <a:lvl2pPr lvl="1" algn="l">
              <a:lnSpc>
                <a:spcPct val="85000"/>
              </a:lnSpc>
              <a:spcBef>
                <a:spcPts val="0"/>
              </a:spcBef>
              <a:spcAft>
                <a:spcPts val="0"/>
              </a:spcAft>
              <a:buClr>
                <a:srgbClr val="404040"/>
              </a:buClr>
              <a:buSzPts val="1800"/>
              <a:buNone/>
              <a:defRPr/>
            </a:lvl2pPr>
            <a:lvl3pPr lvl="2" algn="l">
              <a:lnSpc>
                <a:spcPct val="85000"/>
              </a:lnSpc>
              <a:spcBef>
                <a:spcPts val="0"/>
              </a:spcBef>
              <a:spcAft>
                <a:spcPts val="0"/>
              </a:spcAft>
              <a:buClr>
                <a:srgbClr val="404040"/>
              </a:buClr>
              <a:buSzPts val="1800"/>
              <a:buNone/>
              <a:defRPr/>
            </a:lvl3pPr>
            <a:lvl4pPr lvl="3" algn="l">
              <a:lnSpc>
                <a:spcPct val="85000"/>
              </a:lnSpc>
              <a:spcBef>
                <a:spcPts val="0"/>
              </a:spcBef>
              <a:spcAft>
                <a:spcPts val="0"/>
              </a:spcAft>
              <a:buClr>
                <a:srgbClr val="404040"/>
              </a:buClr>
              <a:buSzPts val="1800"/>
              <a:buNone/>
              <a:defRPr/>
            </a:lvl4pPr>
            <a:lvl5pPr lvl="4" algn="l">
              <a:lnSpc>
                <a:spcPct val="85000"/>
              </a:lnSpc>
              <a:spcBef>
                <a:spcPts val="0"/>
              </a:spcBef>
              <a:spcAft>
                <a:spcPts val="0"/>
              </a:spcAft>
              <a:buClr>
                <a:srgbClr val="404040"/>
              </a:buClr>
              <a:buSzPts val="1800"/>
              <a:buNone/>
              <a:defRPr/>
            </a:lvl5pPr>
            <a:lvl6pPr lvl="5" algn="l">
              <a:lnSpc>
                <a:spcPct val="85000"/>
              </a:lnSpc>
              <a:spcBef>
                <a:spcPts val="0"/>
              </a:spcBef>
              <a:spcAft>
                <a:spcPts val="0"/>
              </a:spcAft>
              <a:buClr>
                <a:srgbClr val="404040"/>
              </a:buClr>
              <a:buSzPts val="1800"/>
              <a:buNone/>
              <a:defRPr/>
            </a:lvl6pPr>
            <a:lvl7pPr lvl="6" algn="l">
              <a:lnSpc>
                <a:spcPct val="85000"/>
              </a:lnSpc>
              <a:spcBef>
                <a:spcPts val="0"/>
              </a:spcBef>
              <a:spcAft>
                <a:spcPts val="0"/>
              </a:spcAft>
              <a:buClr>
                <a:srgbClr val="404040"/>
              </a:buClr>
              <a:buSzPts val="1800"/>
              <a:buNone/>
              <a:defRPr/>
            </a:lvl7pPr>
            <a:lvl8pPr lvl="7" algn="l">
              <a:lnSpc>
                <a:spcPct val="85000"/>
              </a:lnSpc>
              <a:spcBef>
                <a:spcPts val="0"/>
              </a:spcBef>
              <a:spcAft>
                <a:spcPts val="0"/>
              </a:spcAft>
              <a:buClr>
                <a:srgbClr val="404040"/>
              </a:buClr>
              <a:buSzPts val="1800"/>
              <a:buNone/>
              <a:defRPr/>
            </a:lvl8pPr>
            <a:lvl9pPr lvl="8" algn="l">
              <a:lnSpc>
                <a:spcPct val="85000"/>
              </a:lnSpc>
              <a:spcBef>
                <a:spcPts val="0"/>
              </a:spcBef>
              <a:spcAft>
                <a:spcPts val="0"/>
              </a:spcAft>
              <a:buClr>
                <a:srgbClr val="404040"/>
              </a:buClr>
              <a:buSzPts val="1800"/>
              <a:buNone/>
              <a:defRPr/>
            </a:lvl9pPr>
          </a:lstStyle>
          <a:p>
            <a:endParaRPr/>
          </a:p>
        </p:txBody>
      </p:sp>
      <p:sp>
        <p:nvSpPr>
          <p:cNvPr id="38" name="Google Shape;38;p27"/>
          <p:cNvSpPr txBox="1">
            <a:spLocks noGrp="1"/>
          </p:cNvSpPr>
          <p:nvPr>
            <p:ph type="body" idx="1"/>
          </p:nvPr>
        </p:nvSpPr>
        <p:spPr>
          <a:xfrm>
            <a:off x="1522809" y="5105400"/>
            <a:ext cx="9146383" cy="1066800"/>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0"/>
              </a:spcBef>
              <a:spcAft>
                <a:spcPts val="0"/>
              </a:spcAft>
              <a:buClr>
                <a:srgbClr val="888888"/>
              </a:buClr>
              <a:buSzPts val="2000"/>
              <a:buFont typeface="Open Sans"/>
              <a:buNone/>
              <a:defRPr>
                <a:solidFill>
                  <a:srgbClr val="888888"/>
                </a:solidFill>
              </a:defRPr>
            </a:lvl1pPr>
            <a:lvl2pPr marL="914400" lvl="1" indent="-228600" algn="l">
              <a:lnSpc>
                <a:spcPct val="90000"/>
              </a:lnSpc>
              <a:spcBef>
                <a:spcPts val="0"/>
              </a:spcBef>
              <a:spcAft>
                <a:spcPts val="0"/>
              </a:spcAft>
              <a:buClr>
                <a:srgbClr val="888888"/>
              </a:buClr>
              <a:buSzPts val="2000"/>
              <a:buFont typeface="Open Sans"/>
              <a:buNone/>
              <a:defRPr>
                <a:solidFill>
                  <a:srgbClr val="888888"/>
                </a:solidFill>
              </a:defRPr>
            </a:lvl2pPr>
            <a:lvl3pPr marL="1371600" lvl="2" indent="-228600" algn="l">
              <a:lnSpc>
                <a:spcPct val="90000"/>
              </a:lnSpc>
              <a:spcBef>
                <a:spcPts val="0"/>
              </a:spcBef>
              <a:spcAft>
                <a:spcPts val="0"/>
              </a:spcAft>
              <a:buClr>
                <a:srgbClr val="888888"/>
              </a:buClr>
              <a:buSzPts val="2000"/>
              <a:buFont typeface="Open Sans"/>
              <a:buNone/>
              <a:defRPr>
                <a:solidFill>
                  <a:srgbClr val="888888"/>
                </a:solidFill>
              </a:defRPr>
            </a:lvl3pPr>
            <a:lvl4pPr marL="1828800" lvl="3" indent="-228600" algn="l">
              <a:lnSpc>
                <a:spcPct val="90000"/>
              </a:lnSpc>
              <a:spcBef>
                <a:spcPts val="0"/>
              </a:spcBef>
              <a:spcAft>
                <a:spcPts val="0"/>
              </a:spcAft>
              <a:buClr>
                <a:srgbClr val="888888"/>
              </a:buClr>
              <a:buSzPts val="2000"/>
              <a:buFont typeface="Open Sans"/>
              <a:buNone/>
              <a:defRPr>
                <a:solidFill>
                  <a:srgbClr val="888888"/>
                </a:solidFill>
              </a:defRPr>
            </a:lvl4pPr>
            <a:lvl5pPr marL="2286000" lvl="4" indent="-228600" algn="l">
              <a:lnSpc>
                <a:spcPct val="90000"/>
              </a:lnSpc>
              <a:spcBef>
                <a:spcPts val="0"/>
              </a:spcBef>
              <a:spcAft>
                <a:spcPts val="0"/>
              </a:spcAft>
              <a:buClr>
                <a:srgbClr val="888888"/>
              </a:buClr>
              <a:buSzPts val="2000"/>
              <a:buFont typeface="Open Sans"/>
              <a:buNone/>
              <a:defRPr>
                <a:solidFill>
                  <a:srgbClr val="888888"/>
                </a:solidFill>
              </a:defRPr>
            </a:lvl5pPr>
            <a:lvl6pPr marL="2743200" lvl="5" indent="-355600" algn="l">
              <a:lnSpc>
                <a:spcPct val="90000"/>
              </a:lnSpc>
              <a:spcBef>
                <a:spcPts val="1200"/>
              </a:spcBef>
              <a:spcAft>
                <a:spcPts val="0"/>
              </a:spcAft>
              <a:buSzPts val="2000"/>
              <a:buChar char="◦"/>
              <a:defRPr/>
            </a:lvl6pPr>
            <a:lvl7pPr marL="3200400" lvl="6" indent="-355600" algn="l">
              <a:lnSpc>
                <a:spcPct val="90000"/>
              </a:lnSpc>
              <a:spcBef>
                <a:spcPts val="1200"/>
              </a:spcBef>
              <a:spcAft>
                <a:spcPts val="0"/>
              </a:spcAft>
              <a:buSzPts val="2000"/>
              <a:buChar char="◦"/>
              <a:defRPr/>
            </a:lvl7pPr>
            <a:lvl8pPr marL="3657600" lvl="7" indent="-355600" algn="l">
              <a:lnSpc>
                <a:spcPct val="90000"/>
              </a:lnSpc>
              <a:spcBef>
                <a:spcPts val="1200"/>
              </a:spcBef>
              <a:spcAft>
                <a:spcPts val="0"/>
              </a:spcAft>
              <a:buSzPts val="2000"/>
              <a:buChar char="◦"/>
              <a:defRPr/>
            </a:lvl8pPr>
            <a:lvl9pPr marL="4114800" lvl="8" indent="-355600" algn="l">
              <a:lnSpc>
                <a:spcPct val="90000"/>
              </a:lnSpc>
              <a:spcBef>
                <a:spcPts val="1200"/>
              </a:spcBef>
              <a:spcAft>
                <a:spcPts val="0"/>
              </a:spcAft>
              <a:buSzPts val="2000"/>
              <a:buChar char="◦"/>
              <a:defRPr/>
            </a:lvl9pPr>
          </a:lstStyle>
          <a:p>
            <a:endParaRPr/>
          </a:p>
        </p:txBody>
      </p:sp>
      <p:sp>
        <p:nvSpPr>
          <p:cNvPr id="39" name="Google Shape;39;p27"/>
          <p:cNvSpPr txBox="1">
            <a:spLocks noGrp="1"/>
          </p:cNvSpPr>
          <p:nvPr>
            <p:ph type="sldNum" idx="12"/>
          </p:nvPr>
        </p:nvSpPr>
        <p:spPr>
          <a:xfrm>
            <a:off x="5892800" y="6172200"/>
            <a:ext cx="2844800" cy="368301"/>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000000"/>
              </a:buClr>
              <a:buSzPts val="1200"/>
              <a:buFont typeface="Arial"/>
              <a:buNone/>
              <a:defRPr sz="1200"/>
            </a:lvl1pPr>
            <a:lvl2pPr marL="0" lvl="1" indent="0" algn="r">
              <a:lnSpc>
                <a:spcPct val="100000"/>
              </a:lnSpc>
              <a:spcBef>
                <a:spcPts val="0"/>
              </a:spcBef>
              <a:spcAft>
                <a:spcPts val="0"/>
              </a:spcAft>
              <a:buClr>
                <a:srgbClr val="000000"/>
              </a:buClr>
              <a:buSzPts val="1200"/>
              <a:buFont typeface="Arial"/>
              <a:buNone/>
              <a:defRPr sz="1200"/>
            </a:lvl2pPr>
            <a:lvl3pPr marL="0" lvl="2" indent="0" algn="r">
              <a:lnSpc>
                <a:spcPct val="100000"/>
              </a:lnSpc>
              <a:spcBef>
                <a:spcPts val="0"/>
              </a:spcBef>
              <a:spcAft>
                <a:spcPts val="0"/>
              </a:spcAft>
              <a:buClr>
                <a:srgbClr val="000000"/>
              </a:buClr>
              <a:buSzPts val="1200"/>
              <a:buFont typeface="Arial"/>
              <a:buNone/>
              <a:defRPr sz="1200"/>
            </a:lvl3pPr>
            <a:lvl4pPr marL="0" lvl="3" indent="0" algn="r">
              <a:lnSpc>
                <a:spcPct val="100000"/>
              </a:lnSpc>
              <a:spcBef>
                <a:spcPts val="0"/>
              </a:spcBef>
              <a:spcAft>
                <a:spcPts val="0"/>
              </a:spcAft>
              <a:buClr>
                <a:srgbClr val="000000"/>
              </a:buClr>
              <a:buSzPts val="1200"/>
              <a:buFont typeface="Arial"/>
              <a:buNone/>
              <a:defRPr sz="1200"/>
            </a:lvl4pPr>
            <a:lvl5pPr marL="0" lvl="4" indent="0" algn="r">
              <a:lnSpc>
                <a:spcPct val="100000"/>
              </a:lnSpc>
              <a:spcBef>
                <a:spcPts val="0"/>
              </a:spcBef>
              <a:spcAft>
                <a:spcPts val="0"/>
              </a:spcAft>
              <a:buClr>
                <a:srgbClr val="000000"/>
              </a:buClr>
              <a:buSzPts val="1200"/>
              <a:buFont typeface="Arial"/>
              <a:buNone/>
              <a:defRPr sz="1200"/>
            </a:lvl5pPr>
            <a:lvl6pPr marL="0" lvl="5" indent="0" algn="r">
              <a:lnSpc>
                <a:spcPct val="100000"/>
              </a:lnSpc>
              <a:spcBef>
                <a:spcPts val="0"/>
              </a:spcBef>
              <a:spcAft>
                <a:spcPts val="0"/>
              </a:spcAft>
              <a:buClr>
                <a:srgbClr val="000000"/>
              </a:buClr>
              <a:buSzPts val="1200"/>
              <a:buFont typeface="Arial"/>
              <a:buNone/>
              <a:defRPr sz="1200"/>
            </a:lvl6pPr>
            <a:lvl7pPr marL="0" lvl="6" indent="0" algn="r">
              <a:lnSpc>
                <a:spcPct val="100000"/>
              </a:lnSpc>
              <a:spcBef>
                <a:spcPts val="0"/>
              </a:spcBef>
              <a:spcAft>
                <a:spcPts val="0"/>
              </a:spcAft>
              <a:buClr>
                <a:srgbClr val="000000"/>
              </a:buClr>
              <a:buSzPts val="1200"/>
              <a:buFont typeface="Arial"/>
              <a:buNone/>
              <a:defRPr sz="1200"/>
            </a:lvl7pPr>
            <a:lvl8pPr marL="0" lvl="7" indent="0" algn="r">
              <a:lnSpc>
                <a:spcPct val="100000"/>
              </a:lnSpc>
              <a:spcBef>
                <a:spcPts val="0"/>
              </a:spcBef>
              <a:spcAft>
                <a:spcPts val="0"/>
              </a:spcAft>
              <a:buClr>
                <a:srgbClr val="000000"/>
              </a:buClr>
              <a:buSzPts val="1200"/>
              <a:buFont typeface="Arial"/>
              <a:buNone/>
              <a:defRPr sz="1200"/>
            </a:lvl8pPr>
            <a:lvl9pPr marL="0" lvl="8" indent="0" algn="r">
              <a:lnSpc>
                <a:spcPct val="100000"/>
              </a:lnSpc>
              <a:spcBef>
                <a:spcPts val="0"/>
              </a:spcBef>
              <a:spcAft>
                <a:spcPts val="0"/>
              </a:spcAft>
              <a:buClr>
                <a:srgbClr val="000000"/>
              </a:buClr>
              <a:buSzPts val="1200"/>
              <a:buFont typeface="Arial"/>
              <a:buNone/>
              <a:defRPr sz="1200"/>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OBJECT" type="obj">
  <p:cSld name="OBJECT">
    <p:spTree>
      <p:nvGrpSpPr>
        <p:cNvPr id="1" name="Shape 40"/>
        <p:cNvGrpSpPr/>
        <p:nvPr/>
      </p:nvGrpSpPr>
      <p:grpSpPr>
        <a:xfrm>
          <a:off x="0" y="0"/>
          <a:ext cx="0" cy="0"/>
          <a:chOff x="0" y="0"/>
          <a:chExt cx="0" cy="0"/>
        </a:xfrm>
      </p:grpSpPr>
      <p:sp>
        <p:nvSpPr>
          <p:cNvPr id="41" name="Google Shape;41;p28"/>
          <p:cNvSpPr txBox="1">
            <a:spLocks noGrp="1"/>
          </p:cNvSpPr>
          <p:nvPr>
            <p:ph type="title"/>
          </p:nvPr>
        </p:nvSpPr>
        <p:spPr>
          <a:xfrm>
            <a:off x="1096962" y="287336"/>
            <a:ext cx="10058401" cy="1449389"/>
          </a:xfrm>
          <a:prstGeom prst="rect">
            <a:avLst/>
          </a:prstGeom>
          <a:noFill/>
          <a:ln>
            <a:noFill/>
          </a:ln>
        </p:spPr>
        <p:txBody>
          <a:bodyPr spcFirstLastPara="1" wrap="square" lIns="45675" tIns="45675" rIns="45675" bIns="45675" anchor="b" anchorCtr="0">
            <a:normAutofit/>
          </a:bodyPr>
          <a:lstStyle>
            <a:lvl1pPr lvl="0" algn="l">
              <a:lnSpc>
                <a:spcPct val="85000"/>
              </a:lnSpc>
              <a:spcBef>
                <a:spcPts val="0"/>
              </a:spcBef>
              <a:spcAft>
                <a:spcPts val="0"/>
              </a:spcAft>
              <a:buClr>
                <a:srgbClr val="404040"/>
              </a:buClr>
              <a:buSzPts val="1800"/>
              <a:buNone/>
              <a:defRPr/>
            </a:lvl1pPr>
            <a:lvl2pPr lvl="1" algn="l">
              <a:lnSpc>
                <a:spcPct val="85000"/>
              </a:lnSpc>
              <a:spcBef>
                <a:spcPts val="0"/>
              </a:spcBef>
              <a:spcAft>
                <a:spcPts val="0"/>
              </a:spcAft>
              <a:buClr>
                <a:srgbClr val="404040"/>
              </a:buClr>
              <a:buSzPts val="1800"/>
              <a:buNone/>
              <a:defRPr/>
            </a:lvl2pPr>
            <a:lvl3pPr lvl="2" algn="l">
              <a:lnSpc>
                <a:spcPct val="85000"/>
              </a:lnSpc>
              <a:spcBef>
                <a:spcPts val="0"/>
              </a:spcBef>
              <a:spcAft>
                <a:spcPts val="0"/>
              </a:spcAft>
              <a:buClr>
                <a:srgbClr val="404040"/>
              </a:buClr>
              <a:buSzPts val="1800"/>
              <a:buNone/>
              <a:defRPr/>
            </a:lvl3pPr>
            <a:lvl4pPr lvl="3" algn="l">
              <a:lnSpc>
                <a:spcPct val="85000"/>
              </a:lnSpc>
              <a:spcBef>
                <a:spcPts val="0"/>
              </a:spcBef>
              <a:spcAft>
                <a:spcPts val="0"/>
              </a:spcAft>
              <a:buClr>
                <a:srgbClr val="404040"/>
              </a:buClr>
              <a:buSzPts val="1800"/>
              <a:buNone/>
              <a:defRPr/>
            </a:lvl4pPr>
            <a:lvl5pPr lvl="4" algn="l">
              <a:lnSpc>
                <a:spcPct val="85000"/>
              </a:lnSpc>
              <a:spcBef>
                <a:spcPts val="0"/>
              </a:spcBef>
              <a:spcAft>
                <a:spcPts val="0"/>
              </a:spcAft>
              <a:buClr>
                <a:srgbClr val="404040"/>
              </a:buClr>
              <a:buSzPts val="1800"/>
              <a:buNone/>
              <a:defRPr/>
            </a:lvl5pPr>
            <a:lvl6pPr lvl="5" algn="l">
              <a:lnSpc>
                <a:spcPct val="85000"/>
              </a:lnSpc>
              <a:spcBef>
                <a:spcPts val="0"/>
              </a:spcBef>
              <a:spcAft>
                <a:spcPts val="0"/>
              </a:spcAft>
              <a:buClr>
                <a:srgbClr val="404040"/>
              </a:buClr>
              <a:buSzPts val="1800"/>
              <a:buNone/>
              <a:defRPr/>
            </a:lvl6pPr>
            <a:lvl7pPr lvl="6" algn="l">
              <a:lnSpc>
                <a:spcPct val="85000"/>
              </a:lnSpc>
              <a:spcBef>
                <a:spcPts val="0"/>
              </a:spcBef>
              <a:spcAft>
                <a:spcPts val="0"/>
              </a:spcAft>
              <a:buClr>
                <a:srgbClr val="404040"/>
              </a:buClr>
              <a:buSzPts val="1800"/>
              <a:buNone/>
              <a:defRPr/>
            </a:lvl7pPr>
            <a:lvl8pPr lvl="7" algn="l">
              <a:lnSpc>
                <a:spcPct val="85000"/>
              </a:lnSpc>
              <a:spcBef>
                <a:spcPts val="0"/>
              </a:spcBef>
              <a:spcAft>
                <a:spcPts val="0"/>
              </a:spcAft>
              <a:buClr>
                <a:srgbClr val="404040"/>
              </a:buClr>
              <a:buSzPts val="1800"/>
              <a:buNone/>
              <a:defRPr/>
            </a:lvl8pPr>
            <a:lvl9pPr lvl="8" algn="l">
              <a:lnSpc>
                <a:spcPct val="85000"/>
              </a:lnSpc>
              <a:spcBef>
                <a:spcPts val="0"/>
              </a:spcBef>
              <a:spcAft>
                <a:spcPts val="0"/>
              </a:spcAft>
              <a:buClr>
                <a:srgbClr val="404040"/>
              </a:buClr>
              <a:buSzPts val="1800"/>
              <a:buNone/>
              <a:defRPr/>
            </a:lvl9pPr>
          </a:lstStyle>
          <a:p>
            <a:endParaRPr/>
          </a:p>
        </p:txBody>
      </p:sp>
      <p:sp>
        <p:nvSpPr>
          <p:cNvPr id="42" name="Google Shape;42;p28"/>
          <p:cNvSpPr txBox="1">
            <a:spLocks noGrp="1"/>
          </p:cNvSpPr>
          <p:nvPr>
            <p:ph type="body" idx="1"/>
          </p:nvPr>
        </p:nvSpPr>
        <p:spPr>
          <a:xfrm>
            <a:off x="1096962" y="1846261"/>
            <a:ext cx="10058401" cy="4022726"/>
          </a:xfrm>
          <a:prstGeom prst="rect">
            <a:avLst/>
          </a:prstGeom>
          <a:noFill/>
          <a:ln>
            <a:noFill/>
          </a:ln>
        </p:spPr>
        <p:txBody>
          <a:bodyPr spcFirstLastPara="1" wrap="square" lIns="0" tIns="0" rIns="0" bIns="0" anchor="t" anchorCtr="0">
            <a:normAutofit/>
          </a:bodyPr>
          <a:lstStyle>
            <a:lvl1pPr marL="457200" lvl="0" indent="-355600" algn="l">
              <a:lnSpc>
                <a:spcPct val="90000"/>
              </a:lnSpc>
              <a:spcBef>
                <a:spcPts val="1200"/>
              </a:spcBef>
              <a:spcAft>
                <a:spcPts val="0"/>
              </a:spcAft>
              <a:buSzPts val="2000"/>
              <a:buChar char=" "/>
              <a:defRPr/>
            </a:lvl1pPr>
            <a:lvl2pPr marL="914400" lvl="1" indent="-355600" algn="l">
              <a:lnSpc>
                <a:spcPct val="90000"/>
              </a:lnSpc>
              <a:spcBef>
                <a:spcPts val="1200"/>
              </a:spcBef>
              <a:spcAft>
                <a:spcPts val="0"/>
              </a:spcAft>
              <a:buSzPts val="2000"/>
              <a:buChar char="◦"/>
              <a:defRPr/>
            </a:lvl2pPr>
            <a:lvl3pPr marL="1371600" lvl="2" indent="-355600" algn="l">
              <a:lnSpc>
                <a:spcPct val="90000"/>
              </a:lnSpc>
              <a:spcBef>
                <a:spcPts val="1200"/>
              </a:spcBef>
              <a:spcAft>
                <a:spcPts val="0"/>
              </a:spcAft>
              <a:buSzPts val="2000"/>
              <a:buChar char="◦"/>
              <a:defRPr/>
            </a:lvl3pPr>
            <a:lvl4pPr marL="1828800" lvl="3" indent="-355600" algn="l">
              <a:lnSpc>
                <a:spcPct val="90000"/>
              </a:lnSpc>
              <a:spcBef>
                <a:spcPts val="1200"/>
              </a:spcBef>
              <a:spcAft>
                <a:spcPts val="0"/>
              </a:spcAft>
              <a:buSzPts val="2000"/>
              <a:buChar char="◦"/>
              <a:defRPr/>
            </a:lvl4pPr>
            <a:lvl5pPr marL="2286000" lvl="4" indent="-355600" algn="l">
              <a:lnSpc>
                <a:spcPct val="90000"/>
              </a:lnSpc>
              <a:spcBef>
                <a:spcPts val="1200"/>
              </a:spcBef>
              <a:spcAft>
                <a:spcPts val="0"/>
              </a:spcAft>
              <a:buSzPts val="2000"/>
              <a:buChar char="◦"/>
              <a:defRPr/>
            </a:lvl5pPr>
            <a:lvl6pPr marL="2743200" lvl="5" indent="-355600" algn="l">
              <a:lnSpc>
                <a:spcPct val="90000"/>
              </a:lnSpc>
              <a:spcBef>
                <a:spcPts val="1200"/>
              </a:spcBef>
              <a:spcAft>
                <a:spcPts val="0"/>
              </a:spcAft>
              <a:buSzPts val="2000"/>
              <a:buChar char="◦"/>
              <a:defRPr/>
            </a:lvl6pPr>
            <a:lvl7pPr marL="3200400" lvl="6" indent="-355600" algn="l">
              <a:lnSpc>
                <a:spcPct val="90000"/>
              </a:lnSpc>
              <a:spcBef>
                <a:spcPts val="1200"/>
              </a:spcBef>
              <a:spcAft>
                <a:spcPts val="0"/>
              </a:spcAft>
              <a:buSzPts val="2000"/>
              <a:buChar char="◦"/>
              <a:defRPr/>
            </a:lvl7pPr>
            <a:lvl8pPr marL="3657600" lvl="7" indent="-355600" algn="l">
              <a:lnSpc>
                <a:spcPct val="90000"/>
              </a:lnSpc>
              <a:spcBef>
                <a:spcPts val="1200"/>
              </a:spcBef>
              <a:spcAft>
                <a:spcPts val="0"/>
              </a:spcAft>
              <a:buSzPts val="2000"/>
              <a:buChar char="◦"/>
              <a:defRPr/>
            </a:lvl8pPr>
            <a:lvl9pPr marL="4114800" lvl="8" indent="-355600" algn="l">
              <a:lnSpc>
                <a:spcPct val="90000"/>
              </a:lnSpc>
              <a:spcBef>
                <a:spcPts val="1200"/>
              </a:spcBef>
              <a:spcAft>
                <a:spcPts val="0"/>
              </a:spcAft>
              <a:buSzPts val="2000"/>
              <a:buChar char="◦"/>
              <a:defRPr/>
            </a:lvl9pPr>
          </a:lstStyle>
          <a:p>
            <a:endParaRPr/>
          </a:p>
        </p:txBody>
      </p:sp>
      <p:sp>
        <p:nvSpPr>
          <p:cNvPr id="43" name="Google Shape;43;p28"/>
          <p:cNvSpPr txBox="1">
            <a:spLocks noGrp="1"/>
          </p:cNvSpPr>
          <p:nvPr>
            <p:ph type="sldNum" idx="12"/>
          </p:nvPr>
        </p:nvSpPr>
        <p:spPr>
          <a:xfrm>
            <a:off x="0" y="0"/>
            <a:ext cx="301868" cy="288784"/>
          </a:xfrm>
          <a:prstGeom prst="rect">
            <a:avLst/>
          </a:prstGeom>
          <a:noFill/>
          <a:ln>
            <a:noFill/>
          </a:ln>
        </p:spPr>
        <p:txBody>
          <a:bodyPr spcFirstLastPara="1" wrap="square" lIns="45675" tIns="45675" rIns="45675" bIns="45675" anchor="t" anchorCtr="0">
            <a:spAutoFit/>
          </a:bodyPr>
          <a:lstStyle>
            <a:lvl1pPr marL="0" lvl="0" indent="0" algn="l">
              <a:lnSpc>
                <a:spcPct val="100000"/>
              </a:lnSpc>
              <a:spcBef>
                <a:spcPts val="0"/>
              </a:spcBef>
              <a:spcAft>
                <a:spcPts val="0"/>
              </a:spcAft>
              <a:buClr>
                <a:srgbClr val="000000"/>
              </a:buClr>
              <a:buSzPts val="1400"/>
              <a:buFont typeface="Arial"/>
              <a:buNone/>
              <a:defRPr sz="1400"/>
            </a:lvl1pPr>
            <a:lvl2pPr marL="0" lvl="1" indent="0" algn="l">
              <a:lnSpc>
                <a:spcPct val="100000"/>
              </a:lnSpc>
              <a:spcBef>
                <a:spcPts val="0"/>
              </a:spcBef>
              <a:spcAft>
                <a:spcPts val="0"/>
              </a:spcAft>
              <a:buClr>
                <a:srgbClr val="000000"/>
              </a:buClr>
              <a:buSzPts val="1400"/>
              <a:buFont typeface="Arial"/>
              <a:buNone/>
              <a:defRPr sz="1400"/>
            </a:lvl2pPr>
            <a:lvl3pPr marL="0" lvl="2" indent="0" algn="l">
              <a:lnSpc>
                <a:spcPct val="100000"/>
              </a:lnSpc>
              <a:spcBef>
                <a:spcPts val="0"/>
              </a:spcBef>
              <a:spcAft>
                <a:spcPts val="0"/>
              </a:spcAft>
              <a:buClr>
                <a:srgbClr val="000000"/>
              </a:buClr>
              <a:buSzPts val="1400"/>
              <a:buFont typeface="Arial"/>
              <a:buNone/>
              <a:defRPr sz="1400"/>
            </a:lvl3pPr>
            <a:lvl4pPr marL="0" lvl="3" indent="0" algn="l">
              <a:lnSpc>
                <a:spcPct val="100000"/>
              </a:lnSpc>
              <a:spcBef>
                <a:spcPts val="0"/>
              </a:spcBef>
              <a:spcAft>
                <a:spcPts val="0"/>
              </a:spcAft>
              <a:buClr>
                <a:srgbClr val="000000"/>
              </a:buClr>
              <a:buSzPts val="1400"/>
              <a:buFont typeface="Arial"/>
              <a:buNone/>
              <a:defRPr sz="1400"/>
            </a:lvl4pPr>
            <a:lvl5pPr marL="0" lvl="4" indent="0" algn="l">
              <a:lnSpc>
                <a:spcPct val="100000"/>
              </a:lnSpc>
              <a:spcBef>
                <a:spcPts val="0"/>
              </a:spcBef>
              <a:spcAft>
                <a:spcPts val="0"/>
              </a:spcAft>
              <a:buClr>
                <a:srgbClr val="000000"/>
              </a:buClr>
              <a:buSzPts val="1400"/>
              <a:buFont typeface="Arial"/>
              <a:buNone/>
              <a:defRPr sz="1400"/>
            </a:lvl5pPr>
            <a:lvl6pPr marL="0" lvl="5" indent="0" algn="l">
              <a:lnSpc>
                <a:spcPct val="100000"/>
              </a:lnSpc>
              <a:spcBef>
                <a:spcPts val="0"/>
              </a:spcBef>
              <a:spcAft>
                <a:spcPts val="0"/>
              </a:spcAft>
              <a:buClr>
                <a:srgbClr val="000000"/>
              </a:buClr>
              <a:buSzPts val="1400"/>
              <a:buFont typeface="Arial"/>
              <a:buNone/>
              <a:defRPr sz="1400"/>
            </a:lvl6pPr>
            <a:lvl7pPr marL="0" lvl="6" indent="0" algn="l">
              <a:lnSpc>
                <a:spcPct val="100000"/>
              </a:lnSpc>
              <a:spcBef>
                <a:spcPts val="0"/>
              </a:spcBef>
              <a:spcAft>
                <a:spcPts val="0"/>
              </a:spcAft>
              <a:buClr>
                <a:srgbClr val="000000"/>
              </a:buClr>
              <a:buSzPts val="1400"/>
              <a:buFont typeface="Arial"/>
              <a:buNone/>
              <a:defRPr sz="1400"/>
            </a:lvl7pPr>
            <a:lvl8pPr marL="0" lvl="7" indent="0" algn="l">
              <a:lnSpc>
                <a:spcPct val="100000"/>
              </a:lnSpc>
              <a:spcBef>
                <a:spcPts val="0"/>
              </a:spcBef>
              <a:spcAft>
                <a:spcPts val="0"/>
              </a:spcAft>
              <a:buClr>
                <a:srgbClr val="000000"/>
              </a:buClr>
              <a:buSzPts val="1400"/>
              <a:buFont typeface="Arial"/>
              <a:buNone/>
              <a:defRPr sz="1400"/>
            </a:lvl8pPr>
            <a:lvl9pPr marL="0" lvl="8" indent="0" algn="l">
              <a:lnSpc>
                <a:spcPct val="100000"/>
              </a:lnSpc>
              <a:spcBef>
                <a:spcPts val="0"/>
              </a:spcBef>
              <a:spcAft>
                <a:spcPts val="0"/>
              </a:spcAft>
              <a:buClr>
                <a:srgbClr val="000000"/>
              </a:buClr>
              <a:buSzPts val="1400"/>
              <a:buFont typeface="Arial"/>
              <a:buNone/>
              <a:defRPr sz="1400"/>
            </a:lvl9pPr>
          </a:lstStyle>
          <a:p>
            <a:pPr marL="0" lvl="0" indent="0" algn="l" rtl="0">
              <a:spcBef>
                <a:spcPts val="0"/>
              </a:spcBef>
              <a:spcAft>
                <a:spcPts val="0"/>
              </a:spcAft>
              <a:buNone/>
            </a:pPr>
            <a:fld id="{00000000-1234-1234-1234-123412341234}" type="slidenum">
              <a:rPr lang="en-US"/>
              <a:t>‹#›</a:t>
            </a:fld>
            <a:endParaRPr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44"/>
        <p:cNvGrpSpPr/>
        <p:nvPr/>
      </p:nvGrpSpPr>
      <p:grpSpPr>
        <a:xfrm>
          <a:off x="0" y="0"/>
          <a:ext cx="0" cy="0"/>
          <a:chOff x="0" y="0"/>
          <a:chExt cx="0" cy="0"/>
        </a:xfrm>
      </p:grpSpPr>
      <p:sp>
        <p:nvSpPr>
          <p:cNvPr id="45" name="Google Shape;45;p29"/>
          <p:cNvSpPr txBox="1">
            <a:spLocks noGrp="1"/>
          </p:cNvSpPr>
          <p:nvPr>
            <p:ph type="sldNum" idx="12"/>
          </p:nvPr>
        </p:nvSpPr>
        <p:spPr>
          <a:xfrm>
            <a:off x="5892800" y="6172200"/>
            <a:ext cx="2844800" cy="368301"/>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000000"/>
              </a:buClr>
              <a:buSzPts val="1200"/>
              <a:buFont typeface="Arial"/>
              <a:buNone/>
              <a:defRPr sz="1200"/>
            </a:lvl1pPr>
            <a:lvl2pPr marL="0" lvl="1" indent="0" algn="r">
              <a:lnSpc>
                <a:spcPct val="100000"/>
              </a:lnSpc>
              <a:spcBef>
                <a:spcPts val="0"/>
              </a:spcBef>
              <a:spcAft>
                <a:spcPts val="0"/>
              </a:spcAft>
              <a:buClr>
                <a:srgbClr val="000000"/>
              </a:buClr>
              <a:buSzPts val="1200"/>
              <a:buFont typeface="Arial"/>
              <a:buNone/>
              <a:defRPr sz="1200"/>
            </a:lvl2pPr>
            <a:lvl3pPr marL="0" lvl="2" indent="0" algn="r">
              <a:lnSpc>
                <a:spcPct val="100000"/>
              </a:lnSpc>
              <a:spcBef>
                <a:spcPts val="0"/>
              </a:spcBef>
              <a:spcAft>
                <a:spcPts val="0"/>
              </a:spcAft>
              <a:buClr>
                <a:srgbClr val="000000"/>
              </a:buClr>
              <a:buSzPts val="1200"/>
              <a:buFont typeface="Arial"/>
              <a:buNone/>
              <a:defRPr sz="1200"/>
            </a:lvl3pPr>
            <a:lvl4pPr marL="0" lvl="3" indent="0" algn="r">
              <a:lnSpc>
                <a:spcPct val="100000"/>
              </a:lnSpc>
              <a:spcBef>
                <a:spcPts val="0"/>
              </a:spcBef>
              <a:spcAft>
                <a:spcPts val="0"/>
              </a:spcAft>
              <a:buClr>
                <a:srgbClr val="000000"/>
              </a:buClr>
              <a:buSzPts val="1200"/>
              <a:buFont typeface="Arial"/>
              <a:buNone/>
              <a:defRPr sz="1200"/>
            </a:lvl4pPr>
            <a:lvl5pPr marL="0" lvl="4" indent="0" algn="r">
              <a:lnSpc>
                <a:spcPct val="100000"/>
              </a:lnSpc>
              <a:spcBef>
                <a:spcPts val="0"/>
              </a:spcBef>
              <a:spcAft>
                <a:spcPts val="0"/>
              </a:spcAft>
              <a:buClr>
                <a:srgbClr val="000000"/>
              </a:buClr>
              <a:buSzPts val="1200"/>
              <a:buFont typeface="Arial"/>
              <a:buNone/>
              <a:defRPr sz="1200"/>
            </a:lvl5pPr>
            <a:lvl6pPr marL="0" lvl="5" indent="0" algn="r">
              <a:lnSpc>
                <a:spcPct val="100000"/>
              </a:lnSpc>
              <a:spcBef>
                <a:spcPts val="0"/>
              </a:spcBef>
              <a:spcAft>
                <a:spcPts val="0"/>
              </a:spcAft>
              <a:buClr>
                <a:srgbClr val="000000"/>
              </a:buClr>
              <a:buSzPts val="1200"/>
              <a:buFont typeface="Arial"/>
              <a:buNone/>
              <a:defRPr sz="1200"/>
            </a:lvl6pPr>
            <a:lvl7pPr marL="0" lvl="6" indent="0" algn="r">
              <a:lnSpc>
                <a:spcPct val="100000"/>
              </a:lnSpc>
              <a:spcBef>
                <a:spcPts val="0"/>
              </a:spcBef>
              <a:spcAft>
                <a:spcPts val="0"/>
              </a:spcAft>
              <a:buClr>
                <a:srgbClr val="000000"/>
              </a:buClr>
              <a:buSzPts val="1200"/>
              <a:buFont typeface="Arial"/>
              <a:buNone/>
              <a:defRPr sz="1200"/>
            </a:lvl7pPr>
            <a:lvl8pPr marL="0" lvl="7" indent="0" algn="r">
              <a:lnSpc>
                <a:spcPct val="100000"/>
              </a:lnSpc>
              <a:spcBef>
                <a:spcPts val="0"/>
              </a:spcBef>
              <a:spcAft>
                <a:spcPts val="0"/>
              </a:spcAft>
              <a:buClr>
                <a:srgbClr val="000000"/>
              </a:buClr>
              <a:buSzPts val="1200"/>
              <a:buFont typeface="Arial"/>
              <a:buNone/>
              <a:defRPr sz="1200"/>
            </a:lvl8pPr>
            <a:lvl9pPr marL="0" lvl="8" indent="0" algn="r">
              <a:lnSpc>
                <a:spcPct val="100000"/>
              </a:lnSpc>
              <a:spcBef>
                <a:spcPts val="0"/>
              </a:spcBef>
              <a:spcAft>
                <a:spcPts val="0"/>
              </a:spcAft>
              <a:buClr>
                <a:srgbClr val="000000"/>
              </a:buClr>
              <a:buSzPts val="1200"/>
              <a:buFont typeface="Arial"/>
              <a:buNone/>
              <a:defRPr sz="1200"/>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9"/>
        <p:cNvGrpSpPr/>
        <p:nvPr/>
      </p:nvGrpSpPr>
      <p:grpSpPr>
        <a:xfrm>
          <a:off x="0" y="0"/>
          <a:ext cx="0" cy="0"/>
          <a:chOff x="0" y="0"/>
          <a:chExt cx="0" cy="0"/>
        </a:xfrm>
      </p:grpSpPr>
      <p:sp>
        <p:nvSpPr>
          <p:cNvPr id="10" name="Google Shape;10;p20"/>
          <p:cNvSpPr/>
          <p:nvPr/>
        </p:nvSpPr>
        <p:spPr>
          <a:xfrm>
            <a:off x="0" y="6334125"/>
            <a:ext cx="12188825" cy="63500"/>
          </a:xfrm>
          <a:prstGeom prst="rect">
            <a:avLst/>
          </a:prstGeom>
          <a:solidFill>
            <a:srgbClr val="EE6600"/>
          </a:solidFill>
          <a:ln w="15875" cap="flat" cmpd="sng">
            <a:solidFill>
              <a:srgbClr val="EB4F05"/>
            </a:solidFill>
            <a:prstDash val="solid"/>
            <a:miter lim="8000"/>
            <a:headEnd type="none" w="sm" len="sm"/>
            <a:tailEnd type="none" w="sm" len="sm"/>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11" name="Google Shape;11;p20"/>
          <p:cNvCxnSpPr/>
          <p:nvPr/>
        </p:nvCxnSpPr>
        <p:spPr>
          <a:xfrm>
            <a:off x="617537" y="749300"/>
            <a:ext cx="10956926" cy="0"/>
          </a:xfrm>
          <a:prstGeom prst="straightConnector1">
            <a:avLst/>
          </a:prstGeom>
          <a:noFill/>
          <a:ln w="12700" cap="flat" cmpd="sng">
            <a:solidFill>
              <a:srgbClr val="EB4F05"/>
            </a:solidFill>
            <a:prstDash val="solid"/>
            <a:miter lim="8000"/>
            <a:headEnd type="none" w="sm" len="sm"/>
            <a:tailEnd type="none" w="sm" len="sm"/>
          </a:ln>
        </p:spPr>
      </p:cxnSp>
      <p:pic>
        <p:nvPicPr>
          <p:cNvPr id="12" name="Google Shape;12;p20" descr="Google Shape;12;p1"/>
          <p:cNvPicPr preferRelativeResize="0"/>
          <p:nvPr/>
        </p:nvPicPr>
        <p:blipFill rotWithShape="1">
          <a:blip r:embed="rId25">
            <a:alphaModFix/>
          </a:blip>
          <a:srcRect/>
          <a:stretch/>
        </p:blipFill>
        <p:spPr>
          <a:xfrm>
            <a:off x="8688386" y="5426075"/>
            <a:ext cx="3163888" cy="727075"/>
          </a:xfrm>
          <a:prstGeom prst="rect">
            <a:avLst/>
          </a:prstGeom>
          <a:noFill/>
          <a:ln>
            <a:noFill/>
          </a:ln>
        </p:spPr>
      </p:pic>
      <p:sp>
        <p:nvSpPr>
          <p:cNvPr id="13" name="Google Shape;13;p20"/>
          <p:cNvSpPr txBox="1">
            <a:spLocks noGrp="1"/>
          </p:cNvSpPr>
          <p:nvPr>
            <p:ph type="title"/>
          </p:nvPr>
        </p:nvSpPr>
        <p:spPr>
          <a:xfrm>
            <a:off x="1096962" y="287336"/>
            <a:ext cx="10058401" cy="1449389"/>
          </a:xfrm>
          <a:prstGeom prst="rect">
            <a:avLst/>
          </a:prstGeom>
          <a:noFill/>
          <a:ln>
            <a:noFill/>
          </a:ln>
        </p:spPr>
        <p:txBody>
          <a:bodyPr spcFirstLastPara="1" wrap="square" lIns="45675" tIns="45675" rIns="45675" bIns="45675" anchor="b" anchorCtr="0">
            <a:normAutofit/>
          </a:bodyPr>
          <a:lstStyle>
            <a:lvl1pPr marR="0" lvl="0" algn="l" rtl="0">
              <a:lnSpc>
                <a:spcPct val="85000"/>
              </a:lnSpc>
              <a:spcBef>
                <a:spcPts val="0"/>
              </a:spcBef>
              <a:spcAft>
                <a:spcPts val="0"/>
              </a:spcAft>
              <a:buClr>
                <a:srgbClr val="404040"/>
              </a:buClr>
              <a:buSzPts val="4800"/>
              <a:buFont typeface="Open Sans"/>
              <a:buNone/>
              <a:defRPr sz="4800" b="1" i="0" u="none" strike="noStrike" cap="none">
                <a:solidFill>
                  <a:srgbClr val="404040"/>
                </a:solidFill>
                <a:latin typeface="Open Sans"/>
                <a:ea typeface="Open Sans"/>
                <a:cs typeface="Open Sans"/>
                <a:sym typeface="Open Sans"/>
              </a:defRPr>
            </a:lvl1pPr>
            <a:lvl2pPr marR="0" lvl="1" algn="l" rtl="0">
              <a:lnSpc>
                <a:spcPct val="85000"/>
              </a:lnSpc>
              <a:spcBef>
                <a:spcPts val="0"/>
              </a:spcBef>
              <a:spcAft>
                <a:spcPts val="0"/>
              </a:spcAft>
              <a:buClr>
                <a:srgbClr val="404040"/>
              </a:buClr>
              <a:buSzPts val="4800"/>
              <a:buFont typeface="Open Sans"/>
              <a:buNone/>
              <a:defRPr sz="4800" b="1" i="0" u="none" strike="noStrike" cap="none">
                <a:solidFill>
                  <a:srgbClr val="404040"/>
                </a:solidFill>
                <a:latin typeface="Open Sans"/>
                <a:ea typeface="Open Sans"/>
                <a:cs typeface="Open Sans"/>
                <a:sym typeface="Open Sans"/>
              </a:defRPr>
            </a:lvl2pPr>
            <a:lvl3pPr marR="0" lvl="2" algn="l" rtl="0">
              <a:lnSpc>
                <a:spcPct val="85000"/>
              </a:lnSpc>
              <a:spcBef>
                <a:spcPts val="0"/>
              </a:spcBef>
              <a:spcAft>
                <a:spcPts val="0"/>
              </a:spcAft>
              <a:buClr>
                <a:srgbClr val="404040"/>
              </a:buClr>
              <a:buSzPts val="4800"/>
              <a:buFont typeface="Open Sans"/>
              <a:buNone/>
              <a:defRPr sz="4800" b="1" i="0" u="none" strike="noStrike" cap="none">
                <a:solidFill>
                  <a:srgbClr val="404040"/>
                </a:solidFill>
                <a:latin typeface="Open Sans"/>
                <a:ea typeface="Open Sans"/>
                <a:cs typeface="Open Sans"/>
                <a:sym typeface="Open Sans"/>
              </a:defRPr>
            </a:lvl3pPr>
            <a:lvl4pPr marR="0" lvl="3" algn="l" rtl="0">
              <a:lnSpc>
                <a:spcPct val="85000"/>
              </a:lnSpc>
              <a:spcBef>
                <a:spcPts val="0"/>
              </a:spcBef>
              <a:spcAft>
                <a:spcPts val="0"/>
              </a:spcAft>
              <a:buClr>
                <a:srgbClr val="404040"/>
              </a:buClr>
              <a:buSzPts val="4800"/>
              <a:buFont typeface="Open Sans"/>
              <a:buNone/>
              <a:defRPr sz="4800" b="1" i="0" u="none" strike="noStrike" cap="none">
                <a:solidFill>
                  <a:srgbClr val="404040"/>
                </a:solidFill>
                <a:latin typeface="Open Sans"/>
                <a:ea typeface="Open Sans"/>
                <a:cs typeface="Open Sans"/>
                <a:sym typeface="Open Sans"/>
              </a:defRPr>
            </a:lvl4pPr>
            <a:lvl5pPr marR="0" lvl="4" algn="l" rtl="0">
              <a:lnSpc>
                <a:spcPct val="85000"/>
              </a:lnSpc>
              <a:spcBef>
                <a:spcPts val="0"/>
              </a:spcBef>
              <a:spcAft>
                <a:spcPts val="0"/>
              </a:spcAft>
              <a:buClr>
                <a:srgbClr val="404040"/>
              </a:buClr>
              <a:buSzPts val="4800"/>
              <a:buFont typeface="Open Sans"/>
              <a:buNone/>
              <a:defRPr sz="4800" b="1" i="0" u="none" strike="noStrike" cap="none">
                <a:solidFill>
                  <a:srgbClr val="404040"/>
                </a:solidFill>
                <a:latin typeface="Open Sans"/>
                <a:ea typeface="Open Sans"/>
                <a:cs typeface="Open Sans"/>
                <a:sym typeface="Open Sans"/>
              </a:defRPr>
            </a:lvl5pPr>
            <a:lvl6pPr marR="0" lvl="5" algn="l" rtl="0">
              <a:lnSpc>
                <a:spcPct val="85000"/>
              </a:lnSpc>
              <a:spcBef>
                <a:spcPts val="0"/>
              </a:spcBef>
              <a:spcAft>
                <a:spcPts val="0"/>
              </a:spcAft>
              <a:buClr>
                <a:srgbClr val="404040"/>
              </a:buClr>
              <a:buSzPts val="4800"/>
              <a:buFont typeface="Open Sans"/>
              <a:buNone/>
              <a:defRPr sz="4800" b="1" i="0" u="none" strike="noStrike" cap="none">
                <a:solidFill>
                  <a:srgbClr val="404040"/>
                </a:solidFill>
                <a:latin typeface="Open Sans"/>
                <a:ea typeface="Open Sans"/>
                <a:cs typeface="Open Sans"/>
                <a:sym typeface="Open Sans"/>
              </a:defRPr>
            </a:lvl6pPr>
            <a:lvl7pPr marR="0" lvl="6" algn="l" rtl="0">
              <a:lnSpc>
                <a:spcPct val="85000"/>
              </a:lnSpc>
              <a:spcBef>
                <a:spcPts val="0"/>
              </a:spcBef>
              <a:spcAft>
                <a:spcPts val="0"/>
              </a:spcAft>
              <a:buClr>
                <a:srgbClr val="404040"/>
              </a:buClr>
              <a:buSzPts val="4800"/>
              <a:buFont typeface="Open Sans"/>
              <a:buNone/>
              <a:defRPr sz="4800" b="1" i="0" u="none" strike="noStrike" cap="none">
                <a:solidFill>
                  <a:srgbClr val="404040"/>
                </a:solidFill>
                <a:latin typeface="Open Sans"/>
                <a:ea typeface="Open Sans"/>
                <a:cs typeface="Open Sans"/>
                <a:sym typeface="Open Sans"/>
              </a:defRPr>
            </a:lvl7pPr>
            <a:lvl8pPr marR="0" lvl="7" algn="l" rtl="0">
              <a:lnSpc>
                <a:spcPct val="85000"/>
              </a:lnSpc>
              <a:spcBef>
                <a:spcPts val="0"/>
              </a:spcBef>
              <a:spcAft>
                <a:spcPts val="0"/>
              </a:spcAft>
              <a:buClr>
                <a:srgbClr val="404040"/>
              </a:buClr>
              <a:buSzPts val="4800"/>
              <a:buFont typeface="Open Sans"/>
              <a:buNone/>
              <a:defRPr sz="4800" b="1" i="0" u="none" strike="noStrike" cap="none">
                <a:solidFill>
                  <a:srgbClr val="404040"/>
                </a:solidFill>
                <a:latin typeface="Open Sans"/>
                <a:ea typeface="Open Sans"/>
                <a:cs typeface="Open Sans"/>
                <a:sym typeface="Open Sans"/>
              </a:defRPr>
            </a:lvl8pPr>
            <a:lvl9pPr marR="0" lvl="8" algn="l" rtl="0">
              <a:lnSpc>
                <a:spcPct val="85000"/>
              </a:lnSpc>
              <a:spcBef>
                <a:spcPts val="0"/>
              </a:spcBef>
              <a:spcAft>
                <a:spcPts val="0"/>
              </a:spcAft>
              <a:buClr>
                <a:srgbClr val="404040"/>
              </a:buClr>
              <a:buSzPts val="4800"/>
              <a:buFont typeface="Open Sans"/>
              <a:buNone/>
              <a:defRPr sz="4800" b="1" i="0" u="none" strike="noStrike" cap="none">
                <a:solidFill>
                  <a:srgbClr val="404040"/>
                </a:solidFill>
                <a:latin typeface="Open Sans"/>
                <a:ea typeface="Open Sans"/>
                <a:cs typeface="Open Sans"/>
                <a:sym typeface="Open Sans"/>
              </a:defRPr>
            </a:lvl9pPr>
          </a:lstStyle>
          <a:p>
            <a:endParaRPr/>
          </a:p>
        </p:txBody>
      </p:sp>
      <p:sp>
        <p:nvSpPr>
          <p:cNvPr id="14" name="Google Shape;14;p20"/>
          <p:cNvSpPr txBox="1">
            <a:spLocks noGrp="1"/>
          </p:cNvSpPr>
          <p:nvPr>
            <p:ph type="body" idx="1"/>
          </p:nvPr>
        </p:nvSpPr>
        <p:spPr>
          <a:xfrm>
            <a:off x="609600" y="1600200"/>
            <a:ext cx="10972800" cy="4525963"/>
          </a:xfrm>
          <a:prstGeom prst="rect">
            <a:avLst/>
          </a:prstGeom>
          <a:noFill/>
          <a:ln>
            <a:noFill/>
          </a:ln>
        </p:spPr>
        <p:txBody>
          <a:bodyPr spcFirstLastPara="1" wrap="square" lIns="0" tIns="0" rIns="0" bIns="0" anchor="t" anchorCtr="0">
            <a:noAutofit/>
          </a:bodyPr>
          <a:lstStyle>
            <a:lvl1pPr marL="457200" marR="0" lvl="0" indent="-355600" algn="l" rtl="0">
              <a:lnSpc>
                <a:spcPct val="90000"/>
              </a:lnSpc>
              <a:spcBef>
                <a:spcPts val="1200"/>
              </a:spcBef>
              <a:spcAft>
                <a:spcPts val="0"/>
              </a:spcAft>
              <a:buClr>
                <a:schemeClr val="accent1"/>
              </a:buClr>
              <a:buSzPts val="2000"/>
              <a:buFont typeface="Calibri"/>
              <a:buChar char=" "/>
              <a:defRPr sz="2000" b="0" i="0" u="none" strike="noStrike" cap="none">
                <a:solidFill>
                  <a:srgbClr val="404040"/>
                </a:solidFill>
                <a:latin typeface="Open Sans"/>
                <a:ea typeface="Open Sans"/>
                <a:cs typeface="Open Sans"/>
                <a:sym typeface="Open Sans"/>
              </a:defRPr>
            </a:lvl1pPr>
            <a:lvl2pPr marL="914400" marR="0" lvl="1" indent="-355600" algn="l" rtl="0">
              <a:lnSpc>
                <a:spcPct val="90000"/>
              </a:lnSpc>
              <a:spcBef>
                <a:spcPts val="1200"/>
              </a:spcBef>
              <a:spcAft>
                <a:spcPts val="0"/>
              </a:spcAft>
              <a:buClr>
                <a:schemeClr val="accent1"/>
              </a:buClr>
              <a:buSzPts val="2000"/>
              <a:buFont typeface="Calibri"/>
              <a:buChar char="◦"/>
              <a:defRPr sz="2000" b="0" i="0" u="none" strike="noStrike" cap="none">
                <a:solidFill>
                  <a:srgbClr val="404040"/>
                </a:solidFill>
                <a:latin typeface="Open Sans"/>
                <a:ea typeface="Open Sans"/>
                <a:cs typeface="Open Sans"/>
                <a:sym typeface="Open Sans"/>
              </a:defRPr>
            </a:lvl2pPr>
            <a:lvl3pPr marL="1371600" marR="0" lvl="2" indent="-355600" algn="l" rtl="0">
              <a:lnSpc>
                <a:spcPct val="90000"/>
              </a:lnSpc>
              <a:spcBef>
                <a:spcPts val="1200"/>
              </a:spcBef>
              <a:spcAft>
                <a:spcPts val="0"/>
              </a:spcAft>
              <a:buClr>
                <a:schemeClr val="accent1"/>
              </a:buClr>
              <a:buSzPts val="2000"/>
              <a:buFont typeface="Calibri"/>
              <a:buChar char="◦"/>
              <a:defRPr sz="2000" b="0" i="0" u="none" strike="noStrike" cap="none">
                <a:solidFill>
                  <a:srgbClr val="404040"/>
                </a:solidFill>
                <a:latin typeface="Open Sans"/>
                <a:ea typeface="Open Sans"/>
                <a:cs typeface="Open Sans"/>
                <a:sym typeface="Open Sans"/>
              </a:defRPr>
            </a:lvl3pPr>
            <a:lvl4pPr marL="1828800" marR="0" lvl="3" indent="-355600" algn="l" rtl="0">
              <a:lnSpc>
                <a:spcPct val="90000"/>
              </a:lnSpc>
              <a:spcBef>
                <a:spcPts val="1200"/>
              </a:spcBef>
              <a:spcAft>
                <a:spcPts val="0"/>
              </a:spcAft>
              <a:buClr>
                <a:schemeClr val="accent1"/>
              </a:buClr>
              <a:buSzPts val="2000"/>
              <a:buFont typeface="Calibri"/>
              <a:buChar char="◦"/>
              <a:defRPr sz="2000" b="0" i="0" u="none" strike="noStrike" cap="none">
                <a:solidFill>
                  <a:srgbClr val="404040"/>
                </a:solidFill>
                <a:latin typeface="Open Sans"/>
                <a:ea typeface="Open Sans"/>
                <a:cs typeface="Open Sans"/>
                <a:sym typeface="Open Sans"/>
              </a:defRPr>
            </a:lvl4pPr>
            <a:lvl5pPr marL="2286000" marR="0" lvl="4" indent="-355600" algn="l" rtl="0">
              <a:lnSpc>
                <a:spcPct val="90000"/>
              </a:lnSpc>
              <a:spcBef>
                <a:spcPts val="1200"/>
              </a:spcBef>
              <a:spcAft>
                <a:spcPts val="0"/>
              </a:spcAft>
              <a:buClr>
                <a:schemeClr val="accent1"/>
              </a:buClr>
              <a:buSzPts val="2000"/>
              <a:buFont typeface="Calibri"/>
              <a:buChar char="◦"/>
              <a:defRPr sz="2000" b="0" i="0" u="none" strike="noStrike" cap="none">
                <a:solidFill>
                  <a:srgbClr val="404040"/>
                </a:solidFill>
                <a:latin typeface="Open Sans"/>
                <a:ea typeface="Open Sans"/>
                <a:cs typeface="Open Sans"/>
                <a:sym typeface="Open Sans"/>
              </a:defRPr>
            </a:lvl5pPr>
            <a:lvl6pPr marL="2743200" marR="0" lvl="5" indent="-355600" algn="l" rtl="0">
              <a:lnSpc>
                <a:spcPct val="90000"/>
              </a:lnSpc>
              <a:spcBef>
                <a:spcPts val="1200"/>
              </a:spcBef>
              <a:spcAft>
                <a:spcPts val="0"/>
              </a:spcAft>
              <a:buClr>
                <a:schemeClr val="accent1"/>
              </a:buClr>
              <a:buSzPts val="2000"/>
              <a:buFont typeface="Calibri"/>
              <a:buChar char="◦"/>
              <a:defRPr sz="2000" b="0" i="0" u="none" strike="noStrike" cap="none">
                <a:solidFill>
                  <a:srgbClr val="404040"/>
                </a:solidFill>
                <a:latin typeface="Open Sans"/>
                <a:ea typeface="Open Sans"/>
                <a:cs typeface="Open Sans"/>
                <a:sym typeface="Open Sans"/>
              </a:defRPr>
            </a:lvl6pPr>
            <a:lvl7pPr marL="3200400" marR="0" lvl="6" indent="-355600" algn="l" rtl="0">
              <a:lnSpc>
                <a:spcPct val="90000"/>
              </a:lnSpc>
              <a:spcBef>
                <a:spcPts val="1200"/>
              </a:spcBef>
              <a:spcAft>
                <a:spcPts val="0"/>
              </a:spcAft>
              <a:buClr>
                <a:schemeClr val="accent1"/>
              </a:buClr>
              <a:buSzPts val="2000"/>
              <a:buFont typeface="Calibri"/>
              <a:buChar char="◦"/>
              <a:defRPr sz="2000" b="0" i="0" u="none" strike="noStrike" cap="none">
                <a:solidFill>
                  <a:srgbClr val="404040"/>
                </a:solidFill>
                <a:latin typeface="Open Sans"/>
                <a:ea typeface="Open Sans"/>
                <a:cs typeface="Open Sans"/>
                <a:sym typeface="Open Sans"/>
              </a:defRPr>
            </a:lvl7pPr>
            <a:lvl8pPr marL="3657600" marR="0" lvl="7" indent="-355600" algn="l" rtl="0">
              <a:lnSpc>
                <a:spcPct val="90000"/>
              </a:lnSpc>
              <a:spcBef>
                <a:spcPts val="1200"/>
              </a:spcBef>
              <a:spcAft>
                <a:spcPts val="0"/>
              </a:spcAft>
              <a:buClr>
                <a:schemeClr val="accent1"/>
              </a:buClr>
              <a:buSzPts val="2000"/>
              <a:buFont typeface="Calibri"/>
              <a:buChar char="◦"/>
              <a:defRPr sz="2000" b="0" i="0" u="none" strike="noStrike" cap="none">
                <a:solidFill>
                  <a:srgbClr val="404040"/>
                </a:solidFill>
                <a:latin typeface="Open Sans"/>
                <a:ea typeface="Open Sans"/>
                <a:cs typeface="Open Sans"/>
                <a:sym typeface="Open Sans"/>
              </a:defRPr>
            </a:lvl8pPr>
            <a:lvl9pPr marL="4114800" marR="0" lvl="8" indent="-355600" algn="l" rtl="0">
              <a:lnSpc>
                <a:spcPct val="90000"/>
              </a:lnSpc>
              <a:spcBef>
                <a:spcPts val="1200"/>
              </a:spcBef>
              <a:spcAft>
                <a:spcPts val="0"/>
              </a:spcAft>
              <a:buClr>
                <a:schemeClr val="accent1"/>
              </a:buClr>
              <a:buSzPts val="2000"/>
              <a:buFont typeface="Calibri"/>
              <a:buChar char="◦"/>
              <a:defRPr sz="2000" b="0" i="0" u="none" strike="noStrike" cap="none">
                <a:solidFill>
                  <a:srgbClr val="404040"/>
                </a:solidFill>
                <a:latin typeface="Open Sans"/>
                <a:ea typeface="Open Sans"/>
                <a:cs typeface="Open Sans"/>
                <a:sym typeface="Open Sans"/>
              </a:defRPr>
            </a:lvl9pPr>
          </a:lstStyle>
          <a:p>
            <a:endParaRPr/>
          </a:p>
        </p:txBody>
      </p:sp>
      <p:sp>
        <p:nvSpPr>
          <p:cNvPr id="15" name="Google Shape;15;p20"/>
          <p:cNvSpPr txBox="1">
            <a:spLocks noGrp="1"/>
          </p:cNvSpPr>
          <p:nvPr>
            <p:ph type="sldNum" idx="12"/>
          </p:nvPr>
        </p:nvSpPr>
        <p:spPr>
          <a:xfrm>
            <a:off x="5892800" y="6172200"/>
            <a:ext cx="2844800" cy="368301"/>
          </a:xfrm>
          <a:prstGeom prst="rect">
            <a:avLst/>
          </a:prstGeom>
          <a:noFill/>
          <a:ln>
            <a:noFill/>
          </a:ln>
        </p:spPr>
        <p:txBody>
          <a:bodyPr spcFirstLastPara="1" wrap="square" lIns="45700" tIns="45700" rIns="45700" bIns="45700" anchor="ctr" anchorCtr="0">
            <a:sp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hyperlink" Target="mailto:paul.stisser@readspeaker.com"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hyperlink" Target="mailto:ginger.dewey@readspeaker.com" TargetMode="Externa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hyperlink" Target="mailto:paul.stisser@readspeaker.com"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hyperlink" Target="mailto:ginger.dewey@readspeaker.com" TargetMode="Externa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hyperlink" Target="https://www.worldbank.org/en/topic/disability" TargetMode="External"/><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hyperlink" Target="http://files.eric.ed.gov/fulltext/EJ941729.pdf"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1"/>
          <p:cNvSpPr txBox="1">
            <a:spLocks noGrp="1"/>
          </p:cNvSpPr>
          <p:nvPr>
            <p:ph type="ctrTitle"/>
          </p:nvPr>
        </p:nvSpPr>
        <p:spPr>
          <a:xfrm>
            <a:off x="673767" y="1122363"/>
            <a:ext cx="11004885" cy="2387600"/>
          </a:xfrm>
          <a:prstGeom prst="rect">
            <a:avLst/>
          </a:prstGeom>
          <a:noFill/>
          <a:ln>
            <a:noFill/>
          </a:ln>
        </p:spPr>
        <p:txBody>
          <a:bodyPr spcFirstLastPara="1" wrap="square" lIns="45675" tIns="45675" rIns="45675" bIns="45675" anchor="b" anchorCtr="0">
            <a:normAutofit fontScale="90000"/>
          </a:bodyPr>
          <a:lstStyle/>
          <a:p>
            <a:pPr lvl="0">
              <a:buSzPts val="5400"/>
            </a:pPr>
            <a:r>
              <a:rPr lang="en-US" dirty="0">
                <a:solidFill>
                  <a:srgbClr val="444464"/>
                </a:solidFill>
              </a:rPr>
              <a:t>ReadSpeaker: Accessibility Tools Supporting YOU and YOUR Students</a:t>
            </a:r>
            <a:endParaRPr sz="5400" dirty="0">
              <a:solidFill>
                <a:srgbClr val="444464"/>
              </a:solidFill>
            </a:endParaRPr>
          </a:p>
        </p:txBody>
      </p:sp>
      <p:sp>
        <p:nvSpPr>
          <p:cNvPr id="112" name="Google Shape;112;p1"/>
          <p:cNvSpPr txBox="1">
            <a:spLocks noGrp="1"/>
          </p:cNvSpPr>
          <p:nvPr>
            <p:ph type="subTitle" idx="1"/>
          </p:nvPr>
        </p:nvSpPr>
        <p:spPr>
          <a:xfrm>
            <a:off x="1524000" y="3602038"/>
            <a:ext cx="9144000" cy="1655762"/>
          </a:xfrm>
          <a:prstGeom prst="rect">
            <a:avLst/>
          </a:prstGeom>
          <a:noFill/>
          <a:ln>
            <a:noFill/>
          </a:ln>
        </p:spPr>
        <p:txBody>
          <a:bodyPr spcFirstLastPara="1" wrap="square" lIns="0" tIns="0" rIns="0" bIns="0" anchor="t" anchorCtr="0">
            <a:noAutofit/>
          </a:bodyPr>
          <a:lstStyle/>
          <a:p>
            <a:pPr marL="0" lvl="0" indent="0" algn="ctr" rtl="0">
              <a:lnSpc>
                <a:spcPct val="90000"/>
              </a:lnSpc>
              <a:spcBef>
                <a:spcPts val="1200"/>
              </a:spcBef>
              <a:spcAft>
                <a:spcPts val="0"/>
              </a:spcAft>
              <a:buSzPts val="2000"/>
              <a:buNone/>
            </a:pPr>
            <a:r>
              <a:rPr lang="en-US" dirty="0"/>
              <a:t>Ginger Dewey, Educational Development Manager</a:t>
            </a:r>
            <a:endParaRPr dirty="0"/>
          </a:p>
          <a:p>
            <a:pPr marL="0" lvl="0" indent="0" algn="ctr" rtl="0">
              <a:lnSpc>
                <a:spcPct val="90000"/>
              </a:lnSpc>
              <a:spcBef>
                <a:spcPts val="1200"/>
              </a:spcBef>
              <a:spcAft>
                <a:spcPts val="0"/>
              </a:spcAft>
              <a:buSzPts val="2000"/>
              <a:buNone/>
            </a:pPr>
            <a:r>
              <a:rPr lang="en-US" dirty="0"/>
              <a:t>Paul Stisser, Business Development eLearning</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10"/>
          <p:cNvSpPr txBox="1">
            <a:spLocks noGrp="1"/>
          </p:cNvSpPr>
          <p:nvPr>
            <p:ph type="title"/>
          </p:nvPr>
        </p:nvSpPr>
        <p:spPr>
          <a:xfrm>
            <a:off x="1096963" y="0"/>
            <a:ext cx="10058400" cy="783771"/>
          </a:xfrm>
          <a:prstGeom prst="rect">
            <a:avLst/>
          </a:prstGeom>
          <a:noFill/>
          <a:ln>
            <a:noFill/>
          </a:ln>
        </p:spPr>
        <p:txBody>
          <a:bodyPr spcFirstLastPara="1" wrap="square" lIns="45675" tIns="45675" rIns="45675" bIns="45675" anchor="b" anchorCtr="0">
            <a:noAutofit/>
          </a:bodyPr>
          <a:lstStyle/>
          <a:p>
            <a:pPr marL="0" lvl="0" indent="0" algn="l" rtl="0">
              <a:lnSpc>
                <a:spcPct val="85000"/>
              </a:lnSpc>
              <a:spcBef>
                <a:spcPts val="0"/>
              </a:spcBef>
              <a:spcAft>
                <a:spcPts val="0"/>
              </a:spcAft>
              <a:buClr>
                <a:srgbClr val="343350"/>
              </a:buClr>
              <a:buSzPts val="4000"/>
              <a:buFont typeface="Open Sans"/>
              <a:buNone/>
            </a:pPr>
            <a:r>
              <a:rPr lang="en-US" sz="4000">
                <a:solidFill>
                  <a:srgbClr val="343350"/>
                </a:solidFill>
              </a:rPr>
              <a:t>Oral Presentation</a:t>
            </a:r>
            <a:endParaRPr/>
          </a:p>
        </p:txBody>
      </p:sp>
      <p:sp>
        <p:nvSpPr>
          <p:cNvPr id="180" name="Google Shape;180;p10"/>
          <p:cNvSpPr txBox="1">
            <a:spLocks noGrp="1"/>
          </p:cNvSpPr>
          <p:nvPr>
            <p:ph type="body" idx="1"/>
          </p:nvPr>
        </p:nvSpPr>
        <p:spPr>
          <a:xfrm>
            <a:off x="1096963" y="1181244"/>
            <a:ext cx="10058400" cy="4475485"/>
          </a:xfrm>
          <a:prstGeom prst="rect">
            <a:avLst/>
          </a:prstGeom>
          <a:noFill/>
          <a:ln>
            <a:noFill/>
          </a:ln>
        </p:spPr>
        <p:txBody>
          <a:bodyPr spcFirstLastPara="1" wrap="square" lIns="0" tIns="0" rIns="0" bIns="0" anchor="t" anchorCtr="0">
            <a:noAutofit/>
          </a:bodyPr>
          <a:lstStyle/>
          <a:p>
            <a:pPr marL="457200" lvl="0" indent="-355600" algn="l" rtl="0">
              <a:lnSpc>
                <a:spcPct val="90000"/>
              </a:lnSpc>
              <a:spcBef>
                <a:spcPts val="0"/>
              </a:spcBef>
              <a:spcAft>
                <a:spcPts val="0"/>
              </a:spcAft>
              <a:buClr>
                <a:schemeClr val="accent1"/>
              </a:buClr>
              <a:buSzPts val="2000"/>
              <a:buFont typeface="Arial"/>
              <a:buChar char="•"/>
            </a:pPr>
            <a:r>
              <a:rPr lang="en-US"/>
              <a:t>Easy as clicking on Listen</a:t>
            </a:r>
            <a:endParaRPr/>
          </a:p>
          <a:p>
            <a:pPr marL="952500" lvl="1" indent="-381000" algn="l" rtl="0">
              <a:lnSpc>
                <a:spcPct val="90000"/>
              </a:lnSpc>
              <a:spcBef>
                <a:spcPts val="1200"/>
              </a:spcBef>
              <a:spcAft>
                <a:spcPts val="0"/>
              </a:spcAft>
              <a:buSzPts val="2000"/>
              <a:buChar char="•"/>
            </a:pPr>
            <a:r>
              <a:rPr lang="en-US"/>
              <a:t>Can also highlight and stream material</a:t>
            </a:r>
            <a:endParaRPr/>
          </a:p>
          <a:p>
            <a:pPr marL="457200" lvl="0" indent="-355600" algn="l" rtl="0">
              <a:lnSpc>
                <a:spcPct val="90000"/>
              </a:lnSpc>
              <a:spcBef>
                <a:spcPts val="1200"/>
              </a:spcBef>
              <a:spcAft>
                <a:spcPts val="0"/>
              </a:spcAft>
              <a:buClr>
                <a:schemeClr val="accent1"/>
              </a:buClr>
              <a:buSzPts val="2000"/>
              <a:buFont typeface="Arial"/>
              <a:buChar char="•"/>
            </a:pPr>
            <a:r>
              <a:rPr lang="en-US"/>
              <a:t>Benefits</a:t>
            </a:r>
            <a:endParaRPr/>
          </a:p>
          <a:p>
            <a:pPr marL="952500" lvl="1" indent="-381000" algn="l" rtl="0">
              <a:lnSpc>
                <a:spcPct val="90000"/>
              </a:lnSpc>
              <a:spcBef>
                <a:spcPts val="1200"/>
              </a:spcBef>
              <a:spcAft>
                <a:spcPts val="0"/>
              </a:spcAft>
              <a:buSzPts val="2000"/>
              <a:buChar char="•"/>
            </a:pPr>
            <a:r>
              <a:rPr lang="en-US"/>
              <a:t>Bimodial Presentation: </a:t>
            </a:r>
            <a:endParaRPr/>
          </a:p>
          <a:p>
            <a:pPr marL="1507671" lvl="2" indent="-453570" algn="l" rtl="0">
              <a:lnSpc>
                <a:spcPct val="90000"/>
              </a:lnSpc>
              <a:spcBef>
                <a:spcPts val="1200"/>
              </a:spcBef>
              <a:spcAft>
                <a:spcPts val="0"/>
              </a:spcAft>
              <a:buSzPts val="2000"/>
              <a:buChar char="•"/>
            </a:pPr>
            <a:r>
              <a:rPr lang="en-US"/>
              <a:t>Oral presentation instead of only reading </a:t>
            </a:r>
            <a:endParaRPr/>
          </a:p>
          <a:p>
            <a:pPr marL="952500" lvl="1" indent="-381000" algn="l" rtl="0">
              <a:lnSpc>
                <a:spcPct val="90000"/>
              </a:lnSpc>
              <a:spcBef>
                <a:spcPts val="1200"/>
              </a:spcBef>
              <a:spcAft>
                <a:spcPts val="0"/>
              </a:spcAft>
              <a:buSzPts val="2000"/>
              <a:buChar char="•"/>
            </a:pPr>
            <a:r>
              <a:rPr lang="en-US"/>
              <a:t>Promote Engagement: </a:t>
            </a:r>
            <a:endParaRPr/>
          </a:p>
          <a:p>
            <a:pPr marL="1507671" lvl="2" indent="-453570" algn="l" rtl="0">
              <a:lnSpc>
                <a:spcPct val="90000"/>
              </a:lnSpc>
              <a:spcBef>
                <a:spcPts val="1200"/>
              </a:spcBef>
              <a:spcAft>
                <a:spcPts val="0"/>
              </a:spcAft>
              <a:buSzPts val="2000"/>
              <a:buChar char="•"/>
            </a:pPr>
            <a:r>
              <a:rPr lang="en-US"/>
              <a:t>Change voices to break up the asynchronous presentation</a:t>
            </a:r>
            <a:endParaRPr/>
          </a:p>
          <a:p>
            <a:pPr marL="1507671" lvl="2" indent="-453570" algn="l" rtl="0">
              <a:lnSpc>
                <a:spcPct val="90000"/>
              </a:lnSpc>
              <a:spcBef>
                <a:spcPts val="1200"/>
              </a:spcBef>
              <a:spcAft>
                <a:spcPts val="0"/>
              </a:spcAft>
              <a:buSzPts val="2000"/>
              <a:buChar char="•"/>
            </a:pPr>
            <a:r>
              <a:rPr lang="en-US"/>
              <a:t>Use various tools for the “reading” of the screen, changing frequently to reduce screen burnout.</a:t>
            </a:r>
            <a:endParaRPr/>
          </a:p>
          <a:p>
            <a:pPr marL="952500" lvl="1" indent="-381000" algn="l" rtl="0">
              <a:lnSpc>
                <a:spcPct val="90000"/>
              </a:lnSpc>
              <a:spcBef>
                <a:spcPts val="1200"/>
              </a:spcBef>
              <a:spcAft>
                <a:spcPts val="0"/>
              </a:spcAft>
              <a:buSzPts val="2000"/>
              <a:buChar char="•"/>
            </a:pPr>
            <a:r>
              <a:rPr lang="en-US"/>
              <a:t>Adjust the Reading Speed and Other Settings to YOUR preferences</a:t>
            </a:r>
            <a:endParaRPr/>
          </a:p>
          <a:p>
            <a:pPr marL="952500" lvl="1" indent="-381000" algn="l" rtl="0">
              <a:lnSpc>
                <a:spcPct val="90000"/>
              </a:lnSpc>
              <a:spcBef>
                <a:spcPts val="1200"/>
              </a:spcBef>
              <a:spcAft>
                <a:spcPts val="0"/>
              </a:spcAft>
              <a:buSzPts val="2000"/>
              <a:buChar char="•"/>
            </a:pPr>
            <a:r>
              <a:rPr lang="en-US"/>
              <a:t>Increase Vocabulary</a:t>
            </a:r>
            <a:endParaRPr/>
          </a:p>
          <a:p>
            <a:pPr marL="1507671" lvl="2" indent="-453571" algn="l" rtl="0">
              <a:lnSpc>
                <a:spcPct val="90000"/>
              </a:lnSpc>
              <a:spcBef>
                <a:spcPts val="1200"/>
              </a:spcBef>
              <a:spcAft>
                <a:spcPts val="0"/>
              </a:spcAft>
              <a:buSzPts val="2000"/>
              <a:buChar char="•"/>
            </a:pPr>
            <a:r>
              <a:rPr lang="en-US"/>
              <a:t>Reading while streamed highlights the words so that students are </a:t>
            </a:r>
            <a:br>
              <a:rPr lang="en-US"/>
            </a:br>
            <a:r>
              <a:rPr lang="en-US"/>
              <a:t>pronouncing the words correctly –making connections between </a:t>
            </a:r>
            <a:br>
              <a:rPr lang="en-US"/>
            </a:br>
            <a:r>
              <a:rPr lang="en-US"/>
              <a:t>oral and written presentations.</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11"/>
          <p:cNvSpPr txBox="1">
            <a:spLocks noGrp="1"/>
          </p:cNvSpPr>
          <p:nvPr>
            <p:ph type="title"/>
          </p:nvPr>
        </p:nvSpPr>
        <p:spPr>
          <a:xfrm>
            <a:off x="1143000" y="1"/>
            <a:ext cx="10058400" cy="781878"/>
          </a:xfrm>
          <a:prstGeom prst="rect">
            <a:avLst/>
          </a:prstGeom>
          <a:noFill/>
          <a:ln>
            <a:noFill/>
          </a:ln>
        </p:spPr>
        <p:txBody>
          <a:bodyPr spcFirstLastPara="1" wrap="square" lIns="45675" tIns="45675" rIns="45675" bIns="45675" anchor="b" anchorCtr="0">
            <a:normAutofit/>
          </a:bodyPr>
          <a:lstStyle/>
          <a:p>
            <a:pPr marL="0" lvl="0" indent="0" algn="l" rtl="0">
              <a:lnSpc>
                <a:spcPct val="85000"/>
              </a:lnSpc>
              <a:spcBef>
                <a:spcPts val="0"/>
              </a:spcBef>
              <a:spcAft>
                <a:spcPts val="0"/>
              </a:spcAft>
              <a:buClr>
                <a:srgbClr val="343350"/>
              </a:buClr>
              <a:buSzPts val="4000"/>
              <a:buFont typeface="Open Sans"/>
              <a:buNone/>
            </a:pPr>
            <a:r>
              <a:rPr lang="en-US" sz="4000">
                <a:solidFill>
                  <a:srgbClr val="343350"/>
                </a:solidFill>
              </a:rPr>
              <a:t>Page Mask</a:t>
            </a:r>
            <a:endParaRPr/>
          </a:p>
        </p:txBody>
      </p:sp>
      <p:sp>
        <p:nvSpPr>
          <p:cNvPr id="187" name="Google Shape;187;p11"/>
          <p:cNvSpPr txBox="1">
            <a:spLocks noGrp="1"/>
          </p:cNvSpPr>
          <p:nvPr>
            <p:ph type="body" idx="1"/>
          </p:nvPr>
        </p:nvSpPr>
        <p:spPr>
          <a:xfrm>
            <a:off x="838200" y="1825625"/>
            <a:ext cx="4241800" cy="4351338"/>
          </a:xfrm>
          <a:prstGeom prst="rect">
            <a:avLst/>
          </a:prstGeom>
          <a:noFill/>
          <a:ln>
            <a:noFill/>
          </a:ln>
        </p:spPr>
        <p:txBody>
          <a:bodyPr spcFirstLastPara="1" wrap="square" lIns="0" tIns="0" rIns="0" bIns="0" anchor="t" anchorCtr="0">
            <a:noAutofit/>
          </a:bodyPr>
          <a:lstStyle/>
          <a:p>
            <a:pPr marL="457200" lvl="0" indent="-355600" algn="l" rtl="0">
              <a:lnSpc>
                <a:spcPct val="90000"/>
              </a:lnSpc>
              <a:spcBef>
                <a:spcPts val="0"/>
              </a:spcBef>
              <a:spcAft>
                <a:spcPts val="0"/>
              </a:spcAft>
              <a:buSzPts val="2000"/>
              <a:buFont typeface="Arial"/>
              <a:buChar char="•"/>
            </a:pPr>
            <a:r>
              <a:rPr lang="en-US"/>
              <a:t>The icon looks like an “equals” sign.</a:t>
            </a:r>
            <a:endParaRPr/>
          </a:p>
          <a:p>
            <a:pPr marL="457200" lvl="0" indent="-355600" algn="l" rtl="0">
              <a:lnSpc>
                <a:spcPct val="90000"/>
              </a:lnSpc>
              <a:spcBef>
                <a:spcPts val="1200"/>
              </a:spcBef>
              <a:spcAft>
                <a:spcPts val="0"/>
              </a:spcAft>
              <a:buSzPts val="2000"/>
              <a:buFont typeface="Arial"/>
              <a:buChar char="•"/>
            </a:pPr>
            <a:r>
              <a:rPr lang="en-US"/>
              <a:t>Customizable window height.</a:t>
            </a:r>
            <a:endParaRPr/>
          </a:p>
          <a:p>
            <a:pPr marL="457200" lvl="0" indent="-355600" algn="l" rtl="0">
              <a:lnSpc>
                <a:spcPct val="90000"/>
              </a:lnSpc>
              <a:spcBef>
                <a:spcPts val="1200"/>
              </a:spcBef>
              <a:spcAft>
                <a:spcPts val="0"/>
              </a:spcAft>
              <a:buSzPts val="2000"/>
              <a:buFont typeface="Arial"/>
              <a:buChar char="•"/>
            </a:pPr>
            <a:r>
              <a:rPr lang="en-US"/>
              <a:t>Scrolls with you.</a:t>
            </a:r>
            <a:endParaRPr/>
          </a:p>
        </p:txBody>
      </p:sp>
      <p:pic>
        <p:nvPicPr>
          <p:cNvPr id="188" name="Google Shape;188;p11" descr="This image points out the page mask tool which looks like an equals sign and shows the bright window over a shaded background."/>
          <p:cNvPicPr preferRelativeResize="0">
            <a:picLocks noGrp="1"/>
          </p:cNvPicPr>
          <p:nvPr>
            <p:ph type="body" idx="2"/>
          </p:nvPr>
        </p:nvPicPr>
        <p:blipFill rotWithShape="1">
          <a:blip r:embed="rId3">
            <a:alphaModFix/>
          </a:blip>
          <a:srcRect/>
          <a:stretch/>
        </p:blipFill>
        <p:spPr>
          <a:xfrm>
            <a:off x="5401454" y="1736724"/>
            <a:ext cx="6143211" cy="3724276"/>
          </a:xfrm>
          <a:prstGeom prst="rect">
            <a:avLst/>
          </a:prstGeom>
          <a:noFill/>
          <a:ln w="38100" cap="sq" cmpd="sng">
            <a:solidFill>
              <a:srgbClr val="343350"/>
            </a:solidFill>
            <a:prstDash val="solid"/>
            <a:miter lim="800000"/>
            <a:headEnd type="none" w="sm" len="sm"/>
            <a:tailEnd type="none" w="sm" len="sm"/>
          </a:ln>
          <a:effectLst>
            <a:outerShdw blurRad="57150" dist="50800" dir="2700000" algn="tl" rotWithShape="0">
              <a:srgbClr val="000000">
                <a:alpha val="40000"/>
              </a:srgbClr>
            </a:outerShdw>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12"/>
          <p:cNvSpPr txBox="1">
            <a:spLocks noGrp="1"/>
          </p:cNvSpPr>
          <p:nvPr>
            <p:ph type="title"/>
          </p:nvPr>
        </p:nvSpPr>
        <p:spPr>
          <a:xfrm>
            <a:off x="1066800" y="1"/>
            <a:ext cx="10058400" cy="781878"/>
          </a:xfrm>
          <a:prstGeom prst="rect">
            <a:avLst/>
          </a:prstGeom>
          <a:noFill/>
          <a:ln>
            <a:noFill/>
          </a:ln>
        </p:spPr>
        <p:txBody>
          <a:bodyPr spcFirstLastPara="1" wrap="square" lIns="45675" tIns="45675" rIns="45675" bIns="45675" anchor="b" anchorCtr="0">
            <a:normAutofit/>
          </a:bodyPr>
          <a:lstStyle/>
          <a:p>
            <a:pPr marL="0" lvl="0" indent="0" algn="l" rtl="0">
              <a:lnSpc>
                <a:spcPct val="85000"/>
              </a:lnSpc>
              <a:spcBef>
                <a:spcPts val="0"/>
              </a:spcBef>
              <a:spcAft>
                <a:spcPts val="0"/>
              </a:spcAft>
              <a:buClr>
                <a:srgbClr val="343350"/>
              </a:buClr>
              <a:buSzPts val="4000"/>
              <a:buFont typeface="Open Sans"/>
              <a:buNone/>
            </a:pPr>
            <a:r>
              <a:rPr lang="en-US" sz="4000">
                <a:solidFill>
                  <a:srgbClr val="343350"/>
                </a:solidFill>
              </a:rPr>
              <a:t>Enlarged Text</a:t>
            </a:r>
            <a:endParaRPr/>
          </a:p>
        </p:txBody>
      </p:sp>
      <p:sp>
        <p:nvSpPr>
          <p:cNvPr id="195" name="Google Shape;195;p12"/>
          <p:cNvSpPr txBox="1">
            <a:spLocks noGrp="1"/>
          </p:cNvSpPr>
          <p:nvPr>
            <p:ph type="body" idx="1"/>
          </p:nvPr>
        </p:nvSpPr>
        <p:spPr>
          <a:xfrm>
            <a:off x="838200" y="1825625"/>
            <a:ext cx="4241800" cy="4351338"/>
          </a:xfrm>
          <a:prstGeom prst="rect">
            <a:avLst/>
          </a:prstGeom>
          <a:noFill/>
          <a:ln>
            <a:noFill/>
          </a:ln>
        </p:spPr>
        <p:txBody>
          <a:bodyPr spcFirstLastPara="1" wrap="square" lIns="0" tIns="0" rIns="0" bIns="0" anchor="t" anchorCtr="0">
            <a:noAutofit/>
          </a:bodyPr>
          <a:lstStyle/>
          <a:p>
            <a:pPr marL="457200" lvl="0" indent="-355600" algn="l" rtl="0">
              <a:lnSpc>
                <a:spcPct val="90000"/>
              </a:lnSpc>
              <a:spcBef>
                <a:spcPts val="0"/>
              </a:spcBef>
              <a:spcAft>
                <a:spcPts val="0"/>
              </a:spcAft>
              <a:buSzPts val="2000"/>
              <a:buFont typeface="Arial"/>
              <a:buChar char="•"/>
            </a:pPr>
            <a:r>
              <a:rPr lang="en-US"/>
              <a:t>The icon is a small and a large uppercase “A” over an arrow.</a:t>
            </a:r>
            <a:endParaRPr/>
          </a:p>
          <a:p>
            <a:pPr marL="457200" lvl="0" indent="-355600" algn="l" rtl="0">
              <a:lnSpc>
                <a:spcPct val="90000"/>
              </a:lnSpc>
              <a:spcBef>
                <a:spcPts val="1200"/>
              </a:spcBef>
              <a:spcAft>
                <a:spcPts val="0"/>
              </a:spcAft>
              <a:buSzPts val="2000"/>
              <a:buFont typeface="Arial"/>
              <a:buChar char="•"/>
            </a:pPr>
            <a:r>
              <a:rPr lang="en-US"/>
              <a:t>Shows the text at the lower part of the screen in the enlarged text.</a:t>
            </a:r>
            <a:endParaRPr/>
          </a:p>
          <a:p>
            <a:pPr marL="457200" lvl="0" indent="-355600" algn="l" rtl="0">
              <a:lnSpc>
                <a:spcPct val="90000"/>
              </a:lnSpc>
              <a:spcBef>
                <a:spcPts val="1200"/>
              </a:spcBef>
              <a:spcAft>
                <a:spcPts val="0"/>
              </a:spcAft>
              <a:buSzPts val="2000"/>
              <a:buFont typeface="Arial"/>
              <a:buChar char="•"/>
            </a:pPr>
            <a:r>
              <a:rPr lang="en-US"/>
              <a:t>Can enlarge or shrink the font, play/pause/stop the reading.</a:t>
            </a:r>
            <a:endParaRPr/>
          </a:p>
        </p:txBody>
      </p:sp>
      <p:pic>
        <p:nvPicPr>
          <p:cNvPr id="196" name="Google Shape;196;p12" descr="The enlarged text tool is pointed out and a clip showing the highlighting while reading in the enlarged text."/>
          <p:cNvPicPr preferRelativeResize="0">
            <a:picLocks noGrp="1"/>
          </p:cNvPicPr>
          <p:nvPr>
            <p:ph type="body" idx="2"/>
          </p:nvPr>
        </p:nvPicPr>
        <p:blipFill rotWithShape="1">
          <a:blip r:embed="rId3">
            <a:alphaModFix/>
          </a:blip>
          <a:srcRect/>
          <a:stretch/>
        </p:blipFill>
        <p:spPr>
          <a:xfrm>
            <a:off x="5325620" y="1736724"/>
            <a:ext cx="6294880" cy="3724276"/>
          </a:xfrm>
          <a:prstGeom prst="rect">
            <a:avLst/>
          </a:prstGeom>
          <a:noFill/>
          <a:ln w="38100" cap="sq" cmpd="sng">
            <a:solidFill>
              <a:srgbClr val="343350"/>
            </a:solidFill>
            <a:prstDash val="solid"/>
            <a:miter lim="800000"/>
            <a:headEnd type="none" w="sm" len="sm"/>
            <a:tailEnd type="none" w="sm" len="sm"/>
          </a:ln>
          <a:effectLst>
            <a:outerShdw blurRad="57150" dist="50800" dir="2700000" algn="tl" rotWithShape="0">
              <a:srgbClr val="000000">
                <a:alpha val="40000"/>
              </a:srgbClr>
            </a:outerShdw>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13"/>
          <p:cNvSpPr txBox="1">
            <a:spLocks noGrp="1"/>
          </p:cNvSpPr>
          <p:nvPr>
            <p:ph type="title"/>
          </p:nvPr>
        </p:nvSpPr>
        <p:spPr>
          <a:xfrm>
            <a:off x="1066800" y="0"/>
            <a:ext cx="10058400" cy="808383"/>
          </a:xfrm>
          <a:prstGeom prst="rect">
            <a:avLst/>
          </a:prstGeom>
          <a:noFill/>
          <a:ln>
            <a:noFill/>
          </a:ln>
        </p:spPr>
        <p:txBody>
          <a:bodyPr spcFirstLastPara="1" wrap="square" lIns="45675" tIns="45675" rIns="45675" bIns="45675" anchor="b" anchorCtr="0">
            <a:normAutofit/>
          </a:bodyPr>
          <a:lstStyle/>
          <a:p>
            <a:pPr marL="0" lvl="0" indent="0" algn="l" rtl="0">
              <a:lnSpc>
                <a:spcPct val="85000"/>
              </a:lnSpc>
              <a:spcBef>
                <a:spcPts val="0"/>
              </a:spcBef>
              <a:spcAft>
                <a:spcPts val="0"/>
              </a:spcAft>
              <a:buClr>
                <a:srgbClr val="343350"/>
              </a:buClr>
              <a:buSzPts val="4000"/>
              <a:buFont typeface="Open Sans"/>
              <a:buNone/>
            </a:pPr>
            <a:r>
              <a:rPr lang="en-US" sz="4000">
                <a:solidFill>
                  <a:srgbClr val="343350"/>
                </a:solidFill>
              </a:rPr>
              <a:t>Text Mode</a:t>
            </a:r>
            <a:endParaRPr/>
          </a:p>
        </p:txBody>
      </p:sp>
      <p:pic>
        <p:nvPicPr>
          <p:cNvPr id="203" name="Google Shape;203;p13" descr="Text mode image of +1 font size, Open Dyslexic font and light blue text on a black background."/>
          <p:cNvPicPr preferRelativeResize="0">
            <a:picLocks noGrp="1"/>
          </p:cNvPicPr>
          <p:nvPr>
            <p:ph type="body" idx="2"/>
          </p:nvPr>
        </p:nvPicPr>
        <p:blipFill rotWithShape="1">
          <a:blip r:embed="rId3">
            <a:alphaModFix/>
          </a:blip>
          <a:srcRect/>
          <a:stretch/>
        </p:blipFill>
        <p:spPr>
          <a:xfrm>
            <a:off x="631256" y="1739602"/>
            <a:ext cx="5886660" cy="3378795"/>
          </a:xfrm>
          <a:prstGeom prst="rect">
            <a:avLst/>
          </a:prstGeom>
          <a:noFill/>
          <a:ln w="38100" cap="sq" cmpd="sng">
            <a:solidFill>
              <a:srgbClr val="000000"/>
            </a:solidFill>
            <a:prstDash val="solid"/>
            <a:miter lim="800000"/>
            <a:headEnd type="none" w="sm" len="sm"/>
            <a:tailEnd type="none" w="sm" len="sm"/>
          </a:ln>
          <a:effectLst>
            <a:outerShdw blurRad="57150" dist="50800" dir="2700000" algn="tl" rotWithShape="0">
              <a:srgbClr val="000000">
                <a:alpha val="40000"/>
              </a:srgbClr>
            </a:outerShdw>
          </a:effectLst>
        </p:spPr>
      </p:pic>
      <p:sp>
        <p:nvSpPr>
          <p:cNvPr id="204" name="Google Shape;204;p13"/>
          <p:cNvSpPr txBox="1">
            <a:spLocks noGrp="1"/>
          </p:cNvSpPr>
          <p:nvPr>
            <p:ph type="body" idx="1"/>
          </p:nvPr>
        </p:nvSpPr>
        <p:spPr>
          <a:xfrm>
            <a:off x="7505700" y="1876473"/>
            <a:ext cx="4055044" cy="3584576"/>
          </a:xfrm>
          <a:prstGeom prst="rect">
            <a:avLst/>
          </a:prstGeom>
          <a:noFill/>
          <a:ln>
            <a:noFill/>
          </a:ln>
        </p:spPr>
        <p:txBody>
          <a:bodyPr spcFirstLastPara="1" wrap="square" lIns="0" tIns="0" rIns="0" bIns="0" anchor="t" anchorCtr="0">
            <a:noAutofit/>
          </a:bodyPr>
          <a:lstStyle/>
          <a:p>
            <a:pPr marL="457200" lvl="0" indent="-355600" algn="l" rtl="0">
              <a:lnSpc>
                <a:spcPct val="90000"/>
              </a:lnSpc>
              <a:spcBef>
                <a:spcPts val="0"/>
              </a:spcBef>
              <a:spcAft>
                <a:spcPts val="0"/>
              </a:spcAft>
              <a:buSzPts val="2000"/>
              <a:buFont typeface="Arial"/>
              <a:buChar char="•"/>
            </a:pPr>
            <a:r>
              <a:rPr lang="en-US" sz="2400"/>
              <a:t>Text Mode </a:t>
            </a:r>
            <a:endParaRPr/>
          </a:p>
          <a:p>
            <a:pPr marL="952500" lvl="1" indent="-381000" algn="l" rtl="0">
              <a:lnSpc>
                <a:spcPct val="90000"/>
              </a:lnSpc>
              <a:spcBef>
                <a:spcPts val="1200"/>
              </a:spcBef>
              <a:spcAft>
                <a:spcPts val="0"/>
              </a:spcAft>
              <a:buSzPts val="2000"/>
              <a:buFont typeface="Arial"/>
              <a:buChar char="•"/>
            </a:pPr>
            <a:r>
              <a:rPr lang="en-US" sz="1800"/>
              <a:t>Reduces distractions while reading.</a:t>
            </a:r>
            <a:endParaRPr/>
          </a:p>
          <a:p>
            <a:pPr marL="952500" lvl="1" indent="-381000" algn="l" rtl="0">
              <a:lnSpc>
                <a:spcPct val="90000"/>
              </a:lnSpc>
              <a:spcBef>
                <a:spcPts val="1200"/>
              </a:spcBef>
              <a:spcAft>
                <a:spcPts val="0"/>
              </a:spcAft>
              <a:buSzPts val="2000"/>
              <a:buFont typeface="Arial"/>
              <a:buChar char="•"/>
            </a:pPr>
            <a:r>
              <a:rPr lang="en-US" sz="1800"/>
              <a:t>Adjustable font size, font, and text/background colors.</a:t>
            </a:r>
            <a:endParaRPr/>
          </a:p>
          <a:p>
            <a:pPr marL="952500" lvl="1" indent="-381000" algn="l" rtl="0">
              <a:lnSpc>
                <a:spcPct val="90000"/>
              </a:lnSpc>
              <a:spcBef>
                <a:spcPts val="1200"/>
              </a:spcBef>
              <a:spcAft>
                <a:spcPts val="0"/>
              </a:spcAft>
              <a:buSzPts val="2000"/>
              <a:buFont typeface="Arial"/>
              <a:buChar char="•"/>
            </a:pPr>
            <a:r>
              <a:rPr lang="en-US" sz="1800"/>
              <a:t>Left justified document.</a:t>
            </a:r>
            <a:endParaRPr/>
          </a:p>
          <a:p>
            <a:pPr marL="952500" lvl="1" indent="-381000" algn="l" rtl="0">
              <a:lnSpc>
                <a:spcPct val="90000"/>
              </a:lnSpc>
              <a:spcBef>
                <a:spcPts val="1200"/>
              </a:spcBef>
              <a:spcAft>
                <a:spcPts val="0"/>
              </a:spcAft>
              <a:buSzPts val="2000"/>
              <a:buFont typeface="Arial"/>
              <a:buChar char="•"/>
            </a:pPr>
            <a:r>
              <a:rPr lang="en-US" sz="1800"/>
              <a:t>No decorative images.</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14"/>
          <p:cNvSpPr txBox="1">
            <a:spLocks noGrp="1"/>
          </p:cNvSpPr>
          <p:nvPr>
            <p:ph type="title"/>
          </p:nvPr>
        </p:nvSpPr>
        <p:spPr>
          <a:xfrm>
            <a:off x="1066799" y="0"/>
            <a:ext cx="10058401" cy="860146"/>
          </a:xfrm>
          <a:prstGeom prst="rect">
            <a:avLst/>
          </a:prstGeom>
          <a:noFill/>
          <a:ln>
            <a:noFill/>
          </a:ln>
        </p:spPr>
        <p:txBody>
          <a:bodyPr spcFirstLastPara="1" wrap="square" lIns="45675" tIns="45675" rIns="45675" bIns="45675" anchor="b" anchorCtr="0">
            <a:normAutofit/>
          </a:bodyPr>
          <a:lstStyle/>
          <a:p>
            <a:pPr marL="0" lvl="0" indent="0" algn="l" rtl="0">
              <a:lnSpc>
                <a:spcPct val="85000"/>
              </a:lnSpc>
              <a:spcBef>
                <a:spcPts val="0"/>
              </a:spcBef>
              <a:spcAft>
                <a:spcPts val="0"/>
              </a:spcAft>
              <a:buClr>
                <a:srgbClr val="565777"/>
              </a:buClr>
              <a:buSzPts val="4400"/>
              <a:buFont typeface="Open Sans"/>
              <a:buNone/>
            </a:pPr>
            <a:r>
              <a:rPr lang="en-US" sz="4400">
                <a:solidFill>
                  <a:srgbClr val="565777"/>
                </a:solidFill>
              </a:rPr>
              <a:t>Download as mp3</a:t>
            </a:r>
            <a:endParaRPr/>
          </a:p>
        </p:txBody>
      </p:sp>
      <p:pic>
        <p:nvPicPr>
          <p:cNvPr id="210" name="Google Shape;210;p14" descr="mp3 screens"/>
          <p:cNvPicPr preferRelativeResize="0">
            <a:picLocks noGrp="1"/>
          </p:cNvPicPr>
          <p:nvPr>
            <p:ph type="body" idx="2"/>
          </p:nvPr>
        </p:nvPicPr>
        <p:blipFill rotWithShape="1">
          <a:blip r:embed="rId3">
            <a:alphaModFix/>
          </a:blip>
          <a:srcRect/>
          <a:stretch/>
        </p:blipFill>
        <p:spPr>
          <a:xfrm>
            <a:off x="519955" y="1577787"/>
            <a:ext cx="7674058" cy="4203623"/>
          </a:xfrm>
          <a:prstGeom prst="rect">
            <a:avLst/>
          </a:prstGeom>
          <a:noFill/>
          <a:ln>
            <a:noFill/>
          </a:ln>
        </p:spPr>
      </p:pic>
      <p:sp>
        <p:nvSpPr>
          <p:cNvPr id="211" name="Google Shape;211;p14"/>
          <p:cNvSpPr txBox="1">
            <a:spLocks noGrp="1"/>
          </p:cNvSpPr>
          <p:nvPr>
            <p:ph type="body" idx="1"/>
          </p:nvPr>
        </p:nvSpPr>
        <p:spPr>
          <a:xfrm>
            <a:off x="8390965" y="2016195"/>
            <a:ext cx="3281080" cy="2825610"/>
          </a:xfrm>
          <a:prstGeom prst="rect">
            <a:avLst/>
          </a:prstGeom>
          <a:noFill/>
          <a:ln>
            <a:noFill/>
          </a:ln>
        </p:spPr>
        <p:txBody>
          <a:bodyPr spcFirstLastPara="1" wrap="square" lIns="0" tIns="0" rIns="0" bIns="0" anchor="t" anchorCtr="0">
            <a:noAutofit/>
          </a:bodyPr>
          <a:lstStyle/>
          <a:p>
            <a:pPr marL="457200" lvl="0" indent="-355600" algn="l" rtl="0">
              <a:lnSpc>
                <a:spcPct val="90000"/>
              </a:lnSpc>
              <a:spcBef>
                <a:spcPts val="0"/>
              </a:spcBef>
              <a:spcAft>
                <a:spcPts val="0"/>
              </a:spcAft>
              <a:buClr>
                <a:srgbClr val="565777"/>
              </a:buClr>
              <a:buSzPts val="2400"/>
              <a:buFont typeface="Arial"/>
              <a:buChar char="•"/>
            </a:pPr>
            <a:r>
              <a:rPr lang="en-US" sz="2400">
                <a:solidFill>
                  <a:srgbClr val="333333"/>
                </a:solidFill>
              </a:rPr>
              <a:t>Listen on the go</a:t>
            </a:r>
            <a:endParaRPr/>
          </a:p>
          <a:p>
            <a:pPr marL="457200" lvl="0" indent="-355600" algn="l" rtl="0">
              <a:lnSpc>
                <a:spcPct val="90000"/>
              </a:lnSpc>
              <a:spcBef>
                <a:spcPts val="1200"/>
              </a:spcBef>
              <a:spcAft>
                <a:spcPts val="0"/>
              </a:spcAft>
              <a:buClr>
                <a:srgbClr val="565777"/>
              </a:buClr>
              <a:buSzPts val="2400"/>
              <a:buFont typeface="Arial"/>
              <a:buChar char="•"/>
            </a:pPr>
            <a:r>
              <a:rPr lang="en-US" sz="2400">
                <a:solidFill>
                  <a:srgbClr val="333333"/>
                </a:solidFill>
              </a:rPr>
              <a:t>Take a break from reading</a:t>
            </a:r>
            <a:endParaRPr/>
          </a:p>
          <a:p>
            <a:pPr marL="457200" lvl="0" indent="-203200" algn="l" rtl="0">
              <a:lnSpc>
                <a:spcPct val="90000"/>
              </a:lnSpc>
              <a:spcBef>
                <a:spcPts val="1200"/>
              </a:spcBef>
              <a:spcAft>
                <a:spcPts val="0"/>
              </a:spcAft>
              <a:buClr>
                <a:srgbClr val="565777"/>
              </a:buClr>
              <a:buSzPts val="2400"/>
              <a:buFont typeface="Arial"/>
              <a:buNone/>
            </a:pPr>
            <a:endParaRPr sz="2400">
              <a:solidFill>
                <a:srgbClr val="333333"/>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15"/>
          <p:cNvSpPr txBox="1">
            <a:spLocks noGrp="1"/>
          </p:cNvSpPr>
          <p:nvPr>
            <p:ph type="title"/>
          </p:nvPr>
        </p:nvSpPr>
        <p:spPr>
          <a:xfrm>
            <a:off x="1066799" y="0"/>
            <a:ext cx="10058401" cy="860146"/>
          </a:xfrm>
          <a:prstGeom prst="rect">
            <a:avLst/>
          </a:prstGeom>
          <a:noFill/>
          <a:ln>
            <a:noFill/>
          </a:ln>
        </p:spPr>
        <p:txBody>
          <a:bodyPr spcFirstLastPara="1" wrap="square" lIns="45675" tIns="45675" rIns="45675" bIns="45675" anchor="b" anchorCtr="0">
            <a:normAutofit/>
          </a:bodyPr>
          <a:lstStyle/>
          <a:p>
            <a:pPr marL="0" lvl="0" indent="0" algn="l" rtl="0">
              <a:lnSpc>
                <a:spcPct val="85000"/>
              </a:lnSpc>
              <a:spcBef>
                <a:spcPts val="0"/>
              </a:spcBef>
              <a:spcAft>
                <a:spcPts val="0"/>
              </a:spcAft>
              <a:buClr>
                <a:srgbClr val="565777"/>
              </a:buClr>
              <a:buSzPts val="4400"/>
              <a:buFont typeface="Open Sans"/>
              <a:buNone/>
            </a:pPr>
            <a:r>
              <a:rPr lang="en-US" sz="4400">
                <a:solidFill>
                  <a:srgbClr val="565777"/>
                </a:solidFill>
              </a:rPr>
              <a:t>Translate</a:t>
            </a:r>
            <a:endParaRPr/>
          </a:p>
        </p:txBody>
      </p:sp>
      <p:sp>
        <p:nvSpPr>
          <p:cNvPr id="218" name="Google Shape;218;p15"/>
          <p:cNvSpPr txBox="1">
            <a:spLocks noGrp="1"/>
          </p:cNvSpPr>
          <p:nvPr>
            <p:ph type="body" idx="1"/>
          </p:nvPr>
        </p:nvSpPr>
        <p:spPr>
          <a:xfrm>
            <a:off x="645458" y="1253331"/>
            <a:ext cx="3818966" cy="4351338"/>
          </a:xfrm>
          <a:prstGeom prst="rect">
            <a:avLst/>
          </a:prstGeom>
          <a:noFill/>
          <a:ln>
            <a:noFill/>
          </a:ln>
        </p:spPr>
        <p:txBody>
          <a:bodyPr spcFirstLastPara="1" wrap="square" lIns="0" tIns="0" rIns="0" bIns="0" anchor="t" anchorCtr="0">
            <a:noAutofit/>
          </a:bodyPr>
          <a:lstStyle/>
          <a:p>
            <a:pPr marL="457200" lvl="0" indent="-355600" algn="l" rtl="0">
              <a:lnSpc>
                <a:spcPct val="90000"/>
              </a:lnSpc>
              <a:spcBef>
                <a:spcPts val="0"/>
              </a:spcBef>
              <a:spcAft>
                <a:spcPts val="0"/>
              </a:spcAft>
              <a:buClr>
                <a:srgbClr val="565777"/>
              </a:buClr>
              <a:buSzPts val="2400"/>
              <a:buFont typeface="Arial"/>
              <a:buChar char="•"/>
            </a:pPr>
            <a:r>
              <a:rPr lang="en-US" sz="2400">
                <a:solidFill>
                  <a:srgbClr val="333333"/>
                </a:solidFill>
              </a:rPr>
              <a:t>Translate to your native language</a:t>
            </a:r>
            <a:endParaRPr/>
          </a:p>
          <a:p>
            <a:pPr marL="457200" lvl="0" indent="-355600" algn="l" rtl="0">
              <a:lnSpc>
                <a:spcPct val="90000"/>
              </a:lnSpc>
              <a:spcBef>
                <a:spcPts val="1200"/>
              </a:spcBef>
              <a:spcAft>
                <a:spcPts val="0"/>
              </a:spcAft>
              <a:buClr>
                <a:srgbClr val="565777"/>
              </a:buClr>
              <a:buSzPts val="2400"/>
              <a:buFont typeface="Arial"/>
              <a:buChar char="•"/>
            </a:pPr>
            <a:r>
              <a:rPr lang="en-US" sz="2400">
                <a:solidFill>
                  <a:srgbClr val="333333"/>
                </a:solidFill>
              </a:rPr>
              <a:t>Increase your vocabulary</a:t>
            </a:r>
            <a:endParaRPr/>
          </a:p>
          <a:p>
            <a:pPr marL="457200" lvl="0" indent="-355600" algn="l" rtl="0">
              <a:lnSpc>
                <a:spcPct val="90000"/>
              </a:lnSpc>
              <a:spcBef>
                <a:spcPts val="1200"/>
              </a:spcBef>
              <a:spcAft>
                <a:spcPts val="0"/>
              </a:spcAft>
              <a:buClr>
                <a:srgbClr val="565777"/>
              </a:buClr>
              <a:buSzPts val="2400"/>
              <a:buFont typeface="Arial"/>
              <a:buChar char="•"/>
            </a:pPr>
            <a:r>
              <a:rPr lang="en-US" sz="2400">
                <a:solidFill>
                  <a:srgbClr val="333333"/>
                </a:solidFill>
              </a:rPr>
              <a:t>Learn key words in a foreign language to increase communication</a:t>
            </a:r>
            <a:endParaRPr/>
          </a:p>
          <a:p>
            <a:pPr marL="457200" lvl="0" indent="-203200" algn="l" rtl="0">
              <a:lnSpc>
                <a:spcPct val="90000"/>
              </a:lnSpc>
              <a:spcBef>
                <a:spcPts val="1200"/>
              </a:spcBef>
              <a:spcAft>
                <a:spcPts val="0"/>
              </a:spcAft>
              <a:buClr>
                <a:srgbClr val="565777"/>
              </a:buClr>
              <a:buSzPts val="2400"/>
              <a:buFont typeface="Arial"/>
              <a:buNone/>
            </a:pPr>
            <a:endParaRPr sz="2400">
              <a:solidFill>
                <a:srgbClr val="333333"/>
              </a:solidFill>
            </a:endParaRPr>
          </a:p>
        </p:txBody>
      </p:sp>
      <p:pic>
        <p:nvPicPr>
          <p:cNvPr id="219" name="Google Shape;219;p15" descr="Translate screens"/>
          <p:cNvPicPr preferRelativeResize="0">
            <a:picLocks noGrp="1"/>
          </p:cNvPicPr>
          <p:nvPr>
            <p:ph type="body" idx="2"/>
          </p:nvPr>
        </p:nvPicPr>
        <p:blipFill rotWithShape="1">
          <a:blip r:embed="rId3">
            <a:alphaModFix/>
          </a:blip>
          <a:srcRect/>
          <a:stretch/>
        </p:blipFill>
        <p:spPr>
          <a:xfrm>
            <a:off x="4464424" y="1253331"/>
            <a:ext cx="7441728" cy="3581281"/>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16"/>
          <p:cNvSpPr txBox="1">
            <a:spLocks noGrp="1"/>
          </p:cNvSpPr>
          <p:nvPr>
            <p:ph type="title"/>
          </p:nvPr>
        </p:nvSpPr>
        <p:spPr>
          <a:xfrm>
            <a:off x="1143000" y="1"/>
            <a:ext cx="10058400" cy="781878"/>
          </a:xfrm>
          <a:prstGeom prst="rect">
            <a:avLst/>
          </a:prstGeom>
          <a:noFill/>
          <a:ln>
            <a:noFill/>
          </a:ln>
        </p:spPr>
        <p:txBody>
          <a:bodyPr spcFirstLastPara="1" wrap="square" lIns="45675" tIns="45675" rIns="45675" bIns="45675" anchor="b" anchorCtr="0">
            <a:normAutofit/>
          </a:bodyPr>
          <a:lstStyle/>
          <a:p>
            <a:pPr marL="0" lvl="0" indent="0" algn="l" rtl="0">
              <a:lnSpc>
                <a:spcPct val="85000"/>
              </a:lnSpc>
              <a:spcBef>
                <a:spcPts val="0"/>
              </a:spcBef>
              <a:spcAft>
                <a:spcPts val="0"/>
              </a:spcAft>
              <a:buClr>
                <a:srgbClr val="343350"/>
              </a:buClr>
              <a:buSzPts val="4000"/>
              <a:buFont typeface="Open Sans"/>
              <a:buNone/>
            </a:pPr>
            <a:r>
              <a:rPr lang="en-US" sz="4000">
                <a:solidFill>
                  <a:srgbClr val="343350"/>
                </a:solidFill>
              </a:rPr>
              <a:t>Reading Ruler</a:t>
            </a:r>
            <a:endParaRPr/>
          </a:p>
        </p:txBody>
      </p:sp>
      <p:pic>
        <p:nvPicPr>
          <p:cNvPr id="226" name="Google Shape;226;p16" descr="This image shows the reading ruler covering the lower part of the page."/>
          <p:cNvPicPr preferRelativeResize="0">
            <a:picLocks noGrp="1"/>
          </p:cNvPicPr>
          <p:nvPr>
            <p:ph type="body" idx="2"/>
          </p:nvPr>
        </p:nvPicPr>
        <p:blipFill rotWithShape="1">
          <a:blip r:embed="rId3">
            <a:alphaModFix/>
          </a:blip>
          <a:srcRect/>
          <a:stretch/>
        </p:blipFill>
        <p:spPr>
          <a:xfrm>
            <a:off x="671597" y="2164633"/>
            <a:ext cx="5886660" cy="3008256"/>
          </a:xfrm>
          <a:prstGeom prst="rect">
            <a:avLst/>
          </a:prstGeom>
          <a:noFill/>
          <a:ln w="38100" cap="sq" cmpd="sng">
            <a:solidFill>
              <a:srgbClr val="343350"/>
            </a:solidFill>
            <a:prstDash val="solid"/>
            <a:miter lim="800000"/>
            <a:headEnd type="none" w="sm" len="sm"/>
            <a:tailEnd type="none" w="sm" len="sm"/>
          </a:ln>
          <a:effectLst>
            <a:outerShdw blurRad="57150" dist="50800" dir="2700000" algn="tl" rotWithShape="0">
              <a:srgbClr val="000000">
                <a:alpha val="40000"/>
              </a:srgbClr>
            </a:outerShdw>
          </a:effectLst>
        </p:spPr>
      </p:pic>
      <p:sp>
        <p:nvSpPr>
          <p:cNvPr id="227" name="Google Shape;227;p16"/>
          <p:cNvSpPr txBox="1">
            <a:spLocks noGrp="1"/>
          </p:cNvSpPr>
          <p:nvPr>
            <p:ph type="body" idx="1"/>
          </p:nvPr>
        </p:nvSpPr>
        <p:spPr>
          <a:xfrm>
            <a:off x="7505699" y="1876473"/>
            <a:ext cx="4139453" cy="3584576"/>
          </a:xfrm>
          <a:prstGeom prst="rect">
            <a:avLst/>
          </a:prstGeom>
          <a:noFill/>
          <a:ln>
            <a:noFill/>
          </a:ln>
        </p:spPr>
        <p:txBody>
          <a:bodyPr spcFirstLastPara="1" wrap="square" lIns="0" tIns="0" rIns="0" bIns="0" anchor="t" anchorCtr="0">
            <a:noAutofit/>
          </a:bodyPr>
          <a:lstStyle/>
          <a:p>
            <a:pPr marL="457200" lvl="0" indent="-355600" algn="l" rtl="0">
              <a:lnSpc>
                <a:spcPct val="90000"/>
              </a:lnSpc>
              <a:spcBef>
                <a:spcPts val="0"/>
              </a:spcBef>
              <a:spcAft>
                <a:spcPts val="0"/>
              </a:spcAft>
              <a:buSzPts val="2000"/>
              <a:buFont typeface="Arial"/>
              <a:buChar char="•"/>
            </a:pPr>
            <a:r>
              <a:rPr lang="en-US" sz="2400"/>
              <a:t>Reading Ruler</a:t>
            </a:r>
            <a:endParaRPr/>
          </a:p>
          <a:p>
            <a:pPr marL="952500" lvl="1" indent="-381000" algn="l" rtl="0">
              <a:lnSpc>
                <a:spcPct val="90000"/>
              </a:lnSpc>
              <a:spcBef>
                <a:spcPts val="1200"/>
              </a:spcBef>
              <a:spcAft>
                <a:spcPts val="0"/>
              </a:spcAft>
              <a:buSzPts val="2000"/>
              <a:buFont typeface="Arial"/>
              <a:buChar char="•"/>
            </a:pPr>
            <a:r>
              <a:rPr lang="en-US" sz="1800"/>
              <a:t>Icon is a ruler.</a:t>
            </a:r>
            <a:endParaRPr/>
          </a:p>
          <a:p>
            <a:pPr marL="952500" lvl="1" indent="-381000" algn="l" rtl="0">
              <a:lnSpc>
                <a:spcPct val="90000"/>
              </a:lnSpc>
              <a:spcBef>
                <a:spcPts val="1200"/>
              </a:spcBef>
              <a:spcAft>
                <a:spcPts val="0"/>
              </a:spcAft>
              <a:buSzPts val="2000"/>
              <a:buFont typeface="Arial"/>
              <a:buChar char="•"/>
            </a:pPr>
            <a:r>
              <a:rPr lang="en-US" sz="1800"/>
              <a:t>Works like a notecard.</a:t>
            </a:r>
            <a:endParaRPr/>
          </a:p>
          <a:p>
            <a:pPr marL="952500" lvl="1" indent="-381000" algn="l" rtl="0">
              <a:lnSpc>
                <a:spcPct val="90000"/>
              </a:lnSpc>
              <a:spcBef>
                <a:spcPts val="1200"/>
              </a:spcBef>
              <a:spcAft>
                <a:spcPts val="0"/>
              </a:spcAft>
              <a:buSzPts val="2000"/>
              <a:buFont typeface="Arial"/>
              <a:buChar char="•"/>
            </a:pPr>
            <a:r>
              <a:rPr lang="en-US" sz="1800"/>
              <a:t>Covers the lower part of the screen.</a:t>
            </a:r>
            <a:endParaRPr/>
          </a:p>
          <a:p>
            <a:pPr marL="952500" lvl="1" indent="-381000" algn="l" rtl="0">
              <a:lnSpc>
                <a:spcPct val="90000"/>
              </a:lnSpc>
              <a:spcBef>
                <a:spcPts val="1200"/>
              </a:spcBef>
              <a:spcAft>
                <a:spcPts val="0"/>
              </a:spcAft>
              <a:buSzPts val="2000"/>
              <a:buFont typeface="Arial"/>
              <a:buChar char="•"/>
            </a:pPr>
            <a:r>
              <a:rPr lang="en-US" sz="1800"/>
              <a:t>Customizable height of covered area.</a:t>
            </a:r>
            <a:endParaRPr/>
          </a:p>
          <a:p>
            <a:pPr marL="952500" lvl="1" indent="-381000" algn="l" rtl="0">
              <a:lnSpc>
                <a:spcPct val="90000"/>
              </a:lnSpc>
              <a:spcBef>
                <a:spcPts val="1200"/>
              </a:spcBef>
              <a:spcAft>
                <a:spcPts val="0"/>
              </a:spcAft>
              <a:buSzPts val="2000"/>
              <a:buFont typeface="Arial"/>
              <a:buChar char="•"/>
            </a:pPr>
            <a:r>
              <a:rPr lang="en-US" sz="1800"/>
              <a:t>Scrolls with you.</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17"/>
          <p:cNvSpPr txBox="1">
            <a:spLocks noGrp="1"/>
          </p:cNvSpPr>
          <p:nvPr>
            <p:ph type="title"/>
          </p:nvPr>
        </p:nvSpPr>
        <p:spPr>
          <a:xfrm>
            <a:off x="1066799" y="0"/>
            <a:ext cx="10058401" cy="860146"/>
          </a:xfrm>
          <a:prstGeom prst="rect">
            <a:avLst/>
          </a:prstGeom>
          <a:noFill/>
          <a:ln>
            <a:noFill/>
          </a:ln>
        </p:spPr>
        <p:txBody>
          <a:bodyPr spcFirstLastPara="1" wrap="square" lIns="45675" tIns="45675" rIns="45675" bIns="45675" anchor="b" anchorCtr="0">
            <a:normAutofit/>
          </a:bodyPr>
          <a:lstStyle/>
          <a:p>
            <a:pPr marL="0" lvl="0" indent="0" algn="l" rtl="0">
              <a:lnSpc>
                <a:spcPct val="85000"/>
              </a:lnSpc>
              <a:spcBef>
                <a:spcPts val="0"/>
              </a:spcBef>
              <a:spcAft>
                <a:spcPts val="0"/>
              </a:spcAft>
              <a:buClr>
                <a:srgbClr val="565777"/>
              </a:buClr>
              <a:buSzPts val="4400"/>
              <a:buFont typeface="Open Sans"/>
              <a:buNone/>
            </a:pPr>
            <a:r>
              <a:rPr lang="en-US" sz="4400">
                <a:solidFill>
                  <a:srgbClr val="565777"/>
                </a:solidFill>
              </a:rPr>
              <a:t>Dictionary</a:t>
            </a:r>
            <a:endParaRPr/>
          </a:p>
        </p:txBody>
      </p:sp>
      <p:pic>
        <p:nvPicPr>
          <p:cNvPr id="233" name="Google Shape;233;p17" descr="Definitions of &quot;subject&quot;"/>
          <p:cNvPicPr preferRelativeResize="0">
            <a:picLocks noGrp="1"/>
          </p:cNvPicPr>
          <p:nvPr>
            <p:ph type="body" idx="2"/>
          </p:nvPr>
        </p:nvPicPr>
        <p:blipFill rotWithShape="1">
          <a:blip r:embed="rId3">
            <a:alphaModFix/>
          </a:blip>
          <a:srcRect/>
          <a:stretch/>
        </p:blipFill>
        <p:spPr>
          <a:xfrm>
            <a:off x="1066799" y="1022222"/>
            <a:ext cx="8157881" cy="2959759"/>
          </a:xfrm>
          <a:prstGeom prst="rect">
            <a:avLst/>
          </a:prstGeom>
          <a:noFill/>
          <a:ln>
            <a:noFill/>
          </a:ln>
        </p:spPr>
      </p:pic>
      <p:sp>
        <p:nvSpPr>
          <p:cNvPr id="234" name="Google Shape;234;p17"/>
          <p:cNvSpPr txBox="1">
            <a:spLocks noGrp="1"/>
          </p:cNvSpPr>
          <p:nvPr>
            <p:ph type="body" idx="1"/>
          </p:nvPr>
        </p:nvSpPr>
        <p:spPr>
          <a:xfrm>
            <a:off x="1066799" y="4680050"/>
            <a:ext cx="7611034" cy="1317803"/>
          </a:xfrm>
          <a:prstGeom prst="rect">
            <a:avLst/>
          </a:prstGeom>
          <a:noFill/>
          <a:ln>
            <a:noFill/>
          </a:ln>
        </p:spPr>
        <p:txBody>
          <a:bodyPr spcFirstLastPara="1" wrap="square" lIns="0" tIns="0" rIns="0" bIns="0" anchor="t" anchorCtr="0">
            <a:noAutofit/>
          </a:bodyPr>
          <a:lstStyle/>
          <a:p>
            <a:pPr marL="457200" lvl="0" indent="-355600" algn="l" rtl="0">
              <a:lnSpc>
                <a:spcPct val="90000"/>
              </a:lnSpc>
              <a:spcBef>
                <a:spcPts val="0"/>
              </a:spcBef>
              <a:spcAft>
                <a:spcPts val="0"/>
              </a:spcAft>
              <a:buClr>
                <a:srgbClr val="565777"/>
              </a:buClr>
              <a:buSzPts val="2400"/>
              <a:buFont typeface="Arial"/>
              <a:buChar char="•"/>
            </a:pPr>
            <a:r>
              <a:rPr lang="en-US" sz="2400">
                <a:solidFill>
                  <a:srgbClr val="333333"/>
                </a:solidFill>
              </a:rPr>
              <a:t>Learn new definitions</a:t>
            </a:r>
            <a:endParaRPr/>
          </a:p>
          <a:p>
            <a:pPr marL="457200" lvl="0" indent="-355600" algn="l" rtl="0">
              <a:lnSpc>
                <a:spcPct val="90000"/>
              </a:lnSpc>
              <a:spcBef>
                <a:spcPts val="1200"/>
              </a:spcBef>
              <a:spcAft>
                <a:spcPts val="0"/>
              </a:spcAft>
              <a:buClr>
                <a:srgbClr val="565777"/>
              </a:buClr>
              <a:buSzPts val="2400"/>
              <a:buFont typeface="Arial"/>
              <a:buChar char="•"/>
            </a:pPr>
            <a:r>
              <a:rPr lang="en-US" sz="2400">
                <a:solidFill>
                  <a:srgbClr val="333333"/>
                </a:solidFill>
              </a:rPr>
              <a:t>Uses online dictionaries</a:t>
            </a:r>
            <a:endParaRPr/>
          </a:p>
          <a:p>
            <a:pPr marL="457200" lvl="0" indent="-203200" algn="l" rtl="0">
              <a:lnSpc>
                <a:spcPct val="90000"/>
              </a:lnSpc>
              <a:spcBef>
                <a:spcPts val="1200"/>
              </a:spcBef>
              <a:spcAft>
                <a:spcPts val="0"/>
              </a:spcAft>
              <a:buClr>
                <a:srgbClr val="565777"/>
              </a:buClr>
              <a:buSzPts val="2400"/>
              <a:buFont typeface="Arial"/>
              <a:buNone/>
            </a:pPr>
            <a:endParaRPr sz="2400">
              <a:solidFill>
                <a:srgbClr val="333333"/>
              </a:solidFill>
            </a:endParaRPr>
          </a:p>
          <a:p>
            <a:pPr marL="457200" lvl="0" indent="-203200" algn="l" rtl="0">
              <a:lnSpc>
                <a:spcPct val="90000"/>
              </a:lnSpc>
              <a:spcBef>
                <a:spcPts val="1200"/>
              </a:spcBef>
              <a:spcAft>
                <a:spcPts val="0"/>
              </a:spcAft>
              <a:buClr>
                <a:srgbClr val="565777"/>
              </a:buClr>
              <a:buSzPts val="2400"/>
              <a:buFont typeface="Arial"/>
              <a:buNone/>
            </a:pPr>
            <a:endParaRPr sz="2400">
              <a:solidFill>
                <a:srgbClr val="333333"/>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B24D4-C529-7142-AFBC-4DA2BCDE28AA}"/>
              </a:ext>
            </a:extLst>
          </p:cNvPr>
          <p:cNvSpPr>
            <a:spLocks noGrp="1"/>
          </p:cNvSpPr>
          <p:nvPr>
            <p:ph type="title"/>
          </p:nvPr>
        </p:nvSpPr>
        <p:spPr/>
        <p:txBody>
          <a:bodyPr>
            <a:normAutofit fontScale="90000"/>
          </a:bodyPr>
          <a:lstStyle/>
          <a:p>
            <a:r>
              <a:rPr lang="en-US" dirty="0">
                <a:solidFill>
                  <a:srgbClr val="444464"/>
                </a:solidFill>
              </a:rPr>
              <a:t>Personalization</a:t>
            </a:r>
          </a:p>
        </p:txBody>
      </p:sp>
      <p:sp>
        <p:nvSpPr>
          <p:cNvPr id="3" name="Text Placeholder 2">
            <a:extLst>
              <a:ext uri="{FF2B5EF4-FFF2-40B4-BE49-F238E27FC236}">
                <a16:creationId xmlns:a16="http://schemas.microsoft.com/office/drawing/2014/main" id="{1882D5FD-1DE5-E340-8080-E26A60982EC3}"/>
              </a:ext>
            </a:extLst>
          </p:cNvPr>
          <p:cNvSpPr>
            <a:spLocks noGrp="1"/>
          </p:cNvSpPr>
          <p:nvPr>
            <p:ph type="body" idx="1"/>
          </p:nvPr>
        </p:nvSpPr>
        <p:spPr/>
        <p:txBody>
          <a:bodyPr/>
          <a:lstStyle/>
          <a:p>
            <a:r>
              <a:rPr lang="en-US" dirty="0"/>
              <a:t>Have things set the way YOU like it</a:t>
            </a:r>
          </a:p>
          <a:p>
            <a:pPr lvl="1"/>
            <a:r>
              <a:rPr lang="en-US" dirty="0"/>
              <a:t>Builds engagement</a:t>
            </a:r>
          </a:p>
          <a:p>
            <a:pPr lvl="1"/>
            <a:r>
              <a:rPr lang="en-US" dirty="0"/>
              <a:t>Builds focus</a:t>
            </a:r>
          </a:p>
          <a:p>
            <a:pPr lvl="1"/>
            <a:r>
              <a:rPr lang="en-US" dirty="0"/>
              <a:t>Builds vocabulary</a:t>
            </a:r>
          </a:p>
          <a:p>
            <a:pPr lvl="1"/>
            <a:r>
              <a:rPr lang="en-US" dirty="0"/>
              <a:t>Builds word recognition</a:t>
            </a:r>
          </a:p>
          <a:p>
            <a:pPr lvl="1"/>
            <a:endParaRPr lang="en-US" dirty="0"/>
          </a:p>
        </p:txBody>
      </p:sp>
    </p:spTree>
    <p:extLst>
      <p:ext uri="{BB962C8B-B14F-4D97-AF65-F5344CB8AC3E}">
        <p14:creationId xmlns:p14="http://schemas.microsoft.com/office/powerpoint/2010/main" val="26152016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18"/>
          <p:cNvSpPr txBox="1">
            <a:spLocks noGrp="1"/>
          </p:cNvSpPr>
          <p:nvPr>
            <p:ph type="title"/>
          </p:nvPr>
        </p:nvSpPr>
        <p:spPr>
          <a:xfrm>
            <a:off x="1066800" y="85451"/>
            <a:ext cx="10058400" cy="697800"/>
          </a:xfrm>
          <a:prstGeom prst="rect">
            <a:avLst/>
          </a:prstGeom>
          <a:noFill/>
          <a:ln>
            <a:noFill/>
          </a:ln>
        </p:spPr>
        <p:txBody>
          <a:bodyPr spcFirstLastPara="1" wrap="square" lIns="45675" tIns="45675" rIns="45675" bIns="45675" anchor="b" anchorCtr="0">
            <a:noAutofit/>
          </a:bodyPr>
          <a:lstStyle/>
          <a:p>
            <a:pPr marL="0" lvl="0" indent="0" algn="l" rtl="0">
              <a:lnSpc>
                <a:spcPct val="85000"/>
              </a:lnSpc>
              <a:spcBef>
                <a:spcPts val="0"/>
              </a:spcBef>
              <a:spcAft>
                <a:spcPts val="0"/>
              </a:spcAft>
              <a:buClr>
                <a:srgbClr val="444464"/>
              </a:buClr>
              <a:buSzPts val="4000"/>
              <a:buFont typeface="Open Sans"/>
              <a:buNone/>
            </a:pPr>
            <a:r>
              <a:rPr lang="en-US" sz="4000">
                <a:solidFill>
                  <a:srgbClr val="444464"/>
                </a:solidFill>
              </a:rPr>
              <a:t>Q&amp;A</a:t>
            </a:r>
            <a:endParaRPr/>
          </a:p>
        </p:txBody>
      </p:sp>
      <p:sp>
        <p:nvSpPr>
          <p:cNvPr id="241" name="Google Shape;241;p18" descr="Questions?"/>
          <p:cNvSpPr txBox="1"/>
          <p:nvPr/>
        </p:nvSpPr>
        <p:spPr>
          <a:xfrm>
            <a:off x="5035116" y="1736724"/>
            <a:ext cx="2597728" cy="377026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444464"/>
              </a:buClr>
              <a:buSzPts val="23900"/>
              <a:buFont typeface="Arial"/>
              <a:buNone/>
            </a:pPr>
            <a:r>
              <a:rPr lang="en-US" sz="23900" b="1" i="0" u="none" strike="noStrike" cap="none">
                <a:solidFill>
                  <a:srgbClr val="444464"/>
                </a:solidFill>
                <a:latin typeface="Arial"/>
                <a:ea typeface="Arial"/>
                <a:cs typeface="Arial"/>
                <a:sym typeface="Arial"/>
              </a:rPr>
              <a:t>?</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2"/>
          <p:cNvSpPr txBox="1">
            <a:spLocks noGrp="1"/>
          </p:cNvSpPr>
          <p:nvPr>
            <p:ph type="title"/>
          </p:nvPr>
        </p:nvSpPr>
        <p:spPr>
          <a:xfrm>
            <a:off x="4745386" y="0"/>
            <a:ext cx="2504661" cy="810071"/>
          </a:xfrm>
          <a:prstGeom prst="rect">
            <a:avLst/>
          </a:prstGeom>
          <a:noFill/>
          <a:ln>
            <a:noFill/>
          </a:ln>
        </p:spPr>
        <p:txBody>
          <a:bodyPr spcFirstLastPara="1" wrap="square" lIns="45675" tIns="45675" rIns="45675" bIns="45675" anchor="b" anchorCtr="0">
            <a:noAutofit/>
          </a:bodyPr>
          <a:lstStyle/>
          <a:p>
            <a:pPr marL="0" lvl="0" indent="0" algn="l" rtl="0">
              <a:lnSpc>
                <a:spcPct val="85000"/>
              </a:lnSpc>
              <a:spcBef>
                <a:spcPts val="0"/>
              </a:spcBef>
              <a:spcAft>
                <a:spcPts val="0"/>
              </a:spcAft>
              <a:buClr>
                <a:srgbClr val="444464"/>
              </a:buClr>
              <a:buSzPts val="4000"/>
              <a:buFont typeface="Raleway"/>
              <a:buNone/>
            </a:pPr>
            <a:r>
              <a:rPr lang="en-US" sz="4000" b="1" dirty="0">
                <a:solidFill>
                  <a:srgbClr val="444464"/>
                </a:solidFill>
                <a:latin typeface="Raleway"/>
                <a:ea typeface="Raleway"/>
                <a:cs typeface="Raleway"/>
                <a:sym typeface="Raleway"/>
              </a:rPr>
              <a:t>Speakers</a:t>
            </a:r>
            <a:endParaRPr sz="4000" dirty="0">
              <a:solidFill>
                <a:schemeClr val="dk1"/>
              </a:solidFill>
            </a:endParaRPr>
          </a:p>
        </p:txBody>
      </p:sp>
      <p:pic>
        <p:nvPicPr>
          <p:cNvPr id="119" name="Google Shape;119;p2" descr="ReadSpeaker -  pioneering voice technology."/>
          <p:cNvPicPr preferRelativeResize="0"/>
          <p:nvPr/>
        </p:nvPicPr>
        <p:blipFill rotWithShape="1">
          <a:blip r:embed="rId3">
            <a:alphaModFix/>
          </a:blip>
          <a:srcRect/>
          <a:stretch/>
        </p:blipFill>
        <p:spPr>
          <a:xfrm>
            <a:off x="496303" y="192850"/>
            <a:ext cx="2286198" cy="554031"/>
          </a:xfrm>
          <a:prstGeom prst="rect">
            <a:avLst/>
          </a:prstGeom>
          <a:noFill/>
          <a:ln>
            <a:noFill/>
          </a:ln>
        </p:spPr>
      </p:pic>
      <p:pic>
        <p:nvPicPr>
          <p:cNvPr id="123" name="Google Shape;123;p2" descr="Image of Ginger Dewey, presenter."/>
          <p:cNvPicPr preferRelativeResize="0"/>
          <p:nvPr/>
        </p:nvPicPr>
        <p:blipFill rotWithShape="1">
          <a:blip r:embed="rId4">
            <a:alphaModFix/>
          </a:blip>
          <a:srcRect/>
          <a:stretch/>
        </p:blipFill>
        <p:spPr>
          <a:xfrm>
            <a:off x="2613179" y="923950"/>
            <a:ext cx="1259246" cy="1283255"/>
          </a:xfrm>
          <a:prstGeom prst="rect">
            <a:avLst/>
          </a:prstGeom>
          <a:noFill/>
          <a:ln>
            <a:noFill/>
          </a:ln>
        </p:spPr>
      </p:pic>
      <p:sp>
        <p:nvSpPr>
          <p:cNvPr id="124" name="Google Shape;124;p2"/>
          <p:cNvSpPr/>
          <p:nvPr/>
        </p:nvSpPr>
        <p:spPr>
          <a:xfrm>
            <a:off x="1204058" y="2432295"/>
            <a:ext cx="4077487" cy="132343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333333"/>
              </a:buClr>
              <a:buSzPts val="2000"/>
              <a:buFont typeface="Arial"/>
              <a:buNone/>
            </a:pPr>
            <a:r>
              <a:rPr lang="en-US" sz="2000" b="1" i="0" u="none" strike="noStrike" cap="none" dirty="0">
                <a:solidFill>
                  <a:srgbClr val="333333"/>
                </a:solidFill>
                <a:latin typeface="Arial"/>
                <a:ea typeface="Arial"/>
                <a:cs typeface="Arial"/>
                <a:sym typeface="Arial"/>
              </a:rPr>
              <a:t>Ginger Dewey</a:t>
            </a:r>
            <a:endParaRPr dirty="0"/>
          </a:p>
          <a:p>
            <a:pPr marL="0" marR="0" lvl="0" indent="0" algn="l" rtl="0">
              <a:lnSpc>
                <a:spcPct val="100000"/>
              </a:lnSpc>
              <a:spcBef>
                <a:spcPts val="0"/>
              </a:spcBef>
              <a:spcAft>
                <a:spcPts val="0"/>
              </a:spcAft>
              <a:buClr>
                <a:srgbClr val="333333"/>
              </a:buClr>
              <a:buSzPts val="2000"/>
              <a:buFont typeface="Arial"/>
              <a:buNone/>
            </a:pPr>
            <a:r>
              <a:rPr lang="en-US" sz="2000" b="1" i="0" u="none" strike="noStrike" cap="none" dirty="0">
                <a:solidFill>
                  <a:srgbClr val="333333"/>
                </a:solidFill>
                <a:latin typeface="Arial"/>
                <a:ea typeface="Arial"/>
                <a:cs typeface="Arial"/>
                <a:sym typeface="Arial"/>
              </a:rPr>
              <a:t>Educational Development Manager</a:t>
            </a:r>
            <a:br>
              <a:rPr lang="en-US" sz="2000" b="0" i="0" u="none" strike="noStrike" cap="none" dirty="0">
                <a:solidFill>
                  <a:srgbClr val="333333"/>
                </a:solidFill>
                <a:latin typeface="Arial"/>
                <a:ea typeface="Arial"/>
                <a:cs typeface="Arial"/>
                <a:sym typeface="Arial"/>
              </a:rPr>
            </a:br>
            <a:r>
              <a:rPr lang="en-US" sz="2000" b="0" i="0" u="sng" strike="noStrike" cap="none" dirty="0">
                <a:solidFill>
                  <a:srgbClr val="333333"/>
                </a:solidFill>
                <a:latin typeface="Arial"/>
                <a:ea typeface="Arial"/>
                <a:cs typeface="Arial"/>
                <a:sym typeface="Arial"/>
                <a:hlinkClick r:id="rId5">
                  <a:extLst>
                    <a:ext uri="{A12FA001-AC4F-418D-AE19-62706E023703}">
                      <ahyp:hlinkClr xmlns:ahyp="http://schemas.microsoft.com/office/drawing/2018/hyperlinkcolor" val="tx"/>
                    </a:ext>
                  </a:extLst>
                </a:hlinkClick>
              </a:rPr>
              <a:t>ginger.dewey@readspeaker.com</a:t>
            </a:r>
            <a:r>
              <a:rPr lang="en-US" sz="2000" b="0" i="0" u="none" strike="noStrike" cap="none" dirty="0">
                <a:solidFill>
                  <a:srgbClr val="333333"/>
                </a:solidFill>
                <a:latin typeface="Arial"/>
                <a:ea typeface="Arial"/>
                <a:cs typeface="Arial"/>
                <a:sym typeface="Arial"/>
              </a:rPr>
              <a:t> </a:t>
            </a:r>
            <a:endParaRPr sz="2000" b="0" i="0" u="none" strike="noStrike" cap="none" dirty="0">
              <a:solidFill>
                <a:schemeClr val="dk1"/>
              </a:solidFill>
              <a:latin typeface="Arial"/>
              <a:ea typeface="Arial"/>
              <a:cs typeface="Arial"/>
              <a:sym typeface="Arial"/>
            </a:endParaRPr>
          </a:p>
        </p:txBody>
      </p:sp>
      <p:sp>
        <p:nvSpPr>
          <p:cNvPr id="125" name="Google Shape;125;p2"/>
          <p:cNvSpPr/>
          <p:nvPr/>
        </p:nvSpPr>
        <p:spPr>
          <a:xfrm>
            <a:off x="1204058" y="4003602"/>
            <a:ext cx="3890560" cy="230832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333333"/>
              </a:buClr>
              <a:buSzPts val="1800"/>
              <a:buFont typeface="Arial"/>
              <a:buNone/>
            </a:pPr>
            <a:r>
              <a:rPr lang="en-US" sz="1800" b="0" i="0" u="none" strike="noStrike" cap="none" dirty="0">
                <a:solidFill>
                  <a:srgbClr val="333333"/>
                </a:solidFill>
                <a:latin typeface="Arial"/>
                <a:ea typeface="Arial"/>
                <a:cs typeface="Arial"/>
                <a:sym typeface="Arial"/>
              </a:rPr>
              <a:t>Ginger Dewey works to help clients get the most use out of the ReadSpeaker Suite of Learning Tools. With over 35 years as an educator in both K-12 and higher education, Ginger is an advocate for accessibility and the Universal Design for Learning (UDL).</a:t>
            </a:r>
            <a:endParaRPr sz="1800" b="0" i="0" u="none" strike="noStrike" cap="none" dirty="0">
              <a:solidFill>
                <a:schemeClr val="dk1"/>
              </a:solidFill>
              <a:latin typeface="Arial"/>
              <a:ea typeface="Arial"/>
              <a:cs typeface="Arial"/>
              <a:sym typeface="Arial"/>
            </a:endParaRPr>
          </a:p>
        </p:txBody>
      </p:sp>
      <p:pic>
        <p:nvPicPr>
          <p:cNvPr id="126" name="Google Shape;126;p2" descr="Image of Paul Stisser, Business Development, eLearning."/>
          <p:cNvPicPr preferRelativeResize="0"/>
          <p:nvPr/>
        </p:nvPicPr>
        <p:blipFill rotWithShape="1">
          <a:blip r:embed="rId6">
            <a:alphaModFix/>
          </a:blip>
          <a:srcRect/>
          <a:stretch/>
        </p:blipFill>
        <p:spPr>
          <a:xfrm>
            <a:off x="7206264" y="839174"/>
            <a:ext cx="1443175" cy="1336327"/>
          </a:xfrm>
          <a:prstGeom prst="rect">
            <a:avLst/>
          </a:prstGeom>
          <a:noFill/>
          <a:ln>
            <a:noFill/>
          </a:ln>
        </p:spPr>
      </p:pic>
      <p:sp>
        <p:nvSpPr>
          <p:cNvPr id="127" name="Google Shape;127;p2"/>
          <p:cNvSpPr/>
          <p:nvPr/>
        </p:nvSpPr>
        <p:spPr>
          <a:xfrm>
            <a:off x="6415727" y="2405562"/>
            <a:ext cx="3758763" cy="132343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333333"/>
              </a:buClr>
              <a:buSzPts val="2000"/>
              <a:buFont typeface="Arial"/>
              <a:buNone/>
            </a:pPr>
            <a:r>
              <a:rPr lang="en-US" sz="2000" b="1" i="0" u="none" strike="noStrike" cap="none" dirty="0">
                <a:solidFill>
                  <a:srgbClr val="333333"/>
                </a:solidFill>
                <a:latin typeface="Arial"/>
                <a:ea typeface="Arial"/>
                <a:cs typeface="Arial"/>
                <a:sym typeface="Arial"/>
              </a:rPr>
              <a:t>Paul Stisser</a:t>
            </a:r>
            <a:endParaRPr dirty="0"/>
          </a:p>
          <a:p>
            <a:pPr marL="0" marR="0" lvl="0" indent="0" algn="l" rtl="0">
              <a:lnSpc>
                <a:spcPct val="100000"/>
              </a:lnSpc>
              <a:spcBef>
                <a:spcPts val="0"/>
              </a:spcBef>
              <a:spcAft>
                <a:spcPts val="0"/>
              </a:spcAft>
              <a:buClr>
                <a:srgbClr val="333333"/>
              </a:buClr>
              <a:buSzPts val="2000"/>
              <a:buFont typeface="Arial"/>
              <a:buNone/>
            </a:pPr>
            <a:r>
              <a:rPr lang="en-US" sz="2000" b="1" i="0" u="none" strike="noStrike" cap="none" dirty="0">
                <a:solidFill>
                  <a:srgbClr val="333333"/>
                </a:solidFill>
                <a:latin typeface="Arial"/>
                <a:ea typeface="Arial"/>
                <a:cs typeface="Arial"/>
                <a:sym typeface="Arial"/>
              </a:rPr>
              <a:t>Director of Business Development</a:t>
            </a:r>
            <a:br>
              <a:rPr lang="en-US" sz="2000" b="0" i="0" u="none" strike="noStrike" cap="none" dirty="0">
                <a:solidFill>
                  <a:srgbClr val="333333"/>
                </a:solidFill>
                <a:latin typeface="Arial"/>
                <a:ea typeface="Arial"/>
                <a:cs typeface="Arial"/>
                <a:sym typeface="Arial"/>
              </a:rPr>
            </a:br>
            <a:r>
              <a:rPr lang="en-US" sz="2000" b="0" i="0" u="sng" strike="noStrike" cap="none" dirty="0">
                <a:solidFill>
                  <a:srgbClr val="333333"/>
                </a:solidFill>
                <a:latin typeface="Arial"/>
                <a:ea typeface="Arial"/>
                <a:cs typeface="Arial"/>
                <a:sym typeface="Arial"/>
                <a:hlinkClick r:id="rId7">
                  <a:extLst>
                    <a:ext uri="{A12FA001-AC4F-418D-AE19-62706E023703}">
                      <ahyp:hlinkClr xmlns:ahyp="http://schemas.microsoft.com/office/drawing/2018/hyperlinkcolor" val="tx"/>
                    </a:ext>
                  </a:extLst>
                </a:hlinkClick>
              </a:rPr>
              <a:t>paul.stisser@readspeaker.com</a:t>
            </a:r>
            <a:endParaRPr sz="2000" b="0" i="0" u="none" strike="noStrike" cap="none" dirty="0">
              <a:solidFill>
                <a:schemeClr val="dk1"/>
              </a:solidFill>
              <a:latin typeface="Arial"/>
              <a:ea typeface="Arial"/>
              <a:cs typeface="Arial"/>
              <a:sym typeface="Arial"/>
            </a:endParaRPr>
          </a:p>
        </p:txBody>
      </p:sp>
      <p:sp>
        <p:nvSpPr>
          <p:cNvPr id="128" name="Google Shape;128;p2"/>
          <p:cNvSpPr/>
          <p:nvPr/>
        </p:nvSpPr>
        <p:spPr>
          <a:xfrm>
            <a:off x="6415727" y="3790142"/>
            <a:ext cx="3484962" cy="286232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800"/>
              <a:buFont typeface="Arial"/>
              <a:buNone/>
            </a:pPr>
            <a:r>
              <a:rPr lang="en-US" sz="1800" b="0" i="0" u="none" strike="noStrike" cap="none" dirty="0">
                <a:solidFill>
                  <a:schemeClr val="dk1"/>
                </a:solidFill>
                <a:latin typeface="Arial"/>
                <a:ea typeface="Arial"/>
                <a:cs typeface="Arial"/>
                <a:sym typeface="Arial"/>
              </a:rPr>
              <a:t>Paul works with ReadSpeaker to enhance the online learning experience with eLearning and LMS integration. Paul has 14 years of secondary education teaching experience, specializing in Special Education, Assistive Technologies, and At-Risk Students.</a:t>
            </a:r>
            <a:endParaRPr dirty="0"/>
          </a:p>
        </p:txBody>
      </p:sp>
    </p:spTree>
    <p:extLst>
      <p:ext uri="{BB962C8B-B14F-4D97-AF65-F5344CB8AC3E}">
        <p14:creationId xmlns:p14="http://schemas.microsoft.com/office/powerpoint/2010/main" val="3994954677"/>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2"/>
          <p:cNvSpPr txBox="1">
            <a:spLocks noGrp="1"/>
          </p:cNvSpPr>
          <p:nvPr>
            <p:ph type="title"/>
          </p:nvPr>
        </p:nvSpPr>
        <p:spPr>
          <a:xfrm>
            <a:off x="2922813" y="0"/>
            <a:ext cx="8772883" cy="810071"/>
          </a:xfrm>
          <a:prstGeom prst="rect">
            <a:avLst/>
          </a:prstGeom>
          <a:noFill/>
          <a:ln>
            <a:noFill/>
          </a:ln>
        </p:spPr>
        <p:txBody>
          <a:bodyPr spcFirstLastPara="1" wrap="square" lIns="45675" tIns="45675" rIns="45675" bIns="45675" anchor="b" anchorCtr="0">
            <a:noAutofit/>
          </a:bodyPr>
          <a:lstStyle/>
          <a:p>
            <a:pPr marL="0" lvl="0" indent="0" algn="l" rtl="0">
              <a:lnSpc>
                <a:spcPct val="85000"/>
              </a:lnSpc>
              <a:spcBef>
                <a:spcPts val="0"/>
              </a:spcBef>
              <a:spcAft>
                <a:spcPts val="0"/>
              </a:spcAft>
              <a:buClr>
                <a:srgbClr val="444464"/>
              </a:buClr>
              <a:buSzPts val="4000"/>
              <a:buFont typeface="Raleway"/>
              <a:buNone/>
            </a:pPr>
            <a:r>
              <a:rPr lang="en-US" sz="4000" b="1" dirty="0">
                <a:solidFill>
                  <a:srgbClr val="444464"/>
                </a:solidFill>
                <a:latin typeface="Raleway"/>
                <a:ea typeface="Raleway"/>
                <a:cs typeface="Raleway"/>
                <a:sym typeface="Raleway"/>
              </a:rPr>
              <a:t>Speakers and Contact Information</a:t>
            </a:r>
            <a:endParaRPr sz="4000" dirty="0">
              <a:solidFill>
                <a:schemeClr val="dk1"/>
              </a:solidFill>
            </a:endParaRPr>
          </a:p>
        </p:txBody>
      </p:sp>
      <p:pic>
        <p:nvPicPr>
          <p:cNvPr id="119" name="Google Shape;119;p2" descr="ReadSpeaker -  pioneering voice technology."/>
          <p:cNvPicPr preferRelativeResize="0"/>
          <p:nvPr/>
        </p:nvPicPr>
        <p:blipFill rotWithShape="1">
          <a:blip r:embed="rId3">
            <a:alphaModFix/>
          </a:blip>
          <a:srcRect/>
          <a:stretch/>
        </p:blipFill>
        <p:spPr>
          <a:xfrm>
            <a:off x="496303" y="192850"/>
            <a:ext cx="2286198" cy="554031"/>
          </a:xfrm>
          <a:prstGeom prst="rect">
            <a:avLst/>
          </a:prstGeom>
          <a:noFill/>
          <a:ln>
            <a:noFill/>
          </a:ln>
        </p:spPr>
      </p:pic>
      <p:pic>
        <p:nvPicPr>
          <p:cNvPr id="123" name="Google Shape;123;p2" descr="Image of Ginger Dewey, presenter."/>
          <p:cNvPicPr preferRelativeResize="0"/>
          <p:nvPr/>
        </p:nvPicPr>
        <p:blipFill rotWithShape="1">
          <a:blip r:embed="rId4">
            <a:alphaModFix/>
          </a:blip>
          <a:srcRect/>
          <a:stretch/>
        </p:blipFill>
        <p:spPr>
          <a:xfrm>
            <a:off x="2613179" y="923950"/>
            <a:ext cx="1259246" cy="1283255"/>
          </a:xfrm>
          <a:prstGeom prst="rect">
            <a:avLst/>
          </a:prstGeom>
          <a:noFill/>
          <a:ln>
            <a:noFill/>
          </a:ln>
        </p:spPr>
      </p:pic>
      <p:sp>
        <p:nvSpPr>
          <p:cNvPr id="124" name="Google Shape;124;p2"/>
          <p:cNvSpPr/>
          <p:nvPr/>
        </p:nvSpPr>
        <p:spPr>
          <a:xfrm>
            <a:off x="1204058" y="2432295"/>
            <a:ext cx="4077487" cy="132343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333333"/>
              </a:buClr>
              <a:buSzPts val="2000"/>
              <a:buFont typeface="Arial"/>
              <a:buNone/>
            </a:pPr>
            <a:r>
              <a:rPr lang="en-US" sz="2000" b="1" i="0" u="none" strike="noStrike" cap="none" dirty="0">
                <a:solidFill>
                  <a:srgbClr val="333333"/>
                </a:solidFill>
                <a:latin typeface="Arial"/>
                <a:ea typeface="Arial"/>
                <a:cs typeface="Arial"/>
                <a:sym typeface="Arial"/>
              </a:rPr>
              <a:t>Ginger Dewey</a:t>
            </a:r>
            <a:endParaRPr dirty="0"/>
          </a:p>
          <a:p>
            <a:pPr marL="0" marR="0" lvl="0" indent="0" algn="l" rtl="0">
              <a:lnSpc>
                <a:spcPct val="100000"/>
              </a:lnSpc>
              <a:spcBef>
                <a:spcPts val="0"/>
              </a:spcBef>
              <a:spcAft>
                <a:spcPts val="0"/>
              </a:spcAft>
              <a:buClr>
                <a:srgbClr val="333333"/>
              </a:buClr>
              <a:buSzPts val="2000"/>
              <a:buFont typeface="Arial"/>
              <a:buNone/>
            </a:pPr>
            <a:r>
              <a:rPr lang="en-US" sz="2000" b="1" i="0" u="none" strike="noStrike" cap="none" dirty="0">
                <a:solidFill>
                  <a:srgbClr val="333333"/>
                </a:solidFill>
                <a:latin typeface="Arial"/>
                <a:ea typeface="Arial"/>
                <a:cs typeface="Arial"/>
                <a:sym typeface="Arial"/>
              </a:rPr>
              <a:t>Educational Development Manager</a:t>
            </a:r>
            <a:br>
              <a:rPr lang="en-US" sz="2000" b="0" i="0" u="none" strike="noStrike" cap="none" dirty="0">
                <a:solidFill>
                  <a:srgbClr val="333333"/>
                </a:solidFill>
                <a:latin typeface="Arial"/>
                <a:ea typeface="Arial"/>
                <a:cs typeface="Arial"/>
                <a:sym typeface="Arial"/>
              </a:rPr>
            </a:br>
            <a:r>
              <a:rPr lang="en-US" sz="2000" b="0" i="0" u="sng" strike="noStrike" cap="none" dirty="0">
                <a:solidFill>
                  <a:srgbClr val="333333"/>
                </a:solidFill>
                <a:latin typeface="Arial"/>
                <a:ea typeface="Arial"/>
                <a:cs typeface="Arial"/>
                <a:sym typeface="Arial"/>
                <a:hlinkClick r:id="rId5">
                  <a:extLst>
                    <a:ext uri="{A12FA001-AC4F-418D-AE19-62706E023703}">
                      <ahyp:hlinkClr xmlns:ahyp="http://schemas.microsoft.com/office/drawing/2018/hyperlinkcolor" val="tx"/>
                    </a:ext>
                  </a:extLst>
                </a:hlinkClick>
              </a:rPr>
              <a:t>ginger.dewey@readspeaker.com</a:t>
            </a:r>
            <a:r>
              <a:rPr lang="en-US" sz="2000" b="0" i="0" u="none" strike="noStrike" cap="none" dirty="0">
                <a:solidFill>
                  <a:srgbClr val="333333"/>
                </a:solidFill>
                <a:latin typeface="Arial"/>
                <a:ea typeface="Arial"/>
                <a:cs typeface="Arial"/>
                <a:sym typeface="Arial"/>
              </a:rPr>
              <a:t> </a:t>
            </a:r>
            <a:endParaRPr sz="2000" b="0" i="0" u="none" strike="noStrike" cap="none" dirty="0">
              <a:solidFill>
                <a:schemeClr val="dk1"/>
              </a:solidFill>
              <a:latin typeface="Arial"/>
              <a:ea typeface="Arial"/>
              <a:cs typeface="Arial"/>
              <a:sym typeface="Arial"/>
            </a:endParaRPr>
          </a:p>
        </p:txBody>
      </p:sp>
      <p:sp>
        <p:nvSpPr>
          <p:cNvPr id="125" name="Google Shape;125;p2"/>
          <p:cNvSpPr/>
          <p:nvPr/>
        </p:nvSpPr>
        <p:spPr>
          <a:xfrm>
            <a:off x="1204058" y="4003602"/>
            <a:ext cx="3890560" cy="230832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333333"/>
              </a:buClr>
              <a:buSzPts val="1800"/>
              <a:buFont typeface="Arial"/>
              <a:buNone/>
            </a:pPr>
            <a:r>
              <a:rPr lang="en-US" sz="1800" b="0" i="0" u="none" strike="noStrike" cap="none" dirty="0">
                <a:solidFill>
                  <a:srgbClr val="333333"/>
                </a:solidFill>
                <a:latin typeface="Arial"/>
                <a:ea typeface="Arial"/>
                <a:cs typeface="Arial"/>
                <a:sym typeface="Arial"/>
              </a:rPr>
              <a:t>Ginger Dewey works to help clients get the most use out of the ReadSpeaker Suite of Learning Tools. With over 35 years as an educator in both K-12 and higher education, Ginger is an advocate for accessibility and the Universal Design for Learning (UDL).</a:t>
            </a:r>
            <a:endParaRPr sz="1800" b="0" i="0" u="none" strike="noStrike" cap="none" dirty="0">
              <a:solidFill>
                <a:schemeClr val="dk1"/>
              </a:solidFill>
              <a:latin typeface="Arial"/>
              <a:ea typeface="Arial"/>
              <a:cs typeface="Arial"/>
              <a:sym typeface="Arial"/>
            </a:endParaRPr>
          </a:p>
        </p:txBody>
      </p:sp>
      <p:pic>
        <p:nvPicPr>
          <p:cNvPr id="126" name="Google Shape;126;p2" descr="Image of Paul Stisser, Business Development, eLearning."/>
          <p:cNvPicPr preferRelativeResize="0"/>
          <p:nvPr/>
        </p:nvPicPr>
        <p:blipFill rotWithShape="1">
          <a:blip r:embed="rId6">
            <a:alphaModFix/>
          </a:blip>
          <a:srcRect/>
          <a:stretch/>
        </p:blipFill>
        <p:spPr>
          <a:xfrm>
            <a:off x="7206264" y="839174"/>
            <a:ext cx="1443175" cy="1336327"/>
          </a:xfrm>
          <a:prstGeom prst="rect">
            <a:avLst/>
          </a:prstGeom>
          <a:noFill/>
          <a:ln>
            <a:noFill/>
          </a:ln>
        </p:spPr>
      </p:pic>
      <p:sp>
        <p:nvSpPr>
          <p:cNvPr id="127" name="Google Shape;127;p2"/>
          <p:cNvSpPr/>
          <p:nvPr/>
        </p:nvSpPr>
        <p:spPr>
          <a:xfrm>
            <a:off x="6415727" y="2405562"/>
            <a:ext cx="3758763" cy="132343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333333"/>
              </a:buClr>
              <a:buSzPts val="2000"/>
              <a:buFont typeface="Arial"/>
              <a:buNone/>
            </a:pPr>
            <a:r>
              <a:rPr lang="en-US" sz="2000" b="1" i="0" u="none" strike="noStrike" cap="none" dirty="0">
                <a:solidFill>
                  <a:srgbClr val="333333"/>
                </a:solidFill>
                <a:latin typeface="Arial"/>
                <a:ea typeface="Arial"/>
                <a:cs typeface="Arial"/>
                <a:sym typeface="Arial"/>
              </a:rPr>
              <a:t>Paul Stisser</a:t>
            </a:r>
            <a:endParaRPr dirty="0"/>
          </a:p>
          <a:p>
            <a:pPr marL="0" marR="0" lvl="0" indent="0" algn="l" rtl="0">
              <a:lnSpc>
                <a:spcPct val="100000"/>
              </a:lnSpc>
              <a:spcBef>
                <a:spcPts val="0"/>
              </a:spcBef>
              <a:spcAft>
                <a:spcPts val="0"/>
              </a:spcAft>
              <a:buClr>
                <a:srgbClr val="333333"/>
              </a:buClr>
              <a:buSzPts val="2000"/>
              <a:buFont typeface="Arial"/>
              <a:buNone/>
            </a:pPr>
            <a:r>
              <a:rPr lang="en-US" sz="2000" b="1" i="0" u="none" strike="noStrike" cap="none" dirty="0">
                <a:solidFill>
                  <a:srgbClr val="333333"/>
                </a:solidFill>
                <a:latin typeface="Arial"/>
                <a:ea typeface="Arial"/>
                <a:cs typeface="Arial"/>
                <a:sym typeface="Arial"/>
              </a:rPr>
              <a:t>Director of Business Development</a:t>
            </a:r>
            <a:br>
              <a:rPr lang="en-US" sz="2000" b="0" i="0" u="none" strike="noStrike" cap="none" dirty="0">
                <a:solidFill>
                  <a:srgbClr val="333333"/>
                </a:solidFill>
                <a:latin typeface="Arial"/>
                <a:ea typeface="Arial"/>
                <a:cs typeface="Arial"/>
                <a:sym typeface="Arial"/>
              </a:rPr>
            </a:br>
            <a:r>
              <a:rPr lang="en-US" sz="2000" b="0" i="0" u="sng" strike="noStrike" cap="none" dirty="0">
                <a:solidFill>
                  <a:srgbClr val="333333"/>
                </a:solidFill>
                <a:latin typeface="Arial"/>
                <a:ea typeface="Arial"/>
                <a:cs typeface="Arial"/>
                <a:sym typeface="Arial"/>
                <a:hlinkClick r:id="rId7">
                  <a:extLst>
                    <a:ext uri="{A12FA001-AC4F-418D-AE19-62706E023703}">
                      <ahyp:hlinkClr xmlns:ahyp="http://schemas.microsoft.com/office/drawing/2018/hyperlinkcolor" val="tx"/>
                    </a:ext>
                  </a:extLst>
                </a:hlinkClick>
              </a:rPr>
              <a:t>paul.stisser@readspeaker.com</a:t>
            </a:r>
            <a:endParaRPr sz="2000" b="0" i="0" u="none" strike="noStrike" cap="none" dirty="0">
              <a:solidFill>
                <a:schemeClr val="dk1"/>
              </a:solidFill>
              <a:latin typeface="Arial"/>
              <a:ea typeface="Arial"/>
              <a:cs typeface="Arial"/>
              <a:sym typeface="Arial"/>
            </a:endParaRPr>
          </a:p>
        </p:txBody>
      </p:sp>
      <p:sp>
        <p:nvSpPr>
          <p:cNvPr id="128" name="Google Shape;128;p2"/>
          <p:cNvSpPr/>
          <p:nvPr/>
        </p:nvSpPr>
        <p:spPr>
          <a:xfrm>
            <a:off x="6415727" y="3790142"/>
            <a:ext cx="3484962" cy="286232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800"/>
              <a:buFont typeface="Arial"/>
              <a:buNone/>
            </a:pPr>
            <a:r>
              <a:rPr lang="en-US" sz="1800" b="0" i="0" u="none" strike="noStrike" cap="none" dirty="0">
                <a:solidFill>
                  <a:schemeClr val="dk1"/>
                </a:solidFill>
                <a:latin typeface="Arial"/>
                <a:ea typeface="Arial"/>
                <a:cs typeface="Arial"/>
                <a:sym typeface="Arial"/>
              </a:rPr>
              <a:t>Paul works with ReadSpeaker to enhance the online learning experience with eLearning and LMS integration. Paul has 14 years of secondary education teaching experience, specializing in Special Education, Assistive Technologies, and At-Risk Students.</a:t>
            </a:r>
            <a:endParaRPr dirty="0"/>
          </a:p>
        </p:txBody>
      </p:sp>
    </p:spTree>
    <p:extLst>
      <p:ext uri="{BB962C8B-B14F-4D97-AF65-F5344CB8AC3E}">
        <p14:creationId xmlns:p14="http://schemas.microsoft.com/office/powerpoint/2010/main" val="3143151669"/>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3"/>
          <p:cNvSpPr txBox="1">
            <a:spLocks noGrp="1"/>
          </p:cNvSpPr>
          <p:nvPr>
            <p:ph type="title"/>
          </p:nvPr>
        </p:nvSpPr>
        <p:spPr>
          <a:xfrm>
            <a:off x="1096962" y="0"/>
            <a:ext cx="10058400" cy="830262"/>
          </a:xfrm>
          <a:prstGeom prst="rect">
            <a:avLst/>
          </a:prstGeom>
          <a:noFill/>
          <a:ln>
            <a:noFill/>
          </a:ln>
        </p:spPr>
        <p:txBody>
          <a:bodyPr spcFirstLastPara="1" wrap="square" lIns="45675" tIns="45675" rIns="45675" bIns="45675" anchor="b" anchorCtr="0">
            <a:normAutofit/>
          </a:bodyPr>
          <a:lstStyle/>
          <a:p>
            <a:pPr marL="0" lvl="0" indent="0" algn="l" rtl="0">
              <a:lnSpc>
                <a:spcPct val="85000"/>
              </a:lnSpc>
              <a:spcBef>
                <a:spcPts val="0"/>
              </a:spcBef>
              <a:spcAft>
                <a:spcPts val="0"/>
              </a:spcAft>
              <a:buClr>
                <a:srgbClr val="343350"/>
              </a:buClr>
              <a:buSzPts val="4000"/>
              <a:buFont typeface="Open Sans"/>
              <a:buNone/>
            </a:pPr>
            <a:r>
              <a:rPr lang="en-US" sz="4000">
                <a:solidFill>
                  <a:srgbClr val="343350"/>
                </a:solidFill>
              </a:rPr>
              <a:t>Agenda</a:t>
            </a:r>
            <a:endParaRPr/>
          </a:p>
        </p:txBody>
      </p:sp>
      <p:sp>
        <p:nvSpPr>
          <p:cNvPr id="135" name="Google Shape;135;p3"/>
          <p:cNvSpPr txBox="1">
            <a:spLocks noGrp="1"/>
          </p:cNvSpPr>
          <p:nvPr>
            <p:ph type="body" idx="1"/>
          </p:nvPr>
        </p:nvSpPr>
        <p:spPr>
          <a:xfrm>
            <a:off x="838199" y="1253331"/>
            <a:ext cx="10317163" cy="4351338"/>
          </a:xfrm>
          <a:prstGeom prst="rect">
            <a:avLst/>
          </a:prstGeom>
          <a:noFill/>
          <a:ln>
            <a:noFill/>
          </a:ln>
        </p:spPr>
        <p:txBody>
          <a:bodyPr spcFirstLastPara="1" wrap="square" lIns="0" tIns="0" rIns="0" bIns="0" anchor="t" anchorCtr="0">
            <a:normAutofit/>
          </a:bodyPr>
          <a:lstStyle/>
          <a:p>
            <a:pPr marL="457200" lvl="0" indent="-457200" algn="l" rtl="0">
              <a:lnSpc>
                <a:spcPct val="90000"/>
              </a:lnSpc>
              <a:spcBef>
                <a:spcPts val="0"/>
              </a:spcBef>
              <a:spcAft>
                <a:spcPts val="0"/>
              </a:spcAft>
              <a:buSzPts val="2000"/>
              <a:buFont typeface="Arial"/>
              <a:buChar char="•"/>
            </a:pPr>
            <a:r>
              <a:rPr lang="en-US" dirty="0"/>
              <a:t>Who we are and who benefits</a:t>
            </a:r>
            <a:endParaRPr dirty="0"/>
          </a:p>
          <a:p>
            <a:pPr marL="457200" lvl="0" indent="-457200" algn="l" rtl="0">
              <a:lnSpc>
                <a:spcPct val="90000"/>
              </a:lnSpc>
              <a:spcBef>
                <a:spcPts val="1200"/>
              </a:spcBef>
              <a:spcAft>
                <a:spcPts val="0"/>
              </a:spcAft>
              <a:buSzPts val="2000"/>
              <a:buFont typeface="Arial"/>
              <a:buChar char="•"/>
            </a:pPr>
            <a:r>
              <a:rPr lang="en-US" dirty="0"/>
              <a:t>Assessments</a:t>
            </a:r>
            <a:endParaRPr dirty="0"/>
          </a:p>
          <a:p>
            <a:pPr indent="-457200">
              <a:buFont typeface="Arial"/>
              <a:buChar char="•"/>
            </a:pPr>
            <a:r>
              <a:rPr lang="en-US" dirty="0"/>
              <a:t>Learner Interaction and Accessibility Tools</a:t>
            </a:r>
          </a:p>
          <a:p>
            <a:pPr lvl="1" indent="-457200">
              <a:buFont typeface="Arial"/>
              <a:buChar char="•"/>
            </a:pPr>
            <a:r>
              <a:rPr lang="en-US" dirty="0"/>
              <a:t>Press, Click, Listen</a:t>
            </a:r>
          </a:p>
          <a:p>
            <a:pPr lvl="1" indent="-457200">
              <a:buFont typeface="Arial"/>
              <a:buChar char="•"/>
            </a:pPr>
            <a:r>
              <a:rPr lang="en-US" dirty="0"/>
              <a:t>Page Mask</a:t>
            </a:r>
          </a:p>
          <a:p>
            <a:pPr lvl="1" indent="-457200">
              <a:buFont typeface="Arial"/>
              <a:buChar char="•"/>
            </a:pPr>
            <a:r>
              <a:rPr lang="en-US" dirty="0"/>
              <a:t>Enlarged Text</a:t>
            </a:r>
          </a:p>
          <a:p>
            <a:pPr lvl="1" indent="-457200">
              <a:buFont typeface="Arial"/>
              <a:buChar char="•"/>
            </a:pPr>
            <a:r>
              <a:rPr lang="en-US" dirty="0"/>
              <a:t>Other Tools</a:t>
            </a:r>
          </a:p>
          <a:p>
            <a:pPr indent="-457200">
              <a:buFont typeface="Arial"/>
              <a:buChar char="•"/>
            </a:pPr>
            <a:r>
              <a:rPr lang="en-US" dirty="0"/>
              <a:t>Why personalization of tools is important</a:t>
            </a:r>
          </a:p>
          <a:p>
            <a:pPr marL="0" lvl="0" indent="0" algn="l" rtl="0">
              <a:lnSpc>
                <a:spcPct val="90000"/>
              </a:lnSpc>
              <a:spcBef>
                <a:spcPts val="1200"/>
              </a:spcBef>
              <a:spcAft>
                <a:spcPts val="0"/>
              </a:spcAft>
              <a:buSzPts val="2000"/>
              <a:buNone/>
            </a:pP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4"/>
          <p:cNvSpPr txBox="1">
            <a:spLocks noGrp="1"/>
          </p:cNvSpPr>
          <p:nvPr>
            <p:ph type="title"/>
          </p:nvPr>
        </p:nvSpPr>
        <p:spPr>
          <a:xfrm>
            <a:off x="1066800" y="0"/>
            <a:ext cx="10058400" cy="812800"/>
          </a:xfrm>
          <a:prstGeom prst="rect">
            <a:avLst/>
          </a:prstGeom>
          <a:noFill/>
          <a:ln>
            <a:noFill/>
          </a:ln>
        </p:spPr>
        <p:txBody>
          <a:bodyPr spcFirstLastPara="1" wrap="square" lIns="45675" tIns="45675" rIns="45675" bIns="45675" anchor="b" anchorCtr="0">
            <a:normAutofit/>
          </a:bodyPr>
          <a:lstStyle/>
          <a:p>
            <a:pPr marL="0" lvl="0" indent="0" algn="l" rtl="0">
              <a:lnSpc>
                <a:spcPct val="85000"/>
              </a:lnSpc>
              <a:spcBef>
                <a:spcPts val="0"/>
              </a:spcBef>
              <a:spcAft>
                <a:spcPts val="0"/>
              </a:spcAft>
              <a:buClr>
                <a:srgbClr val="343350"/>
              </a:buClr>
              <a:buSzPts val="4000"/>
              <a:buFont typeface="Open Sans"/>
              <a:buNone/>
            </a:pPr>
            <a:r>
              <a:rPr lang="en-US" sz="4000">
                <a:solidFill>
                  <a:srgbClr val="343350"/>
                </a:solidFill>
              </a:rPr>
              <a:t>Who We Are</a:t>
            </a:r>
            <a:endParaRPr/>
          </a:p>
        </p:txBody>
      </p:sp>
      <p:sp>
        <p:nvSpPr>
          <p:cNvPr id="142" name="Google Shape;142;p4"/>
          <p:cNvSpPr txBox="1">
            <a:spLocks noGrp="1"/>
          </p:cNvSpPr>
          <p:nvPr>
            <p:ph type="body" idx="1"/>
          </p:nvPr>
        </p:nvSpPr>
        <p:spPr>
          <a:xfrm>
            <a:off x="1096963" y="1181244"/>
            <a:ext cx="10058400" cy="4022725"/>
          </a:xfrm>
          <a:prstGeom prst="rect">
            <a:avLst/>
          </a:prstGeom>
          <a:noFill/>
          <a:ln>
            <a:noFill/>
          </a:ln>
        </p:spPr>
        <p:txBody>
          <a:bodyPr spcFirstLastPara="1" wrap="square" lIns="0" tIns="0" rIns="0" bIns="0" anchor="t" anchorCtr="0">
            <a:noAutofit/>
          </a:bodyPr>
          <a:lstStyle/>
          <a:p>
            <a:pPr marL="457200" lvl="0" indent="-457200" algn="l" rtl="0">
              <a:lnSpc>
                <a:spcPct val="90000"/>
              </a:lnSpc>
              <a:spcBef>
                <a:spcPts val="0"/>
              </a:spcBef>
              <a:spcAft>
                <a:spcPts val="0"/>
              </a:spcAft>
              <a:buSzPts val="2000"/>
              <a:buChar char="•"/>
            </a:pPr>
            <a:r>
              <a:rPr lang="en-US"/>
              <a:t>Text-to-Speech product that includes several accessibility tools</a:t>
            </a:r>
            <a:endParaRPr/>
          </a:p>
          <a:p>
            <a:pPr marL="457200" lvl="0" indent="-457200" algn="l" rtl="0">
              <a:lnSpc>
                <a:spcPct val="90000"/>
              </a:lnSpc>
              <a:spcBef>
                <a:spcPts val="1200"/>
              </a:spcBef>
              <a:spcAft>
                <a:spcPts val="0"/>
              </a:spcAft>
              <a:buSzPts val="2000"/>
              <a:buChar char="•"/>
            </a:pPr>
            <a:r>
              <a:rPr lang="en-US"/>
              <a:t>20+ years of experience</a:t>
            </a:r>
            <a:endParaRPr/>
          </a:p>
          <a:p>
            <a:pPr marL="457200" lvl="0" indent="-457200" algn="l" rtl="0">
              <a:lnSpc>
                <a:spcPct val="90000"/>
              </a:lnSpc>
              <a:spcBef>
                <a:spcPts val="1200"/>
              </a:spcBef>
              <a:spcAft>
                <a:spcPts val="0"/>
              </a:spcAft>
              <a:buSzPts val="2000"/>
              <a:buChar char="•"/>
            </a:pPr>
            <a:r>
              <a:rPr lang="en-US"/>
              <a:t>Used by 1500+ institutions globally</a:t>
            </a:r>
            <a:endParaRPr/>
          </a:p>
          <a:p>
            <a:pPr marL="457200" lvl="0" indent="-457200" algn="l" rtl="0">
              <a:lnSpc>
                <a:spcPct val="90000"/>
              </a:lnSpc>
              <a:spcBef>
                <a:spcPts val="1200"/>
              </a:spcBef>
              <a:spcAft>
                <a:spcPts val="0"/>
              </a:spcAft>
              <a:buSzPts val="2000"/>
              <a:buChar char="•"/>
            </a:pPr>
            <a:r>
              <a:rPr lang="en-US"/>
              <a:t>TextAid helps with disability staff challenges</a:t>
            </a:r>
            <a:endParaRPr/>
          </a:p>
          <a:p>
            <a:pPr marL="457200" lvl="0" indent="-457200" algn="l" rtl="0">
              <a:lnSpc>
                <a:spcPct val="90000"/>
              </a:lnSpc>
              <a:spcBef>
                <a:spcPts val="1200"/>
              </a:spcBef>
              <a:spcAft>
                <a:spcPts val="0"/>
              </a:spcAft>
              <a:buSzPts val="2000"/>
              <a:buChar char="•"/>
            </a:pPr>
            <a:r>
              <a:rPr lang="en-US"/>
              <a:t>Helps everyone – not just a few</a:t>
            </a:r>
            <a:endParaRPr/>
          </a:p>
          <a:p>
            <a:pPr marL="457200" lvl="0" indent="-457200" algn="l" rtl="0">
              <a:lnSpc>
                <a:spcPct val="90000"/>
              </a:lnSpc>
              <a:spcBef>
                <a:spcPts val="1200"/>
              </a:spcBef>
              <a:spcAft>
                <a:spcPts val="0"/>
              </a:spcAft>
              <a:buSzPts val="2000"/>
              <a:buChar char="•"/>
            </a:pPr>
            <a:r>
              <a:rPr lang="en-US"/>
              <a:t>Study Tool</a:t>
            </a:r>
            <a:endParaRPr/>
          </a:p>
          <a:p>
            <a:pPr marL="457200" lvl="0" indent="-457200" algn="l" rtl="0">
              <a:lnSpc>
                <a:spcPct val="90000"/>
              </a:lnSpc>
              <a:spcBef>
                <a:spcPts val="1200"/>
              </a:spcBef>
              <a:spcAft>
                <a:spcPts val="0"/>
              </a:spcAft>
              <a:buSzPts val="2000"/>
              <a:buChar char="•"/>
            </a:pPr>
            <a:r>
              <a:rPr lang="en-US"/>
              <a:t>Products are easy to implement</a:t>
            </a:r>
            <a:endParaRPr/>
          </a:p>
          <a:p>
            <a:pPr marL="457200" lvl="0" indent="-330200" algn="l" rtl="0">
              <a:lnSpc>
                <a:spcPct val="90000"/>
              </a:lnSpc>
              <a:spcBef>
                <a:spcPts val="1200"/>
              </a:spcBef>
              <a:spcAft>
                <a:spcPts val="0"/>
              </a:spcAft>
              <a:buSzPts val="2000"/>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5"/>
          <p:cNvSpPr txBox="1">
            <a:spLocks noGrp="1"/>
          </p:cNvSpPr>
          <p:nvPr>
            <p:ph type="title"/>
          </p:nvPr>
        </p:nvSpPr>
        <p:spPr>
          <a:xfrm>
            <a:off x="922074" y="0"/>
            <a:ext cx="10058401" cy="736600"/>
          </a:xfrm>
          <a:prstGeom prst="rect">
            <a:avLst/>
          </a:prstGeom>
          <a:noFill/>
          <a:ln>
            <a:noFill/>
          </a:ln>
        </p:spPr>
        <p:txBody>
          <a:bodyPr spcFirstLastPara="1" wrap="square" lIns="45675" tIns="45675" rIns="45675" bIns="45675" anchor="b" anchorCtr="0">
            <a:normAutofit/>
          </a:bodyPr>
          <a:lstStyle/>
          <a:p>
            <a:pPr marL="0" lvl="0" indent="0" algn="l" rtl="0">
              <a:lnSpc>
                <a:spcPct val="85000"/>
              </a:lnSpc>
              <a:spcBef>
                <a:spcPts val="0"/>
              </a:spcBef>
              <a:spcAft>
                <a:spcPts val="0"/>
              </a:spcAft>
              <a:buClr>
                <a:srgbClr val="343350"/>
              </a:buClr>
              <a:buSzPts val="4000"/>
              <a:buFont typeface="Open Sans"/>
              <a:buNone/>
            </a:pPr>
            <a:r>
              <a:rPr lang="en-US" sz="4000" b="1" i="0" u="none" strike="noStrike" cap="none">
                <a:solidFill>
                  <a:srgbClr val="343350"/>
                </a:solidFill>
                <a:latin typeface="Open Sans"/>
                <a:ea typeface="Open Sans"/>
                <a:cs typeface="Open Sans"/>
                <a:sym typeface="Open Sans"/>
              </a:rPr>
              <a:t>Who benefits from ReadSpeaker </a:t>
            </a:r>
            <a:r>
              <a:rPr lang="en-US" sz="1400" b="1" i="0" u="none" strike="noStrike" cap="none">
                <a:solidFill>
                  <a:srgbClr val="343350"/>
                </a:solidFill>
                <a:latin typeface="Open Sans"/>
                <a:ea typeface="Open Sans"/>
                <a:cs typeface="Open Sans"/>
                <a:sym typeface="Open Sans"/>
              </a:rPr>
              <a:t>(Slide 1)</a:t>
            </a:r>
            <a:endParaRPr sz="4400" b="1" i="0" u="none" strike="noStrike" cap="none">
              <a:solidFill>
                <a:srgbClr val="343350"/>
              </a:solidFill>
              <a:latin typeface="Open Sans"/>
              <a:ea typeface="Open Sans"/>
              <a:cs typeface="Open Sans"/>
              <a:sym typeface="Open Sans"/>
            </a:endParaRPr>
          </a:p>
        </p:txBody>
      </p:sp>
      <p:sp>
        <p:nvSpPr>
          <p:cNvPr id="148" name="Google Shape;148;p5"/>
          <p:cNvSpPr txBox="1">
            <a:spLocks noGrp="1"/>
          </p:cNvSpPr>
          <p:nvPr>
            <p:ph type="body" idx="1"/>
          </p:nvPr>
        </p:nvSpPr>
        <p:spPr>
          <a:xfrm>
            <a:off x="672236" y="1160879"/>
            <a:ext cx="10558076" cy="4536242"/>
          </a:xfrm>
          <a:prstGeom prst="rect">
            <a:avLst/>
          </a:prstGeom>
          <a:noFill/>
          <a:ln>
            <a:noFill/>
          </a:ln>
        </p:spPr>
        <p:txBody>
          <a:bodyPr spcFirstLastPara="1" wrap="square" lIns="0" tIns="0" rIns="0" bIns="0" anchor="t" anchorCtr="0">
            <a:normAutofit/>
          </a:bodyPr>
          <a:lstStyle/>
          <a:p>
            <a:pPr marL="463550" lvl="0" indent="-423863" algn="l" rtl="0">
              <a:lnSpc>
                <a:spcPct val="90000"/>
              </a:lnSpc>
              <a:spcBef>
                <a:spcPts val="0"/>
              </a:spcBef>
              <a:spcAft>
                <a:spcPts val="0"/>
              </a:spcAft>
              <a:buClr>
                <a:srgbClr val="FF7C00"/>
              </a:buClr>
              <a:buSzPts val="1700"/>
              <a:buFont typeface="Arial"/>
              <a:buChar char="•"/>
            </a:pPr>
            <a:r>
              <a:rPr lang="en-US" sz="2400"/>
              <a:t>Accessibility and Accommodations (Testing &amp; Program Mods)</a:t>
            </a:r>
            <a:endParaRPr/>
          </a:p>
          <a:p>
            <a:pPr marL="914400" lvl="1" indent="-423863" algn="l" rtl="0">
              <a:lnSpc>
                <a:spcPct val="90000"/>
              </a:lnSpc>
              <a:spcBef>
                <a:spcPts val="700"/>
              </a:spcBef>
              <a:spcAft>
                <a:spcPts val="0"/>
              </a:spcAft>
              <a:buClr>
                <a:srgbClr val="FF7C00"/>
              </a:buClr>
              <a:buSzPts val="1700"/>
              <a:buFont typeface="Arial"/>
              <a:buChar char="•"/>
            </a:pPr>
            <a:r>
              <a:rPr lang="en-US" sz="2400"/>
              <a:t>15% of the world’s population experience some form of disability.</a:t>
            </a:r>
            <a:endParaRPr sz="2400"/>
          </a:p>
          <a:p>
            <a:pPr marL="1377950" lvl="1" indent="-463550" algn="l" rtl="0">
              <a:lnSpc>
                <a:spcPct val="90000"/>
              </a:lnSpc>
              <a:spcBef>
                <a:spcPts val="700"/>
              </a:spcBef>
              <a:spcAft>
                <a:spcPts val="0"/>
              </a:spcAft>
              <a:buClr>
                <a:srgbClr val="FF7C00"/>
              </a:buClr>
              <a:buSzPts val="1700"/>
              <a:buNone/>
            </a:pPr>
            <a:r>
              <a:rPr lang="en-US" sz="2400"/>
              <a:t>World Bank: </a:t>
            </a:r>
            <a:r>
              <a:rPr lang="en-US" sz="2400" u="sng">
                <a:solidFill>
                  <a:srgbClr val="2998E3"/>
                </a:solidFill>
                <a:hlinkClick r:id="rId3">
                  <a:extLst>
                    <a:ext uri="{A12FA001-AC4F-418D-AE19-62706E023703}">
                      <ahyp:hlinkClr xmlns:ahyp="http://schemas.microsoft.com/office/drawing/2018/hyperlinkcolor" val="tx"/>
                    </a:ext>
                  </a:extLst>
                </a:hlinkClick>
              </a:rPr>
              <a:t>https://www.worldbank.org/en/topic/disability</a:t>
            </a:r>
            <a:endParaRPr/>
          </a:p>
          <a:p>
            <a:pPr marL="914400" lvl="1" indent="-450850" algn="l" rtl="0">
              <a:lnSpc>
                <a:spcPct val="90000"/>
              </a:lnSpc>
              <a:spcBef>
                <a:spcPts val="700"/>
              </a:spcBef>
              <a:spcAft>
                <a:spcPts val="0"/>
              </a:spcAft>
              <a:buClr>
                <a:srgbClr val="FF7C00"/>
              </a:buClr>
              <a:buSzPts val="1700"/>
              <a:buFont typeface="Arial"/>
              <a:buChar char="•"/>
            </a:pPr>
            <a:r>
              <a:rPr lang="en-US" sz="2400"/>
              <a:t>60-80% of those don’t disclose their disabilities.</a:t>
            </a:r>
            <a:endParaRPr sz="2400"/>
          </a:p>
          <a:p>
            <a:pPr marL="1377950" lvl="1" indent="-477838" algn="l" rtl="0">
              <a:lnSpc>
                <a:spcPct val="90000"/>
              </a:lnSpc>
              <a:spcBef>
                <a:spcPts val="700"/>
              </a:spcBef>
              <a:spcAft>
                <a:spcPts val="0"/>
              </a:spcAft>
              <a:buClr>
                <a:srgbClr val="FF7C00"/>
              </a:buClr>
              <a:buSzPts val="1700"/>
              <a:buNone/>
            </a:pPr>
            <a:r>
              <a:rPr lang="en-US" sz="2400" u="sng">
                <a:solidFill>
                  <a:srgbClr val="2998E3"/>
                </a:solidFill>
                <a:hlinkClick r:id="rId4">
                  <a:extLst>
                    <a:ext uri="{A12FA001-AC4F-418D-AE19-62706E023703}">
                      <ahyp:hlinkClr xmlns:ahyp="http://schemas.microsoft.com/office/drawing/2018/hyperlinkcolor" val="tx"/>
                    </a:ext>
                  </a:extLst>
                </a:hlinkClick>
              </a:rPr>
              <a:t>http://files.eric.ed.gov/fulltext/EJ941729.pdf</a:t>
            </a:r>
            <a:endParaRPr sz="2400">
              <a:solidFill>
                <a:srgbClr val="000000"/>
              </a:solidFill>
            </a:endParaRPr>
          </a:p>
          <a:p>
            <a:pPr marL="914400" lvl="1" indent="-423863" algn="l" rtl="0">
              <a:lnSpc>
                <a:spcPct val="90000"/>
              </a:lnSpc>
              <a:spcBef>
                <a:spcPts val="700"/>
              </a:spcBef>
              <a:spcAft>
                <a:spcPts val="0"/>
              </a:spcAft>
              <a:buClr>
                <a:srgbClr val="FF7C00"/>
              </a:buClr>
              <a:buSzPts val="1700"/>
              <a:buFont typeface="Arial"/>
              <a:buChar char="•"/>
            </a:pPr>
            <a:r>
              <a:rPr lang="en-US" sz="2400"/>
              <a:t>Barriers to Access.  </a:t>
            </a:r>
            <a:endParaRPr/>
          </a:p>
          <a:p>
            <a:pPr marL="1377950" lvl="2" indent="-463550" algn="l" rtl="0">
              <a:lnSpc>
                <a:spcPct val="90000"/>
              </a:lnSpc>
              <a:spcBef>
                <a:spcPts val="700"/>
              </a:spcBef>
              <a:spcAft>
                <a:spcPts val="0"/>
              </a:spcAft>
              <a:buClr>
                <a:srgbClr val="FF7C00"/>
              </a:buClr>
              <a:buSzPts val="1700"/>
              <a:buFont typeface="Arial"/>
              <a:buChar char="•"/>
            </a:pPr>
            <a:r>
              <a:rPr lang="en-US" sz="2400"/>
              <a:t>Mental Illness, ADD, Mobility, Hearing, Visual, Brain/PTSD, Developmental, Speech and Learning not in 1st Language.  </a:t>
            </a:r>
            <a:endParaRPr/>
          </a:p>
          <a:p>
            <a:pPr marL="463550" lvl="0" indent="-431800" algn="l" rtl="0">
              <a:lnSpc>
                <a:spcPct val="90000"/>
              </a:lnSpc>
              <a:spcBef>
                <a:spcPts val="700"/>
              </a:spcBef>
              <a:spcAft>
                <a:spcPts val="0"/>
              </a:spcAft>
              <a:buClr>
                <a:srgbClr val="FF7C00"/>
              </a:buClr>
              <a:buSzPts val="1700"/>
              <a:buFont typeface="Arial"/>
              <a:buChar char="•"/>
            </a:pPr>
            <a:r>
              <a:rPr lang="en-US" sz="2400"/>
              <a:t>Inclusive Learning:  Every Learner Matters and Matters Equally.</a:t>
            </a:r>
            <a:endParaRPr sz="2400"/>
          </a:p>
          <a:p>
            <a:pPr marL="914400" lvl="0" indent="0" algn="l" rtl="0">
              <a:lnSpc>
                <a:spcPct val="90000"/>
              </a:lnSpc>
              <a:spcBef>
                <a:spcPts val="700"/>
              </a:spcBef>
              <a:spcAft>
                <a:spcPts val="0"/>
              </a:spcAft>
              <a:buClr>
                <a:srgbClr val="FF7C00"/>
              </a:buClr>
              <a:buSzPts val="1700"/>
              <a:buNone/>
            </a:pPr>
            <a:r>
              <a:rPr lang="en-US" sz="2400"/>
              <a:t>Dr. Trish Trifilo ReadSpeaker/Blackboard Ally/Blackboard World April 2019 Presentation</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6"/>
          <p:cNvSpPr txBox="1">
            <a:spLocks noGrp="1"/>
          </p:cNvSpPr>
          <p:nvPr>
            <p:ph type="title"/>
          </p:nvPr>
        </p:nvSpPr>
        <p:spPr>
          <a:xfrm>
            <a:off x="922074" y="0"/>
            <a:ext cx="10058401" cy="736600"/>
          </a:xfrm>
          <a:prstGeom prst="rect">
            <a:avLst/>
          </a:prstGeom>
          <a:noFill/>
          <a:ln>
            <a:noFill/>
          </a:ln>
        </p:spPr>
        <p:txBody>
          <a:bodyPr spcFirstLastPara="1" wrap="square" lIns="45675" tIns="45675" rIns="45675" bIns="45675" anchor="b" anchorCtr="0">
            <a:normAutofit/>
          </a:bodyPr>
          <a:lstStyle/>
          <a:p>
            <a:pPr marL="0" lvl="0" indent="0" algn="l" rtl="0">
              <a:lnSpc>
                <a:spcPct val="85000"/>
              </a:lnSpc>
              <a:spcBef>
                <a:spcPts val="0"/>
              </a:spcBef>
              <a:spcAft>
                <a:spcPts val="0"/>
              </a:spcAft>
              <a:buClr>
                <a:srgbClr val="343350"/>
              </a:buClr>
              <a:buSzPts val="4000"/>
              <a:buFont typeface="Open Sans"/>
              <a:buNone/>
            </a:pPr>
            <a:r>
              <a:rPr lang="en-US" sz="4000" b="1" i="0" u="none" strike="noStrike" cap="none">
                <a:solidFill>
                  <a:srgbClr val="343350"/>
                </a:solidFill>
                <a:latin typeface="Open Sans"/>
                <a:ea typeface="Open Sans"/>
                <a:cs typeface="Open Sans"/>
                <a:sym typeface="Open Sans"/>
              </a:rPr>
              <a:t>Who benefits from ReadSpeaker </a:t>
            </a:r>
            <a:r>
              <a:rPr lang="en-US" sz="1400" b="1" i="0" u="none" strike="noStrike" cap="none">
                <a:solidFill>
                  <a:srgbClr val="343350"/>
                </a:solidFill>
                <a:latin typeface="Open Sans"/>
                <a:ea typeface="Open Sans"/>
                <a:cs typeface="Open Sans"/>
                <a:sym typeface="Open Sans"/>
              </a:rPr>
              <a:t>(Slide 2)</a:t>
            </a:r>
            <a:endParaRPr sz="4400" b="1" i="0" u="none" strike="noStrike" cap="none">
              <a:solidFill>
                <a:srgbClr val="343350"/>
              </a:solidFill>
              <a:latin typeface="Open Sans"/>
              <a:ea typeface="Open Sans"/>
              <a:cs typeface="Open Sans"/>
              <a:sym typeface="Open Sans"/>
            </a:endParaRPr>
          </a:p>
        </p:txBody>
      </p:sp>
      <p:sp>
        <p:nvSpPr>
          <p:cNvPr id="154" name="Google Shape;154;p6"/>
          <p:cNvSpPr txBox="1">
            <a:spLocks noGrp="1"/>
          </p:cNvSpPr>
          <p:nvPr>
            <p:ph type="body" idx="1"/>
          </p:nvPr>
        </p:nvSpPr>
        <p:spPr>
          <a:xfrm>
            <a:off x="672236" y="936303"/>
            <a:ext cx="10558076" cy="4985394"/>
          </a:xfrm>
          <a:prstGeom prst="rect">
            <a:avLst/>
          </a:prstGeom>
          <a:noFill/>
          <a:ln>
            <a:noFill/>
          </a:ln>
        </p:spPr>
        <p:txBody>
          <a:bodyPr spcFirstLastPara="1" wrap="square" lIns="0" tIns="0" rIns="0" bIns="0" anchor="t" anchorCtr="0">
            <a:normAutofit/>
          </a:bodyPr>
          <a:lstStyle/>
          <a:p>
            <a:pPr marL="463550" lvl="0" indent="-431800" algn="l" rtl="0">
              <a:lnSpc>
                <a:spcPct val="90000"/>
              </a:lnSpc>
              <a:spcBef>
                <a:spcPts val="0"/>
              </a:spcBef>
              <a:spcAft>
                <a:spcPts val="0"/>
              </a:spcAft>
              <a:buClr>
                <a:srgbClr val="FF7C00"/>
              </a:buClr>
              <a:buSzPts val="1700"/>
              <a:buFont typeface="Arial"/>
              <a:buChar char="•"/>
            </a:pPr>
            <a:r>
              <a:rPr lang="en-US" sz="2400"/>
              <a:t>UDL:  Universal Design for Learning</a:t>
            </a:r>
            <a:endParaRPr/>
          </a:p>
          <a:p>
            <a:pPr marL="914400" lvl="1" indent="-423863" algn="l" rtl="0">
              <a:lnSpc>
                <a:spcPct val="90000"/>
              </a:lnSpc>
              <a:spcBef>
                <a:spcPts val="700"/>
              </a:spcBef>
              <a:spcAft>
                <a:spcPts val="0"/>
              </a:spcAft>
              <a:buClr>
                <a:srgbClr val="FF7C00"/>
              </a:buClr>
              <a:buSzPts val="1700"/>
              <a:buFont typeface="Arial"/>
              <a:buChar char="•"/>
            </a:pPr>
            <a:r>
              <a:rPr lang="en-US" sz="2400"/>
              <a:t>Multiple Means of Representation</a:t>
            </a:r>
            <a:endParaRPr/>
          </a:p>
          <a:p>
            <a:pPr marL="914400" lvl="1" indent="-450850" algn="l" rtl="0">
              <a:lnSpc>
                <a:spcPct val="90000"/>
              </a:lnSpc>
              <a:spcBef>
                <a:spcPts val="700"/>
              </a:spcBef>
              <a:spcAft>
                <a:spcPts val="0"/>
              </a:spcAft>
              <a:buClr>
                <a:srgbClr val="FF7C00"/>
              </a:buClr>
              <a:buSzPts val="1700"/>
              <a:buFont typeface="Arial"/>
              <a:buChar char="•"/>
            </a:pPr>
            <a:r>
              <a:rPr lang="en-US" sz="2400"/>
              <a:t>Multiple Means of Action and Expression</a:t>
            </a:r>
            <a:endParaRPr/>
          </a:p>
          <a:p>
            <a:pPr marL="914400" lvl="1" indent="-450850" algn="l" rtl="0">
              <a:lnSpc>
                <a:spcPct val="90000"/>
              </a:lnSpc>
              <a:spcBef>
                <a:spcPts val="700"/>
              </a:spcBef>
              <a:spcAft>
                <a:spcPts val="0"/>
              </a:spcAft>
              <a:buClr>
                <a:srgbClr val="FF7C00"/>
              </a:buClr>
              <a:buSzPts val="1700"/>
              <a:buFont typeface="Arial"/>
              <a:buChar char="•"/>
            </a:pPr>
            <a:r>
              <a:rPr lang="en-US" sz="2400"/>
              <a:t>Multiple Means of Engagement</a:t>
            </a:r>
            <a:endParaRPr/>
          </a:p>
          <a:p>
            <a:pPr marL="463550" lvl="0" indent="-431800" algn="l" rtl="0">
              <a:lnSpc>
                <a:spcPct val="90000"/>
              </a:lnSpc>
              <a:spcBef>
                <a:spcPts val="700"/>
              </a:spcBef>
              <a:spcAft>
                <a:spcPts val="0"/>
              </a:spcAft>
              <a:buClr>
                <a:srgbClr val="FF7C00"/>
              </a:buClr>
              <a:buSzPts val="1700"/>
              <a:buFont typeface="Arial"/>
              <a:buChar char="•"/>
            </a:pPr>
            <a:r>
              <a:rPr lang="en-US" sz="2400"/>
              <a:t>Convenience:  </a:t>
            </a:r>
            <a:endParaRPr sz="2400"/>
          </a:p>
          <a:p>
            <a:pPr marL="914400" lvl="0" indent="-423863" algn="l" rtl="0">
              <a:lnSpc>
                <a:spcPct val="90000"/>
              </a:lnSpc>
              <a:spcBef>
                <a:spcPts val="700"/>
              </a:spcBef>
              <a:spcAft>
                <a:spcPts val="0"/>
              </a:spcAft>
              <a:buClr>
                <a:srgbClr val="FF7C00"/>
              </a:buClr>
              <a:buSzPts val="1700"/>
              <a:buFont typeface="Arial"/>
              <a:buChar char="•"/>
            </a:pPr>
            <a:r>
              <a:rPr lang="en-US" sz="2400"/>
              <a:t>Mobile Learners </a:t>
            </a:r>
            <a:endParaRPr sz="2400"/>
          </a:p>
          <a:p>
            <a:pPr marL="914400" lvl="0" indent="-423863" algn="l" rtl="0">
              <a:lnSpc>
                <a:spcPct val="90000"/>
              </a:lnSpc>
              <a:spcBef>
                <a:spcPts val="700"/>
              </a:spcBef>
              <a:spcAft>
                <a:spcPts val="0"/>
              </a:spcAft>
              <a:buClr>
                <a:srgbClr val="FF7C00"/>
              </a:buClr>
              <a:buSzPts val="1700"/>
              <a:buFont typeface="Arial"/>
              <a:buChar char="•"/>
            </a:pPr>
            <a:r>
              <a:rPr lang="en-US" sz="2400"/>
              <a:t>Learning on the Go </a:t>
            </a:r>
            <a:endParaRPr sz="2400"/>
          </a:p>
          <a:p>
            <a:pPr marL="914400" lvl="0" indent="-423863" algn="l" rtl="0">
              <a:lnSpc>
                <a:spcPct val="90000"/>
              </a:lnSpc>
              <a:spcBef>
                <a:spcPts val="700"/>
              </a:spcBef>
              <a:spcAft>
                <a:spcPts val="0"/>
              </a:spcAft>
              <a:buClr>
                <a:srgbClr val="FF7C00"/>
              </a:buClr>
              <a:buSzPts val="1700"/>
              <a:buFont typeface="Arial"/>
              <a:buChar char="•"/>
            </a:pPr>
            <a:r>
              <a:rPr lang="en-US" sz="2400"/>
              <a:t>Multi-Taskers</a:t>
            </a:r>
            <a:endParaRPr sz="2400"/>
          </a:p>
          <a:p>
            <a:pPr marL="914400" lvl="0" indent="-423863" algn="l" rtl="0">
              <a:lnSpc>
                <a:spcPct val="90000"/>
              </a:lnSpc>
              <a:spcBef>
                <a:spcPts val="700"/>
              </a:spcBef>
              <a:spcAft>
                <a:spcPts val="0"/>
              </a:spcAft>
              <a:buClr>
                <a:srgbClr val="FF7C00"/>
              </a:buClr>
              <a:buSzPts val="1700"/>
              <a:buFont typeface="Arial"/>
              <a:buChar char="•"/>
            </a:pPr>
            <a:r>
              <a:rPr lang="en-US" sz="2400"/>
              <a:t>Learning Preference</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7"/>
          <p:cNvSpPr txBox="1">
            <a:spLocks noGrp="1"/>
          </p:cNvSpPr>
          <p:nvPr>
            <p:ph type="title"/>
          </p:nvPr>
        </p:nvSpPr>
        <p:spPr>
          <a:xfrm>
            <a:off x="1096963" y="0"/>
            <a:ext cx="10058400" cy="783771"/>
          </a:xfrm>
          <a:prstGeom prst="rect">
            <a:avLst/>
          </a:prstGeom>
          <a:noFill/>
          <a:ln>
            <a:noFill/>
          </a:ln>
        </p:spPr>
        <p:txBody>
          <a:bodyPr spcFirstLastPara="1" wrap="square" lIns="45675" tIns="45675" rIns="45675" bIns="45675" anchor="b" anchorCtr="0">
            <a:noAutofit/>
          </a:bodyPr>
          <a:lstStyle/>
          <a:p>
            <a:pPr marL="0" lvl="0" indent="0" algn="l" rtl="0">
              <a:lnSpc>
                <a:spcPct val="85000"/>
              </a:lnSpc>
              <a:spcBef>
                <a:spcPts val="0"/>
              </a:spcBef>
              <a:spcAft>
                <a:spcPts val="0"/>
              </a:spcAft>
              <a:buClr>
                <a:srgbClr val="343350"/>
              </a:buClr>
              <a:buSzPts val="4000"/>
              <a:buFont typeface="Open Sans"/>
              <a:buNone/>
            </a:pPr>
            <a:r>
              <a:rPr lang="en-US" sz="4000">
                <a:solidFill>
                  <a:srgbClr val="343350"/>
                </a:solidFill>
              </a:rPr>
              <a:t>What Our Customers Say</a:t>
            </a:r>
            <a:endParaRPr/>
          </a:p>
        </p:txBody>
      </p:sp>
      <p:sp>
        <p:nvSpPr>
          <p:cNvPr id="160" name="Google Shape;160;p7"/>
          <p:cNvSpPr txBox="1">
            <a:spLocks noGrp="1"/>
          </p:cNvSpPr>
          <p:nvPr>
            <p:ph type="body" idx="1"/>
          </p:nvPr>
        </p:nvSpPr>
        <p:spPr>
          <a:xfrm>
            <a:off x="1096963" y="1181244"/>
            <a:ext cx="10058400" cy="4022725"/>
          </a:xfrm>
          <a:prstGeom prst="rect">
            <a:avLst/>
          </a:prstGeom>
          <a:noFill/>
          <a:ln>
            <a:noFill/>
          </a:ln>
        </p:spPr>
        <p:txBody>
          <a:bodyPr spcFirstLastPara="1" wrap="square" lIns="0" tIns="0" rIns="0" bIns="0" anchor="t" anchorCtr="0">
            <a:noAutofit/>
          </a:bodyPr>
          <a:lstStyle/>
          <a:p>
            <a:pPr marL="571500" lvl="1" indent="0" algn="l" rtl="0">
              <a:lnSpc>
                <a:spcPct val="90000"/>
              </a:lnSpc>
              <a:spcBef>
                <a:spcPts val="0"/>
              </a:spcBef>
              <a:spcAft>
                <a:spcPts val="0"/>
              </a:spcAft>
              <a:buSzPts val="2000"/>
              <a:buNone/>
            </a:pPr>
            <a:r>
              <a:rPr lang="en-US" sz="2400"/>
              <a:t>“Northeast Iowa Community College provides equal opportunity and resources for each individual student.  By providing ReadSpeaker access to all students within our College, we are taking the step beyond fairness working towards dismantling the barriers that get in the way of individual success.  All students have access to having their course materials accessible to avoid having to overcome obstacles and enjoy a robust educational experience.”</a:t>
            </a:r>
            <a:endParaRPr/>
          </a:p>
          <a:p>
            <a:pPr marL="571500" lvl="1" indent="0" algn="r" rtl="0">
              <a:lnSpc>
                <a:spcPct val="90000"/>
              </a:lnSpc>
              <a:spcBef>
                <a:spcPts val="1200"/>
              </a:spcBef>
              <a:spcAft>
                <a:spcPts val="0"/>
              </a:spcAft>
              <a:buSzPts val="2000"/>
              <a:buNone/>
            </a:pPr>
            <a:r>
              <a:rPr lang="en-US" sz="2400"/>
              <a:t>~ </a:t>
            </a:r>
            <a:r>
              <a:rPr lang="en-US" sz="2000"/>
              <a:t>Anna Stamat, Disability Services Coordinator NICC</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8"/>
          <p:cNvSpPr txBox="1">
            <a:spLocks noGrp="1"/>
          </p:cNvSpPr>
          <p:nvPr>
            <p:ph type="title"/>
          </p:nvPr>
        </p:nvSpPr>
        <p:spPr>
          <a:xfrm>
            <a:off x="1096963" y="0"/>
            <a:ext cx="10058400" cy="783771"/>
          </a:xfrm>
          <a:prstGeom prst="rect">
            <a:avLst/>
          </a:prstGeom>
          <a:noFill/>
          <a:ln>
            <a:noFill/>
          </a:ln>
        </p:spPr>
        <p:txBody>
          <a:bodyPr spcFirstLastPara="1" wrap="square" lIns="45675" tIns="45675" rIns="45675" bIns="45675" anchor="b" anchorCtr="0">
            <a:noAutofit/>
          </a:bodyPr>
          <a:lstStyle/>
          <a:p>
            <a:pPr marL="0" lvl="0" indent="0" algn="l" rtl="0">
              <a:lnSpc>
                <a:spcPct val="85000"/>
              </a:lnSpc>
              <a:spcBef>
                <a:spcPts val="0"/>
              </a:spcBef>
              <a:spcAft>
                <a:spcPts val="0"/>
              </a:spcAft>
              <a:buClr>
                <a:srgbClr val="000000"/>
              </a:buClr>
              <a:buSzPts val="4000"/>
              <a:buFont typeface="Open Sans"/>
              <a:buNone/>
            </a:pPr>
            <a:r>
              <a:rPr lang="en-US" sz="4000">
                <a:solidFill>
                  <a:srgbClr val="000000"/>
                </a:solidFill>
              </a:rPr>
              <a:t>Testing Information</a:t>
            </a:r>
            <a:endParaRPr/>
          </a:p>
        </p:txBody>
      </p:sp>
      <p:sp>
        <p:nvSpPr>
          <p:cNvPr id="166" name="Google Shape;166;p8"/>
          <p:cNvSpPr txBox="1">
            <a:spLocks noGrp="1"/>
          </p:cNvSpPr>
          <p:nvPr>
            <p:ph type="body" idx="1"/>
          </p:nvPr>
        </p:nvSpPr>
        <p:spPr>
          <a:xfrm>
            <a:off x="1096963" y="1181244"/>
            <a:ext cx="10058400" cy="4022725"/>
          </a:xfrm>
          <a:prstGeom prst="rect">
            <a:avLst/>
          </a:prstGeom>
          <a:noFill/>
          <a:ln>
            <a:noFill/>
          </a:ln>
        </p:spPr>
        <p:txBody>
          <a:bodyPr spcFirstLastPara="1" wrap="square" lIns="0" tIns="0" rIns="0" bIns="0" anchor="t" anchorCtr="0">
            <a:noAutofit/>
          </a:bodyPr>
          <a:lstStyle/>
          <a:p>
            <a:pPr marL="457200" lvl="0" indent="-355600" algn="l" rtl="0">
              <a:lnSpc>
                <a:spcPct val="90000"/>
              </a:lnSpc>
              <a:spcBef>
                <a:spcPts val="0"/>
              </a:spcBef>
              <a:spcAft>
                <a:spcPts val="0"/>
              </a:spcAft>
              <a:buClr>
                <a:schemeClr val="accent1"/>
              </a:buClr>
              <a:buSzPts val="2000"/>
              <a:buFont typeface="Arial"/>
              <a:buChar char="•"/>
            </a:pPr>
            <a:r>
              <a:rPr lang="en-US" dirty="0"/>
              <a:t>Proctored?</a:t>
            </a:r>
            <a:endParaRPr dirty="0"/>
          </a:p>
          <a:p>
            <a:pPr marL="952500" lvl="1" indent="-381000" algn="l" rtl="0">
              <a:lnSpc>
                <a:spcPct val="90000"/>
              </a:lnSpc>
              <a:spcBef>
                <a:spcPts val="1200"/>
              </a:spcBef>
              <a:spcAft>
                <a:spcPts val="0"/>
              </a:spcAft>
              <a:buSzPts val="2000"/>
              <a:buChar char="•"/>
            </a:pPr>
            <a:r>
              <a:rPr lang="en-US" dirty="0"/>
              <a:t>Respondus LockDown Browser</a:t>
            </a:r>
            <a:endParaRPr dirty="0"/>
          </a:p>
          <a:p>
            <a:pPr marL="952500" lvl="1" indent="-381000" algn="l" rtl="0">
              <a:lnSpc>
                <a:spcPct val="90000"/>
              </a:lnSpc>
              <a:spcBef>
                <a:spcPts val="1200"/>
              </a:spcBef>
              <a:spcAft>
                <a:spcPts val="0"/>
              </a:spcAft>
              <a:buSzPts val="2000"/>
              <a:buChar char="•"/>
            </a:pPr>
            <a:r>
              <a:rPr lang="en-US" dirty="0" err="1"/>
              <a:t>HonorLock</a:t>
            </a:r>
            <a:r>
              <a:rPr lang="en-US" dirty="0"/>
              <a:t> (add proctor notes)</a:t>
            </a:r>
            <a:endParaRPr dirty="0"/>
          </a:p>
          <a:p>
            <a:pPr marL="952500" lvl="1" indent="-381000" algn="l" rtl="0">
              <a:lnSpc>
                <a:spcPct val="90000"/>
              </a:lnSpc>
              <a:spcBef>
                <a:spcPts val="1200"/>
              </a:spcBef>
              <a:spcAft>
                <a:spcPts val="0"/>
              </a:spcAft>
              <a:buSzPts val="2000"/>
              <a:buChar char="•"/>
            </a:pPr>
            <a:r>
              <a:rPr lang="en-US" dirty="0" err="1"/>
              <a:t>Proctorio</a:t>
            </a:r>
            <a:r>
              <a:rPr lang="en-US" dirty="0"/>
              <a:t> (TextAid extension)</a:t>
            </a:r>
            <a:endParaRPr dirty="0"/>
          </a:p>
          <a:p>
            <a:pPr marL="457200" lvl="0" indent="-355600" algn="l" rtl="0">
              <a:lnSpc>
                <a:spcPct val="90000"/>
              </a:lnSpc>
              <a:spcBef>
                <a:spcPts val="1200"/>
              </a:spcBef>
              <a:spcAft>
                <a:spcPts val="0"/>
              </a:spcAft>
              <a:buClr>
                <a:schemeClr val="accent1"/>
              </a:buClr>
              <a:buSzPts val="2000"/>
              <a:buFont typeface="Arial"/>
              <a:buChar char="•"/>
            </a:pPr>
            <a:r>
              <a:rPr lang="en-US" dirty="0"/>
              <a:t>Not Proctored?</a:t>
            </a:r>
            <a:endParaRPr dirty="0"/>
          </a:p>
          <a:p>
            <a:pPr lvl="1"/>
            <a:r>
              <a:rPr lang="en-US" dirty="0"/>
              <a:t>Blackboard, Brightspace (coming this fall), Canvas, Moodle and Open LMS use the webReader.</a:t>
            </a:r>
          </a:p>
          <a:p>
            <a:pPr lvl="1"/>
            <a:r>
              <a:rPr lang="en-US" dirty="0"/>
              <a:t>Other LMSs use either TextAid Bookmarklet or Extension.</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9"/>
          <p:cNvSpPr txBox="1">
            <a:spLocks noGrp="1"/>
          </p:cNvSpPr>
          <p:nvPr>
            <p:ph type="title"/>
          </p:nvPr>
        </p:nvSpPr>
        <p:spPr>
          <a:xfrm>
            <a:off x="1143000" y="1"/>
            <a:ext cx="10058400" cy="781878"/>
          </a:xfrm>
          <a:prstGeom prst="rect">
            <a:avLst/>
          </a:prstGeom>
          <a:noFill/>
          <a:ln>
            <a:noFill/>
          </a:ln>
        </p:spPr>
        <p:txBody>
          <a:bodyPr spcFirstLastPara="1" wrap="square" lIns="45675" tIns="45675" rIns="45675" bIns="45675" anchor="b" anchorCtr="0">
            <a:normAutofit/>
          </a:bodyPr>
          <a:lstStyle/>
          <a:p>
            <a:pPr marL="0" lvl="0" indent="0" algn="l" rtl="0">
              <a:lnSpc>
                <a:spcPct val="85000"/>
              </a:lnSpc>
              <a:spcBef>
                <a:spcPts val="0"/>
              </a:spcBef>
              <a:spcAft>
                <a:spcPts val="0"/>
              </a:spcAft>
              <a:buClr>
                <a:srgbClr val="343350"/>
              </a:buClr>
              <a:buSzPts val="4000"/>
              <a:buFont typeface="Open Sans"/>
              <a:buNone/>
            </a:pPr>
            <a:r>
              <a:rPr lang="en-US" sz="4000">
                <a:solidFill>
                  <a:srgbClr val="343350"/>
                </a:solidFill>
              </a:rPr>
              <a:t>Testing Examples</a:t>
            </a:r>
            <a:endParaRPr/>
          </a:p>
        </p:txBody>
      </p:sp>
      <p:pic>
        <p:nvPicPr>
          <p:cNvPr id="173" name="Google Shape;173;p9" descr="This image shows the highlighting of the sentence and word as a quiz is being read. webReader is being used."/>
          <p:cNvPicPr preferRelativeResize="0">
            <a:picLocks noGrp="1"/>
          </p:cNvPicPr>
          <p:nvPr>
            <p:ph type="body" idx="1"/>
          </p:nvPr>
        </p:nvPicPr>
        <p:blipFill rotWithShape="1">
          <a:blip r:embed="rId3">
            <a:alphaModFix/>
          </a:blip>
          <a:srcRect/>
          <a:stretch/>
        </p:blipFill>
        <p:spPr>
          <a:xfrm>
            <a:off x="838200" y="1867332"/>
            <a:ext cx="5181600" cy="2604223"/>
          </a:xfrm>
          <a:prstGeom prst="rect">
            <a:avLst/>
          </a:prstGeom>
          <a:noFill/>
          <a:ln w="38100" cap="sq" cmpd="sng">
            <a:solidFill>
              <a:srgbClr val="343350"/>
            </a:solidFill>
            <a:prstDash val="solid"/>
            <a:miter lim="800000"/>
            <a:headEnd type="none" w="sm" len="sm"/>
            <a:tailEnd type="none" w="sm" len="sm"/>
          </a:ln>
          <a:effectLst>
            <a:outerShdw blurRad="57150" dist="50800" dir="2700000" algn="tl" rotWithShape="0">
              <a:srgbClr val="000000">
                <a:alpha val="40000"/>
              </a:srgbClr>
            </a:outerShdw>
          </a:effectLst>
        </p:spPr>
      </p:pic>
      <p:pic>
        <p:nvPicPr>
          <p:cNvPr id="174" name="Google Shape;174;p9" descr="This image shows the highlighting of the sentence and word as a quiz is being read.  The TextAid bookmarklet is being used."/>
          <p:cNvPicPr preferRelativeResize="0">
            <a:picLocks noGrp="1"/>
          </p:cNvPicPr>
          <p:nvPr>
            <p:ph type="body" idx="2"/>
          </p:nvPr>
        </p:nvPicPr>
        <p:blipFill rotWithShape="1">
          <a:blip r:embed="rId4">
            <a:alphaModFix/>
          </a:blip>
          <a:srcRect/>
          <a:stretch/>
        </p:blipFill>
        <p:spPr>
          <a:xfrm>
            <a:off x="6172199" y="1867332"/>
            <a:ext cx="5504018" cy="2604223"/>
          </a:xfrm>
          <a:prstGeom prst="rect">
            <a:avLst/>
          </a:prstGeom>
          <a:noFill/>
          <a:ln w="38100" cap="sq" cmpd="sng">
            <a:solidFill>
              <a:srgbClr val="343350"/>
            </a:solidFill>
            <a:prstDash val="solid"/>
            <a:miter lim="800000"/>
            <a:headEnd type="none" w="sm" len="sm"/>
            <a:tailEnd type="none" w="sm" len="sm"/>
          </a:ln>
          <a:effectLst>
            <a:outerShdw blurRad="50800" dist="38100" dir="2700000" algn="tl" rotWithShape="0">
              <a:srgbClr val="000000">
                <a:alpha val="42745"/>
              </a:srgbClr>
            </a:outerShdw>
          </a:effectLst>
        </p:spPr>
      </p:pic>
    </p:spTree>
  </p:cSld>
  <p:clrMapOvr>
    <a:masterClrMapping/>
  </p:clrMapOvr>
</p:sld>
</file>

<file path=ppt/theme/theme1.xml><?xml version="1.0" encoding="utf-8"?>
<a:theme xmlns:a="http://schemas.openxmlformats.org/drawingml/2006/main" name="Theme3">
  <a:themeElements>
    <a:clrScheme name="1_Retrospect">
      <a:dk1>
        <a:srgbClr val="000000"/>
      </a:dk1>
      <a:lt1>
        <a:srgbClr val="FFFFFF"/>
      </a:lt1>
      <a:dk2>
        <a:srgbClr val="A7A7A7"/>
      </a:dk2>
      <a:lt2>
        <a:srgbClr val="535353"/>
      </a:lt2>
      <a:accent1>
        <a:srgbClr val="E48312"/>
      </a:accent1>
      <a:accent2>
        <a:srgbClr val="BD582C"/>
      </a:accent2>
      <a:accent3>
        <a:srgbClr val="865640"/>
      </a:accent3>
      <a:accent4>
        <a:srgbClr val="9B8357"/>
      </a:accent4>
      <a:accent5>
        <a:srgbClr val="C2BC80"/>
      </a:accent5>
      <a:accent6>
        <a:srgbClr val="94A088"/>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TotalTime>
  <Words>976</Words>
  <Application>Microsoft Macintosh PowerPoint</Application>
  <PresentationFormat>Widescreen</PresentationFormat>
  <Paragraphs>143</Paragraphs>
  <Slides>20</Slides>
  <Notes>20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Open Sans</vt:lpstr>
      <vt:lpstr>Calibri</vt:lpstr>
      <vt:lpstr>Raleway</vt:lpstr>
      <vt:lpstr>Arial</vt:lpstr>
      <vt:lpstr>Theme3</vt:lpstr>
      <vt:lpstr>ReadSpeaker: Accessibility Tools Supporting YOU and YOUR Students</vt:lpstr>
      <vt:lpstr>Speakers</vt:lpstr>
      <vt:lpstr>Agenda</vt:lpstr>
      <vt:lpstr>Who We Are</vt:lpstr>
      <vt:lpstr>Who benefits from ReadSpeaker (Slide 1)</vt:lpstr>
      <vt:lpstr>Who benefits from ReadSpeaker (Slide 2)</vt:lpstr>
      <vt:lpstr>What Our Customers Say</vt:lpstr>
      <vt:lpstr>Testing Information</vt:lpstr>
      <vt:lpstr>Testing Examples</vt:lpstr>
      <vt:lpstr>Oral Presentation</vt:lpstr>
      <vt:lpstr>Page Mask</vt:lpstr>
      <vt:lpstr>Enlarged Text</vt:lpstr>
      <vt:lpstr>Text Mode</vt:lpstr>
      <vt:lpstr>Download as mp3</vt:lpstr>
      <vt:lpstr>Translate</vt:lpstr>
      <vt:lpstr>Reading Ruler</vt:lpstr>
      <vt:lpstr>Dictionary</vt:lpstr>
      <vt:lpstr>Personalization</vt:lpstr>
      <vt:lpstr>Q&amp;A</vt:lpstr>
      <vt:lpstr>Speakers and Contact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Accessibility and ReadSpeaker: Leveling the Playing field for All Learners </dc:title>
  <dc:creator>Ginger Dewey</dc:creator>
  <cp:lastModifiedBy>Ginger Dewey</cp:lastModifiedBy>
  <cp:revision>4</cp:revision>
  <dcterms:created xsi:type="dcterms:W3CDTF">2020-09-09T18:04:35Z</dcterms:created>
  <dcterms:modified xsi:type="dcterms:W3CDTF">2020-10-16T20:26:39Z</dcterms:modified>
</cp:coreProperties>
</file>