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2" r:id="rId1"/>
  </p:sldMasterIdLst>
  <p:notesMasterIdLst>
    <p:notesMasterId r:id="rId15"/>
  </p:notesMasterIdLst>
  <p:handoutMasterIdLst>
    <p:handoutMasterId r:id="rId16"/>
  </p:handoutMasterIdLst>
  <p:sldIdLst>
    <p:sldId id="259" r:id="rId2"/>
    <p:sldId id="279" r:id="rId3"/>
    <p:sldId id="287" r:id="rId4"/>
    <p:sldId id="290" r:id="rId5"/>
    <p:sldId id="288" r:id="rId6"/>
    <p:sldId id="261" r:id="rId7"/>
    <p:sldId id="262" r:id="rId8"/>
    <p:sldId id="258" r:id="rId9"/>
    <p:sldId id="283" r:id="rId10"/>
    <p:sldId id="275" r:id="rId11"/>
    <p:sldId id="270" r:id="rId12"/>
    <p:sldId id="284" r:id="rId13"/>
    <p:sldId id="291" r:id="rId14"/>
  </p:sldIdLst>
  <p:sldSz cx="9144000" cy="5143500" type="screen16x9"/>
  <p:notesSz cx="7010400" cy="9236075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9C"/>
    <a:srgbClr val="140D57"/>
    <a:srgbClr val="710B1C"/>
    <a:srgbClr val="0F382B"/>
    <a:srgbClr val="804200"/>
    <a:srgbClr val="136D2E"/>
    <a:srgbClr val="4B007C"/>
    <a:srgbClr val="EF4464"/>
    <a:srgbClr val="318847"/>
    <a:srgbClr val="4D0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6" autoAdjust="0"/>
    <p:restoredTop sz="68071" autoAdjust="0"/>
  </p:normalViewPr>
  <p:slideViewPr>
    <p:cSldViewPr>
      <p:cViewPr varScale="1">
        <p:scale>
          <a:sx n="177" d="100"/>
          <a:sy n="177" d="100"/>
        </p:scale>
        <p:origin x="1360" y="17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9" d="100"/>
          <a:sy n="129" d="100"/>
        </p:scale>
        <p:origin x="4624" y="216"/>
      </p:cViewPr>
      <p:guideLst/>
    </p:cSldViewPr>
  </p:notes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faa Said" userId="331c5cdc-ba2a-47f0-b909-ed51e7aa6943" providerId="ADAL" clId="{B7E19D70-A35D-5849-A65B-1D01E9B1E4C7}"/>
    <pc:docChg chg="custSel delSld modSld">
      <pc:chgData name="Safaa Said" userId="331c5cdc-ba2a-47f0-b909-ed51e7aa6943" providerId="ADAL" clId="{B7E19D70-A35D-5849-A65B-1D01E9B1E4C7}" dt="2018-10-23T20:09:18.248" v="83" actId="20577"/>
      <pc:docMkLst>
        <pc:docMk/>
      </pc:docMkLst>
      <pc:sldChg chg="del">
        <pc:chgData name="Safaa Said" userId="331c5cdc-ba2a-47f0-b909-ed51e7aa6943" providerId="ADAL" clId="{B7E19D70-A35D-5849-A65B-1D01E9B1E4C7}" dt="2018-10-23T19:56:40.855" v="0" actId="2696"/>
        <pc:sldMkLst>
          <pc:docMk/>
          <pc:sldMk cId="2353555876" sldId="286"/>
        </pc:sldMkLst>
      </pc:sldChg>
      <pc:sldChg chg="modSp">
        <pc:chgData name="Safaa Said" userId="331c5cdc-ba2a-47f0-b909-ed51e7aa6943" providerId="ADAL" clId="{B7E19D70-A35D-5849-A65B-1D01E9B1E4C7}" dt="2018-10-23T20:09:18.248" v="83" actId="20577"/>
        <pc:sldMkLst>
          <pc:docMk/>
          <pc:sldMk cId="2714548461" sldId="288"/>
        </pc:sldMkLst>
        <pc:spChg chg="mod">
          <ac:chgData name="Safaa Said" userId="331c5cdc-ba2a-47f0-b909-ed51e7aa6943" providerId="ADAL" clId="{B7E19D70-A35D-5849-A65B-1D01E9B1E4C7}" dt="2018-10-23T20:07:58.408" v="26" actId="1076"/>
          <ac:spMkLst>
            <pc:docMk/>
            <pc:sldMk cId="2714548461" sldId="288"/>
            <ac:spMk id="2" creationId="{AB18C1DB-53E7-574F-A01D-3F96A69D2384}"/>
          </ac:spMkLst>
        </pc:spChg>
        <pc:spChg chg="mod">
          <ac:chgData name="Safaa Said" userId="331c5cdc-ba2a-47f0-b909-ed51e7aa6943" providerId="ADAL" clId="{B7E19D70-A35D-5849-A65B-1D01E9B1E4C7}" dt="2018-10-23T20:07:37.265" v="22" actId="20577"/>
          <ac:spMkLst>
            <pc:docMk/>
            <pc:sldMk cId="2714548461" sldId="288"/>
            <ac:spMk id="3" creationId="{DFED25E1-C6F8-3A45-B873-90DD82E2BCFB}"/>
          </ac:spMkLst>
        </pc:spChg>
        <pc:spChg chg="mod">
          <ac:chgData name="Safaa Said" userId="331c5cdc-ba2a-47f0-b909-ed51e7aa6943" providerId="ADAL" clId="{B7E19D70-A35D-5849-A65B-1D01E9B1E4C7}" dt="2018-10-23T20:09:18.248" v="83" actId="20577"/>
          <ac:spMkLst>
            <pc:docMk/>
            <pc:sldMk cId="2714548461" sldId="288"/>
            <ac:spMk id="4" creationId="{9EB173D3-3303-D145-8FDA-DCC05A27AE12}"/>
          </ac:spMkLst>
        </pc:spChg>
      </pc:sldChg>
      <pc:sldChg chg="modSp">
        <pc:chgData name="Safaa Said" userId="331c5cdc-ba2a-47f0-b909-ed51e7aa6943" providerId="ADAL" clId="{B7E19D70-A35D-5849-A65B-1D01E9B1E4C7}" dt="2018-10-23T19:57:00.835" v="19" actId="20577"/>
        <pc:sldMkLst>
          <pc:docMk/>
          <pc:sldMk cId="3504556649" sldId="290"/>
        </pc:sldMkLst>
        <pc:graphicFrameChg chg="modGraphic">
          <ac:chgData name="Safaa Said" userId="331c5cdc-ba2a-47f0-b909-ed51e7aa6943" providerId="ADAL" clId="{B7E19D70-A35D-5849-A65B-1D01E9B1E4C7}" dt="2018-10-23T19:57:00.835" v="19" actId="20577"/>
          <ac:graphicFrameMkLst>
            <pc:docMk/>
            <pc:sldMk cId="3504556649" sldId="290"/>
            <ac:graphicFrameMk id="7" creationId="{D3419DCD-898B-9240-A0A3-C72096057B7E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92C665-DBDF-485D-9468-F229D0CB7D9B}" type="doc">
      <dgm:prSet loTypeId="urn:microsoft.com/office/officeart/2005/8/layout/funnel1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6F19F58-5169-4B3A-BA3E-E53E1B7D6811}">
      <dgm:prSet custT="1"/>
      <dgm:spPr/>
      <dgm:t>
        <a:bodyPr/>
        <a:lstStyle/>
        <a:p>
          <a:pPr rtl="0"/>
          <a:r>
            <a:rPr lang="en-US" sz="1400" dirty="0"/>
            <a:t>Canvas Commons &amp; Textbook</a:t>
          </a:r>
        </a:p>
      </dgm:t>
    </dgm:pt>
    <dgm:pt modelId="{73ECFE23-F435-4E7D-AEEC-4FD17842DBDD}" type="parTrans" cxnId="{DB734A93-7F04-489E-8931-CDA7BEFA188A}">
      <dgm:prSet/>
      <dgm:spPr/>
      <dgm:t>
        <a:bodyPr/>
        <a:lstStyle/>
        <a:p>
          <a:endParaRPr lang="en-US"/>
        </a:p>
      </dgm:t>
    </dgm:pt>
    <dgm:pt modelId="{6D889980-08EC-4CCA-A350-B7E849757C08}" type="sibTrans" cxnId="{DB734A93-7F04-489E-8931-CDA7BEFA188A}">
      <dgm:prSet/>
      <dgm:spPr/>
      <dgm:t>
        <a:bodyPr/>
        <a:lstStyle/>
        <a:p>
          <a:endParaRPr lang="en-US"/>
        </a:p>
      </dgm:t>
    </dgm:pt>
    <dgm:pt modelId="{724CB53F-4447-4AD1-BCCF-B8CC62A194CB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en-US" sz="1400" dirty="0"/>
            <a:t>Peer Reviewed Articles</a:t>
          </a:r>
        </a:p>
      </dgm:t>
    </dgm:pt>
    <dgm:pt modelId="{5AFEAD42-06EA-4096-B2F0-A772B8ECBAA2}" type="parTrans" cxnId="{95F60617-AB4E-4023-85B9-5E9E6CACD1AA}">
      <dgm:prSet/>
      <dgm:spPr/>
      <dgm:t>
        <a:bodyPr/>
        <a:lstStyle/>
        <a:p>
          <a:endParaRPr lang="en-US"/>
        </a:p>
      </dgm:t>
    </dgm:pt>
    <dgm:pt modelId="{CCCC864E-1DD6-4D2A-891A-D3BBE553299B}" type="sibTrans" cxnId="{95F60617-AB4E-4023-85B9-5E9E6CACD1AA}">
      <dgm:prSet/>
      <dgm:spPr/>
      <dgm:t>
        <a:bodyPr/>
        <a:lstStyle/>
        <a:p>
          <a:endParaRPr lang="en-US"/>
        </a:p>
      </dgm:t>
    </dgm:pt>
    <dgm:pt modelId="{E181421B-63EA-46B5-BE8E-D7E0815C161A}">
      <dgm:prSet/>
      <dgm:spPr/>
      <dgm:t>
        <a:bodyPr/>
        <a:lstStyle/>
        <a:p>
          <a:pPr rtl="0"/>
          <a:r>
            <a:rPr lang="en-US" dirty="0"/>
            <a:t>Videos from Online Instructors</a:t>
          </a:r>
        </a:p>
      </dgm:t>
    </dgm:pt>
    <dgm:pt modelId="{B2156AB2-97C9-45C2-85C0-6ED314C4E515}" type="parTrans" cxnId="{0DC21030-953F-47B9-97A3-1F11A4AC84D6}">
      <dgm:prSet/>
      <dgm:spPr/>
      <dgm:t>
        <a:bodyPr/>
        <a:lstStyle/>
        <a:p>
          <a:endParaRPr lang="en-US"/>
        </a:p>
      </dgm:t>
    </dgm:pt>
    <dgm:pt modelId="{F4A03E37-AD9E-402F-85DE-0961E29C77A8}" type="sibTrans" cxnId="{0DC21030-953F-47B9-97A3-1F11A4AC84D6}">
      <dgm:prSet/>
      <dgm:spPr/>
      <dgm:t>
        <a:bodyPr/>
        <a:lstStyle/>
        <a:p>
          <a:endParaRPr lang="en-US"/>
        </a:p>
      </dgm:t>
    </dgm:pt>
    <dgm:pt modelId="{D3DF3531-21EC-4D0E-9EF6-CEA9D21CDBA1}">
      <dgm:prSet custT="1"/>
      <dgm:spPr/>
      <dgm:t>
        <a:bodyPr/>
        <a:lstStyle/>
        <a:p>
          <a:pPr rtl="0"/>
          <a:r>
            <a:rPr lang="en-US" sz="2400" dirty="0">
              <a:ln w="0"/>
              <a:solidFill>
                <a:srgbClr val="136D2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</a:t>
          </a:r>
          <a:r>
            <a:rPr lang="en-US" sz="24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O</a:t>
          </a:r>
          <a:r>
            <a:rPr lang="en-US" sz="2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</a:t>
          </a:r>
          <a:r>
            <a:rPr lang="en-US" sz="2400" dirty="0">
              <a:ln w="0"/>
              <a:solidFill>
                <a:srgbClr val="8042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</a:t>
          </a:r>
          <a:r>
            <a:rPr lang="en-US" sz="2400" dirty="0"/>
            <a:t> – v.1.0</a:t>
          </a:r>
        </a:p>
      </dgm:t>
    </dgm:pt>
    <dgm:pt modelId="{D977A7AC-5DC3-4300-80D3-A7AB4BEA2036}" type="sibTrans" cxnId="{B1B10B35-F985-41D9-A2E6-A63539E78324}">
      <dgm:prSet/>
      <dgm:spPr/>
      <dgm:t>
        <a:bodyPr/>
        <a:lstStyle/>
        <a:p>
          <a:endParaRPr lang="en-US"/>
        </a:p>
      </dgm:t>
    </dgm:pt>
    <dgm:pt modelId="{004704A3-4096-40A3-AAD1-F4CC8BC9ED05}" type="parTrans" cxnId="{B1B10B35-F985-41D9-A2E6-A63539E78324}">
      <dgm:prSet/>
      <dgm:spPr/>
      <dgm:t>
        <a:bodyPr/>
        <a:lstStyle/>
        <a:p>
          <a:endParaRPr lang="en-US"/>
        </a:p>
      </dgm:t>
    </dgm:pt>
    <dgm:pt modelId="{3525B99C-84B5-9643-868C-05038FF14CAD}" type="pres">
      <dgm:prSet presAssocID="{9792C665-DBDF-485D-9468-F229D0CB7D9B}" presName="Name0" presStyleCnt="0">
        <dgm:presLayoutVars>
          <dgm:chMax val="4"/>
          <dgm:resizeHandles val="exact"/>
        </dgm:presLayoutVars>
      </dgm:prSet>
      <dgm:spPr/>
    </dgm:pt>
    <dgm:pt modelId="{A65D4938-BFE8-6D4B-A5A0-4A9270A3C892}" type="pres">
      <dgm:prSet presAssocID="{9792C665-DBDF-485D-9468-F229D0CB7D9B}" presName="ellipse" presStyleLbl="trBgShp" presStyleIdx="0" presStyleCnt="1"/>
      <dgm:spPr/>
    </dgm:pt>
    <dgm:pt modelId="{AFAEB897-EAB5-6A4B-A6A6-F33094A39BEC}" type="pres">
      <dgm:prSet presAssocID="{9792C665-DBDF-485D-9468-F229D0CB7D9B}" presName="arrow1" presStyleLbl="fgShp" presStyleIdx="0" presStyleCnt="1"/>
      <dgm:spPr/>
    </dgm:pt>
    <dgm:pt modelId="{CAC4C8BD-7A39-0E45-A898-983ED20A1599}" type="pres">
      <dgm:prSet presAssocID="{9792C665-DBDF-485D-9468-F229D0CB7D9B}" presName="rectangle" presStyleLbl="revTx" presStyleIdx="0" presStyleCnt="1" custScaleX="81159">
        <dgm:presLayoutVars>
          <dgm:bulletEnabled val="1"/>
        </dgm:presLayoutVars>
      </dgm:prSet>
      <dgm:spPr/>
    </dgm:pt>
    <dgm:pt modelId="{E0447EF9-B0F0-8042-A3CC-26C8B0D92313}" type="pres">
      <dgm:prSet presAssocID="{724CB53F-4447-4AD1-BCCF-B8CC62A194CB}" presName="item1" presStyleLbl="node1" presStyleIdx="0" presStyleCnt="3" custScaleX="113642">
        <dgm:presLayoutVars>
          <dgm:bulletEnabled val="1"/>
        </dgm:presLayoutVars>
      </dgm:prSet>
      <dgm:spPr/>
    </dgm:pt>
    <dgm:pt modelId="{5C3E8CC4-C565-F44B-B283-20BAE9B179A2}" type="pres">
      <dgm:prSet presAssocID="{E181421B-63EA-46B5-BE8E-D7E0815C161A}" presName="item2" presStyleLbl="node1" presStyleIdx="1" presStyleCnt="3" custScaleX="125121">
        <dgm:presLayoutVars>
          <dgm:bulletEnabled val="1"/>
        </dgm:presLayoutVars>
      </dgm:prSet>
      <dgm:spPr/>
    </dgm:pt>
    <dgm:pt modelId="{21E78F79-1A2C-4140-89CD-977741694D4A}" type="pres">
      <dgm:prSet presAssocID="{D3DF3531-21EC-4D0E-9EF6-CEA9D21CDBA1}" presName="item3" presStyleLbl="node1" presStyleIdx="2" presStyleCnt="3" custScaleX="134203">
        <dgm:presLayoutVars>
          <dgm:bulletEnabled val="1"/>
        </dgm:presLayoutVars>
      </dgm:prSet>
      <dgm:spPr/>
    </dgm:pt>
    <dgm:pt modelId="{A081FB11-3526-2C4C-B2CB-5B72FAB82157}" type="pres">
      <dgm:prSet presAssocID="{9792C665-DBDF-485D-9468-F229D0CB7D9B}" presName="funnel" presStyleLbl="trAlignAcc1" presStyleIdx="0" presStyleCnt="1"/>
      <dgm:spPr/>
    </dgm:pt>
  </dgm:ptLst>
  <dgm:cxnLst>
    <dgm:cxn modelId="{95F60617-AB4E-4023-85B9-5E9E6CACD1AA}" srcId="{9792C665-DBDF-485D-9468-F229D0CB7D9B}" destId="{724CB53F-4447-4AD1-BCCF-B8CC62A194CB}" srcOrd="1" destOrd="0" parTransId="{5AFEAD42-06EA-4096-B2F0-A772B8ECBAA2}" sibTransId="{CCCC864E-1DD6-4D2A-891A-D3BBE553299B}"/>
    <dgm:cxn modelId="{0DC21030-953F-47B9-97A3-1F11A4AC84D6}" srcId="{9792C665-DBDF-485D-9468-F229D0CB7D9B}" destId="{E181421B-63EA-46B5-BE8E-D7E0815C161A}" srcOrd="2" destOrd="0" parTransId="{B2156AB2-97C9-45C2-85C0-6ED314C4E515}" sibTransId="{F4A03E37-AD9E-402F-85DE-0961E29C77A8}"/>
    <dgm:cxn modelId="{B1B10B35-F985-41D9-A2E6-A63539E78324}" srcId="{9792C665-DBDF-485D-9468-F229D0CB7D9B}" destId="{D3DF3531-21EC-4D0E-9EF6-CEA9D21CDBA1}" srcOrd="3" destOrd="0" parTransId="{004704A3-4096-40A3-AAD1-F4CC8BC9ED05}" sibTransId="{D977A7AC-5DC3-4300-80D3-A7AB4BEA2036}"/>
    <dgm:cxn modelId="{1A893365-76A8-5946-B4A9-857D2F71492B}" type="presOf" srcId="{D3DF3531-21EC-4D0E-9EF6-CEA9D21CDBA1}" destId="{CAC4C8BD-7A39-0E45-A898-983ED20A1599}" srcOrd="0" destOrd="0" presId="urn:microsoft.com/office/officeart/2005/8/layout/funnel1"/>
    <dgm:cxn modelId="{6B656E78-AD85-134B-AB9F-A3024DE23551}" type="presOf" srcId="{E181421B-63EA-46B5-BE8E-D7E0815C161A}" destId="{E0447EF9-B0F0-8042-A3CC-26C8B0D92313}" srcOrd="0" destOrd="0" presId="urn:microsoft.com/office/officeart/2005/8/layout/funnel1"/>
    <dgm:cxn modelId="{DB734A93-7F04-489E-8931-CDA7BEFA188A}" srcId="{9792C665-DBDF-485D-9468-F229D0CB7D9B}" destId="{36F19F58-5169-4B3A-BA3E-E53E1B7D6811}" srcOrd="0" destOrd="0" parTransId="{73ECFE23-F435-4E7D-AEEC-4FD17842DBDD}" sibTransId="{6D889980-08EC-4CCA-A350-B7E849757C08}"/>
    <dgm:cxn modelId="{F17B7999-8EB0-7542-A1B7-3FF391A52ED3}" type="presOf" srcId="{9792C665-DBDF-485D-9468-F229D0CB7D9B}" destId="{3525B99C-84B5-9643-868C-05038FF14CAD}" srcOrd="0" destOrd="0" presId="urn:microsoft.com/office/officeart/2005/8/layout/funnel1"/>
    <dgm:cxn modelId="{8A5D059C-9B60-2344-BF95-293313AD627F}" type="presOf" srcId="{724CB53F-4447-4AD1-BCCF-B8CC62A194CB}" destId="{5C3E8CC4-C565-F44B-B283-20BAE9B179A2}" srcOrd="0" destOrd="0" presId="urn:microsoft.com/office/officeart/2005/8/layout/funnel1"/>
    <dgm:cxn modelId="{0C9016DC-7981-A64C-8C0F-0082F3244852}" type="presOf" srcId="{36F19F58-5169-4B3A-BA3E-E53E1B7D6811}" destId="{21E78F79-1A2C-4140-89CD-977741694D4A}" srcOrd="0" destOrd="0" presId="urn:microsoft.com/office/officeart/2005/8/layout/funnel1"/>
    <dgm:cxn modelId="{CDB5D27B-FB15-CC45-A0AA-B4E513E9975C}" type="presParOf" srcId="{3525B99C-84B5-9643-868C-05038FF14CAD}" destId="{A65D4938-BFE8-6D4B-A5A0-4A9270A3C892}" srcOrd="0" destOrd="0" presId="urn:microsoft.com/office/officeart/2005/8/layout/funnel1"/>
    <dgm:cxn modelId="{AC9A7DFF-9BED-4645-BF54-EA9C7898072C}" type="presParOf" srcId="{3525B99C-84B5-9643-868C-05038FF14CAD}" destId="{AFAEB897-EAB5-6A4B-A6A6-F33094A39BEC}" srcOrd="1" destOrd="0" presId="urn:microsoft.com/office/officeart/2005/8/layout/funnel1"/>
    <dgm:cxn modelId="{6703F98A-048C-CF40-8AAD-DA0CE5CCED89}" type="presParOf" srcId="{3525B99C-84B5-9643-868C-05038FF14CAD}" destId="{CAC4C8BD-7A39-0E45-A898-983ED20A1599}" srcOrd="2" destOrd="0" presId="urn:microsoft.com/office/officeart/2005/8/layout/funnel1"/>
    <dgm:cxn modelId="{AEA39664-DFCB-5540-8196-AB61FA9D663B}" type="presParOf" srcId="{3525B99C-84B5-9643-868C-05038FF14CAD}" destId="{E0447EF9-B0F0-8042-A3CC-26C8B0D92313}" srcOrd="3" destOrd="0" presId="urn:microsoft.com/office/officeart/2005/8/layout/funnel1"/>
    <dgm:cxn modelId="{F7A99224-423B-0641-BF83-4A1FFC69C8D6}" type="presParOf" srcId="{3525B99C-84B5-9643-868C-05038FF14CAD}" destId="{5C3E8CC4-C565-F44B-B283-20BAE9B179A2}" srcOrd="4" destOrd="0" presId="urn:microsoft.com/office/officeart/2005/8/layout/funnel1"/>
    <dgm:cxn modelId="{40E184A0-CFBD-D040-9508-048A4BCBF08B}" type="presParOf" srcId="{3525B99C-84B5-9643-868C-05038FF14CAD}" destId="{21E78F79-1A2C-4140-89CD-977741694D4A}" srcOrd="5" destOrd="0" presId="urn:microsoft.com/office/officeart/2005/8/layout/funnel1"/>
    <dgm:cxn modelId="{5BE45E3A-3EC3-E24E-8E42-1356C221B57A}" type="presParOf" srcId="{3525B99C-84B5-9643-868C-05038FF14CAD}" destId="{A081FB11-3526-2C4C-B2CB-5B72FAB8215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72358E-3923-4A9F-9777-0EDB3B941DD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2025E40-7EAF-4026-BE35-54564933CC4B}">
      <dgm:prSet/>
      <dgm:spPr/>
      <dgm:t>
        <a:bodyPr/>
        <a:lstStyle/>
        <a:p>
          <a:pPr rtl="0"/>
          <a:r>
            <a:rPr lang="en-US" dirty="0"/>
            <a:t>Five modules</a:t>
          </a:r>
        </a:p>
      </dgm:t>
    </dgm:pt>
    <dgm:pt modelId="{FFF5BEC1-8EA5-443D-9C41-145B8B01D671}" type="parTrans" cxnId="{5D0A5FFD-FDE3-4CFB-9D2C-97E3EDDD45F7}">
      <dgm:prSet/>
      <dgm:spPr/>
      <dgm:t>
        <a:bodyPr/>
        <a:lstStyle/>
        <a:p>
          <a:endParaRPr lang="en-US"/>
        </a:p>
      </dgm:t>
    </dgm:pt>
    <dgm:pt modelId="{DF422363-9126-4FCF-A4A9-73A4072E4D99}" type="sibTrans" cxnId="{5D0A5FFD-FDE3-4CFB-9D2C-97E3EDDD45F7}">
      <dgm:prSet/>
      <dgm:spPr/>
      <dgm:t>
        <a:bodyPr/>
        <a:lstStyle/>
        <a:p>
          <a:endParaRPr lang="en-US"/>
        </a:p>
      </dgm:t>
    </dgm:pt>
    <dgm:pt modelId="{E8F95D8E-2FA5-4DAE-894B-03C9C00BDFFF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en-US" sz="1800" dirty="0">
              <a:solidFill>
                <a:schemeClr val="bg1"/>
              </a:solidFill>
            </a:rPr>
            <a:t>Orientation</a:t>
          </a:r>
        </a:p>
      </dgm:t>
    </dgm:pt>
    <dgm:pt modelId="{E361C2CE-CB7B-49FB-87A9-376651B01FD6}" type="parTrans" cxnId="{CCE409C0-F0A0-4247-9510-CD37A535FFFC}">
      <dgm:prSet/>
      <dgm:spPr/>
      <dgm:t>
        <a:bodyPr/>
        <a:lstStyle/>
        <a:p>
          <a:endParaRPr lang="en-US" dirty="0"/>
        </a:p>
      </dgm:t>
    </dgm:pt>
    <dgm:pt modelId="{606609C7-E2DD-47F1-AAC1-BFB0B254F926}" type="sibTrans" cxnId="{CCE409C0-F0A0-4247-9510-CD37A535FFFC}">
      <dgm:prSet/>
      <dgm:spPr/>
      <dgm:t>
        <a:bodyPr/>
        <a:lstStyle/>
        <a:p>
          <a:endParaRPr lang="en-US"/>
        </a:p>
      </dgm:t>
    </dgm:pt>
    <dgm:pt modelId="{B3741A3B-3691-41A9-AF7E-F95564DF0263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en-US" sz="1800" dirty="0">
              <a:solidFill>
                <a:schemeClr val="bg1"/>
              </a:solidFill>
            </a:rPr>
            <a:t>Technology Skills</a:t>
          </a:r>
        </a:p>
      </dgm:t>
    </dgm:pt>
    <dgm:pt modelId="{B4FC6600-7F69-4CDF-99FC-723A11796356}" type="parTrans" cxnId="{CD746C79-8275-4CE9-BFF3-65A02E85C2F8}">
      <dgm:prSet/>
      <dgm:spPr/>
      <dgm:t>
        <a:bodyPr/>
        <a:lstStyle/>
        <a:p>
          <a:endParaRPr lang="en-US" dirty="0"/>
        </a:p>
      </dgm:t>
    </dgm:pt>
    <dgm:pt modelId="{EC8BF168-2648-4B54-896F-C878E01D1131}" type="sibTrans" cxnId="{CD746C79-8275-4CE9-BFF3-65A02E85C2F8}">
      <dgm:prSet/>
      <dgm:spPr/>
      <dgm:t>
        <a:bodyPr/>
        <a:lstStyle/>
        <a:p>
          <a:endParaRPr lang="en-US"/>
        </a:p>
      </dgm:t>
    </dgm:pt>
    <dgm:pt modelId="{1CB791AC-9495-4300-A6D4-9A6A3D1A5F7E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en-US" sz="1800" dirty="0">
              <a:solidFill>
                <a:schemeClr val="bg1"/>
              </a:solidFill>
            </a:rPr>
            <a:t>Online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>
              <a:solidFill>
                <a:schemeClr val="bg1"/>
              </a:solidFill>
            </a:rPr>
            <a:t>Pedagogy</a:t>
          </a:r>
        </a:p>
      </dgm:t>
    </dgm:pt>
    <dgm:pt modelId="{0D5EBA2D-99EF-4E09-B9D6-40A5C06E2B0F}" type="parTrans" cxnId="{2BCD0665-13A6-4967-ABF4-A580C3D91D5D}">
      <dgm:prSet/>
      <dgm:spPr/>
      <dgm:t>
        <a:bodyPr/>
        <a:lstStyle/>
        <a:p>
          <a:endParaRPr lang="en-US" dirty="0"/>
        </a:p>
      </dgm:t>
    </dgm:pt>
    <dgm:pt modelId="{1A49FCB5-2FFE-4C50-A92E-DF0BE8DCB519}" type="sibTrans" cxnId="{2BCD0665-13A6-4967-ABF4-A580C3D91D5D}">
      <dgm:prSet/>
      <dgm:spPr/>
      <dgm:t>
        <a:bodyPr/>
        <a:lstStyle/>
        <a:p>
          <a:endParaRPr lang="en-US"/>
        </a:p>
      </dgm:t>
    </dgm:pt>
    <dgm:pt modelId="{3A05CE71-9992-408A-AD19-7B74B9FB188A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en-US" sz="1800" dirty="0">
              <a:solidFill>
                <a:schemeClr val="bg1"/>
              </a:solidFill>
            </a:rPr>
            <a:t>Instructor Presence &amp; Student Engagement</a:t>
          </a:r>
        </a:p>
      </dgm:t>
    </dgm:pt>
    <dgm:pt modelId="{33EC35B4-0AFC-483A-8C38-3AFB8C6799D1}" type="parTrans" cxnId="{E73A17F9-7B96-472E-A199-C8EECEC901FD}">
      <dgm:prSet/>
      <dgm:spPr/>
      <dgm:t>
        <a:bodyPr/>
        <a:lstStyle/>
        <a:p>
          <a:endParaRPr lang="en-US" dirty="0"/>
        </a:p>
      </dgm:t>
    </dgm:pt>
    <dgm:pt modelId="{17A69657-C807-44A8-9992-3ACBD528CCFA}" type="sibTrans" cxnId="{E73A17F9-7B96-472E-A199-C8EECEC901FD}">
      <dgm:prSet/>
      <dgm:spPr/>
      <dgm:t>
        <a:bodyPr/>
        <a:lstStyle/>
        <a:p>
          <a:endParaRPr lang="en-US"/>
        </a:p>
      </dgm:t>
    </dgm:pt>
    <dgm:pt modelId="{A8F10B75-02C4-4F38-91B9-22B2C4B0FAB1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en-US" sz="1800" dirty="0">
              <a:solidFill>
                <a:schemeClr val="bg1"/>
              </a:solidFill>
            </a:rPr>
            <a:t>Quality Matters &amp; Best Practices</a:t>
          </a:r>
        </a:p>
      </dgm:t>
    </dgm:pt>
    <dgm:pt modelId="{AB20CAAB-90A7-4BA1-A628-8DD97079BF4D}" type="parTrans" cxnId="{3A2F4226-C0CF-4EB0-B0EB-D4ED32A95260}">
      <dgm:prSet/>
      <dgm:spPr/>
      <dgm:t>
        <a:bodyPr/>
        <a:lstStyle/>
        <a:p>
          <a:endParaRPr lang="en-US" dirty="0"/>
        </a:p>
      </dgm:t>
    </dgm:pt>
    <dgm:pt modelId="{87F17521-47D9-44B4-B268-2DD8C7AE67FA}" type="sibTrans" cxnId="{3A2F4226-C0CF-4EB0-B0EB-D4ED32A95260}">
      <dgm:prSet/>
      <dgm:spPr/>
      <dgm:t>
        <a:bodyPr/>
        <a:lstStyle/>
        <a:p>
          <a:endParaRPr lang="en-US"/>
        </a:p>
      </dgm:t>
    </dgm:pt>
    <dgm:pt modelId="{8B4A5F28-A80E-43DA-B354-578B534960E2}" type="pres">
      <dgm:prSet presAssocID="{9B72358E-3923-4A9F-9777-0EDB3B941DD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B938FD3-C8D4-4321-8717-FA37C1B1D458}" type="pres">
      <dgm:prSet presAssocID="{D2025E40-7EAF-4026-BE35-54564933CC4B}" presName="root1" presStyleCnt="0"/>
      <dgm:spPr/>
    </dgm:pt>
    <dgm:pt modelId="{A8BAA7B3-CAEA-4EE6-A0C8-44530F0E548A}" type="pres">
      <dgm:prSet presAssocID="{D2025E40-7EAF-4026-BE35-54564933CC4B}" presName="LevelOneTextNode" presStyleLbl="node0" presStyleIdx="0" presStyleCnt="1" custAng="5400000" custScaleX="92276" custScaleY="84622" custLinFactX="-100000" custLinFactNeighborX="-168813" custLinFactNeighborY="-4075">
        <dgm:presLayoutVars>
          <dgm:chPref val="3"/>
        </dgm:presLayoutVars>
      </dgm:prSet>
      <dgm:spPr/>
    </dgm:pt>
    <dgm:pt modelId="{05B9C8BC-A389-4216-9EBD-781A6542AE2E}" type="pres">
      <dgm:prSet presAssocID="{D2025E40-7EAF-4026-BE35-54564933CC4B}" presName="level2hierChild" presStyleCnt="0"/>
      <dgm:spPr/>
    </dgm:pt>
    <dgm:pt modelId="{4AA3EAE4-BBCD-41AF-9B77-441E26EE327D}" type="pres">
      <dgm:prSet presAssocID="{E361C2CE-CB7B-49FB-87A9-376651B01FD6}" presName="conn2-1" presStyleLbl="parChTrans1D2" presStyleIdx="0" presStyleCnt="5"/>
      <dgm:spPr/>
    </dgm:pt>
    <dgm:pt modelId="{6493D117-EFA2-4752-9FDD-12207F3F9DCC}" type="pres">
      <dgm:prSet presAssocID="{E361C2CE-CB7B-49FB-87A9-376651B01FD6}" presName="connTx" presStyleLbl="parChTrans1D2" presStyleIdx="0" presStyleCnt="5"/>
      <dgm:spPr/>
    </dgm:pt>
    <dgm:pt modelId="{24D0346D-C1F8-48DB-B23B-A68B281952E3}" type="pres">
      <dgm:prSet presAssocID="{E8F95D8E-2FA5-4DAE-894B-03C9C00BDFFF}" presName="root2" presStyleCnt="0"/>
      <dgm:spPr/>
    </dgm:pt>
    <dgm:pt modelId="{CFAA30F6-D55B-41A5-BA2C-D8C3DECC3138}" type="pres">
      <dgm:prSet presAssocID="{E8F95D8E-2FA5-4DAE-894B-03C9C00BDFFF}" presName="LevelTwoTextNode" presStyleLbl="node2" presStyleIdx="0" presStyleCnt="5" custScaleX="152499" custLinFactNeighborX="-16" custLinFactNeighborY="-82">
        <dgm:presLayoutVars>
          <dgm:chPref val="3"/>
        </dgm:presLayoutVars>
      </dgm:prSet>
      <dgm:spPr/>
    </dgm:pt>
    <dgm:pt modelId="{C8DC2235-467F-4C0B-A53C-83B663750748}" type="pres">
      <dgm:prSet presAssocID="{E8F95D8E-2FA5-4DAE-894B-03C9C00BDFFF}" presName="level3hierChild" presStyleCnt="0"/>
      <dgm:spPr/>
    </dgm:pt>
    <dgm:pt modelId="{2381C0AB-E9A3-459D-B480-2FC26B33BE38}" type="pres">
      <dgm:prSet presAssocID="{B4FC6600-7F69-4CDF-99FC-723A11796356}" presName="conn2-1" presStyleLbl="parChTrans1D2" presStyleIdx="1" presStyleCnt="5"/>
      <dgm:spPr/>
    </dgm:pt>
    <dgm:pt modelId="{357F9E87-009B-435B-B5B8-5D7BF61E3488}" type="pres">
      <dgm:prSet presAssocID="{B4FC6600-7F69-4CDF-99FC-723A11796356}" presName="connTx" presStyleLbl="parChTrans1D2" presStyleIdx="1" presStyleCnt="5"/>
      <dgm:spPr/>
    </dgm:pt>
    <dgm:pt modelId="{772ECCF0-46B1-41B0-942D-7AB3961BD057}" type="pres">
      <dgm:prSet presAssocID="{B3741A3B-3691-41A9-AF7E-F95564DF0263}" presName="root2" presStyleCnt="0"/>
      <dgm:spPr/>
    </dgm:pt>
    <dgm:pt modelId="{8B9CFBD0-12DD-445A-AA25-40F70BB729E7}" type="pres">
      <dgm:prSet presAssocID="{B3741A3B-3691-41A9-AF7E-F95564DF0263}" presName="LevelTwoTextNode" presStyleLbl="node2" presStyleIdx="1" presStyleCnt="5" custScaleX="152499">
        <dgm:presLayoutVars>
          <dgm:chPref val="3"/>
        </dgm:presLayoutVars>
      </dgm:prSet>
      <dgm:spPr/>
    </dgm:pt>
    <dgm:pt modelId="{9A60B02B-D05A-4DE3-992A-288C7825AB2F}" type="pres">
      <dgm:prSet presAssocID="{B3741A3B-3691-41A9-AF7E-F95564DF0263}" presName="level3hierChild" presStyleCnt="0"/>
      <dgm:spPr/>
    </dgm:pt>
    <dgm:pt modelId="{5C53DB52-5775-4917-BB00-B2DF31971348}" type="pres">
      <dgm:prSet presAssocID="{0D5EBA2D-99EF-4E09-B9D6-40A5C06E2B0F}" presName="conn2-1" presStyleLbl="parChTrans1D2" presStyleIdx="2" presStyleCnt="5"/>
      <dgm:spPr/>
    </dgm:pt>
    <dgm:pt modelId="{325CCEBE-0382-4A9A-AE2C-F9C6F6DB0DAC}" type="pres">
      <dgm:prSet presAssocID="{0D5EBA2D-99EF-4E09-B9D6-40A5C06E2B0F}" presName="connTx" presStyleLbl="parChTrans1D2" presStyleIdx="2" presStyleCnt="5"/>
      <dgm:spPr/>
    </dgm:pt>
    <dgm:pt modelId="{ECBA2FC7-3B9E-4DA6-9FE8-D85205F6A246}" type="pres">
      <dgm:prSet presAssocID="{1CB791AC-9495-4300-A6D4-9A6A3D1A5F7E}" presName="root2" presStyleCnt="0"/>
      <dgm:spPr/>
    </dgm:pt>
    <dgm:pt modelId="{EBDBF539-8E19-42BF-AD41-8806C6C3099B}" type="pres">
      <dgm:prSet presAssocID="{1CB791AC-9495-4300-A6D4-9A6A3D1A5F7E}" presName="LevelTwoTextNode" presStyleLbl="node2" presStyleIdx="2" presStyleCnt="5" custScaleX="152499">
        <dgm:presLayoutVars>
          <dgm:chPref val="3"/>
        </dgm:presLayoutVars>
      </dgm:prSet>
      <dgm:spPr/>
    </dgm:pt>
    <dgm:pt modelId="{CB143F0A-D9A4-458B-9DA1-3B7CBB039CD8}" type="pres">
      <dgm:prSet presAssocID="{1CB791AC-9495-4300-A6D4-9A6A3D1A5F7E}" presName="level3hierChild" presStyleCnt="0"/>
      <dgm:spPr/>
    </dgm:pt>
    <dgm:pt modelId="{BB8A38B2-C4D2-4A53-8245-E67B683B6E83}" type="pres">
      <dgm:prSet presAssocID="{33EC35B4-0AFC-483A-8C38-3AFB8C6799D1}" presName="conn2-1" presStyleLbl="parChTrans1D2" presStyleIdx="3" presStyleCnt="5"/>
      <dgm:spPr/>
    </dgm:pt>
    <dgm:pt modelId="{DE9CF555-C1EC-45FE-8EA6-783B0656C2D6}" type="pres">
      <dgm:prSet presAssocID="{33EC35B4-0AFC-483A-8C38-3AFB8C6799D1}" presName="connTx" presStyleLbl="parChTrans1D2" presStyleIdx="3" presStyleCnt="5"/>
      <dgm:spPr/>
    </dgm:pt>
    <dgm:pt modelId="{5F26B99D-514F-4A80-A6BE-5B2FA9592B4D}" type="pres">
      <dgm:prSet presAssocID="{3A05CE71-9992-408A-AD19-7B74B9FB188A}" presName="root2" presStyleCnt="0"/>
      <dgm:spPr/>
    </dgm:pt>
    <dgm:pt modelId="{9F30BF79-33C1-447C-A472-5BE81EEF9DE7}" type="pres">
      <dgm:prSet presAssocID="{3A05CE71-9992-408A-AD19-7B74B9FB188A}" presName="LevelTwoTextNode" presStyleLbl="node2" presStyleIdx="3" presStyleCnt="5" custScaleX="152270">
        <dgm:presLayoutVars>
          <dgm:chPref val="3"/>
        </dgm:presLayoutVars>
      </dgm:prSet>
      <dgm:spPr/>
    </dgm:pt>
    <dgm:pt modelId="{DFF3971A-4B02-4202-994C-04092F72C4B9}" type="pres">
      <dgm:prSet presAssocID="{3A05CE71-9992-408A-AD19-7B74B9FB188A}" presName="level3hierChild" presStyleCnt="0"/>
      <dgm:spPr/>
    </dgm:pt>
    <dgm:pt modelId="{75BD79E1-2109-42E4-8184-CD09811022F1}" type="pres">
      <dgm:prSet presAssocID="{AB20CAAB-90A7-4BA1-A628-8DD97079BF4D}" presName="conn2-1" presStyleLbl="parChTrans1D2" presStyleIdx="4" presStyleCnt="5"/>
      <dgm:spPr/>
    </dgm:pt>
    <dgm:pt modelId="{BDAB6FF0-D8FC-410E-BF09-5B8601D6B092}" type="pres">
      <dgm:prSet presAssocID="{AB20CAAB-90A7-4BA1-A628-8DD97079BF4D}" presName="connTx" presStyleLbl="parChTrans1D2" presStyleIdx="4" presStyleCnt="5"/>
      <dgm:spPr/>
    </dgm:pt>
    <dgm:pt modelId="{7BD76F4B-6E86-4308-AACB-67DD7176AC34}" type="pres">
      <dgm:prSet presAssocID="{A8F10B75-02C4-4F38-91B9-22B2C4B0FAB1}" presName="root2" presStyleCnt="0"/>
      <dgm:spPr/>
    </dgm:pt>
    <dgm:pt modelId="{23C6B938-3FA1-40D0-9A1B-27DAA1E4C261}" type="pres">
      <dgm:prSet presAssocID="{A8F10B75-02C4-4F38-91B9-22B2C4B0FAB1}" presName="LevelTwoTextNode" presStyleLbl="node2" presStyleIdx="4" presStyleCnt="5" custScaleX="152499">
        <dgm:presLayoutVars>
          <dgm:chPref val="3"/>
        </dgm:presLayoutVars>
      </dgm:prSet>
      <dgm:spPr/>
    </dgm:pt>
    <dgm:pt modelId="{B75C2F70-C77A-4BD8-836A-D49825E25BA6}" type="pres">
      <dgm:prSet presAssocID="{A8F10B75-02C4-4F38-91B9-22B2C4B0FAB1}" presName="level3hierChild" presStyleCnt="0"/>
      <dgm:spPr/>
    </dgm:pt>
  </dgm:ptLst>
  <dgm:cxnLst>
    <dgm:cxn modelId="{0B122D13-57A4-4E08-90C3-0ED9BA53CD8C}" type="presOf" srcId="{E361C2CE-CB7B-49FB-87A9-376651B01FD6}" destId="{4AA3EAE4-BBCD-41AF-9B77-441E26EE327D}" srcOrd="0" destOrd="0" presId="urn:microsoft.com/office/officeart/2008/layout/HorizontalMultiLevelHierarchy"/>
    <dgm:cxn modelId="{6342BD1B-B5E1-4EC3-903B-358E2E0B3303}" type="presOf" srcId="{D2025E40-7EAF-4026-BE35-54564933CC4B}" destId="{A8BAA7B3-CAEA-4EE6-A0C8-44530F0E548A}" srcOrd="0" destOrd="0" presId="urn:microsoft.com/office/officeart/2008/layout/HorizontalMultiLevelHierarchy"/>
    <dgm:cxn modelId="{3A2F4226-C0CF-4EB0-B0EB-D4ED32A95260}" srcId="{D2025E40-7EAF-4026-BE35-54564933CC4B}" destId="{A8F10B75-02C4-4F38-91B9-22B2C4B0FAB1}" srcOrd="4" destOrd="0" parTransId="{AB20CAAB-90A7-4BA1-A628-8DD97079BF4D}" sibTransId="{87F17521-47D9-44B4-B268-2DD8C7AE67FA}"/>
    <dgm:cxn modelId="{444EA72E-72CB-4C1F-8D39-59E70D207E76}" type="presOf" srcId="{0D5EBA2D-99EF-4E09-B9D6-40A5C06E2B0F}" destId="{5C53DB52-5775-4917-BB00-B2DF31971348}" srcOrd="0" destOrd="0" presId="urn:microsoft.com/office/officeart/2008/layout/HorizontalMultiLevelHierarchy"/>
    <dgm:cxn modelId="{5709D72E-B002-4345-BE93-38AD840AE3A6}" type="presOf" srcId="{B3741A3B-3691-41A9-AF7E-F95564DF0263}" destId="{8B9CFBD0-12DD-445A-AA25-40F70BB729E7}" srcOrd="0" destOrd="0" presId="urn:microsoft.com/office/officeart/2008/layout/HorizontalMultiLevelHierarchy"/>
    <dgm:cxn modelId="{ECF09650-0657-45AB-9001-199C4842799A}" type="presOf" srcId="{E361C2CE-CB7B-49FB-87A9-376651B01FD6}" destId="{6493D117-EFA2-4752-9FDD-12207F3F9DCC}" srcOrd="1" destOrd="0" presId="urn:microsoft.com/office/officeart/2008/layout/HorizontalMultiLevelHierarchy"/>
    <dgm:cxn modelId="{F6834457-7F27-43C1-B6D1-3544CD45392C}" type="presOf" srcId="{AB20CAAB-90A7-4BA1-A628-8DD97079BF4D}" destId="{75BD79E1-2109-42E4-8184-CD09811022F1}" srcOrd="0" destOrd="0" presId="urn:microsoft.com/office/officeart/2008/layout/HorizontalMultiLevelHierarchy"/>
    <dgm:cxn modelId="{750A585F-DD29-4900-9DD6-2C68091B19D8}" type="presOf" srcId="{33EC35B4-0AFC-483A-8C38-3AFB8C6799D1}" destId="{BB8A38B2-C4D2-4A53-8245-E67B683B6E83}" srcOrd="0" destOrd="0" presId="urn:microsoft.com/office/officeart/2008/layout/HorizontalMultiLevelHierarchy"/>
    <dgm:cxn modelId="{2BCD0665-13A6-4967-ABF4-A580C3D91D5D}" srcId="{D2025E40-7EAF-4026-BE35-54564933CC4B}" destId="{1CB791AC-9495-4300-A6D4-9A6A3D1A5F7E}" srcOrd="2" destOrd="0" parTransId="{0D5EBA2D-99EF-4E09-B9D6-40A5C06E2B0F}" sibTransId="{1A49FCB5-2FFE-4C50-A92E-DF0BE8DCB519}"/>
    <dgm:cxn modelId="{CD746C79-8275-4CE9-BFF3-65A02E85C2F8}" srcId="{D2025E40-7EAF-4026-BE35-54564933CC4B}" destId="{B3741A3B-3691-41A9-AF7E-F95564DF0263}" srcOrd="1" destOrd="0" parTransId="{B4FC6600-7F69-4CDF-99FC-723A11796356}" sibTransId="{EC8BF168-2648-4B54-896F-C878E01D1131}"/>
    <dgm:cxn modelId="{F02D0D82-6034-443C-B952-0B55454CEB2C}" type="presOf" srcId="{B4FC6600-7F69-4CDF-99FC-723A11796356}" destId="{2381C0AB-E9A3-459D-B480-2FC26B33BE38}" srcOrd="0" destOrd="0" presId="urn:microsoft.com/office/officeart/2008/layout/HorizontalMultiLevelHierarchy"/>
    <dgm:cxn modelId="{141E588A-B330-44C2-AB98-7F40BBB29B21}" type="presOf" srcId="{1CB791AC-9495-4300-A6D4-9A6A3D1A5F7E}" destId="{EBDBF539-8E19-42BF-AD41-8806C6C3099B}" srcOrd="0" destOrd="0" presId="urn:microsoft.com/office/officeart/2008/layout/HorizontalMultiLevelHierarchy"/>
    <dgm:cxn modelId="{350BB28D-D014-43FB-B730-8A14C264BE95}" type="presOf" srcId="{3A05CE71-9992-408A-AD19-7B74B9FB188A}" destId="{9F30BF79-33C1-447C-A472-5BE81EEF9DE7}" srcOrd="0" destOrd="0" presId="urn:microsoft.com/office/officeart/2008/layout/HorizontalMultiLevelHierarchy"/>
    <dgm:cxn modelId="{1F8D7E95-312E-4DDE-B973-8DAB838AF3B7}" type="presOf" srcId="{9B72358E-3923-4A9F-9777-0EDB3B941DD8}" destId="{8B4A5F28-A80E-43DA-B354-578B534960E2}" srcOrd="0" destOrd="0" presId="urn:microsoft.com/office/officeart/2008/layout/HorizontalMultiLevelHierarchy"/>
    <dgm:cxn modelId="{27655396-26EF-4AAC-B758-467837339881}" type="presOf" srcId="{0D5EBA2D-99EF-4E09-B9D6-40A5C06E2B0F}" destId="{325CCEBE-0382-4A9A-AE2C-F9C6F6DB0DAC}" srcOrd="1" destOrd="0" presId="urn:microsoft.com/office/officeart/2008/layout/HorizontalMultiLevelHierarchy"/>
    <dgm:cxn modelId="{84D12D9A-F039-4BCF-A036-0D66758D1846}" type="presOf" srcId="{AB20CAAB-90A7-4BA1-A628-8DD97079BF4D}" destId="{BDAB6FF0-D8FC-410E-BF09-5B8601D6B092}" srcOrd="1" destOrd="0" presId="urn:microsoft.com/office/officeart/2008/layout/HorizontalMultiLevelHierarchy"/>
    <dgm:cxn modelId="{1AC3AEB8-7359-4FB8-87E7-6A74725C15A6}" type="presOf" srcId="{33EC35B4-0AFC-483A-8C38-3AFB8C6799D1}" destId="{DE9CF555-C1EC-45FE-8EA6-783B0656C2D6}" srcOrd="1" destOrd="0" presId="urn:microsoft.com/office/officeart/2008/layout/HorizontalMultiLevelHierarchy"/>
    <dgm:cxn modelId="{CCE409C0-F0A0-4247-9510-CD37A535FFFC}" srcId="{D2025E40-7EAF-4026-BE35-54564933CC4B}" destId="{E8F95D8E-2FA5-4DAE-894B-03C9C00BDFFF}" srcOrd="0" destOrd="0" parTransId="{E361C2CE-CB7B-49FB-87A9-376651B01FD6}" sibTransId="{606609C7-E2DD-47F1-AAC1-BFB0B254F926}"/>
    <dgm:cxn modelId="{5F229DC4-BA3A-49F5-9393-356147F809C1}" type="presOf" srcId="{E8F95D8E-2FA5-4DAE-894B-03C9C00BDFFF}" destId="{CFAA30F6-D55B-41A5-BA2C-D8C3DECC3138}" srcOrd="0" destOrd="0" presId="urn:microsoft.com/office/officeart/2008/layout/HorizontalMultiLevelHierarchy"/>
    <dgm:cxn modelId="{3E380FEC-3DD1-4283-AEA9-0ED68D7A7F55}" type="presOf" srcId="{B4FC6600-7F69-4CDF-99FC-723A11796356}" destId="{357F9E87-009B-435B-B5B8-5D7BF61E3488}" srcOrd="1" destOrd="0" presId="urn:microsoft.com/office/officeart/2008/layout/HorizontalMultiLevelHierarchy"/>
    <dgm:cxn modelId="{210ADBF1-B4CA-486D-A1CC-7FF6226C3842}" type="presOf" srcId="{A8F10B75-02C4-4F38-91B9-22B2C4B0FAB1}" destId="{23C6B938-3FA1-40D0-9A1B-27DAA1E4C261}" srcOrd="0" destOrd="0" presId="urn:microsoft.com/office/officeart/2008/layout/HorizontalMultiLevelHierarchy"/>
    <dgm:cxn modelId="{E73A17F9-7B96-472E-A199-C8EECEC901FD}" srcId="{D2025E40-7EAF-4026-BE35-54564933CC4B}" destId="{3A05CE71-9992-408A-AD19-7B74B9FB188A}" srcOrd="3" destOrd="0" parTransId="{33EC35B4-0AFC-483A-8C38-3AFB8C6799D1}" sibTransId="{17A69657-C807-44A8-9992-3ACBD528CCFA}"/>
    <dgm:cxn modelId="{5D0A5FFD-FDE3-4CFB-9D2C-97E3EDDD45F7}" srcId="{9B72358E-3923-4A9F-9777-0EDB3B941DD8}" destId="{D2025E40-7EAF-4026-BE35-54564933CC4B}" srcOrd="0" destOrd="0" parTransId="{FFF5BEC1-8EA5-443D-9C41-145B8B01D671}" sibTransId="{DF422363-9126-4FCF-A4A9-73A4072E4D99}"/>
    <dgm:cxn modelId="{E85A6380-7E4D-471E-8343-D8EEDF72411D}" type="presParOf" srcId="{8B4A5F28-A80E-43DA-B354-578B534960E2}" destId="{7B938FD3-C8D4-4321-8717-FA37C1B1D458}" srcOrd="0" destOrd="0" presId="urn:microsoft.com/office/officeart/2008/layout/HorizontalMultiLevelHierarchy"/>
    <dgm:cxn modelId="{75BA0C7D-5889-4061-9C00-F59576B59279}" type="presParOf" srcId="{7B938FD3-C8D4-4321-8717-FA37C1B1D458}" destId="{A8BAA7B3-CAEA-4EE6-A0C8-44530F0E548A}" srcOrd="0" destOrd="0" presId="urn:microsoft.com/office/officeart/2008/layout/HorizontalMultiLevelHierarchy"/>
    <dgm:cxn modelId="{0E332223-CFF5-4849-8FD4-625C4207B4DC}" type="presParOf" srcId="{7B938FD3-C8D4-4321-8717-FA37C1B1D458}" destId="{05B9C8BC-A389-4216-9EBD-781A6542AE2E}" srcOrd="1" destOrd="0" presId="urn:microsoft.com/office/officeart/2008/layout/HorizontalMultiLevelHierarchy"/>
    <dgm:cxn modelId="{07711FFD-769C-46BB-84AA-E7008DA8CB17}" type="presParOf" srcId="{05B9C8BC-A389-4216-9EBD-781A6542AE2E}" destId="{4AA3EAE4-BBCD-41AF-9B77-441E26EE327D}" srcOrd="0" destOrd="0" presId="urn:microsoft.com/office/officeart/2008/layout/HorizontalMultiLevelHierarchy"/>
    <dgm:cxn modelId="{7944B104-C766-4174-BE80-498F8A5721A2}" type="presParOf" srcId="{4AA3EAE4-BBCD-41AF-9B77-441E26EE327D}" destId="{6493D117-EFA2-4752-9FDD-12207F3F9DCC}" srcOrd="0" destOrd="0" presId="urn:microsoft.com/office/officeart/2008/layout/HorizontalMultiLevelHierarchy"/>
    <dgm:cxn modelId="{44B9F63B-1CE0-4A64-A01C-E31E2C8D3518}" type="presParOf" srcId="{05B9C8BC-A389-4216-9EBD-781A6542AE2E}" destId="{24D0346D-C1F8-48DB-B23B-A68B281952E3}" srcOrd="1" destOrd="0" presId="urn:microsoft.com/office/officeart/2008/layout/HorizontalMultiLevelHierarchy"/>
    <dgm:cxn modelId="{05B7C57E-4937-4F0E-B791-5300362DBC71}" type="presParOf" srcId="{24D0346D-C1F8-48DB-B23B-A68B281952E3}" destId="{CFAA30F6-D55B-41A5-BA2C-D8C3DECC3138}" srcOrd="0" destOrd="0" presId="urn:microsoft.com/office/officeart/2008/layout/HorizontalMultiLevelHierarchy"/>
    <dgm:cxn modelId="{7D8AA6F0-44ED-4ED3-9F65-2B74546A742E}" type="presParOf" srcId="{24D0346D-C1F8-48DB-B23B-A68B281952E3}" destId="{C8DC2235-467F-4C0B-A53C-83B663750748}" srcOrd="1" destOrd="0" presId="urn:microsoft.com/office/officeart/2008/layout/HorizontalMultiLevelHierarchy"/>
    <dgm:cxn modelId="{106E46ED-32DB-480A-AF5A-06953020DD6C}" type="presParOf" srcId="{05B9C8BC-A389-4216-9EBD-781A6542AE2E}" destId="{2381C0AB-E9A3-459D-B480-2FC26B33BE38}" srcOrd="2" destOrd="0" presId="urn:microsoft.com/office/officeart/2008/layout/HorizontalMultiLevelHierarchy"/>
    <dgm:cxn modelId="{CCC5A31C-EFE0-4933-9D01-6B3D1E26C84D}" type="presParOf" srcId="{2381C0AB-E9A3-459D-B480-2FC26B33BE38}" destId="{357F9E87-009B-435B-B5B8-5D7BF61E3488}" srcOrd="0" destOrd="0" presId="urn:microsoft.com/office/officeart/2008/layout/HorizontalMultiLevelHierarchy"/>
    <dgm:cxn modelId="{4A8F50FF-D991-4118-B5EA-F56073B32D81}" type="presParOf" srcId="{05B9C8BC-A389-4216-9EBD-781A6542AE2E}" destId="{772ECCF0-46B1-41B0-942D-7AB3961BD057}" srcOrd="3" destOrd="0" presId="urn:microsoft.com/office/officeart/2008/layout/HorizontalMultiLevelHierarchy"/>
    <dgm:cxn modelId="{0B048C20-3F8B-499B-AF1C-337D55CC78FC}" type="presParOf" srcId="{772ECCF0-46B1-41B0-942D-7AB3961BD057}" destId="{8B9CFBD0-12DD-445A-AA25-40F70BB729E7}" srcOrd="0" destOrd="0" presId="urn:microsoft.com/office/officeart/2008/layout/HorizontalMultiLevelHierarchy"/>
    <dgm:cxn modelId="{0E982E6C-5B5C-4F6B-905B-3875D970EE01}" type="presParOf" srcId="{772ECCF0-46B1-41B0-942D-7AB3961BD057}" destId="{9A60B02B-D05A-4DE3-992A-288C7825AB2F}" srcOrd="1" destOrd="0" presId="urn:microsoft.com/office/officeart/2008/layout/HorizontalMultiLevelHierarchy"/>
    <dgm:cxn modelId="{EFA9DC07-FA06-4D07-8E7A-1944334F60FF}" type="presParOf" srcId="{05B9C8BC-A389-4216-9EBD-781A6542AE2E}" destId="{5C53DB52-5775-4917-BB00-B2DF31971348}" srcOrd="4" destOrd="0" presId="urn:microsoft.com/office/officeart/2008/layout/HorizontalMultiLevelHierarchy"/>
    <dgm:cxn modelId="{4457387F-58B2-4E3A-AD33-E6643AE078A5}" type="presParOf" srcId="{5C53DB52-5775-4917-BB00-B2DF31971348}" destId="{325CCEBE-0382-4A9A-AE2C-F9C6F6DB0DAC}" srcOrd="0" destOrd="0" presId="urn:microsoft.com/office/officeart/2008/layout/HorizontalMultiLevelHierarchy"/>
    <dgm:cxn modelId="{65E7C6CE-3B8E-4E98-AF9C-72C429CDC421}" type="presParOf" srcId="{05B9C8BC-A389-4216-9EBD-781A6542AE2E}" destId="{ECBA2FC7-3B9E-4DA6-9FE8-D85205F6A246}" srcOrd="5" destOrd="0" presId="urn:microsoft.com/office/officeart/2008/layout/HorizontalMultiLevelHierarchy"/>
    <dgm:cxn modelId="{65982732-1084-4484-A91A-79C466F6858D}" type="presParOf" srcId="{ECBA2FC7-3B9E-4DA6-9FE8-D85205F6A246}" destId="{EBDBF539-8E19-42BF-AD41-8806C6C3099B}" srcOrd="0" destOrd="0" presId="urn:microsoft.com/office/officeart/2008/layout/HorizontalMultiLevelHierarchy"/>
    <dgm:cxn modelId="{A1354329-6F46-4D1E-A0A8-FEBA947A8A5A}" type="presParOf" srcId="{ECBA2FC7-3B9E-4DA6-9FE8-D85205F6A246}" destId="{CB143F0A-D9A4-458B-9DA1-3B7CBB039CD8}" srcOrd="1" destOrd="0" presId="urn:microsoft.com/office/officeart/2008/layout/HorizontalMultiLevelHierarchy"/>
    <dgm:cxn modelId="{72DF458F-5B57-49E1-B518-427CCBBD45F4}" type="presParOf" srcId="{05B9C8BC-A389-4216-9EBD-781A6542AE2E}" destId="{BB8A38B2-C4D2-4A53-8245-E67B683B6E83}" srcOrd="6" destOrd="0" presId="urn:microsoft.com/office/officeart/2008/layout/HorizontalMultiLevelHierarchy"/>
    <dgm:cxn modelId="{538F9174-4F2A-4CA5-963D-B0317B61CEE2}" type="presParOf" srcId="{BB8A38B2-C4D2-4A53-8245-E67B683B6E83}" destId="{DE9CF555-C1EC-45FE-8EA6-783B0656C2D6}" srcOrd="0" destOrd="0" presId="urn:microsoft.com/office/officeart/2008/layout/HorizontalMultiLevelHierarchy"/>
    <dgm:cxn modelId="{03C513C3-7EAA-4AB0-A031-788C6450625F}" type="presParOf" srcId="{05B9C8BC-A389-4216-9EBD-781A6542AE2E}" destId="{5F26B99D-514F-4A80-A6BE-5B2FA9592B4D}" srcOrd="7" destOrd="0" presId="urn:microsoft.com/office/officeart/2008/layout/HorizontalMultiLevelHierarchy"/>
    <dgm:cxn modelId="{EB81CE21-60FF-436A-AC1A-2D52D0F79CBE}" type="presParOf" srcId="{5F26B99D-514F-4A80-A6BE-5B2FA9592B4D}" destId="{9F30BF79-33C1-447C-A472-5BE81EEF9DE7}" srcOrd="0" destOrd="0" presId="urn:microsoft.com/office/officeart/2008/layout/HorizontalMultiLevelHierarchy"/>
    <dgm:cxn modelId="{CFEA85C7-BE25-4D50-B41F-ADB1809501D8}" type="presParOf" srcId="{5F26B99D-514F-4A80-A6BE-5B2FA9592B4D}" destId="{DFF3971A-4B02-4202-994C-04092F72C4B9}" srcOrd="1" destOrd="0" presId="urn:microsoft.com/office/officeart/2008/layout/HorizontalMultiLevelHierarchy"/>
    <dgm:cxn modelId="{8808E2E3-CDF7-4C5A-8836-AF20A935956E}" type="presParOf" srcId="{05B9C8BC-A389-4216-9EBD-781A6542AE2E}" destId="{75BD79E1-2109-42E4-8184-CD09811022F1}" srcOrd="8" destOrd="0" presId="urn:microsoft.com/office/officeart/2008/layout/HorizontalMultiLevelHierarchy"/>
    <dgm:cxn modelId="{F8911F78-91EF-40CC-9A22-9FDF069B141D}" type="presParOf" srcId="{75BD79E1-2109-42E4-8184-CD09811022F1}" destId="{BDAB6FF0-D8FC-410E-BF09-5B8601D6B092}" srcOrd="0" destOrd="0" presId="urn:microsoft.com/office/officeart/2008/layout/HorizontalMultiLevelHierarchy"/>
    <dgm:cxn modelId="{7CF430C6-77A0-4CB3-B04D-2CD57FF6BAD8}" type="presParOf" srcId="{05B9C8BC-A389-4216-9EBD-781A6542AE2E}" destId="{7BD76F4B-6E86-4308-AACB-67DD7176AC34}" srcOrd="9" destOrd="0" presId="urn:microsoft.com/office/officeart/2008/layout/HorizontalMultiLevelHierarchy"/>
    <dgm:cxn modelId="{C64CE6B5-FCAC-4C09-B9AC-D4729B2487C2}" type="presParOf" srcId="{7BD76F4B-6E86-4308-AACB-67DD7176AC34}" destId="{23C6B938-3FA1-40D0-9A1B-27DAA1E4C261}" srcOrd="0" destOrd="0" presId="urn:microsoft.com/office/officeart/2008/layout/HorizontalMultiLevelHierarchy"/>
    <dgm:cxn modelId="{22AFCD47-DC1F-4BF1-9E1F-6CB174C16EA1}" type="presParOf" srcId="{7BD76F4B-6E86-4308-AACB-67DD7176AC34}" destId="{B75C2F70-C77A-4BD8-836A-D49825E25BA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7DB370-DF60-3B4B-845B-7C6FB5AF8595}" type="doc">
      <dgm:prSet loTypeId="urn:microsoft.com/office/officeart/2005/8/layout/vProcess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EC68290-6A43-8547-83C2-1400F5608AB5}">
      <dgm:prSet/>
      <dgm:spPr/>
      <dgm:t>
        <a:bodyPr/>
        <a:lstStyle/>
        <a:p>
          <a:r>
            <a:rPr lang="en-US" dirty="0"/>
            <a:t>Need for training was identified</a:t>
          </a:r>
        </a:p>
      </dgm:t>
    </dgm:pt>
    <dgm:pt modelId="{003A8D95-575C-6346-A64A-825401C63676}" type="parTrans" cxnId="{90882393-7124-E84B-A43A-C40A1320D606}">
      <dgm:prSet/>
      <dgm:spPr/>
      <dgm:t>
        <a:bodyPr/>
        <a:lstStyle/>
        <a:p>
          <a:endParaRPr lang="en-US"/>
        </a:p>
      </dgm:t>
    </dgm:pt>
    <dgm:pt modelId="{DFA4998B-9479-514B-86CC-7661DFCA2D29}" type="sibTrans" cxnId="{90882393-7124-E84B-A43A-C40A1320D606}">
      <dgm:prSet/>
      <dgm:spPr/>
      <dgm:t>
        <a:bodyPr/>
        <a:lstStyle/>
        <a:p>
          <a:endParaRPr lang="en-US" dirty="0"/>
        </a:p>
      </dgm:t>
    </dgm:pt>
    <dgm:pt modelId="{5D42B8F0-56FC-A547-BC29-5B35378E145A}">
      <dgm:prSet/>
      <dgm:spPr/>
      <dgm:t>
        <a:bodyPr/>
        <a:lstStyle/>
        <a:p>
          <a:r>
            <a: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</a:t>
          </a:r>
          <a:r>
            <a:rPr lang="en-US" dirty="0">
              <a:solidFill>
                <a:schemeClr val="bg1"/>
              </a:solidFill>
            </a:rPr>
            <a:t>ertificate for </a:t>
          </a:r>
          <a:r>
            <a: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O</a:t>
          </a:r>
          <a:r>
            <a:rPr lang="en-US" dirty="0">
              <a:solidFill>
                <a:schemeClr val="bg1"/>
              </a:solidFill>
            </a:rPr>
            <a:t>nline </a:t>
          </a:r>
          <a:r>
            <a: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</a:t>
          </a:r>
          <a:r>
            <a:rPr lang="en-US" dirty="0">
              <a:solidFill>
                <a:schemeClr val="bg1"/>
              </a:solidFill>
            </a:rPr>
            <a:t>earning &amp; </a:t>
          </a:r>
          <a:r>
            <a: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</a:t>
          </a:r>
          <a:r>
            <a:rPr lang="en-US" dirty="0">
              <a:solidFill>
                <a:schemeClr val="bg1"/>
              </a:solidFill>
            </a:rPr>
            <a:t>eaching COLT t</a:t>
          </a:r>
          <a:r>
            <a:rPr lang="en-US" dirty="0"/>
            <a:t>raining course created</a:t>
          </a:r>
        </a:p>
      </dgm:t>
    </dgm:pt>
    <dgm:pt modelId="{C816EF49-A959-E54B-90A6-F40F4F4F5B7E}" type="parTrans" cxnId="{504DD549-5A9C-3143-B8B5-33A9D3813361}">
      <dgm:prSet/>
      <dgm:spPr/>
      <dgm:t>
        <a:bodyPr/>
        <a:lstStyle/>
        <a:p>
          <a:endParaRPr lang="en-US"/>
        </a:p>
      </dgm:t>
    </dgm:pt>
    <dgm:pt modelId="{E6C37B4C-BE3B-044E-B0A7-CAF3763CB864}" type="sibTrans" cxnId="{504DD549-5A9C-3143-B8B5-33A9D3813361}">
      <dgm:prSet/>
      <dgm:spPr/>
      <dgm:t>
        <a:bodyPr/>
        <a:lstStyle/>
        <a:p>
          <a:endParaRPr lang="en-US" dirty="0"/>
        </a:p>
      </dgm:t>
    </dgm:pt>
    <dgm:pt modelId="{6990E376-4A9A-D04A-973F-0C1D708D520E}">
      <dgm:prSet/>
      <dgm:spPr/>
      <dgm:t>
        <a:bodyPr/>
        <a:lstStyle/>
        <a:p>
          <a:r>
            <a:rPr lang="en-US" dirty="0"/>
            <a:t>COLT turned into a customizable “Blueprint” course in Canvas and adopted by Salisbury University</a:t>
          </a:r>
        </a:p>
      </dgm:t>
    </dgm:pt>
    <dgm:pt modelId="{9A185D2D-A6FA-A74F-B541-E162CAE5AA64}" type="parTrans" cxnId="{75359959-246E-8C4D-B38E-48D246582830}">
      <dgm:prSet/>
      <dgm:spPr/>
      <dgm:t>
        <a:bodyPr/>
        <a:lstStyle/>
        <a:p>
          <a:endParaRPr lang="en-US"/>
        </a:p>
      </dgm:t>
    </dgm:pt>
    <dgm:pt modelId="{0F17BBE8-E315-EC4F-B472-476D538200D9}" type="sibTrans" cxnId="{75359959-246E-8C4D-B38E-48D246582830}">
      <dgm:prSet/>
      <dgm:spPr/>
      <dgm:t>
        <a:bodyPr/>
        <a:lstStyle/>
        <a:p>
          <a:endParaRPr lang="en-US" dirty="0"/>
        </a:p>
      </dgm:t>
    </dgm:pt>
    <dgm:pt modelId="{1A7EC1CA-EAAB-E944-8FF2-BA5C49ECF360}">
      <dgm:prSet/>
      <dgm:spPr/>
      <dgm:t>
        <a:bodyPr/>
        <a:lstStyle/>
        <a:p>
          <a:r>
            <a:rPr lang="en-US" dirty="0"/>
            <a:t>COLT is available as an open enrollment course to all SU faculty</a:t>
          </a:r>
        </a:p>
      </dgm:t>
    </dgm:pt>
    <dgm:pt modelId="{867B12E7-5E54-EC45-8AD1-513B4DB16494}" type="parTrans" cxnId="{0A6D92AC-FCA0-8B46-81A2-531020819079}">
      <dgm:prSet/>
      <dgm:spPr/>
      <dgm:t>
        <a:bodyPr/>
        <a:lstStyle/>
        <a:p>
          <a:endParaRPr lang="en-US"/>
        </a:p>
      </dgm:t>
    </dgm:pt>
    <dgm:pt modelId="{55333852-8E2A-064B-838D-D87FC9E79DFA}" type="sibTrans" cxnId="{0A6D92AC-FCA0-8B46-81A2-531020819079}">
      <dgm:prSet/>
      <dgm:spPr/>
      <dgm:t>
        <a:bodyPr/>
        <a:lstStyle/>
        <a:p>
          <a:endParaRPr lang="en-US" dirty="0"/>
        </a:p>
      </dgm:t>
    </dgm:pt>
    <dgm:pt modelId="{A28F2D27-20B0-754B-B743-5DA1BACCF429}">
      <dgm:prSet/>
      <dgm:spPr/>
      <dgm:t>
        <a:bodyPr/>
        <a:lstStyle/>
        <a:p>
          <a:r>
            <a:rPr lang="en-US" dirty="0"/>
            <a:t>The Social Work Department now requires all adjuncts to complete COLT to teach any courses</a:t>
          </a:r>
        </a:p>
      </dgm:t>
    </dgm:pt>
    <dgm:pt modelId="{D22E9ED6-4FDB-0A40-AA00-0A6A5451DB96}" type="parTrans" cxnId="{963A3116-2B79-694D-BF2A-4FCFCB7DAB9A}">
      <dgm:prSet/>
      <dgm:spPr/>
      <dgm:t>
        <a:bodyPr/>
        <a:lstStyle/>
        <a:p>
          <a:endParaRPr lang="en-US"/>
        </a:p>
      </dgm:t>
    </dgm:pt>
    <dgm:pt modelId="{411B1F9A-41EF-DB4E-8251-F95E9FDD14C5}" type="sibTrans" cxnId="{963A3116-2B79-694D-BF2A-4FCFCB7DAB9A}">
      <dgm:prSet/>
      <dgm:spPr/>
      <dgm:t>
        <a:bodyPr/>
        <a:lstStyle/>
        <a:p>
          <a:endParaRPr lang="en-US"/>
        </a:p>
      </dgm:t>
    </dgm:pt>
    <dgm:pt modelId="{70DFE6FC-A9E8-724C-A3BB-6B04E7EE456D}" type="pres">
      <dgm:prSet presAssocID="{607DB370-DF60-3B4B-845B-7C6FB5AF8595}" presName="outerComposite" presStyleCnt="0">
        <dgm:presLayoutVars>
          <dgm:chMax val="5"/>
          <dgm:dir/>
          <dgm:resizeHandles val="exact"/>
        </dgm:presLayoutVars>
      </dgm:prSet>
      <dgm:spPr/>
    </dgm:pt>
    <dgm:pt modelId="{0DF66C20-67F9-B641-8EAD-25B7C41AE830}" type="pres">
      <dgm:prSet presAssocID="{607DB370-DF60-3B4B-845B-7C6FB5AF8595}" presName="dummyMaxCanvas" presStyleCnt="0">
        <dgm:presLayoutVars/>
      </dgm:prSet>
      <dgm:spPr/>
    </dgm:pt>
    <dgm:pt modelId="{EFCBB4BB-EC23-7E45-B5E1-2EB3100EC5DD}" type="pres">
      <dgm:prSet presAssocID="{607DB370-DF60-3B4B-845B-7C6FB5AF8595}" presName="FiveNodes_1" presStyleLbl="node1" presStyleIdx="0" presStyleCnt="5">
        <dgm:presLayoutVars>
          <dgm:bulletEnabled val="1"/>
        </dgm:presLayoutVars>
      </dgm:prSet>
      <dgm:spPr/>
    </dgm:pt>
    <dgm:pt modelId="{3F40AC37-C857-D749-A3F0-1BF943595381}" type="pres">
      <dgm:prSet presAssocID="{607DB370-DF60-3B4B-845B-7C6FB5AF8595}" presName="FiveNodes_2" presStyleLbl="node1" presStyleIdx="1" presStyleCnt="5">
        <dgm:presLayoutVars>
          <dgm:bulletEnabled val="1"/>
        </dgm:presLayoutVars>
      </dgm:prSet>
      <dgm:spPr/>
    </dgm:pt>
    <dgm:pt modelId="{50412D53-7907-DB4E-BA6C-B8E7F5007A3E}" type="pres">
      <dgm:prSet presAssocID="{607DB370-DF60-3B4B-845B-7C6FB5AF8595}" presName="FiveNodes_3" presStyleLbl="node1" presStyleIdx="2" presStyleCnt="5">
        <dgm:presLayoutVars>
          <dgm:bulletEnabled val="1"/>
        </dgm:presLayoutVars>
      </dgm:prSet>
      <dgm:spPr/>
    </dgm:pt>
    <dgm:pt modelId="{2FDFCACA-2B37-9448-998F-7B249F61119D}" type="pres">
      <dgm:prSet presAssocID="{607DB370-DF60-3B4B-845B-7C6FB5AF8595}" presName="FiveNodes_4" presStyleLbl="node1" presStyleIdx="3" presStyleCnt="5">
        <dgm:presLayoutVars>
          <dgm:bulletEnabled val="1"/>
        </dgm:presLayoutVars>
      </dgm:prSet>
      <dgm:spPr/>
    </dgm:pt>
    <dgm:pt modelId="{4ED4D220-C898-9340-937B-3F9D1460DB2D}" type="pres">
      <dgm:prSet presAssocID="{607DB370-DF60-3B4B-845B-7C6FB5AF8595}" presName="FiveNodes_5" presStyleLbl="node1" presStyleIdx="4" presStyleCnt="5">
        <dgm:presLayoutVars>
          <dgm:bulletEnabled val="1"/>
        </dgm:presLayoutVars>
      </dgm:prSet>
      <dgm:spPr/>
    </dgm:pt>
    <dgm:pt modelId="{B34903E7-5F4C-6C48-846F-A8C1C29F7C7E}" type="pres">
      <dgm:prSet presAssocID="{607DB370-DF60-3B4B-845B-7C6FB5AF8595}" presName="FiveConn_1-2" presStyleLbl="fgAccFollowNode1" presStyleIdx="0" presStyleCnt="4">
        <dgm:presLayoutVars>
          <dgm:bulletEnabled val="1"/>
        </dgm:presLayoutVars>
      </dgm:prSet>
      <dgm:spPr/>
    </dgm:pt>
    <dgm:pt modelId="{0456E53C-169D-D244-BF6F-CAB3A81C4B7E}" type="pres">
      <dgm:prSet presAssocID="{607DB370-DF60-3B4B-845B-7C6FB5AF8595}" presName="FiveConn_2-3" presStyleLbl="fgAccFollowNode1" presStyleIdx="1" presStyleCnt="4">
        <dgm:presLayoutVars>
          <dgm:bulletEnabled val="1"/>
        </dgm:presLayoutVars>
      </dgm:prSet>
      <dgm:spPr/>
    </dgm:pt>
    <dgm:pt modelId="{34EA25DD-C750-8F4F-9701-C4F7DC1C31E5}" type="pres">
      <dgm:prSet presAssocID="{607DB370-DF60-3B4B-845B-7C6FB5AF8595}" presName="FiveConn_3-4" presStyleLbl="fgAccFollowNode1" presStyleIdx="2" presStyleCnt="4">
        <dgm:presLayoutVars>
          <dgm:bulletEnabled val="1"/>
        </dgm:presLayoutVars>
      </dgm:prSet>
      <dgm:spPr/>
    </dgm:pt>
    <dgm:pt modelId="{61688BA8-3A68-7141-88B9-F3FEBC7A16EB}" type="pres">
      <dgm:prSet presAssocID="{607DB370-DF60-3B4B-845B-7C6FB5AF8595}" presName="FiveConn_4-5" presStyleLbl="fgAccFollowNode1" presStyleIdx="3" presStyleCnt="4">
        <dgm:presLayoutVars>
          <dgm:bulletEnabled val="1"/>
        </dgm:presLayoutVars>
      </dgm:prSet>
      <dgm:spPr/>
    </dgm:pt>
    <dgm:pt modelId="{E8FBAD00-55BC-C640-81E4-74238BED7B9A}" type="pres">
      <dgm:prSet presAssocID="{607DB370-DF60-3B4B-845B-7C6FB5AF8595}" presName="FiveNodes_1_text" presStyleLbl="node1" presStyleIdx="4" presStyleCnt="5">
        <dgm:presLayoutVars>
          <dgm:bulletEnabled val="1"/>
        </dgm:presLayoutVars>
      </dgm:prSet>
      <dgm:spPr/>
    </dgm:pt>
    <dgm:pt modelId="{775169C2-6391-1E43-ABA0-B3B5F1418F82}" type="pres">
      <dgm:prSet presAssocID="{607DB370-DF60-3B4B-845B-7C6FB5AF8595}" presName="FiveNodes_2_text" presStyleLbl="node1" presStyleIdx="4" presStyleCnt="5">
        <dgm:presLayoutVars>
          <dgm:bulletEnabled val="1"/>
        </dgm:presLayoutVars>
      </dgm:prSet>
      <dgm:spPr/>
    </dgm:pt>
    <dgm:pt modelId="{BD6C388E-B590-7849-955D-65FBEA145AF4}" type="pres">
      <dgm:prSet presAssocID="{607DB370-DF60-3B4B-845B-7C6FB5AF8595}" presName="FiveNodes_3_text" presStyleLbl="node1" presStyleIdx="4" presStyleCnt="5">
        <dgm:presLayoutVars>
          <dgm:bulletEnabled val="1"/>
        </dgm:presLayoutVars>
      </dgm:prSet>
      <dgm:spPr/>
    </dgm:pt>
    <dgm:pt modelId="{36461CF0-DCAF-5C44-9982-20F13D3C7598}" type="pres">
      <dgm:prSet presAssocID="{607DB370-DF60-3B4B-845B-7C6FB5AF8595}" presName="FiveNodes_4_text" presStyleLbl="node1" presStyleIdx="4" presStyleCnt="5">
        <dgm:presLayoutVars>
          <dgm:bulletEnabled val="1"/>
        </dgm:presLayoutVars>
      </dgm:prSet>
      <dgm:spPr/>
    </dgm:pt>
    <dgm:pt modelId="{CBB71B58-C421-F34B-828D-4A971C96072D}" type="pres">
      <dgm:prSet presAssocID="{607DB370-DF60-3B4B-845B-7C6FB5AF859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9E20560F-BE80-0245-8DE7-B751270CB89D}" type="presOf" srcId="{E6C37B4C-BE3B-044E-B0A7-CAF3763CB864}" destId="{0456E53C-169D-D244-BF6F-CAB3A81C4B7E}" srcOrd="0" destOrd="0" presId="urn:microsoft.com/office/officeart/2005/8/layout/vProcess5"/>
    <dgm:cxn modelId="{F90BC312-AACE-3743-9CF7-555D8C81B019}" type="presOf" srcId="{5D42B8F0-56FC-A547-BC29-5B35378E145A}" destId="{775169C2-6391-1E43-ABA0-B3B5F1418F82}" srcOrd="1" destOrd="0" presId="urn:microsoft.com/office/officeart/2005/8/layout/vProcess5"/>
    <dgm:cxn modelId="{963A3116-2B79-694D-BF2A-4FCFCB7DAB9A}" srcId="{607DB370-DF60-3B4B-845B-7C6FB5AF8595}" destId="{A28F2D27-20B0-754B-B743-5DA1BACCF429}" srcOrd="4" destOrd="0" parTransId="{D22E9ED6-4FDB-0A40-AA00-0A6A5451DB96}" sibTransId="{411B1F9A-41EF-DB4E-8251-F95E9FDD14C5}"/>
    <dgm:cxn modelId="{5B34D41D-2D50-454D-BFDF-70F293BA71EB}" type="presOf" srcId="{5D42B8F0-56FC-A547-BC29-5B35378E145A}" destId="{3F40AC37-C857-D749-A3F0-1BF943595381}" srcOrd="0" destOrd="0" presId="urn:microsoft.com/office/officeart/2005/8/layout/vProcess5"/>
    <dgm:cxn modelId="{FD471F21-2584-834F-A5B1-2A14D02ED173}" type="presOf" srcId="{1A7EC1CA-EAAB-E944-8FF2-BA5C49ECF360}" destId="{36461CF0-DCAF-5C44-9982-20F13D3C7598}" srcOrd="1" destOrd="0" presId="urn:microsoft.com/office/officeart/2005/8/layout/vProcess5"/>
    <dgm:cxn modelId="{FAB9D725-99B0-CD4D-BA82-EE771528C80A}" type="presOf" srcId="{4EC68290-6A43-8547-83C2-1400F5608AB5}" destId="{EFCBB4BB-EC23-7E45-B5E1-2EB3100EC5DD}" srcOrd="0" destOrd="0" presId="urn:microsoft.com/office/officeart/2005/8/layout/vProcess5"/>
    <dgm:cxn modelId="{504DD549-5A9C-3143-B8B5-33A9D3813361}" srcId="{607DB370-DF60-3B4B-845B-7C6FB5AF8595}" destId="{5D42B8F0-56FC-A547-BC29-5B35378E145A}" srcOrd="1" destOrd="0" parTransId="{C816EF49-A959-E54B-90A6-F40F4F4F5B7E}" sibTransId="{E6C37B4C-BE3B-044E-B0A7-CAF3763CB864}"/>
    <dgm:cxn modelId="{D061F055-410C-3846-BE2C-C7A113C4775E}" type="presOf" srcId="{A28F2D27-20B0-754B-B743-5DA1BACCF429}" destId="{4ED4D220-C898-9340-937B-3F9D1460DB2D}" srcOrd="0" destOrd="0" presId="urn:microsoft.com/office/officeart/2005/8/layout/vProcess5"/>
    <dgm:cxn modelId="{75359959-246E-8C4D-B38E-48D246582830}" srcId="{607DB370-DF60-3B4B-845B-7C6FB5AF8595}" destId="{6990E376-4A9A-D04A-973F-0C1D708D520E}" srcOrd="2" destOrd="0" parTransId="{9A185D2D-A6FA-A74F-B541-E162CAE5AA64}" sibTransId="{0F17BBE8-E315-EC4F-B472-476D538200D9}"/>
    <dgm:cxn modelId="{7761A25C-FCD5-0D47-9616-9C14B9376DEC}" type="presOf" srcId="{DFA4998B-9479-514B-86CC-7661DFCA2D29}" destId="{B34903E7-5F4C-6C48-846F-A8C1C29F7C7E}" srcOrd="0" destOrd="0" presId="urn:microsoft.com/office/officeart/2005/8/layout/vProcess5"/>
    <dgm:cxn modelId="{1FE41860-F148-A94A-A055-09131CACACE7}" type="presOf" srcId="{6990E376-4A9A-D04A-973F-0C1D708D520E}" destId="{50412D53-7907-DB4E-BA6C-B8E7F5007A3E}" srcOrd="0" destOrd="0" presId="urn:microsoft.com/office/officeart/2005/8/layout/vProcess5"/>
    <dgm:cxn modelId="{90882393-7124-E84B-A43A-C40A1320D606}" srcId="{607DB370-DF60-3B4B-845B-7C6FB5AF8595}" destId="{4EC68290-6A43-8547-83C2-1400F5608AB5}" srcOrd="0" destOrd="0" parTransId="{003A8D95-575C-6346-A64A-825401C63676}" sibTransId="{DFA4998B-9479-514B-86CC-7661DFCA2D29}"/>
    <dgm:cxn modelId="{17266BA3-0783-184F-87BD-4AC68A8B5EC5}" type="presOf" srcId="{607DB370-DF60-3B4B-845B-7C6FB5AF8595}" destId="{70DFE6FC-A9E8-724C-A3BB-6B04E7EE456D}" srcOrd="0" destOrd="0" presId="urn:microsoft.com/office/officeart/2005/8/layout/vProcess5"/>
    <dgm:cxn modelId="{0A6D92AC-FCA0-8B46-81A2-531020819079}" srcId="{607DB370-DF60-3B4B-845B-7C6FB5AF8595}" destId="{1A7EC1CA-EAAB-E944-8FF2-BA5C49ECF360}" srcOrd="3" destOrd="0" parTransId="{867B12E7-5E54-EC45-8AD1-513B4DB16494}" sibTransId="{55333852-8E2A-064B-838D-D87FC9E79DFA}"/>
    <dgm:cxn modelId="{CB9C6BBB-0CB2-3C4E-94EE-43F5AD50FC8A}" type="presOf" srcId="{4EC68290-6A43-8547-83C2-1400F5608AB5}" destId="{E8FBAD00-55BC-C640-81E4-74238BED7B9A}" srcOrd="1" destOrd="0" presId="urn:microsoft.com/office/officeart/2005/8/layout/vProcess5"/>
    <dgm:cxn modelId="{543D55C7-0C31-1C48-BA0E-0C01F13CDD69}" type="presOf" srcId="{A28F2D27-20B0-754B-B743-5DA1BACCF429}" destId="{CBB71B58-C421-F34B-828D-4A971C96072D}" srcOrd="1" destOrd="0" presId="urn:microsoft.com/office/officeart/2005/8/layout/vProcess5"/>
    <dgm:cxn modelId="{6FD32DC8-5229-C541-8843-E9A10E18C1C6}" type="presOf" srcId="{1A7EC1CA-EAAB-E944-8FF2-BA5C49ECF360}" destId="{2FDFCACA-2B37-9448-998F-7B249F61119D}" srcOrd="0" destOrd="0" presId="urn:microsoft.com/office/officeart/2005/8/layout/vProcess5"/>
    <dgm:cxn modelId="{0C698CC8-7253-3D48-9814-6FCC975A25A4}" type="presOf" srcId="{6990E376-4A9A-D04A-973F-0C1D708D520E}" destId="{BD6C388E-B590-7849-955D-65FBEA145AF4}" srcOrd="1" destOrd="0" presId="urn:microsoft.com/office/officeart/2005/8/layout/vProcess5"/>
    <dgm:cxn modelId="{30CB69CC-37FF-1246-9316-E9A66CD46A44}" type="presOf" srcId="{0F17BBE8-E315-EC4F-B472-476D538200D9}" destId="{34EA25DD-C750-8F4F-9701-C4F7DC1C31E5}" srcOrd="0" destOrd="0" presId="urn:microsoft.com/office/officeart/2005/8/layout/vProcess5"/>
    <dgm:cxn modelId="{708D76FC-DE07-D743-ADD5-5E5FB15D4CBF}" type="presOf" srcId="{55333852-8E2A-064B-838D-D87FC9E79DFA}" destId="{61688BA8-3A68-7141-88B9-F3FEBC7A16EB}" srcOrd="0" destOrd="0" presId="urn:microsoft.com/office/officeart/2005/8/layout/vProcess5"/>
    <dgm:cxn modelId="{7D427796-897E-2942-97A6-F9D4508196BE}" type="presParOf" srcId="{70DFE6FC-A9E8-724C-A3BB-6B04E7EE456D}" destId="{0DF66C20-67F9-B641-8EAD-25B7C41AE830}" srcOrd="0" destOrd="0" presId="urn:microsoft.com/office/officeart/2005/8/layout/vProcess5"/>
    <dgm:cxn modelId="{50F43776-91EF-3C49-B73C-EA6237E7DAD0}" type="presParOf" srcId="{70DFE6FC-A9E8-724C-A3BB-6B04E7EE456D}" destId="{EFCBB4BB-EC23-7E45-B5E1-2EB3100EC5DD}" srcOrd="1" destOrd="0" presId="urn:microsoft.com/office/officeart/2005/8/layout/vProcess5"/>
    <dgm:cxn modelId="{27B97252-94AE-E643-AFEC-AE4C4A6DFBD7}" type="presParOf" srcId="{70DFE6FC-A9E8-724C-A3BB-6B04E7EE456D}" destId="{3F40AC37-C857-D749-A3F0-1BF943595381}" srcOrd="2" destOrd="0" presId="urn:microsoft.com/office/officeart/2005/8/layout/vProcess5"/>
    <dgm:cxn modelId="{99797A6B-F36B-B94E-958E-732F1D3E667A}" type="presParOf" srcId="{70DFE6FC-A9E8-724C-A3BB-6B04E7EE456D}" destId="{50412D53-7907-DB4E-BA6C-B8E7F5007A3E}" srcOrd="3" destOrd="0" presId="urn:microsoft.com/office/officeart/2005/8/layout/vProcess5"/>
    <dgm:cxn modelId="{90E16709-1496-E040-BFBA-EDA69E9B28AF}" type="presParOf" srcId="{70DFE6FC-A9E8-724C-A3BB-6B04E7EE456D}" destId="{2FDFCACA-2B37-9448-998F-7B249F61119D}" srcOrd="4" destOrd="0" presId="urn:microsoft.com/office/officeart/2005/8/layout/vProcess5"/>
    <dgm:cxn modelId="{1180AEA8-4329-FF4F-86BA-C03B719E6207}" type="presParOf" srcId="{70DFE6FC-A9E8-724C-A3BB-6B04E7EE456D}" destId="{4ED4D220-C898-9340-937B-3F9D1460DB2D}" srcOrd="5" destOrd="0" presId="urn:microsoft.com/office/officeart/2005/8/layout/vProcess5"/>
    <dgm:cxn modelId="{9B235C72-C9D7-A641-BC76-A700A996ED57}" type="presParOf" srcId="{70DFE6FC-A9E8-724C-A3BB-6B04E7EE456D}" destId="{B34903E7-5F4C-6C48-846F-A8C1C29F7C7E}" srcOrd="6" destOrd="0" presId="urn:microsoft.com/office/officeart/2005/8/layout/vProcess5"/>
    <dgm:cxn modelId="{285494C3-3386-C54A-B83B-8D57A545F0E5}" type="presParOf" srcId="{70DFE6FC-A9E8-724C-A3BB-6B04E7EE456D}" destId="{0456E53C-169D-D244-BF6F-CAB3A81C4B7E}" srcOrd="7" destOrd="0" presId="urn:microsoft.com/office/officeart/2005/8/layout/vProcess5"/>
    <dgm:cxn modelId="{0F399DBF-2F4B-1649-90AF-41A7A062454F}" type="presParOf" srcId="{70DFE6FC-A9E8-724C-A3BB-6B04E7EE456D}" destId="{34EA25DD-C750-8F4F-9701-C4F7DC1C31E5}" srcOrd="8" destOrd="0" presId="urn:microsoft.com/office/officeart/2005/8/layout/vProcess5"/>
    <dgm:cxn modelId="{C0CC0BF9-65A1-1D40-A667-A6C887779106}" type="presParOf" srcId="{70DFE6FC-A9E8-724C-A3BB-6B04E7EE456D}" destId="{61688BA8-3A68-7141-88B9-F3FEBC7A16EB}" srcOrd="9" destOrd="0" presId="urn:microsoft.com/office/officeart/2005/8/layout/vProcess5"/>
    <dgm:cxn modelId="{B5C5CCC9-355C-A64D-890A-0E8AB8929B92}" type="presParOf" srcId="{70DFE6FC-A9E8-724C-A3BB-6B04E7EE456D}" destId="{E8FBAD00-55BC-C640-81E4-74238BED7B9A}" srcOrd="10" destOrd="0" presId="urn:microsoft.com/office/officeart/2005/8/layout/vProcess5"/>
    <dgm:cxn modelId="{5CC36421-DC3D-8544-A3FA-7E3B1DEB5B19}" type="presParOf" srcId="{70DFE6FC-A9E8-724C-A3BB-6B04E7EE456D}" destId="{775169C2-6391-1E43-ABA0-B3B5F1418F82}" srcOrd="11" destOrd="0" presId="urn:microsoft.com/office/officeart/2005/8/layout/vProcess5"/>
    <dgm:cxn modelId="{E441C293-1FD2-0F4F-95FF-AE18491E47D0}" type="presParOf" srcId="{70DFE6FC-A9E8-724C-A3BB-6B04E7EE456D}" destId="{BD6C388E-B590-7849-955D-65FBEA145AF4}" srcOrd="12" destOrd="0" presId="urn:microsoft.com/office/officeart/2005/8/layout/vProcess5"/>
    <dgm:cxn modelId="{DF0D6E1D-8BDA-3445-8488-183A48854A15}" type="presParOf" srcId="{70DFE6FC-A9E8-724C-A3BB-6B04E7EE456D}" destId="{36461CF0-DCAF-5C44-9982-20F13D3C7598}" srcOrd="13" destOrd="0" presId="urn:microsoft.com/office/officeart/2005/8/layout/vProcess5"/>
    <dgm:cxn modelId="{218E8203-93DF-914F-9563-31A1E28B71ED}" type="presParOf" srcId="{70DFE6FC-A9E8-724C-A3BB-6B04E7EE456D}" destId="{CBB71B58-C421-F34B-828D-4A971C96072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D4938-BFE8-6D4B-A5A0-4A9270A3C892}">
      <dsp:nvSpPr>
        <dsp:cNvPr id="0" name=""/>
        <dsp:cNvSpPr/>
      </dsp:nvSpPr>
      <dsp:spPr>
        <a:xfrm>
          <a:off x="946675" y="142683"/>
          <a:ext cx="2831723" cy="98342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AEB897-EAB5-6A4B-A6A6-F33094A39BEC}">
      <dsp:nvSpPr>
        <dsp:cNvPr id="0" name=""/>
        <dsp:cNvSpPr/>
      </dsp:nvSpPr>
      <dsp:spPr>
        <a:xfrm>
          <a:off x="2092535" y="2550746"/>
          <a:ext cx="548783" cy="351221"/>
        </a:xfrm>
        <a:prstGeom prst="down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CAC4C8BD-7A39-0E45-A898-983ED20A1599}">
      <dsp:nvSpPr>
        <dsp:cNvPr id="0" name=""/>
        <dsp:cNvSpPr/>
      </dsp:nvSpPr>
      <dsp:spPr>
        <a:xfrm>
          <a:off x="1297997" y="2831723"/>
          <a:ext cx="2137858" cy="658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n w="0"/>
              <a:solidFill>
                <a:srgbClr val="136D2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</a:t>
          </a:r>
          <a:r>
            <a:rPr lang="en-US" sz="2400" kern="12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O</a:t>
          </a:r>
          <a:r>
            <a:rPr lang="en-US" sz="2400" kern="1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</a:t>
          </a:r>
          <a:r>
            <a:rPr lang="en-US" sz="2400" kern="1200" dirty="0">
              <a:ln w="0"/>
              <a:solidFill>
                <a:srgbClr val="8042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</a:t>
          </a:r>
          <a:r>
            <a:rPr lang="en-US" sz="2400" kern="1200" dirty="0"/>
            <a:t> – v.1.0</a:t>
          </a:r>
        </a:p>
      </dsp:txBody>
      <dsp:txXfrm>
        <a:off x="1297997" y="2831723"/>
        <a:ext cx="2137858" cy="658540"/>
      </dsp:txXfrm>
    </dsp:sp>
    <dsp:sp modelId="{E0447EF9-B0F0-8042-A3CC-26C8B0D92313}">
      <dsp:nvSpPr>
        <dsp:cNvPr id="0" name=""/>
        <dsp:cNvSpPr/>
      </dsp:nvSpPr>
      <dsp:spPr>
        <a:xfrm>
          <a:off x="1908814" y="1202055"/>
          <a:ext cx="1122567" cy="98781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Videos from Online Instructors</a:t>
          </a:r>
        </a:p>
      </dsp:txBody>
      <dsp:txXfrm>
        <a:off x="2073210" y="1346716"/>
        <a:ext cx="793775" cy="698488"/>
      </dsp:txXfrm>
    </dsp:sp>
    <dsp:sp modelId="{5C3E8CC4-C565-F44B-B283-20BAE9B179A2}">
      <dsp:nvSpPr>
        <dsp:cNvPr id="0" name=""/>
        <dsp:cNvSpPr/>
      </dsp:nvSpPr>
      <dsp:spPr>
        <a:xfrm>
          <a:off x="1145285" y="460978"/>
          <a:ext cx="1235958" cy="987810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Peer Reviewed Articles</a:t>
          </a:r>
        </a:p>
      </dsp:txBody>
      <dsp:txXfrm>
        <a:off x="1326287" y="605639"/>
        <a:ext cx="873954" cy="698488"/>
      </dsp:txXfrm>
    </dsp:sp>
    <dsp:sp modelId="{21E78F79-1A2C-4140-89CD-977741694D4A}">
      <dsp:nvSpPr>
        <dsp:cNvPr id="0" name=""/>
        <dsp:cNvSpPr/>
      </dsp:nvSpPr>
      <dsp:spPr>
        <a:xfrm>
          <a:off x="2110191" y="222147"/>
          <a:ext cx="1325671" cy="98781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Canvas Commons &amp; Textbook</a:t>
          </a:r>
        </a:p>
      </dsp:txBody>
      <dsp:txXfrm>
        <a:off x="2304331" y="366808"/>
        <a:ext cx="937391" cy="698488"/>
      </dsp:txXfrm>
    </dsp:sp>
    <dsp:sp modelId="{A081FB11-3526-2C4C-B2CB-5B72FAB82157}">
      <dsp:nvSpPr>
        <dsp:cNvPr id="0" name=""/>
        <dsp:cNvSpPr/>
      </dsp:nvSpPr>
      <dsp:spPr>
        <a:xfrm>
          <a:off x="830332" y="21951"/>
          <a:ext cx="3073188" cy="245855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D79E1-2109-42E4-8184-CD09811022F1}">
      <dsp:nvSpPr>
        <dsp:cNvPr id="0" name=""/>
        <dsp:cNvSpPr/>
      </dsp:nvSpPr>
      <dsp:spPr>
        <a:xfrm>
          <a:off x="1434999" y="1488916"/>
          <a:ext cx="1698028" cy="1448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9014" y="0"/>
              </a:lnTo>
              <a:lnTo>
                <a:pt x="849014" y="1448984"/>
              </a:lnTo>
              <a:lnTo>
                <a:pt x="1698028" y="14489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2228208" y="2157603"/>
        <a:ext cx="111611" cy="111611"/>
      </dsp:txXfrm>
    </dsp:sp>
    <dsp:sp modelId="{BB8A38B2-C4D2-4A53-8245-E67B683B6E83}">
      <dsp:nvSpPr>
        <dsp:cNvPr id="0" name=""/>
        <dsp:cNvSpPr/>
      </dsp:nvSpPr>
      <dsp:spPr>
        <a:xfrm>
          <a:off x="1434999" y="1488916"/>
          <a:ext cx="1698028" cy="781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9014" y="0"/>
              </a:lnTo>
              <a:lnTo>
                <a:pt x="849014" y="781735"/>
              </a:lnTo>
              <a:lnTo>
                <a:pt x="1698028" y="78173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/>
        </a:p>
      </dsp:txBody>
      <dsp:txXfrm>
        <a:off x="2237280" y="1833050"/>
        <a:ext cx="93466" cy="93466"/>
      </dsp:txXfrm>
    </dsp:sp>
    <dsp:sp modelId="{5C53DB52-5775-4917-BB00-B2DF31971348}">
      <dsp:nvSpPr>
        <dsp:cNvPr id="0" name=""/>
        <dsp:cNvSpPr/>
      </dsp:nvSpPr>
      <dsp:spPr>
        <a:xfrm>
          <a:off x="1434999" y="1488916"/>
          <a:ext cx="1698028" cy="114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9014" y="0"/>
              </a:lnTo>
              <a:lnTo>
                <a:pt x="849014" y="114485"/>
              </a:lnTo>
              <a:lnTo>
                <a:pt x="1698028" y="11448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/>
        </a:p>
      </dsp:txBody>
      <dsp:txXfrm>
        <a:off x="2241467" y="1503612"/>
        <a:ext cx="85094" cy="85094"/>
      </dsp:txXfrm>
    </dsp:sp>
    <dsp:sp modelId="{2381C0AB-E9A3-459D-B480-2FC26B33BE38}">
      <dsp:nvSpPr>
        <dsp:cNvPr id="0" name=""/>
        <dsp:cNvSpPr/>
      </dsp:nvSpPr>
      <dsp:spPr>
        <a:xfrm>
          <a:off x="1434999" y="936153"/>
          <a:ext cx="1698028" cy="552763"/>
        </a:xfrm>
        <a:custGeom>
          <a:avLst/>
          <a:gdLst/>
          <a:ahLst/>
          <a:cxnLst/>
          <a:rect l="0" t="0" r="0" b="0"/>
          <a:pathLst>
            <a:path>
              <a:moveTo>
                <a:pt x="0" y="552763"/>
              </a:moveTo>
              <a:lnTo>
                <a:pt x="849014" y="552763"/>
              </a:lnTo>
              <a:lnTo>
                <a:pt x="849014" y="0"/>
              </a:lnTo>
              <a:lnTo>
                <a:pt x="1698028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 dirty="0"/>
        </a:p>
      </dsp:txBody>
      <dsp:txXfrm>
        <a:off x="2239370" y="1167891"/>
        <a:ext cx="89286" cy="89286"/>
      </dsp:txXfrm>
    </dsp:sp>
    <dsp:sp modelId="{4AA3EAE4-BBCD-41AF-9B77-441E26EE327D}">
      <dsp:nvSpPr>
        <dsp:cNvPr id="0" name=""/>
        <dsp:cNvSpPr/>
      </dsp:nvSpPr>
      <dsp:spPr>
        <a:xfrm>
          <a:off x="1434999" y="268465"/>
          <a:ext cx="1697748" cy="1220450"/>
        </a:xfrm>
        <a:custGeom>
          <a:avLst/>
          <a:gdLst/>
          <a:ahLst/>
          <a:cxnLst/>
          <a:rect l="0" t="0" r="0" b="0"/>
          <a:pathLst>
            <a:path>
              <a:moveTo>
                <a:pt x="0" y="1220450"/>
              </a:moveTo>
              <a:lnTo>
                <a:pt x="848874" y="1220450"/>
              </a:lnTo>
              <a:lnTo>
                <a:pt x="848874" y="0"/>
              </a:lnTo>
              <a:lnTo>
                <a:pt x="1697748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2231601" y="826418"/>
        <a:ext cx="104544" cy="104544"/>
      </dsp:txXfrm>
    </dsp:sp>
    <dsp:sp modelId="{A8BAA7B3-CAEA-4EE6-A0C8-44530F0E548A}">
      <dsp:nvSpPr>
        <dsp:cNvPr id="0" name=""/>
        <dsp:cNvSpPr/>
      </dsp:nvSpPr>
      <dsp:spPr>
        <a:xfrm>
          <a:off x="0" y="1242632"/>
          <a:ext cx="2377430" cy="492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Five modules</a:t>
          </a:r>
        </a:p>
      </dsp:txBody>
      <dsp:txXfrm>
        <a:off x="0" y="1242632"/>
        <a:ext cx="2377430" cy="492568"/>
      </dsp:txXfrm>
    </dsp:sp>
    <dsp:sp modelId="{CFAA30F6-D55B-41A5-BA2C-D8C3DECC3138}">
      <dsp:nvSpPr>
        <dsp:cNvPr id="0" name=""/>
        <dsp:cNvSpPr/>
      </dsp:nvSpPr>
      <dsp:spPr>
        <a:xfrm>
          <a:off x="3132748" y="1566"/>
          <a:ext cx="2670047" cy="533799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Orientation</a:t>
          </a:r>
        </a:p>
      </dsp:txBody>
      <dsp:txXfrm>
        <a:off x="3132748" y="1566"/>
        <a:ext cx="2670047" cy="533799"/>
      </dsp:txXfrm>
    </dsp:sp>
    <dsp:sp modelId="{8B9CFBD0-12DD-445A-AA25-40F70BB729E7}">
      <dsp:nvSpPr>
        <dsp:cNvPr id="0" name=""/>
        <dsp:cNvSpPr/>
      </dsp:nvSpPr>
      <dsp:spPr>
        <a:xfrm>
          <a:off x="3133028" y="669253"/>
          <a:ext cx="2670047" cy="533799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Technology Skills</a:t>
          </a:r>
        </a:p>
      </dsp:txBody>
      <dsp:txXfrm>
        <a:off x="3133028" y="669253"/>
        <a:ext cx="2670047" cy="533799"/>
      </dsp:txXfrm>
    </dsp:sp>
    <dsp:sp modelId="{EBDBF539-8E19-42BF-AD41-8806C6C3099B}">
      <dsp:nvSpPr>
        <dsp:cNvPr id="0" name=""/>
        <dsp:cNvSpPr/>
      </dsp:nvSpPr>
      <dsp:spPr>
        <a:xfrm>
          <a:off x="3133028" y="1336502"/>
          <a:ext cx="2670047" cy="533799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Online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>
              <a:solidFill>
                <a:schemeClr val="bg1"/>
              </a:solidFill>
            </a:rPr>
            <a:t>Pedagogy</a:t>
          </a:r>
        </a:p>
      </dsp:txBody>
      <dsp:txXfrm>
        <a:off x="3133028" y="1336502"/>
        <a:ext cx="2670047" cy="533799"/>
      </dsp:txXfrm>
    </dsp:sp>
    <dsp:sp modelId="{9F30BF79-33C1-447C-A472-5BE81EEF9DE7}">
      <dsp:nvSpPr>
        <dsp:cNvPr id="0" name=""/>
        <dsp:cNvSpPr/>
      </dsp:nvSpPr>
      <dsp:spPr>
        <a:xfrm>
          <a:off x="3133028" y="2003752"/>
          <a:ext cx="2666038" cy="533799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Instructor Presence &amp; Student Engagement</a:t>
          </a:r>
        </a:p>
      </dsp:txBody>
      <dsp:txXfrm>
        <a:off x="3133028" y="2003752"/>
        <a:ext cx="2666038" cy="533799"/>
      </dsp:txXfrm>
    </dsp:sp>
    <dsp:sp modelId="{23C6B938-3FA1-40D0-9A1B-27DAA1E4C261}">
      <dsp:nvSpPr>
        <dsp:cNvPr id="0" name=""/>
        <dsp:cNvSpPr/>
      </dsp:nvSpPr>
      <dsp:spPr>
        <a:xfrm>
          <a:off x="3133028" y="2671001"/>
          <a:ext cx="2670047" cy="533799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Quality Matters &amp; Best Practices</a:t>
          </a:r>
        </a:p>
      </dsp:txBody>
      <dsp:txXfrm>
        <a:off x="3133028" y="2671001"/>
        <a:ext cx="2670047" cy="5337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BB4BB-EC23-7E45-B5E1-2EB3100EC5DD}">
      <dsp:nvSpPr>
        <dsp:cNvPr id="0" name=""/>
        <dsp:cNvSpPr/>
      </dsp:nvSpPr>
      <dsp:spPr>
        <a:xfrm>
          <a:off x="0" y="0"/>
          <a:ext cx="6349473" cy="74214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Need for training was identified</a:t>
          </a:r>
        </a:p>
      </dsp:txBody>
      <dsp:txXfrm>
        <a:off x="21737" y="21737"/>
        <a:ext cx="5461808" cy="698672"/>
      </dsp:txXfrm>
    </dsp:sp>
    <dsp:sp modelId="{3F40AC37-C857-D749-A3F0-1BF943595381}">
      <dsp:nvSpPr>
        <dsp:cNvPr id="0" name=""/>
        <dsp:cNvSpPr/>
      </dsp:nvSpPr>
      <dsp:spPr>
        <a:xfrm>
          <a:off x="474149" y="845221"/>
          <a:ext cx="6349473" cy="742146"/>
        </a:xfrm>
        <a:prstGeom prst="roundRect">
          <a:avLst>
            <a:gd name="adj" fmla="val 1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</a:t>
          </a:r>
          <a:r>
            <a:rPr lang="en-US" sz="1900" kern="1200" dirty="0">
              <a:solidFill>
                <a:schemeClr val="bg1"/>
              </a:solidFill>
            </a:rPr>
            <a:t>ertificate for </a:t>
          </a:r>
          <a:r>
            <a:rPr lang="en-US" sz="1900" kern="1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O</a:t>
          </a:r>
          <a:r>
            <a:rPr lang="en-US" sz="1900" kern="1200" dirty="0">
              <a:solidFill>
                <a:schemeClr val="bg1"/>
              </a:solidFill>
            </a:rPr>
            <a:t>nline </a:t>
          </a:r>
          <a:r>
            <a:rPr lang="en-US" sz="1900" kern="1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</a:t>
          </a:r>
          <a:r>
            <a:rPr lang="en-US" sz="1900" kern="1200" dirty="0">
              <a:solidFill>
                <a:schemeClr val="bg1"/>
              </a:solidFill>
            </a:rPr>
            <a:t>earning &amp; </a:t>
          </a:r>
          <a:r>
            <a:rPr lang="en-US" sz="1900" kern="1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</a:t>
          </a:r>
          <a:r>
            <a:rPr lang="en-US" sz="1900" kern="1200" dirty="0">
              <a:solidFill>
                <a:schemeClr val="bg1"/>
              </a:solidFill>
            </a:rPr>
            <a:t>eaching COLT t</a:t>
          </a:r>
          <a:r>
            <a:rPr lang="en-US" sz="1900" kern="1200" dirty="0"/>
            <a:t>raining course created</a:t>
          </a:r>
        </a:p>
      </dsp:txBody>
      <dsp:txXfrm>
        <a:off x="495886" y="866958"/>
        <a:ext cx="5349455" cy="698672"/>
      </dsp:txXfrm>
    </dsp:sp>
    <dsp:sp modelId="{50412D53-7907-DB4E-BA6C-B8E7F5007A3E}">
      <dsp:nvSpPr>
        <dsp:cNvPr id="0" name=""/>
        <dsp:cNvSpPr/>
      </dsp:nvSpPr>
      <dsp:spPr>
        <a:xfrm>
          <a:off x="948298" y="1690443"/>
          <a:ext cx="6349473" cy="742146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COLT turned into a customizable “Blueprint” course in Canvas and adopted by Salisbury University</a:t>
          </a:r>
        </a:p>
      </dsp:txBody>
      <dsp:txXfrm>
        <a:off x="970035" y="1712180"/>
        <a:ext cx="5349455" cy="698672"/>
      </dsp:txXfrm>
    </dsp:sp>
    <dsp:sp modelId="{2FDFCACA-2B37-9448-998F-7B249F61119D}">
      <dsp:nvSpPr>
        <dsp:cNvPr id="0" name=""/>
        <dsp:cNvSpPr/>
      </dsp:nvSpPr>
      <dsp:spPr>
        <a:xfrm>
          <a:off x="1422447" y="2535665"/>
          <a:ext cx="6349473" cy="742146"/>
        </a:xfrm>
        <a:prstGeom prst="roundRect">
          <a:avLst>
            <a:gd name="adj" fmla="val 1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COLT is available as an open enrollment course to all SU faculty</a:t>
          </a:r>
        </a:p>
      </dsp:txBody>
      <dsp:txXfrm>
        <a:off x="1444184" y="2557402"/>
        <a:ext cx="5349455" cy="698672"/>
      </dsp:txXfrm>
    </dsp:sp>
    <dsp:sp modelId="{4ED4D220-C898-9340-937B-3F9D1460DB2D}">
      <dsp:nvSpPr>
        <dsp:cNvPr id="0" name=""/>
        <dsp:cNvSpPr/>
      </dsp:nvSpPr>
      <dsp:spPr>
        <a:xfrm>
          <a:off x="1896596" y="3380887"/>
          <a:ext cx="6349473" cy="742146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The Social Work Department now requires all adjuncts to complete COLT to teach any courses</a:t>
          </a:r>
        </a:p>
      </dsp:txBody>
      <dsp:txXfrm>
        <a:off x="1918333" y="3402624"/>
        <a:ext cx="5349455" cy="698672"/>
      </dsp:txXfrm>
    </dsp:sp>
    <dsp:sp modelId="{B34903E7-5F4C-6C48-846F-A8C1C29F7C7E}">
      <dsp:nvSpPr>
        <dsp:cNvPr id="0" name=""/>
        <dsp:cNvSpPr/>
      </dsp:nvSpPr>
      <dsp:spPr>
        <a:xfrm>
          <a:off x="5867078" y="542178"/>
          <a:ext cx="482394" cy="48239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5975617" y="542178"/>
        <a:ext cx="265316" cy="363001"/>
      </dsp:txXfrm>
    </dsp:sp>
    <dsp:sp modelId="{0456E53C-169D-D244-BF6F-CAB3A81C4B7E}">
      <dsp:nvSpPr>
        <dsp:cNvPr id="0" name=""/>
        <dsp:cNvSpPr/>
      </dsp:nvSpPr>
      <dsp:spPr>
        <a:xfrm>
          <a:off x="6341227" y="1387400"/>
          <a:ext cx="482394" cy="48239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6449766" y="1387400"/>
        <a:ext cx="265316" cy="363001"/>
      </dsp:txXfrm>
    </dsp:sp>
    <dsp:sp modelId="{34EA25DD-C750-8F4F-9701-C4F7DC1C31E5}">
      <dsp:nvSpPr>
        <dsp:cNvPr id="0" name=""/>
        <dsp:cNvSpPr/>
      </dsp:nvSpPr>
      <dsp:spPr>
        <a:xfrm>
          <a:off x="6815376" y="2220253"/>
          <a:ext cx="482394" cy="48239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4927837"/>
            <a:satOff val="-8544"/>
            <a:lumOff val="-85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6923915" y="2220253"/>
        <a:ext cx="265316" cy="363001"/>
      </dsp:txXfrm>
    </dsp:sp>
    <dsp:sp modelId="{61688BA8-3A68-7141-88B9-F3FEBC7A16EB}">
      <dsp:nvSpPr>
        <dsp:cNvPr id="0" name=""/>
        <dsp:cNvSpPr/>
      </dsp:nvSpPr>
      <dsp:spPr>
        <a:xfrm>
          <a:off x="7289525" y="3073721"/>
          <a:ext cx="482394" cy="48239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7398064" y="3073721"/>
        <a:ext cx="265316" cy="363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C889AC-4999-C548-9F5A-257A39C320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604B87-4E85-334A-B016-53049B2841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C3366-1E08-E243-BCA7-256FA0B5E72F}" type="datetimeFigureOut">
              <a:rPr lang="en-US" smtClean="0"/>
              <a:t>10/23/18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227F7F-33DC-3E41-9CA6-34409B15A7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AFEA35-9647-504E-93FC-D8BB18A7D3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A8AA5-E82E-854C-8237-DDEBC70370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118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3E9D43B-8233-4A8B-88C6-39F2057FB943}" type="datetimeFigureOut">
              <a:rPr lang="en-US" smtClean="0"/>
              <a:t>10/23/18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70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99C7C148-2FAF-47FB-8A55-4D6A85248E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684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7C148-2FAF-47FB-8A55-4D6A85248E4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277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7C148-2FAF-47FB-8A55-4D6A85248E4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298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7C148-2FAF-47FB-8A55-4D6A85248E4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26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7C148-2FAF-47FB-8A55-4D6A85248E4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804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7C148-2FAF-47FB-8A55-4D6A85248E4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302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Explain the structure and roles of team members</a:t>
            </a:r>
          </a:p>
          <a:p>
            <a:endParaRPr lang="en-US" sz="1200" b="0" i="0" u="none" strike="noStrike" kern="1200" baseline="0" dirty="0"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  <a:p>
            <a:endParaRPr lang="en-US" sz="1200" b="0" i="0" u="none" strike="noStrike" kern="1200" baseline="0" dirty="0"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7C148-2FAF-47FB-8A55-4D6A85248E4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188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7C148-2FAF-47FB-8A55-4D6A85248E4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444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7C148-2FAF-47FB-8A55-4D6A85248E4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608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7C148-2FAF-47FB-8A55-4D6A85248E4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083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7C148-2FAF-47FB-8A55-4D6A85248E4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431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7C148-2FAF-47FB-8A55-4D6A85248E4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75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7C148-2FAF-47FB-8A55-4D6A85248E4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46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7C148-2FAF-47FB-8A55-4D6A85248E4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758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2" y="841376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2" y="2701926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6837-F6D6-448D-B669-3BDF973D6C25}" type="datetimeFigureOut">
              <a:rPr lang="en-US" smtClean="0"/>
              <a:t>10/23/18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B060-3342-4197-A62C-746D67E221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33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2" y="274639"/>
            <a:ext cx="6960868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6837-F6D6-448D-B669-3BDF973D6C25}" type="datetimeFigureOut">
              <a:rPr lang="en-US" smtClean="0"/>
              <a:t>10/23/18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B060-3342-4197-A62C-746D67E221B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9D89B3-78A2-0846-A3D7-8FA6143430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"/>
          <a:stretch/>
        </p:blipFill>
        <p:spPr>
          <a:xfrm>
            <a:off x="7589520" y="114646"/>
            <a:ext cx="1554480" cy="112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9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4639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4639"/>
            <a:ext cx="5762626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6837-F6D6-448D-B669-3BDF973D6C25}" type="datetimeFigureOut">
              <a:rPr lang="en-US" smtClean="0"/>
              <a:t>10/23/18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B060-3342-4197-A62C-746D67E221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455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52C9EF-6B60-0943-8C21-CB0E959237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"/>
          <a:stretch/>
        </p:blipFill>
        <p:spPr>
          <a:xfrm>
            <a:off x="7473395" y="128470"/>
            <a:ext cx="1554480" cy="112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21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2" y="274639"/>
            <a:ext cx="6960868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0B4650-963B-694F-BEF4-41DE3BF98D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"/>
          <a:stretch/>
        </p:blipFill>
        <p:spPr>
          <a:xfrm>
            <a:off x="7589520" y="114646"/>
            <a:ext cx="1554480" cy="112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F37768-3D95-814C-A489-265F99B688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"/>
          <a:stretch/>
        </p:blipFill>
        <p:spPr>
          <a:xfrm>
            <a:off x="7589520" y="114646"/>
            <a:ext cx="1554480" cy="112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1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6837-F6D6-448D-B669-3BDF973D6C25}" type="datetimeFigureOut">
              <a:rPr lang="en-US" smtClean="0"/>
              <a:t>10/23/18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B060-3342-4197-A62C-746D67E221B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B54DC5-7A2C-D349-AF37-82A4370EB8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"/>
          <a:stretch/>
        </p:blipFill>
        <p:spPr>
          <a:xfrm>
            <a:off x="7589520" y="114646"/>
            <a:ext cx="1554480" cy="112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58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6837-F6D6-448D-B669-3BDF973D6C25}" type="datetimeFigureOut">
              <a:rPr lang="en-US" smtClean="0"/>
              <a:t>10/23/18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B060-3342-4197-A62C-746D67E221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48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6837-F6D6-448D-B669-3BDF973D6C25}" type="datetimeFigureOut">
              <a:rPr lang="en-US" smtClean="0"/>
              <a:t>10/23/18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B060-3342-4197-A62C-746D67E221B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077185-A890-7748-8303-4CF3D7CEB2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"/>
          <a:stretch/>
        </p:blipFill>
        <p:spPr>
          <a:xfrm>
            <a:off x="7589520" y="114646"/>
            <a:ext cx="1554480" cy="112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8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274639"/>
            <a:ext cx="6995861" cy="9937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476"/>
            <a:ext cx="386873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9600"/>
            <a:ext cx="386873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476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6837-F6D6-448D-B669-3BDF973D6C25}" type="datetimeFigureOut">
              <a:rPr lang="en-US" smtClean="0"/>
              <a:t>10/23/18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B060-3342-4197-A62C-746D67E221B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AA7EB9-CB71-1D4F-92A4-A461453932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"/>
          <a:stretch/>
        </p:blipFill>
        <p:spPr>
          <a:xfrm>
            <a:off x="7589520" y="114646"/>
            <a:ext cx="1554480" cy="112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50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6837-F6D6-448D-B669-3BDF973D6C25}" type="datetimeFigureOut">
              <a:rPr lang="en-US" smtClean="0"/>
              <a:t>10/23/18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B060-3342-4197-A62C-746D67E221B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10D61C-C771-B246-88B3-8D8BD2A15A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"/>
          <a:stretch/>
        </p:blipFill>
        <p:spPr>
          <a:xfrm>
            <a:off x="7589520" y="114646"/>
            <a:ext cx="1554480" cy="112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4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6837-F6D6-448D-B669-3BDF973D6C25}" type="datetimeFigureOut">
              <a:rPr lang="en-US" smtClean="0"/>
              <a:t>10/23/18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B060-3342-4197-A62C-746D67E221B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495881-CF65-6B48-9AE2-D48AD0156C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"/>
          <a:stretch/>
        </p:blipFill>
        <p:spPr>
          <a:xfrm>
            <a:off x="7589520" y="114646"/>
            <a:ext cx="1554480" cy="112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30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9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6837-F6D6-448D-B669-3BDF973D6C25}" type="datetimeFigureOut">
              <a:rPr lang="en-US" smtClean="0"/>
              <a:t>10/23/18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B060-3342-4197-A62C-746D67E221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91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9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6837-F6D6-448D-B669-3BDF973D6C25}" type="datetimeFigureOut">
              <a:rPr lang="en-US" smtClean="0"/>
              <a:t>10/23/18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8B060-3342-4197-A62C-746D67E221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6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2" y="274639"/>
            <a:ext cx="6960868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2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4767264"/>
            <a:ext cx="205740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86837-F6D6-448D-B669-3BDF973D6C25}" type="datetimeFigureOut">
              <a:rPr lang="en-US" smtClean="0"/>
              <a:t>10/23/18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2" y="4767264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8B060-3342-4197-A62C-746D67E221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64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61" r:id="rId13"/>
    <p:sldLayoutId id="2147483700" r:id="rId14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90294" y="113726"/>
            <a:ext cx="6858000" cy="966849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n w="0"/>
                <a:solidFill>
                  <a:srgbClr val="4B007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Running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>
                <a:ln w="0"/>
                <a:solidFill>
                  <a:srgbClr val="31884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>
                <a:ln w="0"/>
                <a:solidFill>
                  <a:srgbClr val="EF446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>
                <a:ln w="0"/>
                <a:solidFill>
                  <a:srgbClr val="136D2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r>
              <a:rPr lang="en-US" sz="3200" dirty="0">
                <a:ln w="0"/>
                <a:solidFill>
                  <a:srgbClr val="8042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>
                <a:ln w="0"/>
                <a:solidFill>
                  <a:srgbClr val="0F382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Course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>
                <a:ln w="0"/>
                <a:solidFill>
                  <a:srgbClr val="710B1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>
                <a:ln w="0"/>
                <a:solidFill>
                  <a:srgbClr val="140D5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Maintain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>
                <a:ln w="0"/>
                <a:solidFill>
                  <a:srgbClr val="140D5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Quality Across the Board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212488" y="4098800"/>
            <a:ext cx="6413611" cy="858492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E920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n w="0"/>
                <a:solidFill>
                  <a:srgbClr val="136D2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sz="2800" dirty="0">
                <a:solidFill>
                  <a:schemeClr val="tx1"/>
                </a:solidFill>
              </a:rPr>
              <a:t>ertificate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for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r>
              <a:rPr lang="en-US" sz="2800" dirty="0">
                <a:solidFill>
                  <a:schemeClr val="tx1"/>
                </a:solidFill>
              </a:rPr>
              <a:t>nline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r>
              <a:rPr lang="en-US" sz="2800" dirty="0">
                <a:solidFill>
                  <a:schemeClr val="tx1"/>
                </a:solidFill>
              </a:rPr>
              <a:t>earning &amp;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>
                <a:ln w="0"/>
                <a:solidFill>
                  <a:srgbClr val="8042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lang="en-US" sz="2800" dirty="0">
                <a:solidFill>
                  <a:schemeClr val="tx1"/>
                </a:solidFill>
              </a:rPr>
              <a:t>eaching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Salisbury University – (SU)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D84AFE-D42E-3348-907C-6D8082824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893" y="1105030"/>
            <a:ext cx="4114800" cy="278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768"/>
          <a:stretch/>
        </p:blipFill>
        <p:spPr>
          <a:xfrm>
            <a:off x="1212490" y="58521"/>
            <a:ext cx="6260905" cy="502645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Oval 2"/>
          <p:cNvSpPr/>
          <p:nvPr/>
        </p:nvSpPr>
        <p:spPr>
          <a:xfrm>
            <a:off x="5172480" y="1485128"/>
            <a:ext cx="984814" cy="45811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5" name="Oval 4"/>
          <p:cNvSpPr/>
          <p:nvPr/>
        </p:nvSpPr>
        <p:spPr>
          <a:xfrm>
            <a:off x="4032784" y="3487980"/>
            <a:ext cx="2124510" cy="763525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</p:spTree>
    <p:extLst>
      <p:ext uri="{BB962C8B-B14F-4D97-AF65-F5344CB8AC3E}">
        <p14:creationId xmlns:p14="http://schemas.microsoft.com/office/powerpoint/2010/main" val="378493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5" y="169371"/>
            <a:ext cx="6217920" cy="480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38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Brace 5"/>
          <p:cNvSpPr/>
          <p:nvPr/>
        </p:nvSpPr>
        <p:spPr>
          <a:xfrm>
            <a:off x="6404460" y="891996"/>
            <a:ext cx="458116" cy="2901396"/>
          </a:xfrm>
          <a:prstGeom prst="rightBrac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7" name="TextBox 6"/>
          <p:cNvSpPr txBox="1"/>
          <p:nvPr/>
        </p:nvSpPr>
        <p:spPr>
          <a:xfrm>
            <a:off x="448965" y="128470"/>
            <a:ext cx="6997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Scaling Support for University Faculty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0F4968A-8341-EF4D-89F6-A900C8CB8D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320864"/>
              </p:ext>
            </p:extLst>
          </p:nvPr>
        </p:nvGraphicFramePr>
        <p:xfrm>
          <a:off x="448965" y="891996"/>
          <a:ext cx="8246070" cy="4123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8470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BF450-F181-644C-9D7D-6238DEAEE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153" y="1960930"/>
            <a:ext cx="5317693" cy="993775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6252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66030" y="247799"/>
            <a:ext cx="6601955" cy="79690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198ACE"/>
                </a:solidFill>
              </a:rPr>
              <a:t>Instructional Design Team at: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SU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2BA67-91E5-E44A-B9A8-6E31C2E461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031" y="1350110"/>
            <a:ext cx="6449250" cy="3054100"/>
          </a:xfrm>
        </p:spPr>
        <p:txBody>
          <a:bodyPr>
            <a:normAutofit/>
          </a:bodyPr>
          <a:lstStyle/>
          <a:p>
            <a:r>
              <a:rPr lang="en-US" sz="2400" dirty="0"/>
              <a:t>Instructional Design and Delivery Office</a:t>
            </a:r>
          </a:p>
          <a:p>
            <a:pPr lvl="1"/>
            <a:r>
              <a:rPr lang="en-US" sz="2000" dirty="0"/>
              <a:t>Manager</a:t>
            </a:r>
          </a:p>
          <a:p>
            <a:pPr lvl="1"/>
            <a:r>
              <a:rPr lang="en-US" sz="2000" dirty="0"/>
              <a:t>Instructional Designer</a:t>
            </a:r>
          </a:p>
          <a:p>
            <a:pPr lvl="1"/>
            <a:r>
              <a:rPr lang="en-US" sz="2000" dirty="0"/>
              <a:t>Instructional Technologist</a:t>
            </a:r>
          </a:p>
          <a:p>
            <a:r>
              <a:rPr lang="en-US" sz="2400" dirty="0"/>
              <a:t>Three Dedicated Instructional Designers</a:t>
            </a:r>
          </a:p>
          <a:p>
            <a:pPr lvl="1"/>
            <a:r>
              <a:rPr lang="en-US" sz="2000" dirty="0"/>
              <a:t>Social Work</a:t>
            </a:r>
          </a:p>
          <a:p>
            <a:pPr lvl="1"/>
            <a:r>
              <a:rPr lang="en-US" sz="2000" dirty="0"/>
              <a:t>Nursing</a:t>
            </a:r>
          </a:p>
          <a:p>
            <a:pPr lvl="1"/>
            <a:r>
              <a:rPr lang="en-US" sz="2000" dirty="0"/>
              <a:t>Perdue School of Business</a:t>
            </a:r>
          </a:p>
        </p:txBody>
      </p:sp>
    </p:spTree>
    <p:extLst>
      <p:ext uri="{BB962C8B-B14F-4D97-AF65-F5344CB8AC3E}">
        <p14:creationId xmlns:p14="http://schemas.microsoft.com/office/powerpoint/2010/main" val="316559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8C1DB-53E7-574F-A01D-3F96A69D2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198ACE"/>
                </a:solidFill>
              </a:rPr>
              <a:t>In the Stable: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How COLT Started ?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173D3-3303-D145-8FDA-DCC05A27AE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7302860" cy="3262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B55D2F"/>
                </a:solidFill>
              </a:rPr>
              <a:t>Distance Education at SU - Overview:</a:t>
            </a:r>
          </a:p>
          <a:p>
            <a:pPr marL="517525" indent="-223838"/>
            <a:r>
              <a:rPr lang="en-US" dirty="0">
                <a:solidFill>
                  <a:srgbClr val="01321F"/>
                </a:solidFill>
              </a:rPr>
              <a:t>Three Online </a:t>
            </a:r>
            <a:r>
              <a:rPr lang="en-US" dirty="0">
                <a:solidFill>
                  <a:srgbClr val="B55D2F"/>
                </a:solidFill>
              </a:rPr>
              <a:t>Programs</a:t>
            </a:r>
            <a:endParaRPr lang="en-US" dirty="0">
              <a:solidFill>
                <a:srgbClr val="01321F"/>
              </a:solidFill>
            </a:endParaRPr>
          </a:p>
          <a:p>
            <a:pPr marL="517525" indent="-223838"/>
            <a:r>
              <a:rPr lang="en-US" dirty="0">
                <a:solidFill>
                  <a:srgbClr val="9A0A01"/>
                </a:solidFill>
              </a:rPr>
              <a:t>Four Hybrid </a:t>
            </a:r>
            <a:r>
              <a:rPr lang="en-US" dirty="0">
                <a:solidFill>
                  <a:srgbClr val="B55D2F"/>
                </a:solidFill>
              </a:rPr>
              <a:t>Programs</a:t>
            </a:r>
            <a:endParaRPr lang="en-US" dirty="0">
              <a:solidFill>
                <a:srgbClr val="9A0A01"/>
              </a:solidFill>
            </a:endParaRPr>
          </a:p>
          <a:p>
            <a:pPr marL="517525" indent="-223838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Two Blended (</a:t>
            </a:r>
            <a:r>
              <a:rPr lang="en-US" i="1" dirty="0">
                <a:solidFill>
                  <a:schemeClr val="accent4">
                    <a:lumMod val="75000"/>
                  </a:schemeClr>
                </a:solidFill>
              </a:rPr>
              <a:t>hybrid + online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pPr marL="517525" indent="-223838"/>
            <a:r>
              <a:rPr lang="en-US" dirty="0">
                <a:solidFill>
                  <a:srgbClr val="016FB7"/>
                </a:solidFill>
              </a:rPr>
              <a:t>Satellite – Distance education via IVN classrooms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103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D24A1AD-23D5-434B-B3E8-D876A48E1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Distance Education at SU </a:t>
            </a:r>
            <a:r>
              <a:rPr lang="en-US" sz="3200" dirty="0">
                <a:solidFill>
                  <a:srgbClr val="B55D2F"/>
                </a:solidFill>
              </a:rPr>
              <a:t>- </a:t>
            </a:r>
            <a:r>
              <a:rPr lang="en-US" sz="3200" dirty="0"/>
              <a:t>Fall 2018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3419DCD-898B-9240-A0A3-C72096057B7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78485531"/>
              </p:ext>
            </p:extLst>
          </p:nvPr>
        </p:nvGraphicFramePr>
        <p:xfrm>
          <a:off x="1455039" y="1502815"/>
          <a:ext cx="5344674" cy="22860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781558">
                  <a:extLst>
                    <a:ext uri="{9D8B030D-6E8A-4147-A177-3AD203B41FA5}">
                      <a16:colId xmlns:a16="http://schemas.microsoft.com/office/drawing/2014/main" val="230110923"/>
                    </a:ext>
                  </a:extLst>
                </a:gridCol>
                <a:gridCol w="1781558">
                  <a:extLst>
                    <a:ext uri="{9D8B030D-6E8A-4147-A177-3AD203B41FA5}">
                      <a16:colId xmlns:a16="http://schemas.microsoft.com/office/drawing/2014/main" val="3664754305"/>
                    </a:ext>
                  </a:extLst>
                </a:gridCol>
                <a:gridCol w="1781558">
                  <a:extLst>
                    <a:ext uri="{9D8B030D-6E8A-4147-A177-3AD203B41FA5}">
                      <a16:colId xmlns:a16="http://schemas.microsoft.com/office/drawing/2014/main" val="11824201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44837" marR="44837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ONLINE</a:t>
                      </a:r>
                    </a:p>
                  </a:txBody>
                  <a:tcPr marL="44837" marR="44837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HYBRID</a:t>
                      </a:r>
                    </a:p>
                  </a:txBody>
                  <a:tcPr marL="44837" marR="44837"/>
                </a:tc>
                <a:extLst>
                  <a:ext uri="{0D108BD9-81ED-4DB2-BD59-A6C34878D82A}">
                    <a16:rowId xmlns:a16="http://schemas.microsoft.com/office/drawing/2014/main" val="3604123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SU Total</a:t>
                      </a:r>
                    </a:p>
                  </a:txBody>
                  <a:tcPr marL="44837" marR="44837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137</a:t>
                      </a:r>
                    </a:p>
                  </a:txBody>
                  <a:tcPr marL="44837" marR="44837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366</a:t>
                      </a:r>
                    </a:p>
                  </a:txBody>
                  <a:tcPr marL="44837" marR="44837"/>
                </a:tc>
                <a:extLst>
                  <a:ext uri="{0D108BD9-81ED-4DB2-BD59-A6C34878D82A}">
                    <a16:rowId xmlns:a16="http://schemas.microsoft.com/office/drawing/2014/main" val="851347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Business</a:t>
                      </a:r>
                    </a:p>
                  </a:txBody>
                  <a:tcPr marL="44837" marR="44837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30 (22%)</a:t>
                      </a:r>
                    </a:p>
                  </a:txBody>
                  <a:tcPr marL="44837" marR="44837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39 (11%)</a:t>
                      </a:r>
                    </a:p>
                  </a:txBody>
                  <a:tcPr marL="44837" marR="44837"/>
                </a:tc>
                <a:extLst>
                  <a:ext uri="{0D108BD9-81ED-4DB2-BD59-A6C34878D82A}">
                    <a16:rowId xmlns:a16="http://schemas.microsoft.com/office/drawing/2014/main" val="4269758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Nursing</a:t>
                      </a:r>
                    </a:p>
                  </a:txBody>
                  <a:tcPr marL="44837" marR="44837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16 (12%)</a:t>
                      </a:r>
                    </a:p>
                  </a:txBody>
                  <a:tcPr marL="44837" marR="44837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93 (25%)</a:t>
                      </a:r>
                    </a:p>
                  </a:txBody>
                  <a:tcPr marL="44837" marR="44837"/>
                </a:tc>
                <a:extLst>
                  <a:ext uri="{0D108BD9-81ED-4DB2-BD59-A6C34878D82A}">
                    <a16:rowId xmlns:a16="http://schemas.microsoft.com/office/drawing/2014/main" val="3730152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Social Work</a:t>
                      </a:r>
                    </a:p>
                  </a:txBody>
                  <a:tcPr marL="44837" marR="44837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59 (43%)</a:t>
                      </a:r>
                    </a:p>
                  </a:txBody>
                  <a:tcPr marL="44837" marR="44837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145 (40%)</a:t>
                      </a:r>
                    </a:p>
                  </a:txBody>
                  <a:tcPr marL="44837" marR="44837"/>
                </a:tc>
                <a:extLst>
                  <a:ext uri="{0D108BD9-81ED-4DB2-BD59-A6C34878D82A}">
                    <a16:rowId xmlns:a16="http://schemas.microsoft.com/office/drawing/2014/main" val="2040616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556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8C1DB-53E7-574F-A01D-3F96A69D2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70" y="256902"/>
            <a:ext cx="6960868" cy="87896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198ACE"/>
                </a:solidFill>
              </a:rPr>
              <a:t>In the Stable: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How COLT Started ?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173D3-3303-D145-8FDA-DCC05A27AE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6833" y="1445998"/>
            <a:ext cx="7590333" cy="1965262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en-US" dirty="0"/>
              <a:t>Large number of SOWK and NURS online/hybrid sections in are taught by part-time faculty.</a:t>
            </a:r>
          </a:p>
          <a:p>
            <a:r>
              <a:rPr lang="en-US" dirty="0"/>
              <a:t>The need for part-time faculty training was identified (even beyond these two departments)</a:t>
            </a:r>
          </a:p>
          <a:p>
            <a:r>
              <a:rPr lang="en-US" dirty="0"/>
              <a:t>Initial developers: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ED25E1-C6F8-3A45-B873-90DD82E2BCFB}"/>
              </a:ext>
            </a:extLst>
          </p:cNvPr>
          <p:cNvSpPr txBox="1"/>
          <p:nvPr/>
        </p:nvSpPr>
        <p:spPr>
          <a:xfrm>
            <a:off x="841678" y="3629061"/>
            <a:ext cx="35122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C3D77"/>
                </a:solidFill>
              </a:rPr>
              <a:t>Dr. Becky Anthony</a:t>
            </a:r>
            <a:br>
              <a:rPr lang="en-US" dirty="0">
                <a:solidFill>
                  <a:srgbClr val="0C3D77"/>
                </a:solidFill>
              </a:rPr>
            </a:br>
            <a:r>
              <a:rPr lang="en-US" sz="1600" dirty="0">
                <a:solidFill>
                  <a:srgbClr val="0C3D77"/>
                </a:solidFill>
              </a:rPr>
              <a:t>Assistant Professor, MSW Online Coordinator</a:t>
            </a:r>
            <a:br>
              <a:rPr lang="en-US" sz="1600" dirty="0">
                <a:solidFill>
                  <a:srgbClr val="0C3D77"/>
                </a:solidFill>
              </a:rPr>
            </a:br>
            <a:r>
              <a:rPr lang="en-US" sz="1400" dirty="0">
                <a:solidFill>
                  <a:srgbClr val="0C3D77"/>
                </a:solidFill>
              </a:rPr>
              <a:t>rsanthony@salisbury.edu</a:t>
            </a:r>
            <a:endParaRPr lang="en-US" sz="1600" dirty="0">
              <a:solidFill>
                <a:srgbClr val="0C3D7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73B851-3CE7-B542-83BB-B9E080008575}"/>
              </a:ext>
            </a:extLst>
          </p:cNvPr>
          <p:cNvSpPr txBox="1"/>
          <p:nvPr/>
        </p:nvSpPr>
        <p:spPr>
          <a:xfrm>
            <a:off x="4854951" y="3721394"/>
            <a:ext cx="3512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F0D00"/>
                </a:solidFill>
              </a:rPr>
              <a:t>Deborah Turner</a:t>
            </a:r>
            <a:br>
              <a:rPr lang="en-US" dirty="0">
                <a:solidFill>
                  <a:srgbClr val="9F0D00"/>
                </a:solidFill>
              </a:rPr>
            </a:br>
            <a:r>
              <a:rPr lang="en-US" dirty="0">
                <a:solidFill>
                  <a:srgbClr val="9F0D00"/>
                </a:solidFill>
              </a:rPr>
              <a:t>Instructional Designer, Social Work</a:t>
            </a:r>
            <a:br>
              <a:rPr lang="en-US" dirty="0">
                <a:solidFill>
                  <a:srgbClr val="9F0D00"/>
                </a:solidFill>
              </a:rPr>
            </a:br>
            <a:r>
              <a:rPr lang="en-US" sz="1600" dirty="0">
                <a:solidFill>
                  <a:srgbClr val="9F0D00"/>
                </a:solidFill>
              </a:rPr>
              <a:t>daturner@salisbury.edu</a:t>
            </a:r>
            <a:endParaRPr lang="en-US" dirty="0">
              <a:solidFill>
                <a:srgbClr val="9F0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48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3347391"/>
              </p:ext>
            </p:extLst>
          </p:nvPr>
        </p:nvGraphicFramePr>
        <p:xfrm>
          <a:off x="1670820" y="1118431"/>
          <a:ext cx="4733854" cy="3512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6260" y="253152"/>
            <a:ext cx="7177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Sources for the COLT course content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706070"/>
            <a:ext cx="91440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Thank you to North Central Texas College for sharing their "Preparing to Teach Online" course in the Canvas Commons. Materials from that course were used to help build COLT.</a:t>
            </a:r>
          </a:p>
        </p:txBody>
      </p:sp>
    </p:spTree>
    <p:extLst>
      <p:ext uri="{BB962C8B-B14F-4D97-AF65-F5344CB8AC3E}">
        <p14:creationId xmlns:p14="http://schemas.microsoft.com/office/powerpoint/2010/main" val="3686606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046125"/>
              </p:ext>
            </p:extLst>
          </p:nvPr>
        </p:nvGraphicFramePr>
        <p:xfrm>
          <a:off x="1005952" y="1044700"/>
          <a:ext cx="8093364" cy="3206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4375" y="739289"/>
            <a:ext cx="25959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Included in the COLT course</a:t>
            </a:r>
          </a:p>
        </p:txBody>
      </p:sp>
    </p:spTree>
    <p:extLst>
      <p:ext uri="{BB962C8B-B14F-4D97-AF65-F5344CB8AC3E}">
        <p14:creationId xmlns:p14="http://schemas.microsoft.com/office/powerpoint/2010/main" val="2697382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61866" y="279931"/>
            <a:ext cx="6997448" cy="993775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13D349"/>
                </a:solidFill>
              </a:rPr>
              <a:t>Out of the Gate!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half" idx="1"/>
          </p:nvPr>
        </p:nvSpPr>
        <p:spPr>
          <a:xfrm>
            <a:off x="361866" y="2260625"/>
            <a:ext cx="3765510" cy="1377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Social Work COLT Pilot was offered to adjunct  and full-time instructors.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475" y="1341575"/>
            <a:ext cx="4480560" cy="321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6ACA89-7267-B143-8A6E-C5F78BFF9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2" y="557213"/>
            <a:ext cx="2607469" cy="37218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ctr" defTabSz="914400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COLT is turned into a “Blueprint”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3E541E-D19D-3044-87A0-0A339A2CBA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9"/>
          <a:stretch/>
        </p:blipFill>
        <p:spPr>
          <a:xfrm>
            <a:off x="2434130" y="27824"/>
            <a:ext cx="4114800" cy="5117243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1808423-D6A2-674F-9A53-2BCEF0C81A26}"/>
              </a:ext>
            </a:extLst>
          </p:cNvPr>
          <p:cNvSpPr/>
          <p:nvPr/>
        </p:nvSpPr>
        <p:spPr>
          <a:xfrm>
            <a:off x="448965" y="2310140"/>
            <a:ext cx="1870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ln w="0"/>
                <a:solidFill>
                  <a:srgbClr val="136D2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sz="28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r>
              <a:rPr lang="en-US" sz="2800" dirty="0">
                <a:ln w="0"/>
                <a:solidFill>
                  <a:srgbClr val="8042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lang="en-US" sz="2800" dirty="0"/>
              <a:t> – v2.0</a:t>
            </a:r>
          </a:p>
        </p:txBody>
      </p:sp>
    </p:spTree>
    <p:extLst>
      <p:ext uri="{BB962C8B-B14F-4D97-AF65-F5344CB8AC3E}">
        <p14:creationId xmlns:p14="http://schemas.microsoft.com/office/powerpoint/2010/main" val="27394559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d85237c9bfbcd48b3c91e5481b5e73689781f9"/>
  <p:tag name="TPPRESENTATIONGUID" val="4bcc5814-9238-4444-8b61-54192de4ea46"/>
  <p:tag name="TPVERSION" val="8"/>
  <p:tag name="TPFULLVERSION" val="8.2.4.6"/>
  <p:tag name="PPTVERSION" val="15"/>
  <p:tag name="TPOS" val="2"/>
  <p:tag name="TPLASTSAVEVERSION" val="6.2 PC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366</Words>
  <Application>Microsoft Macintosh PowerPoint</Application>
  <PresentationFormat>On-screen Show (16:9)</PresentationFormat>
  <Paragraphs>77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Custom Design</vt:lpstr>
      <vt:lpstr>Running with the COLT Course to Maintain Quality Across the Board</vt:lpstr>
      <vt:lpstr>Instructional Design Team at: SU</vt:lpstr>
      <vt:lpstr>In the Stable: How COLT Started ?</vt:lpstr>
      <vt:lpstr>Distance Education at SU - Fall 2018 </vt:lpstr>
      <vt:lpstr>In the Stable: How COLT Started ?</vt:lpstr>
      <vt:lpstr>PowerPoint Presentation</vt:lpstr>
      <vt:lpstr>PowerPoint Presentation</vt:lpstr>
      <vt:lpstr>Out of the Gate!</vt:lpstr>
      <vt:lpstr>COLT is turned into a “Blueprint”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Safaa Said</dc:creator>
  <cp:lastModifiedBy/>
  <cp:revision>1</cp:revision>
  <cp:lastPrinted>2018-10-23T19:16:13Z</cp:lastPrinted>
  <dcterms:created xsi:type="dcterms:W3CDTF">2018-10-23T01:40:25Z</dcterms:created>
  <dcterms:modified xsi:type="dcterms:W3CDTF">2018-10-23T20:10:55Z</dcterms:modified>
</cp:coreProperties>
</file>