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
      <p:font typeface="Amatic SC"/>
      <p:regular r:id="rId29"/>
      <p:bold r:id="rId30"/>
    </p:embeddedFont>
    <p:embeddedFont>
      <p:font typeface="Roboto Condensed"/>
      <p:bold r:id="rId31"/>
      <p:boldItalic r:id="rId32"/>
    </p:embeddedFont>
    <p:embeddedFont>
      <p:font typeface="Encode Sans Semi Condensed"/>
      <p:regular r:id="rId33"/>
      <p:bold r:id="rId34"/>
    </p:embeddedFont>
    <p:embeddedFont>
      <p:font typeface="Encode Sans Semi Condensed Light"/>
      <p:regular r:id="rId35"/>
      <p:bold r:id="rId36"/>
    </p:embeddedFont>
    <p:embeddedFont>
      <p:font typeface="Open Sans ExtraBold"/>
      <p:bold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CD8CD5-5181-4448-9B02-AD78D14FFC0F}">
  <a:tblStyle styleId="{52CD8CD5-5181-4448-9B02-AD78D14FFC0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maticS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Condensed-bold.fntdata"/><Relationship Id="rId30" Type="http://schemas.openxmlformats.org/officeDocument/2006/relationships/font" Target="fonts/AmaticSC-bold.fntdata"/><Relationship Id="rId11" Type="http://schemas.openxmlformats.org/officeDocument/2006/relationships/slide" Target="slides/slide5.xml"/><Relationship Id="rId33" Type="http://schemas.openxmlformats.org/officeDocument/2006/relationships/font" Target="fonts/EncodeSansSemiCondensed-regular.fntdata"/><Relationship Id="rId10" Type="http://schemas.openxmlformats.org/officeDocument/2006/relationships/slide" Target="slides/slide4.xml"/><Relationship Id="rId32" Type="http://schemas.openxmlformats.org/officeDocument/2006/relationships/font" Target="fonts/RobotoCondensed-boldItalic.fntdata"/><Relationship Id="rId13" Type="http://schemas.openxmlformats.org/officeDocument/2006/relationships/slide" Target="slides/slide7.xml"/><Relationship Id="rId35" Type="http://schemas.openxmlformats.org/officeDocument/2006/relationships/font" Target="fonts/EncodeSansSemiCondensedLight-regular.fntdata"/><Relationship Id="rId12" Type="http://schemas.openxmlformats.org/officeDocument/2006/relationships/slide" Target="slides/slide6.xml"/><Relationship Id="rId34" Type="http://schemas.openxmlformats.org/officeDocument/2006/relationships/font" Target="fonts/EncodeSansSemiCondensed-bold.fntdata"/><Relationship Id="rId15" Type="http://schemas.openxmlformats.org/officeDocument/2006/relationships/slide" Target="slides/slide9.xml"/><Relationship Id="rId37" Type="http://schemas.openxmlformats.org/officeDocument/2006/relationships/font" Target="fonts/OpenSansExtraBold-bold.fntdata"/><Relationship Id="rId14" Type="http://schemas.openxmlformats.org/officeDocument/2006/relationships/slide" Target="slides/slide8.xml"/><Relationship Id="rId36" Type="http://schemas.openxmlformats.org/officeDocument/2006/relationships/font" Target="fonts/EncodeSansSemiCondensedLight-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OpenSansExtraBol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2" name="Shape 2212"/>
        <p:cNvGrpSpPr/>
        <p:nvPr/>
      </p:nvGrpSpPr>
      <p:grpSpPr>
        <a:xfrm>
          <a:off x="0" y="0"/>
          <a:ext cx="0" cy="0"/>
          <a:chOff x="0" y="0"/>
          <a:chExt cx="0" cy="0"/>
        </a:xfrm>
      </p:grpSpPr>
      <p:sp>
        <p:nvSpPr>
          <p:cNvPr id="2213" name="Google Shape;221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14" name="Google Shape;22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1" name="Shape 2291"/>
        <p:cNvGrpSpPr/>
        <p:nvPr/>
      </p:nvGrpSpPr>
      <p:grpSpPr>
        <a:xfrm>
          <a:off x="0" y="0"/>
          <a:ext cx="0" cy="0"/>
          <a:chOff x="0" y="0"/>
          <a:chExt cx="0" cy="0"/>
        </a:xfrm>
      </p:grpSpPr>
      <p:sp>
        <p:nvSpPr>
          <p:cNvPr id="2292" name="Google Shape;2292;g120db4f9656_0_2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3" name="Google Shape;2293;g120db4f9656_0_2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8" name="Shape 2298"/>
        <p:cNvGrpSpPr/>
        <p:nvPr/>
      </p:nvGrpSpPr>
      <p:grpSpPr>
        <a:xfrm>
          <a:off x="0" y="0"/>
          <a:ext cx="0" cy="0"/>
          <a:chOff x="0" y="0"/>
          <a:chExt cx="0" cy="0"/>
        </a:xfrm>
      </p:grpSpPr>
      <p:sp>
        <p:nvSpPr>
          <p:cNvPr id="2299" name="Google Shape;2299;g176d416017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0" name="Google Shape;2300;g176d416017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5" name="Shape 2305"/>
        <p:cNvGrpSpPr/>
        <p:nvPr/>
      </p:nvGrpSpPr>
      <p:grpSpPr>
        <a:xfrm>
          <a:off x="0" y="0"/>
          <a:ext cx="0" cy="0"/>
          <a:chOff x="0" y="0"/>
          <a:chExt cx="0" cy="0"/>
        </a:xfrm>
      </p:grpSpPr>
      <p:sp>
        <p:nvSpPr>
          <p:cNvPr id="2306" name="Google Shape;2306;g176d416017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7" name="Google Shape;2307;g176d416017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2" name="Shape 2312"/>
        <p:cNvGrpSpPr/>
        <p:nvPr/>
      </p:nvGrpSpPr>
      <p:grpSpPr>
        <a:xfrm>
          <a:off x="0" y="0"/>
          <a:ext cx="0" cy="0"/>
          <a:chOff x="0" y="0"/>
          <a:chExt cx="0" cy="0"/>
        </a:xfrm>
      </p:grpSpPr>
      <p:sp>
        <p:nvSpPr>
          <p:cNvPr id="2313" name="Google Shape;2313;g14d8ec24f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4" name="Google Shape;2314;g14d8ec24f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2" name="Shape 2322"/>
        <p:cNvGrpSpPr/>
        <p:nvPr/>
      </p:nvGrpSpPr>
      <p:grpSpPr>
        <a:xfrm>
          <a:off x="0" y="0"/>
          <a:ext cx="0" cy="0"/>
          <a:chOff x="0" y="0"/>
          <a:chExt cx="0" cy="0"/>
        </a:xfrm>
      </p:grpSpPr>
      <p:sp>
        <p:nvSpPr>
          <p:cNvPr id="2323" name="Google Shape;2323;g170e79b876c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4" name="Google Shape;2324;g170e79b876c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9" name="Shape 2329"/>
        <p:cNvGrpSpPr/>
        <p:nvPr/>
      </p:nvGrpSpPr>
      <p:grpSpPr>
        <a:xfrm>
          <a:off x="0" y="0"/>
          <a:ext cx="0" cy="0"/>
          <a:chOff x="0" y="0"/>
          <a:chExt cx="0" cy="0"/>
        </a:xfrm>
      </p:grpSpPr>
      <p:sp>
        <p:nvSpPr>
          <p:cNvPr id="2330" name="Google Shape;2330;g14d8ec24f4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1" name="Google Shape;2331;g14d8ec24f4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5" name="Shape 2335"/>
        <p:cNvGrpSpPr/>
        <p:nvPr/>
      </p:nvGrpSpPr>
      <p:grpSpPr>
        <a:xfrm>
          <a:off x="0" y="0"/>
          <a:ext cx="0" cy="0"/>
          <a:chOff x="0" y="0"/>
          <a:chExt cx="0" cy="0"/>
        </a:xfrm>
      </p:grpSpPr>
      <p:sp>
        <p:nvSpPr>
          <p:cNvPr id="2336" name="Google Shape;2336;g14d8ec24f4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7" name="Google Shape;2337;g14d8ec24f4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2" name="Shape 2342"/>
        <p:cNvGrpSpPr/>
        <p:nvPr/>
      </p:nvGrpSpPr>
      <p:grpSpPr>
        <a:xfrm>
          <a:off x="0" y="0"/>
          <a:ext cx="0" cy="0"/>
          <a:chOff x="0" y="0"/>
          <a:chExt cx="0" cy="0"/>
        </a:xfrm>
      </p:grpSpPr>
      <p:sp>
        <p:nvSpPr>
          <p:cNvPr id="2343" name="Google Shape;2343;g14d8ec24f4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4" name="Google Shape;2344;g14d8ec24f4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0" name="Shape 2350"/>
        <p:cNvGrpSpPr/>
        <p:nvPr/>
      </p:nvGrpSpPr>
      <p:grpSpPr>
        <a:xfrm>
          <a:off x="0" y="0"/>
          <a:ext cx="0" cy="0"/>
          <a:chOff x="0" y="0"/>
          <a:chExt cx="0" cy="0"/>
        </a:xfrm>
      </p:grpSpPr>
      <p:sp>
        <p:nvSpPr>
          <p:cNvPr id="2351" name="Google Shape;2351;g170e79b876c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g170e79b876c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7" name="Shape 2217"/>
        <p:cNvGrpSpPr/>
        <p:nvPr/>
      </p:nvGrpSpPr>
      <p:grpSpPr>
        <a:xfrm>
          <a:off x="0" y="0"/>
          <a:ext cx="0" cy="0"/>
          <a:chOff x="0" y="0"/>
          <a:chExt cx="0" cy="0"/>
        </a:xfrm>
      </p:grpSpPr>
      <p:sp>
        <p:nvSpPr>
          <p:cNvPr id="2218" name="Google Shape;2218;g120db4f9656_0_1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9" name="Google Shape;2219;g120db4f9656_0_1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3" name="Shape 2223"/>
        <p:cNvGrpSpPr/>
        <p:nvPr/>
      </p:nvGrpSpPr>
      <p:grpSpPr>
        <a:xfrm>
          <a:off x="0" y="0"/>
          <a:ext cx="0" cy="0"/>
          <a:chOff x="0" y="0"/>
          <a:chExt cx="0" cy="0"/>
        </a:xfrm>
      </p:grpSpPr>
      <p:sp>
        <p:nvSpPr>
          <p:cNvPr id="2224" name="Google Shape;2224;g120db4f9656_0_2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5" name="Google Shape;2225;g120db4f9656_0_2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9" name="Shape 2229"/>
        <p:cNvGrpSpPr/>
        <p:nvPr/>
      </p:nvGrpSpPr>
      <p:grpSpPr>
        <a:xfrm>
          <a:off x="0" y="0"/>
          <a:ext cx="0" cy="0"/>
          <a:chOff x="0" y="0"/>
          <a:chExt cx="0" cy="0"/>
        </a:xfrm>
      </p:grpSpPr>
      <p:sp>
        <p:nvSpPr>
          <p:cNvPr id="2230" name="Google Shape;2230;g170e79b876c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1" name="Google Shape;2231;g170e79b876c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6" name="Shape 2246"/>
        <p:cNvGrpSpPr/>
        <p:nvPr/>
      </p:nvGrpSpPr>
      <p:grpSpPr>
        <a:xfrm>
          <a:off x="0" y="0"/>
          <a:ext cx="0" cy="0"/>
          <a:chOff x="0" y="0"/>
          <a:chExt cx="0" cy="0"/>
        </a:xfrm>
      </p:grpSpPr>
      <p:sp>
        <p:nvSpPr>
          <p:cNvPr id="2247" name="Google Shape;2247;g170e79b876c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8" name="Google Shape;2248;g170e79b876c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2" name="Shape 2252"/>
        <p:cNvGrpSpPr/>
        <p:nvPr/>
      </p:nvGrpSpPr>
      <p:grpSpPr>
        <a:xfrm>
          <a:off x="0" y="0"/>
          <a:ext cx="0" cy="0"/>
          <a:chOff x="0" y="0"/>
          <a:chExt cx="0" cy="0"/>
        </a:xfrm>
      </p:grpSpPr>
      <p:sp>
        <p:nvSpPr>
          <p:cNvPr id="2253" name="Google Shape;2253;g176d41601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4" name="Google Shape;2254;g176d41601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2" name="Shape 2262"/>
        <p:cNvGrpSpPr/>
        <p:nvPr/>
      </p:nvGrpSpPr>
      <p:grpSpPr>
        <a:xfrm>
          <a:off x="0" y="0"/>
          <a:ext cx="0" cy="0"/>
          <a:chOff x="0" y="0"/>
          <a:chExt cx="0" cy="0"/>
        </a:xfrm>
      </p:grpSpPr>
      <p:sp>
        <p:nvSpPr>
          <p:cNvPr id="2263" name="Google Shape;2263;g176d416017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4" name="Google Shape;2264;g176d416017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g176d416017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4" name="Google Shape;2274;g176d416017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2" name="Shape 2282"/>
        <p:cNvGrpSpPr/>
        <p:nvPr/>
      </p:nvGrpSpPr>
      <p:grpSpPr>
        <a:xfrm>
          <a:off x="0" y="0"/>
          <a:ext cx="0" cy="0"/>
          <a:chOff x="0" y="0"/>
          <a:chExt cx="0" cy="0"/>
        </a:xfrm>
      </p:grpSpPr>
      <p:sp>
        <p:nvSpPr>
          <p:cNvPr id="2283" name="Google Shape;2283;g14d8ec24f4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4" name="Google Shape;2284;g14d8ec24f4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9"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 name="Google Shape;67;p2"/>
          <p:cNvSpPr txBox="1"/>
          <p:nvPr>
            <p:ph type="ctrTitle"/>
          </p:nvPr>
        </p:nvSpPr>
        <p:spPr>
          <a:xfrm>
            <a:off x="855300" y="3382225"/>
            <a:ext cx="7433400" cy="810300"/>
          </a:xfrm>
          <a:prstGeom prst="rect">
            <a:avLst/>
          </a:prstGeom>
          <a:effectLst>
            <a:outerShdw rotWithShape="0" algn="bl" dir="5400000" dist="19050">
              <a:schemeClr val="dk1">
                <a:alpha val="20000"/>
              </a:schemeClr>
            </a:outerShdw>
          </a:effectLst>
        </p:spPr>
        <p:txBody>
          <a:bodyPr anchorCtr="0" anchor="t" bIns="0" lIns="0" spcFirstLastPara="1" rIns="0" wrap="square" tIns="0">
            <a:noAutofit/>
          </a:bodyPr>
          <a:lstStyle>
            <a:lvl1pPr lvl="0" rtl="0" algn="ctr">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rtl="0" algn="ctr">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rtl="0" algn="ctr">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rtl="0" algn="ctr">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rtl="0" algn="ctr">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rtl="0" algn="ctr">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rtl="0" algn="ctr">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rtl="0" algn="ctr">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rtl="0" algn="ctr">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2"/>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2"/>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95" name="Google Shape;95;p2"/>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2"/>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2"/>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120" name="Google Shape;120;p2"/>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2"/>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147" name="Google Shape;147;p2"/>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148" name="Google Shape;148;p2"/>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149" name="Google Shape;149;p2"/>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2"/>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202" name="Shape 1202"/>
        <p:cNvGrpSpPr/>
        <p:nvPr/>
      </p:nvGrpSpPr>
      <p:grpSpPr>
        <a:xfrm>
          <a:off x="0" y="0"/>
          <a:ext cx="0" cy="0"/>
          <a:chOff x="0" y="0"/>
          <a:chExt cx="0" cy="0"/>
        </a:xfrm>
      </p:grpSpPr>
      <p:sp>
        <p:nvSpPr>
          <p:cNvPr id="1203" name="Google Shape;1203;p11"/>
          <p:cNvSpPr txBox="1"/>
          <p:nvPr>
            <p:ph type="title"/>
          </p:nvPr>
        </p:nvSpPr>
        <p:spPr>
          <a:xfrm>
            <a:off x="702900" y="760925"/>
            <a:ext cx="5660100" cy="4713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204" name="Google Shape;1204;p11"/>
          <p:cNvSpPr txBox="1"/>
          <p:nvPr>
            <p:ph idx="1" type="body"/>
          </p:nvPr>
        </p:nvSpPr>
        <p:spPr>
          <a:xfrm>
            <a:off x="702900" y="1430150"/>
            <a:ext cx="2644500" cy="3026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1205" name="Google Shape;1205;p11"/>
          <p:cNvSpPr txBox="1"/>
          <p:nvPr>
            <p:ph idx="2" type="body"/>
          </p:nvPr>
        </p:nvSpPr>
        <p:spPr>
          <a:xfrm>
            <a:off x="3718448" y="1430150"/>
            <a:ext cx="2644500" cy="3026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1206" name="Google Shape;1206;p11"/>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207" name="Google Shape;1207;p11"/>
          <p:cNvGrpSpPr/>
          <p:nvPr/>
        </p:nvGrpSpPr>
        <p:grpSpPr>
          <a:xfrm>
            <a:off x="278809" y="823842"/>
            <a:ext cx="288376" cy="330267"/>
            <a:chOff x="3462796" y="2555878"/>
            <a:chExt cx="157798" cy="180711"/>
          </a:xfrm>
        </p:grpSpPr>
        <p:sp>
          <p:nvSpPr>
            <p:cNvPr id="1208" name="Google Shape;1208;p11"/>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11"/>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11"/>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11"/>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2" name="Google Shape;1212;p11"/>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3" name="Google Shape;1213;p11"/>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14" name="Google Shape;1214;p11"/>
          <p:cNvGrpSpPr/>
          <p:nvPr/>
        </p:nvGrpSpPr>
        <p:grpSpPr>
          <a:xfrm>
            <a:off x="6196930" y="-29"/>
            <a:ext cx="2985505" cy="4610466"/>
            <a:chOff x="6196930" y="-29"/>
            <a:chExt cx="2985505" cy="4610466"/>
          </a:xfrm>
        </p:grpSpPr>
        <p:grpSp>
          <p:nvGrpSpPr>
            <p:cNvPr id="1215" name="Google Shape;1215;p11"/>
            <p:cNvGrpSpPr/>
            <p:nvPr/>
          </p:nvGrpSpPr>
          <p:grpSpPr>
            <a:xfrm>
              <a:off x="7737776" y="-17"/>
              <a:ext cx="448629" cy="4610455"/>
              <a:chOff x="6798998" y="-1296139"/>
              <a:chExt cx="476555" cy="4897445"/>
            </a:xfrm>
          </p:grpSpPr>
          <p:sp>
            <p:nvSpPr>
              <p:cNvPr id="1216" name="Google Shape;1216;p11"/>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7" name="Google Shape;1217;p11"/>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11"/>
            <p:cNvGrpSpPr/>
            <p:nvPr/>
          </p:nvGrpSpPr>
          <p:grpSpPr>
            <a:xfrm>
              <a:off x="8636876" y="46"/>
              <a:ext cx="382387" cy="1450044"/>
              <a:chOff x="5578966" y="2422197"/>
              <a:chExt cx="406190" cy="1540306"/>
            </a:xfrm>
          </p:grpSpPr>
          <p:sp>
            <p:nvSpPr>
              <p:cNvPr id="1219" name="Google Shape;1219;p11"/>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0" name="Google Shape;1220;p11"/>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p11"/>
            <p:cNvGrpSpPr/>
            <p:nvPr/>
          </p:nvGrpSpPr>
          <p:grpSpPr>
            <a:xfrm>
              <a:off x="8035385" y="23"/>
              <a:ext cx="439174" cy="2683136"/>
              <a:chOff x="6176324" y="940075"/>
              <a:chExt cx="466512" cy="2850155"/>
            </a:xfrm>
          </p:grpSpPr>
          <p:sp>
            <p:nvSpPr>
              <p:cNvPr id="1222" name="Google Shape;1222;p11"/>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3" name="Google Shape;1223;p11"/>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4" name="Google Shape;1224;p11"/>
            <p:cNvGrpSpPr/>
            <p:nvPr/>
          </p:nvGrpSpPr>
          <p:grpSpPr>
            <a:xfrm>
              <a:off x="6363022" y="42"/>
              <a:ext cx="160482" cy="1242299"/>
              <a:chOff x="7576714" y="2009363"/>
              <a:chExt cx="170472" cy="1319629"/>
            </a:xfrm>
          </p:grpSpPr>
          <p:sp>
            <p:nvSpPr>
              <p:cNvPr id="1225" name="Google Shape;1225;p11"/>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11"/>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11"/>
            <p:cNvGrpSpPr/>
            <p:nvPr/>
          </p:nvGrpSpPr>
          <p:grpSpPr>
            <a:xfrm>
              <a:off x="6999976" y="11"/>
              <a:ext cx="271476" cy="3307837"/>
              <a:chOff x="7883572" y="308161"/>
              <a:chExt cx="288375" cy="3513742"/>
            </a:xfrm>
          </p:grpSpPr>
          <p:sp>
            <p:nvSpPr>
              <p:cNvPr id="1228" name="Google Shape;1228;p11"/>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11"/>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11"/>
            <p:cNvGrpSpPr/>
            <p:nvPr/>
          </p:nvGrpSpPr>
          <p:grpSpPr>
            <a:xfrm>
              <a:off x="6827964" y="636458"/>
              <a:ext cx="230791" cy="243118"/>
              <a:chOff x="3770248" y="2527300"/>
              <a:chExt cx="180404" cy="190055"/>
            </a:xfrm>
          </p:grpSpPr>
          <p:sp>
            <p:nvSpPr>
              <p:cNvPr id="1231" name="Google Shape;1231;p1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2" name="Google Shape;1232;p1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3" name="Google Shape;1233;p1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4" name="Google Shape;1234;p1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35" name="Google Shape;1235;p11"/>
            <p:cNvGrpSpPr/>
            <p:nvPr/>
          </p:nvGrpSpPr>
          <p:grpSpPr>
            <a:xfrm>
              <a:off x="8763367" y="2641902"/>
              <a:ext cx="230809" cy="243156"/>
              <a:chOff x="3770248" y="2527300"/>
              <a:chExt cx="180404" cy="190055"/>
            </a:xfrm>
          </p:grpSpPr>
          <p:sp>
            <p:nvSpPr>
              <p:cNvPr id="1236" name="Google Shape;1236;p1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1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8" name="Google Shape;1238;p1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1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40" name="Google Shape;1240;p11"/>
            <p:cNvGrpSpPr/>
            <p:nvPr/>
          </p:nvGrpSpPr>
          <p:grpSpPr>
            <a:xfrm rot="5400000">
              <a:off x="8655427" y="4253521"/>
              <a:ext cx="201871" cy="231166"/>
              <a:chOff x="3462796" y="2555878"/>
              <a:chExt cx="157798" cy="180711"/>
            </a:xfrm>
          </p:grpSpPr>
          <p:sp>
            <p:nvSpPr>
              <p:cNvPr id="1241" name="Google Shape;1241;p11"/>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11"/>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3" name="Google Shape;1243;p11"/>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11"/>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11"/>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6" name="Google Shape;1246;p11"/>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47" name="Google Shape;1247;p11"/>
            <p:cNvGrpSpPr/>
            <p:nvPr/>
          </p:nvGrpSpPr>
          <p:grpSpPr>
            <a:xfrm rot="-2700000">
              <a:off x="7375305" y="1863439"/>
              <a:ext cx="169840" cy="178926"/>
              <a:chOff x="3770248" y="2527300"/>
              <a:chExt cx="180404" cy="190055"/>
            </a:xfrm>
          </p:grpSpPr>
          <p:sp>
            <p:nvSpPr>
              <p:cNvPr id="1248" name="Google Shape;1248;p1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9" name="Google Shape;1249;p1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1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1" name="Google Shape;1251;p1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52" name="Google Shape;1252;p11"/>
            <p:cNvGrpSpPr/>
            <p:nvPr/>
          </p:nvGrpSpPr>
          <p:grpSpPr>
            <a:xfrm>
              <a:off x="6800134" y="23"/>
              <a:ext cx="985363" cy="1665685"/>
              <a:chOff x="2484475" y="1329455"/>
              <a:chExt cx="1046700" cy="1769370"/>
            </a:xfrm>
          </p:grpSpPr>
          <p:sp>
            <p:nvSpPr>
              <p:cNvPr id="1253" name="Google Shape;1253;p11"/>
              <p:cNvSpPr/>
              <p:nvPr/>
            </p:nvSpPr>
            <p:spPr>
              <a:xfrm>
                <a:off x="2484475" y="2052125"/>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1"/>
              <p:cNvSpPr/>
              <p:nvPr/>
            </p:nvSpPr>
            <p:spPr>
              <a:xfrm>
                <a:off x="2643144" y="2210793"/>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5" name="Google Shape;1255;p11"/>
              <p:cNvGrpSpPr/>
              <p:nvPr/>
            </p:nvGrpSpPr>
            <p:grpSpPr>
              <a:xfrm>
                <a:off x="2769703" y="1329455"/>
                <a:ext cx="510180" cy="1483501"/>
                <a:chOff x="1818382" y="2433081"/>
                <a:chExt cx="466728" cy="1357150"/>
              </a:xfrm>
            </p:grpSpPr>
            <p:grpSp>
              <p:nvGrpSpPr>
                <p:cNvPr id="1256" name="Google Shape;1256;p11"/>
                <p:cNvGrpSpPr/>
                <p:nvPr/>
              </p:nvGrpSpPr>
              <p:grpSpPr>
                <a:xfrm>
                  <a:off x="1818382" y="2971595"/>
                  <a:ext cx="466728" cy="818636"/>
                  <a:chOff x="1818382" y="2942618"/>
                  <a:chExt cx="466728" cy="818636"/>
                </a:xfrm>
              </p:grpSpPr>
              <p:sp>
                <p:nvSpPr>
                  <p:cNvPr id="1257" name="Google Shape;1257;p11"/>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11"/>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11"/>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60" name="Google Shape;1260;p11"/>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1" name="Google Shape;1261;p11"/>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1262" name="Google Shape;1262;p11"/>
            <p:cNvGrpSpPr/>
            <p:nvPr/>
          </p:nvGrpSpPr>
          <p:grpSpPr>
            <a:xfrm>
              <a:off x="8330194" y="-10"/>
              <a:ext cx="852241" cy="2641273"/>
              <a:chOff x="3961868" y="-891976"/>
              <a:chExt cx="905291" cy="2805686"/>
            </a:xfrm>
          </p:grpSpPr>
          <p:grpSp>
            <p:nvGrpSpPr>
              <p:cNvPr id="1263" name="Google Shape;1263;p11"/>
              <p:cNvGrpSpPr/>
              <p:nvPr/>
            </p:nvGrpSpPr>
            <p:grpSpPr>
              <a:xfrm>
                <a:off x="3961868" y="1008419"/>
                <a:ext cx="905291" cy="905291"/>
                <a:chOff x="764100" y="3623300"/>
                <a:chExt cx="1046700" cy="1046700"/>
              </a:xfrm>
            </p:grpSpPr>
            <p:sp>
              <p:nvSpPr>
                <p:cNvPr id="1264" name="Google Shape;1264;p11"/>
                <p:cNvSpPr/>
                <p:nvPr/>
              </p:nvSpPr>
              <p:spPr>
                <a:xfrm>
                  <a:off x="764100" y="3623300"/>
                  <a:ext cx="1046700" cy="10467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1"/>
                <p:cNvSpPr/>
                <p:nvPr/>
              </p:nvSpPr>
              <p:spPr>
                <a:xfrm>
                  <a:off x="922769" y="3781968"/>
                  <a:ext cx="729300" cy="7293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6" name="Google Shape;1266;p11"/>
              <p:cNvGrpSpPr/>
              <p:nvPr/>
            </p:nvGrpSpPr>
            <p:grpSpPr>
              <a:xfrm>
                <a:off x="4155315" y="-891976"/>
                <a:ext cx="522826" cy="2613070"/>
                <a:chOff x="2447534" y="1219291"/>
                <a:chExt cx="478297" cy="2390513"/>
              </a:xfrm>
            </p:grpSpPr>
            <p:grpSp>
              <p:nvGrpSpPr>
                <p:cNvPr id="1267" name="Google Shape;1267;p11"/>
                <p:cNvGrpSpPr/>
                <p:nvPr/>
              </p:nvGrpSpPr>
              <p:grpSpPr>
                <a:xfrm>
                  <a:off x="2447534" y="1219291"/>
                  <a:ext cx="478297" cy="2390513"/>
                  <a:chOff x="2447534" y="1219291"/>
                  <a:chExt cx="478297" cy="2390513"/>
                </a:xfrm>
              </p:grpSpPr>
              <p:grpSp>
                <p:nvGrpSpPr>
                  <p:cNvPr id="1268" name="Google Shape;1268;p11"/>
                  <p:cNvGrpSpPr/>
                  <p:nvPr/>
                </p:nvGrpSpPr>
                <p:grpSpPr>
                  <a:xfrm>
                    <a:off x="2447534" y="2971595"/>
                    <a:ext cx="478297" cy="638209"/>
                    <a:chOff x="2447534" y="3081786"/>
                    <a:chExt cx="478297" cy="638209"/>
                  </a:xfrm>
                </p:grpSpPr>
                <p:sp>
                  <p:nvSpPr>
                    <p:cNvPr id="1269" name="Google Shape;1269;p11"/>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0" name="Google Shape;1270;p11"/>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1" name="Google Shape;1271;p11"/>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72" name="Google Shape;1272;p11"/>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3" name="Google Shape;1273;p11"/>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1274" name="Google Shape;1274;p11"/>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1275" name="Google Shape;1275;p11"/>
            <p:cNvGrpSpPr/>
            <p:nvPr/>
          </p:nvGrpSpPr>
          <p:grpSpPr>
            <a:xfrm>
              <a:off x="7811773" y="-2"/>
              <a:ext cx="492189" cy="1837864"/>
              <a:chOff x="5194218" y="-536312"/>
              <a:chExt cx="522827" cy="1952267"/>
            </a:xfrm>
          </p:grpSpPr>
          <p:grpSp>
            <p:nvGrpSpPr>
              <p:cNvPr id="1276" name="Google Shape;1276;p11"/>
              <p:cNvGrpSpPr/>
              <p:nvPr/>
            </p:nvGrpSpPr>
            <p:grpSpPr>
              <a:xfrm>
                <a:off x="5194218" y="893129"/>
                <a:ext cx="522827" cy="522827"/>
                <a:chOff x="764100" y="3623300"/>
                <a:chExt cx="1046700" cy="1046700"/>
              </a:xfrm>
            </p:grpSpPr>
            <p:sp>
              <p:nvSpPr>
                <p:cNvPr id="1277" name="Google Shape;1277;p11"/>
                <p:cNvSpPr/>
                <p:nvPr/>
              </p:nvSpPr>
              <p:spPr>
                <a:xfrm>
                  <a:off x="764100" y="3623300"/>
                  <a:ext cx="1046700" cy="10467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1"/>
                <p:cNvSpPr/>
                <p:nvPr/>
              </p:nvSpPr>
              <p:spPr>
                <a:xfrm>
                  <a:off x="922769" y="3781968"/>
                  <a:ext cx="729300" cy="7293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9" name="Google Shape;1279;p11"/>
              <p:cNvGrpSpPr/>
              <p:nvPr/>
            </p:nvGrpSpPr>
            <p:grpSpPr>
              <a:xfrm>
                <a:off x="5371921" y="-536312"/>
                <a:ext cx="182209" cy="1814066"/>
                <a:chOff x="3305183" y="1663032"/>
                <a:chExt cx="166690" cy="1659561"/>
              </a:xfrm>
            </p:grpSpPr>
            <p:grpSp>
              <p:nvGrpSpPr>
                <p:cNvPr id="1280" name="Google Shape;1280;p11"/>
                <p:cNvGrpSpPr/>
                <p:nvPr/>
              </p:nvGrpSpPr>
              <p:grpSpPr>
                <a:xfrm>
                  <a:off x="3305183" y="1663032"/>
                  <a:ext cx="166690" cy="1659561"/>
                  <a:chOff x="3305183" y="1663032"/>
                  <a:chExt cx="166690" cy="1659561"/>
                </a:xfrm>
              </p:grpSpPr>
              <p:grpSp>
                <p:nvGrpSpPr>
                  <p:cNvPr id="1281" name="Google Shape;1281;p11"/>
                  <p:cNvGrpSpPr/>
                  <p:nvPr/>
                </p:nvGrpSpPr>
                <p:grpSpPr>
                  <a:xfrm>
                    <a:off x="3305183" y="2971595"/>
                    <a:ext cx="166690" cy="350998"/>
                    <a:chOff x="3305183" y="3146560"/>
                    <a:chExt cx="166690" cy="350998"/>
                  </a:xfrm>
                </p:grpSpPr>
                <p:sp>
                  <p:nvSpPr>
                    <p:cNvPr id="1282" name="Google Shape;1282;p11"/>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11"/>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4" name="Google Shape;1284;p11"/>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85" name="Google Shape;1285;p11"/>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6" name="Google Shape;1286;p11"/>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1287" name="Google Shape;1287;p11"/>
            <p:cNvGrpSpPr/>
            <p:nvPr/>
          </p:nvGrpSpPr>
          <p:grpSpPr>
            <a:xfrm>
              <a:off x="8018879" y="-29"/>
              <a:ext cx="810166" cy="4470272"/>
              <a:chOff x="7824797" y="-1724181"/>
              <a:chExt cx="860597" cy="4748536"/>
            </a:xfrm>
          </p:grpSpPr>
          <p:grpSp>
            <p:nvGrpSpPr>
              <p:cNvPr id="1288" name="Google Shape;1288;p11"/>
              <p:cNvGrpSpPr/>
              <p:nvPr/>
            </p:nvGrpSpPr>
            <p:grpSpPr>
              <a:xfrm>
                <a:off x="7824797" y="1891931"/>
                <a:ext cx="860597" cy="1132425"/>
                <a:chOff x="764100" y="3623300"/>
                <a:chExt cx="1046700" cy="1046700"/>
              </a:xfrm>
            </p:grpSpPr>
            <p:sp>
              <p:nvSpPr>
                <p:cNvPr id="1289" name="Google Shape;1289;p11"/>
                <p:cNvSpPr/>
                <p:nvPr/>
              </p:nvSpPr>
              <p:spPr>
                <a:xfrm>
                  <a:off x="764100" y="3623300"/>
                  <a:ext cx="1046700" cy="10467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1"/>
                <p:cNvSpPr/>
                <p:nvPr/>
              </p:nvSpPr>
              <p:spPr>
                <a:xfrm>
                  <a:off x="922769" y="3781968"/>
                  <a:ext cx="729300" cy="7293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1" name="Google Shape;1291;p11"/>
              <p:cNvGrpSpPr/>
              <p:nvPr/>
            </p:nvGrpSpPr>
            <p:grpSpPr>
              <a:xfrm>
                <a:off x="8100547" y="-1724181"/>
                <a:ext cx="300376" cy="4529867"/>
                <a:chOff x="3792712" y="-322375"/>
                <a:chExt cx="274793" cy="4144055"/>
              </a:xfrm>
            </p:grpSpPr>
            <p:grpSp>
              <p:nvGrpSpPr>
                <p:cNvPr id="1292" name="Google Shape;1292;p11"/>
                <p:cNvGrpSpPr/>
                <p:nvPr/>
              </p:nvGrpSpPr>
              <p:grpSpPr>
                <a:xfrm>
                  <a:off x="3792712" y="-322375"/>
                  <a:ext cx="274793" cy="4144055"/>
                  <a:chOff x="3792712" y="-322375"/>
                  <a:chExt cx="274793" cy="4144055"/>
                </a:xfrm>
              </p:grpSpPr>
              <p:grpSp>
                <p:nvGrpSpPr>
                  <p:cNvPr id="1293" name="Google Shape;1293;p11"/>
                  <p:cNvGrpSpPr/>
                  <p:nvPr/>
                </p:nvGrpSpPr>
                <p:grpSpPr>
                  <a:xfrm>
                    <a:off x="3792712" y="2971595"/>
                    <a:ext cx="274793" cy="850085"/>
                    <a:chOff x="3792712" y="2879468"/>
                    <a:chExt cx="274793" cy="850085"/>
                  </a:xfrm>
                </p:grpSpPr>
                <p:sp>
                  <p:nvSpPr>
                    <p:cNvPr id="1294" name="Google Shape;1294;p11"/>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11"/>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11"/>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97" name="Google Shape;1297;p11"/>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8" name="Google Shape;1298;p11"/>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1299" name="Google Shape;1299;p11"/>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1300" name="Google Shape;1300;p11"/>
            <p:cNvGrpSpPr/>
            <p:nvPr/>
          </p:nvGrpSpPr>
          <p:grpSpPr>
            <a:xfrm>
              <a:off x="7184797" y="-17"/>
              <a:ext cx="985363" cy="3905971"/>
              <a:chOff x="1192601" y="-1724180"/>
              <a:chExt cx="1046700" cy="4149108"/>
            </a:xfrm>
          </p:grpSpPr>
          <p:grpSp>
            <p:nvGrpSpPr>
              <p:cNvPr id="1301" name="Google Shape;1301;p11"/>
              <p:cNvGrpSpPr/>
              <p:nvPr/>
            </p:nvGrpSpPr>
            <p:grpSpPr>
              <a:xfrm>
                <a:off x="1192601" y="1378228"/>
                <a:ext cx="1046700" cy="1046700"/>
                <a:chOff x="764100" y="3623300"/>
                <a:chExt cx="1046700" cy="1046700"/>
              </a:xfrm>
            </p:grpSpPr>
            <p:sp>
              <p:nvSpPr>
                <p:cNvPr id="1302" name="Google Shape;1302;p11"/>
                <p:cNvSpPr/>
                <p:nvPr/>
              </p:nvSpPr>
              <p:spPr>
                <a:xfrm>
                  <a:off x="764100" y="3623300"/>
                  <a:ext cx="1046700" cy="10467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1"/>
                <p:cNvSpPr/>
                <p:nvPr/>
              </p:nvSpPr>
              <p:spPr>
                <a:xfrm>
                  <a:off x="922769" y="3781968"/>
                  <a:ext cx="729300" cy="7293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11"/>
              <p:cNvGrpSpPr/>
              <p:nvPr/>
            </p:nvGrpSpPr>
            <p:grpSpPr>
              <a:xfrm>
                <a:off x="1417979" y="-1724180"/>
                <a:ext cx="580390" cy="3855366"/>
                <a:chOff x="522260" y="372820"/>
                <a:chExt cx="530958" cy="3527002"/>
              </a:xfrm>
            </p:grpSpPr>
            <p:grpSp>
              <p:nvGrpSpPr>
                <p:cNvPr id="1305" name="Google Shape;1305;p11"/>
                <p:cNvGrpSpPr/>
                <p:nvPr/>
              </p:nvGrpSpPr>
              <p:grpSpPr>
                <a:xfrm>
                  <a:off x="522260" y="372820"/>
                  <a:ext cx="530958" cy="3527002"/>
                  <a:chOff x="522260" y="372820"/>
                  <a:chExt cx="530958" cy="3527002"/>
                </a:xfrm>
              </p:grpSpPr>
              <p:grpSp>
                <p:nvGrpSpPr>
                  <p:cNvPr id="1306" name="Google Shape;1306;p11"/>
                  <p:cNvGrpSpPr/>
                  <p:nvPr/>
                </p:nvGrpSpPr>
                <p:grpSpPr>
                  <a:xfrm>
                    <a:off x="522260" y="2971595"/>
                    <a:ext cx="530958" cy="928227"/>
                    <a:chOff x="522260" y="2971595"/>
                    <a:chExt cx="530958" cy="928227"/>
                  </a:xfrm>
                </p:grpSpPr>
                <p:sp>
                  <p:nvSpPr>
                    <p:cNvPr id="1307" name="Google Shape;1307;p11"/>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8" name="Google Shape;1308;p11"/>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11"/>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11"/>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11" name="Google Shape;1311;p11"/>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2" name="Google Shape;1312;p11"/>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1313" name="Google Shape;1313;p11"/>
            <p:cNvGrpSpPr/>
            <p:nvPr/>
          </p:nvGrpSpPr>
          <p:grpSpPr>
            <a:xfrm>
              <a:off x="6196930" y="7"/>
              <a:ext cx="985363" cy="2629685"/>
              <a:chOff x="6010934" y="1"/>
              <a:chExt cx="1046700" cy="2793377"/>
            </a:xfrm>
          </p:grpSpPr>
          <p:grpSp>
            <p:nvGrpSpPr>
              <p:cNvPr id="1314" name="Google Shape;1314;p11"/>
              <p:cNvGrpSpPr/>
              <p:nvPr/>
            </p:nvGrpSpPr>
            <p:grpSpPr>
              <a:xfrm>
                <a:off x="6010934" y="1746678"/>
                <a:ext cx="1046700" cy="1046700"/>
                <a:chOff x="764100" y="3623300"/>
                <a:chExt cx="1046700" cy="1046700"/>
              </a:xfrm>
            </p:grpSpPr>
            <p:sp>
              <p:nvSpPr>
                <p:cNvPr id="1315" name="Google Shape;1315;p11"/>
                <p:cNvSpPr/>
                <p:nvPr/>
              </p:nvSpPr>
              <p:spPr>
                <a:xfrm>
                  <a:off x="764100" y="3623300"/>
                  <a:ext cx="1046700" cy="10467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1"/>
                <p:cNvSpPr/>
                <p:nvPr/>
              </p:nvSpPr>
              <p:spPr>
                <a:xfrm>
                  <a:off x="922769" y="3781968"/>
                  <a:ext cx="729300" cy="7293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11"/>
              <p:cNvGrpSpPr/>
              <p:nvPr/>
            </p:nvGrpSpPr>
            <p:grpSpPr>
              <a:xfrm>
                <a:off x="6308747" y="1"/>
                <a:ext cx="441786" cy="2571886"/>
                <a:chOff x="1121941" y="1609666"/>
                <a:chExt cx="404159" cy="2352837"/>
              </a:xfrm>
            </p:grpSpPr>
            <p:grpSp>
              <p:nvGrpSpPr>
                <p:cNvPr id="1318" name="Google Shape;1318;p11"/>
                <p:cNvGrpSpPr/>
                <p:nvPr/>
              </p:nvGrpSpPr>
              <p:grpSpPr>
                <a:xfrm>
                  <a:off x="1121941" y="1609666"/>
                  <a:ext cx="404159" cy="2352837"/>
                  <a:chOff x="1121941" y="1609666"/>
                  <a:chExt cx="404159" cy="2352837"/>
                </a:xfrm>
              </p:grpSpPr>
              <p:grpSp>
                <p:nvGrpSpPr>
                  <p:cNvPr id="1319" name="Google Shape;1319;p11"/>
                  <p:cNvGrpSpPr/>
                  <p:nvPr/>
                </p:nvGrpSpPr>
                <p:grpSpPr>
                  <a:xfrm>
                    <a:off x="1121941" y="2971595"/>
                    <a:ext cx="404159" cy="990908"/>
                    <a:chOff x="1121941" y="2969319"/>
                    <a:chExt cx="404159" cy="990908"/>
                  </a:xfrm>
                </p:grpSpPr>
                <p:sp>
                  <p:nvSpPr>
                    <p:cNvPr id="1320" name="Google Shape;1320;p11"/>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11"/>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11"/>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11"/>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24" name="Google Shape;1324;p11"/>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5" name="Google Shape;1325;p11"/>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1326" name="Google Shape;1326;p11"/>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1327" name="Google Shape;1327;p11"/>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1328" name="Google Shape;1328;p11"/>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1329" name="Google Shape;1329;p11"/>
            <p:cNvGrpSpPr/>
            <p:nvPr/>
          </p:nvGrpSpPr>
          <p:grpSpPr>
            <a:xfrm>
              <a:off x="7192739" y="3730341"/>
              <a:ext cx="148551" cy="170121"/>
              <a:chOff x="3462796" y="2555878"/>
              <a:chExt cx="157798" cy="180711"/>
            </a:xfrm>
          </p:grpSpPr>
          <p:sp>
            <p:nvSpPr>
              <p:cNvPr id="1330" name="Google Shape;1330;p11"/>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11"/>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11"/>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11"/>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11"/>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11"/>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336" name="Shape 1336"/>
        <p:cNvGrpSpPr/>
        <p:nvPr/>
      </p:nvGrpSpPr>
      <p:grpSpPr>
        <a:xfrm>
          <a:off x="0" y="0"/>
          <a:ext cx="0" cy="0"/>
          <a:chOff x="0" y="0"/>
          <a:chExt cx="0" cy="0"/>
        </a:xfrm>
      </p:grpSpPr>
      <p:sp>
        <p:nvSpPr>
          <p:cNvPr id="1337" name="Google Shape;1337;p12"/>
          <p:cNvSpPr txBox="1"/>
          <p:nvPr>
            <p:ph type="title"/>
          </p:nvPr>
        </p:nvSpPr>
        <p:spPr>
          <a:xfrm>
            <a:off x="702900" y="760925"/>
            <a:ext cx="5660100" cy="4713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338" name="Google Shape;1338;p12"/>
          <p:cNvSpPr txBox="1"/>
          <p:nvPr>
            <p:ph idx="1" type="body"/>
          </p:nvPr>
        </p:nvSpPr>
        <p:spPr>
          <a:xfrm>
            <a:off x="702900" y="1430150"/>
            <a:ext cx="1964400" cy="32565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1339" name="Google Shape;1339;p12"/>
          <p:cNvSpPr txBox="1"/>
          <p:nvPr>
            <p:ph idx="2" type="body"/>
          </p:nvPr>
        </p:nvSpPr>
        <p:spPr>
          <a:xfrm>
            <a:off x="2873451" y="1430150"/>
            <a:ext cx="1964400" cy="32565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1340" name="Google Shape;1340;p12"/>
          <p:cNvSpPr txBox="1"/>
          <p:nvPr>
            <p:ph idx="3" type="body"/>
          </p:nvPr>
        </p:nvSpPr>
        <p:spPr>
          <a:xfrm>
            <a:off x="5044003" y="1430150"/>
            <a:ext cx="1964400" cy="32565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1341" name="Google Shape;1341;p12"/>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342" name="Google Shape;1342;p12"/>
          <p:cNvGrpSpPr/>
          <p:nvPr/>
        </p:nvGrpSpPr>
        <p:grpSpPr>
          <a:xfrm>
            <a:off x="6800134" y="-29"/>
            <a:ext cx="2382301" cy="4610466"/>
            <a:chOff x="6800134" y="-29"/>
            <a:chExt cx="2382301" cy="4610466"/>
          </a:xfrm>
        </p:grpSpPr>
        <p:grpSp>
          <p:nvGrpSpPr>
            <p:cNvPr id="1343" name="Google Shape;1343;p12"/>
            <p:cNvGrpSpPr/>
            <p:nvPr/>
          </p:nvGrpSpPr>
          <p:grpSpPr>
            <a:xfrm>
              <a:off x="7737776" y="-17"/>
              <a:ext cx="448629" cy="4610455"/>
              <a:chOff x="6798998" y="-1296139"/>
              <a:chExt cx="476555" cy="4897445"/>
            </a:xfrm>
          </p:grpSpPr>
          <p:sp>
            <p:nvSpPr>
              <p:cNvPr id="1344" name="Google Shape;1344;p12"/>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12"/>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6" name="Google Shape;1346;p12"/>
            <p:cNvGrpSpPr/>
            <p:nvPr/>
          </p:nvGrpSpPr>
          <p:grpSpPr>
            <a:xfrm>
              <a:off x="8636876" y="46"/>
              <a:ext cx="382387" cy="1450044"/>
              <a:chOff x="5578966" y="2422197"/>
              <a:chExt cx="406190" cy="1540306"/>
            </a:xfrm>
          </p:grpSpPr>
          <p:sp>
            <p:nvSpPr>
              <p:cNvPr id="1347" name="Google Shape;1347;p12"/>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12"/>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9" name="Google Shape;1349;p12"/>
            <p:cNvGrpSpPr/>
            <p:nvPr/>
          </p:nvGrpSpPr>
          <p:grpSpPr>
            <a:xfrm>
              <a:off x="8035385" y="23"/>
              <a:ext cx="439174" cy="2683136"/>
              <a:chOff x="6176324" y="940075"/>
              <a:chExt cx="466512" cy="2850155"/>
            </a:xfrm>
          </p:grpSpPr>
          <p:sp>
            <p:nvSpPr>
              <p:cNvPr id="1350" name="Google Shape;1350;p12"/>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12"/>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2" name="Google Shape;1352;p12"/>
            <p:cNvGrpSpPr/>
            <p:nvPr/>
          </p:nvGrpSpPr>
          <p:grpSpPr>
            <a:xfrm>
              <a:off x="6999976" y="11"/>
              <a:ext cx="271476" cy="3307837"/>
              <a:chOff x="7883572" y="308161"/>
              <a:chExt cx="288375" cy="3513742"/>
            </a:xfrm>
          </p:grpSpPr>
          <p:sp>
            <p:nvSpPr>
              <p:cNvPr id="1353" name="Google Shape;1353;p12"/>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12"/>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5" name="Google Shape;1355;p12"/>
            <p:cNvGrpSpPr/>
            <p:nvPr/>
          </p:nvGrpSpPr>
          <p:grpSpPr>
            <a:xfrm>
              <a:off x="6827964" y="636458"/>
              <a:ext cx="230791" cy="243118"/>
              <a:chOff x="3770248" y="2527300"/>
              <a:chExt cx="180404" cy="190055"/>
            </a:xfrm>
          </p:grpSpPr>
          <p:sp>
            <p:nvSpPr>
              <p:cNvPr id="1356" name="Google Shape;1356;p1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1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1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1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0" name="Google Shape;1360;p12"/>
            <p:cNvGrpSpPr/>
            <p:nvPr/>
          </p:nvGrpSpPr>
          <p:grpSpPr>
            <a:xfrm>
              <a:off x="8763367" y="2641902"/>
              <a:ext cx="230809" cy="243156"/>
              <a:chOff x="3770248" y="2527300"/>
              <a:chExt cx="180404" cy="190055"/>
            </a:xfrm>
          </p:grpSpPr>
          <p:sp>
            <p:nvSpPr>
              <p:cNvPr id="1361" name="Google Shape;1361;p1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1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1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1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5" name="Google Shape;1365;p12"/>
            <p:cNvGrpSpPr/>
            <p:nvPr/>
          </p:nvGrpSpPr>
          <p:grpSpPr>
            <a:xfrm rot="5400000">
              <a:off x="8655427" y="4253521"/>
              <a:ext cx="201871" cy="231166"/>
              <a:chOff x="3462796" y="2555878"/>
              <a:chExt cx="157798" cy="180711"/>
            </a:xfrm>
          </p:grpSpPr>
          <p:sp>
            <p:nvSpPr>
              <p:cNvPr id="1366" name="Google Shape;1366;p1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1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1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1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1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1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72" name="Google Shape;1372;p12"/>
            <p:cNvGrpSpPr/>
            <p:nvPr/>
          </p:nvGrpSpPr>
          <p:grpSpPr>
            <a:xfrm rot="-2700000">
              <a:off x="7375305" y="1863439"/>
              <a:ext cx="169840" cy="178926"/>
              <a:chOff x="3770248" y="2527300"/>
              <a:chExt cx="180404" cy="190055"/>
            </a:xfrm>
          </p:grpSpPr>
          <p:sp>
            <p:nvSpPr>
              <p:cNvPr id="1373" name="Google Shape;1373;p1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1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1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1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77" name="Google Shape;1377;p12"/>
            <p:cNvGrpSpPr/>
            <p:nvPr/>
          </p:nvGrpSpPr>
          <p:grpSpPr>
            <a:xfrm>
              <a:off x="6800134" y="23"/>
              <a:ext cx="985363" cy="1665685"/>
              <a:chOff x="2484475" y="1329455"/>
              <a:chExt cx="1046700" cy="1769370"/>
            </a:xfrm>
          </p:grpSpPr>
          <p:sp>
            <p:nvSpPr>
              <p:cNvPr id="1378" name="Google Shape;1378;p12"/>
              <p:cNvSpPr/>
              <p:nvPr/>
            </p:nvSpPr>
            <p:spPr>
              <a:xfrm>
                <a:off x="2484475" y="2052125"/>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2"/>
              <p:cNvSpPr/>
              <p:nvPr/>
            </p:nvSpPr>
            <p:spPr>
              <a:xfrm>
                <a:off x="2643144" y="2210793"/>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0" name="Google Shape;1380;p12"/>
              <p:cNvGrpSpPr/>
              <p:nvPr/>
            </p:nvGrpSpPr>
            <p:grpSpPr>
              <a:xfrm>
                <a:off x="2769703" y="1329455"/>
                <a:ext cx="510180" cy="1483501"/>
                <a:chOff x="1818382" y="2433081"/>
                <a:chExt cx="466728" cy="1357150"/>
              </a:xfrm>
            </p:grpSpPr>
            <p:grpSp>
              <p:nvGrpSpPr>
                <p:cNvPr id="1381" name="Google Shape;1381;p12"/>
                <p:cNvGrpSpPr/>
                <p:nvPr/>
              </p:nvGrpSpPr>
              <p:grpSpPr>
                <a:xfrm>
                  <a:off x="1818382" y="2971595"/>
                  <a:ext cx="466728" cy="818636"/>
                  <a:chOff x="1818382" y="2942618"/>
                  <a:chExt cx="466728" cy="818636"/>
                </a:xfrm>
              </p:grpSpPr>
              <p:sp>
                <p:nvSpPr>
                  <p:cNvPr id="1382" name="Google Shape;1382;p12"/>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12"/>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12"/>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85" name="Google Shape;1385;p12"/>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6" name="Google Shape;1386;p12"/>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1387" name="Google Shape;1387;p12"/>
            <p:cNvGrpSpPr/>
            <p:nvPr/>
          </p:nvGrpSpPr>
          <p:grpSpPr>
            <a:xfrm>
              <a:off x="8330194" y="-10"/>
              <a:ext cx="852241" cy="2641273"/>
              <a:chOff x="3961868" y="-891976"/>
              <a:chExt cx="905291" cy="2805686"/>
            </a:xfrm>
          </p:grpSpPr>
          <p:grpSp>
            <p:nvGrpSpPr>
              <p:cNvPr id="1388" name="Google Shape;1388;p12"/>
              <p:cNvGrpSpPr/>
              <p:nvPr/>
            </p:nvGrpSpPr>
            <p:grpSpPr>
              <a:xfrm>
                <a:off x="3961868" y="1008419"/>
                <a:ext cx="905291" cy="905291"/>
                <a:chOff x="764100" y="3623300"/>
                <a:chExt cx="1046700" cy="1046700"/>
              </a:xfrm>
            </p:grpSpPr>
            <p:sp>
              <p:nvSpPr>
                <p:cNvPr id="1389" name="Google Shape;1389;p12"/>
                <p:cNvSpPr/>
                <p:nvPr/>
              </p:nvSpPr>
              <p:spPr>
                <a:xfrm>
                  <a:off x="764100" y="3623300"/>
                  <a:ext cx="1046700" cy="10467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2"/>
                <p:cNvSpPr/>
                <p:nvPr/>
              </p:nvSpPr>
              <p:spPr>
                <a:xfrm>
                  <a:off x="922769" y="3781968"/>
                  <a:ext cx="729300" cy="7293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1" name="Google Shape;1391;p12"/>
              <p:cNvGrpSpPr/>
              <p:nvPr/>
            </p:nvGrpSpPr>
            <p:grpSpPr>
              <a:xfrm>
                <a:off x="4155315" y="-891976"/>
                <a:ext cx="522826" cy="2613070"/>
                <a:chOff x="2447534" y="1219291"/>
                <a:chExt cx="478297" cy="2390513"/>
              </a:xfrm>
            </p:grpSpPr>
            <p:grpSp>
              <p:nvGrpSpPr>
                <p:cNvPr id="1392" name="Google Shape;1392;p12"/>
                <p:cNvGrpSpPr/>
                <p:nvPr/>
              </p:nvGrpSpPr>
              <p:grpSpPr>
                <a:xfrm>
                  <a:off x="2447534" y="1219291"/>
                  <a:ext cx="478297" cy="2390513"/>
                  <a:chOff x="2447534" y="1219291"/>
                  <a:chExt cx="478297" cy="2390513"/>
                </a:xfrm>
              </p:grpSpPr>
              <p:grpSp>
                <p:nvGrpSpPr>
                  <p:cNvPr id="1393" name="Google Shape;1393;p12"/>
                  <p:cNvGrpSpPr/>
                  <p:nvPr/>
                </p:nvGrpSpPr>
                <p:grpSpPr>
                  <a:xfrm>
                    <a:off x="2447534" y="2971595"/>
                    <a:ext cx="478297" cy="638209"/>
                    <a:chOff x="2447534" y="3081786"/>
                    <a:chExt cx="478297" cy="638209"/>
                  </a:xfrm>
                </p:grpSpPr>
                <p:sp>
                  <p:nvSpPr>
                    <p:cNvPr id="1394" name="Google Shape;1394;p12"/>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12"/>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12"/>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97" name="Google Shape;1397;p12"/>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8" name="Google Shape;1398;p12"/>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1399" name="Google Shape;1399;p12"/>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1400" name="Google Shape;1400;p12"/>
            <p:cNvGrpSpPr/>
            <p:nvPr/>
          </p:nvGrpSpPr>
          <p:grpSpPr>
            <a:xfrm>
              <a:off x="7811773" y="-2"/>
              <a:ext cx="492189" cy="1837864"/>
              <a:chOff x="5194218" y="-536312"/>
              <a:chExt cx="522827" cy="1952267"/>
            </a:xfrm>
          </p:grpSpPr>
          <p:grpSp>
            <p:nvGrpSpPr>
              <p:cNvPr id="1401" name="Google Shape;1401;p12"/>
              <p:cNvGrpSpPr/>
              <p:nvPr/>
            </p:nvGrpSpPr>
            <p:grpSpPr>
              <a:xfrm>
                <a:off x="5194218" y="893129"/>
                <a:ext cx="522827" cy="522827"/>
                <a:chOff x="764100" y="3623300"/>
                <a:chExt cx="1046700" cy="1046700"/>
              </a:xfrm>
            </p:grpSpPr>
            <p:sp>
              <p:nvSpPr>
                <p:cNvPr id="1402" name="Google Shape;1402;p12"/>
                <p:cNvSpPr/>
                <p:nvPr/>
              </p:nvSpPr>
              <p:spPr>
                <a:xfrm>
                  <a:off x="764100" y="3623300"/>
                  <a:ext cx="1046700" cy="10467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2"/>
                <p:cNvSpPr/>
                <p:nvPr/>
              </p:nvSpPr>
              <p:spPr>
                <a:xfrm>
                  <a:off x="922769" y="3781968"/>
                  <a:ext cx="729300" cy="7293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4" name="Google Shape;1404;p12"/>
              <p:cNvGrpSpPr/>
              <p:nvPr/>
            </p:nvGrpSpPr>
            <p:grpSpPr>
              <a:xfrm>
                <a:off x="5371921" y="-536312"/>
                <a:ext cx="182209" cy="1814066"/>
                <a:chOff x="3305183" y="1663032"/>
                <a:chExt cx="166690" cy="1659561"/>
              </a:xfrm>
            </p:grpSpPr>
            <p:grpSp>
              <p:nvGrpSpPr>
                <p:cNvPr id="1405" name="Google Shape;1405;p12"/>
                <p:cNvGrpSpPr/>
                <p:nvPr/>
              </p:nvGrpSpPr>
              <p:grpSpPr>
                <a:xfrm>
                  <a:off x="3305183" y="1663032"/>
                  <a:ext cx="166690" cy="1659561"/>
                  <a:chOff x="3305183" y="1663032"/>
                  <a:chExt cx="166690" cy="1659561"/>
                </a:xfrm>
              </p:grpSpPr>
              <p:grpSp>
                <p:nvGrpSpPr>
                  <p:cNvPr id="1406" name="Google Shape;1406;p12"/>
                  <p:cNvGrpSpPr/>
                  <p:nvPr/>
                </p:nvGrpSpPr>
                <p:grpSpPr>
                  <a:xfrm>
                    <a:off x="3305183" y="2971595"/>
                    <a:ext cx="166690" cy="350998"/>
                    <a:chOff x="3305183" y="3146560"/>
                    <a:chExt cx="166690" cy="350998"/>
                  </a:xfrm>
                </p:grpSpPr>
                <p:sp>
                  <p:nvSpPr>
                    <p:cNvPr id="1407" name="Google Shape;1407;p12"/>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8" name="Google Shape;1408;p12"/>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12"/>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10" name="Google Shape;1410;p12"/>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1" name="Google Shape;1411;p12"/>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1412" name="Google Shape;1412;p12"/>
            <p:cNvGrpSpPr/>
            <p:nvPr/>
          </p:nvGrpSpPr>
          <p:grpSpPr>
            <a:xfrm>
              <a:off x="8018879" y="-29"/>
              <a:ext cx="810166" cy="4470272"/>
              <a:chOff x="7824797" y="-1724181"/>
              <a:chExt cx="860597" cy="4748536"/>
            </a:xfrm>
          </p:grpSpPr>
          <p:grpSp>
            <p:nvGrpSpPr>
              <p:cNvPr id="1413" name="Google Shape;1413;p12"/>
              <p:cNvGrpSpPr/>
              <p:nvPr/>
            </p:nvGrpSpPr>
            <p:grpSpPr>
              <a:xfrm>
                <a:off x="7824797" y="1891931"/>
                <a:ext cx="860597" cy="1132425"/>
                <a:chOff x="764100" y="3623300"/>
                <a:chExt cx="1046700" cy="1046700"/>
              </a:xfrm>
            </p:grpSpPr>
            <p:sp>
              <p:nvSpPr>
                <p:cNvPr id="1414" name="Google Shape;1414;p12"/>
                <p:cNvSpPr/>
                <p:nvPr/>
              </p:nvSpPr>
              <p:spPr>
                <a:xfrm>
                  <a:off x="764100" y="3623300"/>
                  <a:ext cx="1046700" cy="10467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2"/>
                <p:cNvSpPr/>
                <p:nvPr/>
              </p:nvSpPr>
              <p:spPr>
                <a:xfrm>
                  <a:off x="922769" y="3781968"/>
                  <a:ext cx="729300" cy="7293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6" name="Google Shape;1416;p12"/>
              <p:cNvGrpSpPr/>
              <p:nvPr/>
            </p:nvGrpSpPr>
            <p:grpSpPr>
              <a:xfrm>
                <a:off x="8100547" y="-1724181"/>
                <a:ext cx="300376" cy="4529867"/>
                <a:chOff x="3792712" y="-322375"/>
                <a:chExt cx="274793" cy="4144055"/>
              </a:xfrm>
            </p:grpSpPr>
            <p:grpSp>
              <p:nvGrpSpPr>
                <p:cNvPr id="1417" name="Google Shape;1417;p12"/>
                <p:cNvGrpSpPr/>
                <p:nvPr/>
              </p:nvGrpSpPr>
              <p:grpSpPr>
                <a:xfrm>
                  <a:off x="3792712" y="-322375"/>
                  <a:ext cx="274793" cy="4144055"/>
                  <a:chOff x="3792712" y="-322375"/>
                  <a:chExt cx="274793" cy="4144055"/>
                </a:xfrm>
              </p:grpSpPr>
              <p:grpSp>
                <p:nvGrpSpPr>
                  <p:cNvPr id="1418" name="Google Shape;1418;p12"/>
                  <p:cNvGrpSpPr/>
                  <p:nvPr/>
                </p:nvGrpSpPr>
                <p:grpSpPr>
                  <a:xfrm>
                    <a:off x="3792712" y="2971595"/>
                    <a:ext cx="274793" cy="850085"/>
                    <a:chOff x="3792712" y="2879468"/>
                    <a:chExt cx="274793" cy="850085"/>
                  </a:xfrm>
                </p:grpSpPr>
                <p:sp>
                  <p:nvSpPr>
                    <p:cNvPr id="1419" name="Google Shape;1419;p12"/>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0" name="Google Shape;1420;p12"/>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1" name="Google Shape;1421;p12"/>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22" name="Google Shape;1422;p12"/>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3" name="Google Shape;1423;p12"/>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1424" name="Google Shape;1424;p12"/>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1425" name="Google Shape;1425;p12"/>
            <p:cNvGrpSpPr/>
            <p:nvPr/>
          </p:nvGrpSpPr>
          <p:grpSpPr>
            <a:xfrm>
              <a:off x="7184797" y="-17"/>
              <a:ext cx="985363" cy="3905971"/>
              <a:chOff x="1192601" y="-1724180"/>
              <a:chExt cx="1046700" cy="4149108"/>
            </a:xfrm>
          </p:grpSpPr>
          <p:grpSp>
            <p:nvGrpSpPr>
              <p:cNvPr id="1426" name="Google Shape;1426;p12"/>
              <p:cNvGrpSpPr/>
              <p:nvPr/>
            </p:nvGrpSpPr>
            <p:grpSpPr>
              <a:xfrm>
                <a:off x="1192601" y="1378228"/>
                <a:ext cx="1046700" cy="1046700"/>
                <a:chOff x="764100" y="3623300"/>
                <a:chExt cx="1046700" cy="1046700"/>
              </a:xfrm>
            </p:grpSpPr>
            <p:sp>
              <p:nvSpPr>
                <p:cNvPr id="1427" name="Google Shape;1427;p12"/>
                <p:cNvSpPr/>
                <p:nvPr/>
              </p:nvSpPr>
              <p:spPr>
                <a:xfrm>
                  <a:off x="764100" y="3623300"/>
                  <a:ext cx="1046700" cy="10467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2"/>
                <p:cNvSpPr/>
                <p:nvPr/>
              </p:nvSpPr>
              <p:spPr>
                <a:xfrm>
                  <a:off x="922769" y="3781968"/>
                  <a:ext cx="729300" cy="7293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9" name="Google Shape;1429;p12"/>
              <p:cNvGrpSpPr/>
              <p:nvPr/>
            </p:nvGrpSpPr>
            <p:grpSpPr>
              <a:xfrm>
                <a:off x="1417979" y="-1724180"/>
                <a:ext cx="580390" cy="3855366"/>
                <a:chOff x="522260" y="372820"/>
                <a:chExt cx="530958" cy="3527002"/>
              </a:xfrm>
            </p:grpSpPr>
            <p:grpSp>
              <p:nvGrpSpPr>
                <p:cNvPr id="1430" name="Google Shape;1430;p12"/>
                <p:cNvGrpSpPr/>
                <p:nvPr/>
              </p:nvGrpSpPr>
              <p:grpSpPr>
                <a:xfrm>
                  <a:off x="522260" y="372820"/>
                  <a:ext cx="530958" cy="3527002"/>
                  <a:chOff x="522260" y="372820"/>
                  <a:chExt cx="530958" cy="3527002"/>
                </a:xfrm>
              </p:grpSpPr>
              <p:grpSp>
                <p:nvGrpSpPr>
                  <p:cNvPr id="1431" name="Google Shape;1431;p12"/>
                  <p:cNvGrpSpPr/>
                  <p:nvPr/>
                </p:nvGrpSpPr>
                <p:grpSpPr>
                  <a:xfrm>
                    <a:off x="522260" y="2971595"/>
                    <a:ext cx="530958" cy="928227"/>
                    <a:chOff x="522260" y="2971595"/>
                    <a:chExt cx="530958" cy="928227"/>
                  </a:xfrm>
                </p:grpSpPr>
                <p:sp>
                  <p:nvSpPr>
                    <p:cNvPr id="1432" name="Google Shape;1432;p12"/>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12"/>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4" name="Google Shape;1434;p12"/>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12"/>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36" name="Google Shape;1436;p12"/>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7" name="Google Shape;1437;p12"/>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1438" name="Google Shape;1438;p12"/>
            <p:cNvGrpSpPr/>
            <p:nvPr/>
          </p:nvGrpSpPr>
          <p:grpSpPr>
            <a:xfrm>
              <a:off x="7192739" y="3730341"/>
              <a:ext cx="148551" cy="170121"/>
              <a:chOff x="3462796" y="2555878"/>
              <a:chExt cx="157798" cy="180711"/>
            </a:xfrm>
          </p:grpSpPr>
          <p:sp>
            <p:nvSpPr>
              <p:cNvPr id="1439" name="Google Shape;1439;p1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0" name="Google Shape;1440;p1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1" name="Google Shape;1441;p1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2" name="Google Shape;1442;p1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3" name="Google Shape;1443;p1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1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45" name="Google Shape;1445;p12"/>
          <p:cNvGrpSpPr/>
          <p:nvPr/>
        </p:nvGrpSpPr>
        <p:grpSpPr>
          <a:xfrm>
            <a:off x="278809" y="823842"/>
            <a:ext cx="288376" cy="330267"/>
            <a:chOff x="3462796" y="2555878"/>
            <a:chExt cx="157798" cy="180711"/>
          </a:xfrm>
        </p:grpSpPr>
        <p:sp>
          <p:nvSpPr>
            <p:cNvPr id="1446" name="Google Shape;1446;p1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1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1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1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1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1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2" name="Shape 1452"/>
        <p:cNvGrpSpPr/>
        <p:nvPr/>
      </p:nvGrpSpPr>
      <p:grpSpPr>
        <a:xfrm>
          <a:off x="0" y="0"/>
          <a:ext cx="0" cy="0"/>
          <a:chOff x="0" y="0"/>
          <a:chExt cx="0" cy="0"/>
        </a:xfrm>
      </p:grpSpPr>
      <p:sp>
        <p:nvSpPr>
          <p:cNvPr id="1453" name="Google Shape;1453;p13"/>
          <p:cNvSpPr txBox="1"/>
          <p:nvPr>
            <p:ph type="title"/>
          </p:nvPr>
        </p:nvSpPr>
        <p:spPr>
          <a:xfrm>
            <a:off x="702900" y="760925"/>
            <a:ext cx="5660100" cy="4713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454" name="Google Shape;1454;p13"/>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455" name="Google Shape;1455;p13"/>
          <p:cNvGrpSpPr/>
          <p:nvPr/>
        </p:nvGrpSpPr>
        <p:grpSpPr>
          <a:xfrm>
            <a:off x="278809" y="823842"/>
            <a:ext cx="288376" cy="330267"/>
            <a:chOff x="3462796" y="2555878"/>
            <a:chExt cx="157798" cy="180711"/>
          </a:xfrm>
        </p:grpSpPr>
        <p:sp>
          <p:nvSpPr>
            <p:cNvPr id="1456" name="Google Shape;1456;p1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7" name="Google Shape;1457;p1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8" name="Google Shape;1458;p1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9" name="Google Shape;1459;p1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1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1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62" name="Google Shape;1462;p13"/>
          <p:cNvGrpSpPr/>
          <p:nvPr/>
        </p:nvGrpSpPr>
        <p:grpSpPr>
          <a:xfrm>
            <a:off x="6196930" y="-29"/>
            <a:ext cx="2985505" cy="4610466"/>
            <a:chOff x="6196930" y="-29"/>
            <a:chExt cx="2985505" cy="4610466"/>
          </a:xfrm>
        </p:grpSpPr>
        <p:grpSp>
          <p:nvGrpSpPr>
            <p:cNvPr id="1463" name="Google Shape;1463;p13"/>
            <p:cNvGrpSpPr/>
            <p:nvPr/>
          </p:nvGrpSpPr>
          <p:grpSpPr>
            <a:xfrm>
              <a:off x="7737776" y="-17"/>
              <a:ext cx="448629" cy="4610455"/>
              <a:chOff x="6798998" y="-1296139"/>
              <a:chExt cx="476555" cy="4897445"/>
            </a:xfrm>
          </p:grpSpPr>
          <p:sp>
            <p:nvSpPr>
              <p:cNvPr id="1464" name="Google Shape;1464;p13"/>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5" name="Google Shape;1465;p13"/>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6" name="Google Shape;1466;p13"/>
            <p:cNvGrpSpPr/>
            <p:nvPr/>
          </p:nvGrpSpPr>
          <p:grpSpPr>
            <a:xfrm>
              <a:off x="8636876" y="46"/>
              <a:ext cx="382387" cy="1450044"/>
              <a:chOff x="5578966" y="2422197"/>
              <a:chExt cx="406190" cy="1540306"/>
            </a:xfrm>
          </p:grpSpPr>
          <p:sp>
            <p:nvSpPr>
              <p:cNvPr id="1467" name="Google Shape;1467;p13"/>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8" name="Google Shape;1468;p13"/>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9" name="Google Shape;1469;p13"/>
            <p:cNvGrpSpPr/>
            <p:nvPr/>
          </p:nvGrpSpPr>
          <p:grpSpPr>
            <a:xfrm>
              <a:off x="8035385" y="23"/>
              <a:ext cx="439174" cy="2683136"/>
              <a:chOff x="6176324" y="940075"/>
              <a:chExt cx="466512" cy="2850155"/>
            </a:xfrm>
          </p:grpSpPr>
          <p:sp>
            <p:nvSpPr>
              <p:cNvPr id="1470" name="Google Shape;1470;p1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1" name="Google Shape;1471;p13"/>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2" name="Google Shape;1472;p13"/>
            <p:cNvGrpSpPr/>
            <p:nvPr/>
          </p:nvGrpSpPr>
          <p:grpSpPr>
            <a:xfrm>
              <a:off x="6363022" y="42"/>
              <a:ext cx="160482" cy="1242299"/>
              <a:chOff x="7576714" y="2009363"/>
              <a:chExt cx="170472" cy="1319629"/>
            </a:xfrm>
          </p:grpSpPr>
          <p:sp>
            <p:nvSpPr>
              <p:cNvPr id="1473" name="Google Shape;1473;p13"/>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4" name="Google Shape;1474;p13"/>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5" name="Google Shape;1475;p13"/>
            <p:cNvGrpSpPr/>
            <p:nvPr/>
          </p:nvGrpSpPr>
          <p:grpSpPr>
            <a:xfrm>
              <a:off x="6999976" y="11"/>
              <a:ext cx="271476" cy="3307837"/>
              <a:chOff x="7883572" y="308161"/>
              <a:chExt cx="288375" cy="3513742"/>
            </a:xfrm>
          </p:grpSpPr>
          <p:sp>
            <p:nvSpPr>
              <p:cNvPr id="1476" name="Google Shape;1476;p13"/>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13"/>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8" name="Google Shape;1478;p13"/>
            <p:cNvGrpSpPr/>
            <p:nvPr/>
          </p:nvGrpSpPr>
          <p:grpSpPr>
            <a:xfrm>
              <a:off x="6827964" y="636458"/>
              <a:ext cx="230791" cy="243118"/>
              <a:chOff x="3770248" y="2527300"/>
              <a:chExt cx="180404" cy="190055"/>
            </a:xfrm>
          </p:grpSpPr>
          <p:sp>
            <p:nvSpPr>
              <p:cNvPr id="1479" name="Google Shape;1479;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0" name="Google Shape;1480;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1" name="Google Shape;1481;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83" name="Google Shape;1483;p13"/>
            <p:cNvGrpSpPr/>
            <p:nvPr/>
          </p:nvGrpSpPr>
          <p:grpSpPr>
            <a:xfrm>
              <a:off x="8763367" y="2641902"/>
              <a:ext cx="230809" cy="243156"/>
              <a:chOff x="3770248" y="2527300"/>
              <a:chExt cx="180404" cy="190055"/>
            </a:xfrm>
          </p:grpSpPr>
          <p:sp>
            <p:nvSpPr>
              <p:cNvPr id="1484" name="Google Shape;1484;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5" name="Google Shape;1485;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6" name="Google Shape;1486;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88" name="Google Shape;1488;p13"/>
            <p:cNvGrpSpPr/>
            <p:nvPr/>
          </p:nvGrpSpPr>
          <p:grpSpPr>
            <a:xfrm rot="5400000">
              <a:off x="8655427" y="4253521"/>
              <a:ext cx="201871" cy="231166"/>
              <a:chOff x="3462796" y="2555878"/>
              <a:chExt cx="157798" cy="180711"/>
            </a:xfrm>
          </p:grpSpPr>
          <p:sp>
            <p:nvSpPr>
              <p:cNvPr id="1489" name="Google Shape;1489;p1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1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1" name="Google Shape;1491;p1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2" name="Google Shape;1492;p1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3" name="Google Shape;1493;p1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4" name="Google Shape;1494;p1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95" name="Google Shape;1495;p13"/>
            <p:cNvGrpSpPr/>
            <p:nvPr/>
          </p:nvGrpSpPr>
          <p:grpSpPr>
            <a:xfrm rot="-2700000">
              <a:off x="7375305" y="1863439"/>
              <a:ext cx="169840" cy="178926"/>
              <a:chOff x="3770248" y="2527300"/>
              <a:chExt cx="180404" cy="190055"/>
            </a:xfrm>
          </p:grpSpPr>
          <p:sp>
            <p:nvSpPr>
              <p:cNvPr id="1496" name="Google Shape;1496;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7" name="Google Shape;1497;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8" name="Google Shape;1498;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9" name="Google Shape;1499;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0" name="Google Shape;1500;p13"/>
            <p:cNvGrpSpPr/>
            <p:nvPr/>
          </p:nvGrpSpPr>
          <p:grpSpPr>
            <a:xfrm>
              <a:off x="6800134" y="23"/>
              <a:ext cx="985363" cy="1665685"/>
              <a:chOff x="2484475" y="1329455"/>
              <a:chExt cx="1046700" cy="1769370"/>
            </a:xfrm>
          </p:grpSpPr>
          <p:sp>
            <p:nvSpPr>
              <p:cNvPr id="1501" name="Google Shape;1501;p13"/>
              <p:cNvSpPr/>
              <p:nvPr/>
            </p:nvSpPr>
            <p:spPr>
              <a:xfrm>
                <a:off x="2484475" y="2052125"/>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3"/>
              <p:cNvSpPr/>
              <p:nvPr/>
            </p:nvSpPr>
            <p:spPr>
              <a:xfrm>
                <a:off x="2643144" y="2210793"/>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3" name="Google Shape;1503;p13"/>
              <p:cNvGrpSpPr/>
              <p:nvPr/>
            </p:nvGrpSpPr>
            <p:grpSpPr>
              <a:xfrm>
                <a:off x="2769703" y="1329455"/>
                <a:ext cx="510180" cy="1483501"/>
                <a:chOff x="1818382" y="2433081"/>
                <a:chExt cx="466728" cy="1357150"/>
              </a:xfrm>
            </p:grpSpPr>
            <p:grpSp>
              <p:nvGrpSpPr>
                <p:cNvPr id="1504" name="Google Shape;1504;p13"/>
                <p:cNvGrpSpPr/>
                <p:nvPr/>
              </p:nvGrpSpPr>
              <p:grpSpPr>
                <a:xfrm>
                  <a:off x="1818382" y="2971595"/>
                  <a:ext cx="466728" cy="818636"/>
                  <a:chOff x="1818382" y="2942618"/>
                  <a:chExt cx="466728" cy="818636"/>
                </a:xfrm>
              </p:grpSpPr>
              <p:sp>
                <p:nvSpPr>
                  <p:cNvPr id="1505" name="Google Shape;1505;p13"/>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6" name="Google Shape;1506;p13"/>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13"/>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08" name="Google Shape;1508;p13"/>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9" name="Google Shape;1509;p13"/>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1510" name="Google Shape;1510;p13"/>
            <p:cNvGrpSpPr/>
            <p:nvPr/>
          </p:nvGrpSpPr>
          <p:grpSpPr>
            <a:xfrm>
              <a:off x="8330194" y="-10"/>
              <a:ext cx="852241" cy="2641273"/>
              <a:chOff x="3961868" y="-891976"/>
              <a:chExt cx="905291" cy="2805686"/>
            </a:xfrm>
          </p:grpSpPr>
          <p:grpSp>
            <p:nvGrpSpPr>
              <p:cNvPr id="1511" name="Google Shape;1511;p13"/>
              <p:cNvGrpSpPr/>
              <p:nvPr/>
            </p:nvGrpSpPr>
            <p:grpSpPr>
              <a:xfrm>
                <a:off x="3961868" y="1008419"/>
                <a:ext cx="905291" cy="905291"/>
                <a:chOff x="764100" y="3623300"/>
                <a:chExt cx="1046700" cy="1046700"/>
              </a:xfrm>
            </p:grpSpPr>
            <p:sp>
              <p:nvSpPr>
                <p:cNvPr id="1512" name="Google Shape;1512;p13"/>
                <p:cNvSpPr/>
                <p:nvPr/>
              </p:nvSpPr>
              <p:spPr>
                <a:xfrm>
                  <a:off x="764100" y="3623300"/>
                  <a:ext cx="1046700" cy="10467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3"/>
                <p:cNvSpPr/>
                <p:nvPr/>
              </p:nvSpPr>
              <p:spPr>
                <a:xfrm>
                  <a:off x="922769" y="3781968"/>
                  <a:ext cx="729300" cy="7293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4" name="Google Shape;1514;p13"/>
              <p:cNvGrpSpPr/>
              <p:nvPr/>
            </p:nvGrpSpPr>
            <p:grpSpPr>
              <a:xfrm>
                <a:off x="4155315" y="-891976"/>
                <a:ext cx="522826" cy="2613070"/>
                <a:chOff x="2447534" y="1219291"/>
                <a:chExt cx="478297" cy="2390513"/>
              </a:xfrm>
            </p:grpSpPr>
            <p:grpSp>
              <p:nvGrpSpPr>
                <p:cNvPr id="1515" name="Google Shape;1515;p13"/>
                <p:cNvGrpSpPr/>
                <p:nvPr/>
              </p:nvGrpSpPr>
              <p:grpSpPr>
                <a:xfrm>
                  <a:off x="2447534" y="1219291"/>
                  <a:ext cx="478297" cy="2390513"/>
                  <a:chOff x="2447534" y="1219291"/>
                  <a:chExt cx="478297" cy="2390513"/>
                </a:xfrm>
              </p:grpSpPr>
              <p:grpSp>
                <p:nvGrpSpPr>
                  <p:cNvPr id="1516" name="Google Shape;1516;p13"/>
                  <p:cNvGrpSpPr/>
                  <p:nvPr/>
                </p:nvGrpSpPr>
                <p:grpSpPr>
                  <a:xfrm>
                    <a:off x="2447534" y="2971595"/>
                    <a:ext cx="478297" cy="638209"/>
                    <a:chOff x="2447534" y="3081786"/>
                    <a:chExt cx="478297" cy="638209"/>
                  </a:xfrm>
                </p:grpSpPr>
                <p:sp>
                  <p:nvSpPr>
                    <p:cNvPr id="1517" name="Google Shape;1517;p13"/>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8" name="Google Shape;1518;p13"/>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9" name="Google Shape;1519;p13"/>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20" name="Google Shape;1520;p13"/>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1" name="Google Shape;1521;p13"/>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1522" name="Google Shape;1522;p13"/>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1523" name="Google Shape;1523;p13"/>
            <p:cNvGrpSpPr/>
            <p:nvPr/>
          </p:nvGrpSpPr>
          <p:grpSpPr>
            <a:xfrm>
              <a:off x="7811773" y="-2"/>
              <a:ext cx="492189" cy="1837864"/>
              <a:chOff x="5194218" y="-536312"/>
              <a:chExt cx="522827" cy="1952267"/>
            </a:xfrm>
          </p:grpSpPr>
          <p:grpSp>
            <p:nvGrpSpPr>
              <p:cNvPr id="1524" name="Google Shape;1524;p13"/>
              <p:cNvGrpSpPr/>
              <p:nvPr/>
            </p:nvGrpSpPr>
            <p:grpSpPr>
              <a:xfrm>
                <a:off x="5194218" y="893129"/>
                <a:ext cx="522827" cy="522827"/>
                <a:chOff x="764100" y="3623300"/>
                <a:chExt cx="1046700" cy="1046700"/>
              </a:xfrm>
            </p:grpSpPr>
            <p:sp>
              <p:nvSpPr>
                <p:cNvPr id="1525" name="Google Shape;1525;p13"/>
                <p:cNvSpPr/>
                <p:nvPr/>
              </p:nvSpPr>
              <p:spPr>
                <a:xfrm>
                  <a:off x="764100" y="3623300"/>
                  <a:ext cx="1046700" cy="10467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3"/>
                <p:cNvSpPr/>
                <p:nvPr/>
              </p:nvSpPr>
              <p:spPr>
                <a:xfrm>
                  <a:off x="922769" y="3781968"/>
                  <a:ext cx="729300" cy="7293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13"/>
              <p:cNvGrpSpPr/>
              <p:nvPr/>
            </p:nvGrpSpPr>
            <p:grpSpPr>
              <a:xfrm>
                <a:off x="5371921" y="-536312"/>
                <a:ext cx="182209" cy="1814066"/>
                <a:chOff x="3305183" y="1663032"/>
                <a:chExt cx="166690" cy="1659561"/>
              </a:xfrm>
            </p:grpSpPr>
            <p:grpSp>
              <p:nvGrpSpPr>
                <p:cNvPr id="1528" name="Google Shape;1528;p13"/>
                <p:cNvGrpSpPr/>
                <p:nvPr/>
              </p:nvGrpSpPr>
              <p:grpSpPr>
                <a:xfrm>
                  <a:off x="3305183" y="1663032"/>
                  <a:ext cx="166690" cy="1659561"/>
                  <a:chOff x="3305183" y="1663032"/>
                  <a:chExt cx="166690" cy="1659561"/>
                </a:xfrm>
              </p:grpSpPr>
              <p:grpSp>
                <p:nvGrpSpPr>
                  <p:cNvPr id="1529" name="Google Shape;1529;p13"/>
                  <p:cNvGrpSpPr/>
                  <p:nvPr/>
                </p:nvGrpSpPr>
                <p:grpSpPr>
                  <a:xfrm>
                    <a:off x="3305183" y="2971595"/>
                    <a:ext cx="166690" cy="350998"/>
                    <a:chOff x="3305183" y="3146560"/>
                    <a:chExt cx="166690" cy="350998"/>
                  </a:xfrm>
                </p:grpSpPr>
                <p:sp>
                  <p:nvSpPr>
                    <p:cNvPr id="1530" name="Google Shape;1530;p1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1" name="Google Shape;1531;p1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2" name="Google Shape;1532;p1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33" name="Google Shape;1533;p13"/>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4" name="Google Shape;1534;p1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1535" name="Google Shape;1535;p13"/>
            <p:cNvGrpSpPr/>
            <p:nvPr/>
          </p:nvGrpSpPr>
          <p:grpSpPr>
            <a:xfrm>
              <a:off x="8018879" y="-29"/>
              <a:ext cx="810166" cy="4470272"/>
              <a:chOff x="7824797" y="-1724181"/>
              <a:chExt cx="860597" cy="4748536"/>
            </a:xfrm>
          </p:grpSpPr>
          <p:grpSp>
            <p:nvGrpSpPr>
              <p:cNvPr id="1536" name="Google Shape;1536;p13"/>
              <p:cNvGrpSpPr/>
              <p:nvPr/>
            </p:nvGrpSpPr>
            <p:grpSpPr>
              <a:xfrm>
                <a:off x="7824797" y="1891931"/>
                <a:ext cx="860597" cy="1132425"/>
                <a:chOff x="764100" y="3623300"/>
                <a:chExt cx="1046700" cy="1046700"/>
              </a:xfrm>
            </p:grpSpPr>
            <p:sp>
              <p:nvSpPr>
                <p:cNvPr id="1537" name="Google Shape;1537;p13"/>
                <p:cNvSpPr/>
                <p:nvPr/>
              </p:nvSpPr>
              <p:spPr>
                <a:xfrm>
                  <a:off x="764100" y="3623300"/>
                  <a:ext cx="1046700" cy="10467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3"/>
                <p:cNvSpPr/>
                <p:nvPr/>
              </p:nvSpPr>
              <p:spPr>
                <a:xfrm>
                  <a:off x="922769" y="3781968"/>
                  <a:ext cx="729300" cy="7293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9" name="Google Shape;1539;p13"/>
              <p:cNvGrpSpPr/>
              <p:nvPr/>
            </p:nvGrpSpPr>
            <p:grpSpPr>
              <a:xfrm>
                <a:off x="8100547" y="-1724181"/>
                <a:ext cx="300376" cy="4529867"/>
                <a:chOff x="3792712" y="-322375"/>
                <a:chExt cx="274793" cy="4144055"/>
              </a:xfrm>
            </p:grpSpPr>
            <p:grpSp>
              <p:nvGrpSpPr>
                <p:cNvPr id="1540" name="Google Shape;1540;p13"/>
                <p:cNvGrpSpPr/>
                <p:nvPr/>
              </p:nvGrpSpPr>
              <p:grpSpPr>
                <a:xfrm>
                  <a:off x="3792712" y="-322375"/>
                  <a:ext cx="274793" cy="4144055"/>
                  <a:chOff x="3792712" y="-322375"/>
                  <a:chExt cx="274793" cy="4144055"/>
                </a:xfrm>
              </p:grpSpPr>
              <p:grpSp>
                <p:nvGrpSpPr>
                  <p:cNvPr id="1541" name="Google Shape;1541;p13"/>
                  <p:cNvGrpSpPr/>
                  <p:nvPr/>
                </p:nvGrpSpPr>
                <p:grpSpPr>
                  <a:xfrm>
                    <a:off x="3792712" y="2971595"/>
                    <a:ext cx="274793" cy="850085"/>
                    <a:chOff x="3792712" y="2879468"/>
                    <a:chExt cx="274793" cy="850085"/>
                  </a:xfrm>
                </p:grpSpPr>
                <p:sp>
                  <p:nvSpPr>
                    <p:cNvPr id="1542" name="Google Shape;1542;p13"/>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3" name="Google Shape;1543;p13"/>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4" name="Google Shape;1544;p13"/>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45" name="Google Shape;1545;p13"/>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6" name="Google Shape;1546;p13"/>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1547" name="Google Shape;1547;p13"/>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1548" name="Google Shape;1548;p13"/>
            <p:cNvGrpSpPr/>
            <p:nvPr/>
          </p:nvGrpSpPr>
          <p:grpSpPr>
            <a:xfrm>
              <a:off x="7184797" y="-17"/>
              <a:ext cx="985363" cy="3905971"/>
              <a:chOff x="1192601" y="-1724180"/>
              <a:chExt cx="1046700" cy="4149108"/>
            </a:xfrm>
          </p:grpSpPr>
          <p:grpSp>
            <p:nvGrpSpPr>
              <p:cNvPr id="1549" name="Google Shape;1549;p13"/>
              <p:cNvGrpSpPr/>
              <p:nvPr/>
            </p:nvGrpSpPr>
            <p:grpSpPr>
              <a:xfrm>
                <a:off x="1192601" y="1378228"/>
                <a:ext cx="1046700" cy="1046700"/>
                <a:chOff x="764100" y="3623300"/>
                <a:chExt cx="1046700" cy="1046700"/>
              </a:xfrm>
            </p:grpSpPr>
            <p:sp>
              <p:nvSpPr>
                <p:cNvPr id="1550" name="Google Shape;1550;p13"/>
                <p:cNvSpPr/>
                <p:nvPr/>
              </p:nvSpPr>
              <p:spPr>
                <a:xfrm>
                  <a:off x="764100" y="3623300"/>
                  <a:ext cx="1046700" cy="10467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3"/>
                <p:cNvSpPr/>
                <p:nvPr/>
              </p:nvSpPr>
              <p:spPr>
                <a:xfrm>
                  <a:off x="922769" y="3781968"/>
                  <a:ext cx="729300" cy="7293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2" name="Google Shape;1552;p13"/>
              <p:cNvGrpSpPr/>
              <p:nvPr/>
            </p:nvGrpSpPr>
            <p:grpSpPr>
              <a:xfrm>
                <a:off x="1417979" y="-1724180"/>
                <a:ext cx="580390" cy="3855366"/>
                <a:chOff x="522260" y="372820"/>
                <a:chExt cx="530958" cy="3527002"/>
              </a:xfrm>
            </p:grpSpPr>
            <p:grpSp>
              <p:nvGrpSpPr>
                <p:cNvPr id="1553" name="Google Shape;1553;p13"/>
                <p:cNvGrpSpPr/>
                <p:nvPr/>
              </p:nvGrpSpPr>
              <p:grpSpPr>
                <a:xfrm>
                  <a:off x="522260" y="372820"/>
                  <a:ext cx="530958" cy="3527002"/>
                  <a:chOff x="522260" y="372820"/>
                  <a:chExt cx="530958" cy="3527002"/>
                </a:xfrm>
              </p:grpSpPr>
              <p:grpSp>
                <p:nvGrpSpPr>
                  <p:cNvPr id="1554" name="Google Shape;1554;p13"/>
                  <p:cNvGrpSpPr/>
                  <p:nvPr/>
                </p:nvGrpSpPr>
                <p:grpSpPr>
                  <a:xfrm>
                    <a:off x="522260" y="2971595"/>
                    <a:ext cx="530958" cy="928227"/>
                    <a:chOff x="522260" y="2971595"/>
                    <a:chExt cx="530958" cy="928227"/>
                  </a:xfrm>
                </p:grpSpPr>
                <p:sp>
                  <p:nvSpPr>
                    <p:cNvPr id="1555" name="Google Shape;1555;p13"/>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6" name="Google Shape;1556;p13"/>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7" name="Google Shape;1557;p13"/>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13"/>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59" name="Google Shape;1559;p13"/>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0" name="Google Shape;1560;p13"/>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1561" name="Google Shape;1561;p13"/>
            <p:cNvGrpSpPr/>
            <p:nvPr/>
          </p:nvGrpSpPr>
          <p:grpSpPr>
            <a:xfrm>
              <a:off x="6196930" y="7"/>
              <a:ext cx="985363" cy="2629685"/>
              <a:chOff x="6010934" y="1"/>
              <a:chExt cx="1046700" cy="2793377"/>
            </a:xfrm>
          </p:grpSpPr>
          <p:grpSp>
            <p:nvGrpSpPr>
              <p:cNvPr id="1562" name="Google Shape;1562;p13"/>
              <p:cNvGrpSpPr/>
              <p:nvPr/>
            </p:nvGrpSpPr>
            <p:grpSpPr>
              <a:xfrm>
                <a:off x="6010934" y="1746678"/>
                <a:ext cx="1046700" cy="1046700"/>
                <a:chOff x="764100" y="3623300"/>
                <a:chExt cx="1046700" cy="1046700"/>
              </a:xfrm>
            </p:grpSpPr>
            <p:sp>
              <p:nvSpPr>
                <p:cNvPr id="1563" name="Google Shape;1563;p13"/>
                <p:cNvSpPr/>
                <p:nvPr/>
              </p:nvSpPr>
              <p:spPr>
                <a:xfrm>
                  <a:off x="764100" y="3623300"/>
                  <a:ext cx="1046700" cy="10467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3"/>
                <p:cNvSpPr/>
                <p:nvPr/>
              </p:nvSpPr>
              <p:spPr>
                <a:xfrm>
                  <a:off x="922769" y="3781968"/>
                  <a:ext cx="729300" cy="7293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5" name="Google Shape;1565;p13"/>
              <p:cNvGrpSpPr/>
              <p:nvPr/>
            </p:nvGrpSpPr>
            <p:grpSpPr>
              <a:xfrm>
                <a:off x="6308747" y="1"/>
                <a:ext cx="441786" cy="2571886"/>
                <a:chOff x="1121941" y="1609666"/>
                <a:chExt cx="404159" cy="2352837"/>
              </a:xfrm>
            </p:grpSpPr>
            <p:grpSp>
              <p:nvGrpSpPr>
                <p:cNvPr id="1566" name="Google Shape;1566;p13"/>
                <p:cNvGrpSpPr/>
                <p:nvPr/>
              </p:nvGrpSpPr>
              <p:grpSpPr>
                <a:xfrm>
                  <a:off x="1121941" y="1609666"/>
                  <a:ext cx="404159" cy="2352837"/>
                  <a:chOff x="1121941" y="1609666"/>
                  <a:chExt cx="404159" cy="2352837"/>
                </a:xfrm>
              </p:grpSpPr>
              <p:grpSp>
                <p:nvGrpSpPr>
                  <p:cNvPr id="1567" name="Google Shape;1567;p13"/>
                  <p:cNvGrpSpPr/>
                  <p:nvPr/>
                </p:nvGrpSpPr>
                <p:grpSpPr>
                  <a:xfrm>
                    <a:off x="1121941" y="2971595"/>
                    <a:ext cx="404159" cy="990908"/>
                    <a:chOff x="1121941" y="2969319"/>
                    <a:chExt cx="404159" cy="990908"/>
                  </a:xfrm>
                </p:grpSpPr>
                <p:sp>
                  <p:nvSpPr>
                    <p:cNvPr id="1568" name="Google Shape;1568;p13"/>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9" name="Google Shape;1569;p13"/>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0" name="Google Shape;1570;p13"/>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1" name="Google Shape;1571;p13"/>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72" name="Google Shape;1572;p13"/>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3" name="Google Shape;1573;p13"/>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1574" name="Google Shape;1574;p13"/>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1575" name="Google Shape;1575;p13"/>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1576" name="Google Shape;1576;p13"/>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1577" name="Google Shape;1577;p13"/>
            <p:cNvGrpSpPr/>
            <p:nvPr/>
          </p:nvGrpSpPr>
          <p:grpSpPr>
            <a:xfrm>
              <a:off x="7192739" y="3730341"/>
              <a:ext cx="148551" cy="170121"/>
              <a:chOff x="3462796" y="2555878"/>
              <a:chExt cx="157798" cy="180711"/>
            </a:xfrm>
          </p:grpSpPr>
          <p:sp>
            <p:nvSpPr>
              <p:cNvPr id="1578" name="Google Shape;1578;p1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1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0" name="Google Shape;1580;p1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1" name="Google Shape;1581;p1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2" name="Google Shape;1582;p1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3" name="Google Shape;1583;p1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84" name="Shape 1584"/>
        <p:cNvGrpSpPr/>
        <p:nvPr/>
      </p:nvGrpSpPr>
      <p:grpSpPr>
        <a:xfrm>
          <a:off x="0" y="0"/>
          <a:ext cx="0" cy="0"/>
          <a:chOff x="0" y="0"/>
          <a:chExt cx="0" cy="0"/>
        </a:xfrm>
      </p:grpSpPr>
      <p:sp>
        <p:nvSpPr>
          <p:cNvPr id="1585" name="Google Shape;1585;p14"/>
          <p:cNvSpPr txBox="1"/>
          <p:nvPr>
            <p:ph idx="1" type="body"/>
          </p:nvPr>
        </p:nvSpPr>
        <p:spPr>
          <a:xfrm>
            <a:off x="855300" y="4591175"/>
            <a:ext cx="7433400" cy="334800"/>
          </a:xfrm>
          <a:prstGeom prst="rect">
            <a:avLst/>
          </a:prstGeom>
        </p:spPr>
        <p:txBody>
          <a:bodyPr anchorCtr="0" anchor="t" bIns="0" lIns="0" spcFirstLastPara="1" rIns="0" wrap="square" tIns="0">
            <a:noAutofit/>
          </a:bodyPr>
          <a:lstStyle>
            <a:lvl1pPr indent="-228600" lvl="0" marL="457200" rtl="0" algn="ctr">
              <a:spcBef>
                <a:spcPts val="0"/>
              </a:spcBef>
              <a:spcAft>
                <a:spcPts val="800"/>
              </a:spcAft>
              <a:buClr>
                <a:schemeClr val="accent1"/>
              </a:buClr>
              <a:buSzPts val="1800"/>
              <a:buNone/>
              <a:defRPr sz="1800">
                <a:solidFill>
                  <a:schemeClr val="accent1"/>
                </a:solidFill>
              </a:defRPr>
            </a:lvl1pPr>
          </a:lstStyle>
          <a:p/>
        </p:txBody>
      </p:sp>
      <p:sp>
        <p:nvSpPr>
          <p:cNvPr id="1586" name="Google Shape;1586;p14"/>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587" name="Google Shape;1587;p14"/>
          <p:cNvGrpSpPr/>
          <p:nvPr/>
        </p:nvGrpSpPr>
        <p:grpSpPr>
          <a:xfrm>
            <a:off x="2123897" y="-3"/>
            <a:ext cx="248884" cy="1079826"/>
            <a:chOff x="6176324" y="1765810"/>
            <a:chExt cx="466512" cy="2024421"/>
          </a:xfrm>
        </p:grpSpPr>
        <p:sp>
          <p:nvSpPr>
            <p:cNvPr id="1588" name="Google Shape;1588;p14"/>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14"/>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0" name="Google Shape;1590;p14"/>
          <p:cNvGrpSpPr/>
          <p:nvPr/>
        </p:nvGrpSpPr>
        <p:grpSpPr>
          <a:xfrm>
            <a:off x="6105618" y="-6"/>
            <a:ext cx="314981" cy="715683"/>
            <a:chOff x="4897958" y="2723139"/>
            <a:chExt cx="514087" cy="1168081"/>
          </a:xfrm>
        </p:grpSpPr>
        <p:sp>
          <p:nvSpPr>
            <p:cNvPr id="1591" name="Google Shape;1591;p14"/>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2" name="Google Shape;1592;p14"/>
            <p:cNvSpPr/>
            <p:nvPr/>
          </p:nvSpPr>
          <p:spPr>
            <a:xfrm>
              <a:off x="5157477" y="2723139"/>
              <a:ext cx="17700" cy="25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3" name="Google Shape;1593;p14"/>
          <p:cNvGrpSpPr/>
          <p:nvPr/>
        </p:nvGrpSpPr>
        <p:grpSpPr>
          <a:xfrm>
            <a:off x="3821579" y="-5"/>
            <a:ext cx="248873" cy="666692"/>
            <a:chOff x="5578966" y="2874382"/>
            <a:chExt cx="406190" cy="1088121"/>
          </a:xfrm>
        </p:grpSpPr>
        <p:sp>
          <p:nvSpPr>
            <p:cNvPr id="1594" name="Google Shape;1594;p14"/>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14"/>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6" name="Google Shape;1596;p14"/>
          <p:cNvGrpSpPr/>
          <p:nvPr/>
        </p:nvGrpSpPr>
        <p:grpSpPr>
          <a:xfrm>
            <a:off x="4797694" y="-1"/>
            <a:ext cx="285832" cy="1167629"/>
            <a:chOff x="6176324" y="1884520"/>
            <a:chExt cx="466512" cy="1905711"/>
          </a:xfrm>
        </p:grpSpPr>
        <p:sp>
          <p:nvSpPr>
            <p:cNvPr id="1597" name="Google Shape;1597;p14"/>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8" name="Google Shape;1598;p14"/>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14"/>
          <p:cNvGrpSpPr/>
          <p:nvPr/>
        </p:nvGrpSpPr>
        <p:grpSpPr>
          <a:xfrm>
            <a:off x="2497918" y="-1"/>
            <a:ext cx="291985" cy="626860"/>
            <a:chOff x="6798998" y="2578195"/>
            <a:chExt cx="476555" cy="1023111"/>
          </a:xfrm>
        </p:grpSpPr>
        <p:sp>
          <p:nvSpPr>
            <p:cNvPr id="1600" name="Google Shape;1600;p14"/>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1" name="Google Shape;1601;p14"/>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2" name="Google Shape;1602;p14"/>
          <p:cNvGrpSpPr/>
          <p:nvPr/>
        </p:nvGrpSpPr>
        <p:grpSpPr>
          <a:xfrm>
            <a:off x="6996805" y="1"/>
            <a:ext cx="104448" cy="835379"/>
            <a:chOff x="7576714" y="1965553"/>
            <a:chExt cx="170472" cy="1363439"/>
          </a:xfrm>
        </p:grpSpPr>
        <p:sp>
          <p:nvSpPr>
            <p:cNvPr id="1603" name="Google Shape;1603;p14"/>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4" name="Google Shape;1604;p14"/>
            <p:cNvSpPr/>
            <p:nvPr/>
          </p:nvSpPr>
          <p:spPr>
            <a:xfrm>
              <a:off x="7652967" y="1965553"/>
              <a:ext cx="17700" cy="1009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5" name="Google Shape;1605;p14"/>
          <p:cNvGrpSpPr/>
          <p:nvPr/>
        </p:nvGrpSpPr>
        <p:grpSpPr>
          <a:xfrm>
            <a:off x="3185950" y="-4"/>
            <a:ext cx="176687" cy="1310262"/>
            <a:chOff x="7883572" y="1683399"/>
            <a:chExt cx="288375" cy="2138505"/>
          </a:xfrm>
        </p:grpSpPr>
        <p:sp>
          <p:nvSpPr>
            <p:cNvPr id="1606" name="Google Shape;1606;p14"/>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7" name="Google Shape;1607;p14"/>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8" name="Google Shape;1608;p14"/>
          <p:cNvGrpSpPr/>
          <p:nvPr/>
        </p:nvGrpSpPr>
        <p:grpSpPr>
          <a:xfrm>
            <a:off x="2478543" y="103446"/>
            <a:ext cx="96683" cy="110722"/>
            <a:chOff x="3462796" y="2555878"/>
            <a:chExt cx="157798" cy="180711"/>
          </a:xfrm>
        </p:grpSpPr>
        <p:sp>
          <p:nvSpPr>
            <p:cNvPr id="1609" name="Google Shape;1609;p1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0" name="Google Shape;1610;p1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1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1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3" name="Google Shape;1613;p1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4" name="Google Shape;1614;p1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15" name="Google Shape;1615;p14"/>
          <p:cNvGrpSpPr/>
          <p:nvPr/>
        </p:nvGrpSpPr>
        <p:grpSpPr>
          <a:xfrm>
            <a:off x="4244226" y="715679"/>
            <a:ext cx="110533" cy="116447"/>
            <a:chOff x="3770248" y="2527300"/>
            <a:chExt cx="180404" cy="190055"/>
          </a:xfrm>
        </p:grpSpPr>
        <p:sp>
          <p:nvSpPr>
            <p:cNvPr id="1616" name="Google Shape;1616;p1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7" name="Google Shape;1617;p1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8" name="Google Shape;1618;p1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9" name="Google Shape;1619;p1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20" name="Google Shape;1620;p14"/>
          <p:cNvGrpSpPr/>
          <p:nvPr/>
        </p:nvGrpSpPr>
        <p:grpSpPr>
          <a:xfrm>
            <a:off x="6547056" y="29477"/>
            <a:ext cx="131398" cy="150478"/>
            <a:chOff x="3462796" y="2555878"/>
            <a:chExt cx="157798" cy="180711"/>
          </a:xfrm>
        </p:grpSpPr>
        <p:sp>
          <p:nvSpPr>
            <p:cNvPr id="1621" name="Google Shape;1621;p1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2" name="Google Shape;1622;p1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3" name="Google Shape;1623;p1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4" name="Google Shape;1624;p1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5" name="Google Shape;1625;p1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6" name="Google Shape;1626;p1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27" name="Google Shape;1627;p14"/>
          <p:cNvGrpSpPr/>
          <p:nvPr/>
        </p:nvGrpSpPr>
        <p:grpSpPr>
          <a:xfrm>
            <a:off x="5436611" y="1013080"/>
            <a:ext cx="150222" cy="158259"/>
            <a:chOff x="3770248" y="2527300"/>
            <a:chExt cx="180404" cy="190055"/>
          </a:xfrm>
        </p:grpSpPr>
        <p:sp>
          <p:nvSpPr>
            <p:cNvPr id="1628" name="Google Shape;1628;p1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9" name="Google Shape;1629;p1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0" name="Google Shape;1630;p1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1" name="Google Shape;1631;p1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32" name="Google Shape;1632;p14"/>
          <p:cNvGrpSpPr/>
          <p:nvPr/>
        </p:nvGrpSpPr>
        <p:grpSpPr>
          <a:xfrm rot="5400000">
            <a:off x="5283010" y="299034"/>
            <a:ext cx="131398" cy="150460"/>
            <a:chOff x="3462796" y="2555878"/>
            <a:chExt cx="157798" cy="180711"/>
          </a:xfrm>
        </p:grpSpPr>
        <p:sp>
          <p:nvSpPr>
            <p:cNvPr id="1633" name="Google Shape;1633;p1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1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5" name="Google Shape;1635;p1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6" name="Google Shape;1636;p1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7" name="Google Shape;1637;p1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8" name="Google Shape;1638;p1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39" name="Google Shape;1639;p14"/>
          <p:cNvGrpSpPr/>
          <p:nvPr/>
        </p:nvGrpSpPr>
        <p:grpSpPr>
          <a:xfrm>
            <a:off x="2111378" y="797091"/>
            <a:ext cx="110533" cy="116447"/>
            <a:chOff x="3770248" y="2527300"/>
            <a:chExt cx="180404" cy="190055"/>
          </a:xfrm>
        </p:grpSpPr>
        <p:sp>
          <p:nvSpPr>
            <p:cNvPr id="1640" name="Google Shape;1640;p1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1" name="Google Shape;1641;p1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2" name="Google Shape;1642;p1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3" name="Google Shape;1643;p1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4" name="Google Shape;1644;p14"/>
          <p:cNvGrpSpPr/>
          <p:nvPr/>
        </p:nvGrpSpPr>
        <p:grpSpPr>
          <a:xfrm rot="-2700000">
            <a:off x="7021573" y="1207759"/>
            <a:ext cx="110522" cy="116435"/>
            <a:chOff x="3770248" y="2527300"/>
            <a:chExt cx="180404" cy="190055"/>
          </a:xfrm>
        </p:grpSpPr>
        <p:sp>
          <p:nvSpPr>
            <p:cNvPr id="1645" name="Google Shape;1645;p1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6" name="Google Shape;1646;p1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7" name="Google Shape;1647;p1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8" name="Google Shape;1648;p1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9" name="Google Shape;1649;p14"/>
          <p:cNvGrpSpPr/>
          <p:nvPr/>
        </p:nvGrpSpPr>
        <p:grpSpPr>
          <a:xfrm>
            <a:off x="3301930" y="-2"/>
            <a:ext cx="641313" cy="1441454"/>
            <a:chOff x="2484475" y="746199"/>
            <a:chExt cx="1046700" cy="2352626"/>
          </a:xfrm>
        </p:grpSpPr>
        <p:sp>
          <p:nvSpPr>
            <p:cNvPr id="1650" name="Google Shape;1650;p14"/>
            <p:cNvSpPr/>
            <p:nvPr/>
          </p:nvSpPr>
          <p:spPr>
            <a:xfrm>
              <a:off x="2484475" y="2052125"/>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4"/>
            <p:cNvSpPr/>
            <p:nvPr/>
          </p:nvSpPr>
          <p:spPr>
            <a:xfrm>
              <a:off x="2643144" y="2210793"/>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2" name="Google Shape;1652;p14"/>
            <p:cNvGrpSpPr/>
            <p:nvPr/>
          </p:nvGrpSpPr>
          <p:grpSpPr>
            <a:xfrm>
              <a:off x="2769703" y="746199"/>
              <a:ext cx="510180" cy="2066757"/>
              <a:chOff x="1818382" y="1899501"/>
              <a:chExt cx="466728" cy="1890730"/>
            </a:xfrm>
          </p:grpSpPr>
          <p:grpSp>
            <p:nvGrpSpPr>
              <p:cNvPr id="1653" name="Google Shape;1653;p14"/>
              <p:cNvGrpSpPr/>
              <p:nvPr/>
            </p:nvGrpSpPr>
            <p:grpSpPr>
              <a:xfrm>
                <a:off x="1818382" y="2971595"/>
                <a:ext cx="466728" cy="818636"/>
                <a:chOff x="1818382" y="2942618"/>
                <a:chExt cx="466728" cy="818636"/>
              </a:xfrm>
            </p:grpSpPr>
            <p:sp>
              <p:nvSpPr>
                <p:cNvPr id="1654" name="Google Shape;1654;p14"/>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5" name="Google Shape;1655;p14"/>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6" name="Google Shape;1656;p14"/>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57" name="Google Shape;1657;p14"/>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8" name="Google Shape;1658;p14"/>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med" w="med" type="none"/>
              <a:tailEnd len="med" w="med" type="none"/>
            </a:ln>
          </p:spPr>
        </p:sp>
      </p:grpSp>
      <p:grpSp>
        <p:nvGrpSpPr>
          <p:cNvPr id="1659" name="Google Shape;1659;p14"/>
          <p:cNvGrpSpPr/>
          <p:nvPr/>
        </p:nvGrpSpPr>
        <p:grpSpPr>
          <a:xfrm>
            <a:off x="4207129" y="-1"/>
            <a:ext cx="554672" cy="791533"/>
            <a:chOff x="3961868" y="621833"/>
            <a:chExt cx="905291" cy="1291877"/>
          </a:xfrm>
        </p:grpSpPr>
        <p:grpSp>
          <p:nvGrpSpPr>
            <p:cNvPr id="1660" name="Google Shape;1660;p14"/>
            <p:cNvGrpSpPr/>
            <p:nvPr/>
          </p:nvGrpSpPr>
          <p:grpSpPr>
            <a:xfrm>
              <a:off x="3961868" y="1008419"/>
              <a:ext cx="905291" cy="905291"/>
              <a:chOff x="764100" y="3623300"/>
              <a:chExt cx="1046700" cy="1046700"/>
            </a:xfrm>
          </p:grpSpPr>
          <p:sp>
            <p:nvSpPr>
              <p:cNvPr id="1661" name="Google Shape;1661;p14"/>
              <p:cNvSpPr/>
              <p:nvPr/>
            </p:nvSpPr>
            <p:spPr>
              <a:xfrm>
                <a:off x="764100" y="3623300"/>
                <a:ext cx="1046700" cy="10467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4"/>
              <p:cNvSpPr/>
              <p:nvPr/>
            </p:nvSpPr>
            <p:spPr>
              <a:xfrm>
                <a:off x="922769" y="3781968"/>
                <a:ext cx="729300" cy="7293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3" name="Google Shape;1663;p14"/>
            <p:cNvGrpSpPr/>
            <p:nvPr/>
          </p:nvGrpSpPr>
          <p:grpSpPr>
            <a:xfrm>
              <a:off x="4155315" y="621833"/>
              <a:ext cx="522826" cy="1099260"/>
              <a:chOff x="2447534" y="2604168"/>
              <a:chExt cx="478297" cy="1005636"/>
            </a:xfrm>
          </p:grpSpPr>
          <p:grpSp>
            <p:nvGrpSpPr>
              <p:cNvPr id="1664" name="Google Shape;1664;p14"/>
              <p:cNvGrpSpPr/>
              <p:nvPr/>
            </p:nvGrpSpPr>
            <p:grpSpPr>
              <a:xfrm>
                <a:off x="2447534" y="2604168"/>
                <a:ext cx="478297" cy="1005636"/>
                <a:chOff x="2447534" y="2604168"/>
                <a:chExt cx="478297" cy="1005636"/>
              </a:xfrm>
            </p:grpSpPr>
            <p:grpSp>
              <p:nvGrpSpPr>
                <p:cNvPr id="1665" name="Google Shape;1665;p14"/>
                <p:cNvGrpSpPr/>
                <p:nvPr/>
              </p:nvGrpSpPr>
              <p:grpSpPr>
                <a:xfrm>
                  <a:off x="2447534" y="2971595"/>
                  <a:ext cx="478297" cy="638209"/>
                  <a:chOff x="2447534" y="3081786"/>
                  <a:chExt cx="478297" cy="638209"/>
                </a:xfrm>
              </p:grpSpPr>
              <p:sp>
                <p:nvSpPr>
                  <p:cNvPr id="1666" name="Google Shape;1666;p14"/>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7" name="Google Shape;1667;p14"/>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8" name="Google Shape;1668;p14"/>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69" name="Google Shape;1669;p14"/>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0" name="Google Shape;1670;p14"/>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med" w="med" type="none"/>
                <a:tailEnd len="med" w="med" type="none"/>
              </a:ln>
            </p:spPr>
          </p:sp>
          <p:sp>
            <p:nvSpPr>
              <p:cNvPr id="1671" name="Google Shape;1671;p14"/>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med" w="med" type="none"/>
                <a:tailEnd len="med" w="med" type="none"/>
              </a:ln>
            </p:spPr>
          </p:sp>
        </p:grpSp>
      </p:grpSp>
      <p:grpSp>
        <p:nvGrpSpPr>
          <p:cNvPr id="1672" name="Google Shape;1672;p14"/>
          <p:cNvGrpSpPr/>
          <p:nvPr/>
        </p:nvGrpSpPr>
        <p:grpSpPr>
          <a:xfrm>
            <a:off x="4962190" y="-7"/>
            <a:ext cx="320336" cy="486565"/>
            <a:chOff x="5194218" y="621823"/>
            <a:chExt cx="522827" cy="794132"/>
          </a:xfrm>
        </p:grpSpPr>
        <p:grpSp>
          <p:nvGrpSpPr>
            <p:cNvPr id="1673" name="Google Shape;1673;p14"/>
            <p:cNvGrpSpPr/>
            <p:nvPr/>
          </p:nvGrpSpPr>
          <p:grpSpPr>
            <a:xfrm>
              <a:off x="5194218" y="893129"/>
              <a:ext cx="522827" cy="522827"/>
              <a:chOff x="764100" y="3623300"/>
              <a:chExt cx="1046700" cy="1046700"/>
            </a:xfrm>
          </p:grpSpPr>
          <p:sp>
            <p:nvSpPr>
              <p:cNvPr id="1674" name="Google Shape;1674;p14"/>
              <p:cNvSpPr/>
              <p:nvPr/>
            </p:nvSpPr>
            <p:spPr>
              <a:xfrm>
                <a:off x="764100" y="3623300"/>
                <a:ext cx="1046700" cy="10467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4"/>
              <p:cNvSpPr/>
              <p:nvPr/>
            </p:nvSpPr>
            <p:spPr>
              <a:xfrm>
                <a:off x="922769" y="3781968"/>
                <a:ext cx="729300" cy="7293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6" name="Google Shape;1676;p14"/>
            <p:cNvGrpSpPr/>
            <p:nvPr/>
          </p:nvGrpSpPr>
          <p:grpSpPr>
            <a:xfrm>
              <a:off x="5371921" y="621823"/>
              <a:ext cx="182209" cy="655932"/>
              <a:chOff x="3305183" y="2722527"/>
              <a:chExt cx="166690" cy="600065"/>
            </a:xfrm>
          </p:grpSpPr>
          <p:grpSp>
            <p:nvGrpSpPr>
              <p:cNvPr id="1677" name="Google Shape;1677;p14"/>
              <p:cNvGrpSpPr/>
              <p:nvPr/>
            </p:nvGrpSpPr>
            <p:grpSpPr>
              <a:xfrm>
                <a:off x="3305183" y="2722527"/>
                <a:ext cx="166690" cy="600065"/>
                <a:chOff x="3305183" y="2722527"/>
                <a:chExt cx="166690" cy="600065"/>
              </a:xfrm>
            </p:grpSpPr>
            <p:grpSp>
              <p:nvGrpSpPr>
                <p:cNvPr id="1678" name="Google Shape;1678;p14"/>
                <p:cNvGrpSpPr/>
                <p:nvPr/>
              </p:nvGrpSpPr>
              <p:grpSpPr>
                <a:xfrm>
                  <a:off x="3305183" y="2971595"/>
                  <a:ext cx="166690" cy="350998"/>
                  <a:chOff x="3305183" y="3146560"/>
                  <a:chExt cx="166690" cy="350998"/>
                </a:xfrm>
              </p:grpSpPr>
              <p:sp>
                <p:nvSpPr>
                  <p:cNvPr id="1679" name="Google Shape;1679;p14"/>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0" name="Google Shape;1680;p14"/>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1" name="Google Shape;1681;p14"/>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82" name="Google Shape;1682;p14"/>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3" name="Google Shape;1683;p14"/>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med" w="med" type="none"/>
                <a:tailEnd len="med" w="med" type="none"/>
              </a:ln>
            </p:spPr>
          </p:sp>
        </p:grpSp>
      </p:grpSp>
      <p:grpSp>
        <p:nvGrpSpPr>
          <p:cNvPr id="1684" name="Google Shape;1684;p14"/>
          <p:cNvGrpSpPr/>
          <p:nvPr/>
        </p:nvGrpSpPr>
        <p:grpSpPr>
          <a:xfrm>
            <a:off x="6573945" y="2"/>
            <a:ext cx="527288" cy="1319623"/>
            <a:chOff x="7824797" y="870572"/>
            <a:chExt cx="860597" cy="2153783"/>
          </a:xfrm>
        </p:grpSpPr>
        <p:grpSp>
          <p:nvGrpSpPr>
            <p:cNvPr id="1685" name="Google Shape;1685;p14"/>
            <p:cNvGrpSpPr/>
            <p:nvPr/>
          </p:nvGrpSpPr>
          <p:grpSpPr>
            <a:xfrm>
              <a:off x="7824797" y="1891931"/>
              <a:ext cx="860597" cy="1132425"/>
              <a:chOff x="764100" y="3623300"/>
              <a:chExt cx="1046700" cy="1046700"/>
            </a:xfrm>
          </p:grpSpPr>
          <p:sp>
            <p:nvSpPr>
              <p:cNvPr id="1686" name="Google Shape;1686;p14"/>
              <p:cNvSpPr/>
              <p:nvPr/>
            </p:nvSpPr>
            <p:spPr>
              <a:xfrm>
                <a:off x="764100" y="3623300"/>
                <a:ext cx="1046700" cy="10467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4"/>
              <p:cNvSpPr/>
              <p:nvPr/>
            </p:nvSpPr>
            <p:spPr>
              <a:xfrm>
                <a:off x="922769" y="3781968"/>
                <a:ext cx="729300" cy="7293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8" name="Google Shape;1688;p14"/>
            <p:cNvGrpSpPr/>
            <p:nvPr/>
          </p:nvGrpSpPr>
          <p:grpSpPr>
            <a:xfrm>
              <a:off x="8100547" y="870572"/>
              <a:ext cx="300376" cy="1935114"/>
              <a:chOff x="3792712" y="2051381"/>
              <a:chExt cx="274793" cy="1770299"/>
            </a:xfrm>
          </p:grpSpPr>
          <p:grpSp>
            <p:nvGrpSpPr>
              <p:cNvPr id="1689" name="Google Shape;1689;p14"/>
              <p:cNvGrpSpPr/>
              <p:nvPr/>
            </p:nvGrpSpPr>
            <p:grpSpPr>
              <a:xfrm>
                <a:off x="3792712" y="2051381"/>
                <a:ext cx="274793" cy="1770299"/>
                <a:chOff x="3792712" y="2051381"/>
                <a:chExt cx="274793" cy="1770299"/>
              </a:xfrm>
            </p:grpSpPr>
            <p:grpSp>
              <p:nvGrpSpPr>
                <p:cNvPr id="1690" name="Google Shape;1690;p14"/>
                <p:cNvGrpSpPr/>
                <p:nvPr/>
              </p:nvGrpSpPr>
              <p:grpSpPr>
                <a:xfrm>
                  <a:off x="3792712" y="2971595"/>
                  <a:ext cx="274793" cy="850085"/>
                  <a:chOff x="3792712" y="2879468"/>
                  <a:chExt cx="274793" cy="850085"/>
                </a:xfrm>
              </p:grpSpPr>
              <p:sp>
                <p:nvSpPr>
                  <p:cNvPr id="1691" name="Google Shape;1691;p14"/>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2" name="Google Shape;1692;p14"/>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14"/>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94" name="Google Shape;1694;p14"/>
                <p:cNvSpPr/>
                <p:nvPr/>
              </p:nvSpPr>
              <p:spPr>
                <a:xfrm>
                  <a:off x="3923176" y="2051381"/>
                  <a:ext cx="17700" cy="92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5" name="Google Shape;1695;p14"/>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19050">
                <a:solidFill>
                  <a:schemeClr val="lt1"/>
                </a:solidFill>
                <a:prstDash val="solid"/>
                <a:round/>
                <a:headEnd len="med" w="med" type="none"/>
                <a:tailEnd len="med" w="med" type="none"/>
              </a:ln>
            </p:spPr>
          </p:sp>
          <p:sp>
            <p:nvSpPr>
              <p:cNvPr id="1696" name="Google Shape;1696;p14"/>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19050">
                <a:solidFill>
                  <a:schemeClr val="lt1"/>
                </a:solidFill>
                <a:prstDash val="solid"/>
                <a:round/>
                <a:headEnd len="med" w="med" type="none"/>
                <a:tailEnd len="med" w="med" type="none"/>
              </a:ln>
            </p:spPr>
          </p:sp>
        </p:grpSp>
      </p:grpSp>
      <p:grpSp>
        <p:nvGrpSpPr>
          <p:cNvPr id="1697" name="Google Shape;1697;p14"/>
          <p:cNvGrpSpPr/>
          <p:nvPr/>
        </p:nvGrpSpPr>
        <p:grpSpPr>
          <a:xfrm>
            <a:off x="2510399" y="7"/>
            <a:ext cx="641313" cy="1028549"/>
            <a:chOff x="1192601" y="746213"/>
            <a:chExt cx="1046700" cy="1678715"/>
          </a:xfrm>
        </p:grpSpPr>
        <p:grpSp>
          <p:nvGrpSpPr>
            <p:cNvPr id="1698" name="Google Shape;1698;p14"/>
            <p:cNvGrpSpPr/>
            <p:nvPr/>
          </p:nvGrpSpPr>
          <p:grpSpPr>
            <a:xfrm>
              <a:off x="1192601" y="1378228"/>
              <a:ext cx="1046700" cy="1046700"/>
              <a:chOff x="764100" y="3623300"/>
              <a:chExt cx="1046700" cy="1046700"/>
            </a:xfrm>
          </p:grpSpPr>
          <p:sp>
            <p:nvSpPr>
              <p:cNvPr id="1699" name="Google Shape;1699;p14"/>
              <p:cNvSpPr/>
              <p:nvPr/>
            </p:nvSpPr>
            <p:spPr>
              <a:xfrm>
                <a:off x="764100" y="3623300"/>
                <a:ext cx="1046700" cy="10467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4"/>
              <p:cNvSpPr/>
              <p:nvPr/>
            </p:nvSpPr>
            <p:spPr>
              <a:xfrm>
                <a:off x="922769" y="3781968"/>
                <a:ext cx="729300" cy="7293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1" name="Google Shape;1701;p14"/>
            <p:cNvGrpSpPr/>
            <p:nvPr/>
          </p:nvGrpSpPr>
          <p:grpSpPr>
            <a:xfrm>
              <a:off x="1417979" y="746213"/>
              <a:ext cx="580390" cy="1384973"/>
              <a:chOff x="522260" y="2632808"/>
              <a:chExt cx="530958" cy="1267014"/>
            </a:xfrm>
          </p:grpSpPr>
          <p:grpSp>
            <p:nvGrpSpPr>
              <p:cNvPr id="1702" name="Google Shape;1702;p14"/>
              <p:cNvGrpSpPr/>
              <p:nvPr/>
            </p:nvGrpSpPr>
            <p:grpSpPr>
              <a:xfrm>
                <a:off x="522260" y="2632808"/>
                <a:ext cx="530958" cy="1267014"/>
                <a:chOff x="522260" y="2632808"/>
                <a:chExt cx="530958" cy="1267014"/>
              </a:xfrm>
            </p:grpSpPr>
            <p:grpSp>
              <p:nvGrpSpPr>
                <p:cNvPr id="1703" name="Google Shape;1703;p14"/>
                <p:cNvGrpSpPr/>
                <p:nvPr/>
              </p:nvGrpSpPr>
              <p:grpSpPr>
                <a:xfrm>
                  <a:off x="522260" y="2971595"/>
                  <a:ext cx="530958" cy="928227"/>
                  <a:chOff x="522260" y="2971595"/>
                  <a:chExt cx="530958" cy="928227"/>
                </a:xfrm>
              </p:grpSpPr>
              <p:sp>
                <p:nvSpPr>
                  <p:cNvPr id="1704" name="Google Shape;1704;p14"/>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5" name="Google Shape;1705;p14"/>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6" name="Google Shape;1706;p14"/>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7" name="Google Shape;1707;p14"/>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08" name="Google Shape;1708;p14"/>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9" name="Google Shape;1709;p14"/>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med" w="med" type="none"/>
                <a:tailEnd len="med" w="med" type="none"/>
              </a:ln>
            </p:spPr>
          </p:sp>
        </p:grpSp>
      </p:grpSp>
      <p:grpSp>
        <p:nvGrpSpPr>
          <p:cNvPr id="1710" name="Google Shape;1710;p14"/>
          <p:cNvGrpSpPr/>
          <p:nvPr/>
        </p:nvGrpSpPr>
        <p:grpSpPr>
          <a:xfrm>
            <a:off x="5462591" y="6"/>
            <a:ext cx="641313" cy="1178098"/>
            <a:chOff x="6010934" y="870580"/>
            <a:chExt cx="1046700" cy="1922797"/>
          </a:xfrm>
        </p:grpSpPr>
        <p:grpSp>
          <p:nvGrpSpPr>
            <p:cNvPr id="1711" name="Google Shape;1711;p14"/>
            <p:cNvGrpSpPr/>
            <p:nvPr/>
          </p:nvGrpSpPr>
          <p:grpSpPr>
            <a:xfrm>
              <a:off x="6010934" y="1746678"/>
              <a:ext cx="1046700" cy="1046700"/>
              <a:chOff x="764100" y="3623300"/>
              <a:chExt cx="1046700" cy="1046700"/>
            </a:xfrm>
          </p:grpSpPr>
          <p:sp>
            <p:nvSpPr>
              <p:cNvPr id="1712" name="Google Shape;1712;p14"/>
              <p:cNvSpPr/>
              <p:nvPr/>
            </p:nvSpPr>
            <p:spPr>
              <a:xfrm>
                <a:off x="764100" y="3623300"/>
                <a:ext cx="1046700" cy="10467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4"/>
              <p:cNvSpPr/>
              <p:nvPr/>
            </p:nvSpPr>
            <p:spPr>
              <a:xfrm>
                <a:off x="922769" y="3781968"/>
                <a:ext cx="729300" cy="7293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4" name="Google Shape;1714;p14"/>
            <p:cNvGrpSpPr/>
            <p:nvPr/>
          </p:nvGrpSpPr>
          <p:grpSpPr>
            <a:xfrm>
              <a:off x="6308747" y="870580"/>
              <a:ext cx="441786" cy="1701306"/>
              <a:chOff x="1121941" y="2406098"/>
              <a:chExt cx="404159" cy="1556405"/>
            </a:xfrm>
          </p:grpSpPr>
          <p:grpSp>
            <p:nvGrpSpPr>
              <p:cNvPr id="1715" name="Google Shape;1715;p14"/>
              <p:cNvGrpSpPr/>
              <p:nvPr/>
            </p:nvGrpSpPr>
            <p:grpSpPr>
              <a:xfrm>
                <a:off x="1121941" y="2406098"/>
                <a:ext cx="404159" cy="1556405"/>
                <a:chOff x="1121941" y="2406098"/>
                <a:chExt cx="404159" cy="1556405"/>
              </a:xfrm>
            </p:grpSpPr>
            <p:grpSp>
              <p:nvGrpSpPr>
                <p:cNvPr id="1716" name="Google Shape;1716;p14"/>
                <p:cNvGrpSpPr/>
                <p:nvPr/>
              </p:nvGrpSpPr>
              <p:grpSpPr>
                <a:xfrm>
                  <a:off x="1121941" y="2971595"/>
                  <a:ext cx="404159" cy="990908"/>
                  <a:chOff x="1121941" y="2969319"/>
                  <a:chExt cx="404159" cy="990908"/>
                </a:xfrm>
              </p:grpSpPr>
              <p:sp>
                <p:nvSpPr>
                  <p:cNvPr id="1717" name="Google Shape;1717;p14"/>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8" name="Google Shape;1718;p14"/>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9" name="Google Shape;1719;p14"/>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0" name="Google Shape;1720;p14"/>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21" name="Google Shape;1721;p14"/>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2" name="Google Shape;1722;p14"/>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med" w="med" type="none"/>
                <a:tailEnd len="med" w="med" type="none"/>
              </a:ln>
            </p:spPr>
          </p:sp>
          <p:sp>
            <p:nvSpPr>
              <p:cNvPr id="1723" name="Google Shape;1723;p14"/>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med" w="med" type="none"/>
                <a:tailEnd len="med" w="med" type="none"/>
              </a:ln>
            </p:spPr>
          </p:sp>
          <p:sp>
            <p:nvSpPr>
              <p:cNvPr id="1724" name="Google Shape;1724;p14"/>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med" w="med" type="none"/>
                <a:tailEnd len="med" w="med" type="none"/>
              </a:ln>
            </p:spPr>
          </p:sp>
          <p:sp>
            <p:nvSpPr>
              <p:cNvPr id="1725" name="Google Shape;1725;p14"/>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med" w="med" type="none"/>
                <a:tailEnd len="med" w="med" type="none"/>
              </a:ln>
            </p:spPr>
          </p:sp>
        </p:grpSp>
      </p:grpSp>
      <p:grpSp>
        <p:nvGrpSpPr>
          <p:cNvPr id="1726" name="Google Shape;1726;p14"/>
          <p:cNvGrpSpPr/>
          <p:nvPr/>
        </p:nvGrpSpPr>
        <p:grpSpPr>
          <a:xfrm>
            <a:off x="2221896" y="1"/>
            <a:ext cx="320336" cy="1232124"/>
            <a:chOff x="721731" y="746204"/>
            <a:chExt cx="522827" cy="2010974"/>
          </a:xfrm>
        </p:grpSpPr>
        <p:grpSp>
          <p:nvGrpSpPr>
            <p:cNvPr id="1727" name="Google Shape;1727;p14"/>
            <p:cNvGrpSpPr/>
            <p:nvPr/>
          </p:nvGrpSpPr>
          <p:grpSpPr>
            <a:xfrm>
              <a:off x="721731" y="2234351"/>
              <a:ext cx="522827" cy="522827"/>
              <a:chOff x="764100" y="3623300"/>
              <a:chExt cx="1046700" cy="1046700"/>
            </a:xfrm>
          </p:grpSpPr>
          <p:sp>
            <p:nvSpPr>
              <p:cNvPr id="1728" name="Google Shape;1728;p14"/>
              <p:cNvSpPr/>
              <p:nvPr/>
            </p:nvSpPr>
            <p:spPr>
              <a:xfrm>
                <a:off x="764100" y="3623300"/>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4"/>
              <p:cNvSpPr/>
              <p:nvPr/>
            </p:nvSpPr>
            <p:spPr>
              <a:xfrm>
                <a:off x="922769" y="3781968"/>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0" name="Google Shape;1730;p14"/>
            <p:cNvGrpSpPr/>
            <p:nvPr/>
          </p:nvGrpSpPr>
          <p:grpSpPr>
            <a:xfrm>
              <a:off x="892053" y="746204"/>
              <a:ext cx="182209" cy="1869993"/>
              <a:chOff x="3305183" y="1611869"/>
              <a:chExt cx="166690" cy="1710724"/>
            </a:xfrm>
          </p:grpSpPr>
          <p:grpSp>
            <p:nvGrpSpPr>
              <p:cNvPr id="1731" name="Google Shape;1731;p14"/>
              <p:cNvGrpSpPr/>
              <p:nvPr/>
            </p:nvGrpSpPr>
            <p:grpSpPr>
              <a:xfrm>
                <a:off x="3305183" y="1611869"/>
                <a:ext cx="166690" cy="1710724"/>
                <a:chOff x="3305183" y="1611869"/>
                <a:chExt cx="166690" cy="1710724"/>
              </a:xfrm>
            </p:grpSpPr>
            <p:grpSp>
              <p:nvGrpSpPr>
                <p:cNvPr id="1732" name="Google Shape;1732;p14"/>
                <p:cNvGrpSpPr/>
                <p:nvPr/>
              </p:nvGrpSpPr>
              <p:grpSpPr>
                <a:xfrm>
                  <a:off x="3305183" y="2971595"/>
                  <a:ext cx="166690" cy="350998"/>
                  <a:chOff x="3305183" y="3146560"/>
                  <a:chExt cx="166690" cy="350998"/>
                </a:xfrm>
              </p:grpSpPr>
              <p:sp>
                <p:nvSpPr>
                  <p:cNvPr id="1733" name="Google Shape;1733;p14"/>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4" name="Google Shape;1734;p14"/>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5" name="Google Shape;1735;p14"/>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36" name="Google Shape;1736;p14"/>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7" name="Google Shape;1737;p14"/>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med" w="med" type="none"/>
                <a:tailEnd len="med" w="med" type="none"/>
              </a:ln>
            </p:spPr>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38" name="Shape 1738"/>
        <p:cNvGrpSpPr/>
        <p:nvPr/>
      </p:nvGrpSpPr>
      <p:grpSpPr>
        <a:xfrm>
          <a:off x="0" y="0"/>
          <a:ext cx="0" cy="0"/>
          <a:chOff x="0" y="0"/>
          <a:chExt cx="0" cy="0"/>
        </a:xfrm>
      </p:grpSpPr>
      <p:sp>
        <p:nvSpPr>
          <p:cNvPr id="1739" name="Google Shape;1739;p15"/>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740" name="Google Shape;1740;p15"/>
          <p:cNvGrpSpPr/>
          <p:nvPr/>
        </p:nvGrpSpPr>
        <p:grpSpPr>
          <a:xfrm>
            <a:off x="6800134" y="-29"/>
            <a:ext cx="2382301" cy="4610466"/>
            <a:chOff x="6800134" y="-29"/>
            <a:chExt cx="2382301" cy="4610466"/>
          </a:xfrm>
        </p:grpSpPr>
        <p:grpSp>
          <p:nvGrpSpPr>
            <p:cNvPr id="1741" name="Google Shape;1741;p15"/>
            <p:cNvGrpSpPr/>
            <p:nvPr/>
          </p:nvGrpSpPr>
          <p:grpSpPr>
            <a:xfrm>
              <a:off x="7737776" y="-17"/>
              <a:ext cx="448629" cy="4610455"/>
              <a:chOff x="6798998" y="-1296139"/>
              <a:chExt cx="476555" cy="4897445"/>
            </a:xfrm>
          </p:grpSpPr>
          <p:sp>
            <p:nvSpPr>
              <p:cNvPr id="1742" name="Google Shape;1742;p15"/>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3" name="Google Shape;1743;p15"/>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4" name="Google Shape;1744;p15"/>
            <p:cNvGrpSpPr/>
            <p:nvPr/>
          </p:nvGrpSpPr>
          <p:grpSpPr>
            <a:xfrm>
              <a:off x="8636876" y="46"/>
              <a:ext cx="382387" cy="1450044"/>
              <a:chOff x="5578966" y="2422197"/>
              <a:chExt cx="406190" cy="1540306"/>
            </a:xfrm>
          </p:grpSpPr>
          <p:sp>
            <p:nvSpPr>
              <p:cNvPr id="1745" name="Google Shape;1745;p15"/>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6" name="Google Shape;1746;p15"/>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15"/>
            <p:cNvGrpSpPr/>
            <p:nvPr/>
          </p:nvGrpSpPr>
          <p:grpSpPr>
            <a:xfrm>
              <a:off x="8035385" y="23"/>
              <a:ext cx="439174" cy="2683136"/>
              <a:chOff x="6176324" y="940075"/>
              <a:chExt cx="466512" cy="2850155"/>
            </a:xfrm>
          </p:grpSpPr>
          <p:sp>
            <p:nvSpPr>
              <p:cNvPr id="1748" name="Google Shape;1748;p15"/>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9" name="Google Shape;1749;p15"/>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0" name="Google Shape;1750;p15"/>
            <p:cNvGrpSpPr/>
            <p:nvPr/>
          </p:nvGrpSpPr>
          <p:grpSpPr>
            <a:xfrm>
              <a:off x="6999976" y="11"/>
              <a:ext cx="271476" cy="3307837"/>
              <a:chOff x="7883572" y="308161"/>
              <a:chExt cx="288375" cy="3513742"/>
            </a:xfrm>
          </p:grpSpPr>
          <p:sp>
            <p:nvSpPr>
              <p:cNvPr id="1751" name="Google Shape;1751;p15"/>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2" name="Google Shape;1752;p15"/>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3" name="Google Shape;1753;p15"/>
            <p:cNvGrpSpPr/>
            <p:nvPr/>
          </p:nvGrpSpPr>
          <p:grpSpPr>
            <a:xfrm>
              <a:off x="6827964" y="636458"/>
              <a:ext cx="230791" cy="243118"/>
              <a:chOff x="3770248" y="2527300"/>
              <a:chExt cx="180404" cy="190055"/>
            </a:xfrm>
          </p:grpSpPr>
          <p:sp>
            <p:nvSpPr>
              <p:cNvPr id="1754" name="Google Shape;1754;p1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5" name="Google Shape;1755;p1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6" name="Google Shape;1756;p1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7" name="Google Shape;1757;p1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58" name="Google Shape;1758;p15"/>
            <p:cNvGrpSpPr/>
            <p:nvPr/>
          </p:nvGrpSpPr>
          <p:grpSpPr>
            <a:xfrm>
              <a:off x="8763367" y="2641902"/>
              <a:ext cx="230809" cy="243156"/>
              <a:chOff x="3770248" y="2527300"/>
              <a:chExt cx="180404" cy="190055"/>
            </a:xfrm>
          </p:grpSpPr>
          <p:sp>
            <p:nvSpPr>
              <p:cNvPr id="1759" name="Google Shape;1759;p1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0" name="Google Shape;1760;p1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1" name="Google Shape;1761;p1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2" name="Google Shape;1762;p1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63" name="Google Shape;1763;p15"/>
            <p:cNvGrpSpPr/>
            <p:nvPr/>
          </p:nvGrpSpPr>
          <p:grpSpPr>
            <a:xfrm rot="5400000">
              <a:off x="8655427" y="4253521"/>
              <a:ext cx="201871" cy="231166"/>
              <a:chOff x="3462796" y="2555878"/>
              <a:chExt cx="157798" cy="180711"/>
            </a:xfrm>
          </p:grpSpPr>
          <p:sp>
            <p:nvSpPr>
              <p:cNvPr id="1764" name="Google Shape;1764;p1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5" name="Google Shape;1765;p1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6" name="Google Shape;1766;p1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7" name="Google Shape;1767;p1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8" name="Google Shape;1768;p1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9" name="Google Shape;1769;p1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70" name="Google Shape;1770;p15"/>
            <p:cNvGrpSpPr/>
            <p:nvPr/>
          </p:nvGrpSpPr>
          <p:grpSpPr>
            <a:xfrm rot="-2700000">
              <a:off x="7375305" y="1863439"/>
              <a:ext cx="169840" cy="178926"/>
              <a:chOff x="3770248" y="2527300"/>
              <a:chExt cx="180404" cy="190055"/>
            </a:xfrm>
          </p:grpSpPr>
          <p:sp>
            <p:nvSpPr>
              <p:cNvPr id="1771" name="Google Shape;1771;p1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2" name="Google Shape;1772;p1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3" name="Google Shape;1773;p1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4" name="Google Shape;1774;p1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75" name="Google Shape;1775;p15"/>
            <p:cNvGrpSpPr/>
            <p:nvPr/>
          </p:nvGrpSpPr>
          <p:grpSpPr>
            <a:xfrm>
              <a:off x="6800134" y="23"/>
              <a:ext cx="985363" cy="1665685"/>
              <a:chOff x="2484475" y="1329455"/>
              <a:chExt cx="1046700" cy="1769370"/>
            </a:xfrm>
          </p:grpSpPr>
          <p:sp>
            <p:nvSpPr>
              <p:cNvPr id="1776" name="Google Shape;1776;p15"/>
              <p:cNvSpPr/>
              <p:nvPr/>
            </p:nvSpPr>
            <p:spPr>
              <a:xfrm>
                <a:off x="2484475" y="2052125"/>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5"/>
              <p:cNvSpPr/>
              <p:nvPr/>
            </p:nvSpPr>
            <p:spPr>
              <a:xfrm>
                <a:off x="2643144" y="2210793"/>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8" name="Google Shape;1778;p15"/>
              <p:cNvGrpSpPr/>
              <p:nvPr/>
            </p:nvGrpSpPr>
            <p:grpSpPr>
              <a:xfrm>
                <a:off x="2769703" y="1329455"/>
                <a:ext cx="510180" cy="1483501"/>
                <a:chOff x="1818382" y="2433081"/>
                <a:chExt cx="466728" cy="1357150"/>
              </a:xfrm>
            </p:grpSpPr>
            <p:grpSp>
              <p:nvGrpSpPr>
                <p:cNvPr id="1779" name="Google Shape;1779;p15"/>
                <p:cNvGrpSpPr/>
                <p:nvPr/>
              </p:nvGrpSpPr>
              <p:grpSpPr>
                <a:xfrm>
                  <a:off x="1818382" y="2971595"/>
                  <a:ext cx="466728" cy="818636"/>
                  <a:chOff x="1818382" y="2942618"/>
                  <a:chExt cx="466728" cy="818636"/>
                </a:xfrm>
              </p:grpSpPr>
              <p:sp>
                <p:nvSpPr>
                  <p:cNvPr id="1780" name="Google Shape;1780;p15"/>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1" name="Google Shape;1781;p15"/>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2" name="Google Shape;1782;p15"/>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83" name="Google Shape;1783;p15"/>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4" name="Google Shape;1784;p15"/>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1785" name="Google Shape;1785;p15"/>
            <p:cNvGrpSpPr/>
            <p:nvPr/>
          </p:nvGrpSpPr>
          <p:grpSpPr>
            <a:xfrm>
              <a:off x="8330194" y="-10"/>
              <a:ext cx="852241" cy="2641273"/>
              <a:chOff x="3961868" y="-891976"/>
              <a:chExt cx="905291" cy="2805686"/>
            </a:xfrm>
          </p:grpSpPr>
          <p:grpSp>
            <p:nvGrpSpPr>
              <p:cNvPr id="1786" name="Google Shape;1786;p15"/>
              <p:cNvGrpSpPr/>
              <p:nvPr/>
            </p:nvGrpSpPr>
            <p:grpSpPr>
              <a:xfrm>
                <a:off x="3961868" y="1008419"/>
                <a:ext cx="905291" cy="905291"/>
                <a:chOff x="764100" y="3623300"/>
                <a:chExt cx="1046700" cy="1046700"/>
              </a:xfrm>
            </p:grpSpPr>
            <p:sp>
              <p:nvSpPr>
                <p:cNvPr id="1787" name="Google Shape;1787;p15"/>
                <p:cNvSpPr/>
                <p:nvPr/>
              </p:nvSpPr>
              <p:spPr>
                <a:xfrm>
                  <a:off x="764100" y="3623300"/>
                  <a:ext cx="1046700" cy="10467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5"/>
                <p:cNvSpPr/>
                <p:nvPr/>
              </p:nvSpPr>
              <p:spPr>
                <a:xfrm>
                  <a:off x="922769" y="3781968"/>
                  <a:ext cx="729300" cy="7293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15"/>
              <p:cNvGrpSpPr/>
              <p:nvPr/>
            </p:nvGrpSpPr>
            <p:grpSpPr>
              <a:xfrm>
                <a:off x="4155315" y="-891976"/>
                <a:ext cx="522826" cy="2613070"/>
                <a:chOff x="2447534" y="1219291"/>
                <a:chExt cx="478297" cy="2390513"/>
              </a:xfrm>
            </p:grpSpPr>
            <p:grpSp>
              <p:nvGrpSpPr>
                <p:cNvPr id="1790" name="Google Shape;1790;p15"/>
                <p:cNvGrpSpPr/>
                <p:nvPr/>
              </p:nvGrpSpPr>
              <p:grpSpPr>
                <a:xfrm>
                  <a:off x="2447534" y="1219291"/>
                  <a:ext cx="478297" cy="2390513"/>
                  <a:chOff x="2447534" y="1219291"/>
                  <a:chExt cx="478297" cy="2390513"/>
                </a:xfrm>
              </p:grpSpPr>
              <p:grpSp>
                <p:nvGrpSpPr>
                  <p:cNvPr id="1791" name="Google Shape;1791;p15"/>
                  <p:cNvGrpSpPr/>
                  <p:nvPr/>
                </p:nvGrpSpPr>
                <p:grpSpPr>
                  <a:xfrm>
                    <a:off x="2447534" y="2971595"/>
                    <a:ext cx="478297" cy="638209"/>
                    <a:chOff x="2447534" y="3081786"/>
                    <a:chExt cx="478297" cy="638209"/>
                  </a:xfrm>
                </p:grpSpPr>
                <p:sp>
                  <p:nvSpPr>
                    <p:cNvPr id="1792" name="Google Shape;1792;p15"/>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3" name="Google Shape;1793;p15"/>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4" name="Google Shape;1794;p15"/>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95" name="Google Shape;1795;p15"/>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6" name="Google Shape;1796;p15"/>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1797" name="Google Shape;1797;p15"/>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1798" name="Google Shape;1798;p15"/>
            <p:cNvGrpSpPr/>
            <p:nvPr/>
          </p:nvGrpSpPr>
          <p:grpSpPr>
            <a:xfrm>
              <a:off x="7811773" y="-2"/>
              <a:ext cx="492189" cy="1837864"/>
              <a:chOff x="5194218" y="-536312"/>
              <a:chExt cx="522827" cy="1952267"/>
            </a:xfrm>
          </p:grpSpPr>
          <p:grpSp>
            <p:nvGrpSpPr>
              <p:cNvPr id="1799" name="Google Shape;1799;p15"/>
              <p:cNvGrpSpPr/>
              <p:nvPr/>
            </p:nvGrpSpPr>
            <p:grpSpPr>
              <a:xfrm>
                <a:off x="5194218" y="893129"/>
                <a:ext cx="522827" cy="522827"/>
                <a:chOff x="764100" y="3623300"/>
                <a:chExt cx="1046700" cy="1046700"/>
              </a:xfrm>
            </p:grpSpPr>
            <p:sp>
              <p:nvSpPr>
                <p:cNvPr id="1800" name="Google Shape;1800;p15"/>
                <p:cNvSpPr/>
                <p:nvPr/>
              </p:nvSpPr>
              <p:spPr>
                <a:xfrm>
                  <a:off x="764100" y="3623300"/>
                  <a:ext cx="1046700" cy="10467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5"/>
                <p:cNvSpPr/>
                <p:nvPr/>
              </p:nvSpPr>
              <p:spPr>
                <a:xfrm>
                  <a:off x="922769" y="3781968"/>
                  <a:ext cx="729300" cy="7293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2" name="Google Shape;1802;p15"/>
              <p:cNvGrpSpPr/>
              <p:nvPr/>
            </p:nvGrpSpPr>
            <p:grpSpPr>
              <a:xfrm>
                <a:off x="5371921" y="-536312"/>
                <a:ext cx="182209" cy="1814066"/>
                <a:chOff x="3305183" y="1663032"/>
                <a:chExt cx="166690" cy="1659561"/>
              </a:xfrm>
            </p:grpSpPr>
            <p:grpSp>
              <p:nvGrpSpPr>
                <p:cNvPr id="1803" name="Google Shape;1803;p15"/>
                <p:cNvGrpSpPr/>
                <p:nvPr/>
              </p:nvGrpSpPr>
              <p:grpSpPr>
                <a:xfrm>
                  <a:off x="3305183" y="1663032"/>
                  <a:ext cx="166690" cy="1659561"/>
                  <a:chOff x="3305183" y="1663032"/>
                  <a:chExt cx="166690" cy="1659561"/>
                </a:xfrm>
              </p:grpSpPr>
              <p:grpSp>
                <p:nvGrpSpPr>
                  <p:cNvPr id="1804" name="Google Shape;1804;p15"/>
                  <p:cNvGrpSpPr/>
                  <p:nvPr/>
                </p:nvGrpSpPr>
                <p:grpSpPr>
                  <a:xfrm>
                    <a:off x="3305183" y="2971595"/>
                    <a:ext cx="166690" cy="350998"/>
                    <a:chOff x="3305183" y="3146560"/>
                    <a:chExt cx="166690" cy="350998"/>
                  </a:xfrm>
                </p:grpSpPr>
                <p:sp>
                  <p:nvSpPr>
                    <p:cNvPr id="1805" name="Google Shape;1805;p15"/>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6" name="Google Shape;1806;p15"/>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7" name="Google Shape;1807;p15"/>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08" name="Google Shape;1808;p15"/>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9" name="Google Shape;1809;p15"/>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1810" name="Google Shape;1810;p15"/>
            <p:cNvGrpSpPr/>
            <p:nvPr/>
          </p:nvGrpSpPr>
          <p:grpSpPr>
            <a:xfrm>
              <a:off x="8018879" y="-29"/>
              <a:ext cx="810166" cy="4470272"/>
              <a:chOff x="7824797" y="-1724181"/>
              <a:chExt cx="860597" cy="4748536"/>
            </a:xfrm>
          </p:grpSpPr>
          <p:grpSp>
            <p:nvGrpSpPr>
              <p:cNvPr id="1811" name="Google Shape;1811;p15"/>
              <p:cNvGrpSpPr/>
              <p:nvPr/>
            </p:nvGrpSpPr>
            <p:grpSpPr>
              <a:xfrm>
                <a:off x="7824797" y="1891931"/>
                <a:ext cx="860597" cy="1132425"/>
                <a:chOff x="764100" y="3623300"/>
                <a:chExt cx="1046700" cy="1046700"/>
              </a:xfrm>
            </p:grpSpPr>
            <p:sp>
              <p:nvSpPr>
                <p:cNvPr id="1812" name="Google Shape;1812;p15"/>
                <p:cNvSpPr/>
                <p:nvPr/>
              </p:nvSpPr>
              <p:spPr>
                <a:xfrm>
                  <a:off x="764100" y="3623300"/>
                  <a:ext cx="1046700" cy="10467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5"/>
                <p:cNvSpPr/>
                <p:nvPr/>
              </p:nvSpPr>
              <p:spPr>
                <a:xfrm>
                  <a:off x="922769" y="3781968"/>
                  <a:ext cx="729300" cy="7293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4" name="Google Shape;1814;p15"/>
              <p:cNvGrpSpPr/>
              <p:nvPr/>
            </p:nvGrpSpPr>
            <p:grpSpPr>
              <a:xfrm>
                <a:off x="8100547" y="-1724181"/>
                <a:ext cx="300376" cy="4529867"/>
                <a:chOff x="3792712" y="-322375"/>
                <a:chExt cx="274793" cy="4144055"/>
              </a:xfrm>
            </p:grpSpPr>
            <p:grpSp>
              <p:nvGrpSpPr>
                <p:cNvPr id="1815" name="Google Shape;1815;p15"/>
                <p:cNvGrpSpPr/>
                <p:nvPr/>
              </p:nvGrpSpPr>
              <p:grpSpPr>
                <a:xfrm>
                  <a:off x="3792712" y="-322375"/>
                  <a:ext cx="274793" cy="4144055"/>
                  <a:chOff x="3792712" y="-322375"/>
                  <a:chExt cx="274793" cy="4144055"/>
                </a:xfrm>
              </p:grpSpPr>
              <p:grpSp>
                <p:nvGrpSpPr>
                  <p:cNvPr id="1816" name="Google Shape;1816;p15"/>
                  <p:cNvGrpSpPr/>
                  <p:nvPr/>
                </p:nvGrpSpPr>
                <p:grpSpPr>
                  <a:xfrm>
                    <a:off x="3792712" y="2971595"/>
                    <a:ext cx="274793" cy="850085"/>
                    <a:chOff x="3792712" y="2879468"/>
                    <a:chExt cx="274793" cy="850085"/>
                  </a:xfrm>
                </p:grpSpPr>
                <p:sp>
                  <p:nvSpPr>
                    <p:cNvPr id="1817" name="Google Shape;1817;p15"/>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8" name="Google Shape;1818;p15"/>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9" name="Google Shape;1819;p15"/>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20" name="Google Shape;1820;p15"/>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1" name="Google Shape;1821;p15"/>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1822" name="Google Shape;1822;p15"/>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1823" name="Google Shape;1823;p15"/>
            <p:cNvGrpSpPr/>
            <p:nvPr/>
          </p:nvGrpSpPr>
          <p:grpSpPr>
            <a:xfrm>
              <a:off x="7184797" y="-17"/>
              <a:ext cx="985363" cy="3905971"/>
              <a:chOff x="1192601" y="-1724180"/>
              <a:chExt cx="1046700" cy="4149108"/>
            </a:xfrm>
          </p:grpSpPr>
          <p:grpSp>
            <p:nvGrpSpPr>
              <p:cNvPr id="1824" name="Google Shape;1824;p15"/>
              <p:cNvGrpSpPr/>
              <p:nvPr/>
            </p:nvGrpSpPr>
            <p:grpSpPr>
              <a:xfrm>
                <a:off x="1192601" y="1378228"/>
                <a:ext cx="1046700" cy="1046700"/>
                <a:chOff x="764100" y="3623300"/>
                <a:chExt cx="1046700" cy="1046700"/>
              </a:xfrm>
            </p:grpSpPr>
            <p:sp>
              <p:nvSpPr>
                <p:cNvPr id="1825" name="Google Shape;1825;p15"/>
                <p:cNvSpPr/>
                <p:nvPr/>
              </p:nvSpPr>
              <p:spPr>
                <a:xfrm>
                  <a:off x="764100" y="3623300"/>
                  <a:ext cx="1046700" cy="10467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5"/>
                <p:cNvSpPr/>
                <p:nvPr/>
              </p:nvSpPr>
              <p:spPr>
                <a:xfrm>
                  <a:off x="922769" y="3781968"/>
                  <a:ext cx="729300" cy="7293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7" name="Google Shape;1827;p15"/>
              <p:cNvGrpSpPr/>
              <p:nvPr/>
            </p:nvGrpSpPr>
            <p:grpSpPr>
              <a:xfrm>
                <a:off x="1417979" y="-1724180"/>
                <a:ext cx="580390" cy="3855366"/>
                <a:chOff x="522260" y="372820"/>
                <a:chExt cx="530958" cy="3527002"/>
              </a:xfrm>
            </p:grpSpPr>
            <p:grpSp>
              <p:nvGrpSpPr>
                <p:cNvPr id="1828" name="Google Shape;1828;p15"/>
                <p:cNvGrpSpPr/>
                <p:nvPr/>
              </p:nvGrpSpPr>
              <p:grpSpPr>
                <a:xfrm>
                  <a:off x="522260" y="372820"/>
                  <a:ext cx="530958" cy="3527002"/>
                  <a:chOff x="522260" y="372820"/>
                  <a:chExt cx="530958" cy="3527002"/>
                </a:xfrm>
              </p:grpSpPr>
              <p:grpSp>
                <p:nvGrpSpPr>
                  <p:cNvPr id="1829" name="Google Shape;1829;p15"/>
                  <p:cNvGrpSpPr/>
                  <p:nvPr/>
                </p:nvGrpSpPr>
                <p:grpSpPr>
                  <a:xfrm>
                    <a:off x="522260" y="2971595"/>
                    <a:ext cx="530958" cy="928227"/>
                    <a:chOff x="522260" y="2971595"/>
                    <a:chExt cx="530958" cy="928227"/>
                  </a:xfrm>
                </p:grpSpPr>
                <p:sp>
                  <p:nvSpPr>
                    <p:cNvPr id="1830" name="Google Shape;1830;p15"/>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1" name="Google Shape;1831;p15"/>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2" name="Google Shape;1832;p15"/>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3" name="Google Shape;1833;p15"/>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34" name="Google Shape;1834;p15"/>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5" name="Google Shape;1835;p15"/>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1836" name="Google Shape;1836;p15"/>
            <p:cNvGrpSpPr/>
            <p:nvPr/>
          </p:nvGrpSpPr>
          <p:grpSpPr>
            <a:xfrm>
              <a:off x="7192739" y="3730341"/>
              <a:ext cx="148551" cy="170121"/>
              <a:chOff x="3462796" y="2555878"/>
              <a:chExt cx="157798" cy="180711"/>
            </a:xfrm>
          </p:grpSpPr>
          <p:sp>
            <p:nvSpPr>
              <p:cNvPr id="1837" name="Google Shape;1837;p1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8" name="Google Shape;1838;p1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9" name="Google Shape;1839;p1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0" name="Google Shape;1840;p1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1" name="Google Shape;1841;p1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2" name="Google Shape;1842;p1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p drawing">
  <p:cSld name="BLANK_1">
    <p:spTree>
      <p:nvGrpSpPr>
        <p:cNvPr id="1843" name="Shape 1843"/>
        <p:cNvGrpSpPr/>
        <p:nvPr/>
      </p:nvGrpSpPr>
      <p:grpSpPr>
        <a:xfrm>
          <a:off x="0" y="0"/>
          <a:ext cx="0" cy="0"/>
          <a:chOff x="0" y="0"/>
          <a:chExt cx="0" cy="0"/>
        </a:xfrm>
      </p:grpSpPr>
      <p:sp>
        <p:nvSpPr>
          <p:cNvPr id="1844" name="Google Shape;1844;p16"/>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845" name="Google Shape;1845;p16"/>
          <p:cNvGrpSpPr/>
          <p:nvPr/>
        </p:nvGrpSpPr>
        <p:grpSpPr>
          <a:xfrm>
            <a:off x="501117" y="14"/>
            <a:ext cx="222106" cy="963625"/>
            <a:chOff x="6176324" y="1765810"/>
            <a:chExt cx="466512" cy="2024421"/>
          </a:xfrm>
        </p:grpSpPr>
        <p:sp>
          <p:nvSpPr>
            <p:cNvPr id="1846" name="Google Shape;1846;p16"/>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7" name="Google Shape;1847;p16"/>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8" name="Google Shape;1848;p16"/>
          <p:cNvGrpSpPr/>
          <p:nvPr/>
        </p:nvGrpSpPr>
        <p:grpSpPr>
          <a:xfrm>
            <a:off x="4054453" y="110"/>
            <a:ext cx="281103" cy="638706"/>
            <a:chOff x="4897958" y="2723139"/>
            <a:chExt cx="514087" cy="1168081"/>
          </a:xfrm>
        </p:grpSpPr>
        <p:sp>
          <p:nvSpPr>
            <p:cNvPr id="1849" name="Google Shape;1849;p16"/>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0" name="Google Shape;1850;p16"/>
            <p:cNvSpPr/>
            <p:nvPr/>
          </p:nvSpPr>
          <p:spPr>
            <a:xfrm>
              <a:off x="5157477" y="2723139"/>
              <a:ext cx="17700" cy="25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1" name="Google Shape;1851;p16"/>
          <p:cNvGrpSpPr/>
          <p:nvPr/>
        </p:nvGrpSpPr>
        <p:grpSpPr>
          <a:xfrm>
            <a:off x="2016228" y="118"/>
            <a:ext cx="222105" cy="594985"/>
            <a:chOff x="5578966" y="2874382"/>
            <a:chExt cx="406190" cy="1088121"/>
          </a:xfrm>
        </p:grpSpPr>
        <p:sp>
          <p:nvSpPr>
            <p:cNvPr id="1852" name="Google Shape;1852;p16"/>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3" name="Google Shape;1853;p16"/>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4" name="Google Shape;1854;p16"/>
          <p:cNvGrpSpPr/>
          <p:nvPr/>
        </p:nvGrpSpPr>
        <p:grpSpPr>
          <a:xfrm>
            <a:off x="2887321" y="81"/>
            <a:ext cx="255089" cy="1042043"/>
            <a:chOff x="6176324" y="1884520"/>
            <a:chExt cx="466512" cy="1905711"/>
          </a:xfrm>
        </p:grpSpPr>
        <p:sp>
          <p:nvSpPr>
            <p:cNvPr id="1855" name="Google Shape;1855;p16"/>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6" name="Google Shape;1856;p16"/>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7" name="Google Shape;1857;p16"/>
          <p:cNvGrpSpPr/>
          <p:nvPr/>
        </p:nvGrpSpPr>
        <p:grpSpPr>
          <a:xfrm>
            <a:off x="835052" y="109"/>
            <a:ext cx="260580" cy="559437"/>
            <a:chOff x="6798998" y="2578195"/>
            <a:chExt cx="476555" cy="1023111"/>
          </a:xfrm>
        </p:grpSpPr>
        <p:sp>
          <p:nvSpPr>
            <p:cNvPr id="1858" name="Google Shape;1858;p16"/>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9" name="Google Shape;1859;p16"/>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0" name="Google Shape;1860;p16"/>
          <p:cNvGrpSpPr/>
          <p:nvPr/>
        </p:nvGrpSpPr>
        <p:grpSpPr>
          <a:xfrm>
            <a:off x="4849828" y="86"/>
            <a:ext cx="93214" cy="745528"/>
            <a:chOff x="7576714" y="1965553"/>
            <a:chExt cx="170472" cy="1363439"/>
          </a:xfrm>
        </p:grpSpPr>
        <p:sp>
          <p:nvSpPr>
            <p:cNvPr id="1861" name="Google Shape;1861;p16"/>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2" name="Google Shape;1862;p16"/>
            <p:cNvSpPr/>
            <p:nvPr/>
          </p:nvSpPr>
          <p:spPr>
            <a:xfrm>
              <a:off x="7652967" y="1965553"/>
              <a:ext cx="17700" cy="1009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3" name="Google Shape;1863;p16"/>
          <p:cNvGrpSpPr/>
          <p:nvPr/>
        </p:nvGrpSpPr>
        <p:grpSpPr>
          <a:xfrm>
            <a:off x="1449079" y="70"/>
            <a:ext cx="157683" cy="1169334"/>
            <a:chOff x="7883572" y="1683399"/>
            <a:chExt cx="288375" cy="2138505"/>
          </a:xfrm>
        </p:grpSpPr>
        <p:sp>
          <p:nvSpPr>
            <p:cNvPr id="1864" name="Google Shape;1864;p16"/>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16"/>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6" name="Google Shape;1866;p16"/>
          <p:cNvGrpSpPr/>
          <p:nvPr/>
        </p:nvGrpSpPr>
        <p:grpSpPr>
          <a:xfrm>
            <a:off x="817647" y="92422"/>
            <a:ext cx="86284" cy="98813"/>
            <a:chOff x="3462796" y="2555878"/>
            <a:chExt cx="157798" cy="180711"/>
          </a:xfrm>
        </p:grpSpPr>
        <p:sp>
          <p:nvSpPr>
            <p:cNvPr id="1867" name="Google Shape;1867;p1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8" name="Google Shape;1868;p1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9" name="Google Shape;1869;p1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0" name="Google Shape;1870;p1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1" name="Google Shape;1871;p1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2" name="Google Shape;1872;p1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73" name="Google Shape;1873;p16"/>
          <p:cNvGrpSpPr/>
          <p:nvPr/>
        </p:nvGrpSpPr>
        <p:grpSpPr>
          <a:xfrm>
            <a:off x="2393331" y="638764"/>
            <a:ext cx="98645" cy="103922"/>
            <a:chOff x="3770248" y="2527300"/>
            <a:chExt cx="180404" cy="190055"/>
          </a:xfrm>
        </p:grpSpPr>
        <p:sp>
          <p:nvSpPr>
            <p:cNvPr id="1874" name="Google Shape;1874;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5" name="Google Shape;1875;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6" name="Google Shape;1876;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7" name="Google Shape;1877;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78" name="Google Shape;1878;p16"/>
          <p:cNvGrpSpPr/>
          <p:nvPr/>
        </p:nvGrpSpPr>
        <p:grpSpPr>
          <a:xfrm>
            <a:off x="4448250" y="26354"/>
            <a:ext cx="117260" cy="134286"/>
            <a:chOff x="3462796" y="2555878"/>
            <a:chExt cx="157798" cy="180711"/>
          </a:xfrm>
        </p:grpSpPr>
        <p:sp>
          <p:nvSpPr>
            <p:cNvPr id="1879" name="Google Shape;1879;p1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0" name="Google Shape;1880;p1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1" name="Google Shape;1881;p1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2" name="Google Shape;1882;p1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3" name="Google Shape;1883;p1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4" name="Google Shape;1884;p1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85" name="Google Shape;1885;p16"/>
          <p:cNvGrpSpPr/>
          <p:nvPr/>
        </p:nvGrpSpPr>
        <p:grpSpPr>
          <a:xfrm>
            <a:off x="3457306" y="904099"/>
            <a:ext cx="134058" cy="141230"/>
            <a:chOff x="3770248" y="2527300"/>
            <a:chExt cx="180404" cy="190055"/>
          </a:xfrm>
        </p:grpSpPr>
        <p:sp>
          <p:nvSpPr>
            <p:cNvPr id="1886" name="Google Shape;1886;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7" name="Google Shape;1887;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8" name="Google Shape;1888;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9" name="Google Shape;1889;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90" name="Google Shape;1890;p16"/>
          <p:cNvGrpSpPr/>
          <p:nvPr/>
        </p:nvGrpSpPr>
        <p:grpSpPr>
          <a:xfrm rot="5400000">
            <a:off x="3320205" y="266918"/>
            <a:ext cx="117260" cy="134268"/>
            <a:chOff x="3462796" y="2555878"/>
            <a:chExt cx="157798" cy="180711"/>
          </a:xfrm>
        </p:grpSpPr>
        <p:sp>
          <p:nvSpPr>
            <p:cNvPr id="1891" name="Google Shape;1891;p1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2" name="Google Shape;1892;p1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3" name="Google Shape;1893;p1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4" name="Google Shape;1894;p1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5" name="Google Shape;1895;p1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6" name="Google Shape;1896;p1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97" name="Google Shape;1897;p16"/>
          <p:cNvGrpSpPr/>
          <p:nvPr/>
        </p:nvGrpSpPr>
        <p:grpSpPr>
          <a:xfrm>
            <a:off x="490004" y="711414"/>
            <a:ext cx="98645" cy="103922"/>
            <a:chOff x="3770248" y="2527300"/>
            <a:chExt cx="180404" cy="190055"/>
          </a:xfrm>
        </p:grpSpPr>
        <p:sp>
          <p:nvSpPr>
            <p:cNvPr id="1898" name="Google Shape;1898;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9" name="Google Shape;1899;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0" name="Google Shape;1900;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1" name="Google Shape;1901;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2" name="Google Shape;1902;p16"/>
          <p:cNvGrpSpPr/>
          <p:nvPr/>
        </p:nvGrpSpPr>
        <p:grpSpPr>
          <a:xfrm rot="-2700000">
            <a:off x="4871785" y="1077752"/>
            <a:ext cx="98633" cy="103910"/>
            <a:chOff x="3770248" y="2527300"/>
            <a:chExt cx="180404" cy="190055"/>
          </a:xfrm>
        </p:grpSpPr>
        <p:sp>
          <p:nvSpPr>
            <p:cNvPr id="1903" name="Google Shape;1903;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4" name="Google Shape;1904;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5" name="Google Shape;1905;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6" name="Google Shape;1906;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7" name="Google Shape;1907;p16"/>
          <p:cNvGrpSpPr/>
          <p:nvPr/>
        </p:nvGrpSpPr>
        <p:grpSpPr>
          <a:xfrm>
            <a:off x="1552394" y="34"/>
            <a:ext cx="572336" cy="1286416"/>
            <a:chOff x="2484475" y="746199"/>
            <a:chExt cx="1046700" cy="2352626"/>
          </a:xfrm>
        </p:grpSpPr>
        <p:sp>
          <p:nvSpPr>
            <p:cNvPr id="1908" name="Google Shape;1908;p16"/>
            <p:cNvSpPr/>
            <p:nvPr/>
          </p:nvSpPr>
          <p:spPr>
            <a:xfrm>
              <a:off x="2484475" y="2052125"/>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6"/>
            <p:cNvSpPr/>
            <p:nvPr/>
          </p:nvSpPr>
          <p:spPr>
            <a:xfrm>
              <a:off x="2643144" y="2210793"/>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0" name="Google Shape;1910;p16"/>
            <p:cNvGrpSpPr/>
            <p:nvPr/>
          </p:nvGrpSpPr>
          <p:grpSpPr>
            <a:xfrm>
              <a:off x="2769703" y="746199"/>
              <a:ext cx="510180" cy="2066757"/>
              <a:chOff x="1818382" y="1899501"/>
              <a:chExt cx="466728" cy="1890730"/>
            </a:xfrm>
          </p:grpSpPr>
          <p:grpSp>
            <p:nvGrpSpPr>
              <p:cNvPr id="1911" name="Google Shape;1911;p16"/>
              <p:cNvGrpSpPr/>
              <p:nvPr/>
            </p:nvGrpSpPr>
            <p:grpSpPr>
              <a:xfrm>
                <a:off x="1818382" y="2971595"/>
                <a:ext cx="466728" cy="818636"/>
                <a:chOff x="1818382" y="2942618"/>
                <a:chExt cx="466728" cy="818636"/>
              </a:xfrm>
            </p:grpSpPr>
            <p:sp>
              <p:nvSpPr>
                <p:cNvPr id="1912" name="Google Shape;1912;p16"/>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3" name="Google Shape;1913;p16"/>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4" name="Google Shape;1914;p16"/>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15" name="Google Shape;1915;p16"/>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6" name="Google Shape;1916;p16"/>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med" w="med" type="none"/>
              <a:tailEnd len="med" w="med" type="none"/>
            </a:ln>
          </p:spPr>
        </p:sp>
      </p:grpSp>
      <p:grpSp>
        <p:nvGrpSpPr>
          <p:cNvPr id="1917" name="Google Shape;1917;p16"/>
          <p:cNvGrpSpPr/>
          <p:nvPr/>
        </p:nvGrpSpPr>
        <p:grpSpPr>
          <a:xfrm>
            <a:off x="2360233" y="30"/>
            <a:ext cx="495013" cy="706398"/>
            <a:chOff x="3961868" y="621833"/>
            <a:chExt cx="905291" cy="1291877"/>
          </a:xfrm>
        </p:grpSpPr>
        <p:grpSp>
          <p:nvGrpSpPr>
            <p:cNvPr id="1918" name="Google Shape;1918;p16"/>
            <p:cNvGrpSpPr/>
            <p:nvPr/>
          </p:nvGrpSpPr>
          <p:grpSpPr>
            <a:xfrm>
              <a:off x="3961868" y="1008419"/>
              <a:ext cx="905291" cy="905291"/>
              <a:chOff x="764100" y="3623300"/>
              <a:chExt cx="1046700" cy="1046700"/>
            </a:xfrm>
          </p:grpSpPr>
          <p:sp>
            <p:nvSpPr>
              <p:cNvPr id="1919" name="Google Shape;1919;p16"/>
              <p:cNvSpPr/>
              <p:nvPr/>
            </p:nvSpPr>
            <p:spPr>
              <a:xfrm>
                <a:off x="764100" y="3623300"/>
                <a:ext cx="1046700" cy="10467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6"/>
              <p:cNvSpPr/>
              <p:nvPr/>
            </p:nvSpPr>
            <p:spPr>
              <a:xfrm>
                <a:off x="922769" y="3781968"/>
                <a:ext cx="729300" cy="7293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1" name="Google Shape;1921;p16"/>
            <p:cNvGrpSpPr/>
            <p:nvPr/>
          </p:nvGrpSpPr>
          <p:grpSpPr>
            <a:xfrm>
              <a:off x="4155315" y="621833"/>
              <a:ext cx="522826" cy="1099260"/>
              <a:chOff x="2447534" y="2604168"/>
              <a:chExt cx="478297" cy="1005636"/>
            </a:xfrm>
          </p:grpSpPr>
          <p:grpSp>
            <p:nvGrpSpPr>
              <p:cNvPr id="1922" name="Google Shape;1922;p16"/>
              <p:cNvGrpSpPr/>
              <p:nvPr/>
            </p:nvGrpSpPr>
            <p:grpSpPr>
              <a:xfrm>
                <a:off x="2447534" y="2604168"/>
                <a:ext cx="478297" cy="1005636"/>
                <a:chOff x="2447534" y="2604168"/>
                <a:chExt cx="478297" cy="1005636"/>
              </a:xfrm>
            </p:grpSpPr>
            <p:grpSp>
              <p:nvGrpSpPr>
                <p:cNvPr id="1923" name="Google Shape;1923;p16"/>
                <p:cNvGrpSpPr/>
                <p:nvPr/>
              </p:nvGrpSpPr>
              <p:grpSpPr>
                <a:xfrm>
                  <a:off x="2447534" y="2971595"/>
                  <a:ext cx="478297" cy="638209"/>
                  <a:chOff x="2447534" y="3081786"/>
                  <a:chExt cx="478297" cy="638209"/>
                </a:xfrm>
              </p:grpSpPr>
              <p:sp>
                <p:nvSpPr>
                  <p:cNvPr id="1924" name="Google Shape;1924;p16"/>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5" name="Google Shape;1925;p16"/>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6" name="Google Shape;1926;p16"/>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27" name="Google Shape;1927;p16"/>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8" name="Google Shape;1928;p16"/>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med" w="med" type="none"/>
                <a:tailEnd len="med" w="med" type="none"/>
              </a:ln>
            </p:spPr>
          </p:sp>
          <p:sp>
            <p:nvSpPr>
              <p:cNvPr id="1929" name="Google Shape;1929;p16"/>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med" w="med" type="none"/>
                <a:tailEnd len="med" w="med" type="none"/>
              </a:ln>
            </p:spPr>
          </p:sp>
        </p:grpSp>
      </p:grpSp>
      <p:grpSp>
        <p:nvGrpSpPr>
          <p:cNvPr id="1930" name="Google Shape;1930;p16"/>
          <p:cNvGrpSpPr/>
          <p:nvPr/>
        </p:nvGrpSpPr>
        <p:grpSpPr>
          <a:xfrm>
            <a:off x="3034082" y="24"/>
            <a:ext cx="285882" cy="434231"/>
            <a:chOff x="5194218" y="621823"/>
            <a:chExt cx="522827" cy="794132"/>
          </a:xfrm>
        </p:grpSpPr>
        <p:grpSp>
          <p:nvGrpSpPr>
            <p:cNvPr id="1931" name="Google Shape;1931;p16"/>
            <p:cNvGrpSpPr/>
            <p:nvPr/>
          </p:nvGrpSpPr>
          <p:grpSpPr>
            <a:xfrm>
              <a:off x="5194218" y="893129"/>
              <a:ext cx="522827" cy="522827"/>
              <a:chOff x="764100" y="3623300"/>
              <a:chExt cx="1046700" cy="1046700"/>
            </a:xfrm>
          </p:grpSpPr>
          <p:sp>
            <p:nvSpPr>
              <p:cNvPr id="1932" name="Google Shape;1932;p16"/>
              <p:cNvSpPr/>
              <p:nvPr/>
            </p:nvSpPr>
            <p:spPr>
              <a:xfrm>
                <a:off x="764100" y="3623300"/>
                <a:ext cx="1046700" cy="10467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6"/>
              <p:cNvSpPr/>
              <p:nvPr/>
            </p:nvSpPr>
            <p:spPr>
              <a:xfrm>
                <a:off x="922769" y="3781968"/>
                <a:ext cx="729300" cy="7293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4" name="Google Shape;1934;p16"/>
            <p:cNvGrpSpPr/>
            <p:nvPr/>
          </p:nvGrpSpPr>
          <p:grpSpPr>
            <a:xfrm>
              <a:off x="5371921" y="621823"/>
              <a:ext cx="182209" cy="655932"/>
              <a:chOff x="3305183" y="2722527"/>
              <a:chExt cx="166690" cy="600065"/>
            </a:xfrm>
          </p:grpSpPr>
          <p:grpSp>
            <p:nvGrpSpPr>
              <p:cNvPr id="1935" name="Google Shape;1935;p16"/>
              <p:cNvGrpSpPr/>
              <p:nvPr/>
            </p:nvGrpSpPr>
            <p:grpSpPr>
              <a:xfrm>
                <a:off x="3305183" y="2722527"/>
                <a:ext cx="166690" cy="600065"/>
                <a:chOff x="3305183" y="2722527"/>
                <a:chExt cx="166690" cy="600065"/>
              </a:xfrm>
            </p:grpSpPr>
            <p:grpSp>
              <p:nvGrpSpPr>
                <p:cNvPr id="1936" name="Google Shape;1936;p16"/>
                <p:cNvGrpSpPr/>
                <p:nvPr/>
              </p:nvGrpSpPr>
              <p:grpSpPr>
                <a:xfrm>
                  <a:off x="3305183" y="2971595"/>
                  <a:ext cx="166690" cy="350998"/>
                  <a:chOff x="3305183" y="3146560"/>
                  <a:chExt cx="166690" cy="350998"/>
                </a:xfrm>
              </p:grpSpPr>
              <p:sp>
                <p:nvSpPr>
                  <p:cNvPr id="1937" name="Google Shape;1937;p16"/>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8" name="Google Shape;1938;p16"/>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9" name="Google Shape;1939;p16"/>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40" name="Google Shape;1940;p16"/>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1" name="Google Shape;1941;p16"/>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med" w="med" type="none"/>
                <a:tailEnd len="med" w="med" type="none"/>
              </a:ln>
            </p:spPr>
          </p:sp>
        </p:grpSp>
      </p:grpSp>
      <p:grpSp>
        <p:nvGrpSpPr>
          <p:cNvPr id="1942" name="Google Shape;1942;p16"/>
          <p:cNvGrpSpPr/>
          <p:nvPr/>
        </p:nvGrpSpPr>
        <p:grpSpPr>
          <a:xfrm>
            <a:off x="4472482" y="42"/>
            <a:ext cx="470574" cy="1177689"/>
            <a:chOff x="7824797" y="870572"/>
            <a:chExt cx="860597" cy="2153783"/>
          </a:xfrm>
        </p:grpSpPr>
        <p:grpSp>
          <p:nvGrpSpPr>
            <p:cNvPr id="1943" name="Google Shape;1943;p16"/>
            <p:cNvGrpSpPr/>
            <p:nvPr/>
          </p:nvGrpSpPr>
          <p:grpSpPr>
            <a:xfrm>
              <a:off x="7824797" y="1891931"/>
              <a:ext cx="860597" cy="1132425"/>
              <a:chOff x="764100" y="3623300"/>
              <a:chExt cx="1046700" cy="1046700"/>
            </a:xfrm>
          </p:grpSpPr>
          <p:sp>
            <p:nvSpPr>
              <p:cNvPr id="1944" name="Google Shape;1944;p16"/>
              <p:cNvSpPr/>
              <p:nvPr/>
            </p:nvSpPr>
            <p:spPr>
              <a:xfrm>
                <a:off x="764100" y="3623300"/>
                <a:ext cx="1046700" cy="10467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6"/>
              <p:cNvSpPr/>
              <p:nvPr/>
            </p:nvSpPr>
            <p:spPr>
              <a:xfrm>
                <a:off x="922769" y="3781968"/>
                <a:ext cx="729300" cy="7293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6" name="Google Shape;1946;p16"/>
            <p:cNvGrpSpPr/>
            <p:nvPr/>
          </p:nvGrpSpPr>
          <p:grpSpPr>
            <a:xfrm>
              <a:off x="8100547" y="870572"/>
              <a:ext cx="300376" cy="1935114"/>
              <a:chOff x="3792712" y="2051381"/>
              <a:chExt cx="274793" cy="1770299"/>
            </a:xfrm>
          </p:grpSpPr>
          <p:grpSp>
            <p:nvGrpSpPr>
              <p:cNvPr id="1947" name="Google Shape;1947;p16"/>
              <p:cNvGrpSpPr/>
              <p:nvPr/>
            </p:nvGrpSpPr>
            <p:grpSpPr>
              <a:xfrm>
                <a:off x="3792712" y="2051381"/>
                <a:ext cx="274793" cy="1770299"/>
                <a:chOff x="3792712" y="2051381"/>
                <a:chExt cx="274793" cy="1770299"/>
              </a:xfrm>
            </p:grpSpPr>
            <p:grpSp>
              <p:nvGrpSpPr>
                <p:cNvPr id="1948" name="Google Shape;1948;p16"/>
                <p:cNvGrpSpPr/>
                <p:nvPr/>
              </p:nvGrpSpPr>
              <p:grpSpPr>
                <a:xfrm>
                  <a:off x="3792712" y="2971595"/>
                  <a:ext cx="274793" cy="850085"/>
                  <a:chOff x="3792712" y="2879468"/>
                  <a:chExt cx="274793" cy="850085"/>
                </a:xfrm>
              </p:grpSpPr>
              <p:sp>
                <p:nvSpPr>
                  <p:cNvPr id="1949" name="Google Shape;1949;p16"/>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0" name="Google Shape;1950;p16"/>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1" name="Google Shape;1951;p16"/>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52" name="Google Shape;1952;p16"/>
                <p:cNvSpPr/>
                <p:nvPr/>
              </p:nvSpPr>
              <p:spPr>
                <a:xfrm>
                  <a:off x="3923176" y="2051381"/>
                  <a:ext cx="17700" cy="92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3" name="Google Shape;1953;p16"/>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19050">
                <a:solidFill>
                  <a:schemeClr val="lt1"/>
                </a:solidFill>
                <a:prstDash val="solid"/>
                <a:round/>
                <a:headEnd len="med" w="med" type="none"/>
                <a:tailEnd len="med" w="med" type="none"/>
              </a:ln>
            </p:spPr>
          </p:sp>
          <p:sp>
            <p:nvSpPr>
              <p:cNvPr id="1954" name="Google Shape;1954;p16"/>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19050">
                <a:solidFill>
                  <a:schemeClr val="lt1"/>
                </a:solidFill>
                <a:prstDash val="solid"/>
                <a:round/>
                <a:headEnd len="med" w="med" type="none"/>
                <a:tailEnd len="med" w="med" type="none"/>
              </a:ln>
            </p:spPr>
          </p:sp>
        </p:grpSp>
      </p:grpSp>
      <p:grpSp>
        <p:nvGrpSpPr>
          <p:cNvPr id="1955" name="Google Shape;1955;p16"/>
          <p:cNvGrpSpPr/>
          <p:nvPr/>
        </p:nvGrpSpPr>
        <p:grpSpPr>
          <a:xfrm>
            <a:off x="845998" y="42"/>
            <a:ext cx="572336" cy="917921"/>
            <a:chOff x="1192601" y="746213"/>
            <a:chExt cx="1046700" cy="1678715"/>
          </a:xfrm>
        </p:grpSpPr>
        <p:grpSp>
          <p:nvGrpSpPr>
            <p:cNvPr id="1956" name="Google Shape;1956;p16"/>
            <p:cNvGrpSpPr/>
            <p:nvPr/>
          </p:nvGrpSpPr>
          <p:grpSpPr>
            <a:xfrm>
              <a:off x="1192601" y="1378228"/>
              <a:ext cx="1046700" cy="1046700"/>
              <a:chOff x="764100" y="3623300"/>
              <a:chExt cx="1046700" cy="1046700"/>
            </a:xfrm>
          </p:grpSpPr>
          <p:sp>
            <p:nvSpPr>
              <p:cNvPr id="1957" name="Google Shape;1957;p16"/>
              <p:cNvSpPr/>
              <p:nvPr/>
            </p:nvSpPr>
            <p:spPr>
              <a:xfrm>
                <a:off x="764100" y="3623300"/>
                <a:ext cx="1046700" cy="10467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6"/>
              <p:cNvSpPr/>
              <p:nvPr/>
            </p:nvSpPr>
            <p:spPr>
              <a:xfrm>
                <a:off x="922769" y="3781968"/>
                <a:ext cx="729300" cy="7293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9" name="Google Shape;1959;p16"/>
            <p:cNvGrpSpPr/>
            <p:nvPr/>
          </p:nvGrpSpPr>
          <p:grpSpPr>
            <a:xfrm>
              <a:off x="1417979" y="746213"/>
              <a:ext cx="580390" cy="1384973"/>
              <a:chOff x="522260" y="2632808"/>
              <a:chExt cx="530958" cy="1267014"/>
            </a:xfrm>
          </p:grpSpPr>
          <p:grpSp>
            <p:nvGrpSpPr>
              <p:cNvPr id="1960" name="Google Shape;1960;p16"/>
              <p:cNvGrpSpPr/>
              <p:nvPr/>
            </p:nvGrpSpPr>
            <p:grpSpPr>
              <a:xfrm>
                <a:off x="522260" y="2632808"/>
                <a:ext cx="530958" cy="1267014"/>
                <a:chOff x="522260" y="2632808"/>
                <a:chExt cx="530958" cy="1267014"/>
              </a:xfrm>
            </p:grpSpPr>
            <p:grpSp>
              <p:nvGrpSpPr>
                <p:cNvPr id="1961" name="Google Shape;1961;p16"/>
                <p:cNvGrpSpPr/>
                <p:nvPr/>
              </p:nvGrpSpPr>
              <p:grpSpPr>
                <a:xfrm>
                  <a:off x="522260" y="2971595"/>
                  <a:ext cx="530958" cy="928227"/>
                  <a:chOff x="522260" y="2971595"/>
                  <a:chExt cx="530958" cy="928227"/>
                </a:xfrm>
              </p:grpSpPr>
              <p:sp>
                <p:nvSpPr>
                  <p:cNvPr id="1962" name="Google Shape;1962;p16"/>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3" name="Google Shape;1963;p16"/>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4" name="Google Shape;1964;p16"/>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5" name="Google Shape;1965;p16"/>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66" name="Google Shape;1966;p16"/>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7" name="Google Shape;1967;p16"/>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med" w="med" type="none"/>
                <a:tailEnd len="med" w="med" type="none"/>
              </a:ln>
            </p:spPr>
          </p:sp>
        </p:grpSp>
      </p:grpSp>
      <p:grpSp>
        <p:nvGrpSpPr>
          <p:cNvPr id="1968" name="Google Shape;1968;p16"/>
          <p:cNvGrpSpPr/>
          <p:nvPr/>
        </p:nvGrpSpPr>
        <p:grpSpPr>
          <a:xfrm>
            <a:off x="3480662" y="46"/>
            <a:ext cx="572336" cy="1051386"/>
            <a:chOff x="6010934" y="870580"/>
            <a:chExt cx="1046700" cy="1922797"/>
          </a:xfrm>
        </p:grpSpPr>
        <p:grpSp>
          <p:nvGrpSpPr>
            <p:cNvPr id="1969" name="Google Shape;1969;p16"/>
            <p:cNvGrpSpPr/>
            <p:nvPr/>
          </p:nvGrpSpPr>
          <p:grpSpPr>
            <a:xfrm>
              <a:off x="6010934" y="1746678"/>
              <a:ext cx="1046700" cy="1046700"/>
              <a:chOff x="764100" y="3623300"/>
              <a:chExt cx="1046700" cy="1046700"/>
            </a:xfrm>
          </p:grpSpPr>
          <p:sp>
            <p:nvSpPr>
              <p:cNvPr id="1970" name="Google Shape;1970;p16"/>
              <p:cNvSpPr/>
              <p:nvPr/>
            </p:nvSpPr>
            <p:spPr>
              <a:xfrm>
                <a:off x="764100" y="3623300"/>
                <a:ext cx="1046700" cy="10467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6"/>
              <p:cNvSpPr/>
              <p:nvPr/>
            </p:nvSpPr>
            <p:spPr>
              <a:xfrm>
                <a:off x="922769" y="3781968"/>
                <a:ext cx="729300" cy="7293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2" name="Google Shape;1972;p16"/>
            <p:cNvGrpSpPr/>
            <p:nvPr/>
          </p:nvGrpSpPr>
          <p:grpSpPr>
            <a:xfrm>
              <a:off x="6308747" y="870580"/>
              <a:ext cx="441786" cy="1701306"/>
              <a:chOff x="1121941" y="2406098"/>
              <a:chExt cx="404159" cy="1556405"/>
            </a:xfrm>
          </p:grpSpPr>
          <p:grpSp>
            <p:nvGrpSpPr>
              <p:cNvPr id="1973" name="Google Shape;1973;p16"/>
              <p:cNvGrpSpPr/>
              <p:nvPr/>
            </p:nvGrpSpPr>
            <p:grpSpPr>
              <a:xfrm>
                <a:off x="1121941" y="2406098"/>
                <a:ext cx="404159" cy="1556405"/>
                <a:chOff x="1121941" y="2406098"/>
                <a:chExt cx="404159" cy="1556405"/>
              </a:xfrm>
            </p:grpSpPr>
            <p:grpSp>
              <p:nvGrpSpPr>
                <p:cNvPr id="1974" name="Google Shape;1974;p16"/>
                <p:cNvGrpSpPr/>
                <p:nvPr/>
              </p:nvGrpSpPr>
              <p:grpSpPr>
                <a:xfrm>
                  <a:off x="1121941" y="2971595"/>
                  <a:ext cx="404159" cy="990908"/>
                  <a:chOff x="1121941" y="2969319"/>
                  <a:chExt cx="404159" cy="990908"/>
                </a:xfrm>
              </p:grpSpPr>
              <p:sp>
                <p:nvSpPr>
                  <p:cNvPr id="1975" name="Google Shape;1975;p16"/>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6" name="Google Shape;1976;p16"/>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7" name="Google Shape;1977;p16"/>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8" name="Google Shape;1978;p16"/>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79" name="Google Shape;1979;p16"/>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0" name="Google Shape;1980;p16"/>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med" w="med" type="none"/>
                <a:tailEnd len="med" w="med" type="none"/>
              </a:ln>
            </p:spPr>
          </p:sp>
          <p:sp>
            <p:nvSpPr>
              <p:cNvPr id="1981" name="Google Shape;1981;p16"/>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med" w="med" type="none"/>
                <a:tailEnd len="med" w="med" type="none"/>
              </a:ln>
            </p:spPr>
          </p:sp>
          <p:sp>
            <p:nvSpPr>
              <p:cNvPr id="1982" name="Google Shape;1982;p16"/>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med" w="med" type="none"/>
                <a:tailEnd len="med" w="med" type="none"/>
              </a:ln>
            </p:spPr>
          </p:sp>
          <p:sp>
            <p:nvSpPr>
              <p:cNvPr id="1983" name="Google Shape;1983;p16"/>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med" w="med" type="none"/>
                <a:tailEnd len="med" w="med" type="none"/>
              </a:ln>
            </p:spPr>
          </p:sp>
        </p:grpSp>
      </p:grpSp>
      <p:grpSp>
        <p:nvGrpSpPr>
          <p:cNvPr id="1984" name="Google Shape;1984;p16"/>
          <p:cNvGrpSpPr/>
          <p:nvPr/>
        </p:nvGrpSpPr>
        <p:grpSpPr>
          <a:xfrm>
            <a:off x="588526" y="36"/>
            <a:ext cx="285882" cy="1099601"/>
            <a:chOff x="721731" y="746204"/>
            <a:chExt cx="522827" cy="2010974"/>
          </a:xfrm>
        </p:grpSpPr>
        <p:grpSp>
          <p:nvGrpSpPr>
            <p:cNvPr id="1985" name="Google Shape;1985;p16"/>
            <p:cNvGrpSpPr/>
            <p:nvPr/>
          </p:nvGrpSpPr>
          <p:grpSpPr>
            <a:xfrm>
              <a:off x="721731" y="2234351"/>
              <a:ext cx="522827" cy="522827"/>
              <a:chOff x="764100" y="3623300"/>
              <a:chExt cx="1046700" cy="1046700"/>
            </a:xfrm>
          </p:grpSpPr>
          <p:sp>
            <p:nvSpPr>
              <p:cNvPr id="1986" name="Google Shape;1986;p16"/>
              <p:cNvSpPr/>
              <p:nvPr/>
            </p:nvSpPr>
            <p:spPr>
              <a:xfrm>
                <a:off x="764100" y="3623300"/>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6"/>
              <p:cNvSpPr/>
              <p:nvPr/>
            </p:nvSpPr>
            <p:spPr>
              <a:xfrm>
                <a:off x="922769" y="3781968"/>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8" name="Google Shape;1988;p16"/>
            <p:cNvGrpSpPr/>
            <p:nvPr/>
          </p:nvGrpSpPr>
          <p:grpSpPr>
            <a:xfrm>
              <a:off x="892053" y="746204"/>
              <a:ext cx="182209" cy="1869993"/>
              <a:chOff x="3305183" y="1611869"/>
              <a:chExt cx="166690" cy="1710724"/>
            </a:xfrm>
          </p:grpSpPr>
          <p:grpSp>
            <p:nvGrpSpPr>
              <p:cNvPr id="1989" name="Google Shape;1989;p16"/>
              <p:cNvGrpSpPr/>
              <p:nvPr/>
            </p:nvGrpSpPr>
            <p:grpSpPr>
              <a:xfrm>
                <a:off x="3305183" y="1611869"/>
                <a:ext cx="166690" cy="1710724"/>
                <a:chOff x="3305183" y="1611869"/>
                <a:chExt cx="166690" cy="1710724"/>
              </a:xfrm>
            </p:grpSpPr>
            <p:grpSp>
              <p:nvGrpSpPr>
                <p:cNvPr id="1990" name="Google Shape;1990;p16"/>
                <p:cNvGrpSpPr/>
                <p:nvPr/>
              </p:nvGrpSpPr>
              <p:grpSpPr>
                <a:xfrm>
                  <a:off x="3305183" y="2971595"/>
                  <a:ext cx="166690" cy="350998"/>
                  <a:chOff x="3305183" y="3146560"/>
                  <a:chExt cx="166690" cy="350998"/>
                </a:xfrm>
              </p:grpSpPr>
              <p:sp>
                <p:nvSpPr>
                  <p:cNvPr id="1991" name="Google Shape;1991;p16"/>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2" name="Google Shape;1992;p16"/>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3" name="Google Shape;1993;p16"/>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94" name="Google Shape;1994;p16"/>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5" name="Google Shape;1995;p16"/>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med" w="med" type="none"/>
                <a:tailEnd len="med" w="med" type="none"/>
              </a:ln>
            </p:spPr>
          </p:sp>
        </p:grpSp>
      </p:grpSp>
      <p:grpSp>
        <p:nvGrpSpPr>
          <p:cNvPr id="1996" name="Google Shape;1996;p16"/>
          <p:cNvGrpSpPr/>
          <p:nvPr/>
        </p:nvGrpSpPr>
        <p:grpSpPr>
          <a:xfrm>
            <a:off x="5102111" y="14"/>
            <a:ext cx="222106" cy="963625"/>
            <a:chOff x="6176324" y="1765810"/>
            <a:chExt cx="466512" cy="2024421"/>
          </a:xfrm>
        </p:grpSpPr>
        <p:sp>
          <p:nvSpPr>
            <p:cNvPr id="1997" name="Google Shape;1997;p16"/>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8" name="Google Shape;1998;p16"/>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9" name="Google Shape;1999;p16"/>
          <p:cNvGrpSpPr/>
          <p:nvPr/>
        </p:nvGrpSpPr>
        <p:grpSpPr>
          <a:xfrm>
            <a:off x="6617222" y="118"/>
            <a:ext cx="222105" cy="594985"/>
            <a:chOff x="5578966" y="2874382"/>
            <a:chExt cx="406190" cy="1088121"/>
          </a:xfrm>
        </p:grpSpPr>
        <p:sp>
          <p:nvSpPr>
            <p:cNvPr id="2000" name="Google Shape;2000;p16"/>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1" name="Google Shape;2001;p16"/>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2" name="Google Shape;2002;p16"/>
          <p:cNvGrpSpPr/>
          <p:nvPr/>
        </p:nvGrpSpPr>
        <p:grpSpPr>
          <a:xfrm>
            <a:off x="7488315" y="81"/>
            <a:ext cx="255089" cy="1042043"/>
            <a:chOff x="6176324" y="1884520"/>
            <a:chExt cx="466512" cy="1905711"/>
          </a:xfrm>
        </p:grpSpPr>
        <p:sp>
          <p:nvSpPr>
            <p:cNvPr id="2003" name="Google Shape;2003;p16"/>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4" name="Google Shape;2004;p16"/>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5" name="Google Shape;2005;p16"/>
          <p:cNvGrpSpPr/>
          <p:nvPr/>
        </p:nvGrpSpPr>
        <p:grpSpPr>
          <a:xfrm>
            <a:off x="5436046" y="109"/>
            <a:ext cx="260580" cy="559437"/>
            <a:chOff x="6798998" y="2578195"/>
            <a:chExt cx="476555" cy="1023111"/>
          </a:xfrm>
        </p:grpSpPr>
        <p:sp>
          <p:nvSpPr>
            <p:cNvPr id="2006" name="Google Shape;2006;p16"/>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7" name="Google Shape;2007;p16"/>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8" name="Google Shape;2008;p16"/>
          <p:cNvGrpSpPr/>
          <p:nvPr/>
        </p:nvGrpSpPr>
        <p:grpSpPr>
          <a:xfrm>
            <a:off x="6050073" y="70"/>
            <a:ext cx="157683" cy="1169334"/>
            <a:chOff x="7883572" y="1683399"/>
            <a:chExt cx="288375" cy="2138505"/>
          </a:xfrm>
        </p:grpSpPr>
        <p:sp>
          <p:nvSpPr>
            <p:cNvPr id="2009" name="Google Shape;2009;p16"/>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0" name="Google Shape;2010;p16"/>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1" name="Google Shape;2011;p16"/>
          <p:cNvGrpSpPr/>
          <p:nvPr/>
        </p:nvGrpSpPr>
        <p:grpSpPr>
          <a:xfrm>
            <a:off x="5418641" y="92422"/>
            <a:ext cx="86284" cy="98813"/>
            <a:chOff x="3462796" y="2555878"/>
            <a:chExt cx="157798" cy="180711"/>
          </a:xfrm>
        </p:grpSpPr>
        <p:sp>
          <p:nvSpPr>
            <p:cNvPr id="2012" name="Google Shape;2012;p1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3" name="Google Shape;2013;p1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4" name="Google Shape;2014;p1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5" name="Google Shape;2015;p1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6" name="Google Shape;2016;p1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7" name="Google Shape;2017;p1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18" name="Google Shape;2018;p16"/>
          <p:cNvGrpSpPr/>
          <p:nvPr/>
        </p:nvGrpSpPr>
        <p:grpSpPr>
          <a:xfrm>
            <a:off x="6994325" y="638764"/>
            <a:ext cx="98645" cy="103922"/>
            <a:chOff x="3770248" y="2527300"/>
            <a:chExt cx="180404" cy="190055"/>
          </a:xfrm>
        </p:grpSpPr>
        <p:sp>
          <p:nvSpPr>
            <p:cNvPr id="2019" name="Google Shape;2019;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0" name="Google Shape;2020;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1" name="Google Shape;2021;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2" name="Google Shape;2022;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23" name="Google Shape;2023;p16"/>
          <p:cNvGrpSpPr/>
          <p:nvPr/>
        </p:nvGrpSpPr>
        <p:grpSpPr>
          <a:xfrm>
            <a:off x="8058300" y="904099"/>
            <a:ext cx="134058" cy="141230"/>
            <a:chOff x="3770248" y="2527300"/>
            <a:chExt cx="180404" cy="190055"/>
          </a:xfrm>
        </p:grpSpPr>
        <p:sp>
          <p:nvSpPr>
            <p:cNvPr id="2024" name="Google Shape;2024;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5" name="Google Shape;2025;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6" name="Google Shape;2026;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7" name="Google Shape;2027;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28" name="Google Shape;2028;p16"/>
          <p:cNvGrpSpPr/>
          <p:nvPr/>
        </p:nvGrpSpPr>
        <p:grpSpPr>
          <a:xfrm rot="5400000">
            <a:off x="7921199" y="266918"/>
            <a:ext cx="117260" cy="134268"/>
            <a:chOff x="3462796" y="2555878"/>
            <a:chExt cx="157798" cy="180711"/>
          </a:xfrm>
        </p:grpSpPr>
        <p:sp>
          <p:nvSpPr>
            <p:cNvPr id="2029" name="Google Shape;2029;p1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0" name="Google Shape;2030;p1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1" name="Google Shape;2031;p1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2" name="Google Shape;2032;p1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3" name="Google Shape;2033;p1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4" name="Google Shape;2034;p1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35" name="Google Shape;2035;p16"/>
          <p:cNvGrpSpPr/>
          <p:nvPr/>
        </p:nvGrpSpPr>
        <p:grpSpPr>
          <a:xfrm>
            <a:off x="5090998" y="711414"/>
            <a:ext cx="98645" cy="103922"/>
            <a:chOff x="3770248" y="2527300"/>
            <a:chExt cx="180404" cy="190055"/>
          </a:xfrm>
        </p:grpSpPr>
        <p:sp>
          <p:nvSpPr>
            <p:cNvPr id="2036" name="Google Shape;2036;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7" name="Google Shape;2037;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8" name="Google Shape;2038;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9" name="Google Shape;2039;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40" name="Google Shape;2040;p16"/>
          <p:cNvGrpSpPr/>
          <p:nvPr/>
        </p:nvGrpSpPr>
        <p:grpSpPr>
          <a:xfrm>
            <a:off x="6153388" y="34"/>
            <a:ext cx="572336" cy="1286416"/>
            <a:chOff x="2484475" y="746199"/>
            <a:chExt cx="1046700" cy="2352626"/>
          </a:xfrm>
        </p:grpSpPr>
        <p:sp>
          <p:nvSpPr>
            <p:cNvPr id="2041" name="Google Shape;2041;p16"/>
            <p:cNvSpPr/>
            <p:nvPr/>
          </p:nvSpPr>
          <p:spPr>
            <a:xfrm>
              <a:off x="2484475" y="2052125"/>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6"/>
            <p:cNvSpPr/>
            <p:nvPr/>
          </p:nvSpPr>
          <p:spPr>
            <a:xfrm>
              <a:off x="2643144" y="2210793"/>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3" name="Google Shape;2043;p16"/>
            <p:cNvGrpSpPr/>
            <p:nvPr/>
          </p:nvGrpSpPr>
          <p:grpSpPr>
            <a:xfrm>
              <a:off x="2769703" y="746199"/>
              <a:ext cx="510180" cy="2066757"/>
              <a:chOff x="1818382" y="1899501"/>
              <a:chExt cx="466728" cy="1890730"/>
            </a:xfrm>
          </p:grpSpPr>
          <p:grpSp>
            <p:nvGrpSpPr>
              <p:cNvPr id="2044" name="Google Shape;2044;p16"/>
              <p:cNvGrpSpPr/>
              <p:nvPr/>
            </p:nvGrpSpPr>
            <p:grpSpPr>
              <a:xfrm>
                <a:off x="1818382" y="2971595"/>
                <a:ext cx="466728" cy="818636"/>
                <a:chOff x="1818382" y="2942618"/>
                <a:chExt cx="466728" cy="818636"/>
              </a:xfrm>
            </p:grpSpPr>
            <p:sp>
              <p:nvSpPr>
                <p:cNvPr id="2045" name="Google Shape;2045;p16"/>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6" name="Google Shape;2046;p16"/>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7" name="Google Shape;2047;p16"/>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48" name="Google Shape;2048;p16"/>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9" name="Google Shape;2049;p16"/>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med" w="med" type="none"/>
              <a:tailEnd len="med" w="med" type="none"/>
            </a:ln>
          </p:spPr>
        </p:sp>
      </p:grpSp>
      <p:grpSp>
        <p:nvGrpSpPr>
          <p:cNvPr id="2050" name="Google Shape;2050;p16"/>
          <p:cNvGrpSpPr/>
          <p:nvPr/>
        </p:nvGrpSpPr>
        <p:grpSpPr>
          <a:xfrm>
            <a:off x="6961227" y="30"/>
            <a:ext cx="495013" cy="706398"/>
            <a:chOff x="3961868" y="621833"/>
            <a:chExt cx="905291" cy="1291877"/>
          </a:xfrm>
        </p:grpSpPr>
        <p:grpSp>
          <p:nvGrpSpPr>
            <p:cNvPr id="2051" name="Google Shape;2051;p16"/>
            <p:cNvGrpSpPr/>
            <p:nvPr/>
          </p:nvGrpSpPr>
          <p:grpSpPr>
            <a:xfrm>
              <a:off x="3961868" y="1008419"/>
              <a:ext cx="905291" cy="905291"/>
              <a:chOff x="764100" y="3623300"/>
              <a:chExt cx="1046700" cy="1046700"/>
            </a:xfrm>
          </p:grpSpPr>
          <p:sp>
            <p:nvSpPr>
              <p:cNvPr id="2052" name="Google Shape;2052;p16"/>
              <p:cNvSpPr/>
              <p:nvPr/>
            </p:nvSpPr>
            <p:spPr>
              <a:xfrm>
                <a:off x="764100" y="3623300"/>
                <a:ext cx="1046700" cy="10467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6"/>
              <p:cNvSpPr/>
              <p:nvPr/>
            </p:nvSpPr>
            <p:spPr>
              <a:xfrm>
                <a:off x="922769" y="3781968"/>
                <a:ext cx="729300" cy="7293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4" name="Google Shape;2054;p16"/>
            <p:cNvGrpSpPr/>
            <p:nvPr/>
          </p:nvGrpSpPr>
          <p:grpSpPr>
            <a:xfrm>
              <a:off x="4155315" y="621833"/>
              <a:ext cx="522826" cy="1099260"/>
              <a:chOff x="2447534" y="2604168"/>
              <a:chExt cx="478297" cy="1005636"/>
            </a:xfrm>
          </p:grpSpPr>
          <p:grpSp>
            <p:nvGrpSpPr>
              <p:cNvPr id="2055" name="Google Shape;2055;p16"/>
              <p:cNvGrpSpPr/>
              <p:nvPr/>
            </p:nvGrpSpPr>
            <p:grpSpPr>
              <a:xfrm>
                <a:off x="2447534" y="2604168"/>
                <a:ext cx="478297" cy="1005636"/>
                <a:chOff x="2447534" y="2604168"/>
                <a:chExt cx="478297" cy="1005636"/>
              </a:xfrm>
            </p:grpSpPr>
            <p:grpSp>
              <p:nvGrpSpPr>
                <p:cNvPr id="2056" name="Google Shape;2056;p16"/>
                <p:cNvGrpSpPr/>
                <p:nvPr/>
              </p:nvGrpSpPr>
              <p:grpSpPr>
                <a:xfrm>
                  <a:off x="2447534" y="2971595"/>
                  <a:ext cx="478297" cy="638209"/>
                  <a:chOff x="2447534" y="3081786"/>
                  <a:chExt cx="478297" cy="638209"/>
                </a:xfrm>
              </p:grpSpPr>
              <p:sp>
                <p:nvSpPr>
                  <p:cNvPr id="2057" name="Google Shape;2057;p16"/>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8" name="Google Shape;2058;p16"/>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9" name="Google Shape;2059;p16"/>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60" name="Google Shape;2060;p16"/>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1" name="Google Shape;2061;p16"/>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med" w="med" type="none"/>
                <a:tailEnd len="med" w="med" type="none"/>
              </a:ln>
            </p:spPr>
          </p:sp>
          <p:sp>
            <p:nvSpPr>
              <p:cNvPr id="2062" name="Google Shape;2062;p16"/>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med" w="med" type="none"/>
                <a:tailEnd len="med" w="med" type="none"/>
              </a:ln>
            </p:spPr>
          </p:sp>
        </p:grpSp>
      </p:grpSp>
      <p:grpSp>
        <p:nvGrpSpPr>
          <p:cNvPr id="2063" name="Google Shape;2063;p16"/>
          <p:cNvGrpSpPr/>
          <p:nvPr/>
        </p:nvGrpSpPr>
        <p:grpSpPr>
          <a:xfrm>
            <a:off x="7635076" y="24"/>
            <a:ext cx="285882" cy="434231"/>
            <a:chOff x="5194218" y="621823"/>
            <a:chExt cx="522827" cy="794132"/>
          </a:xfrm>
        </p:grpSpPr>
        <p:grpSp>
          <p:nvGrpSpPr>
            <p:cNvPr id="2064" name="Google Shape;2064;p16"/>
            <p:cNvGrpSpPr/>
            <p:nvPr/>
          </p:nvGrpSpPr>
          <p:grpSpPr>
            <a:xfrm>
              <a:off x="5194218" y="893129"/>
              <a:ext cx="522827" cy="522827"/>
              <a:chOff x="764100" y="3623300"/>
              <a:chExt cx="1046700" cy="1046700"/>
            </a:xfrm>
          </p:grpSpPr>
          <p:sp>
            <p:nvSpPr>
              <p:cNvPr id="2065" name="Google Shape;2065;p16"/>
              <p:cNvSpPr/>
              <p:nvPr/>
            </p:nvSpPr>
            <p:spPr>
              <a:xfrm>
                <a:off x="764100" y="3623300"/>
                <a:ext cx="1046700" cy="10467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6"/>
              <p:cNvSpPr/>
              <p:nvPr/>
            </p:nvSpPr>
            <p:spPr>
              <a:xfrm>
                <a:off x="922769" y="3781968"/>
                <a:ext cx="729300" cy="7293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7" name="Google Shape;2067;p16"/>
            <p:cNvGrpSpPr/>
            <p:nvPr/>
          </p:nvGrpSpPr>
          <p:grpSpPr>
            <a:xfrm>
              <a:off x="5371921" y="621823"/>
              <a:ext cx="182209" cy="655932"/>
              <a:chOff x="3305183" y="2722527"/>
              <a:chExt cx="166690" cy="600065"/>
            </a:xfrm>
          </p:grpSpPr>
          <p:grpSp>
            <p:nvGrpSpPr>
              <p:cNvPr id="2068" name="Google Shape;2068;p16"/>
              <p:cNvGrpSpPr/>
              <p:nvPr/>
            </p:nvGrpSpPr>
            <p:grpSpPr>
              <a:xfrm>
                <a:off x="3305183" y="2722527"/>
                <a:ext cx="166690" cy="600065"/>
                <a:chOff x="3305183" y="2722527"/>
                <a:chExt cx="166690" cy="600065"/>
              </a:xfrm>
            </p:grpSpPr>
            <p:grpSp>
              <p:nvGrpSpPr>
                <p:cNvPr id="2069" name="Google Shape;2069;p16"/>
                <p:cNvGrpSpPr/>
                <p:nvPr/>
              </p:nvGrpSpPr>
              <p:grpSpPr>
                <a:xfrm>
                  <a:off x="3305183" y="2971595"/>
                  <a:ext cx="166690" cy="350998"/>
                  <a:chOff x="3305183" y="3146560"/>
                  <a:chExt cx="166690" cy="350998"/>
                </a:xfrm>
              </p:grpSpPr>
              <p:sp>
                <p:nvSpPr>
                  <p:cNvPr id="2070" name="Google Shape;2070;p16"/>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1" name="Google Shape;2071;p16"/>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2" name="Google Shape;2072;p16"/>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73" name="Google Shape;2073;p16"/>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4" name="Google Shape;2074;p16"/>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med" w="med" type="none"/>
                <a:tailEnd len="med" w="med" type="none"/>
              </a:ln>
            </p:spPr>
          </p:sp>
        </p:grpSp>
      </p:grpSp>
      <p:grpSp>
        <p:nvGrpSpPr>
          <p:cNvPr id="2075" name="Google Shape;2075;p16"/>
          <p:cNvGrpSpPr/>
          <p:nvPr/>
        </p:nvGrpSpPr>
        <p:grpSpPr>
          <a:xfrm>
            <a:off x="5446992" y="42"/>
            <a:ext cx="572336" cy="917921"/>
            <a:chOff x="1192601" y="746213"/>
            <a:chExt cx="1046700" cy="1678715"/>
          </a:xfrm>
        </p:grpSpPr>
        <p:grpSp>
          <p:nvGrpSpPr>
            <p:cNvPr id="2076" name="Google Shape;2076;p16"/>
            <p:cNvGrpSpPr/>
            <p:nvPr/>
          </p:nvGrpSpPr>
          <p:grpSpPr>
            <a:xfrm>
              <a:off x="1192601" y="1378228"/>
              <a:ext cx="1046700" cy="1046700"/>
              <a:chOff x="764100" y="3623300"/>
              <a:chExt cx="1046700" cy="1046700"/>
            </a:xfrm>
          </p:grpSpPr>
          <p:sp>
            <p:nvSpPr>
              <p:cNvPr id="2077" name="Google Shape;2077;p16"/>
              <p:cNvSpPr/>
              <p:nvPr/>
            </p:nvSpPr>
            <p:spPr>
              <a:xfrm>
                <a:off x="764100" y="3623300"/>
                <a:ext cx="1046700" cy="10467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6"/>
              <p:cNvSpPr/>
              <p:nvPr/>
            </p:nvSpPr>
            <p:spPr>
              <a:xfrm>
                <a:off x="922769" y="3781968"/>
                <a:ext cx="729300" cy="7293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9" name="Google Shape;2079;p16"/>
            <p:cNvGrpSpPr/>
            <p:nvPr/>
          </p:nvGrpSpPr>
          <p:grpSpPr>
            <a:xfrm>
              <a:off x="1417979" y="746213"/>
              <a:ext cx="580390" cy="1384973"/>
              <a:chOff x="522260" y="2632808"/>
              <a:chExt cx="530958" cy="1267014"/>
            </a:xfrm>
          </p:grpSpPr>
          <p:grpSp>
            <p:nvGrpSpPr>
              <p:cNvPr id="2080" name="Google Shape;2080;p16"/>
              <p:cNvGrpSpPr/>
              <p:nvPr/>
            </p:nvGrpSpPr>
            <p:grpSpPr>
              <a:xfrm>
                <a:off x="522260" y="2632808"/>
                <a:ext cx="530958" cy="1267014"/>
                <a:chOff x="522260" y="2632808"/>
                <a:chExt cx="530958" cy="1267014"/>
              </a:xfrm>
            </p:grpSpPr>
            <p:grpSp>
              <p:nvGrpSpPr>
                <p:cNvPr id="2081" name="Google Shape;2081;p16"/>
                <p:cNvGrpSpPr/>
                <p:nvPr/>
              </p:nvGrpSpPr>
              <p:grpSpPr>
                <a:xfrm>
                  <a:off x="522260" y="2971595"/>
                  <a:ext cx="530958" cy="928227"/>
                  <a:chOff x="522260" y="2971595"/>
                  <a:chExt cx="530958" cy="928227"/>
                </a:xfrm>
              </p:grpSpPr>
              <p:sp>
                <p:nvSpPr>
                  <p:cNvPr id="2082" name="Google Shape;2082;p16"/>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3" name="Google Shape;2083;p16"/>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4" name="Google Shape;2084;p16"/>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5" name="Google Shape;2085;p16"/>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86" name="Google Shape;2086;p16"/>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7" name="Google Shape;2087;p16"/>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med" w="med" type="none"/>
                <a:tailEnd len="med" w="med" type="none"/>
              </a:ln>
            </p:spPr>
          </p:sp>
        </p:grpSp>
      </p:grpSp>
      <p:grpSp>
        <p:nvGrpSpPr>
          <p:cNvPr id="2088" name="Google Shape;2088;p16"/>
          <p:cNvGrpSpPr/>
          <p:nvPr/>
        </p:nvGrpSpPr>
        <p:grpSpPr>
          <a:xfrm>
            <a:off x="8081656" y="46"/>
            <a:ext cx="572336" cy="1051386"/>
            <a:chOff x="6010934" y="870580"/>
            <a:chExt cx="1046700" cy="1922797"/>
          </a:xfrm>
        </p:grpSpPr>
        <p:grpSp>
          <p:nvGrpSpPr>
            <p:cNvPr id="2089" name="Google Shape;2089;p16"/>
            <p:cNvGrpSpPr/>
            <p:nvPr/>
          </p:nvGrpSpPr>
          <p:grpSpPr>
            <a:xfrm>
              <a:off x="6010934" y="1746678"/>
              <a:ext cx="1046700" cy="1046700"/>
              <a:chOff x="764100" y="3623300"/>
              <a:chExt cx="1046700" cy="1046700"/>
            </a:xfrm>
          </p:grpSpPr>
          <p:sp>
            <p:nvSpPr>
              <p:cNvPr id="2090" name="Google Shape;2090;p16"/>
              <p:cNvSpPr/>
              <p:nvPr/>
            </p:nvSpPr>
            <p:spPr>
              <a:xfrm>
                <a:off x="764100" y="3623300"/>
                <a:ext cx="1046700" cy="10467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6"/>
              <p:cNvSpPr/>
              <p:nvPr/>
            </p:nvSpPr>
            <p:spPr>
              <a:xfrm>
                <a:off x="922769" y="3781968"/>
                <a:ext cx="729300" cy="7293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2" name="Google Shape;2092;p16"/>
            <p:cNvGrpSpPr/>
            <p:nvPr/>
          </p:nvGrpSpPr>
          <p:grpSpPr>
            <a:xfrm>
              <a:off x="6308747" y="870580"/>
              <a:ext cx="441786" cy="1701306"/>
              <a:chOff x="1121941" y="2406098"/>
              <a:chExt cx="404159" cy="1556405"/>
            </a:xfrm>
          </p:grpSpPr>
          <p:grpSp>
            <p:nvGrpSpPr>
              <p:cNvPr id="2093" name="Google Shape;2093;p16"/>
              <p:cNvGrpSpPr/>
              <p:nvPr/>
            </p:nvGrpSpPr>
            <p:grpSpPr>
              <a:xfrm>
                <a:off x="1121941" y="2406098"/>
                <a:ext cx="404159" cy="1556405"/>
                <a:chOff x="1121941" y="2406098"/>
                <a:chExt cx="404159" cy="1556405"/>
              </a:xfrm>
            </p:grpSpPr>
            <p:grpSp>
              <p:nvGrpSpPr>
                <p:cNvPr id="2094" name="Google Shape;2094;p16"/>
                <p:cNvGrpSpPr/>
                <p:nvPr/>
              </p:nvGrpSpPr>
              <p:grpSpPr>
                <a:xfrm>
                  <a:off x="1121941" y="2971595"/>
                  <a:ext cx="404159" cy="990908"/>
                  <a:chOff x="1121941" y="2969319"/>
                  <a:chExt cx="404159" cy="990908"/>
                </a:xfrm>
              </p:grpSpPr>
              <p:sp>
                <p:nvSpPr>
                  <p:cNvPr id="2095" name="Google Shape;2095;p16"/>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6" name="Google Shape;2096;p16"/>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7" name="Google Shape;2097;p16"/>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8" name="Google Shape;2098;p16"/>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99" name="Google Shape;2099;p16"/>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0" name="Google Shape;2100;p16"/>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med" w="med" type="none"/>
                <a:tailEnd len="med" w="med" type="none"/>
              </a:ln>
            </p:spPr>
          </p:sp>
          <p:sp>
            <p:nvSpPr>
              <p:cNvPr id="2101" name="Google Shape;2101;p16"/>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med" w="med" type="none"/>
                <a:tailEnd len="med" w="med" type="none"/>
              </a:ln>
            </p:spPr>
          </p:sp>
          <p:sp>
            <p:nvSpPr>
              <p:cNvPr id="2102" name="Google Shape;2102;p16"/>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med" w="med" type="none"/>
                <a:tailEnd len="med" w="med" type="none"/>
              </a:ln>
            </p:spPr>
          </p:sp>
          <p:sp>
            <p:nvSpPr>
              <p:cNvPr id="2103" name="Google Shape;2103;p16"/>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med" w="med" type="none"/>
                <a:tailEnd len="med" w="med" type="none"/>
              </a:ln>
            </p:spPr>
          </p:sp>
        </p:grpSp>
      </p:grpSp>
      <p:grpSp>
        <p:nvGrpSpPr>
          <p:cNvPr id="2104" name="Google Shape;2104;p16"/>
          <p:cNvGrpSpPr/>
          <p:nvPr/>
        </p:nvGrpSpPr>
        <p:grpSpPr>
          <a:xfrm>
            <a:off x="5189520" y="36"/>
            <a:ext cx="285882" cy="1099601"/>
            <a:chOff x="721731" y="746204"/>
            <a:chExt cx="522827" cy="2010974"/>
          </a:xfrm>
        </p:grpSpPr>
        <p:grpSp>
          <p:nvGrpSpPr>
            <p:cNvPr id="2105" name="Google Shape;2105;p16"/>
            <p:cNvGrpSpPr/>
            <p:nvPr/>
          </p:nvGrpSpPr>
          <p:grpSpPr>
            <a:xfrm>
              <a:off x="721731" y="2234351"/>
              <a:ext cx="522827" cy="522827"/>
              <a:chOff x="764100" y="3623300"/>
              <a:chExt cx="1046700" cy="1046700"/>
            </a:xfrm>
          </p:grpSpPr>
          <p:sp>
            <p:nvSpPr>
              <p:cNvPr id="2106" name="Google Shape;2106;p16"/>
              <p:cNvSpPr/>
              <p:nvPr/>
            </p:nvSpPr>
            <p:spPr>
              <a:xfrm>
                <a:off x="764100" y="3623300"/>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6"/>
              <p:cNvSpPr/>
              <p:nvPr/>
            </p:nvSpPr>
            <p:spPr>
              <a:xfrm>
                <a:off x="922769" y="3781968"/>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8" name="Google Shape;2108;p16"/>
            <p:cNvGrpSpPr/>
            <p:nvPr/>
          </p:nvGrpSpPr>
          <p:grpSpPr>
            <a:xfrm>
              <a:off x="892053" y="746204"/>
              <a:ext cx="182209" cy="1869993"/>
              <a:chOff x="3305183" y="1611869"/>
              <a:chExt cx="166690" cy="1710724"/>
            </a:xfrm>
          </p:grpSpPr>
          <p:grpSp>
            <p:nvGrpSpPr>
              <p:cNvPr id="2109" name="Google Shape;2109;p16"/>
              <p:cNvGrpSpPr/>
              <p:nvPr/>
            </p:nvGrpSpPr>
            <p:grpSpPr>
              <a:xfrm>
                <a:off x="3305183" y="1611869"/>
                <a:ext cx="166690" cy="1710724"/>
                <a:chOff x="3305183" y="1611869"/>
                <a:chExt cx="166690" cy="1710724"/>
              </a:xfrm>
            </p:grpSpPr>
            <p:grpSp>
              <p:nvGrpSpPr>
                <p:cNvPr id="2110" name="Google Shape;2110;p16"/>
                <p:cNvGrpSpPr/>
                <p:nvPr/>
              </p:nvGrpSpPr>
              <p:grpSpPr>
                <a:xfrm>
                  <a:off x="3305183" y="2971595"/>
                  <a:ext cx="166690" cy="350998"/>
                  <a:chOff x="3305183" y="3146560"/>
                  <a:chExt cx="166690" cy="350998"/>
                </a:xfrm>
              </p:grpSpPr>
              <p:sp>
                <p:nvSpPr>
                  <p:cNvPr id="2111" name="Google Shape;2111;p16"/>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2" name="Google Shape;2112;p16"/>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3" name="Google Shape;2113;p16"/>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14" name="Google Shape;2114;p16"/>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5" name="Google Shape;2115;p16"/>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med" w="med" type="none"/>
                <a:tailEnd len="med" w="med" type="none"/>
              </a:ln>
            </p:spPr>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lor background">
  <p:cSld name="BLANK_1_1">
    <p:bg>
      <p:bgPr>
        <a:solidFill>
          <a:schemeClr val="accent2"/>
        </a:solidFill>
      </p:bgPr>
    </p:bg>
    <p:spTree>
      <p:nvGrpSpPr>
        <p:cNvPr id="2116" name="Shape 2116"/>
        <p:cNvGrpSpPr/>
        <p:nvPr/>
      </p:nvGrpSpPr>
      <p:grpSpPr>
        <a:xfrm>
          <a:off x="0" y="0"/>
          <a:ext cx="0" cy="0"/>
          <a:chOff x="0" y="0"/>
          <a:chExt cx="0" cy="0"/>
        </a:xfrm>
      </p:grpSpPr>
      <p:sp>
        <p:nvSpPr>
          <p:cNvPr id="2117" name="Google Shape;2117;p17"/>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2118" name="Google Shape;2118;p17"/>
          <p:cNvGrpSpPr/>
          <p:nvPr/>
        </p:nvGrpSpPr>
        <p:grpSpPr>
          <a:xfrm>
            <a:off x="7374896" y="4521435"/>
            <a:ext cx="230809" cy="243156"/>
            <a:chOff x="3770248" y="2527300"/>
            <a:chExt cx="180404" cy="190055"/>
          </a:xfrm>
        </p:grpSpPr>
        <p:sp>
          <p:nvSpPr>
            <p:cNvPr id="2119" name="Google Shape;2119;p1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0" name="Google Shape;2120;p1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1" name="Google Shape;2121;p1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2" name="Google Shape;2122;p1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23" name="Google Shape;2123;p17"/>
          <p:cNvGrpSpPr/>
          <p:nvPr/>
        </p:nvGrpSpPr>
        <p:grpSpPr>
          <a:xfrm>
            <a:off x="8747492" y="2424502"/>
            <a:ext cx="230809" cy="243156"/>
            <a:chOff x="3770248" y="2527300"/>
            <a:chExt cx="180404" cy="190055"/>
          </a:xfrm>
        </p:grpSpPr>
        <p:sp>
          <p:nvSpPr>
            <p:cNvPr id="2124" name="Google Shape;2124;p1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5" name="Google Shape;2125;p1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6" name="Google Shape;2126;p1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7" name="Google Shape;2127;p1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28" name="Google Shape;2128;p17"/>
          <p:cNvGrpSpPr/>
          <p:nvPr/>
        </p:nvGrpSpPr>
        <p:grpSpPr>
          <a:xfrm rot="5400000">
            <a:off x="8655377" y="3665221"/>
            <a:ext cx="201871" cy="231166"/>
            <a:chOff x="3462796" y="2555878"/>
            <a:chExt cx="157798" cy="180711"/>
          </a:xfrm>
        </p:grpSpPr>
        <p:sp>
          <p:nvSpPr>
            <p:cNvPr id="2129" name="Google Shape;2129;p1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0" name="Google Shape;2130;p1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1" name="Google Shape;2131;p1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2" name="Google Shape;2132;p1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3" name="Google Shape;2133;p1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4" name="Google Shape;2134;p1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35" name="Google Shape;2135;p17"/>
          <p:cNvGrpSpPr/>
          <p:nvPr/>
        </p:nvGrpSpPr>
        <p:grpSpPr>
          <a:xfrm rot="-2700000">
            <a:off x="8038130" y="1128089"/>
            <a:ext cx="169840" cy="178926"/>
            <a:chOff x="3770248" y="2527300"/>
            <a:chExt cx="180404" cy="190055"/>
          </a:xfrm>
        </p:grpSpPr>
        <p:sp>
          <p:nvSpPr>
            <p:cNvPr id="2136" name="Google Shape;2136;p1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7" name="Google Shape;2137;p1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8" name="Google Shape;2138;p1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9" name="Google Shape;2139;p1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40" name="Google Shape;2140;p17"/>
          <p:cNvGrpSpPr/>
          <p:nvPr/>
        </p:nvGrpSpPr>
        <p:grpSpPr>
          <a:xfrm>
            <a:off x="6800134" y="23"/>
            <a:ext cx="985363" cy="1665685"/>
            <a:chOff x="2484475" y="1329455"/>
            <a:chExt cx="1046700" cy="1769370"/>
          </a:xfrm>
        </p:grpSpPr>
        <p:sp>
          <p:nvSpPr>
            <p:cNvPr id="2141" name="Google Shape;2141;p17"/>
            <p:cNvSpPr/>
            <p:nvPr/>
          </p:nvSpPr>
          <p:spPr>
            <a:xfrm>
              <a:off x="2484475" y="2052125"/>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7"/>
            <p:cNvSpPr/>
            <p:nvPr/>
          </p:nvSpPr>
          <p:spPr>
            <a:xfrm>
              <a:off x="2643144" y="2210793"/>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3" name="Google Shape;2143;p17"/>
            <p:cNvGrpSpPr/>
            <p:nvPr/>
          </p:nvGrpSpPr>
          <p:grpSpPr>
            <a:xfrm>
              <a:off x="2769703" y="1329455"/>
              <a:ext cx="510180" cy="1483501"/>
              <a:chOff x="1818382" y="2433081"/>
              <a:chExt cx="466728" cy="1357150"/>
            </a:xfrm>
          </p:grpSpPr>
          <p:grpSp>
            <p:nvGrpSpPr>
              <p:cNvPr id="2144" name="Google Shape;2144;p17"/>
              <p:cNvGrpSpPr/>
              <p:nvPr/>
            </p:nvGrpSpPr>
            <p:grpSpPr>
              <a:xfrm>
                <a:off x="1818382" y="2971595"/>
                <a:ext cx="466728" cy="818636"/>
                <a:chOff x="1818382" y="2942618"/>
                <a:chExt cx="466728" cy="818636"/>
              </a:xfrm>
            </p:grpSpPr>
            <p:sp>
              <p:nvSpPr>
                <p:cNvPr id="2145" name="Google Shape;2145;p17"/>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6" name="Google Shape;2146;p17"/>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7" name="Google Shape;2147;p17"/>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48" name="Google Shape;2148;p17"/>
              <p:cNvSpPr/>
              <p:nvPr/>
            </p:nvSpPr>
            <p:spPr>
              <a:xfrm>
                <a:off x="2046046" y="2433081"/>
                <a:ext cx="17700" cy="544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49" name="Google Shape;2149;p17"/>
          <p:cNvGrpSpPr/>
          <p:nvPr/>
        </p:nvGrpSpPr>
        <p:grpSpPr>
          <a:xfrm>
            <a:off x="8330194" y="1"/>
            <a:ext cx="852241" cy="2239549"/>
            <a:chOff x="3961868" y="-465246"/>
            <a:chExt cx="905291" cy="2378956"/>
          </a:xfrm>
        </p:grpSpPr>
        <p:grpSp>
          <p:nvGrpSpPr>
            <p:cNvPr id="2150" name="Google Shape;2150;p17"/>
            <p:cNvGrpSpPr/>
            <p:nvPr/>
          </p:nvGrpSpPr>
          <p:grpSpPr>
            <a:xfrm>
              <a:off x="3961868" y="1008419"/>
              <a:ext cx="905291" cy="905291"/>
              <a:chOff x="764100" y="3623300"/>
              <a:chExt cx="1046700" cy="1046700"/>
            </a:xfrm>
          </p:grpSpPr>
          <p:sp>
            <p:nvSpPr>
              <p:cNvPr id="2151" name="Google Shape;2151;p1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3" name="Google Shape;2153;p17"/>
            <p:cNvGrpSpPr/>
            <p:nvPr/>
          </p:nvGrpSpPr>
          <p:grpSpPr>
            <a:xfrm>
              <a:off x="4155315" y="-465246"/>
              <a:ext cx="522826" cy="2186340"/>
              <a:chOff x="2447534" y="1609676"/>
              <a:chExt cx="478297" cy="2000128"/>
            </a:xfrm>
          </p:grpSpPr>
          <p:grpSp>
            <p:nvGrpSpPr>
              <p:cNvPr id="2154" name="Google Shape;2154;p17"/>
              <p:cNvGrpSpPr/>
              <p:nvPr/>
            </p:nvGrpSpPr>
            <p:grpSpPr>
              <a:xfrm>
                <a:off x="2447534" y="2971595"/>
                <a:ext cx="478297" cy="638209"/>
                <a:chOff x="2447534" y="3081786"/>
                <a:chExt cx="478297" cy="638209"/>
              </a:xfrm>
            </p:grpSpPr>
            <p:sp>
              <p:nvSpPr>
                <p:cNvPr id="2155" name="Google Shape;2155;p17"/>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6" name="Google Shape;2156;p17"/>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7" name="Google Shape;2157;p17"/>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58" name="Google Shape;2158;p17"/>
              <p:cNvSpPr/>
              <p:nvPr/>
            </p:nvSpPr>
            <p:spPr>
              <a:xfrm>
                <a:off x="2675605" y="1609676"/>
                <a:ext cx="17700" cy="136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59" name="Google Shape;2159;p17"/>
          <p:cNvGrpSpPr/>
          <p:nvPr/>
        </p:nvGrpSpPr>
        <p:grpSpPr>
          <a:xfrm>
            <a:off x="7811773" y="19"/>
            <a:ext cx="492189" cy="1147268"/>
            <a:chOff x="5194218" y="197272"/>
            <a:chExt cx="522827" cy="1218683"/>
          </a:xfrm>
        </p:grpSpPr>
        <p:grpSp>
          <p:nvGrpSpPr>
            <p:cNvPr id="2160" name="Google Shape;2160;p17"/>
            <p:cNvGrpSpPr/>
            <p:nvPr/>
          </p:nvGrpSpPr>
          <p:grpSpPr>
            <a:xfrm>
              <a:off x="5194218" y="893129"/>
              <a:ext cx="522827" cy="522827"/>
              <a:chOff x="764100" y="3623300"/>
              <a:chExt cx="1046700" cy="1046700"/>
            </a:xfrm>
          </p:grpSpPr>
          <p:sp>
            <p:nvSpPr>
              <p:cNvPr id="2161" name="Google Shape;2161;p1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3" name="Google Shape;2163;p17"/>
            <p:cNvGrpSpPr/>
            <p:nvPr/>
          </p:nvGrpSpPr>
          <p:grpSpPr>
            <a:xfrm>
              <a:off x="5371921" y="197272"/>
              <a:ext cx="182209" cy="1080483"/>
              <a:chOff x="3305183" y="2334136"/>
              <a:chExt cx="166690" cy="988457"/>
            </a:xfrm>
          </p:grpSpPr>
          <p:grpSp>
            <p:nvGrpSpPr>
              <p:cNvPr id="2164" name="Google Shape;2164;p17"/>
              <p:cNvGrpSpPr/>
              <p:nvPr/>
            </p:nvGrpSpPr>
            <p:grpSpPr>
              <a:xfrm>
                <a:off x="3305183" y="2971595"/>
                <a:ext cx="166690" cy="350998"/>
                <a:chOff x="3305183" y="3146560"/>
                <a:chExt cx="166690" cy="350998"/>
              </a:xfrm>
            </p:grpSpPr>
            <p:sp>
              <p:nvSpPr>
                <p:cNvPr id="2165" name="Google Shape;2165;p17"/>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6" name="Google Shape;2166;p17"/>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7" name="Google Shape;2167;p17"/>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68" name="Google Shape;2168;p17"/>
              <p:cNvSpPr/>
              <p:nvPr/>
            </p:nvSpPr>
            <p:spPr>
              <a:xfrm>
                <a:off x="3375892" y="2334136"/>
                <a:ext cx="17700" cy="64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69" name="Google Shape;2169;p17"/>
          <p:cNvGrpSpPr/>
          <p:nvPr/>
        </p:nvGrpSpPr>
        <p:grpSpPr>
          <a:xfrm>
            <a:off x="8018879" y="0"/>
            <a:ext cx="810166" cy="3722093"/>
            <a:chOff x="7824797" y="-929429"/>
            <a:chExt cx="860597" cy="3953785"/>
          </a:xfrm>
        </p:grpSpPr>
        <p:grpSp>
          <p:nvGrpSpPr>
            <p:cNvPr id="2170" name="Google Shape;2170;p17"/>
            <p:cNvGrpSpPr/>
            <p:nvPr/>
          </p:nvGrpSpPr>
          <p:grpSpPr>
            <a:xfrm>
              <a:off x="7824797" y="1891931"/>
              <a:ext cx="860597" cy="1132425"/>
              <a:chOff x="764100" y="3623300"/>
              <a:chExt cx="1046700" cy="1046700"/>
            </a:xfrm>
          </p:grpSpPr>
          <p:sp>
            <p:nvSpPr>
              <p:cNvPr id="2171" name="Google Shape;2171;p1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3" name="Google Shape;2173;p17"/>
            <p:cNvGrpSpPr/>
            <p:nvPr/>
          </p:nvGrpSpPr>
          <p:grpSpPr>
            <a:xfrm>
              <a:off x="8100547" y="-929429"/>
              <a:ext cx="300376" cy="3735115"/>
              <a:chOff x="3792712" y="404687"/>
              <a:chExt cx="274793" cy="3416993"/>
            </a:xfrm>
          </p:grpSpPr>
          <p:grpSp>
            <p:nvGrpSpPr>
              <p:cNvPr id="2174" name="Google Shape;2174;p17"/>
              <p:cNvGrpSpPr/>
              <p:nvPr/>
            </p:nvGrpSpPr>
            <p:grpSpPr>
              <a:xfrm>
                <a:off x="3792712" y="2971595"/>
                <a:ext cx="274793" cy="850085"/>
                <a:chOff x="3792712" y="2879468"/>
                <a:chExt cx="274793" cy="850085"/>
              </a:xfrm>
            </p:grpSpPr>
            <p:sp>
              <p:nvSpPr>
                <p:cNvPr id="2175" name="Google Shape;2175;p17"/>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6" name="Google Shape;2176;p17"/>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7" name="Google Shape;2177;p17"/>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78" name="Google Shape;2178;p17"/>
              <p:cNvSpPr/>
              <p:nvPr/>
            </p:nvSpPr>
            <p:spPr>
              <a:xfrm>
                <a:off x="3923177" y="404687"/>
                <a:ext cx="17700" cy="257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79" name="Google Shape;2179;p17"/>
          <p:cNvGrpSpPr/>
          <p:nvPr/>
        </p:nvGrpSpPr>
        <p:grpSpPr>
          <a:xfrm>
            <a:off x="7260997" y="0"/>
            <a:ext cx="985363" cy="4610929"/>
            <a:chOff x="1192601" y="-2473021"/>
            <a:chExt cx="1046700" cy="4897949"/>
          </a:xfrm>
        </p:grpSpPr>
        <p:grpSp>
          <p:nvGrpSpPr>
            <p:cNvPr id="2180" name="Google Shape;2180;p17"/>
            <p:cNvGrpSpPr/>
            <p:nvPr/>
          </p:nvGrpSpPr>
          <p:grpSpPr>
            <a:xfrm>
              <a:off x="1192601" y="1378228"/>
              <a:ext cx="1046700" cy="1046700"/>
              <a:chOff x="764100" y="3623300"/>
              <a:chExt cx="1046700" cy="1046700"/>
            </a:xfrm>
          </p:grpSpPr>
          <p:sp>
            <p:nvSpPr>
              <p:cNvPr id="2181" name="Google Shape;2181;p1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3" name="Google Shape;2183;p17"/>
            <p:cNvGrpSpPr/>
            <p:nvPr/>
          </p:nvGrpSpPr>
          <p:grpSpPr>
            <a:xfrm>
              <a:off x="1417979" y="-2473021"/>
              <a:ext cx="580390" cy="4604206"/>
              <a:chOff x="522260" y="-312241"/>
              <a:chExt cx="530958" cy="4212063"/>
            </a:xfrm>
          </p:grpSpPr>
          <p:grpSp>
            <p:nvGrpSpPr>
              <p:cNvPr id="2184" name="Google Shape;2184;p17"/>
              <p:cNvGrpSpPr/>
              <p:nvPr/>
            </p:nvGrpSpPr>
            <p:grpSpPr>
              <a:xfrm>
                <a:off x="522260" y="2971595"/>
                <a:ext cx="530958" cy="928227"/>
                <a:chOff x="522260" y="2971595"/>
                <a:chExt cx="530958" cy="928227"/>
              </a:xfrm>
            </p:grpSpPr>
            <p:sp>
              <p:nvSpPr>
                <p:cNvPr id="2185" name="Google Shape;2185;p17"/>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6" name="Google Shape;2186;p17"/>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7" name="Google Shape;2187;p17"/>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8" name="Google Shape;2188;p17"/>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89" name="Google Shape;2189;p17"/>
              <p:cNvSpPr/>
              <p:nvPr/>
            </p:nvSpPr>
            <p:spPr>
              <a:xfrm>
                <a:off x="786930" y="-312241"/>
                <a:ext cx="17700" cy="329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90" name="Google Shape;2190;p17"/>
          <p:cNvGrpSpPr/>
          <p:nvPr/>
        </p:nvGrpSpPr>
        <p:grpSpPr>
          <a:xfrm>
            <a:off x="7310064" y="1807216"/>
            <a:ext cx="148551" cy="170121"/>
            <a:chOff x="3462796" y="2555878"/>
            <a:chExt cx="157798" cy="180711"/>
          </a:xfrm>
        </p:grpSpPr>
        <p:sp>
          <p:nvSpPr>
            <p:cNvPr id="2191" name="Google Shape;2191;p1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2" name="Google Shape;2192;p1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3" name="Google Shape;2193;p1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4" name="Google Shape;2194;p1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5" name="Google Shape;2195;p1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6" name="Google Shape;2196;p1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97" name="Google Shape;2197;p17"/>
          <p:cNvGrpSpPr/>
          <p:nvPr/>
        </p:nvGrpSpPr>
        <p:grpSpPr>
          <a:xfrm>
            <a:off x="6425530" y="0"/>
            <a:ext cx="985363" cy="3010692"/>
            <a:chOff x="6010934" y="-404723"/>
            <a:chExt cx="1046700" cy="3198101"/>
          </a:xfrm>
        </p:grpSpPr>
        <p:grpSp>
          <p:nvGrpSpPr>
            <p:cNvPr id="2198" name="Google Shape;2198;p17"/>
            <p:cNvGrpSpPr/>
            <p:nvPr/>
          </p:nvGrpSpPr>
          <p:grpSpPr>
            <a:xfrm>
              <a:off x="6010934" y="1746678"/>
              <a:ext cx="1046700" cy="1046700"/>
              <a:chOff x="764100" y="3623300"/>
              <a:chExt cx="1046700" cy="1046700"/>
            </a:xfrm>
          </p:grpSpPr>
          <p:sp>
            <p:nvSpPr>
              <p:cNvPr id="2199" name="Google Shape;2199;p1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1" name="Google Shape;2201;p17"/>
            <p:cNvGrpSpPr/>
            <p:nvPr/>
          </p:nvGrpSpPr>
          <p:grpSpPr>
            <a:xfrm>
              <a:off x="6308747" y="-404723"/>
              <a:ext cx="441786" cy="2976610"/>
              <a:chOff x="1121941" y="1239413"/>
              <a:chExt cx="404159" cy="2723090"/>
            </a:xfrm>
          </p:grpSpPr>
          <p:sp>
            <p:nvSpPr>
              <p:cNvPr id="2202" name="Google Shape;2202;p17"/>
              <p:cNvSpPr/>
              <p:nvPr/>
            </p:nvSpPr>
            <p:spPr>
              <a:xfrm>
                <a:off x="1308652" y="1239413"/>
                <a:ext cx="17700" cy="173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3" name="Google Shape;2203;p17"/>
              <p:cNvGrpSpPr/>
              <p:nvPr/>
            </p:nvGrpSpPr>
            <p:grpSpPr>
              <a:xfrm>
                <a:off x="1121941" y="2971595"/>
                <a:ext cx="404159" cy="990908"/>
                <a:chOff x="1121941" y="2969319"/>
                <a:chExt cx="404159" cy="990908"/>
              </a:xfrm>
            </p:grpSpPr>
            <p:sp>
              <p:nvSpPr>
                <p:cNvPr id="2204" name="Google Shape;2204;p17"/>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5" name="Google Shape;2205;p17"/>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6" name="Google Shape;2206;p17"/>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7" name="Google Shape;2207;p17"/>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208" name="Shape 2208"/>
        <p:cNvGrpSpPr/>
        <p:nvPr/>
      </p:nvGrpSpPr>
      <p:grpSpPr>
        <a:xfrm>
          <a:off x="0" y="0"/>
          <a:ext cx="0" cy="0"/>
          <a:chOff x="0" y="0"/>
          <a:chExt cx="0" cy="0"/>
        </a:xfrm>
      </p:grpSpPr>
      <p:sp>
        <p:nvSpPr>
          <p:cNvPr id="2209" name="Google Shape;2209;p18"/>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10" name="Google Shape;2210;p18"/>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11" name="Google Shape;2211;p18"/>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62"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3"/>
          <p:cNvSpPr txBox="1"/>
          <p:nvPr>
            <p:ph type="ctrTitle"/>
          </p:nvPr>
        </p:nvSpPr>
        <p:spPr>
          <a:xfrm>
            <a:off x="1585825" y="2053500"/>
            <a:ext cx="4646100" cy="630900"/>
          </a:xfrm>
          <a:prstGeom prst="rect">
            <a:avLst/>
          </a:prstGeom>
          <a:effectLst>
            <a:outerShdw rotWithShape="0" algn="bl" dir="5400000" dist="19050">
              <a:schemeClr val="dk1">
                <a:alpha val="20000"/>
              </a:schemeClr>
            </a:outerShdw>
          </a:effectLst>
        </p:spPr>
        <p:txBody>
          <a:bodyPr anchorCtr="0" anchor="b" bIns="0" lIns="0" spcFirstLastPara="1" rIns="0" wrap="square" tIns="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p:txBody>
      </p:sp>
      <p:sp>
        <p:nvSpPr>
          <p:cNvPr id="179" name="Google Shape;179;p3"/>
          <p:cNvSpPr txBox="1"/>
          <p:nvPr>
            <p:ph idx="1" type="subTitle"/>
          </p:nvPr>
        </p:nvSpPr>
        <p:spPr>
          <a:xfrm>
            <a:off x="1585825" y="2705100"/>
            <a:ext cx="4646100" cy="384900"/>
          </a:xfrm>
          <a:prstGeom prst="rect">
            <a:avLst/>
          </a:prstGeom>
        </p:spPr>
        <p:txBody>
          <a:bodyPr anchorCtr="0" anchor="t" bIns="0" lIns="0" spcFirstLastPara="1" rIns="0" wrap="square" tIns="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p:txBody>
      </p:sp>
      <p:sp>
        <p:nvSpPr>
          <p:cNvPr id="180" name="Google Shape;180;p3"/>
          <p:cNvSpPr/>
          <p:nvPr/>
        </p:nvSpPr>
        <p:spPr>
          <a:xfrm>
            <a:off x="-229144" y="1734600"/>
            <a:ext cx="1674300" cy="1674300"/>
          </a:xfrm>
          <a:prstGeom prst="chord">
            <a:avLst>
              <a:gd fmla="val 13399399" name="adj1"/>
              <a:gd fmla="val 8184747"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29101" y="1934643"/>
            <a:ext cx="1274400" cy="1274400"/>
          </a:xfrm>
          <a:prstGeom prst="chord">
            <a:avLst>
              <a:gd fmla="val 11949430" name="adj1"/>
              <a:gd fmla="val 9637875"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3"/>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3"/>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238" name="Google Shape;238;p3"/>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 name="Google Shape;250;p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 name="Google Shape;262;p3"/>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263" name="Google Shape;263;p3"/>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3"/>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 name="Google Shape;289;p3"/>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290" name="Google Shape;290;p3"/>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291" name="Google Shape;291;p3"/>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292" name="Google Shape;292;p3"/>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300"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fmla="val 13399399" name="adj1"/>
              <a:gd fmla="val 8184747"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
          <p:cNvSpPr/>
          <p:nvPr/>
        </p:nvSpPr>
        <p:spPr>
          <a:xfrm>
            <a:off x="820" y="665918"/>
            <a:ext cx="850500" cy="850500"/>
          </a:xfrm>
          <a:prstGeom prst="chord">
            <a:avLst>
              <a:gd fmla="val 11949430" name="adj1"/>
              <a:gd fmla="val 9637875"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
          <p:cNvSpPr txBox="1"/>
          <p:nvPr>
            <p:ph idx="1" type="body"/>
          </p:nvPr>
        </p:nvSpPr>
        <p:spPr>
          <a:xfrm>
            <a:off x="779100" y="946325"/>
            <a:ext cx="5134800" cy="3510000"/>
          </a:xfrm>
          <a:prstGeom prst="rect">
            <a:avLst/>
          </a:prstGeom>
        </p:spPr>
        <p:txBody>
          <a:bodyPr anchorCtr="0" anchor="t" bIns="0" lIns="0" spcFirstLastPara="1" rIns="0" wrap="square" tIns="0">
            <a:noAutofit/>
          </a:bodyPr>
          <a:lstStyle>
            <a:lvl1pPr indent="-457200" lvl="0" marL="457200" rtl="0">
              <a:spcBef>
                <a:spcPts val="0"/>
              </a:spcBef>
              <a:spcAft>
                <a:spcPts val="0"/>
              </a:spcAft>
              <a:buClr>
                <a:schemeClr val="dk1"/>
              </a:buClr>
              <a:buSzPts val="3600"/>
              <a:buChar char="⊹"/>
              <a:defRPr sz="3600"/>
            </a:lvl1pPr>
            <a:lvl2pPr indent="-457200" lvl="1" marL="914400" rtl="0">
              <a:spcBef>
                <a:spcPts val="800"/>
              </a:spcBef>
              <a:spcAft>
                <a:spcPts val="0"/>
              </a:spcAft>
              <a:buClr>
                <a:schemeClr val="dk1"/>
              </a:buClr>
              <a:buSzPts val="3600"/>
              <a:buChar char="×"/>
              <a:defRPr sz="3600"/>
            </a:lvl2pPr>
            <a:lvl3pPr indent="-457200" lvl="2" marL="1371600" rtl="0">
              <a:spcBef>
                <a:spcPts val="800"/>
              </a:spcBef>
              <a:spcAft>
                <a:spcPts val="0"/>
              </a:spcAft>
              <a:buClr>
                <a:schemeClr val="dk1"/>
              </a:buClr>
              <a:buSzPts val="3600"/>
              <a:buChar char="⬩"/>
              <a:defRPr sz="3600"/>
            </a:lvl3pPr>
            <a:lvl4pPr indent="-457200" lvl="3" marL="1828800" rtl="0">
              <a:spcBef>
                <a:spcPts val="800"/>
              </a:spcBef>
              <a:spcAft>
                <a:spcPts val="0"/>
              </a:spcAft>
              <a:buSzPts val="3600"/>
              <a:buChar char="●"/>
              <a:defRPr sz="3600"/>
            </a:lvl4pPr>
            <a:lvl5pPr indent="-457200" lvl="4" marL="2286000" rtl="0">
              <a:spcBef>
                <a:spcPts val="800"/>
              </a:spcBef>
              <a:spcAft>
                <a:spcPts val="0"/>
              </a:spcAft>
              <a:buSzPts val="3600"/>
              <a:buChar char="○"/>
              <a:defRPr sz="3600"/>
            </a:lvl5pPr>
            <a:lvl6pPr indent="-457200" lvl="5" marL="2743200" rtl="0">
              <a:spcBef>
                <a:spcPts val="800"/>
              </a:spcBef>
              <a:spcAft>
                <a:spcPts val="0"/>
              </a:spcAft>
              <a:buSzPts val="3600"/>
              <a:buChar char="■"/>
              <a:defRPr sz="3600"/>
            </a:lvl6pPr>
            <a:lvl7pPr indent="-457200" lvl="6" marL="3200400" rtl="0">
              <a:spcBef>
                <a:spcPts val="800"/>
              </a:spcBef>
              <a:spcAft>
                <a:spcPts val="0"/>
              </a:spcAft>
              <a:buSzPts val="3600"/>
              <a:buChar char="●"/>
              <a:defRPr sz="3600"/>
            </a:lvl7pPr>
            <a:lvl8pPr indent="-457200" lvl="7" marL="3657600" rtl="0">
              <a:spcBef>
                <a:spcPts val="800"/>
              </a:spcBef>
              <a:spcAft>
                <a:spcPts val="0"/>
              </a:spcAft>
              <a:buSzPts val="3600"/>
              <a:buChar char="○"/>
              <a:defRPr sz="3600"/>
            </a:lvl8pPr>
            <a:lvl9pPr indent="-457200" lvl="8" marL="4114800" rtl="0">
              <a:spcBef>
                <a:spcPts val="800"/>
              </a:spcBef>
              <a:spcAft>
                <a:spcPts val="800"/>
              </a:spcAft>
              <a:buSzPts val="3600"/>
              <a:buChar char="■"/>
              <a:defRPr sz="3600"/>
            </a:lvl9pPr>
          </a:lstStyle>
          <a:p/>
        </p:txBody>
      </p:sp>
      <p:sp>
        <p:nvSpPr>
          <p:cNvPr id="304" name="Google Shape;304;p4"/>
          <p:cNvSpPr txBox="1"/>
          <p:nvPr/>
        </p:nvSpPr>
        <p:spPr>
          <a:xfrm>
            <a:off x="167203" y="854053"/>
            <a:ext cx="4989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6000">
              <a:solidFill>
                <a:schemeClr val="accent1"/>
              </a:solidFill>
              <a:latin typeface="Encode Sans Semi Condensed"/>
              <a:ea typeface="Encode Sans Semi Condensed"/>
              <a:cs typeface="Encode Sans Semi Condensed"/>
              <a:sym typeface="Encode Sans Semi Condensed"/>
            </a:endParaRPr>
          </a:p>
        </p:txBody>
      </p:sp>
      <p:sp>
        <p:nvSpPr>
          <p:cNvPr id="305" name="Google Shape;305;p4"/>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4"/>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 name="Google Shape;365;p4"/>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366" name="Google Shape;366;p4"/>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8" name="Google Shape;378;p4"/>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0" name="Google Shape;390;p4"/>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391" name="Google Shape;391;p4"/>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4" name="Google Shape;404;p4"/>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4"/>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418" name="Google Shape;418;p4"/>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419" name="Google Shape;419;p4"/>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420" name="Google Shape;420;p4"/>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1">
    <p:bg>
      <p:bgPr>
        <a:solidFill>
          <a:srgbClr val="C9DAF8"/>
        </a:solidFill>
      </p:bgPr>
    </p:bg>
    <p:spTree>
      <p:nvGrpSpPr>
        <p:cNvPr id="428" name="Shape 428"/>
        <p:cNvGrpSpPr/>
        <p:nvPr/>
      </p:nvGrpSpPr>
      <p:grpSpPr>
        <a:xfrm>
          <a:off x="0" y="0"/>
          <a:ext cx="0" cy="0"/>
          <a:chOff x="0" y="0"/>
          <a:chExt cx="0" cy="0"/>
        </a:xfrm>
      </p:grpSpPr>
      <p:sp>
        <p:nvSpPr>
          <p:cNvPr id="429" name="Google Shape;429;p5"/>
          <p:cNvSpPr/>
          <p:nvPr/>
        </p:nvSpPr>
        <p:spPr>
          <a:xfrm>
            <a:off x="-132700" y="532398"/>
            <a:ext cx="1117500" cy="1117500"/>
          </a:xfrm>
          <a:prstGeom prst="chord">
            <a:avLst>
              <a:gd fmla="val 13399399" name="adj1"/>
              <a:gd fmla="val 8184747"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
          <p:cNvSpPr/>
          <p:nvPr/>
        </p:nvSpPr>
        <p:spPr>
          <a:xfrm>
            <a:off x="820" y="665918"/>
            <a:ext cx="850500" cy="850500"/>
          </a:xfrm>
          <a:prstGeom prst="chord">
            <a:avLst>
              <a:gd fmla="val 11949430" name="adj1"/>
              <a:gd fmla="val 9637875"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
          <p:cNvSpPr txBox="1"/>
          <p:nvPr>
            <p:ph idx="1" type="body"/>
          </p:nvPr>
        </p:nvSpPr>
        <p:spPr>
          <a:xfrm>
            <a:off x="779100" y="946325"/>
            <a:ext cx="5134800" cy="3510000"/>
          </a:xfrm>
          <a:prstGeom prst="rect">
            <a:avLst/>
          </a:prstGeom>
        </p:spPr>
        <p:txBody>
          <a:bodyPr anchorCtr="0" anchor="t" bIns="0" lIns="0" spcFirstLastPara="1" rIns="0" wrap="square" tIns="0">
            <a:noAutofit/>
          </a:bodyPr>
          <a:lstStyle>
            <a:lvl1pPr indent="-457200" lvl="0" marL="457200" rtl="0">
              <a:spcBef>
                <a:spcPts val="0"/>
              </a:spcBef>
              <a:spcAft>
                <a:spcPts val="0"/>
              </a:spcAft>
              <a:buClr>
                <a:schemeClr val="dk1"/>
              </a:buClr>
              <a:buSzPts val="3600"/>
              <a:buChar char="⊹"/>
              <a:defRPr sz="3600"/>
            </a:lvl1pPr>
            <a:lvl2pPr indent="-457200" lvl="1" marL="914400" rtl="0">
              <a:spcBef>
                <a:spcPts val="800"/>
              </a:spcBef>
              <a:spcAft>
                <a:spcPts val="0"/>
              </a:spcAft>
              <a:buClr>
                <a:schemeClr val="dk1"/>
              </a:buClr>
              <a:buSzPts val="3600"/>
              <a:buChar char="×"/>
              <a:defRPr sz="3600"/>
            </a:lvl2pPr>
            <a:lvl3pPr indent="-457200" lvl="2" marL="1371600" rtl="0">
              <a:spcBef>
                <a:spcPts val="800"/>
              </a:spcBef>
              <a:spcAft>
                <a:spcPts val="0"/>
              </a:spcAft>
              <a:buClr>
                <a:schemeClr val="dk1"/>
              </a:buClr>
              <a:buSzPts val="3600"/>
              <a:buChar char="⬩"/>
              <a:defRPr sz="3600"/>
            </a:lvl3pPr>
            <a:lvl4pPr indent="-457200" lvl="3" marL="1828800" rtl="0">
              <a:spcBef>
                <a:spcPts val="800"/>
              </a:spcBef>
              <a:spcAft>
                <a:spcPts val="0"/>
              </a:spcAft>
              <a:buSzPts val="3600"/>
              <a:buChar char="●"/>
              <a:defRPr sz="3600"/>
            </a:lvl4pPr>
            <a:lvl5pPr indent="-457200" lvl="4" marL="2286000" rtl="0">
              <a:spcBef>
                <a:spcPts val="800"/>
              </a:spcBef>
              <a:spcAft>
                <a:spcPts val="0"/>
              </a:spcAft>
              <a:buSzPts val="3600"/>
              <a:buChar char="○"/>
              <a:defRPr sz="3600"/>
            </a:lvl5pPr>
            <a:lvl6pPr indent="-457200" lvl="5" marL="2743200" rtl="0">
              <a:spcBef>
                <a:spcPts val="800"/>
              </a:spcBef>
              <a:spcAft>
                <a:spcPts val="0"/>
              </a:spcAft>
              <a:buSzPts val="3600"/>
              <a:buChar char="■"/>
              <a:defRPr sz="3600"/>
            </a:lvl6pPr>
            <a:lvl7pPr indent="-457200" lvl="6" marL="3200400" rtl="0">
              <a:spcBef>
                <a:spcPts val="800"/>
              </a:spcBef>
              <a:spcAft>
                <a:spcPts val="0"/>
              </a:spcAft>
              <a:buSzPts val="3600"/>
              <a:buChar char="●"/>
              <a:defRPr sz="3600"/>
            </a:lvl7pPr>
            <a:lvl8pPr indent="-457200" lvl="7" marL="3657600" rtl="0">
              <a:spcBef>
                <a:spcPts val="800"/>
              </a:spcBef>
              <a:spcAft>
                <a:spcPts val="0"/>
              </a:spcAft>
              <a:buSzPts val="3600"/>
              <a:buChar char="○"/>
              <a:defRPr sz="3600"/>
            </a:lvl8pPr>
            <a:lvl9pPr indent="-457200" lvl="8" marL="4114800" rtl="0">
              <a:spcBef>
                <a:spcPts val="800"/>
              </a:spcBef>
              <a:spcAft>
                <a:spcPts val="800"/>
              </a:spcAft>
              <a:buSzPts val="3600"/>
              <a:buChar char="■"/>
              <a:defRPr sz="3600"/>
            </a:lvl9pPr>
          </a:lstStyle>
          <a:p/>
        </p:txBody>
      </p:sp>
      <p:sp>
        <p:nvSpPr>
          <p:cNvPr id="432" name="Google Shape;432;p5"/>
          <p:cNvSpPr txBox="1"/>
          <p:nvPr/>
        </p:nvSpPr>
        <p:spPr>
          <a:xfrm>
            <a:off x="167203" y="854053"/>
            <a:ext cx="4989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6000">
              <a:solidFill>
                <a:schemeClr val="accent1"/>
              </a:solidFill>
              <a:latin typeface="Encode Sans Semi Condensed"/>
              <a:ea typeface="Encode Sans Semi Condensed"/>
              <a:cs typeface="Encode Sans Semi Condensed"/>
              <a:sym typeface="Encode Sans Semi Condensed"/>
            </a:endParaRPr>
          </a:p>
        </p:txBody>
      </p:sp>
      <p:sp>
        <p:nvSpPr>
          <p:cNvPr id="433" name="Google Shape;433;p5"/>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434" name="Google Shape;434;p5"/>
          <p:cNvGrpSpPr/>
          <p:nvPr/>
        </p:nvGrpSpPr>
        <p:grpSpPr>
          <a:xfrm>
            <a:off x="6196930" y="-29"/>
            <a:ext cx="2985505" cy="4610466"/>
            <a:chOff x="6196930" y="-29"/>
            <a:chExt cx="2985505" cy="4610466"/>
          </a:xfrm>
        </p:grpSpPr>
        <p:grpSp>
          <p:nvGrpSpPr>
            <p:cNvPr id="435" name="Google Shape;435;p5"/>
            <p:cNvGrpSpPr/>
            <p:nvPr/>
          </p:nvGrpSpPr>
          <p:grpSpPr>
            <a:xfrm>
              <a:off x="7737776" y="-17"/>
              <a:ext cx="448629" cy="4610455"/>
              <a:chOff x="6798998" y="-1296139"/>
              <a:chExt cx="476555" cy="4897445"/>
            </a:xfrm>
          </p:grpSpPr>
          <p:sp>
            <p:nvSpPr>
              <p:cNvPr id="436" name="Google Shape;436;p5"/>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5"/>
              <p:cNvSpPr/>
              <p:nvPr/>
            </p:nvSpPr>
            <p:spPr>
              <a:xfrm>
                <a:off x="7026850" y="-1296139"/>
                <a:ext cx="17700" cy="42711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 name="Google Shape;438;p5"/>
            <p:cNvGrpSpPr/>
            <p:nvPr/>
          </p:nvGrpSpPr>
          <p:grpSpPr>
            <a:xfrm>
              <a:off x="8636876" y="46"/>
              <a:ext cx="382387" cy="1450044"/>
              <a:chOff x="5578966" y="2422197"/>
              <a:chExt cx="406190" cy="1540306"/>
            </a:xfrm>
          </p:grpSpPr>
          <p:sp>
            <p:nvSpPr>
              <p:cNvPr id="439" name="Google Shape;439;p5"/>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5"/>
              <p:cNvSpPr/>
              <p:nvPr/>
            </p:nvSpPr>
            <p:spPr>
              <a:xfrm>
                <a:off x="5774600" y="2422197"/>
                <a:ext cx="17700" cy="552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5"/>
            <p:cNvGrpSpPr/>
            <p:nvPr/>
          </p:nvGrpSpPr>
          <p:grpSpPr>
            <a:xfrm>
              <a:off x="8035385" y="23"/>
              <a:ext cx="439174" cy="2683136"/>
              <a:chOff x="6176324" y="940075"/>
              <a:chExt cx="466512" cy="2850155"/>
            </a:xfrm>
          </p:grpSpPr>
          <p:sp>
            <p:nvSpPr>
              <p:cNvPr id="442" name="Google Shape;442;p5"/>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5"/>
              <p:cNvSpPr/>
              <p:nvPr/>
            </p:nvSpPr>
            <p:spPr>
              <a:xfrm>
                <a:off x="6400713" y="940075"/>
                <a:ext cx="17700" cy="2034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5"/>
            <p:cNvGrpSpPr/>
            <p:nvPr/>
          </p:nvGrpSpPr>
          <p:grpSpPr>
            <a:xfrm>
              <a:off x="6363022" y="42"/>
              <a:ext cx="160482" cy="1242299"/>
              <a:chOff x="7576714" y="2009363"/>
              <a:chExt cx="170472" cy="1319629"/>
            </a:xfrm>
          </p:grpSpPr>
          <p:sp>
            <p:nvSpPr>
              <p:cNvPr id="445" name="Google Shape;445;p5"/>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5"/>
              <p:cNvSpPr/>
              <p:nvPr/>
            </p:nvSpPr>
            <p:spPr>
              <a:xfrm>
                <a:off x="7652975" y="2009363"/>
                <a:ext cx="17700" cy="9657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5"/>
            <p:cNvGrpSpPr/>
            <p:nvPr/>
          </p:nvGrpSpPr>
          <p:grpSpPr>
            <a:xfrm>
              <a:off x="6999976" y="11"/>
              <a:ext cx="271476" cy="3307837"/>
              <a:chOff x="7883572" y="308161"/>
              <a:chExt cx="288375" cy="3513742"/>
            </a:xfrm>
          </p:grpSpPr>
          <p:sp>
            <p:nvSpPr>
              <p:cNvPr id="448" name="Google Shape;448;p5"/>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5"/>
              <p:cNvSpPr/>
              <p:nvPr/>
            </p:nvSpPr>
            <p:spPr>
              <a:xfrm>
                <a:off x="8024899" y="308161"/>
                <a:ext cx="17700" cy="26670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 name="Google Shape;450;p5"/>
            <p:cNvGrpSpPr/>
            <p:nvPr/>
          </p:nvGrpSpPr>
          <p:grpSpPr>
            <a:xfrm>
              <a:off x="6827964" y="636458"/>
              <a:ext cx="230791" cy="243118"/>
              <a:chOff x="3770248" y="2527300"/>
              <a:chExt cx="180404" cy="190055"/>
            </a:xfrm>
          </p:grpSpPr>
          <p:sp>
            <p:nvSpPr>
              <p:cNvPr id="451" name="Google Shape;451;p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55" name="Google Shape;455;p5"/>
            <p:cNvGrpSpPr/>
            <p:nvPr/>
          </p:nvGrpSpPr>
          <p:grpSpPr>
            <a:xfrm>
              <a:off x="8763367" y="2641902"/>
              <a:ext cx="230809" cy="243156"/>
              <a:chOff x="3770248" y="2527300"/>
              <a:chExt cx="180404" cy="190055"/>
            </a:xfrm>
          </p:grpSpPr>
          <p:sp>
            <p:nvSpPr>
              <p:cNvPr id="456" name="Google Shape;456;p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0" name="Google Shape;460;p5"/>
            <p:cNvGrpSpPr/>
            <p:nvPr/>
          </p:nvGrpSpPr>
          <p:grpSpPr>
            <a:xfrm rot="5400000">
              <a:off x="8655427" y="4253521"/>
              <a:ext cx="201871" cy="231166"/>
              <a:chOff x="3462796" y="2555878"/>
              <a:chExt cx="157798" cy="180711"/>
            </a:xfrm>
          </p:grpSpPr>
          <p:sp>
            <p:nvSpPr>
              <p:cNvPr id="461" name="Google Shape;461;p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7" name="Google Shape;467;p5"/>
            <p:cNvGrpSpPr/>
            <p:nvPr/>
          </p:nvGrpSpPr>
          <p:grpSpPr>
            <a:xfrm rot="-2700000">
              <a:off x="7375305" y="1863439"/>
              <a:ext cx="169840" cy="178926"/>
              <a:chOff x="3770248" y="2527300"/>
              <a:chExt cx="180404" cy="190055"/>
            </a:xfrm>
          </p:grpSpPr>
          <p:sp>
            <p:nvSpPr>
              <p:cNvPr id="468" name="Google Shape;468;p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2" name="Google Shape;472;p5"/>
            <p:cNvGrpSpPr/>
            <p:nvPr/>
          </p:nvGrpSpPr>
          <p:grpSpPr>
            <a:xfrm>
              <a:off x="6800134" y="23"/>
              <a:ext cx="985363" cy="1665685"/>
              <a:chOff x="2484475" y="1329455"/>
              <a:chExt cx="1046700" cy="1769370"/>
            </a:xfrm>
          </p:grpSpPr>
          <p:sp>
            <p:nvSpPr>
              <p:cNvPr id="473" name="Google Shape;473;p5"/>
              <p:cNvSpPr/>
              <p:nvPr/>
            </p:nvSpPr>
            <p:spPr>
              <a:xfrm>
                <a:off x="2484475" y="2052125"/>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
              <p:cNvSpPr/>
              <p:nvPr/>
            </p:nvSpPr>
            <p:spPr>
              <a:xfrm>
                <a:off x="2643144" y="2210793"/>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5" name="Google Shape;475;p5"/>
              <p:cNvGrpSpPr/>
              <p:nvPr/>
            </p:nvGrpSpPr>
            <p:grpSpPr>
              <a:xfrm>
                <a:off x="2769703" y="1329455"/>
                <a:ext cx="510180" cy="1483501"/>
                <a:chOff x="1818382" y="2433081"/>
                <a:chExt cx="466728" cy="1357150"/>
              </a:xfrm>
            </p:grpSpPr>
            <p:grpSp>
              <p:nvGrpSpPr>
                <p:cNvPr id="476" name="Google Shape;476;p5"/>
                <p:cNvGrpSpPr/>
                <p:nvPr/>
              </p:nvGrpSpPr>
              <p:grpSpPr>
                <a:xfrm>
                  <a:off x="1818382" y="2971595"/>
                  <a:ext cx="466728" cy="818636"/>
                  <a:chOff x="1818382" y="2942618"/>
                  <a:chExt cx="466728" cy="818636"/>
                </a:xfrm>
              </p:grpSpPr>
              <p:sp>
                <p:nvSpPr>
                  <p:cNvPr id="477" name="Google Shape;477;p5"/>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5"/>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5"/>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80" name="Google Shape;480;p5"/>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1" name="Google Shape;481;p5"/>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482" name="Google Shape;482;p5"/>
            <p:cNvGrpSpPr/>
            <p:nvPr/>
          </p:nvGrpSpPr>
          <p:grpSpPr>
            <a:xfrm>
              <a:off x="8330194" y="-10"/>
              <a:ext cx="852241" cy="2641273"/>
              <a:chOff x="3961868" y="-891976"/>
              <a:chExt cx="905291" cy="2805686"/>
            </a:xfrm>
          </p:grpSpPr>
          <p:grpSp>
            <p:nvGrpSpPr>
              <p:cNvPr id="483" name="Google Shape;483;p5"/>
              <p:cNvGrpSpPr/>
              <p:nvPr/>
            </p:nvGrpSpPr>
            <p:grpSpPr>
              <a:xfrm>
                <a:off x="3961868" y="1008419"/>
                <a:ext cx="905291" cy="905291"/>
                <a:chOff x="764100" y="3623300"/>
                <a:chExt cx="1046700" cy="1046700"/>
              </a:xfrm>
            </p:grpSpPr>
            <p:sp>
              <p:nvSpPr>
                <p:cNvPr id="484" name="Google Shape;484;p5"/>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5"/>
              <p:cNvGrpSpPr/>
              <p:nvPr/>
            </p:nvGrpSpPr>
            <p:grpSpPr>
              <a:xfrm>
                <a:off x="4155315" y="-891976"/>
                <a:ext cx="522826" cy="2613070"/>
                <a:chOff x="2447534" y="1219291"/>
                <a:chExt cx="478297" cy="2390513"/>
              </a:xfrm>
            </p:grpSpPr>
            <p:grpSp>
              <p:nvGrpSpPr>
                <p:cNvPr id="487" name="Google Shape;487;p5"/>
                <p:cNvGrpSpPr/>
                <p:nvPr/>
              </p:nvGrpSpPr>
              <p:grpSpPr>
                <a:xfrm>
                  <a:off x="2447534" y="1219291"/>
                  <a:ext cx="478297" cy="2390513"/>
                  <a:chOff x="2447534" y="1219291"/>
                  <a:chExt cx="478297" cy="2390513"/>
                </a:xfrm>
              </p:grpSpPr>
              <p:grpSp>
                <p:nvGrpSpPr>
                  <p:cNvPr id="488" name="Google Shape;488;p5"/>
                  <p:cNvGrpSpPr/>
                  <p:nvPr/>
                </p:nvGrpSpPr>
                <p:grpSpPr>
                  <a:xfrm>
                    <a:off x="2447534" y="2971595"/>
                    <a:ext cx="478297" cy="638209"/>
                    <a:chOff x="2447534" y="3081786"/>
                    <a:chExt cx="478297" cy="638209"/>
                  </a:xfrm>
                </p:grpSpPr>
                <p:sp>
                  <p:nvSpPr>
                    <p:cNvPr id="489" name="Google Shape;489;p5"/>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5"/>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5"/>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2" name="Google Shape;492;p5"/>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3" name="Google Shape;493;p5"/>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494" name="Google Shape;494;p5"/>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495" name="Google Shape;495;p5"/>
            <p:cNvGrpSpPr/>
            <p:nvPr/>
          </p:nvGrpSpPr>
          <p:grpSpPr>
            <a:xfrm>
              <a:off x="7811773" y="-2"/>
              <a:ext cx="492189" cy="1837864"/>
              <a:chOff x="5194218" y="-536312"/>
              <a:chExt cx="522827" cy="1952267"/>
            </a:xfrm>
          </p:grpSpPr>
          <p:grpSp>
            <p:nvGrpSpPr>
              <p:cNvPr id="496" name="Google Shape;496;p5"/>
              <p:cNvGrpSpPr/>
              <p:nvPr/>
            </p:nvGrpSpPr>
            <p:grpSpPr>
              <a:xfrm>
                <a:off x="5194218" y="893129"/>
                <a:ext cx="522827" cy="522827"/>
                <a:chOff x="764100" y="3623300"/>
                <a:chExt cx="1046700" cy="1046700"/>
              </a:xfrm>
            </p:grpSpPr>
            <p:sp>
              <p:nvSpPr>
                <p:cNvPr id="497" name="Google Shape;497;p5"/>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 name="Google Shape;499;p5"/>
              <p:cNvGrpSpPr/>
              <p:nvPr/>
            </p:nvGrpSpPr>
            <p:grpSpPr>
              <a:xfrm>
                <a:off x="5371921" y="-536312"/>
                <a:ext cx="182209" cy="1814066"/>
                <a:chOff x="3305183" y="1663032"/>
                <a:chExt cx="166690" cy="1659561"/>
              </a:xfrm>
            </p:grpSpPr>
            <p:grpSp>
              <p:nvGrpSpPr>
                <p:cNvPr id="500" name="Google Shape;500;p5"/>
                <p:cNvGrpSpPr/>
                <p:nvPr/>
              </p:nvGrpSpPr>
              <p:grpSpPr>
                <a:xfrm>
                  <a:off x="3305183" y="1663032"/>
                  <a:ext cx="166690" cy="1659561"/>
                  <a:chOff x="3305183" y="1663032"/>
                  <a:chExt cx="166690" cy="1659561"/>
                </a:xfrm>
              </p:grpSpPr>
              <p:grpSp>
                <p:nvGrpSpPr>
                  <p:cNvPr id="501" name="Google Shape;501;p5"/>
                  <p:cNvGrpSpPr/>
                  <p:nvPr/>
                </p:nvGrpSpPr>
                <p:grpSpPr>
                  <a:xfrm>
                    <a:off x="3305183" y="2971595"/>
                    <a:ext cx="166690" cy="350998"/>
                    <a:chOff x="3305183" y="3146560"/>
                    <a:chExt cx="166690" cy="350998"/>
                  </a:xfrm>
                </p:grpSpPr>
                <p:sp>
                  <p:nvSpPr>
                    <p:cNvPr id="502" name="Google Shape;502;p5"/>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5"/>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5"/>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5" name="Google Shape;505;p5"/>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5"/>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507" name="Google Shape;507;p5"/>
            <p:cNvGrpSpPr/>
            <p:nvPr/>
          </p:nvGrpSpPr>
          <p:grpSpPr>
            <a:xfrm>
              <a:off x="8018879" y="-29"/>
              <a:ext cx="810166" cy="4470272"/>
              <a:chOff x="7824797" y="-1724181"/>
              <a:chExt cx="860597" cy="4748536"/>
            </a:xfrm>
          </p:grpSpPr>
          <p:grpSp>
            <p:nvGrpSpPr>
              <p:cNvPr id="508" name="Google Shape;508;p5"/>
              <p:cNvGrpSpPr/>
              <p:nvPr/>
            </p:nvGrpSpPr>
            <p:grpSpPr>
              <a:xfrm>
                <a:off x="7824797" y="1891931"/>
                <a:ext cx="860597" cy="1132425"/>
                <a:chOff x="764100" y="3623300"/>
                <a:chExt cx="1046700" cy="1046700"/>
              </a:xfrm>
            </p:grpSpPr>
            <p:sp>
              <p:nvSpPr>
                <p:cNvPr id="509" name="Google Shape;509;p5"/>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5"/>
              <p:cNvGrpSpPr/>
              <p:nvPr/>
            </p:nvGrpSpPr>
            <p:grpSpPr>
              <a:xfrm>
                <a:off x="8100547" y="-1724181"/>
                <a:ext cx="300376" cy="4529867"/>
                <a:chOff x="3792712" y="-322375"/>
                <a:chExt cx="274793" cy="4144055"/>
              </a:xfrm>
            </p:grpSpPr>
            <p:grpSp>
              <p:nvGrpSpPr>
                <p:cNvPr id="512" name="Google Shape;512;p5"/>
                <p:cNvGrpSpPr/>
                <p:nvPr/>
              </p:nvGrpSpPr>
              <p:grpSpPr>
                <a:xfrm>
                  <a:off x="3792712" y="-322375"/>
                  <a:ext cx="274793" cy="4144055"/>
                  <a:chOff x="3792712" y="-322375"/>
                  <a:chExt cx="274793" cy="4144055"/>
                </a:xfrm>
              </p:grpSpPr>
              <p:grpSp>
                <p:nvGrpSpPr>
                  <p:cNvPr id="513" name="Google Shape;513;p5"/>
                  <p:cNvGrpSpPr/>
                  <p:nvPr/>
                </p:nvGrpSpPr>
                <p:grpSpPr>
                  <a:xfrm>
                    <a:off x="3792712" y="2971595"/>
                    <a:ext cx="274793" cy="850085"/>
                    <a:chOff x="3792712" y="2879468"/>
                    <a:chExt cx="274793" cy="850085"/>
                  </a:xfrm>
                </p:grpSpPr>
                <p:sp>
                  <p:nvSpPr>
                    <p:cNvPr id="514" name="Google Shape;514;p5"/>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5"/>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5"/>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17" name="Google Shape;517;p5"/>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8" name="Google Shape;518;p5"/>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519" name="Google Shape;519;p5"/>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520" name="Google Shape;520;p5"/>
            <p:cNvGrpSpPr/>
            <p:nvPr/>
          </p:nvGrpSpPr>
          <p:grpSpPr>
            <a:xfrm>
              <a:off x="7184797" y="-17"/>
              <a:ext cx="985363" cy="3905971"/>
              <a:chOff x="1192601" y="-1724180"/>
              <a:chExt cx="1046700" cy="4149108"/>
            </a:xfrm>
          </p:grpSpPr>
          <p:grpSp>
            <p:nvGrpSpPr>
              <p:cNvPr id="521" name="Google Shape;521;p5"/>
              <p:cNvGrpSpPr/>
              <p:nvPr/>
            </p:nvGrpSpPr>
            <p:grpSpPr>
              <a:xfrm>
                <a:off x="1192601" y="1378228"/>
                <a:ext cx="1046700" cy="1046700"/>
                <a:chOff x="764100" y="3623300"/>
                <a:chExt cx="1046700" cy="1046700"/>
              </a:xfrm>
            </p:grpSpPr>
            <p:sp>
              <p:nvSpPr>
                <p:cNvPr id="522" name="Google Shape;522;p5"/>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5"/>
              <p:cNvGrpSpPr/>
              <p:nvPr/>
            </p:nvGrpSpPr>
            <p:grpSpPr>
              <a:xfrm>
                <a:off x="1417979" y="-1724180"/>
                <a:ext cx="580390" cy="3855366"/>
                <a:chOff x="522260" y="372820"/>
                <a:chExt cx="530958" cy="3527002"/>
              </a:xfrm>
            </p:grpSpPr>
            <p:grpSp>
              <p:nvGrpSpPr>
                <p:cNvPr id="525" name="Google Shape;525;p5"/>
                <p:cNvGrpSpPr/>
                <p:nvPr/>
              </p:nvGrpSpPr>
              <p:grpSpPr>
                <a:xfrm>
                  <a:off x="522260" y="372820"/>
                  <a:ext cx="530958" cy="3527002"/>
                  <a:chOff x="522260" y="372820"/>
                  <a:chExt cx="530958" cy="3527002"/>
                </a:xfrm>
              </p:grpSpPr>
              <p:grpSp>
                <p:nvGrpSpPr>
                  <p:cNvPr id="526" name="Google Shape;526;p5"/>
                  <p:cNvGrpSpPr/>
                  <p:nvPr/>
                </p:nvGrpSpPr>
                <p:grpSpPr>
                  <a:xfrm>
                    <a:off x="522260" y="2971595"/>
                    <a:ext cx="530958" cy="928227"/>
                    <a:chOff x="522260" y="2971595"/>
                    <a:chExt cx="530958" cy="928227"/>
                  </a:xfrm>
                </p:grpSpPr>
                <p:sp>
                  <p:nvSpPr>
                    <p:cNvPr id="527" name="Google Shape;527;p5"/>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5"/>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5"/>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5"/>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31" name="Google Shape;531;p5"/>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2" name="Google Shape;532;p5"/>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533" name="Google Shape;533;p5"/>
            <p:cNvGrpSpPr/>
            <p:nvPr/>
          </p:nvGrpSpPr>
          <p:grpSpPr>
            <a:xfrm>
              <a:off x="6196930" y="7"/>
              <a:ext cx="985363" cy="2629685"/>
              <a:chOff x="6010934" y="1"/>
              <a:chExt cx="1046700" cy="2793377"/>
            </a:xfrm>
          </p:grpSpPr>
          <p:grpSp>
            <p:nvGrpSpPr>
              <p:cNvPr id="534" name="Google Shape;534;p5"/>
              <p:cNvGrpSpPr/>
              <p:nvPr/>
            </p:nvGrpSpPr>
            <p:grpSpPr>
              <a:xfrm>
                <a:off x="6010934" y="1746678"/>
                <a:ext cx="1046700" cy="1046700"/>
                <a:chOff x="764100" y="3623300"/>
                <a:chExt cx="1046700" cy="1046700"/>
              </a:xfrm>
            </p:grpSpPr>
            <p:sp>
              <p:nvSpPr>
                <p:cNvPr id="535" name="Google Shape;535;p5"/>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5"/>
              <p:cNvGrpSpPr/>
              <p:nvPr/>
            </p:nvGrpSpPr>
            <p:grpSpPr>
              <a:xfrm>
                <a:off x="6308747" y="1"/>
                <a:ext cx="441786" cy="2571886"/>
                <a:chOff x="1121941" y="1609666"/>
                <a:chExt cx="404159" cy="2352837"/>
              </a:xfrm>
            </p:grpSpPr>
            <p:grpSp>
              <p:nvGrpSpPr>
                <p:cNvPr id="538" name="Google Shape;538;p5"/>
                <p:cNvGrpSpPr/>
                <p:nvPr/>
              </p:nvGrpSpPr>
              <p:grpSpPr>
                <a:xfrm>
                  <a:off x="1121941" y="1609666"/>
                  <a:ext cx="404159" cy="2352837"/>
                  <a:chOff x="1121941" y="1609666"/>
                  <a:chExt cx="404159" cy="2352837"/>
                </a:xfrm>
              </p:grpSpPr>
              <p:grpSp>
                <p:nvGrpSpPr>
                  <p:cNvPr id="539" name="Google Shape;539;p5"/>
                  <p:cNvGrpSpPr/>
                  <p:nvPr/>
                </p:nvGrpSpPr>
                <p:grpSpPr>
                  <a:xfrm>
                    <a:off x="1121941" y="2971595"/>
                    <a:ext cx="404159" cy="990908"/>
                    <a:chOff x="1121941" y="2969319"/>
                    <a:chExt cx="404159" cy="990908"/>
                  </a:xfrm>
                </p:grpSpPr>
                <p:sp>
                  <p:nvSpPr>
                    <p:cNvPr id="540" name="Google Shape;540;p5"/>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5"/>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5"/>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5"/>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44" name="Google Shape;544;p5"/>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5"/>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546" name="Google Shape;546;p5"/>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547" name="Google Shape;547;p5"/>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548" name="Google Shape;548;p5"/>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549" name="Google Shape;549;p5"/>
            <p:cNvGrpSpPr/>
            <p:nvPr/>
          </p:nvGrpSpPr>
          <p:grpSpPr>
            <a:xfrm>
              <a:off x="7192739" y="3730341"/>
              <a:ext cx="148551" cy="170121"/>
              <a:chOff x="3462796" y="2555878"/>
              <a:chExt cx="157798" cy="180711"/>
            </a:xfrm>
          </p:grpSpPr>
          <p:sp>
            <p:nvSpPr>
              <p:cNvPr id="550" name="Google Shape;550;p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2">
  <p:cSld name="TITLE_1_1_1_2">
    <p:bg>
      <p:bgPr>
        <a:solidFill>
          <a:srgbClr val="FFF2CC"/>
        </a:solidFill>
      </p:bgPr>
    </p:bg>
    <p:spTree>
      <p:nvGrpSpPr>
        <p:cNvPr id="556" name="Shape 556"/>
        <p:cNvGrpSpPr/>
        <p:nvPr/>
      </p:nvGrpSpPr>
      <p:grpSpPr>
        <a:xfrm>
          <a:off x="0" y="0"/>
          <a:ext cx="0" cy="0"/>
          <a:chOff x="0" y="0"/>
          <a:chExt cx="0" cy="0"/>
        </a:xfrm>
      </p:grpSpPr>
      <p:sp>
        <p:nvSpPr>
          <p:cNvPr id="557" name="Google Shape;557;p6"/>
          <p:cNvSpPr/>
          <p:nvPr/>
        </p:nvSpPr>
        <p:spPr>
          <a:xfrm>
            <a:off x="-132700" y="532398"/>
            <a:ext cx="1117500" cy="1117500"/>
          </a:xfrm>
          <a:prstGeom prst="chord">
            <a:avLst>
              <a:gd fmla="val 13399399" name="adj1"/>
              <a:gd fmla="val 8184747"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6"/>
          <p:cNvSpPr/>
          <p:nvPr/>
        </p:nvSpPr>
        <p:spPr>
          <a:xfrm>
            <a:off x="820" y="665918"/>
            <a:ext cx="850500" cy="850500"/>
          </a:xfrm>
          <a:prstGeom prst="chord">
            <a:avLst>
              <a:gd fmla="val 11949430" name="adj1"/>
              <a:gd fmla="val 9637875"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
          <p:cNvSpPr txBox="1"/>
          <p:nvPr>
            <p:ph idx="1" type="body"/>
          </p:nvPr>
        </p:nvSpPr>
        <p:spPr>
          <a:xfrm>
            <a:off x="779100" y="946325"/>
            <a:ext cx="5134800" cy="3510000"/>
          </a:xfrm>
          <a:prstGeom prst="rect">
            <a:avLst/>
          </a:prstGeom>
        </p:spPr>
        <p:txBody>
          <a:bodyPr anchorCtr="0" anchor="t" bIns="0" lIns="0" spcFirstLastPara="1" rIns="0" wrap="square" tIns="0">
            <a:noAutofit/>
          </a:bodyPr>
          <a:lstStyle>
            <a:lvl1pPr indent="-457200" lvl="0" marL="457200" rtl="0">
              <a:spcBef>
                <a:spcPts val="0"/>
              </a:spcBef>
              <a:spcAft>
                <a:spcPts val="0"/>
              </a:spcAft>
              <a:buClr>
                <a:schemeClr val="dk1"/>
              </a:buClr>
              <a:buSzPts val="3600"/>
              <a:buChar char="⊹"/>
              <a:defRPr sz="3600"/>
            </a:lvl1pPr>
            <a:lvl2pPr indent="-457200" lvl="1" marL="914400" rtl="0">
              <a:spcBef>
                <a:spcPts val="800"/>
              </a:spcBef>
              <a:spcAft>
                <a:spcPts val="0"/>
              </a:spcAft>
              <a:buClr>
                <a:schemeClr val="dk1"/>
              </a:buClr>
              <a:buSzPts val="3600"/>
              <a:buChar char="×"/>
              <a:defRPr sz="3600"/>
            </a:lvl2pPr>
            <a:lvl3pPr indent="-457200" lvl="2" marL="1371600" rtl="0">
              <a:spcBef>
                <a:spcPts val="800"/>
              </a:spcBef>
              <a:spcAft>
                <a:spcPts val="0"/>
              </a:spcAft>
              <a:buClr>
                <a:schemeClr val="dk1"/>
              </a:buClr>
              <a:buSzPts val="3600"/>
              <a:buChar char="⬩"/>
              <a:defRPr sz="3600"/>
            </a:lvl3pPr>
            <a:lvl4pPr indent="-457200" lvl="3" marL="1828800" rtl="0">
              <a:spcBef>
                <a:spcPts val="800"/>
              </a:spcBef>
              <a:spcAft>
                <a:spcPts val="0"/>
              </a:spcAft>
              <a:buSzPts val="3600"/>
              <a:buChar char="●"/>
              <a:defRPr sz="3600"/>
            </a:lvl4pPr>
            <a:lvl5pPr indent="-457200" lvl="4" marL="2286000" rtl="0">
              <a:spcBef>
                <a:spcPts val="800"/>
              </a:spcBef>
              <a:spcAft>
                <a:spcPts val="0"/>
              </a:spcAft>
              <a:buSzPts val="3600"/>
              <a:buChar char="○"/>
              <a:defRPr sz="3600"/>
            </a:lvl5pPr>
            <a:lvl6pPr indent="-457200" lvl="5" marL="2743200" rtl="0">
              <a:spcBef>
                <a:spcPts val="800"/>
              </a:spcBef>
              <a:spcAft>
                <a:spcPts val="0"/>
              </a:spcAft>
              <a:buSzPts val="3600"/>
              <a:buChar char="■"/>
              <a:defRPr sz="3600"/>
            </a:lvl6pPr>
            <a:lvl7pPr indent="-457200" lvl="6" marL="3200400" rtl="0">
              <a:spcBef>
                <a:spcPts val="800"/>
              </a:spcBef>
              <a:spcAft>
                <a:spcPts val="0"/>
              </a:spcAft>
              <a:buSzPts val="3600"/>
              <a:buChar char="●"/>
              <a:defRPr sz="3600"/>
            </a:lvl7pPr>
            <a:lvl8pPr indent="-457200" lvl="7" marL="3657600" rtl="0">
              <a:spcBef>
                <a:spcPts val="800"/>
              </a:spcBef>
              <a:spcAft>
                <a:spcPts val="0"/>
              </a:spcAft>
              <a:buSzPts val="3600"/>
              <a:buChar char="○"/>
              <a:defRPr sz="3600"/>
            </a:lvl8pPr>
            <a:lvl9pPr indent="-457200" lvl="8" marL="4114800" rtl="0">
              <a:spcBef>
                <a:spcPts val="800"/>
              </a:spcBef>
              <a:spcAft>
                <a:spcPts val="800"/>
              </a:spcAft>
              <a:buSzPts val="3600"/>
              <a:buChar char="■"/>
              <a:defRPr sz="3600"/>
            </a:lvl9pPr>
          </a:lstStyle>
          <a:p/>
        </p:txBody>
      </p:sp>
      <p:sp>
        <p:nvSpPr>
          <p:cNvPr id="560" name="Google Shape;560;p6"/>
          <p:cNvSpPr txBox="1"/>
          <p:nvPr/>
        </p:nvSpPr>
        <p:spPr>
          <a:xfrm>
            <a:off x="167203" y="854053"/>
            <a:ext cx="4989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6000">
              <a:solidFill>
                <a:schemeClr val="accent1"/>
              </a:solidFill>
              <a:latin typeface="Encode Sans Semi Condensed"/>
              <a:ea typeface="Encode Sans Semi Condensed"/>
              <a:cs typeface="Encode Sans Semi Condensed"/>
              <a:sym typeface="Encode Sans Semi Condensed"/>
            </a:endParaRPr>
          </a:p>
        </p:txBody>
      </p:sp>
      <p:sp>
        <p:nvSpPr>
          <p:cNvPr id="561" name="Google Shape;561;p6"/>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562" name="Google Shape;562;p6"/>
          <p:cNvGrpSpPr/>
          <p:nvPr/>
        </p:nvGrpSpPr>
        <p:grpSpPr>
          <a:xfrm>
            <a:off x="6196930" y="-29"/>
            <a:ext cx="2985505" cy="4610466"/>
            <a:chOff x="6196930" y="-29"/>
            <a:chExt cx="2985505" cy="4610466"/>
          </a:xfrm>
        </p:grpSpPr>
        <p:grpSp>
          <p:nvGrpSpPr>
            <p:cNvPr id="563" name="Google Shape;563;p6"/>
            <p:cNvGrpSpPr/>
            <p:nvPr/>
          </p:nvGrpSpPr>
          <p:grpSpPr>
            <a:xfrm>
              <a:off x="7737776" y="-17"/>
              <a:ext cx="448629" cy="4610455"/>
              <a:chOff x="6798998" y="-1296139"/>
              <a:chExt cx="476555" cy="4897445"/>
            </a:xfrm>
          </p:grpSpPr>
          <p:sp>
            <p:nvSpPr>
              <p:cNvPr id="564" name="Google Shape;564;p6"/>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6"/>
              <p:cNvSpPr/>
              <p:nvPr/>
            </p:nvSpPr>
            <p:spPr>
              <a:xfrm>
                <a:off x="7026850" y="-1296139"/>
                <a:ext cx="17700" cy="42711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6"/>
            <p:cNvGrpSpPr/>
            <p:nvPr/>
          </p:nvGrpSpPr>
          <p:grpSpPr>
            <a:xfrm>
              <a:off x="8636876" y="46"/>
              <a:ext cx="382387" cy="1450044"/>
              <a:chOff x="5578966" y="2422197"/>
              <a:chExt cx="406190" cy="1540306"/>
            </a:xfrm>
          </p:grpSpPr>
          <p:sp>
            <p:nvSpPr>
              <p:cNvPr id="567" name="Google Shape;567;p6"/>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6"/>
              <p:cNvSpPr/>
              <p:nvPr/>
            </p:nvSpPr>
            <p:spPr>
              <a:xfrm>
                <a:off x="5774600" y="2422197"/>
                <a:ext cx="17700" cy="552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6"/>
            <p:cNvGrpSpPr/>
            <p:nvPr/>
          </p:nvGrpSpPr>
          <p:grpSpPr>
            <a:xfrm>
              <a:off x="8035385" y="23"/>
              <a:ext cx="439174" cy="2683136"/>
              <a:chOff x="6176324" y="940075"/>
              <a:chExt cx="466512" cy="2850155"/>
            </a:xfrm>
          </p:grpSpPr>
          <p:sp>
            <p:nvSpPr>
              <p:cNvPr id="570" name="Google Shape;570;p6"/>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6"/>
              <p:cNvSpPr/>
              <p:nvPr/>
            </p:nvSpPr>
            <p:spPr>
              <a:xfrm>
                <a:off x="6400713" y="940075"/>
                <a:ext cx="17700" cy="2034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6"/>
            <p:cNvGrpSpPr/>
            <p:nvPr/>
          </p:nvGrpSpPr>
          <p:grpSpPr>
            <a:xfrm>
              <a:off x="6363022" y="42"/>
              <a:ext cx="160482" cy="1242299"/>
              <a:chOff x="7576714" y="2009363"/>
              <a:chExt cx="170472" cy="1319629"/>
            </a:xfrm>
          </p:grpSpPr>
          <p:sp>
            <p:nvSpPr>
              <p:cNvPr id="573" name="Google Shape;573;p6"/>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6"/>
              <p:cNvSpPr/>
              <p:nvPr/>
            </p:nvSpPr>
            <p:spPr>
              <a:xfrm>
                <a:off x="7652975" y="2009363"/>
                <a:ext cx="17700" cy="9657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 name="Google Shape;575;p6"/>
            <p:cNvGrpSpPr/>
            <p:nvPr/>
          </p:nvGrpSpPr>
          <p:grpSpPr>
            <a:xfrm>
              <a:off x="6999976" y="11"/>
              <a:ext cx="271476" cy="3307837"/>
              <a:chOff x="7883572" y="308161"/>
              <a:chExt cx="288375" cy="3513742"/>
            </a:xfrm>
          </p:grpSpPr>
          <p:sp>
            <p:nvSpPr>
              <p:cNvPr id="576" name="Google Shape;576;p6"/>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6"/>
              <p:cNvSpPr/>
              <p:nvPr/>
            </p:nvSpPr>
            <p:spPr>
              <a:xfrm>
                <a:off x="8024899" y="308161"/>
                <a:ext cx="17700" cy="26670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6"/>
            <p:cNvGrpSpPr/>
            <p:nvPr/>
          </p:nvGrpSpPr>
          <p:grpSpPr>
            <a:xfrm>
              <a:off x="6827964" y="636458"/>
              <a:ext cx="230791" cy="243118"/>
              <a:chOff x="3770248" y="2527300"/>
              <a:chExt cx="180404" cy="190055"/>
            </a:xfrm>
          </p:grpSpPr>
          <p:sp>
            <p:nvSpPr>
              <p:cNvPr id="579" name="Google Shape;579;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3" name="Google Shape;583;p6"/>
            <p:cNvGrpSpPr/>
            <p:nvPr/>
          </p:nvGrpSpPr>
          <p:grpSpPr>
            <a:xfrm>
              <a:off x="8763367" y="2641902"/>
              <a:ext cx="230809" cy="243156"/>
              <a:chOff x="3770248" y="2527300"/>
              <a:chExt cx="180404" cy="190055"/>
            </a:xfrm>
          </p:grpSpPr>
          <p:sp>
            <p:nvSpPr>
              <p:cNvPr id="584" name="Google Shape;584;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8" name="Google Shape;588;p6"/>
            <p:cNvGrpSpPr/>
            <p:nvPr/>
          </p:nvGrpSpPr>
          <p:grpSpPr>
            <a:xfrm rot="5400000">
              <a:off x="8655427" y="4253521"/>
              <a:ext cx="201871" cy="231166"/>
              <a:chOff x="3462796" y="2555878"/>
              <a:chExt cx="157798" cy="180711"/>
            </a:xfrm>
          </p:grpSpPr>
          <p:sp>
            <p:nvSpPr>
              <p:cNvPr id="589" name="Google Shape;589;p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5" name="Google Shape;595;p6"/>
            <p:cNvGrpSpPr/>
            <p:nvPr/>
          </p:nvGrpSpPr>
          <p:grpSpPr>
            <a:xfrm rot="-2700000">
              <a:off x="7375305" y="1863439"/>
              <a:ext cx="169840" cy="178926"/>
              <a:chOff x="3770248" y="2527300"/>
              <a:chExt cx="180404" cy="190055"/>
            </a:xfrm>
          </p:grpSpPr>
          <p:sp>
            <p:nvSpPr>
              <p:cNvPr id="596" name="Google Shape;596;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0" name="Google Shape;600;p6"/>
            <p:cNvGrpSpPr/>
            <p:nvPr/>
          </p:nvGrpSpPr>
          <p:grpSpPr>
            <a:xfrm>
              <a:off x="6800134" y="23"/>
              <a:ext cx="985363" cy="1665685"/>
              <a:chOff x="2484475" y="1329455"/>
              <a:chExt cx="1046700" cy="1769370"/>
            </a:xfrm>
          </p:grpSpPr>
          <p:sp>
            <p:nvSpPr>
              <p:cNvPr id="601" name="Google Shape;601;p6"/>
              <p:cNvSpPr/>
              <p:nvPr/>
            </p:nvSpPr>
            <p:spPr>
              <a:xfrm>
                <a:off x="2484475" y="2052125"/>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6"/>
              <p:cNvSpPr/>
              <p:nvPr/>
            </p:nvSpPr>
            <p:spPr>
              <a:xfrm>
                <a:off x="2643144" y="2210793"/>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3" name="Google Shape;603;p6"/>
              <p:cNvGrpSpPr/>
              <p:nvPr/>
            </p:nvGrpSpPr>
            <p:grpSpPr>
              <a:xfrm>
                <a:off x="2769703" y="1329455"/>
                <a:ext cx="510180" cy="1483501"/>
                <a:chOff x="1818382" y="2433081"/>
                <a:chExt cx="466728" cy="1357150"/>
              </a:xfrm>
            </p:grpSpPr>
            <p:grpSp>
              <p:nvGrpSpPr>
                <p:cNvPr id="604" name="Google Shape;604;p6"/>
                <p:cNvGrpSpPr/>
                <p:nvPr/>
              </p:nvGrpSpPr>
              <p:grpSpPr>
                <a:xfrm>
                  <a:off x="1818382" y="2971595"/>
                  <a:ext cx="466728" cy="818636"/>
                  <a:chOff x="1818382" y="2942618"/>
                  <a:chExt cx="466728" cy="818636"/>
                </a:xfrm>
              </p:grpSpPr>
              <p:sp>
                <p:nvSpPr>
                  <p:cNvPr id="605" name="Google Shape;605;p6"/>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6"/>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6"/>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08" name="Google Shape;608;p6"/>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9" name="Google Shape;609;p6"/>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610" name="Google Shape;610;p6"/>
            <p:cNvGrpSpPr/>
            <p:nvPr/>
          </p:nvGrpSpPr>
          <p:grpSpPr>
            <a:xfrm>
              <a:off x="8330194" y="-10"/>
              <a:ext cx="852241" cy="2641273"/>
              <a:chOff x="3961868" y="-891976"/>
              <a:chExt cx="905291" cy="2805686"/>
            </a:xfrm>
          </p:grpSpPr>
          <p:grpSp>
            <p:nvGrpSpPr>
              <p:cNvPr id="611" name="Google Shape;611;p6"/>
              <p:cNvGrpSpPr/>
              <p:nvPr/>
            </p:nvGrpSpPr>
            <p:grpSpPr>
              <a:xfrm>
                <a:off x="3961868" y="1008419"/>
                <a:ext cx="905291" cy="905291"/>
                <a:chOff x="764100" y="3623300"/>
                <a:chExt cx="1046700" cy="1046700"/>
              </a:xfrm>
            </p:grpSpPr>
            <p:sp>
              <p:nvSpPr>
                <p:cNvPr id="612" name="Google Shape;612;p6"/>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6"/>
              <p:cNvGrpSpPr/>
              <p:nvPr/>
            </p:nvGrpSpPr>
            <p:grpSpPr>
              <a:xfrm>
                <a:off x="4155315" y="-891976"/>
                <a:ext cx="522826" cy="2613070"/>
                <a:chOff x="2447534" y="1219291"/>
                <a:chExt cx="478297" cy="2390513"/>
              </a:xfrm>
            </p:grpSpPr>
            <p:grpSp>
              <p:nvGrpSpPr>
                <p:cNvPr id="615" name="Google Shape;615;p6"/>
                <p:cNvGrpSpPr/>
                <p:nvPr/>
              </p:nvGrpSpPr>
              <p:grpSpPr>
                <a:xfrm>
                  <a:off x="2447534" y="1219291"/>
                  <a:ext cx="478297" cy="2390513"/>
                  <a:chOff x="2447534" y="1219291"/>
                  <a:chExt cx="478297" cy="2390513"/>
                </a:xfrm>
              </p:grpSpPr>
              <p:grpSp>
                <p:nvGrpSpPr>
                  <p:cNvPr id="616" name="Google Shape;616;p6"/>
                  <p:cNvGrpSpPr/>
                  <p:nvPr/>
                </p:nvGrpSpPr>
                <p:grpSpPr>
                  <a:xfrm>
                    <a:off x="2447534" y="2971595"/>
                    <a:ext cx="478297" cy="638209"/>
                    <a:chOff x="2447534" y="3081786"/>
                    <a:chExt cx="478297" cy="638209"/>
                  </a:xfrm>
                </p:grpSpPr>
                <p:sp>
                  <p:nvSpPr>
                    <p:cNvPr id="617" name="Google Shape;617;p6"/>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6"/>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6"/>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20" name="Google Shape;620;p6"/>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6"/>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622" name="Google Shape;622;p6"/>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623" name="Google Shape;623;p6"/>
            <p:cNvGrpSpPr/>
            <p:nvPr/>
          </p:nvGrpSpPr>
          <p:grpSpPr>
            <a:xfrm>
              <a:off x="7811773" y="-2"/>
              <a:ext cx="492189" cy="1837864"/>
              <a:chOff x="5194218" y="-536312"/>
              <a:chExt cx="522827" cy="1952267"/>
            </a:xfrm>
          </p:grpSpPr>
          <p:grpSp>
            <p:nvGrpSpPr>
              <p:cNvPr id="624" name="Google Shape;624;p6"/>
              <p:cNvGrpSpPr/>
              <p:nvPr/>
            </p:nvGrpSpPr>
            <p:grpSpPr>
              <a:xfrm>
                <a:off x="5194218" y="893129"/>
                <a:ext cx="522827" cy="522827"/>
                <a:chOff x="764100" y="3623300"/>
                <a:chExt cx="1046700" cy="1046700"/>
              </a:xfrm>
            </p:grpSpPr>
            <p:sp>
              <p:nvSpPr>
                <p:cNvPr id="625" name="Google Shape;625;p6"/>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 name="Google Shape;627;p6"/>
              <p:cNvGrpSpPr/>
              <p:nvPr/>
            </p:nvGrpSpPr>
            <p:grpSpPr>
              <a:xfrm>
                <a:off x="5371921" y="-536312"/>
                <a:ext cx="182209" cy="1814066"/>
                <a:chOff x="3305183" y="1663032"/>
                <a:chExt cx="166690" cy="1659561"/>
              </a:xfrm>
            </p:grpSpPr>
            <p:grpSp>
              <p:nvGrpSpPr>
                <p:cNvPr id="628" name="Google Shape;628;p6"/>
                <p:cNvGrpSpPr/>
                <p:nvPr/>
              </p:nvGrpSpPr>
              <p:grpSpPr>
                <a:xfrm>
                  <a:off x="3305183" y="1663032"/>
                  <a:ext cx="166690" cy="1659561"/>
                  <a:chOff x="3305183" y="1663032"/>
                  <a:chExt cx="166690" cy="1659561"/>
                </a:xfrm>
              </p:grpSpPr>
              <p:grpSp>
                <p:nvGrpSpPr>
                  <p:cNvPr id="629" name="Google Shape;629;p6"/>
                  <p:cNvGrpSpPr/>
                  <p:nvPr/>
                </p:nvGrpSpPr>
                <p:grpSpPr>
                  <a:xfrm>
                    <a:off x="3305183" y="2971595"/>
                    <a:ext cx="166690" cy="350998"/>
                    <a:chOff x="3305183" y="3146560"/>
                    <a:chExt cx="166690" cy="350998"/>
                  </a:xfrm>
                </p:grpSpPr>
                <p:sp>
                  <p:nvSpPr>
                    <p:cNvPr id="630" name="Google Shape;630;p6"/>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6"/>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6"/>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33" name="Google Shape;633;p6"/>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4" name="Google Shape;634;p6"/>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635" name="Google Shape;635;p6"/>
            <p:cNvGrpSpPr/>
            <p:nvPr/>
          </p:nvGrpSpPr>
          <p:grpSpPr>
            <a:xfrm>
              <a:off x="8018879" y="-29"/>
              <a:ext cx="810166" cy="4470272"/>
              <a:chOff x="7824797" y="-1724181"/>
              <a:chExt cx="860597" cy="4748536"/>
            </a:xfrm>
          </p:grpSpPr>
          <p:grpSp>
            <p:nvGrpSpPr>
              <p:cNvPr id="636" name="Google Shape;636;p6"/>
              <p:cNvGrpSpPr/>
              <p:nvPr/>
            </p:nvGrpSpPr>
            <p:grpSpPr>
              <a:xfrm>
                <a:off x="7824797" y="1891931"/>
                <a:ext cx="860597" cy="1132425"/>
                <a:chOff x="764100" y="3623300"/>
                <a:chExt cx="1046700" cy="1046700"/>
              </a:xfrm>
            </p:grpSpPr>
            <p:sp>
              <p:nvSpPr>
                <p:cNvPr id="637" name="Google Shape;637;p6"/>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6"/>
              <p:cNvGrpSpPr/>
              <p:nvPr/>
            </p:nvGrpSpPr>
            <p:grpSpPr>
              <a:xfrm>
                <a:off x="8100547" y="-1724181"/>
                <a:ext cx="300376" cy="4529867"/>
                <a:chOff x="3792712" y="-322375"/>
                <a:chExt cx="274793" cy="4144055"/>
              </a:xfrm>
            </p:grpSpPr>
            <p:grpSp>
              <p:nvGrpSpPr>
                <p:cNvPr id="640" name="Google Shape;640;p6"/>
                <p:cNvGrpSpPr/>
                <p:nvPr/>
              </p:nvGrpSpPr>
              <p:grpSpPr>
                <a:xfrm>
                  <a:off x="3792712" y="-322375"/>
                  <a:ext cx="274793" cy="4144055"/>
                  <a:chOff x="3792712" y="-322375"/>
                  <a:chExt cx="274793" cy="4144055"/>
                </a:xfrm>
              </p:grpSpPr>
              <p:grpSp>
                <p:nvGrpSpPr>
                  <p:cNvPr id="641" name="Google Shape;641;p6"/>
                  <p:cNvGrpSpPr/>
                  <p:nvPr/>
                </p:nvGrpSpPr>
                <p:grpSpPr>
                  <a:xfrm>
                    <a:off x="3792712" y="2971595"/>
                    <a:ext cx="274793" cy="850085"/>
                    <a:chOff x="3792712" y="2879468"/>
                    <a:chExt cx="274793" cy="850085"/>
                  </a:xfrm>
                </p:grpSpPr>
                <p:sp>
                  <p:nvSpPr>
                    <p:cNvPr id="642" name="Google Shape;642;p6"/>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6"/>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6"/>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45" name="Google Shape;645;p6"/>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6" name="Google Shape;646;p6"/>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647" name="Google Shape;647;p6"/>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648" name="Google Shape;648;p6"/>
            <p:cNvGrpSpPr/>
            <p:nvPr/>
          </p:nvGrpSpPr>
          <p:grpSpPr>
            <a:xfrm>
              <a:off x="7184797" y="-17"/>
              <a:ext cx="985363" cy="3905971"/>
              <a:chOff x="1192601" y="-1724180"/>
              <a:chExt cx="1046700" cy="4149108"/>
            </a:xfrm>
          </p:grpSpPr>
          <p:grpSp>
            <p:nvGrpSpPr>
              <p:cNvPr id="649" name="Google Shape;649;p6"/>
              <p:cNvGrpSpPr/>
              <p:nvPr/>
            </p:nvGrpSpPr>
            <p:grpSpPr>
              <a:xfrm>
                <a:off x="1192601" y="1378228"/>
                <a:ext cx="1046700" cy="1046700"/>
                <a:chOff x="764100" y="3623300"/>
                <a:chExt cx="1046700" cy="1046700"/>
              </a:xfrm>
            </p:grpSpPr>
            <p:sp>
              <p:nvSpPr>
                <p:cNvPr id="650" name="Google Shape;650;p6"/>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6"/>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6"/>
              <p:cNvGrpSpPr/>
              <p:nvPr/>
            </p:nvGrpSpPr>
            <p:grpSpPr>
              <a:xfrm>
                <a:off x="1417979" y="-1724180"/>
                <a:ext cx="580390" cy="3855366"/>
                <a:chOff x="522260" y="372820"/>
                <a:chExt cx="530958" cy="3527002"/>
              </a:xfrm>
            </p:grpSpPr>
            <p:grpSp>
              <p:nvGrpSpPr>
                <p:cNvPr id="653" name="Google Shape;653;p6"/>
                <p:cNvGrpSpPr/>
                <p:nvPr/>
              </p:nvGrpSpPr>
              <p:grpSpPr>
                <a:xfrm>
                  <a:off x="522260" y="372820"/>
                  <a:ext cx="530958" cy="3527002"/>
                  <a:chOff x="522260" y="372820"/>
                  <a:chExt cx="530958" cy="3527002"/>
                </a:xfrm>
              </p:grpSpPr>
              <p:grpSp>
                <p:nvGrpSpPr>
                  <p:cNvPr id="654" name="Google Shape;654;p6"/>
                  <p:cNvGrpSpPr/>
                  <p:nvPr/>
                </p:nvGrpSpPr>
                <p:grpSpPr>
                  <a:xfrm>
                    <a:off x="522260" y="2971595"/>
                    <a:ext cx="530958" cy="928227"/>
                    <a:chOff x="522260" y="2971595"/>
                    <a:chExt cx="530958" cy="928227"/>
                  </a:xfrm>
                </p:grpSpPr>
                <p:sp>
                  <p:nvSpPr>
                    <p:cNvPr id="655" name="Google Shape;655;p6"/>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6"/>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6"/>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6"/>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59" name="Google Shape;659;p6"/>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6"/>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661" name="Google Shape;661;p6"/>
            <p:cNvGrpSpPr/>
            <p:nvPr/>
          </p:nvGrpSpPr>
          <p:grpSpPr>
            <a:xfrm>
              <a:off x="6196930" y="7"/>
              <a:ext cx="985363" cy="2629685"/>
              <a:chOff x="6010934" y="1"/>
              <a:chExt cx="1046700" cy="2793377"/>
            </a:xfrm>
          </p:grpSpPr>
          <p:grpSp>
            <p:nvGrpSpPr>
              <p:cNvPr id="662" name="Google Shape;662;p6"/>
              <p:cNvGrpSpPr/>
              <p:nvPr/>
            </p:nvGrpSpPr>
            <p:grpSpPr>
              <a:xfrm>
                <a:off x="6010934" y="1746678"/>
                <a:ext cx="1046700" cy="1046700"/>
                <a:chOff x="764100" y="3623300"/>
                <a:chExt cx="1046700" cy="1046700"/>
              </a:xfrm>
            </p:grpSpPr>
            <p:sp>
              <p:nvSpPr>
                <p:cNvPr id="663" name="Google Shape;663;p6"/>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6"/>
              <p:cNvGrpSpPr/>
              <p:nvPr/>
            </p:nvGrpSpPr>
            <p:grpSpPr>
              <a:xfrm>
                <a:off x="6308747" y="1"/>
                <a:ext cx="441786" cy="2571886"/>
                <a:chOff x="1121941" y="1609666"/>
                <a:chExt cx="404159" cy="2352837"/>
              </a:xfrm>
            </p:grpSpPr>
            <p:grpSp>
              <p:nvGrpSpPr>
                <p:cNvPr id="666" name="Google Shape;666;p6"/>
                <p:cNvGrpSpPr/>
                <p:nvPr/>
              </p:nvGrpSpPr>
              <p:grpSpPr>
                <a:xfrm>
                  <a:off x="1121941" y="1609666"/>
                  <a:ext cx="404159" cy="2352837"/>
                  <a:chOff x="1121941" y="1609666"/>
                  <a:chExt cx="404159" cy="2352837"/>
                </a:xfrm>
              </p:grpSpPr>
              <p:grpSp>
                <p:nvGrpSpPr>
                  <p:cNvPr id="667" name="Google Shape;667;p6"/>
                  <p:cNvGrpSpPr/>
                  <p:nvPr/>
                </p:nvGrpSpPr>
                <p:grpSpPr>
                  <a:xfrm>
                    <a:off x="1121941" y="2971595"/>
                    <a:ext cx="404159" cy="990908"/>
                    <a:chOff x="1121941" y="2969319"/>
                    <a:chExt cx="404159" cy="990908"/>
                  </a:xfrm>
                </p:grpSpPr>
                <p:sp>
                  <p:nvSpPr>
                    <p:cNvPr id="668" name="Google Shape;668;p6"/>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6"/>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6"/>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6"/>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2" name="Google Shape;672;p6"/>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3" name="Google Shape;673;p6"/>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674" name="Google Shape;674;p6"/>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675" name="Google Shape;675;p6"/>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676" name="Google Shape;676;p6"/>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677" name="Google Shape;677;p6"/>
            <p:cNvGrpSpPr/>
            <p:nvPr/>
          </p:nvGrpSpPr>
          <p:grpSpPr>
            <a:xfrm>
              <a:off x="7192739" y="3730341"/>
              <a:ext cx="148551" cy="170121"/>
              <a:chOff x="3462796" y="2555878"/>
              <a:chExt cx="157798" cy="180711"/>
            </a:xfrm>
          </p:grpSpPr>
          <p:sp>
            <p:nvSpPr>
              <p:cNvPr id="678" name="Google Shape;678;p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2 2">
  <p:cSld name="TITLE_1_1_1_2_2">
    <p:bg>
      <p:bgPr>
        <a:solidFill>
          <a:srgbClr val="FFF2CC"/>
        </a:solidFill>
      </p:bgPr>
    </p:bg>
    <p:spTree>
      <p:nvGrpSpPr>
        <p:cNvPr id="684" name="Shape 684"/>
        <p:cNvGrpSpPr/>
        <p:nvPr/>
      </p:nvGrpSpPr>
      <p:grpSpPr>
        <a:xfrm>
          <a:off x="0" y="0"/>
          <a:ext cx="0" cy="0"/>
          <a:chOff x="0" y="0"/>
          <a:chExt cx="0" cy="0"/>
        </a:xfrm>
      </p:grpSpPr>
      <p:sp>
        <p:nvSpPr>
          <p:cNvPr id="685" name="Google Shape;685;p7"/>
          <p:cNvSpPr/>
          <p:nvPr/>
        </p:nvSpPr>
        <p:spPr>
          <a:xfrm>
            <a:off x="-132700" y="532398"/>
            <a:ext cx="1117500" cy="1117500"/>
          </a:xfrm>
          <a:prstGeom prst="chord">
            <a:avLst>
              <a:gd fmla="val 13399399" name="adj1"/>
              <a:gd fmla="val 8184747"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
          <p:cNvSpPr/>
          <p:nvPr/>
        </p:nvSpPr>
        <p:spPr>
          <a:xfrm>
            <a:off x="820" y="665918"/>
            <a:ext cx="850500" cy="850500"/>
          </a:xfrm>
          <a:prstGeom prst="chord">
            <a:avLst>
              <a:gd fmla="val 11949430" name="adj1"/>
              <a:gd fmla="val 9637875"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
          <p:cNvSpPr txBox="1"/>
          <p:nvPr>
            <p:ph idx="1" type="body"/>
          </p:nvPr>
        </p:nvSpPr>
        <p:spPr>
          <a:xfrm>
            <a:off x="779100" y="946325"/>
            <a:ext cx="5134800" cy="3510000"/>
          </a:xfrm>
          <a:prstGeom prst="rect">
            <a:avLst/>
          </a:prstGeom>
        </p:spPr>
        <p:txBody>
          <a:bodyPr anchorCtr="0" anchor="t" bIns="0" lIns="0" spcFirstLastPara="1" rIns="0" wrap="square" tIns="0">
            <a:noAutofit/>
          </a:bodyPr>
          <a:lstStyle>
            <a:lvl1pPr indent="-457200" lvl="0" marL="457200" rtl="0">
              <a:spcBef>
                <a:spcPts val="0"/>
              </a:spcBef>
              <a:spcAft>
                <a:spcPts val="0"/>
              </a:spcAft>
              <a:buClr>
                <a:schemeClr val="dk1"/>
              </a:buClr>
              <a:buSzPts val="3600"/>
              <a:buChar char="⊹"/>
              <a:defRPr sz="3600"/>
            </a:lvl1pPr>
            <a:lvl2pPr indent="-457200" lvl="1" marL="914400" rtl="0">
              <a:spcBef>
                <a:spcPts val="800"/>
              </a:spcBef>
              <a:spcAft>
                <a:spcPts val="0"/>
              </a:spcAft>
              <a:buClr>
                <a:schemeClr val="dk1"/>
              </a:buClr>
              <a:buSzPts val="3600"/>
              <a:buChar char="×"/>
              <a:defRPr sz="3600"/>
            </a:lvl2pPr>
            <a:lvl3pPr indent="-457200" lvl="2" marL="1371600" rtl="0">
              <a:spcBef>
                <a:spcPts val="800"/>
              </a:spcBef>
              <a:spcAft>
                <a:spcPts val="0"/>
              </a:spcAft>
              <a:buClr>
                <a:schemeClr val="dk1"/>
              </a:buClr>
              <a:buSzPts val="3600"/>
              <a:buChar char="⬩"/>
              <a:defRPr sz="3600"/>
            </a:lvl3pPr>
            <a:lvl4pPr indent="-457200" lvl="3" marL="1828800" rtl="0">
              <a:spcBef>
                <a:spcPts val="800"/>
              </a:spcBef>
              <a:spcAft>
                <a:spcPts val="0"/>
              </a:spcAft>
              <a:buSzPts val="3600"/>
              <a:buChar char="●"/>
              <a:defRPr sz="3600"/>
            </a:lvl4pPr>
            <a:lvl5pPr indent="-457200" lvl="4" marL="2286000" rtl="0">
              <a:spcBef>
                <a:spcPts val="800"/>
              </a:spcBef>
              <a:spcAft>
                <a:spcPts val="0"/>
              </a:spcAft>
              <a:buSzPts val="3600"/>
              <a:buChar char="○"/>
              <a:defRPr sz="3600"/>
            </a:lvl5pPr>
            <a:lvl6pPr indent="-457200" lvl="5" marL="2743200" rtl="0">
              <a:spcBef>
                <a:spcPts val="800"/>
              </a:spcBef>
              <a:spcAft>
                <a:spcPts val="0"/>
              </a:spcAft>
              <a:buSzPts val="3600"/>
              <a:buChar char="■"/>
              <a:defRPr sz="3600"/>
            </a:lvl6pPr>
            <a:lvl7pPr indent="-457200" lvl="6" marL="3200400" rtl="0">
              <a:spcBef>
                <a:spcPts val="800"/>
              </a:spcBef>
              <a:spcAft>
                <a:spcPts val="0"/>
              </a:spcAft>
              <a:buSzPts val="3600"/>
              <a:buChar char="●"/>
              <a:defRPr sz="3600"/>
            </a:lvl7pPr>
            <a:lvl8pPr indent="-457200" lvl="7" marL="3657600" rtl="0">
              <a:spcBef>
                <a:spcPts val="800"/>
              </a:spcBef>
              <a:spcAft>
                <a:spcPts val="0"/>
              </a:spcAft>
              <a:buSzPts val="3600"/>
              <a:buChar char="○"/>
              <a:defRPr sz="3600"/>
            </a:lvl8pPr>
            <a:lvl9pPr indent="-457200" lvl="8" marL="4114800" rtl="0">
              <a:spcBef>
                <a:spcPts val="800"/>
              </a:spcBef>
              <a:spcAft>
                <a:spcPts val="800"/>
              </a:spcAft>
              <a:buSzPts val="3600"/>
              <a:buChar char="■"/>
              <a:defRPr sz="3600"/>
            </a:lvl9pPr>
          </a:lstStyle>
          <a:p/>
        </p:txBody>
      </p:sp>
      <p:sp>
        <p:nvSpPr>
          <p:cNvPr id="688" name="Google Shape;688;p7"/>
          <p:cNvSpPr txBox="1"/>
          <p:nvPr/>
        </p:nvSpPr>
        <p:spPr>
          <a:xfrm>
            <a:off x="167203" y="854053"/>
            <a:ext cx="4989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6000">
              <a:solidFill>
                <a:schemeClr val="accent1"/>
              </a:solidFill>
              <a:latin typeface="Encode Sans Semi Condensed"/>
              <a:ea typeface="Encode Sans Semi Condensed"/>
              <a:cs typeface="Encode Sans Semi Condensed"/>
              <a:sym typeface="Encode Sans Semi Condensed"/>
            </a:endParaRPr>
          </a:p>
        </p:txBody>
      </p:sp>
      <p:sp>
        <p:nvSpPr>
          <p:cNvPr id="689" name="Google Shape;689;p7"/>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690" name="Google Shape;690;p7"/>
          <p:cNvGrpSpPr/>
          <p:nvPr/>
        </p:nvGrpSpPr>
        <p:grpSpPr>
          <a:xfrm>
            <a:off x="6196930" y="-29"/>
            <a:ext cx="2985505" cy="4610466"/>
            <a:chOff x="6196930" y="-29"/>
            <a:chExt cx="2985505" cy="4610466"/>
          </a:xfrm>
        </p:grpSpPr>
        <p:grpSp>
          <p:nvGrpSpPr>
            <p:cNvPr id="691" name="Google Shape;691;p7"/>
            <p:cNvGrpSpPr/>
            <p:nvPr/>
          </p:nvGrpSpPr>
          <p:grpSpPr>
            <a:xfrm>
              <a:off x="7737776" y="-17"/>
              <a:ext cx="448629" cy="4610455"/>
              <a:chOff x="6798998" y="-1296139"/>
              <a:chExt cx="476555" cy="4897445"/>
            </a:xfrm>
          </p:grpSpPr>
          <p:sp>
            <p:nvSpPr>
              <p:cNvPr id="692" name="Google Shape;692;p7"/>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7"/>
              <p:cNvSpPr/>
              <p:nvPr/>
            </p:nvSpPr>
            <p:spPr>
              <a:xfrm>
                <a:off x="7026850" y="-1296139"/>
                <a:ext cx="17700" cy="42711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 name="Google Shape;694;p7"/>
            <p:cNvGrpSpPr/>
            <p:nvPr/>
          </p:nvGrpSpPr>
          <p:grpSpPr>
            <a:xfrm>
              <a:off x="8636876" y="46"/>
              <a:ext cx="382387" cy="1450044"/>
              <a:chOff x="5578966" y="2422197"/>
              <a:chExt cx="406190" cy="1540306"/>
            </a:xfrm>
          </p:grpSpPr>
          <p:sp>
            <p:nvSpPr>
              <p:cNvPr id="695" name="Google Shape;695;p7"/>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7"/>
              <p:cNvSpPr/>
              <p:nvPr/>
            </p:nvSpPr>
            <p:spPr>
              <a:xfrm>
                <a:off x="5774600" y="2422197"/>
                <a:ext cx="17700" cy="552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7"/>
            <p:cNvGrpSpPr/>
            <p:nvPr/>
          </p:nvGrpSpPr>
          <p:grpSpPr>
            <a:xfrm>
              <a:off x="8035385" y="23"/>
              <a:ext cx="439174" cy="2683136"/>
              <a:chOff x="6176324" y="940075"/>
              <a:chExt cx="466512" cy="2850155"/>
            </a:xfrm>
          </p:grpSpPr>
          <p:sp>
            <p:nvSpPr>
              <p:cNvPr id="698" name="Google Shape;698;p7"/>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7"/>
              <p:cNvSpPr/>
              <p:nvPr/>
            </p:nvSpPr>
            <p:spPr>
              <a:xfrm>
                <a:off x="6400713" y="940075"/>
                <a:ext cx="17700" cy="2034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7"/>
            <p:cNvGrpSpPr/>
            <p:nvPr/>
          </p:nvGrpSpPr>
          <p:grpSpPr>
            <a:xfrm>
              <a:off x="6363022" y="42"/>
              <a:ext cx="160482" cy="1242299"/>
              <a:chOff x="7576714" y="2009363"/>
              <a:chExt cx="170472" cy="1319629"/>
            </a:xfrm>
          </p:grpSpPr>
          <p:sp>
            <p:nvSpPr>
              <p:cNvPr id="701" name="Google Shape;701;p7"/>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7"/>
              <p:cNvSpPr/>
              <p:nvPr/>
            </p:nvSpPr>
            <p:spPr>
              <a:xfrm>
                <a:off x="7652975" y="2009363"/>
                <a:ext cx="17700" cy="9657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7"/>
            <p:cNvGrpSpPr/>
            <p:nvPr/>
          </p:nvGrpSpPr>
          <p:grpSpPr>
            <a:xfrm>
              <a:off x="6999976" y="11"/>
              <a:ext cx="271476" cy="3307837"/>
              <a:chOff x="7883572" y="308161"/>
              <a:chExt cx="288375" cy="3513742"/>
            </a:xfrm>
          </p:grpSpPr>
          <p:sp>
            <p:nvSpPr>
              <p:cNvPr id="704" name="Google Shape;704;p7"/>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7"/>
              <p:cNvSpPr/>
              <p:nvPr/>
            </p:nvSpPr>
            <p:spPr>
              <a:xfrm>
                <a:off x="8024899" y="308161"/>
                <a:ext cx="17700" cy="26670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7"/>
            <p:cNvGrpSpPr/>
            <p:nvPr/>
          </p:nvGrpSpPr>
          <p:grpSpPr>
            <a:xfrm>
              <a:off x="6827964" y="636458"/>
              <a:ext cx="230791" cy="243118"/>
              <a:chOff x="3770248" y="2527300"/>
              <a:chExt cx="180404" cy="190055"/>
            </a:xfrm>
          </p:grpSpPr>
          <p:sp>
            <p:nvSpPr>
              <p:cNvPr id="707" name="Google Shape;707;p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11" name="Google Shape;711;p7"/>
            <p:cNvGrpSpPr/>
            <p:nvPr/>
          </p:nvGrpSpPr>
          <p:grpSpPr>
            <a:xfrm>
              <a:off x="8763367" y="2641902"/>
              <a:ext cx="230809" cy="243156"/>
              <a:chOff x="3770248" y="2527300"/>
              <a:chExt cx="180404" cy="190055"/>
            </a:xfrm>
          </p:grpSpPr>
          <p:sp>
            <p:nvSpPr>
              <p:cNvPr id="712" name="Google Shape;712;p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16" name="Google Shape;716;p7"/>
            <p:cNvGrpSpPr/>
            <p:nvPr/>
          </p:nvGrpSpPr>
          <p:grpSpPr>
            <a:xfrm rot="5400000">
              <a:off x="8655427" y="4253521"/>
              <a:ext cx="201871" cy="231166"/>
              <a:chOff x="3462796" y="2555878"/>
              <a:chExt cx="157798" cy="180711"/>
            </a:xfrm>
          </p:grpSpPr>
          <p:sp>
            <p:nvSpPr>
              <p:cNvPr id="717" name="Google Shape;717;p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3" name="Google Shape;723;p7"/>
            <p:cNvGrpSpPr/>
            <p:nvPr/>
          </p:nvGrpSpPr>
          <p:grpSpPr>
            <a:xfrm rot="-2700000">
              <a:off x="7375305" y="1863439"/>
              <a:ext cx="169840" cy="178926"/>
              <a:chOff x="3770248" y="2527300"/>
              <a:chExt cx="180404" cy="190055"/>
            </a:xfrm>
          </p:grpSpPr>
          <p:sp>
            <p:nvSpPr>
              <p:cNvPr id="724" name="Google Shape;724;p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8" name="Google Shape;728;p7"/>
            <p:cNvGrpSpPr/>
            <p:nvPr/>
          </p:nvGrpSpPr>
          <p:grpSpPr>
            <a:xfrm>
              <a:off x="6800134" y="23"/>
              <a:ext cx="985363" cy="1665685"/>
              <a:chOff x="2484475" y="1329455"/>
              <a:chExt cx="1046700" cy="1769370"/>
            </a:xfrm>
          </p:grpSpPr>
          <p:sp>
            <p:nvSpPr>
              <p:cNvPr id="729" name="Google Shape;729;p7"/>
              <p:cNvSpPr/>
              <p:nvPr/>
            </p:nvSpPr>
            <p:spPr>
              <a:xfrm>
                <a:off x="2484475" y="2052125"/>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
              <p:cNvSpPr/>
              <p:nvPr/>
            </p:nvSpPr>
            <p:spPr>
              <a:xfrm>
                <a:off x="2643144" y="2210793"/>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1" name="Google Shape;731;p7"/>
              <p:cNvGrpSpPr/>
              <p:nvPr/>
            </p:nvGrpSpPr>
            <p:grpSpPr>
              <a:xfrm>
                <a:off x="2769703" y="1329455"/>
                <a:ext cx="510180" cy="1483501"/>
                <a:chOff x="1818382" y="2433081"/>
                <a:chExt cx="466728" cy="1357150"/>
              </a:xfrm>
            </p:grpSpPr>
            <p:grpSp>
              <p:nvGrpSpPr>
                <p:cNvPr id="732" name="Google Shape;732;p7"/>
                <p:cNvGrpSpPr/>
                <p:nvPr/>
              </p:nvGrpSpPr>
              <p:grpSpPr>
                <a:xfrm>
                  <a:off x="1818382" y="2971595"/>
                  <a:ext cx="466728" cy="818636"/>
                  <a:chOff x="1818382" y="2942618"/>
                  <a:chExt cx="466728" cy="818636"/>
                </a:xfrm>
              </p:grpSpPr>
              <p:sp>
                <p:nvSpPr>
                  <p:cNvPr id="733" name="Google Shape;733;p7"/>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7"/>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7"/>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36" name="Google Shape;736;p7"/>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7" name="Google Shape;737;p7"/>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738" name="Google Shape;738;p7"/>
            <p:cNvGrpSpPr/>
            <p:nvPr/>
          </p:nvGrpSpPr>
          <p:grpSpPr>
            <a:xfrm>
              <a:off x="8330194" y="-10"/>
              <a:ext cx="852241" cy="2641273"/>
              <a:chOff x="3961868" y="-891976"/>
              <a:chExt cx="905291" cy="2805686"/>
            </a:xfrm>
          </p:grpSpPr>
          <p:grpSp>
            <p:nvGrpSpPr>
              <p:cNvPr id="739" name="Google Shape;739;p7"/>
              <p:cNvGrpSpPr/>
              <p:nvPr/>
            </p:nvGrpSpPr>
            <p:grpSpPr>
              <a:xfrm>
                <a:off x="3961868" y="1008419"/>
                <a:ext cx="905291" cy="905291"/>
                <a:chOff x="764100" y="3623300"/>
                <a:chExt cx="1046700" cy="1046700"/>
              </a:xfrm>
            </p:grpSpPr>
            <p:sp>
              <p:nvSpPr>
                <p:cNvPr id="740" name="Google Shape;740;p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7"/>
              <p:cNvGrpSpPr/>
              <p:nvPr/>
            </p:nvGrpSpPr>
            <p:grpSpPr>
              <a:xfrm>
                <a:off x="4155315" y="-891976"/>
                <a:ext cx="522826" cy="2613070"/>
                <a:chOff x="2447534" y="1219291"/>
                <a:chExt cx="478297" cy="2390513"/>
              </a:xfrm>
            </p:grpSpPr>
            <p:grpSp>
              <p:nvGrpSpPr>
                <p:cNvPr id="743" name="Google Shape;743;p7"/>
                <p:cNvGrpSpPr/>
                <p:nvPr/>
              </p:nvGrpSpPr>
              <p:grpSpPr>
                <a:xfrm>
                  <a:off x="2447534" y="1219291"/>
                  <a:ext cx="478297" cy="2390513"/>
                  <a:chOff x="2447534" y="1219291"/>
                  <a:chExt cx="478297" cy="2390513"/>
                </a:xfrm>
              </p:grpSpPr>
              <p:grpSp>
                <p:nvGrpSpPr>
                  <p:cNvPr id="744" name="Google Shape;744;p7"/>
                  <p:cNvGrpSpPr/>
                  <p:nvPr/>
                </p:nvGrpSpPr>
                <p:grpSpPr>
                  <a:xfrm>
                    <a:off x="2447534" y="2971595"/>
                    <a:ext cx="478297" cy="638209"/>
                    <a:chOff x="2447534" y="3081786"/>
                    <a:chExt cx="478297" cy="638209"/>
                  </a:xfrm>
                </p:grpSpPr>
                <p:sp>
                  <p:nvSpPr>
                    <p:cNvPr id="745" name="Google Shape;745;p7"/>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7"/>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7"/>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48" name="Google Shape;748;p7"/>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9" name="Google Shape;749;p7"/>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750" name="Google Shape;750;p7"/>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751" name="Google Shape;751;p7"/>
            <p:cNvGrpSpPr/>
            <p:nvPr/>
          </p:nvGrpSpPr>
          <p:grpSpPr>
            <a:xfrm>
              <a:off x="7811773" y="-2"/>
              <a:ext cx="492189" cy="1837864"/>
              <a:chOff x="5194218" y="-536312"/>
              <a:chExt cx="522827" cy="1952267"/>
            </a:xfrm>
          </p:grpSpPr>
          <p:grpSp>
            <p:nvGrpSpPr>
              <p:cNvPr id="752" name="Google Shape;752;p7"/>
              <p:cNvGrpSpPr/>
              <p:nvPr/>
            </p:nvGrpSpPr>
            <p:grpSpPr>
              <a:xfrm>
                <a:off x="5194218" y="893129"/>
                <a:ext cx="522827" cy="522827"/>
                <a:chOff x="764100" y="3623300"/>
                <a:chExt cx="1046700" cy="1046700"/>
              </a:xfrm>
            </p:grpSpPr>
            <p:sp>
              <p:nvSpPr>
                <p:cNvPr id="753" name="Google Shape;753;p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 name="Google Shape;755;p7"/>
              <p:cNvGrpSpPr/>
              <p:nvPr/>
            </p:nvGrpSpPr>
            <p:grpSpPr>
              <a:xfrm>
                <a:off x="5371921" y="-536312"/>
                <a:ext cx="182209" cy="1814066"/>
                <a:chOff x="3305183" y="1663032"/>
                <a:chExt cx="166690" cy="1659561"/>
              </a:xfrm>
            </p:grpSpPr>
            <p:grpSp>
              <p:nvGrpSpPr>
                <p:cNvPr id="756" name="Google Shape;756;p7"/>
                <p:cNvGrpSpPr/>
                <p:nvPr/>
              </p:nvGrpSpPr>
              <p:grpSpPr>
                <a:xfrm>
                  <a:off x="3305183" y="1663032"/>
                  <a:ext cx="166690" cy="1659561"/>
                  <a:chOff x="3305183" y="1663032"/>
                  <a:chExt cx="166690" cy="1659561"/>
                </a:xfrm>
              </p:grpSpPr>
              <p:grpSp>
                <p:nvGrpSpPr>
                  <p:cNvPr id="757" name="Google Shape;757;p7"/>
                  <p:cNvGrpSpPr/>
                  <p:nvPr/>
                </p:nvGrpSpPr>
                <p:grpSpPr>
                  <a:xfrm>
                    <a:off x="3305183" y="2971595"/>
                    <a:ext cx="166690" cy="350998"/>
                    <a:chOff x="3305183" y="3146560"/>
                    <a:chExt cx="166690" cy="350998"/>
                  </a:xfrm>
                </p:grpSpPr>
                <p:sp>
                  <p:nvSpPr>
                    <p:cNvPr id="758" name="Google Shape;758;p7"/>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7"/>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7"/>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61" name="Google Shape;761;p7"/>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2" name="Google Shape;762;p7"/>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763" name="Google Shape;763;p7"/>
            <p:cNvGrpSpPr/>
            <p:nvPr/>
          </p:nvGrpSpPr>
          <p:grpSpPr>
            <a:xfrm>
              <a:off x="8018879" y="-29"/>
              <a:ext cx="810166" cy="4470272"/>
              <a:chOff x="7824797" y="-1724181"/>
              <a:chExt cx="860597" cy="4748536"/>
            </a:xfrm>
          </p:grpSpPr>
          <p:grpSp>
            <p:nvGrpSpPr>
              <p:cNvPr id="764" name="Google Shape;764;p7"/>
              <p:cNvGrpSpPr/>
              <p:nvPr/>
            </p:nvGrpSpPr>
            <p:grpSpPr>
              <a:xfrm>
                <a:off x="7824797" y="1891931"/>
                <a:ext cx="860597" cy="1132425"/>
                <a:chOff x="764100" y="3623300"/>
                <a:chExt cx="1046700" cy="1046700"/>
              </a:xfrm>
            </p:grpSpPr>
            <p:sp>
              <p:nvSpPr>
                <p:cNvPr id="765" name="Google Shape;765;p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7"/>
              <p:cNvGrpSpPr/>
              <p:nvPr/>
            </p:nvGrpSpPr>
            <p:grpSpPr>
              <a:xfrm>
                <a:off x="8100547" y="-1724181"/>
                <a:ext cx="300376" cy="4529867"/>
                <a:chOff x="3792712" y="-322375"/>
                <a:chExt cx="274793" cy="4144055"/>
              </a:xfrm>
            </p:grpSpPr>
            <p:grpSp>
              <p:nvGrpSpPr>
                <p:cNvPr id="768" name="Google Shape;768;p7"/>
                <p:cNvGrpSpPr/>
                <p:nvPr/>
              </p:nvGrpSpPr>
              <p:grpSpPr>
                <a:xfrm>
                  <a:off x="3792712" y="-322375"/>
                  <a:ext cx="274793" cy="4144055"/>
                  <a:chOff x="3792712" y="-322375"/>
                  <a:chExt cx="274793" cy="4144055"/>
                </a:xfrm>
              </p:grpSpPr>
              <p:grpSp>
                <p:nvGrpSpPr>
                  <p:cNvPr id="769" name="Google Shape;769;p7"/>
                  <p:cNvGrpSpPr/>
                  <p:nvPr/>
                </p:nvGrpSpPr>
                <p:grpSpPr>
                  <a:xfrm>
                    <a:off x="3792712" y="2971595"/>
                    <a:ext cx="274793" cy="850085"/>
                    <a:chOff x="3792712" y="2879468"/>
                    <a:chExt cx="274793" cy="850085"/>
                  </a:xfrm>
                </p:grpSpPr>
                <p:sp>
                  <p:nvSpPr>
                    <p:cNvPr id="770" name="Google Shape;770;p7"/>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1" name="Google Shape;771;p7"/>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2" name="Google Shape;772;p7"/>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73" name="Google Shape;773;p7"/>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4" name="Google Shape;774;p7"/>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775" name="Google Shape;775;p7"/>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776" name="Google Shape;776;p7"/>
            <p:cNvGrpSpPr/>
            <p:nvPr/>
          </p:nvGrpSpPr>
          <p:grpSpPr>
            <a:xfrm>
              <a:off x="7184797" y="-17"/>
              <a:ext cx="985363" cy="3905971"/>
              <a:chOff x="1192601" y="-1724180"/>
              <a:chExt cx="1046700" cy="4149108"/>
            </a:xfrm>
          </p:grpSpPr>
          <p:grpSp>
            <p:nvGrpSpPr>
              <p:cNvPr id="777" name="Google Shape;777;p7"/>
              <p:cNvGrpSpPr/>
              <p:nvPr/>
            </p:nvGrpSpPr>
            <p:grpSpPr>
              <a:xfrm>
                <a:off x="1192601" y="1378228"/>
                <a:ext cx="1046700" cy="1046700"/>
                <a:chOff x="764100" y="3623300"/>
                <a:chExt cx="1046700" cy="1046700"/>
              </a:xfrm>
            </p:grpSpPr>
            <p:sp>
              <p:nvSpPr>
                <p:cNvPr id="778" name="Google Shape;778;p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7"/>
              <p:cNvGrpSpPr/>
              <p:nvPr/>
            </p:nvGrpSpPr>
            <p:grpSpPr>
              <a:xfrm>
                <a:off x="1417979" y="-1724180"/>
                <a:ext cx="580390" cy="3855366"/>
                <a:chOff x="522260" y="372820"/>
                <a:chExt cx="530958" cy="3527002"/>
              </a:xfrm>
            </p:grpSpPr>
            <p:grpSp>
              <p:nvGrpSpPr>
                <p:cNvPr id="781" name="Google Shape;781;p7"/>
                <p:cNvGrpSpPr/>
                <p:nvPr/>
              </p:nvGrpSpPr>
              <p:grpSpPr>
                <a:xfrm>
                  <a:off x="522260" y="372820"/>
                  <a:ext cx="530958" cy="3527002"/>
                  <a:chOff x="522260" y="372820"/>
                  <a:chExt cx="530958" cy="3527002"/>
                </a:xfrm>
              </p:grpSpPr>
              <p:grpSp>
                <p:nvGrpSpPr>
                  <p:cNvPr id="782" name="Google Shape;782;p7"/>
                  <p:cNvGrpSpPr/>
                  <p:nvPr/>
                </p:nvGrpSpPr>
                <p:grpSpPr>
                  <a:xfrm>
                    <a:off x="522260" y="2971595"/>
                    <a:ext cx="530958" cy="928227"/>
                    <a:chOff x="522260" y="2971595"/>
                    <a:chExt cx="530958" cy="928227"/>
                  </a:xfrm>
                </p:grpSpPr>
                <p:sp>
                  <p:nvSpPr>
                    <p:cNvPr id="783" name="Google Shape;783;p7"/>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7"/>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7"/>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7"/>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87" name="Google Shape;787;p7"/>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 name="Google Shape;788;p7"/>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789" name="Google Shape;789;p7"/>
            <p:cNvGrpSpPr/>
            <p:nvPr/>
          </p:nvGrpSpPr>
          <p:grpSpPr>
            <a:xfrm>
              <a:off x="6196930" y="7"/>
              <a:ext cx="985363" cy="2629685"/>
              <a:chOff x="6010934" y="1"/>
              <a:chExt cx="1046700" cy="2793377"/>
            </a:xfrm>
          </p:grpSpPr>
          <p:grpSp>
            <p:nvGrpSpPr>
              <p:cNvPr id="790" name="Google Shape;790;p7"/>
              <p:cNvGrpSpPr/>
              <p:nvPr/>
            </p:nvGrpSpPr>
            <p:grpSpPr>
              <a:xfrm>
                <a:off x="6010934" y="1746678"/>
                <a:ext cx="1046700" cy="1046700"/>
                <a:chOff x="764100" y="3623300"/>
                <a:chExt cx="1046700" cy="1046700"/>
              </a:xfrm>
            </p:grpSpPr>
            <p:sp>
              <p:nvSpPr>
                <p:cNvPr id="791" name="Google Shape;791;p7"/>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7"/>
              <p:cNvGrpSpPr/>
              <p:nvPr/>
            </p:nvGrpSpPr>
            <p:grpSpPr>
              <a:xfrm>
                <a:off x="6308747" y="1"/>
                <a:ext cx="441786" cy="2571886"/>
                <a:chOff x="1121941" y="1609666"/>
                <a:chExt cx="404159" cy="2352837"/>
              </a:xfrm>
            </p:grpSpPr>
            <p:grpSp>
              <p:nvGrpSpPr>
                <p:cNvPr id="794" name="Google Shape;794;p7"/>
                <p:cNvGrpSpPr/>
                <p:nvPr/>
              </p:nvGrpSpPr>
              <p:grpSpPr>
                <a:xfrm>
                  <a:off x="1121941" y="1609666"/>
                  <a:ext cx="404159" cy="2352837"/>
                  <a:chOff x="1121941" y="1609666"/>
                  <a:chExt cx="404159" cy="2352837"/>
                </a:xfrm>
              </p:grpSpPr>
              <p:grpSp>
                <p:nvGrpSpPr>
                  <p:cNvPr id="795" name="Google Shape;795;p7"/>
                  <p:cNvGrpSpPr/>
                  <p:nvPr/>
                </p:nvGrpSpPr>
                <p:grpSpPr>
                  <a:xfrm>
                    <a:off x="1121941" y="2971595"/>
                    <a:ext cx="404159" cy="990908"/>
                    <a:chOff x="1121941" y="2969319"/>
                    <a:chExt cx="404159" cy="990908"/>
                  </a:xfrm>
                </p:grpSpPr>
                <p:sp>
                  <p:nvSpPr>
                    <p:cNvPr id="796" name="Google Shape;796;p7"/>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7" name="Google Shape;797;p7"/>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7"/>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7"/>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00" name="Google Shape;800;p7"/>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1" name="Google Shape;801;p7"/>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802" name="Google Shape;802;p7"/>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803" name="Google Shape;803;p7"/>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804" name="Google Shape;804;p7"/>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805" name="Google Shape;805;p7"/>
            <p:cNvGrpSpPr/>
            <p:nvPr/>
          </p:nvGrpSpPr>
          <p:grpSpPr>
            <a:xfrm>
              <a:off x="7192739" y="3730341"/>
              <a:ext cx="148551" cy="170121"/>
              <a:chOff x="3462796" y="2555878"/>
              <a:chExt cx="157798" cy="180711"/>
            </a:xfrm>
          </p:grpSpPr>
          <p:sp>
            <p:nvSpPr>
              <p:cNvPr id="806" name="Google Shape;806;p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12" name="Google Shape;812;p7"/>
          <p:cNvSpPr/>
          <p:nvPr/>
        </p:nvSpPr>
        <p:spPr>
          <a:xfrm>
            <a:off x="4985050" y="-3650"/>
            <a:ext cx="4197300" cy="5174100"/>
          </a:xfrm>
          <a:prstGeom prst="rect">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2 1">
  <p:cSld name="TITLE_1_1_1_2_1">
    <p:bg>
      <p:bgPr>
        <a:solidFill>
          <a:srgbClr val="FCE5CD"/>
        </a:solidFill>
      </p:bgPr>
    </p:bg>
    <p:spTree>
      <p:nvGrpSpPr>
        <p:cNvPr id="813" name="Shape 813"/>
        <p:cNvGrpSpPr/>
        <p:nvPr/>
      </p:nvGrpSpPr>
      <p:grpSpPr>
        <a:xfrm>
          <a:off x="0" y="0"/>
          <a:ext cx="0" cy="0"/>
          <a:chOff x="0" y="0"/>
          <a:chExt cx="0" cy="0"/>
        </a:xfrm>
      </p:grpSpPr>
      <p:sp>
        <p:nvSpPr>
          <p:cNvPr id="814" name="Google Shape;814;p8"/>
          <p:cNvSpPr/>
          <p:nvPr/>
        </p:nvSpPr>
        <p:spPr>
          <a:xfrm>
            <a:off x="-132700" y="532398"/>
            <a:ext cx="1117500" cy="1117500"/>
          </a:xfrm>
          <a:prstGeom prst="chord">
            <a:avLst>
              <a:gd fmla="val 13399399" name="adj1"/>
              <a:gd fmla="val 8184747"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8"/>
          <p:cNvSpPr/>
          <p:nvPr/>
        </p:nvSpPr>
        <p:spPr>
          <a:xfrm>
            <a:off x="820" y="665918"/>
            <a:ext cx="850500" cy="850500"/>
          </a:xfrm>
          <a:prstGeom prst="chord">
            <a:avLst>
              <a:gd fmla="val 11949430" name="adj1"/>
              <a:gd fmla="val 9637875"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8"/>
          <p:cNvSpPr txBox="1"/>
          <p:nvPr>
            <p:ph idx="1" type="body"/>
          </p:nvPr>
        </p:nvSpPr>
        <p:spPr>
          <a:xfrm>
            <a:off x="779100" y="946325"/>
            <a:ext cx="5134800" cy="3510000"/>
          </a:xfrm>
          <a:prstGeom prst="rect">
            <a:avLst/>
          </a:prstGeom>
        </p:spPr>
        <p:txBody>
          <a:bodyPr anchorCtr="0" anchor="t" bIns="0" lIns="0" spcFirstLastPara="1" rIns="0" wrap="square" tIns="0">
            <a:noAutofit/>
          </a:bodyPr>
          <a:lstStyle>
            <a:lvl1pPr indent="-457200" lvl="0" marL="457200" rtl="0">
              <a:spcBef>
                <a:spcPts val="0"/>
              </a:spcBef>
              <a:spcAft>
                <a:spcPts val="0"/>
              </a:spcAft>
              <a:buClr>
                <a:schemeClr val="dk1"/>
              </a:buClr>
              <a:buSzPts val="3600"/>
              <a:buChar char="⊹"/>
              <a:defRPr sz="3600"/>
            </a:lvl1pPr>
            <a:lvl2pPr indent="-457200" lvl="1" marL="914400" rtl="0">
              <a:spcBef>
                <a:spcPts val="800"/>
              </a:spcBef>
              <a:spcAft>
                <a:spcPts val="0"/>
              </a:spcAft>
              <a:buClr>
                <a:schemeClr val="dk1"/>
              </a:buClr>
              <a:buSzPts val="3600"/>
              <a:buChar char="×"/>
              <a:defRPr sz="3600"/>
            </a:lvl2pPr>
            <a:lvl3pPr indent="-457200" lvl="2" marL="1371600" rtl="0">
              <a:spcBef>
                <a:spcPts val="800"/>
              </a:spcBef>
              <a:spcAft>
                <a:spcPts val="0"/>
              </a:spcAft>
              <a:buClr>
                <a:schemeClr val="dk1"/>
              </a:buClr>
              <a:buSzPts val="3600"/>
              <a:buChar char="⬩"/>
              <a:defRPr sz="3600"/>
            </a:lvl3pPr>
            <a:lvl4pPr indent="-457200" lvl="3" marL="1828800" rtl="0">
              <a:spcBef>
                <a:spcPts val="800"/>
              </a:spcBef>
              <a:spcAft>
                <a:spcPts val="0"/>
              </a:spcAft>
              <a:buSzPts val="3600"/>
              <a:buChar char="●"/>
              <a:defRPr sz="3600"/>
            </a:lvl4pPr>
            <a:lvl5pPr indent="-457200" lvl="4" marL="2286000" rtl="0">
              <a:spcBef>
                <a:spcPts val="800"/>
              </a:spcBef>
              <a:spcAft>
                <a:spcPts val="0"/>
              </a:spcAft>
              <a:buSzPts val="3600"/>
              <a:buChar char="○"/>
              <a:defRPr sz="3600"/>
            </a:lvl5pPr>
            <a:lvl6pPr indent="-457200" lvl="5" marL="2743200" rtl="0">
              <a:spcBef>
                <a:spcPts val="800"/>
              </a:spcBef>
              <a:spcAft>
                <a:spcPts val="0"/>
              </a:spcAft>
              <a:buSzPts val="3600"/>
              <a:buChar char="■"/>
              <a:defRPr sz="3600"/>
            </a:lvl6pPr>
            <a:lvl7pPr indent="-457200" lvl="6" marL="3200400" rtl="0">
              <a:spcBef>
                <a:spcPts val="800"/>
              </a:spcBef>
              <a:spcAft>
                <a:spcPts val="0"/>
              </a:spcAft>
              <a:buSzPts val="3600"/>
              <a:buChar char="●"/>
              <a:defRPr sz="3600"/>
            </a:lvl7pPr>
            <a:lvl8pPr indent="-457200" lvl="7" marL="3657600" rtl="0">
              <a:spcBef>
                <a:spcPts val="800"/>
              </a:spcBef>
              <a:spcAft>
                <a:spcPts val="0"/>
              </a:spcAft>
              <a:buSzPts val="3600"/>
              <a:buChar char="○"/>
              <a:defRPr sz="3600"/>
            </a:lvl8pPr>
            <a:lvl9pPr indent="-457200" lvl="8" marL="4114800" rtl="0">
              <a:spcBef>
                <a:spcPts val="800"/>
              </a:spcBef>
              <a:spcAft>
                <a:spcPts val="800"/>
              </a:spcAft>
              <a:buSzPts val="3600"/>
              <a:buChar char="■"/>
              <a:defRPr sz="3600"/>
            </a:lvl9pPr>
          </a:lstStyle>
          <a:p/>
        </p:txBody>
      </p:sp>
      <p:sp>
        <p:nvSpPr>
          <p:cNvPr id="817" name="Google Shape;817;p8"/>
          <p:cNvSpPr txBox="1"/>
          <p:nvPr/>
        </p:nvSpPr>
        <p:spPr>
          <a:xfrm>
            <a:off x="167203" y="854053"/>
            <a:ext cx="4989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6000">
              <a:solidFill>
                <a:schemeClr val="accent1"/>
              </a:solidFill>
              <a:latin typeface="Encode Sans Semi Condensed"/>
              <a:ea typeface="Encode Sans Semi Condensed"/>
              <a:cs typeface="Encode Sans Semi Condensed"/>
              <a:sym typeface="Encode Sans Semi Condensed"/>
            </a:endParaRPr>
          </a:p>
        </p:txBody>
      </p:sp>
      <p:sp>
        <p:nvSpPr>
          <p:cNvPr id="818" name="Google Shape;818;p8"/>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819" name="Google Shape;819;p8"/>
          <p:cNvGrpSpPr/>
          <p:nvPr/>
        </p:nvGrpSpPr>
        <p:grpSpPr>
          <a:xfrm>
            <a:off x="6196930" y="-29"/>
            <a:ext cx="2985505" cy="4610466"/>
            <a:chOff x="6196930" y="-29"/>
            <a:chExt cx="2985505" cy="4610466"/>
          </a:xfrm>
        </p:grpSpPr>
        <p:grpSp>
          <p:nvGrpSpPr>
            <p:cNvPr id="820" name="Google Shape;820;p8"/>
            <p:cNvGrpSpPr/>
            <p:nvPr/>
          </p:nvGrpSpPr>
          <p:grpSpPr>
            <a:xfrm>
              <a:off x="7737776" y="-17"/>
              <a:ext cx="448629" cy="4610455"/>
              <a:chOff x="6798998" y="-1296139"/>
              <a:chExt cx="476555" cy="4897445"/>
            </a:xfrm>
          </p:grpSpPr>
          <p:sp>
            <p:nvSpPr>
              <p:cNvPr id="821" name="Google Shape;821;p8"/>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8"/>
              <p:cNvSpPr/>
              <p:nvPr/>
            </p:nvSpPr>
            <p:spPr>
              <a:xfrm>
                <a:off x="7026850" y="-1296139"/>
                <a:ext cx="17700" cy="42711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8"/>
            <p:cNvGrpSpPr/>
            <p:nvPr/>
          </p:nvGrpSpPr>
          <p:grpSpPr>
            <a:xfrm>
              <a:off x="8636876" y="46"/>
              <a:ext cx="382387" cy="1450044"/>
              <a:chOff x="5578966" y="2422197"/>
              <a:chExt cx="406190" cy="1540306"/>
            </a:xfrm>
          </p:grpSpPr>
          <p:sp>
            <p:nvSpPr>
              <p:cNvPr id="824" name="Google Shape;824;p8"/>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8"/>
              <p:cNvSpPr/>
              <p:nvPr/>
            </p:nvSpPr>
            <p:spPr>
              <a:xfrm>
                <a:off x="5774600" y="2422197"/>
                <a:ext cx="17700" cy="552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8"/>
            <p:cNvGrpSpPr/>
            <p:nvPr/>
          </p:nvGrpSpPr>
          <p:grpSpPr>
            <a:xfrm>
              <a:off x="8035385" y="23"/>
              <a:ext cx="439174" cy="2683136"/>
              <a:chOff x="6176324" y="940075"/>
              <a:chExt cx="466512" cy="2850155"/>
            </a:xfrm>
          </p:grpSpPr>
          <p:sp>
            <p:nvSpPr>
              <p:cNvPr id="827" name="Google Shape;827;p8"/>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8"/>
              <p:cNvSpPr/>
              <p:nvPr/>
            </p:nvSpPr>
            <p:spPr>
              <a:xfrm>
                <a:off x="6400713" y="940075"/>
                <a:ext cx="17700" cy="2034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8"/>
            <p:cNvGrpSpPr/>
            <p:nvPr/>
          </p:nvGrpSpPr>
          <p:grpSpPr>
            <a:xfrm>
              <a:off x="6363022" y="42"/>
              <a:ext cx="160482" cy="1242299"/>
              <a:chOff x="7576714" y="2009363"/>
              <a:chExt cx="170472" cy="1319629"/>
            </a:xfrm>
          </p:grpSpPr>
          <p:sp>
            <p:nvSpPr>
              <p:cNvPr id="830" name="Google Shape;830;p8"/>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8"/>
              <p:cNvSpPr/>
              <p:nvPr/>
            </p:nvSpPr>
            <p:spPr>
              <a:xfrm>
                <a:off x="7652975" y="2009363"/>
                <a:ext cx="17700" cy="9657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2" name="Google Shape;832;p8"/>
            <p:cNvGrpSpPr/>
            <p:nvPr/>
          </p:nvGrpSpPr>
          <p:grpSpPr>
            <a:xfrm>
              <a:off x="6999976" y="11"/>
              <a:ext cx="271476" cy="3307837"/>
              <a:chOff x="7883572" y="308161"/>
              <a:chExt cx="288375" cy="3513742"/>
            </a:xfrm>
          </p:grpSpPr>
          <p:sp>
            <p:nvSpPr>
              <p:cNvPr id="833" name="Google Shape;833;p8"/>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8"/>
              <p:cNvSpPr/>
              <p:nvPr/>
            </p:nvSpPr>
            <p:spPr>
              <a:xfrm>
                <a:off x="8024899" y="308161"/>
                <a:ext cx="17700" cy="26670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 name="Google Shape;835;p8"/>
            <p:cNvGrpSpPr/>
            <p:nvPr/>
          </p:nvGrpSpPr>
          <p:grpSpPr>
            <a:xfrm>
              <a:off x="6827964" y="636458"/>
              <a:ext cx="230791" cy="243118"/>
              <a:chOff x="3770248" y="2527300"/>
              <a:chExt cx="180404" cy="190055"/>
            </a:xfrm>
          </p:grpSpPr>
          <p:sp>
            <p:nvSpPr>
              <p:cNvPr id="836" name="Google Shape;836;p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40" name="Google Shape;840;p8"/>
            <p:cNvGrpSpPr/>
            <p:nvPr/>
          </p:nvGrpSpPr>
          <p:grpSpPr>
            <a:xfrm>
              <a:off x="8763367" y="2641902"/>
              <a:ext cx="230809" cy="243156"/>
              <a:chOff x="3770248" y="2527300"/>
              <a:chExt cx="180404" cy="190055"/>
            </a:xfrm>
          </p:grpSpPr>
          <p:sp>
            <p:nvSpPr>
              <p:cNvPr id="841" name="Google Shape;841;p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45" name="Google Shape;845;p8"/>
            <p:cNvGrpSpPr/>
            <p:nvPr/>
          </p:nvGrpSpPr>
          <p:grpSpPr>
            <a:xfrm rot="5400000">
              <a:off x="8655427" y="4253521"/>
              <a:ext cx="201871" cy="231166"/>
              <a:chOff x="3462796" y="2555878"/>
              <a:chExt cx="157798" cy="180711"/>
            </a:xfrm>
          </p:grpSpPr>
          <p:sp>
            <p:nvSpPr>
              <p:cNvPr id="846" name="Google Shape;846;p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2" name="Google Shape;852;p8"/>
            <p:cNvGrpSpPr/>
            <p:nvPr/>
          </p:nvGrpSpPr>
          <p:grpSpPr>
            <a:xfrm rot="-2700000">
              <a:off x="7375305" y="1863439"/>
              <a:ext cx="169840" cy="178926"/>
              <a:chOff x="3770248" y="2527300"/>
              <a:chExt cx="180404" cy="190055"/>
            </a:xfrm>
          </p:grpSpPr>
          <p:sp>
            <p:nvSpPr>
              <p:cNvPr id="853" name="Google Shape;853;p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7" name="Google Shape;857;p8"/>
            <p:cNvGrpSpPr/>
            <p:nvPr/>
          </p:nvGrpSpPr>
          <p:grpSpPr>
            <a:xfrm>
              <a:off x="6800134" y="23"/>
              <a:ext cx="985363" cy="1665685"/>
              <a:chOff x="2484475" y="1329455"/>
              <a:chExt cx="1046700" cy="1769370"/>
            </a:xfrm>
          </p:grpSpPr>
          <p:sp>
            <p:nvSpPr>
              <p:cNvPr id="858" name="Google Shape;858;p8"/>
              <p:cNvSpPr/>
              <p:nvPr/>
            </p:nvSpPr>
            <p:spPr>
              <a:xfrm>
                <a:off x="2484475" y="2052125"/>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8"/>
              <p:cNvSpPr/>
              <p:nvPr/>
            </p:nvSpPr>
            <p:spPr>
              <a:xfrm>
                <a:off x="2643144" y="2210793"/>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0" name="Google Shape;860;p8"/>
              <p:cNvGrpSpPr/>
              <p:nvPr/>
            </p:nvGrpSpPr>
            <p:grpSpPr>
              <a:xfrm>
                <a:off x="2769703" y="1329455"/>
                <a:ext cx="510180" cy="1483501"/>
                <a:chOff x="1818382" y="2433081"/>
                <a:chExt cx="466728" cy="1357150"/>
              </a:xfrm>
            </p:grpSpPr>
            <p:grpSp>
              <p:nvGrpSpPr>
                <p:cNvPr id="861" name="Google Shape;861;p8"/>
                <p:cNvGrpSpPr/>
                <p:nvPr/>
              </p:nvGrpSpPr>
              <p:grpSpPr>
                <a:xfrm>
                  <a:off x="1818382" y="2971595"/>
                  <a:ext cx="466728" cy="818636"/>
                  <a:chOff x="1818382" y="2942618"/>
                  <a:chExt cx="466728" cy="818636"/>
                </a:xfrm>
              </p:grpSpPr>
              <p:sp>
                <p:nvSpPr>
                  <p:cNvPr id="862" name="Google Shape;862;p8"/>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8"/>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8"/>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65" name="Google Shape;865;p8"/>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8"/>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867" name="Google Shape;867;p8"/>
            <p:cNvGrpSpPr/>
            <p:nvPr/>
          </p:nvGrpSpPr>
          <p:grpSpPr>
            <a:xfrm>
              <a:off x="8330194" y="-10"/>
              <a:ext cx="852241" cy="2641273"/>
              <a:chOff x="3961868" y="-891976"/>
              <a:chExt cx="905291" cy="2805686"/>
            </a:xfrm>
          </p:grpSpPr>
          <p:grpSp>
            <p:nvGrpSpPr>
              <p:cNvPr id="868" name="Google Shape;868;p8"/>
              <p:cNvGrpSpPr/>
              <p:nvPr/>
            </p:nvGrpSpPr>
            <p:grpSpPr>
              <a:xfrm>
                <a:off x="3961868" y="1008419"/>
                <a:ext cx="905291" cy="905291"/>
                <a:chOff x="764100" y="3623300"/>
                <a:chExt cx="1046700" cy="1046700"/>
              </a:xfrm>
            </p:grpSpPr>
            <p:sp>
              <p:nvSpPr>
                <p:cNvPr id="869" name="Google Shape;869;p8"/>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 name="Google Shape;871;p8"/>
              <p:cNvGrpSpPr/>
              <p:nvPr/>
            </p:nvGrpSpPr>
            <p:grpSpPr>
              <a:xfrm>
                <a:off x="4155315" y="-891976"/>
                <a:ext cx="522826" cy="2613070"/>
                <a:chOff x="2447534" y="1219291"/>
                <a:chExt cx="478297" cy="2390513"/>
              </a:xfrm>
            </p:grpSpPr>
            <p:grpSp>
              <p:nvGrpSpPr>
                <p:cNvPr id="872" name="Google Shape;872;p8"/>
                <p:cNvGrpSpPr/>
                <p:nvPr/>
              </p:nvGrpSpPr>
              <p:grpSpPr>
                <a:xfrm>
                  <a:off x="2447534" y="1219291"/>
                  <a:ext cx="478297" cy="2390513"/>
                  <a:chOff x="2447534" y="1219291"/>
                  <a:chExt cx="478297" cy="2390513"/>
                </a:xfrm>
              </p:grpSpPr>
              <p:grpSp>
                <p:nvGrpSpPr>
                  <p:cNvPr id="873" name="Google Shape;873;p8"/>
                  <p:cNvGrpSpPr/>
                  <p:nvPr/>
                </p:nvGrpSpPr>
                <p:grpSpPr>
                  <a:xfrm>
                    <a:off x="2447534" y="2971595"/>
                    <a:ext cx="478297" cy="638209"/>
                    <a:chOff x="2447534" y="3081786"/>
                    <a:chExt cx="478297" cy="638209"/>
                  </a:xfrm>
                </p:grpSpPr>
                <p:sp>
                  <p:nvSpPr>
                    <p:cNvPr id="874" name="Google Shape;874;p8"/>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8"/>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8"/>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77" name="Google Shape;877;p8"/>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8" name="Google Shape;878;p8"/>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879" name="Google Shape;879;p8"/>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880" name="Google Shape;880;p8"/>
            <p:cNvGrpSpPr/>
            <p:nvPr/>
          </p:nvGrpSpPr>
          <p:grpSpPr>
            <a:xfrm>
              <a:off x="7811773" y="-2"/>
              <a:ext cx="492189" cy="1837864"/>
              <a:chOff x="5194218" y="-536312"/>
              <a:chExt cx="522827" cy="1952267"/>
            </a:xfrm>
          </p:grpSpPr>
          <p:grpSp>
            <p:nvGrpSpPr>
              <p:cNvPr id="881" name="Google Shape;881;p8"/>
              <p:cNvGrpSpPr/>
              <p:nvPr/>
            </p:nvGrpSpPr>
            <p:grpSpPr>
              <a:xfrm>
                <a:off x="5194218" y="893129"/>
                <a:ext cx="522827" cy="522827"/>
                <a:chOff x="764100" y="3623300"/>
                <a:chExt cx="1046700" cy="1046700"/>
              </a:xfrm>
            </p:grpSpPr>
            <p:sp>
              <p:nvSpPr>
                <p:cNvPr id="882" name="Google Shape;882;p8"/>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8"/>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4" name="Google Shape;884;p8"/>
              <p:cNvGrpSpPr/>
              <p:nvPr/>
            </p:nvGrpSpPr>
            <p:grpSpPr>
              <a:xfrm>
                <a:off x="5371921" y="-536312"/>
                <a:ext cx="182209" cy="1814066"/>
                <a:chOff x="3305183" y="1663032"/>
                <a:chExt cx="166690" cy="1659561"/>
              </a:xfrm>
            </p:grpSpPr>
            <p:grpSp>
              <p:nvGrpSpPr>
                <p:cNvPr id="885" name="Google Shape;885;p8"/>
                <p:cNvGrpSpPr/>
                <p:nvPr/>
              </p:nvGrpSpPr>
              <p:grpSpPr>
                <a:xfrm>
                  <a:off x="3305183" y="1663032"/>
                  <a:ext cx="166690" cy="1659561"/>
                  <a:chOff x="3305183" y="1663032"/>
                  <a:chExt cx="166690" cy="1659561"/>
                </a:xfrm>
              </p:grpSpPr>
              <p:grpSp>
                <p:nvGrpSpPr>
                  <p:cNvPr id="886" name="Google Shape;886;p8"/>
                  <p:cNvGrpSpPr/>
                  <p:nvPr/>
                </p:nvGrpSpPr>
                <p:grpSpPr>
                  <a:xfrm>
                    <a:off x="3305183" y="2971595"/>
                    <a:ext cx="166690" cy="350998"/>
                    <a:chOff x="3305183" y="3146560"/>
                    <a:chExt cx="166690" cy="350998"/>
                  </a:xfrm>
                </p:grpSpPr>
                <p:sp>
                  <p:nvSpPr>
                    <p:cNvPr id="887" name="Google Shape;887;p8"/>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8"/>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8"/>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90" name="Google Shape;890;p8"/>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1" name="Google Shape;891;p8"/>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892" name="Google Shape;892;p8"/>
            <p:cNvGrpSpPr/>
            <p:nvPr/>
          </p:nvGrpSpPr>
          <p:grpSpPr>
            <a:xfrm>
              <a:off x="8018879" y="-29"/>
              <a:ext cx="810166" cy="4470272"/>
              <a:chOff x="7824797" y="-1724181"/>
              <a:chExt cx="860597" cy="4748536"/>
            </a:xfrm>
          </p:grpSpPr>
          <p:grpSp>
            <p:nvGrpSpPr>
              <p:cNvPr id="893" name="Google Shape;893;p8"/>
              <p:cNvGrpSpPr/>
              <p:nvPr/>
            </p:nvGrpSpPr>
            <p:grpSpPr>
              <a:xfrm>
                <a:off x="7824797" y="1891931"/>
                <a:ext cx="860597" cy="1132425"/>
                <a:chOff x="764100" y="3623300"/>
                <a:chExt cx="1046700" cy="1046700"/>
              </a:xfrm>
            </p:grpSpPr>
            <p:sp>
              <p:nvSpPr>
                <p:cNvPr id="894" name="Google Shape;894;p8"/>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 name="Google Shape;896;p8"/>
              <p:cNvGrpSpPr/>
              <p:nvPr/>
            </p:nvGrpSpPr>
            <p:grpSpPr>
              <a:xfrm>
                <a:off x="8100547" y="-1724181"/>
                <a:ext cx="300376" cy="4529867"/>
                <a:chOff x="3792712" y="-322375"/>
                <a:chExt cx="274793" cy="4144055"/>
              </a:xfrm>
            </p:grpSpPr>
            <p:grpSp>
              <p:nvGrpSpPr>
                <p:cNvPr id="897" name="Google Shape;897;p8"/>
                <p:cNvGrpSpPr/>
                <p:nvPr/>
              </p:nvGrpSpPr>
              <p:grpSpPr>
                <a:xfrm>
                  <a:off x="3792712" y="-322375"/>
                  <a:ext cx="274793" cy="4144055"/>
                  <a:chOff x="3792712" y="-322375"/>
                  <a:chExt cx="274793" cy="4144055"/>
                </a:xfrm>
              </p:grpSpPr>
              <p:grpSp>
                <p:nvGrpSpPr>
                  <p:cNvPr id="898" name="Google Shape;898;p8"/>
                  <p:cNvGrpSpPr/>
                  <p:nvPr/>
                </p:nvGrpSpPr>
                <p:grpSpPr>
                  <a:xfrm>
                    <a:off x="3792712" y="2971595"/>
                    <a:ext cx="274793" cy="850085"/>
                    <a:chOff x="3792712" y="2879468"/>
                    <a:chExt cx="274793" cy="850085"/>
                  </a:xfrm>
                </p:grpSpPr>
                <p:sp>
                  <p:nvSpPr>
                    <p:cNvPr id="899" name="Google Shape;899;p8"/>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8"/>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8"/>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02" name="Google Shape;902;p8"/>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3" name="Google Shape;903;p8"/>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904" name="Google Shape;904;p8"/>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905" name="Google Shape;905;p8"/>
            <p:cNvGrpSpPr/>
            <p:nvPr/>
          </p:nvGrpSpPr>
          <p:grpSpPr>
            <a:xfrm>
              <a:off x="7184797" y="-17"/>
              <a:ext cx="985363" cy="3905971"/>
              <a:chOff x="1192601" y="-1724180"/>
              <a:chExt cx="1046700" cy="4149108"/>
            </a:xfrm>
          </p:grpSpPr>
          <p:grpSp>
            <p:nvGrpSpPr>
              <p:cNvPr id="906" name="Google Shape;906;p8"/>
              <p:cNvGrpSpPr/>
              <p:nvPr/>
            </p:nvGrpSpPr>
            <p:grpSpPr>
              <a:xfrm>
                <a:off x="1192601" y="1378228"/>
                <a:ext cx="1046700" cy="1046700"/>
                <a:chOff x="764100" y="3623300"/>
                <a:chExt cx="1046700" cy="1046700"/>
              </a:xfrm>
            </p:grpSpPr>
            <p:sp>
              <p:nvSpPr>
                <p:cNvPr id="907" name="Google Shape;907;p8"/>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8"/>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8"/>
              <p:cNvGrpSpPr/>
              <p:nvPr/>
            </p:nvGrpSpPr>
            <p:grpSpPr>
              <a:xfrm>
                <a:off x="1417979" y="-1724180"/>
                <a:ext cx="580390" cy="3855366"/>
                <a:chOff x="522260" y="372820"/>
                <a:chExt cx="530958" cy="3527002"/>
              </a:xfrm>
            </p:grpSpPr>
            <p:grpSp>
              <p:nvGrpSpPr>
                <p:cNvPr id="910" name="Google Shape;910;p8"/>
                <p:cNvGrpSpPr/>
                <p:nvPr/>
              </p:nvGrpSpPr>
              <p:grpSpPr>
                <a:xfrm>
                  <a:off x="522260" y="372820"/>
                  <a:ext cx="530958" cy="3527002"/>
                  <a:chOff x="522260" y="372820"/>
                  <a:chExt cx="530958" cy="3527002"/>
                </a:xfrm>
              </p:grpSpPr>
              <p:grpSp>
                <p:nvGrpSpPr>
                  <p:cNvPr id="911" name="Google Shape;911;p8"/>
                  <p:cNvGrpSpPr/>
                  <p:nvPr/>
                </p:nvGrpSpPr>
                <p:grpSpPr>
                  <a:xfrm>
                    <a:off x="522260" y="2971595"/>
                    <a:ext cx="530958" cy="928227"/>
                    <a:chOff x="522260" y="2971595"/>
                    <a:chExt cx="530958" cy="928227"/>
                  </a:xfrm>
                </p:grpSpPr>
                <p:sp>
                  <p:nvSpPr>
                    <p:cNvPr id="912" name="Google Shape;912;p8"/>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8"/>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8"/>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8"/>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16" name="Google Shape;916;p8"/>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7" name="Google Shape;917;p8"/>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918" name="Google Shape;918;p8"/>
            <p:cNvGrpSpPr/>
            <p:nvPr/>
          </p:nvGrpSpPr>
          <p:grpSpPr>
            <a:xfrm>
              <a:off x="6196930" y="7"/>
              <a:ext cx="985363" cy="2629685"/>
              <a:chOff x="6010934" y="1"/>
              <a:chExt cx="1046700" cy="2793377"/>
            </a:xfrm>
          </p:grpSpPr>
          <p:grpSp>
            <p:nvGrpSpPr>
              <p:cNvPr id="919" name="Google Shape;919;p8"/>
              <p:cNvGrpSpPr/>
              <p:nvPr/>
            </p:nvGrpSpPr>
            <p:grpSpPr>
              <a:xfrm>
                <a:off x="6010934" y="1746678"/>
                <a:ext cx="1046700" cy="1046700"/>
                <a:chOff x="764100" y="3623300"/>
                <a:chExt cx="1046700" cy="1046700"/>
              </a:xfrm>
            </p:grpSpPr>
            <p:sp>
              <p:nvSpPr>
                <p:cNvPr id="920" name="Google Shape;920;p8"/>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8"/>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2" name="Google Shape;922;p8"/>
              <p:cNvGrpSpPr/>
              <p:nvPr/>
            </p:nvGrpSpPr>
            <p:grpSpPr>
              <a:xfrm>
                <a:off x="6308747" y="1"/>
                <a:ext cx="441786" cy="2571886"/>
                <a:chOff x="1121941" y="1609666"/>
                <a:chExt cx="404159" cy="2352837"/>
              </a:xfrm>
            </p:grpSpPr>
            <p:grpSp>
              <p:nvGrpSpPr>
                <p:cNvPr id="923" name="Google Shape;923;p8"/>
                <p:cNvGrpSpPr/>
                <p:nvPr/>
              </p:nvGrpSpPr>
              <p:grpSpPr>
                <a:xfrm>
                  <a:off x="1121941" y="1609666"/>
                  <a:ext cx="404159" cy="2352837"/>
                  <a:chOff x="1121941" y="1609666"/>
                  <a:chExt cx="404159" cy="2352837"/>
                </a:xfrm>
              </p:grpSpPr>
              <p:grpSp>
                <p:nvGrpSpPr>
                  <p:cNvPr id="924" name="Google Shape;924;p8"/>
                  <p:cNvGrpSpPr/>
                  <p:nvPr/>
                </p:nvGrpSpPr>
                <p:grpSpPr>
                  <a:xfrm>
                    <a:off x="1121941" y="2971595"/>
                    <a:ext cx="404159" cy="990908"/>
                    <a:chOff x="1121941" y="2969319"/>
                    <a:chExt cx="404159" cy="990908"/>
                  </a:xfrm>
                </p:grpSpPr>
                <p:sp>
                  <p:nvSpPr>
                    <p:cNvPr id="925" name="Google Shape;925;p8"/>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8"/>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8"/>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8"/>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29" name="Google Shape;929;p8"/>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0" name="Google Shape;930;p8"/>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931" name="Google Shape;931;p8"/>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932" name="Google Shape;932;p8"/>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933" name="Google Shape;933;p8"/>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934" name="Google Shape;934;p8"/>
            <p:cNvGrpSpPr/>
            <p:nvPr/>
          </p:nvGrpSpPr>
          <p:grpSpPr>
            <a:xfrm>
              <a:off x="7192739" y="3730341"/>
              <a:ext cx="148551" cy="170121"/>
              <a:chOff x="3462796" y="2555878"/>
              <a:chExt cx="157798" cy="180711"/>
            </a:xfrm>
          </p:grpSpPr>
          <p:sp>
            <p:nvSpPr>
              <p:cNvPr id="935" name="Google Shape;935;p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1">
  <p:cSld name="TITLE_1_1_1_1">
    <p:bg>
      <p:bgPr>
        <a:solidFill>
          <a:srgbClr val="D9D2E9"/>
        </a:solidFill>
      </p:bgPr>
    </p:bg>
    <p:spTree>
      <p:nvGrpSpPr>
        <p:cNvPr id="941" name="Shape 941"/>
        <p:cNvGrpSpPr/>
        <p:nvPr/>
      </p:nvGrpSpPr>
      <p:grpSpPr>
        <a:xfrm>
          <a:off x="0" y="0"/>
          <a:ext cx="0" cy="0"/>
          <a:chOff x="0" y="0"/>
          <a:chExt cx="0" cy="0"/>
        </a:xfrm>
      </p:grpSpPr>
      <p:sp>
        <p:nvSpPr>
          <p:cNvPr id="942" name="Google Shape;942;p9"/>
          <p:cNvSpPr/>
          <p:nvPr/>
        </p:nvSpPr>
        <p:spPr>
          <a:xfrm>
            <a:off x="-132700" y="532398"/>
            <a:ext cx="1117500" cy="1117500"/>
          </a:xfrm>
          <a:prstGeom prst="chord">
            <a:avLst>
              <a:gd fmla="val 13399399" name="adj1"/>
              <a:gd fmla="val 8184747"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9"/>
          <p:cNvSpPr/>
          <p:nvPr/>
        </p:nvSpPr>
        <p:spPr>
          <a:xfrm>
            <a:off x="820" y="665918"/>
            <a:ext cx="850500" cy="850500"/>
          </a:xfrm>
          <a:prstGeom prst="chord">
            <a:avLst>
              <a:gd fmla="val 11949430" name="adj1"/>
              <a:gd fmla="val 9637875" name="adj2"/>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9"/>
          <p:cNvSpPr txBox="1"/>
          <p:nvPr>
            <p:ph idx="1" type="body"/>
          </p:nvPr>
        </p:nvSpPr>
        <p:spPr>
          <a:xfrm>
            <a:off x="779100" y="946325"/>
            <a:ext cx="5134800" cy="3510000"/>
          </a:xfrm>
          <a:prstGeom prst="rect">
            <a:avLst/>
          </a:prstGeom>
        </p:spPr>
        <p:txBody>
          <a:bodyPr anchorCtr="0" anchor="t" bIns="0" lIns="0" spcFirstLastPara="1" rIns="0" wrap="square" tIns="0">
            <a:noAutofit/>
          </a:bodyPr>
          <a:lstStyle>
            <a:lvl1pPr indent="-457200" lvl="0" marL="457200" rtl="0">
              <a:spcBef>
                <a:spcPts val="0"/>
              </a:spcBef>
              <a:spcAft>
                <a:spcPts val="0"/>
              </a:spcAft>
              <a:buClr>
                <a:schemeClr val="dk1"/>
              </a:buClr>
              <a:buSzPts val="3600"/>
              <a:buChar char="⊹"/>
              <a:defRPr sz="3600"/>
            </a:lvl1pPr>
            <a:lvl2pPr indent="-457200" lvl="1" marL="914400" rtl="0">
              <a:spcBef>
                <a:spcPts val="800"/>
              </a:spcBef>
              <a:spcAft>
                <a:spcPts val="0"/>
              </a:spcAft>
              <a:buClr>
                <a:schemeClr val="dk1"/>
              </a:buClr>
              <a:buSzPts val="3600"/>
              <a:buChar char="×"/>
              <a:defRPr sz="3600"/>
            </a:lvl2pPr>
            <a:lvl3pPr indent="-457200" lvl="2" marL="1371600" rtl="0">
              <a:spcBef>
                <a:spcPts val="800"/>
              </a:spcBef>
              <a:spcAft>
                <a:spcPts val="0"/>
              </a:spcAft>
              <a:buClr>
                <a:schemeClr val="dk1"/>
              </a:buClr>
              <a:buSzPts val="3600"/>
              <a:buChar char="⬩"/>
              <a:defRPr sz="3600"/>
            </a:lvl3pPr>
            <a:lvl4pPr indent="-457200" lvl="3" marL="1828800" rtl="0">
              <a:spcBef>
                <a:spcPts val="800"/>
              </a:spcBef>
              <a:spcAft>
                <a:spcPts val="0"/>
              </a:spcAft>
              <a:buSzPts val="3600"/>
              <a:buChar char="●"/>
              <a:defRPr sz="3600"/>
            </a:lvl4pPr>
            <a:lvl5pPr indent="-457200" lvl="4" marL="2286000" rtl="0">
              <a:spcBef>
                <a:spcPts val="800"/>
              </a:spcBef>
              <a:spcAft>
                <a:spcPts val="0"/>
              </a:spcAft>
              <a:buSzPts val="3600"/>
              <a:buChar char="○"/>
              <a:defRPr sz="3600"/>
            </a:lvl5pPr>
            <a:lvl6pPr indent="-457200" lvl="5" marL="2743200" rtl="0">
              <a:spcBef>
                <a:spcPts val="800"/>
              </a:spcBef>
              <a:spcAft>
                <a:spcPts val="0"/>
              </a:spcAft>
              <a:buSzPts val="3600"/>
              <a:buChar char="■"/>
              <a:defRPr sz="3600"/>
            </a:lvl6pPr>
            <a:lvl7pPr indent="-457200" lvl="6" marL="3200400" rtl="0">
              <a:spcBef>
                <a:spcPts val="800"/>
              </a:spcBef>
              <a:spcAft>
                <a:spcPts val="0"/>
              </a:spcAft>
              <a:buSzPts val="3600"/>
              <a:buChar char="●"/>
              <a:defRPr sz="3600"/>
            </a:lvl7pPr>
            <a:lvl8pPr indent="-457200" lvl="7" marL="3657600" rtl="0">
              <a:spcBef>
                <a:spcPts val="800"/>
              </a:spcBef>
              <a:spcAft>
                <a:spcPts val="0"/>
              </a:spcAft>
              <a:buSzPts val="3600"/>
              <a:buChar char="○"/>
              <a:defRPr sz="3600"/>
            </a:lvl8pPr>
            <a:lvl9pPr indent="-457200" lvl="8" marL="4114800" rtl="0">
              <a:spcBef>
                <a:spcPts val="800"/>
              </a:spcBef>
              <a:spcAft>
                <a:spcPts val="800"/>
              </a:spcAft>
              <a:buSzPts val="3600"/>
              <a:buChar char="■"/>
              <a:defRPr sz="3600"/>
            </a:lvl9pPr>
          </a:lstStyle>
          <a:p/>
        </p:txBody>
      </p:sp>
      <p:sp>
        <p:nvSpPr>
          <p:cNvPr id="945" name="Google Shape;945;p9"/>
          <p:cNvSpPr txBox="1"/>
          <p:nvPr/>
        </p:nvSpPr>
        <p:spPr>
          <a:xfrm>
            <a:off x="167203" y="854053"/>
            <a:ext cx="4989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6000">
              <a:solidFill>
                <a:schemeClr val="accent1"/>
              </a:solidFill>
              <a:latin typeface="Encode Sans Semi Condensed"/>
              <a:ea typeface="Encode Sans Semi Condensed"/>
              <a:cs typeface="Encode Sans Semi Condensed"/>
              <a:sym typeface="Encode Sans Semi Condensed"/>
            </a:endParaRPr>
          </a:p>
        </p:txBody>
      </p:sp>
      <p:sp>
        <p:nvSpPr>
          <p:cNvPr id="946" name="Google Shape;946;p9"/>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947" name="Google Shape;947;p9"/>
          <p:cNvGrpSpPr/>
          <p:nvPr/>
        </p:nvGrpSpPr>
        <p:grpSpPr>
          <a:xfrm>
            <a:off x="6196930" y="-29"/>
            <a:ext cx="2985505" cy="4610466"/>
            <a:chOff x="6196930" y="-29"/>
            <a:chExt cx="2985505" cy="4610466"/>
          </a:xfrm>
        </p:grpSpPr>
        <p:grpSp>
          <p:nvGrpSpPr>
            <p:cNvPr id="948" name="Google Shape;948;p9"/>
            <p:cNvGrpSpPr/>
            <p:nvPr/>
          </p:nvGrpSpPr>
          <p:grpSpPr>
            <a:xfrm>
              <a:off x="7737776" y="-17"/>
              <a:ext cx="448629" cy="4610455"/>
              <a:chOff x="6798998" y="-1296139"/>
              <a:chExt cx="476555" cy="4897445"/>
            </a:xfrm>
          </p:grpSpPr>
          <p:sp>
            <p:nvSpPr>
              <p:cNvPr id="949" name="Google Shape;949;p9"/>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9"/>
              <p:cNvSpPr/>
              <p:nvPr/>
            </p:nvSpPr>
            <p:spPr>
              <a:xfrm>
                <a:off x="7026850" y="-1296139"/>
                <a:ext cx="17700" cy="42711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9"/>
            <p:cNvGrpSpPr/>
            <p:nvPr/>
          </p:nvGrpSpPr>
          <p:grpSpPr>
            <a:xfrm>
              <a:off x="8636876" y="46"/>
              <a:ext cx="382387" cy="1450044"/>
              <a:chOff x="5578966" y="2422197"/>
              <a:chExt cx="406190" cy="1540306"/>
            </a:xfrm>
          </p:grpSpPr>
          <p:sp>
            <p:nvSpPr>
              <p:cNvPr id="952" name="Google Shape;952;p9"/>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9"/>
              <p:cNvSpPr/>
              <p:nvPr/>
            </p:nvSpPr>
            <p:spPr>
              <a:xfrm>
                <a:off x="5774600" y="2422197"/>
                <a:ext cx="17700" cy="552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4" name="Google Shape;954;p9"/>
            <p:cNvGrpSpPr/>
            <p:nvPr/>
          </p:nvGrpSpPr>
          <p:grpSpPr>
            <a:xfrm>
              <a:off x="8035385" y="23"/>
              <a:ext cx="439174" cy="2683136"/>
              <a:chOff x="6176324" y="940075"/>
              <a:chExt cx="466512" cy="2850155"/>
            </a:xfrm>
          </p:grpSpPr>
          <p:sp>
            <p:nvSpPr>
              <p:cNvPr id="955" name="Google Shape;955;p9"/>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6" name="Google Shape;956;p9"/>
              <p:cNvSpPr/>
              <p:nvPr/>
            </p:nvSpPr>
            <p:spPr>
              <a:xfrm>
                <a:off x="6400713" y="940075"/>
                <a:ext cx="17700" cy="20349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9"/>
            <p:cNvGrpSpPr/>
            <p:nvPr/>
          </p:nvGrpSpPr>
          <p:grpSpPr>
            <a:xfrm>
              <a:off x="6363022" y="42"/>
              <a:ext cx="160482" cy="1242299"/>
              <a:chOff x="7576714" y="2009363"/>
              <a:chExt cx="170472" cy="1319629"/>
            </a:xfrm>
          </p:grpSpPr>
          <p:sp>
            <p:nvSpPr>
              <p:cNvPr id="958" name="Google Shape;958;p9"/>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9"/>
              <p:cNvSpPr/>
              <p:nvPr/>
            </p:nvSpPr>
            <p:spPr>
              <a:xfrm>
                <a:off x="7652975" y="2009363"/>
                <a:ext cx="17700" cy="9657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9"/>
            <p:cNvGrpSpPr/>
            <p:nvPr/>
          </p:nvGrpSpPr>
          <p:grpSpPr>
            <a:xfrm>
              <a:off x="6999976" y="11"/>
              <a:ext cx="271476" cy="3307837"/>
              <a:chOff x="7883572" y="308161"/>
              <a:chExt cx="288375" cy="3513742"/>
            </a:xfrm>
          </p:grpSpPr>
          <p:sp>
            <p:nvSpPr>
              <p:cNvPr id="961" name="Google Shape;961;p9"/>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9"/>
              <p:cNvSpPr/>
              <p:nvPr/>
            </p:nvSpPr>
            <p:spPr>
              <a:xfrm>
                <a:off x="8024899" y="308161"/>
                <a:ext cx="17700" cy="2667000"/>
              </a:xfrm>
              <a:prstGeom prst="rect">
                <a:avLst/>
              </a:prstGeom>
              <a:solidFill>
                <a:srgbClr val="001F6E">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9"/>
            <p:cNvGrpSpPr/>
            <p:nvPr/>
          </p:nvGrpSpPr>
          <p:grpSpPr>
            <a:xfrm>
              <a:off x="6827964" y="636458"/>
              <a:ext cx="230791" cy="243118"/>
              <a:chOff x="3770248" y="2527300"/>
              <a:chExt cx="180404" cy="190055"/>
            </a:xfrm>
          </p:grpSpPr>
          <p:sp>
            <p:nvSpPr>
              <p:cNvPr id="964" name="Google Shape;964;p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68" name="Google Shape;968;p9"/>
            <p:cNvGrpSpPr/>
            <p:nvPr/>
          </p:nvGrpSpPr>
          <p:grpSpPr>
            <a:xfrm>
              <a:off x="8763367" y="2641902"/>
              <a:ext cx="230809" cy="243156"/>
              <a:chOff x="3770248" y="2527300"/>
              <a:chExt cx="180404" cy="190055"/>
            </a:xfrm>
          </p:grpSpPr>
          <p:sp>
            <p:nvSpPr>
              <p:cNvPr id="969" name="Google Shape;969;p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73" name="Google Shape;973;p9"/>
            <p:cNvGrpSpPr/>
            <p:nvPr/>
          </p:nvGrpSpPr>
          <p:grpSpPr>
            <a:xfrm rot="5400000">
              <a:off x="8655427" y="4253521"/>
              <a:ext cx="201871" cy="231166"/>
              <a:chOff x="3462796" y="2555878"/>
              <a:chExt cx="157798" cy="180711"/>
            </a:xfrm>
          </p:grpSpPr>
          <p:sp>
            <p:nvSpPr>
              <p:cNvPr id="974" name="Google Shape;974;p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0" name="Google Shape;980;p9"/>
            <p:cNvGrpSpPr/>
            <p:nvPr/>
          </p:nvGrpSpPr>
          <p:grpSpPr>
            <a:xfrm rot="-2700000">
              <a:off x="7375305" y="1863439"/>
              <a:ext cx="169840" cy="178926"/>
              <a:chOff x="3770248" y="2527300"/>
              <a:chExt cx="180404" cy="190055"/>
            </a:xfrm>
          </p:grpSpPr>
          <p:sp>
            <p:nvSpPr>
              <p:cNvPr id="981" name="Google Shape;981;p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3" name="Google Shape;983;p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5" name="Google Shape;985;p9"/>
            <p:cNvGrpSpPr/>
            <p:nvPr/>
          </p:nvGrpSpPr>
          <p:grpSpPr>
            <a:xfrm>
              <a:off x="6800134" y="23"/>
              <a:ext cx="985363" cy="1665685"/>
              <a:chOff x="2484475" y="1329455"/>
              <a:chExt cx="1046700" cy="1769370"/>
            </a:xfrm>
          </p:grpSpPr>
          <p:sp>
            <p:nvSpPr>
              <p:cNvPr id="986" name="Google Shape;986;p9"/>
              <p:cNvSpPr/>
              <p:nvPr/>
            </p:nvSpPr>
            <p:spPr>
              <a:xfrm>
                <a:off x="2484475" y="2052125"/>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9"/>
              <p:cNvSpPr/>
              <p:nvPr/>
            </p:nvSpPr>
            <p:spPr>
              <a:xfrm>
                <a:off x="2643144" y="2210793"/>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8" name="Google Shape;988;p9"/>
              <p:cNvGrpSpPr/>
              <p:nvPr/>
            </p:nvGrpSpPr>
            <p:grpSpPr>
              <a:xfrm>
                <a:off x="2769703" y="1329455"/>
                <a:ext cx="510180" cy="1483501"/>
                <a:chOff x="1818382" y="2433081"/>
                <a:chExt cx="466728" cy="1357150"/>
              </a:xfrm>
            </p:grpSpPr>
            <p:grpSp>
              <p:nvGrpSpPr>
                <p:cNvPr id="989" name="Google Shape;989;p9"/>
                <p:cNvGrpSpPr/>
                <p:nvPr/>
              </p:nvGrpSpPr>
              <p:grpSpPr>
                <a:xfrm>
                  <a:off x="1818382" y="2971595"/>
                  <a:ext cx="466728" cy="818636"/>
                  <a:chOff x="1818382" y="2942618"/>
                  <a:chExt cx="466728" cy="818636"/>
                </a:xfrm>
              </p:grpSpPr>
              <p:sp>
                <p:nvSpPr>
                  <p:cNvPr id="990" name="Google Shape;990;p9"/>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9"/>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9"/>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93" name="Google Shape;993;p9"/>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4" name="Google Shape;994;p9"/>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995" name="Google Shape;995;p9"/>
            <p:cNvGrpSpPr/>
            <p:nvPr/>
          </p:nvGrpSpPr>
          <p:grpSpPr>
            <a:xfrm>
              <a:off x="8330194" y="-10"/>
              <a:ext cx="852241" cy="2641273"/>
              <a:chOff x="3961868" y="-891976"/>
              <a:chExt cx="905291" cy="2805686"/>
            </a:xfrm>
          </p:grpSpPr>
          <p:grpSp>
            <p:nvGrpSpPr>
              <p:cNvPr id="996" name="Google Shape;996;p9"/>
              <p:cNvGrpSpPr/>
              <p:nvPr/>
            </p:nvGrpSpPr>
            <p:grpSpPr>
              <a:xfrm>
                <a:off x="3961868" y="1008419"/>
                <a:ext cx="905291" cy="905291"/>
                <a:chOff x="764100" y="3623300"/>
                <a:chExt cx="1046700" cy="1046700"/>
              </a:xfrm>
            </p:grpSpPr>
            <p:sp>
              <p:nvSpPr>
                <p:cNvPr id="997" name="Google Shape;997;p9"/>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9"/>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9"/>
              <p:cNvGrpSpPr/>
              <p:nvPr/>
            </p:nvGrpSpPr>
            <p:grpSpPr>
              <a:xfrm>
                <a:off x="4155315" y="-891976"/>
                <a:ext cx="522826" cy="2613070"/>
                <a:chOff x="2447534" y="1219291"/>
                <a:chExt cx="478297" cy="2390513"/>
              </a:xfrm>
            </p:grpSpPr>
            <p:grpSp>
              <p:nvGrpSpPr>
                <p:cNvPr id="1000" name="Google Shape;1000;p9"/>
                <p:cNvGrpSpPr/>
                <p:nvPr/>
              </p:nvGrpSpPr>
              <p:grpSpPr>
                <a:xfrm>
                  <a:off x="2447534" y="1219291"/>
                  <a:ext cx="478297" cy="2390513"/>
                  <a:chOff x="2447534" y="1219291"/>
                  <a:chExt cx="478297" cy="2390513"/>
                </a:xfrm>
              </p:grpSpPr>
              <p:grpSp>
                <p:nvGrpSpPr>
                  <p:cNvPr id="1001" name="Google Shape;1001;p9"/>
                  <p:cNvGrpSpPr/>
                  <p:nvPr/>
                </p:nvGrpSpPr>
                <p:grpSpPr>
                  <a:xfrm>
                    <a:off x="2447534" y="2971595"/>
                    <a:ext cx="478297" cy="638209"/>
                    <a:chOff x="2447534" y="3081786"/>
                    <a:chExt cx="478297" cy="638209"/>
                  </a:xfrm>
                </p:grpSpPr>
                <p:sp>
                  <p:nvSpPr>
                    <p:cNvPr id="1002" name="Google Shape;1002;p9"/>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9"/>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9"/>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05" name="Google Shape;1005;p9"/>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6" name="Google Shape;1006;p9"/>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1007" name="Google Shape;1007;p9"/>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1008" name="Google Shape;1008;p9"/>
            <p:cNvGrpSpPr/>
            <p:nvPr/>
          </p:nvGrpSpPr>
          <p:grpSpPr>
            <a:xfrm>
              <a:off x="7811773" y="-2"/>
              <a:ext cx="492189" cy="1837864"/>
              <a:chOff x="5194218" y="-536312"/>
              <a:chExt cx="522827" cy="1952267"/>
            </a:xfrm>
          </p:grpSpPr>
          <p:grpSp>
            <p:nvGrpSpPr>
              <p:cNvPr id="1009" name="Google Shape;1009;p9"/>
              <p:cNvGrpSpPr/>
              <p:nvPr/>
            </p:nvGrpSpPr>
            <p:grpSpPr>
              <a:xfrm>
                <a:off x="5194218" y="893129"/>
                <a:ext cx="522827" cy="522827"/>
                <a:chOff x="764100" y="3623300"/>
                <a:chExt cx="1046700" cy="1046700"/>
              </a:xfrm>
            </p:grpSpPr>
            <p:sp>
              <p:nvSpPr>
                <p:cNvPr id="1010" name="Google Shape;1010;p9"/>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9"/>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2" name="Google Shape;1012;p9"/>
              <p:cNvGrpSpPr/>
              <p:nvPr/>
            </p:nvGrpSpPr>
            <p:grpSpPr>
              <a:xfrm>
                <a:off x="5371921" y="-536312"/>
                <a:ext cx="182209" cy="1814066"/>
                <a:chOff x="3305183" y="1663032"/>
                <a:chExt cx="166690" cy="1659561"/>
              </a:xfrm>
            </p:grpSpPr>
            <p:grpSp>
              <p:nvGrpSpPr>
                <p:cNvPr id="1013" name="Google Shape;1013;p9"/>
                <p:cNvGrpSpPr/>
                <p:nvPr/>
              </p:nvGrpSpPr>
              <p:grpSpPr>
                <a:xfrm>
                  <a:off x="3305183" y="1663032"/>
                  <a:ext cx="166690" cy="1659561"/>
                  <a:chOff x="3305183" y="1663032"/>
                  <a:chExt cx="166690" cy="1659561"/>
                </a:xfrm>
              </p:grpSpPr>
              <p:grpSp>
                <p:nvGrpSpPr>
                  <p:cNvPr id="1014" name="Google Shape;1014;p9"/>
                  <p:cNvGrpSpPr/>
                  <p:nvPr/>
                </p:nvGrpSpPr>
                <p:grpSpPr>
                  <a:xfrm>
                    <a:off x="3305183" y="2971595"/>
                    <a:ext cx="166690" cy="350998"/>
                    <a:chOff x="3305183" y="3146560"/>
                    <a:chExt cx="166690" cy="350998"/>
                  </a:xfrm>
                </p:grpSpPr>
                <p:sp>
                  <p:nvSpPr>
                    <p:cNvPr id="1015" name="Google Shape;1015;p9"/>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9"/>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9"/>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18" name="Google Shape;1018;p9"/>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9" name="Google Shape;1019;p9"/>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1020" name="Google Shape;1020;p9"/>
            <p:cNvGrpSpPr/>
            <p:nvPr/>
          </p:nvGrpSpPr>
          <p:grpSpPr>
            <a:xfrm>
              <a:off x="8018879" y="-29"/>
              <a:ext cx="810166" cy="4470272"/>
              <a:chOff x="7824797" y="-1724181"/>
              <a:chExt cx="860597" cy="4748536"/>
            </a:xfrm>
          </p:grpSpPr>
          <p:grpSp>
            <p:nvGrpSpPr>
              <p:cNvPr id="1021" name="Google Shape;1021;p9"/>
              <p:cNvGrpSpPr/>
              <p:nvPr/>
            </p:nvGrpSpPr>
            <p:grpSpPr>
              <a:xfrm>
                <a:off x="7824797" y="1891931"/>
                <a:ext cx="860597" cy="1132425"/>
                <a:chOff x="764100" y="3623300"/>
                <a:chExt cx="1046700" cy="1046700"/>
              </a:xfrm>
            </p:grpSpPr>
            <p:sp>
              <p:nvSpPr>
                <p:cNvPr id="1022" name="Google Shape;1022;p9"/>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9"/>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4" name="Google Shape;1024;p9"/>
              <p:cNvGrpSpPr/>
              <p:nvPr/>
            </p:nvGrpSpPr>
            <p:grpSpPr>
              <a:xfrm>
                <a:off x="8100547" y="-1724181"/>
                <a:ext cx="300376" cy="4529867"/>
                <a:chOff x="3792712" y="-322375"/>
                <a:chExt cx="274793" cy="4144055"/>
              </a:xfrm>
            </p:grpSpPr>
            <p:grpSp>
              <p:nvGrpSpPr>
                <p:cNvPr id="1025" name="Google Shape;1025;p9"/>
                <p:cNvGrpSpPr/>
                <p:nvPr/>
              </p:nvGrpSpPr>
              <p:grpSpPr>
                <a:xfrm>
                  <a:off x="3792712" y="-322375"/>
                  <a:ext cx="274793" cy="4144055"/>
                  <a:chOff x="3792712" y="-322375"/>
                  <a:chExt cx="274793" cy="4144055"/>
                </a:xfrm>
              </p:grpSpPr>
              <p:grpSp>
                <p:nvGrpSpPr>
                  <p:cNvPr id="1026" name="Google Shape;1026;p9"/>
                  <p:cNvGrpSpPr/>
                  <p:nvPr/>
                </p:nvGrpSpPr>
                <p:grpSpPr>
                  <a:xfrm>
                    <a:off x="3792712" y="2971595"/>
                    <a:ext cx="274793" cy="850085"/>
                    <a:chOff x="3792712" y="2879468"/>
                    <a:chExt cx="274793" cy="850085"/>
                  </a:xfrm>
                </p:grpSpPr>
                <p:sp>
                  <p:nvSpPr>
                    <p:cNvPr id="1027" name="Google Shape;1027;p9"/>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9"/>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9" name="Google Shape;1029;p9"/>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30" name="Google Shape;1030;p9"/>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1" name="Google Shape;1031;p9"/>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1032" name="Google Shape;1032;p9"/>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1033" name="Google Shape;1033;p9"/>
            <p:cNvGrpSpPr/>
            <p:nvPr/>
          </p:nvGrpSpPr>
          <p:grpSpPr>
            <a:xfrm>
              <a:off x="7184797" y="-17"/>
              <a:ext cx="985363" cy="3905971"/>
              <a:chOff x="1192601" y="-1724180"/>
              <a:chExt cx="1046700" cy="4149108"/>
            </a:xfrm>
          </p:grpSpPr>
          <p:grpSp>
            <p:nvGrpSpPr>
              <p:cNvPr id="1034" name="Google Shape;1034;p9"/>
              <p:cNvGrpSpPr/>
              <p:nvPr/>
            </p:nvGrpSpPr>
            <p:grpSpPr>
              <a:xfrm>
                <a:off x="1192601" y="1378228"/>
                <a:ext cx="1046700" cy="1046700"/>
                <a:chOff x="764100" y="3623300"/>
                <a:chExt cx="1046700" cy="1046700"/>
              </a:xfrm>
            </p:grpSpPr>
            <p:sp>
              <p:nvSpPr>
                <p:cNvPr id="1035" name="Google Shape;1035;p9"/>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9"/>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9"/>
              <p:cNvGrpSpPr/>
              <p:nvPr/>
            </p:nvGrpSpPr>
            <p:grpSpPr>
              <a:xfrm>
                <a:off x="1417979" y="-1724180"/>
                <a:ext cx="580390" cy="3855366"/>
                <a:chOff x="522260" y="372820"/>
                <a:chExt cx="530958" cy="3527002"/>
              </a:xfrm>
            </p:grpSpPr>
            <p:grpSp>
              <p:nvGrpSpPr>
                <p:cNvPr id="1038" name="Google Shape;1038;p9"/>
                <p:cNvGrpSpPr/>
                <p:nvPr/>
              </p:nvGrpSpPr>
              <p:grpSpPr>
                <a:xfrm>
                  <a:off x="522260" y="372820"/>
                  <a:ext cx="530958" cy="3527002"/>
                  <a:chOff x="522260" y="372820"/>
                  <a:chExt cx="530958" cy="3527002"/>
                </a:xfrm>
              </p:grpSpPr>
              <p:grpSp>
                <p:nvGrpSpPr>
                  <p:cNvPr id="1039" name="Google Shape;1039;p9"/>
                  <p:cNvGrpSpPr/>
                  <p:nvPr/>
                </p:nvGrpSpPr>
                <p:grpSpPr>
                  <a:xfrm>
                    <a:off x="522260" y="2971595"/>
                    <a:ext cx="530958" cy="928227"/>
                    <a:chOff x="522260" y="2971595"/>
                    <a:chExt cx="530958" cy="928227"/>
                  </a:xfrm>
                </p:grpSpPr>
                <p:sp>
                  <p:nvSpPr>
                    <p:cNvPr id="1040" name="Google Shape;1040;p9"/>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9"/>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9"/>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9"/>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44" name="Google Shape;1044;p9"/>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5" name="Google Shape;1045;p9"/>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1046" name="Google Shape;1046;p9"/>
            <p:cNvGrpSpPr/>
            <p:nvPr/>
          </p:nvGrpSpPr>
          <p:grpSpPr>
            <a:xfrm>
              <a:off x="6196930" y="7"/>
              <a:ext cx="985363" cy="2629685"/>
              <a:chOff x="6010934" y="1"/>
              <a:chExt cx="1046700" cy="2793377"/>
            </a:xfrm>
          </p:grpSpPr>
          <p:grpSp>
            <p:nvGrpSpPr>
              <p:cNvPr id="1047" name="Google Shape;1047;p9"/>
              <p:cNvGrpSpPr/>
              <p:nvPr/>
            </p:nvGrpSpPr>
            <p:grpSpPr>
              <a:xfrm>
                <a:off x="6010934" y="1746678"/>
                <a:ext cx="1046700" cy="1046700"/>
                <a:chOff x="764100" y="3623300"/>
                <a:chExt cx="1046700" cy="1046700"/>
              </a:xfrm>
            </p:grpSpPr>
            <p:sp>
              <p:nvSpPr>
                <p:cNvPr id="1048" name="Google Shape;1048;p9"/>
                <p:cNvSpPr/>
                <p:nvPr/>
              </p:nvSpPr>
              <p:spPr>
                <a:xfrm>
                  <a:off x="764100" y="3623300"/>
                  <a:ext cx="1046700" cy="10467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9"/>
                <p:cNvSpPr/>
                <p:nvPr/>
              </p:nvSpPr>
              <p:spPr>
                <a:xfrm>
                  <a:off x="922769" y="3781968"/>
                  <a:ext cx="729300" cy="729300"/>
                </a:xfrm>
                <a:prstGeom prst="ellipse">
                  <a:avLst/>
                </a:prstGeom>
                <a:solidFill>
                  <a:srgbClr val="FFFFFF">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0" name="Google Shape;1050;p9"/>
              <p:cNvGrpSpPr/>
              <p:nvPr/>
            </p:nvGrpSpPr>
            <p:grpSpPr>
              <a:xfrm>
                <a:off x="6308747" y="1"/>
                <a:ext cx="441786" cy="2571886"/>
                <a:chOff x="1121941" y="1609666"/>
                <a:chExt cx="404159" cy="2352837"/>
              </a:xfrm>
            </p:grpSpPr>
            <p:grpSp>
              <p:nvGrpSpPr>
                <p:cNvPr id="1051" name="Google Shape;1051;p9"/>
                <p:cNvGrpSpPr/>
                <p:nvPr/>
              </p:nvGrpSpPr>
              <p:grpSpPr>
                <a:xfrm>
                  <a:off x="1121941" y="1609666"/>
                  <a:ext cx="404159" cy="2352837"/>
                  <a:chOff x="1121941" y="1609666"/>
                  <a:chExt cx="404159" cy="2352837"/>
                </a:xfrm>
              </p:grpSpPr>
              <p:grpSp>
                <p:nvGrpSpPr>
                  <p:cNvPr id="1052" name="Google Shape;1052;p9"/>
                  <p:cNvGrpSpPr/>
                  <p:nvPr/>
                </p:nvGrpSpPr>
                <p:grpSpPr>
                  <a:xfrm>
                    <a:off x="1121941" y="2971595"/>
                    <a:ext cx="404159" cy="990908"/>
                    <a:chOff x="1121941" y="2969319"/>
                    <a:chExt cx="404159" cy="990908"/>
                  </a:xfrm>
                </p:grpSpPr>
                <p:sp>
                  <p:nvSpPr>
                    <p:cNvPr id="1053" name="Google Shape;1053;p9"/>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4" name="Google Shape;1054;p9"/>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9"/>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9"/>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57" name="Google Shape;1057;p9"/>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8" name="Google Shape;1058;p9"/>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1059" name="Google Shape;1059;p9"/>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1060" name="Google Shape;1060;p9"/>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1061" name="Google Shape;1061;p9"/>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1062" name="Google Shape;1062;p9"/>
            <p:cNvGrpSpPr/>
            <p:nvPr/>
          </p:nvGrpSpPr>
          <p:grpSpPr>
            <a:xfrm>
              <a:off x="7192739" y="3730341"/>
              <a:ext cx="148551" cy="170121"/>
              <a:chOff x="3462796" y="2555878"/>
              <a:chExt cx="157798" cy="180711"/>
            </a:xfrm>
          </p:grpSpPr>
          <p:sp>
            <p:nvSpPr>
              <p:cNvPr id="1063" name="Google Shape;1063;p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4" name="Google Shape;1064;p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5" name="Google Shape;1065;p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7" name="Google Shape;1067;p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8" name="Google Shape;1068;p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69" name="Shape 1069"/>
        <p:cNvGrpSpPr/>
        <p:nvPr/>
      </p:nvGrpSpPr>
      <p:grpSpPr>
        <a:xfrm>
          <a:off x="0" y="0"/>
          <a:ext cx="0" cy="0"/>
          <a:chOff x="0" y="0"/>
          <a:chExt cx="0" cy="0"/>
        </a:xfrm>
      </p:grpSpPr>
      <p:sp>
        <p:nvSpPr>
          <p:cNvPr id="1070" name="Google Shape;1070;p10"/>
          <p:cNvSpPr txBox="1"/>
          <p:nvPr>
            <p:ph type="title"/>
          </p:nvPr>
        </p:nvSpPr>
        <p:spPr>
          <a:xfrm>
            <a:off x="702900" y="760925"/>
            <a:ext cx="5660100" cy="4713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071" name="Google Shape;1071;p10"/>
          <p:cNvSpPr txBox="1"/>
          <p:nvPr>
            <p:ph idx="1" type="body"/>
          </p:nvPr>
        </p:nvSpPr>
        <p:spPr>
          <a:xfrm>
            <a:off x="702900" y="1430148"/>
            <a:ext cx="5660100" cy="3033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800"/>
              </a:spcBef>
              <a:spcAft>
                <a:spcPts val="0"/>
              </a:spcAft>
              <a:buSzPts val="2400"/>
              <a:buChar char="×"/>
              <a:defRPr/>
            </a:lvl2pPr>
            <a:lvl3pPr indent="-381000" lvl="2" marL="1371600" rtl="0">
              <a:spcBef>
                <a:spcPts val="800"/>
              </a:spcBef>
              <a:spcAft>
                <a:spcPts val="0"/>
              </a:spcAft>
              <a:buSzPts val="2400"/>
              <a:buChar char="⬩"/>
              <a:defRPr/>
            </a:lvl3pPr>
            <a:lvl4pPr indent="-381000" lvl="3" marL="1828800" rtl="0">
              <a:spcBef>
                <a:spcPts val="800"/>
              </a:spcBef>
              <a:spcAft>
                <a:spcPts val="0"/>
              </a:spcAft>
              <a:buSzPts val="2400"/>
              <a:buChar char="●"/>
              <a:defRPr/>
            </a:lvl4pPr>
            <a:lvl5pPr indent="-381000" lvl="4" marL="2286000" rtl="0">
              <a:spcBef>
                <a:spcPts val="800"/>
              </a:spcBef>
              <a:spcAft>
                <a:spcPts val="0"/>
              </a:spcAft>
              <a:buSzPts val="2400"/>
              <a:buChar char="○"/>
              <a:defRPr/>
            </a:lvl5pPr>
            <a:lvl6pPr indent="-381000" lvl="5" marL="2743200" rtl="0">
              <a:spcBef>
                <a:spcPts val="800"/>
              </a:spcBef>
              <a:spcAft>
                <a:spcPts val="0"/>
              </a:spcAft>
              <a:buSzPts val="2400"/>
              <a:buChar char="■"/>
              <a:defRPr/>
            </a:lvl6pPr>
            <a:lvl7pPr indent="-381000" lvl="6" marL="3200400" rtl="0">
              <a:spcBef>
                <a:spcPts val="800"/>
              </a:spcBef>
              <a:spcAft>
                <a:spcPts val="0"/>
              </a:spcAft>
              <a:buSzPts val="2400"/>
              <a:buChar char="●"/>
              <a:defRPr/>
            </a:lvl7pPr>
            <a:lvl8pPr indent="-381000" lvl="7" marL="3657600" rtl="0">
              <a:spcBef>
                <a:spcPts val="800"/>
              </a:spcBef>
              <a:spcAft>
                <a:spcPts val="0"/>
              </a:spcAft>
              <a:buSzPts val="2400"/>
              <a:buChar char="○"/>
              <a:defRPr/>
            </a:lvl8pPr>
            <a:lvl9pPr indent="-381000" lvl="8" marL="4114800" rtl="0">
              <a:spcBef>
                <a:spcPts val="800"/>
              </a:spcBef>
              <a:spcAft>
                <a:spcPts val="800"/>
              </a:spcAft>
              <a:buSzPts val="2400"/>
              <a:buChar char="■"/>
              <a:defRPr/>
            </a:lvl9pPr>
          </a:lstStyle>
          <a:p/>
        </p:txBody>
      </p:sp>
      <p:sp>
        <p:nvSpPr>
          <p:cNvPr id="1072" name="Google Shape;1072;p10"/>
          <p:cNvSpPr txBox="1"/>
          <p:nvPr>
            <p:ph idx="12" type="sldNum"/>
          </p:nvPr>
        </p:nvSpPr>
        <p:spPr>
          <a:xfrm>
            <a:off x="8696403" y="4673650"/>
            <a:ext cx="3330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073" name="Google Shape;1073;p10"/>
          <p:cNvGrpSpPr/>
          <p:nvPr/>
        </p:nvGrpSpPr>
        <p:grpSpPr>
          <a:xfrm>
            <a:off x="6196930" y="-29"/>
            <a:ext cx="2985505" cy="4610466"/>
            <a:chOff x="6196930" y="-29"/>
            <a:chExt cx="2985505" cy="4610466"/>
          </a:xfrm>
        </p:grpSpPr>
        <p:grpSp>
          <p:nvGrpSpPr>
            <p:cNvPr id="1074" name="Google Shape;1074;p10"/>
            <p:cNvGrpSpPr/>
            <p:nvPr/>
          </p:nvGrpSpPr>
          <p:grpSpPr>
            <a:xfrm>
              <a:off x="7737776" y="-17"/>
              <a:ext cx="448629" cy="4610455"/>
              <a:chOff x="6798998" y="-1296139"/>
              <a:chExt cx="476555" cy="4897445"/>
            </a:xfrm>
          </p:grpSpPr>
          <p:sp>
            <p:nvSpPr>
              <p:cNvPr id="1075" name="Google Shape;1075;p10"/>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6" name="Google Shape;1076;p10"/>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10"/>
            <p:cNvGrpSpPr/>
            <p:nvPr/>
          </p:nvGrpSpPr>
          <p:grpSpPr>
            <a:xfrm>
              <a:off x="8636876" y="46"/>
              <a:ext cx="382387" cy="1450044"/>
              <a:chOff x="5578966" y="2422197"/>
              <a:chExt cx="406190" cy="1540306"/>
            </a:xfrm>
          </p:grpSpPr>
          <p:sp>
            <p:nvSpPr>
              <p:cNvPr id="1078" name="Google Shape;1078;p10"/>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9" name="Google Shape;1079;p10"/>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10"/>
            <p:cNvGrpSpPr/>
            <p:nvPr/>
          </p:nvGrpSpPr>
          <p:grpSpPr>
            <a:xfrm>
              <a:off x="8035385" y="23"/>
              <a:ext cx="439174" cy="2683136"/>
              <a:chOff x="6176324" y="940075"/>
              <a:chExt cx="466512" cy="2850155"/>
            </a:xfrm>
          </p:grpSpPr>
          <p:sp>
            <p:nvSpPr>
              <p:cNvPr id="1081" name="Google Shape;1081;p1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10"/>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 name="Google Shape;1083;p10"/>
            <p:cNvGrpSpPr/>
            <p:nvPr/>
          </p:nvGrpSpPr>
          <p:grpSpPr>
            <a:xfrm>
              <a:off x="6363022" y="42"/>
              <a:ext cx="160482" cy="1242299"/>
              <a:chOff x="7576714" y="2009363"/>
              <a:chExt cx="170472" cy="1319629"/>
            </a:xfrm>
          </p:grpSpPr>
          <p:sp>
            <p:nvSpPr>
              <p:cNvPr id="1084" name="Google Shape;1084;p10"/>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10"/>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10"/>
            <p:cNvGrpSpPr/>
            <p:nvPr/>
          </p:nvGrpSpPr>
          <p:grpSpPr>
            <a:xfrm>
              <a:off x="6999976" y="11"/>
              <a:ext cx="271476" cy="3307837"/>
              <a:chOff x="7883572" y="308161"/>
              <a:chExt cx="288375" cy="3513742"/>
            </a:xfrm>
          </p:grpSpPr>
          <p:sp>
            <p:nvSpPr>
              <p:cNvPr id="1087" name="Google Shape;1087;p10"/>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10"/>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10"/>
            <p:cNvGrpSpPr/>
            <p:nvPr/>
          </p:nvGrpSpPr>
          <p:grpSpPr>
            <a:xfrm>
              <a:off x="6827964" y="636458"/>
              <a:ext cx="230791" cy="243118"/>
              <a:chOff x="3770248" y="2527300"/>
              <a:chExt cx="180404" cy="190055"/>
            </a:xfrm>
          </p:grpSpPr>
          <p:sp>
            <p:nvSpPr>
              <p:cNvPr id="1090" name="Google Shape;1090;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4" name="Google Shape;1094;p10"/>
            <p:cNvGrpSpPr/>
            <p:nvPr/>
          </p:nvGrpSpPr>
          <p:grpSpPr>
            <a:xfrm>
              <a:off x="8763367" y="2641902"/>
              <a:ext cx="230809" cy="243156"/>
              <a:chOff x="3770248" y="2527300"/>
              <a:chExt cx="180404" cy="190055"/>
            </a:xfrm>
          </p:grpSpPr>
          <p:sp>
            <p:nvSpPr>
              <p:cNvPr id="1095" name="Google Shape;1095;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9" name="Google Shape;1099;p10"/>
            <p:cNvGrpSpPr/>
            <p:nvPr/>
          </p:nvGrpSpPr>
          <p:grpSpPr>
            <a:xfrm rot="5400000">
              <a:off x="8655427" y="4253521"/>
              <a:ext cx="201871" cy="231166"/>
              <a:chOff x="3462796" y="2555878"/>
              <a:chExt cx="157798" cy="180711"/>
            </a:xfrm>
          </p:grpSpPr>
          <p:sp>
            <p:nvSpPr>
              <p:cNvPr id="1100" name="Google Shape;1100;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6" name="Google Shape;1106;p10"/>
            <p:cNvGrpSpPr/>
            <p:nvPr/>
          </p:nvGrpSpPr>
          <p:grpSpPr>
            <a:xfrm rot="-2700000">
              <a:off x="7375305" y="1863439"/>
              <a:ext cx="169840" cy="178926"/>
              <a:chOff x="3770248" y="2527300"/>
              <a:chExt cx="180404" cy="190055"/>
            </a:xfrm>
          </p:grpSpPr>
          <p:sp>
            <p:nvSpPr>
              <p:cNvPr id="1107" name="Google Shape;1107;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1" name="Google Shape;1111;p10"/>
            <p:cNvGrpSpPr/>
            <p:nvPr/>
          </p:nvGrpSpPr>
          <p:grpSpPr>
            <a:xfrm>
              <a:off x="6800134" y="23"/>
              <a:ext cx="985363" cy="1665685"/>
              <a:chOff x="2484475" y="1329455"/>
              <a:chExt cx="1046700" cy="1769370"/>
            </a:xfrm>
          </p:grpSpPr>
          <p:sp>
            <p:nvSpPr>
              <p:cNvPr id="1112" name="Google Shape;1112;p10"/>
              <p:cNvSpPr/>
              <p:nvPr/>
            </p:nvSpPr>
            <p:spPr>
              <a:xfrm>
                <a:off x="2484475" y="2052125"/>
                <a:ext cx="1046700" cy="10467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0"/>
              <p:cNvSpPr/>
              <p:nvPr/>
            </p:nvSpPr>
            <p:spPr>
              <a:xfrm>
                <a:off x="2643144" y="2210793"/>
                <a:ext cx="729300" cy="729300"/>
              </a:xfrm>
              <a:prstGeom prst="ellipse">
                <a:avLst/>
              </a:prstGeom>
              <a:solidFill>
                <a:srgbClr val="FFDE00">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4" name="Google Shape;1114;p10"/>
              <p:cNvGrpSpPr/>
              <p:nvPr/>
            </p:nvGrpSpPr>
            <p:grpSpPr>
              <a:xfrm>
                <a:off x="2769703" y="1329455"/>
                <a:ext cx="510180" cy="1483501"/>
                <a:chOff x="1818382" y="2433081"/>
                <a:chExt cx="466728" cy="1357150"/>
              </a:xfrm>
            </p:grpSpPr>
            <p:grpSp>
              <p:nvGrpSpPr>
                <p:cNvPr id="1115" name="Google Shape;1115;p10"/>
                <p:cNvGrpSpPr/>
                <p:nvPr/>
              </p:nvGrpSpPr>
              <p:grpSpPr>
                <a:xfrm>
                  <a:off x="1818382" y="2971595"/>
                  <a:ext cx="466728" cy="818636"/>
                  <a:chOff x="1818382" y="2942618"/>
                  <a:chExt cx="466728" cy="818636"/>
                </a:xfrm>
              </p:grpSpPr>
              <p:sp>
                <p:nvSpPr>
                  <p:cNvPr id="1116" name="Google Shape;1116;p10"/>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10"/>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10"/>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19" name="Google Shape;1119;p10"/>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0" name="Google Shape;1120;p10"/>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med" w="med" type="none"/>
                <a:tailEnd len="med" w="med" type="none"/>
              </a:ln>
            </p:spPr>
          </p:sp>
        </p:grpSp>
        <p:grpSp>
          <p:nvGrpSpPr>
            <p:cNvPr id="1121" name="Google Shape;1121;p10"/>
            <p:cNvGrpSpPr/>
            <p:nvPr/>
          </p:nvGrpSpPr>
          <p:grpSpPr>
            <a:xfrm>
              <a:off x="8330194" y="-10"/>
              <a:ext cx="852241" cy="2641273"/>
              <a:chOff x="3961868" y="-891976"/>
              <a:chExt cx="905291" cy="2805686"/>
            </a:xfrm>
          </p:grpSpPr>
          <p:grpSp>
            <p:nvGrpSpPr>
              <p:cNvPr id="1122" name="Google Shape;1122;p10"/>
              <p:cNvGrpSpPr/>
              <p:nvPr/>
            </p:nvGrpSpPr>
            <p:grpSpPr>
              <a:xfrm>
                <a:off x="3961868" y="1008419"/>
                <a:ext cx="905291" cy="905291"/>
                <a:chOff x="764100" y="3623300"/>
                <a:chExt cx="1046700" cy="1046700"/>
              </a:xfrm>
            </p:grpSpPr>
            <p:sp>
              <p:nvSpPr>
                <p:cNvPr id="1123" name="Google Shape;1123;p10"/>
                <p:cNvSpPr/>
                <p:nvPr/>
              </p:nvSpPr>
              <p:spPr>
                <a:xfrm>
                  <a:off x="764100" y="3623300"/>
                  <a:ext cx="1046700" cy="10467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0"/>
                <p:cNvSpPr/>
                <p:nvPr/>
              </p:nvSpPr>
              <p:spPr>
                <a:xfrm>
                  <a:off x="922769" y="3781968"/>
                  <a:ext cx="729300" cy="729300"/>
                </a:xfrm>
                <a:prstGeom prst="ellipse">
                  <a:avLst/>
                </a:prstGeom>
                <a:solidFill>
                  <a:srgbClr val="D8B8FF">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10"/>
              <p:cNvGrpSpPr/>
              <p:nvPr/>
            </p:nvGrpSpPr>
            <p:grpSpPr>
              <a:xfrm>
                <a:off x="4155315" y="-891976"/>
                <a:ext cx="522826" cy="2613070"/>
                <a:chOff x="2447534" y="1219291"/>
                <a:chExt cx="478297" cy="2390513"/>
              </a:xfrm>
            </p:grpSpPr>
            <p:grpSp>
              <p:nvGrpSpPr>
                <p:cNvPr id="1126" name="Google Shape;1126;p10"/>
                <p:cNvGrpSpPr/>
                <p:nvPr/>
              </p:nvGrpSpPr>
              <p:grpSpPr>
                <a:xfrm>
                  <a:off x="2447534" y="1219291"/>
                  <a:ext cx="478297" cy="2390513"/>
                  <a:chOff x="2447534" y="1219291"/>
                  <a:chExt cx="478297" cy="2390513"/>
                </a:xfrm>
              </p:grpSpPr>
              <p:grpSp>
                <p:nvGrpSpPr>
                  <p:cNvPr id="1127" name="Google Shape;1127;p10"/>
                  <p:cNvGrpSpPr/>
                  <p:nvPr/>
                </p:nvGrpSpPr>
                <p:grpSpPr>
                  <a:xfrm>
                    <a:off x="2447534" y="2971595"/>
                    <a:ext cx="478297" cy="638209"/>
                    <a:chOff x="2447534" y="3081786"/>
                    <a:chExt cx="478297" cy="638209"/>
                  </a:xfrm>
                </p:grpSpPr>
                <p:sp>
                  <p:nvSpPr>
                    <p:cNvPr id="1128" name="Google Shape;1128;p10"/>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10"/>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10"/>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31" name="Google Shape;1131;p10"/>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2" name="Google Shape;1132;p10"/>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med" w="med" type="none"/>
                  <a:tailEnd len="med" w="med" type="none"/>
                </a:ln>
              </p:spPr>
            </p:sp>
            <p:sp>
              <p:nvSpPr>
                <p:cNvPr id="1133" name="Google Shape;1133;p10"/>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med" w="med" type="none"/>
                  <a:tailEnd len="med" w="med" type="none"/>
                </a:ln>
              </p:spPr>
            </p:sp>
          </p:grpSp>
        </p:grpSp>
        <p:grpSp>
          <p:nvGrpSpPr>
            <p:cNvPr id="1134" name="Google Shape;1134;p10"/>
            <p:cNvGrpSpPr/>
            <p:nvPr/>
          </p:nvGrpSpPr>
          <p:grpSpPr>
            <a:xfrm>
              <a:off x="7811773" y="-2"/>
              <a:ext cx="492189" cy="1837864"/>
              <a:chOff x="5194218" y="-536312"/>
              <a:chExt cx="522827" cy="1952267"/>
            </a:xfrm>
          </p:grpSpPr>
          <p:grpSp>
            <p:nvGrpSpPr>
              <p:cNvPr id="1135" name="Google Shape;1135;p10"/>
              <p:cNvGrpSpPr/>
              <p:nvPr/>
            </p:nvGrpSpPr>
            <p:grpSpPr>
              <a:xfrm>
                <a:off x="5194218" y="893129"/>
                <a:ext cx="522827" cy="522827"/>
                <a:chOff x="764100" y="3623300"/>
                <a:chExt cx="1046700" cy="1046700"/>
              </a:xfrm>
            </p:grpSpPr>
            <p:sp>
              <p:nvSpPr>
                <p:cNvPr id="1136" name="Google Shape;1136;p10"/>
                <p:cNvSpPr/>
                <p:nvPr/>
              </p:nvSpPr>
              <p:spPr>
                <a:xfrm>
                  <a:off x="764100" y="3623300"/>
                  <a:ext cx="1046700" cy="10467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0"/>
                <p:cNvSpPr/>
                <p:nvPr/>
              </p:nvSpPr>
              <p:spPr>
                <a:xfrm>
                  <a:off x="922769" y="3781968"/>
                  <a:ext cx="729300" cy="729300"/>
                </a:xfrm>
                <a:prstGeom prst="ellipse">
                  <a:avLst/>
                </a:prstGeom>
                <a:solidFill>
                  <a:srgbClr val="FF8900">
                    <a:alpha val="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10"/>
              <p:cNvGrpSpPr/>
              <p:nvPr/>
            </p:nvGrpSpPr>
            <p:grpSpPr>
              <a:xfrm>
                <a:off x="5371921" y="-536312"/>
                <a:ext cx="182209" cy="1814066"/>
                <a:chOff x="3305183" y="1663032"/>
                <a:chExt cx="166690" cy="1659561"/>
              </a:xfrm>
            </p:grpSpPr>
            <p:grpSp>
              <p:nvGrpSpPr>
                <p:cNvPr id="1139" name="Google Shape;1139;p10"/>
                <p:cNvGrpSpPr/>
                <p:nvPr/>
              </p:nvGrpSpPr>
              <p:grpSpPr>
                <a:xfrm>
                  <a:off x="3305183" y="1663032"/>
                  <a:ext cx="166690" cy="1659561"/>
                  <a:chOff x="3305183" y="1663032"/>
                  <a:chExt cx="166690" cy="1659561"/>
                </a:xfrm>
              </p:grpSpPr>
              <p:grpSp>
                <p:nvGrpSpPr>
                  <p:cNvPr id="1140" name="Google Shape;1140;p10"/>
                  <p:cNvGrpSpPr/>
                  <p:nvPr/>
                </p:nvGrpSpPr>
                <p:grpSpPr>
                  <a:xfrm>
                    <a:off x="3305183" y="2971595"/>
                    <a:ext cx="166690" cy="350998"/>
                    <a:chOff x="3305183" y="3146560"/>
                    <a:chExt cx="166690" cy="350998"/>
                  </a:xfrm>
                </p:grpSpPr>
                <p:sp>
                  <p:nvSpPr>
                    <p:cNvPr id="1141" name="Google Shape;1141;p1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1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1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44" name="Google Shape;1144;p10"/>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1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med" w="med" type="none"/>
                  <a:tailEnd len="med" w="med" type="none"/>
                </a:ln>
              </p:spPr>
            </p:sp>
          </p:grpSp>
        </p:grpSp>
        <p:grpSp>
          <p:nvGrpSpPr>
            <p:cNvPr id="1146" name="Google Shape;1146;p10"/>
            <p:cNvGrpSpPr/>
            <p:nvPr/>
          </p:nvGrpSpPr>
          <p:grpSpPr>
            <a:xfrm>
              <a:off x="8018879" y="-29"/>
              <a:ext cx="810166" cy="4470272"/>
              <a:chOff x="7824797" y="-1724181"/>
              <a:chExt cx="860597" cy="4748536"/>
            </a:xfrm>
          </p:grpSpPr>
          <p:grpSp>
            <p:nvGrpSpPr>
              <p:cNvPr id="1147" name="Google Shape;1147;p10"/>
              <p:cNvGrpSpPr/>
              <p:nvPr/>
            </p:nvGrpSpPr>
            <p:grpSpPr>
              <a:xfrm>
                <a:off x="7824797" y="1891931"/>
                <a:ext cx="860597" cy="1132425"/>
                <a:chOff x="764100" y="3623300"/>
                <a:chExt cx="1046700" cy="1046700"/>
              </a:xfrm>
            </p:grpSpPr>
            <p:sp>
              <p:nvSpPr>
                <p:cNvPr id="1148" name="Google Shape;1148;p10"/>
                <p:cNvSpPr/>
                <p:nvPr/>
              </p:nvSpPr>
              <p:spPr>
                <a:xfrm>
                  <a:off x="764100" y="3623300"/>
                  <a:ext cx="1046700" cy="10467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0"/>
                <p:cNvSpPr/>
                <p:nvPr/>
              </p:nvSpPr>
              <p:spPr>
                <a:xfrm>
                  <a:off x="922769" y="3781968"/>
                  <a:ext cx="729300" cy="729300"/>
                </a:xfrm>
                <a:prstGeom prst="ellipse">
                  <a:avLst/>
                </a:prstGeom>
                <a:solidFill>
                  <a:srgbClr val="10A3FF">
                    <a:alpha val="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p10"/>
              <p:cNvGrpSpPr/>
              <p:nvPr/>
            </p:nvGrpSpPr>
            <p:grpSpPr>
              <a:xfrm>
                <a:off x="8100547" y="-1724181"/>
                <a:ext cx="300376" cy="4529867"/>
                <a:chOff x="3792712" y="-322375"/>
                <a:chExt cx="274793" cy="4144055"/>
              </a:xfrm>
            </p:grpSpPr>
            <p:grpSp>
              <p:nvGrpSpPr>
                <p:cNvPr id="1151" name="Google Shape;1151;p10"/>
                <p:cNvGrpSpPr/>
                <p:nvPr/>
              </p:nvGrpSpPr>
              <p:grpSpPr>
                <a:xfrm>
                  <a:off x="3792712" y="-322375"/>
                  <a:ext cx="274793" cy="4144055"/>
                  <a:chOff x="3792712" y="-322375"/>
                  <a:chExt cx="274793" cy="4144055"/>
                </a:xfrm>
              </p:grpSpPr>
              <p:grpSp>
                <p:nvGrpSpPr>
                  <p:cNvPr id="1152" name="Google Shape;1152;p10"/>
                  <p:cNvGrpSpPr/>
                  <p:nvPr/>
                </p:nvGrpSpPr>
                <p:grpSpPr>
                  <a:xfrm>
                    <a:off x="3792712" y="2971595"/>
                    <a:ext cx="274793" cy="850085"/>
                    <a:chOff x="3792712" y="2879468"/>
                    <a:chExt cx="274793" cy="850085"/>
                  </a:xfrm>
                </p:grpSpPr>
                <p:sp>
                  <p:nvSpPr>
                    <p:cNvPr id="1153" name="Google Shape;1153;p10"/>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10"/>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10"/>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56" name="Google Shape;1156;p10"/>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7" name="Google Shape;1157;p10"/>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med" w="med" type="none"/>
                  <a:tailEnd len="med" w="med" type="none"/>
                </a:ln>
              </p:spPr>
            </p:sp>
            <p:sp>
              <p:nvSpPr>
                <p:cNvPr id="1158" name="Google Shape;1158;p10"/>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med" w="med" type="none"/>
                  <a:tailEnd len="med" w="med" type="none"/>
                </a:ln>
              </p:spPr>
            </p:sp>
          </p:grpSp>
        </p:grpSp>
        <p:grpSp>
          <p:nvGrpSpPr>
            <p:cNvPr id="1159" name="Google Shape;1159;p10"/>
            <p:cNvGrpSpPr/>
            <p:nvPr/>
          </p:nvGrpSpPr>
          <p:grpSpPr>
            <a:xfrm>
              <a:off x="7184797" y="-17"/>
              <a:ext cx="985363" cy="3905971"/>
              <a:chOff x="1192601" y="-1724180"/>
              <a:chExt cx="1046700" cy="4149108"/>
            </a:xfrm>
          </p:grpSpPr>
          <p:grpSp>
            <p:nvGrpSpPr>
              <p:cNvPr id="1160" name="Google Shape;1160;p10"/>
              <p:cNvGrpSpPr/>
              <p:nvPr/>
            </p:nvGrpSpPr>
            <p:grpSpPr>
              <a:xfrm>
                <a:off x="1192601" y="1378228"/>
                <a:ext cx="1046700" cy="1046700"/>
                <a:chOff x="764100" y="3623300"/>
                <a:chExt cx="1046700" cy="1046700"/>
              </a:xfrm>
            </p:grpSpPr>
            <p:sp>
              <p:nvSpPr>
                <p:cNvPr id="1161" name="Google Shape;1161;p10"/>
                <p:cNvSpPr/>
                <p:nvPr/>
              </p:nvSpPr>
              <p:spPr>
                <a:xfrm>
                  <a:off x="764100" y="3623300"/>
                  <a:ext cx="1046700" cy="10467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0"/>
                <p:cNvSpPr/>
                <p:nvPr/>
              </p:nvSpPr>
              <p:spPr>
                <a:xfrm>
                  <a:off x="922769" y="3781968"/>
                  <a:ext cx="729300" cy="729300"/>
                </a:xfrm>
                <a:prstGeom prst="ellipse">
                  <a:avLst/>
                </a:prstGeom>
                <a:solidFill>
                  <a:srgbClr val="18ECFF">
                    <a:alpha val="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3" name="Google Shape;1163;p10"/>
              <p:cNvGrpSpPr/>
              <p:nvPr/>
            </p:nvGrpSpPr>
            <p:grpSpPr>
              <a:xfrm>
                <a:off x="1417979" y="-1724180"/>
                <a:ext cx="580390" cy="3855366"/>
                <a:chOff x="522260" y="372820"/>
                <a:chExt cx="530958" cy="3527002"/>
              </a:xfrm>
            </p:grpSpPr>
            <p:grpSp>
              <p:nvGrpSpPr>
                <p:cNvPr id="1164" name="Google Shape;1164;p10"/>
                <p:cNvGrpSpPr/>
                <p:nvPr/>
              </p:nvGrpSpPr>
              <p:grpSpPr>
                <a:xfrm>
                  <a:off x="522260" y="372820"/>
                  <a:ext cx="530958" cy="3527002"/>
                  <a:chOff x="522260" y="372820"/>
                  <a:chExt cx="530958" cy="3527002"/>
                </a:xfrm>
              </p:grpSpPr>
              <p:grpSp>
                <p:nvGrpSpPr>
                  <p:cNvPr id="1165" name="Google Shape;1165;p10"/>
                  <p:cNvGrpSpPr/>
                  <p:nvPr/>
                </p:nvGrpSpPr>
                <p:grpSpPr>
                  <a:xfrm>
                    <a:off x="522260" y="2971595"/>
                    <a:ext cx="530958" cy="928227"/>
                    <a:chOff x="522260" y="2971595"/>
                    <a:chExt cx="530958" cy="928227"/>
                  </a:xfrm>
                </p:grpSpPr>
                <p:sp>
                  <p:nvSpPr>
                    <p:cNvPr id="1166" name="Google Shape;1166;p10"/>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10"/>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10"/>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10"/>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70" name="Google Shape;1170;p10"/>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1" name="Google Shape;1171;p10"/>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med" w="med" type="none"/>
                  <a:tailEnd len="med" w="med" type="none"/>
                </a:ln>
              </p:spPr>
            </p:sp>
          </p:grpSp>
        </p:grpSp>
        <p:grpSp>
          <p:nvGrpSpPr>
            <p:cNvPr id="1172" name="Google Shape;1172;p10"/>
            <p:cNvGrpSpPr/>
            <p:nvPr/>
          </p:nvGrpSpPr>
          <p:grpSpPr>
            <a:xfrm>
              <a:off x="6196930" y="7"/>
              <a:ext cx="985363" cy="2629685"/>
              <a:chOff x="6010934" y="1"/>
              <a:chExt cx="1046700" cy="2793377"/>
            </a:xfrm>
          </p:grpSpPr>
          <p:grpSp>
            <p:nvGrpSpPr>
              <p:cNvPr id="1173" name="Google Shape;1173;p10"/>
              <p:cNvGrpSpPr/>
              <p:nvPr/>
            </p:nvGrpSpPr>
            <p:grpSpPr>
              <a:xfrm>
                <a:off x="6010934" y="1746678"/>
                <a:ext cx="1046700" cy="1046700"/>
                <a:chOff x="764100" y="3623300"/>
                <a:chExt cx="1046700" cy="1046700"/>
              </a:xfrm>
            </p:grpSpPr>
            <p:sp>
              <p:nvSpPr>
                <p:cNvPr id="1174" name="Google Shape;1174;p10"/>
                <p:cNvSpPr/>
                <p:nvPr/>
              </p:nvSpPr>
              <p:spPr>
                <a:xfrm>
                  <a:off x="764100" y="3623300"/>
                  <a:ext cx="1046700" cy="10467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0"/>
                <p:cNvSpPr/>
                <p:nvPr/>
              </p:nvSpPr>
              <p:spPr>
                <a:xfrm>
                  <a:off x="922769" y="3781968"/>
                  <a:ext cx="729300" cy="729300"/>
                </a:xfrm>
                <a:prstGeom prst="ellipse">
                  <a:avLst/>
                </a:prstGeom>
                <a:solidFill>
                  <a:srgbClr val="76DC35">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10"/>
              <p:cNvGrpSpPr/>
              <p:nvPr/>
            </p:nvGrpSpPr>
            <p:grpSpPr>
              <a:xfrm>
                <a:off x="6308747" y="1"/>
                <a:ext cx="441786" cy="2571886"/>
                <a:chOff x="1121941" y="1609666"/>
                <a:chExt cx="404159" cy="2352837"/>
              </a:xfrm>
            </p:grpSpPr>
            <p:grpSp>
              <p:nvGrpSpPr>
                <p:cNvPr id="1177" name="Google Shape;1177;p10"/>
                <p:cNvGrpSpPr/>
                <p:nvPr/>
              </p:nvGrpSpPr>
              <p:grpSpPr>
                <a:xfrm>
                  <a:off x="1121941" y="1609666"/>
                  <a:ext cx="404159" cy="2352837"/>
                  <a:chOff x="1121941" y="1609666"/>
                  <a:chExt cx="404159" cy="2352837"/>
                </a:xfrm>
              </p:grpSpPr>
              <p:grpSp>
                <p:nvGrpSpPr>
                  <p:cNvPr id="1178" name="Google Shape;1178;p10"/>
                  <p:cNvGrpSpPr/>
                  <p:nvPr/>
                </p:nvGrpSpPr>
                <p:grpSpPr>
                  <a:xfrm>
                    <a:off x="1121941" y="2971595"/>
                    <a:ext cx="404159" cy="990908"/>
                    <a:chOff x="1121941" y="2969319"/>
                    <a:chExt cx="404159" cy="990908"/>
                  </a:xfrm>
                </p:grpSpPr>
                <p:sp>
                  <p:nvSpPr>
                    <p:cNvPr id="1179" name="Google Shape;1179;p10"/>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10"/>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10"/>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10"/>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83" name="Google Shape;1183;p10"/>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4" name="Google Shape;1184;p10"/>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med" w="med" type="none"/>
                  <a:tailEnd len="med" w="med" type="none"/>
                </a:ln>
              </p:spPr>
            </p:sp>
            <p:sp>
              <p:nvSpPr>
                <p:cNvPr id="1185" name="Google Shape;1185;p10"/>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med" w="med" type="none"/>
                  <a:tailEnd len="med" w="med" type="none"/>
                </a:ln>
              </p:spPr>
            </p:sp>
            <p:sp>
              <p:nvSpPr>
                <p:cNvPr id="1186" name="Google Shape;1186;p10"/>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med" w="med" type="none"/>
                  <a:tailEnd len="med" w="med" type="none"/>
                </a:ln>
              </p:spPr>
            </p:sp>
            <p:sp>
              <p:nvSpPr>
                <p:cNvPr id="1187" name="Google Shape;1187;p10"/>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med" w="med" type="none"/>
                  <a:tailEnd len="med" w="med" type="none"/>
                </a:ln>
              </p:spPr>
            </p:sp>
          </p:grpSp>
        </p:grpSp>
        <p:grpSp>
          <p:nvGrpSpPr>
            <p:cNvPr id="1188" name="Google Shape;1188;p10"/>
            <p:cNvGrpSpPr/>
            <p:nvPr/>
          </p:nvGrpSpPr>
          <p:grpSpPr>
            <a:xfrm>
              <a:off x="7192739" y="3730341"/>
              <a:ext cx="148551" cy="170121"/>
              <a:chOff x="3462796" y="2555878"/>
              <a:chExt cx="157798" cy="180711"/>
            </a:xfrm>
          </p:grpSpPr>
          <p:sp>
            <p:nvSpPr>
              <p:cNvPr id="1189" name="Google Shape;1189;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1" name="Google Shape;1191;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95" name="Google Shape;1195;p10"/>
          <p:cNvGrpSpPr/>
          <p:nvPr/>
        </p:nvGrpSpPr>
        <p:grpSpPr>
          <a:xfrm>
            <a:off x="278809" y="823842"/>
            <a:ext cx="288376" cy="330267"/>
            <a:chOff x="3462796" y="2555878"/>
            <a:chExt cx="157798" cy="180711"/>
          </a:xfrm>
        </p:grpSpPr>
        <p:sp>
          <p:nvSpPr>
            <p:cNvPr id="1196" name="Google Shape;1196;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accent1"/>
              </a:buClr>
              <a:buSzPts val="3400"/>
              <a:buFont typeface="Amatic SC"/>
              <a:buNone/>
              <a:defRPr b="1" sz="3400">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b="1" sz="3400">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b="1" sz="3400">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b="1" sz="3400">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b="1" sz="3400">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b="1" sz="3400">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b="1" sz="3400">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b="1" sz="3400">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b="1" sz="34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indent="-381000" lvl="1" marL="9144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indent="-381000" lvl="2" marL="13716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indent="-381000" lvl="3" marL="18288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indent="-381000" lvl="4" marL="2286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indent="-381000" lvl="5" marL="27432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indent="-381000" lvl="6" marL="32004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indent="-381000" lvl="7" marL="36576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indent="-381000" lvl="8" marL="41148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p:txBody>
      </p:sp>
      <p:sp>
        <p:nvSpPr>
          <p:cNvPr id="8" name="Google Shape;8;p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lvl="0" rtl="0" algn="r">
              <a:buNone/>
              <a:defRPr sz="1500">
                <a:solidFill>
                  <a:schemeClr val="dk1"/>
                </a:solidFill>
                <a:latin typeface="Amatic SC"/>
                <a:ea typeface="Amatic SC"/>
                <a:cs typeface="Amatic SC"/>
                <a:sym typeface="Amatic SC"/>
              </a:defRPr>
            </a:lvl1pPr>
            <a:lvl2pPr lvl="1" rtl="0" algn="r">
              <a:buNone/>
              <a:defRPr sz="1500">
                <a:solidFill>
                  <a:schemeClr val="dk1"/>
                </a:solidFill>
                <a:latin typeface="Amatic SC"/>
                <a:ea typeface="Amatic SC"/>
                <a:cs typeface="Amatic SC"/>
                <a:sym typeface="Amatic SC"/>
              </a:defRPr>
            </a:lvl2pPr>
            <a:lvl3pPr lvl="2" rtl="0" algn="r">
              <a:buNone/>
              <a:defRPr sz="1500">
                <a:solidFill>
                  <a:schemeClr val="dk1"/>
                </a:solidFill>
                <a:latin typeface="Amatic SC"/>
                <a:ea typeface="Amatic SC"/>
                <a:cs typeface="Amatic SC"/>
                <a:sym typeface="Amatic SC"/>
              </a:defRPr>
            </a:lvl3pPr>
            <a:lvl4pPr lvl="3" rtl="0" algn="r">
              <a:buNone/>
              <a:defRPr sz="1500">
                <a:solidFill>
                  <a:schemeClr val="dk1"/>
                </a:solidFill>
                <a:latin typeface="Amatic SC"/>
                <a:ea typeface="Amatic SC"/>
                <a:cs typeface="Amatic SC"/>
                <a:sym typeface="Amatic SC"/>
              </a:defRPr>
            </a:lvl4pPr>
            <a:lvl5pPr lvl="4" rtl="0" algn="r">
              <a:buNone/>
              <a:defRPr sz="1500">
                <a:solidFill>
                  <a:schemeClr val="dk1"/>
                </a:solidFill>
                <a:latin typeface="Amatic SC"/>
                <a:ea typeface="Amatic SC"/>
                <a:cs typeface="Amatic SC"/>
                <a:sym typeface="Amatic SC"/>
              </a:defRPr>
            </a:lvl5pPr>
            <a:lvl6pPr lvl="5" rtl="0" algn="r">
              <a:buNone/>
              <a:defRPr sz="1500">
                <a:solidFill>
                  <a:schemeClr val="dk1"/>
                </a:solidFill>
                <a:latin typeface="Amatic SC"/>
                <a:ea typeface="Amatic SC"/>
                <a:cs typeface="Amatic SC"/>
                <a:sym typeface="Amatic SC"/>
              </a:defRPr>
            </a:lvl6pPr>
            <a:lvl7pPr lvl="6" rtl="0" algn="r">
              <a:buNone/>
              <a:defRPr sz="1500">
                <a:solidFill>
                  <a:schemeClr val="dk1"/>
                </a:solidFill>
                <a:latin typeface="Amatic SC"/>
                <a:ea typeface="Amatic SC"/>
                <a:cs typeface="Amatic SC"/>
                <a:sym typeface="Amatic SC"/>
              </a:defRPr>
            </a:lvl7pPr>
            <a:lvl8pPr lvl="7" rtl="0" algn="r">
              <a:buNone/>
              <a:defRPr sz="1500">
                <a:solidFill>
                  <a:schemeClr val="dk1"/>
                </a:solidFill>
                <a:latin typeface="Amatic SC"/>
                <a:ea typeface="Amatic SC"/>
                <a:cs typeface="Amatic SC"/>
                <a:sym typeface="Amatic SC"/>
              </a:defRPr>
            </a:lvl8pPr>
            <a:lvl9pPr lvl="8" rtl="0" algn="r">
              <a:buNone/>
              <a:defRPr sz="1500">
                <a:solidFill>
                  <a:schemeClr val="dk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ocs.google.com/document/d/1xuUtMpxQvEdgp_2UkgFyxl-Z39DaD_FK3hsSZGBXckE/edit?usp=sharing"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cs.google.com/document/d/1t0boDDVTfHKxeykEwpv4bojJ0LfDq9S44mrZvUlZg1I/edit?usp=sharing"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document/d/1t0boDDVTfHKxeykEwpv4bojJ0LfDq9S44mrZvUlZg1I/edit?usp=sharing" TargetMode="External"/><Relationship Id="rId4" Type="http://schemas.openxmlformats.org/officeDocument/2006/relationships/image" Target="../media/image1.pn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curriculum.gov.bc.ca/sites/curriculum.gov.bc.ca/files/pdf/assessment/a-framework-for-classroom-assessment.pdf" TargetMode="External"/><Relationship Id="rId4" Type="http://schemas.openxmlformats.org/officeDocument/2006/relationships/hyperlink" Target="https://www.chronicle.com/article/the-redefinition-of-rigor?utm_source=Iterable&amp;utm_medium=email&amp;utm_campaign=campaign_3977178_nl_Academe-Today_date_20220330&amp;cid=at&amp;source=ams&amp;sourceid=" TargetMode="External"/><Relationship Id="rId5"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hyperlink" Target="https://www.chronicle.com/article/the-redefinition-of-rigor?utm_source=Iterable&amp;utm_medium=email&amp;utm_campaign=campaign_3977178_nl_Academe-Today_date_20220330&amp;cid=at&amp;source=ams&amp;sourceid="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google.com/document/d/1uL_FEUzQHLFFa8C-fF_p3J05YORBqso5aXQ-Bl5KL80/edit?usp=sharin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5" name="Shape 2215"/>
        <p:cNvGrpSpPr/>
        <p:nvPr/>
      </p:nvGrpSpPr>
      <p:grpSpPr>
        <a:xfrm>
          <a:off x="0" y="0"/>
          <a:ext cx="0" cy="0"/>
          <a:chOff x="0" y="0"/>
          <a:chExt cx="0" cy="0"/>
        </a:xfrm>
      </p:grpSpPr>
      <p:sp>
        <p:nvSpPr>
          <p:cNvPr id="2216" name="Google Shape;2216;p19"/>
          <p:cNvSpPr txBox="1"/>
          <p:nvPr>
            <p:ph type="ctrTitle"/>
          </p:nvPr>
        </p:nvSpPr>
        <p:spPr>
          <a:xfrm>
            <a:off x="855300" y="3382225"/>
            <a:ext cx="7433400" cy="810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Self-Determination Theory and Pandemic Era Instruction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4" name="Shape 2294"/>
        <p:cNvGrpSpPr/>
        <p:nvPr/>
      </p:nvGrpSpPr>
      <p:grpSpPr>
        <a:xfrm>
          <a:off x="0" y="0"/>
          <a:ext cx="0" cy="0"/>
          <a:chOff x="0" y="0"/>
          <a:chExt cx="0" cy="0"/>
        </a:xfrm>
      </p:grpSpPr>
      <p:sp>
        <p:nvSpPr>
          <p:cNvPr id="2295" name="Google Shape;2295;p28"/>
          <p:cNvSpPr txBox="1"/>
          <p:nvPr>
            <p:ph idx="1" type="body"/>
          </p:nvPr>
        </p:nvSpPr>
        <p:spPr>
          <a:xfrm>
            <a:off x="117975" y="896450"/>
            <a:ext cx="6396600" cy="6591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b="1" lang="en" sz="3500">
                <a:latin typeface="Encode Sans Semi Condensed"/>
                <a:ea typeface="Encode Sans Semi Condensed"/>
                <a:cs typeface="Encode Sans Semi Condensed"/>
                <a:sym typeface="Encode Sans Semi Condensed"/>
              </a:rPr>
              <a:t>What’s wrong with this rubric?</a:t>
            </a:r>
            <a:endParaRPr b="1" sz="3500">
              <a:latin typeface="Encode Sans Semi Condensed"/>
              <a:ea typeface="Encode Sans Semi Condensed"/>
              <a:cs typeface="Encode Sans Semi Condensed"/>
              <a:sym typeface="Encode Sans Semi Condensed"/>
            </a:endParaRPr>
          </a:p>
        </p:txBody>
      </p:sp>
      <p:graphicFrame>
        <p:nvGraphicFramePr>
          <p:cNvPr id="2296" name="Google Shape;2296;p28"/>
          <p:cNvGraphicFramePr/>
          <p:nvPr/>
        </p:nvGraphicFramePr>
        <p:xfrm>
          <a:off x="160700" y="1859625"/>
          <a:ext cx="3000000" cy="3000000"/>
        </p:xfrm>
        <a:graphic>
          <a:graphicData uri="http://schemas.openxmlformats.org/drawingml/2006/table">
            <a:tbl>
              <a:tblPr>
                <a:noFill/>
                <a:tableStyleId>{52CD8CD5-5181-4448-9B02-AD78D14FFC0F}</a:tableStyleId>
              </a:tblPr>
              <a:tblGrid>
                <a:gridCol w="1210150"/>
                <a:gridCol w="1303650"/>
                <a:gridCol w="1303650"/>
                <a:gridCol w="1303650"/>
                <a:gridCol w="929600"/>
              </a:tblGrid>
              <a:tr h="299500">
                <a:tc>
                  <a:txBody>
                    <a:bodyPr/>
                    <a:lstStyle/>
                    <a:p>
                      <a:pPr indent="0" lvl="0" marL="0" rtl="0" algn="ctr">
                        <a:spcBef>
                          <a:spcPts val="0"/>
                        </a:spcBef>
                        <a:spcAft>
                          <a:spcPts val="0"/>
                        </a:spcAft>
                        <a:buNone/>
                      </a:pPr>
                      <a:r>
                        <a:t/>
                      </a:r>
                      <a:endParaRPr b="1" sz="1000"/>
                    </a:p>
                  </a:txBody>
                  <a:tcPr marT="91425" marB="91425" marR="91425" marL="91425" anchor="ctr"/>
                </a:tc>
                <a:tc>
                  <a:txBody>
                    <a:bodyPr/>
                    <a:lstStyle/>
                    <a:p>
                      <a:pPr indent="0" lvl="0" marL="0" rtl="0" algn="ctr">
                        <a:spcBef>
                          <a:spcPts val="0"/>
                        </a:spcBef>
                        <a:spcAft>
                          <a:spcPts val="0"/>
                        </a:spcAft>
                        <a:buNone/>
                      </a:pPr>
                      <a:r>
                        <a:rPr b="1" lang="en" sz="1000"/>
                        <a:t>Excellent</a:t>
                      </a:r>
                      <a:endParaRPr b="1" sz="1000"/>
                    </a:p>
                  </a:txBody>
                  <a:tcPr marT="91425" marB="91425" marR="91425" marL="91425" anchor="ctr"/>
                </a:tc>
                <a:tc>
                  <a:txBody>
                    <a:bodyPr/>
                    <a:lstStyle/>
                    <a:p>
                      <a:pPr indent="0" lvl="0" marL="0" rtl="0" algn="ctr">
                        <a:spcBef>
                          <a:spcPts val="0"/>
                        </a:spcBef>
                        <a:spcAft>
                          <a:spcPts val="0"/>
                        </a:spcAft>
                        <a:buNone/>
                      </a:pPr>
                      <a:r>
                        <a:rPr b="1" lang="en" sz="1000"/>
                        <a:t>Satisfactory</a:t>
                      </a:r>
                      <a:endParaRPr b="1" sz="1000"/>
                    </a:p>
                  </a:txBody>
                  <a:tcPr marT="91425" marB="91425" marR="91425" marL="91425" anchor="ctr"/>
                </a:tc>
                <a:tc>
                  <a:txBody>
                    <a:bodyPr/>
                    <a:lstStyle/>
                    <a:p>
                      <a:pPr indent="0" lvl="0" marL="0" rtl="0" algn="ctr">
                        <a:spcBef>
                          <a:spcPts val="0"/>
                        </a:spcBef>
                        <a:spcAft>
                          <a:spcPts val="0"/>
                        </a:spcAft>
                        <a:buNone/>
                      </a:pPr>
                      <a:r>
                        <a:rPr b="1" lang="en" sz="1000"/>
                        <a:t>Unsatisfactory</a:t>
                      </a:r>
                      <a:endParaRPr b="1" sz="1000"/>
                    </a:p>
                  </a:txBody>
                  <a:tcPr marT="91425" marB="91425" marR="91425" marL="91425" anchor="ctr"/>
                </a:tc>
                <a:tc>
                  <a:txBody>
                    <a:bodyPr/>
                    <a:lstStyle/>
                    <a:p>
                      <a:pPr indent="0" lvl="0" marL="0" rtl="0" algn="ctr">
                        <a:spcBef>
                          <a:spcPts val="0"/>
                        </a:spcBef>
                        <a:spcAft>
                          <a:spcPts val="0"/>
                        </a:spcAft>
                        <a:buNone/>
                      </a:pPr>
                      <a:r>
                        <a:rPr b="1" lang="en" sz="1000"/>
                        <a:t>Points</a:t>
                      </a:r>
                      <a:endParaRPr b="1" sz="1000"/>
                    </a:p>
                  </a:txBody>
                  <a:tcPr marT="91425" marB="91425" marR="91425" marL="91425" anchor="ctr"/>
                </a:tc>
              </a:tr>
              <a:tr h="653500">
                <a:tc>
                  <a:txBody>
                    <a:bodyPr/>
                    <a:lstStyle/>
                    <a:p>
                      <a:pPr indent="0" lvl="0" marL="0" marR="0" rtl="0" algn="l">
                        <a:lnSpc>
                          <a:spcPct val="100000"/>
                        </a:lnSpc>
                        <a:spcBef>
                          <a:spcPts val="0"/>
                        </a:spcBef>
                        <a:spcAft>
                          <a:spcPts val="0"/>
                        </a:spcAft>
                        <a:buNone/>
                      </a:pPr>
                      <a:r>
                        <a:rPr b="1" lang="en" sz="1000"/>
                        <a:t>Assignment criteria</a:t>
                      </a:r>
                      <a:endParaRPr b="1" sz="10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All criteria were met with critical thinking.</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Some criteria was not met or it was lacking critical thinking.</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Criteria were not met and there was insufficient critical thinking.</a:t>
                      </a:r>
                      <a:endParaRPr sz="900"/>
                    </a:p>
                  </a:txBody>
                  <a:tcPr marT="91425" marB="91425" marR="91425" marL="91425" anchor="ctr"/>
                </a:tc>
                <a:tc>
                  <a:txBody>
                    <a:bodyPr/>
                    <a:lstStyle/>
                    <a:p>
                      <a:pPr indent="0" lvl="0" marL="0" rtl="0" algn="ctr">
                        <a:spcBef>
                          <a:spcPts val="0"/>
                        </a:spcBef>
                        <a:spcAft>
                          <a:spcPts val="0"/>
                        </a:spcAft>
                        <a:buNone/>
                      </a:pPr>
                      <a:r>
                        <a:rPr lang="en" sz="1000"/>
                        <a:t>_______/5</a:t>
                      </a:r>
                      <a:endParaRPr sz="1000"/>
                    </a:p>
                  </a:txBody>
                  <a:tcPr marT="91425" marB="91425" marR="91425" marL="91425" anchor="ctr"/>
                </a:tc>
              </a:tr>
              <a:tr h="571525">
                <a:tc>
                  <a:txBody>
                    <a:bodyPr/>
                    <a:lstStyle/>
                    <a:p>
                      <a:pPr indent="0" lvl="0" marL="0" marR="0" rtl="0" algn="l">
                        <a:lnSpc>
                          <a:spcPct val="100000"/>
                        </a:lnSpc>
                        <a:spcBef>
                          <a:spcPts val="0"/>
                        </a:spcBef>
                        <a:spcAft>
                          <a:spcPts val="0"/>
                        </a:spcAft>
                        <a:buNone/>
                      </a:pPr>
                      <a:r>
                        <a:rPr b="1" lang="en" sz="1000"/>
                        <a:t>Timeliness</a:t>
                      </a:r>
                      <a:endParaRPr b="1" sz="10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On-time.</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One or two days late.</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Three or more days late.</a:t>
                      </a:r>
                      <a:endParaRPr sz="900"/>
                    </a:p>
                  </a:txBody>
                  <a:tcPr marT="91425" marB="91425" marR="91425" marL="91425" anchor="ctr"/>
                </a:tc>
                <a:tc>
                  <a:txBody>
                    <a:bodyPr/>
                    <a:lstStyle/>
                    <a:p>
                      <a:pPr indent="0" lvl="0" marL="0" rtl="0" algn="ctr">
                        <a:spcBef>
                          <a:spcPts val="0"/>
                        </a:spcBef>
                        <a:spcAft>
                          <a:spcPts val="0"/>
                        </a:spcAft>
                        <a:buNone/>
                      </a:pPr>
                      <a:r>
                        <a:rPr lang="en" sz="1000"/>
                        <a:t>_______/5</a:t>
                      </a:r>
                      <a:endParaRPr sz="1000"/>
                    </a:p>
                  </a:txBody>
                  <a:tcPr marT="91425" marB="91425" marR="91425" marL="91425" anchor="ctr"/>
                </a:tc>
              </a:tr>
              <a:tr h="776025">
                <a:tc>
                  <a:txBody>
                    <a:bodyPr/>
                    <a:lstStyle/>
                    <a:p>
                      <a:pPr indent="0" lvl="0" marL="0" marR="0" rtl="0" algn="l">
                        <a:lnSpc>
                          <a:spcPct val="100000"/>
                        </a:lnSpc>
                        <a:spcBef>
                          <a:spcPts val="0"/>
                        </a:spcBef>
                        <a:spcAft>
                          <a:spcPts val="0"/>
                        </a:spcAft>
                        <a:buNone/>
                      </a:pPr>
                      <a:r>
                        <a:rPr b="1" lang="en" sz="1000"/>
                        <a:t>Professionalism</a:t>
                      </a:r>
                      <a:endParaRPr b="1" sz="10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Submission was neat and complete with adequate scholarly references.</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Submission was sloppy, incomplete or was missing scholarly references.</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Submission was sloppy, incomplete and missing scholarly references.</a:t>
                      </a:r>
                      <a:endParaRPr sz="900"/>
                    </a:p>
                  </a:txBody>
                  <a:tcPr marT="91425" marB="91425" marR="91425" marL="91425" anchor="ctr"/>
                </a:tc>
                <a:tc>
                  <a:txBody>
                    <a:bodyPr/>
                    <a:lstStyle/>
                    <a:p>
                      <a:pPr indent="0" lvl="0" marL="0" rtl="0" algn="ctr">
                        <a:spcBef>
                          <a:spcPts val="0"/>
                        </a:spcBef>
                        <a:spcAft>
                          <a:spcPts val="0"/>
                        </a:spcAft>
                        <a:buNone/>
                      </a:pPr>
                      <a:r>
                        <a:rPr lang="en" sz="1000"/>
                        <a:t>_______/5</a:t>
                      </a:r>
                      <a:endParaRPr/>
                    </a:p>
                  </a:txBody>
                  <a:tcPr marT="91425" marB="91425" marR="91425" marL="91425" anchor="ctr"/>
                </a:tc>
              </a:tr>
              <a:tr h="309675">
                <a:tc gridSpan="5">
                  <a:txBody>
                    <a:bodyPr/>
                    <a:lstStyle/>
                    <a:p>
                      <a:pPr indent="0" lvl="0" marL="5143500" rtl="0" algn="ctr">
                        <a:spcBef>
                          <a:spcPts val="0"/>
                        </a:spcBef>
                        <a:spcAft>
                          <a:spcPts val="0"/>
                        </a:spcAft>
                        <a:buNone/>
                      </a:pPr>
                      <a:r>
                        <a:rPr lang="en" sz="1000"/>
                        <a:t>______/15</a:t>
                      </a:r>
                      <a:endParaRPr sz="1000"/>
                    </a:p>
                  </a:txBody>
                  <a:tcPr marT="91425" marB="91425" marR="91425" marL="91425" anchor="ctr"/>
                </a:tc>
                <a:tc hMerge="1"/>
                <a:tc hMerge="1"/>
                <a:tc hMerge="1"/>
                <a:tc hMerge="1"/>
              </a:tr>
            </a:tbl>
          </a:graphicData>
        </a:graphic>
      </p:graphicFrame>
      <p:sp>
        <p:nvSpPr>
          <p:cNvPr id="2297" name="Google Shape;2297;p28"/>
          <p:cNvSpPr txBox="1"/>
          <p:nvPr/>
        </p:nvSpPr>
        <p:spPr>
          <a:xfrm>
            <a:off x="-10150" y="0"/>
            <a:ext cx="63924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Draft </a:t>
            </a:r>
            <a:r>
              <a:rPr lang="en">
                <a:solidFill>
                  <a:schemeClr val="dk1"/>
                </a:solidFill>
                <a:latin typeface="Encode Sans Semi Condensed Light"/>
                <a:ea typeface="Encode Sans Semi Condensed Light"/>
                <a:cs typeface="Encode Sans Semi Condensed Light"/>
                <a:sym typeface="Encode Sans Semi Condensed Light"/>
              </a:rPr>
              <a:t>a rubric that allows for flexibility in how learning outcome mastery is demonstrated.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1" name="Shape 2301"/>
        <p:cNvGrpSpPr/>
        <p:nvPr/>
      </p:nvGrpSpPr>
      <p:grpSpPr>
        <a:xfrm>
          <a:off x="0" y="0"/>
          <a:ext cx="0" cy="0"/>
          <a:chOff x="0" y="0"/>
          <a:chExt cx="0" cy="0"/>
        </a:xfrm>
      </p:grpSpPr>
      <p:sp>
        <p:nvSpPr>
          <p:cNvPr id="2302" name="Google Shape;2302;p29"/>
          <p:cNvSpPr txBox="1"/>
          <p:nvPr>
            <p:ph idx="1" type="body"/>
          </p:nvPr>
        </p:nvSpPr>
        <p:spPr>
          <a:xfrm>
            <a:off x="117975" y="896450"/>
            <a:ext cx="6396600" cy="6591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b="1" lang="en" sz="3500">
                <a:latin typeface="Encode Sans Semi Condensed"/>
                <a:ea typeface="Encode Sans Semi Condensed"/>
                <a:cs typeface="Encode Sans Semi Condensed"/>
                <a:sym typeface="Encode Sans Semi Condensed"/>
              </a:rPr>
              <a:t>What’s wrong with this rubric?</a:t>
            </a:r>
            <a:endParaRPr b="1" sz="3500">
              <a:latin typeface="Encode Sans Semi Condensed"/>
              <a:ea typeface="Encode Sans Semi Condensed"/>
              <a:cs typeface="Encode Sans Semi Condensed"/>
              <a:sym typeface="Encode Sans Semi Condensed"/>
            </a:endParaRPr>
          </a:p>
        </p:txBody>
      </p:sp>
      <p:graphicFrame>
        <p:nvGraphicFramePr>
          <p:cNvPr id="2303" name="Google Shape;2303;p29"/>
          <p:cNvGraphicFramePr/>
          <p:nvPr/>
        </p:nvGraphicFramePr>
        <p:xfrm>
          <a:off x="160700" y="1859625"/>
          <a:ext cx="3000000" cy="3000000"/>
        </p:xfrm>
        <a:graphic>
          <a:graphicData uri="http://schemas.openxmlformats.org/drawingml/2006/table">
            <a:tbl>
              <a:tblPr>
                <a:noFill/>
                <a:tableStyleId>{52CD8CD5-5181-4448-9B02-AD78D14FFC0F}</a:tableStyleId>
              </a:tblPr>
              <a:tblGrid>
                <a:gridCol w="1048875"/>
                <a:gridCol w="1438475"/>
                <a:gridCol w="1406700"/>
                <a:gridCol w="1400625"/>
                <a:gridCol w="870750"/>
              </a:tblGrid>
              <a:tr h="299500">
                <a:tc>
                  <a:txBody>
                    <a:bodyPr/>
                    <a:lstStyle/>
                    <a:p>
                      <a:pPr indent="0" lvl="0" marL="0" rtl="0" algn="ctr">
                        <a:spcBef>
                          <a:spcPts val="0"/>
                        </a:spcBef>
                        <a:spcAft>
                          <a:spcPts val="0"/>
                        </a:spcAft>
                        <a:buNone/>
                      </a:pPr>
                      <a:r>
                        <a:t/>
                      </a:r>
                      <a:endParaRPr b="1" sz="1000"/>
                    </a:p>
                  </a:txBody>
                  <a:tcPr marT="91425" marB="91425" marR="91425" marL="91425" anchor="ctr"/>
                </a:tc>
                <a:tc>
                  <a:txBody>
                    <a:bodyPr/>
                    <a:lstStyle/>
                    <a:p>
                      <a:pPr indent="0" lvl="0" marL="0" rtl="0" algn="ctr">
                        <a:spcBef>
                          <a:spcPts val="0"/>
                        </a:spcBef>
                        <a:spcAft>
                          <a:spcPts val="0"/>
                        </a:spcAft>
                        <a:buNone/>
                      </a:pPr>
                      <a:r>
                        <a:rPr b="1" lang="en" sz="1000"/>
                        <a:t>3</a:t>
                      </a:r>
                      <a:endParaRPr b="1" sz="1000"/>
                    </a:p>
                    <a:p>
                      <a:pPr indent="0" lvl="0" marL="0" rtl="0" algn="ctr">
                        <a:spcBef>
                          <a:spcPts val="0"/>
                        </a:spcBef>
                        <a:spcAft>
                          <a:spcPts val="0"/>
                        </a:spcAft>
                        <a:buNone/>
                      </a:pPr>
                      <a:r>
                        <a:rPr b="1" lang="en" sz="1000"/>
                        <a:t>Points</a:t>
                      </a:r>
                      <a:endParaRPr b="1" sz="1000"/>
                    </a:p>
                  </a:txBody>
                  <a:tcPr marT="91425" marB="91425" marR="91425" marL="91425" anchor="ctr"/>
                </a:tc>
                <a:tc>
                  <a:txBody>
                    <a:bodyPr/>
                    <a:lstStyle/>
                    <a:p>
                      <a:pPr indent="0" lvl="0" marL="0" rtl="0" algn="ctr">
                        <a:spcBef>
                          <a:spcPts val="0"/>
                        </a:spcBef>
                        <a:spcAft>
                          <a:spcPts val="0"/>
                        </a:spcAft>
                        <a:buNone/>
                      </a:pPr>
                      <a:r>
                        <a:rPr b="1" lang="en" sz="1000"/>
                        <a:t>2 </a:t>
                      </a:r>
                      <a:endParaRPr b="1" sz="1000"/>
                    </a:p>
                    <a:p>
                      <a:pPr indent="0" lvl="0" marL="0" rtl="0" algn="ctr">
                        <a:spcBef>
                          <a:spcPts val="0"/>
                        </a:spcBef>
                        <a:spcAft>
                          <a:spcPts val="0"/>
                        </a:spcAft>
                        <a:buNone/>
                      </a:pPr>
                      <a:r>
                        <a:rPr b="1" lang="en" sz="1000"/>
                        <a:t>Points</a:t>
                      </a:r>
                      <a:endParaRPr b="1" sz="1000"/>
                    </a:p>
                  </a:txBody>
                  <a:tcPr marT="91425" marB="91425" marR="91425" marL="91425" anchor="ctr"/>
                </a:tc>
                <a:tc>
                  <a:txBody>
                    <a:bodyPr/>
                    <a:lstStyle/>
                    <a:p>
                      <a:pPr indent="0" lvl="0" marL="0" rtl="0" algn="ctr">
                        <a:spcBef>
                          <a:spcPts val="0"/>
                        </a:spcBef>
                        <a:spcAft>
                          <a:spcPts val="0"/>
                        </a:spcAft>
                        <a:buNone/>
                      </a:pPr>
                      <a:r>
                        <a:rPr b="1" lang="en" sz="1000"/>
                        <a:t>1 </a:t>
                      </a:r>
                      <a:endParaRPr b="1" sz="1000"/>
                    </a:p>
                    <a:p>
                      <a:pPr indent="0" lvl="0" marL="0" rtl="0" algn="ctr">
                        <a:spcBef>
                          <a:spcPts val="0"/>
                        </a:spcBef>
                        <a:spcAft>
                          <a:spcPts val="0"/>
                        </a:spcAft>
                        <a:buNone/>
                      </a:pPr>
                      <a:r>
                        <a:rPr b="1" lang="en" sz="1000"/>
                        <a:t>Point</a:t>
                      </a:r>
                      <a:endParaRPr b="1" sz="1000"/>
                    </a:p>
                  </a:txBody>
                  <a:tcPr marT="91425" marB="91425" marR="91425" marL="91425" anchor="ctr"/>
                </a:tc>
                <a:tc>
                  <a:txBody>
                    <a:bodyPr/>
                    <a:lstStyle/>
                    <a:p>
                      <a:pPr indent="0" lvl="0" marL="0" rtl="0" algn="ctr">
                        <a:spcBef>
                          <a:spcPts val="0"/>
                        </a:spcBef>
                        <a:spcAft>
                          <a:spcPts val="0"/>
                        </a:spcAft>
                        <a:buNone/>
                      </a:pPr>
                      <a:r>
                        <a:rPr b="1" lang="en" sz="1000"/>
                        <a:t>0 </a:t>
                      </a:r>
                      <a:endParaRPr b="1" sz="1000"/>
                    </a:p>
                    <a:p>
                      <a:pPr indent="0" lvl="0" marL="0" rtl="0" algn="ctr">
                        <a:spcBef>
                          <a:spcPts val="0"/>
                        </a:spcBef>
                        <a:spcAft>
                          <a:spcPts val="0"/>
                        </a:spcAft>
                        <a:buNone/>
                      </a:pPr>
                      <a:r>
                        <a:rPr b="1" lang="en" sz="1000"/>
                        <a:t>Points</a:t>
                      </a:r>
                      <a:endParaRPr b="1" sz="1000"/>
                    </a:p>
                  </a:txBody>
                  <a:tcPr marT="91425" marB="91425" marR="91425" marL="91425" anchor="ctr"/>
                </a:tc>
              </a:tr>
              <a:tr h="868650">
                <a:tc>
                  <a:txBody>
                    <a:bodyPr/>
                    <a:lstStyle/>
                    <a:p>
                      <a:pPr indent="0" lvl="0" marL="0" rtl="0" algn="l">
                        <a:spcBef>
                          <a:spcPts val="0"/>
                        </a:spcBef>
                        <a:spcAft>
                          <a:spcPts val="0"/>
                        </a:spcAft>
                        <a:buNone/>
                      </a:pPr>
                      <a:r>
                        <a:rPr lang="en" sz="1300"/>
                        <a:t>Learning Outcome A</a:t>
                      </a:r>
                      <a:endParaRPr sz="13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Student has a strong understanding of Learning Outcome A.</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Student has a weak understanding of Learning Outcome A.</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Student does not understand Learning Outcome A.</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Missing/no attempt.</a:t>
                      </a:r>
                      <a:endParaRPr sz="900"/>
                    </a:p>
                  </a:txBody>
                  <a:tcPr marT="91425" marB="91425" marR="91425" marL="91425" anchor="ctr"/>
                </a:tc>
              </a:tr>
              <a:tr h="594325">
                <a:tc>
                  <a:txBody>
                    <a:bodyPr/>
                    <a:lstStyle/>
                    <a:p>
                      <a:pPr indent="0" lvl="0" marL="0" rtl="0" algn="l">
                        <a:spcBef>
                          <a:spcPts val="0"/>
                        </a:spcBef>
                        <a:spcAft>
                          <a:spcPts val="0"/>
                        </a:spcAft>
                        <a:buNone/>
                      </a:pPr>
                      <a:r>
                        <a:rPr lang="en" sz="1300"/>
                        <a:t>Learning Outcome B</a:t>
                      </a:r>
                      <a:endParaRPr sz="13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Student included Learning Outcome B.</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Student indirectly included Learning Outcome B</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Student included Learning Outcome B incorrectly.</a:t>
                      </a:r>
                      <a:endParaRPr sz="900"/>
                    </a:p>
                  </a:txBody>
                  <a:tcPr marT="91425" marB="91425" marR="91425" marL="91425" anchor="ctr"/>
                </a:tc>
                <a:tc>
                  <a:txBody>
                    <a:bodyPr/>
                    <a:lstStyle/>
                    <a:p>
                      <a:pPr indent="-114300" lvl="0" marL="114300" rtl="0" algn="l">
                        <a:spcBef>
                          <a:spcPts val="0"/>
                        </a:spcBef>
                        <a:spcAft>
                          <a:spcPts val="0"/>
                        </a:spcAft>
                        <a:buSzPts val="900"/>
                        <a:buChar char="●"/>
                      </a:pPr>
                      <a:r>
                        <a:rPr lang="en" sz="900"/>
                        <a:t>Missing/no attempt.</a:t>
                      </a:r>
                      <a:endParaRPr sz="900"/>
                    </a:p>
                  </a:txBody>
                  <a:tcPr marT="91425" marB="91425" marR="91425" marL="91425" anchor="ctr"/>
                </a:tc>
              </a:tr>
              <a:tr h="776025">
                <a:tc>
                  <a:txBody>
                    <a:bodyPr/>
                    <a:lstStyle/>
                    <a:p>
                      <a:pPr indent="0" lvl="0" marL="0" rtl="0" algn="l">
                        <a:spcBef>
                          <a:spcPts val="0"/>
                        </a:spcBef>
                        <a:spcAft>
                          <a:spcPts val="0"/>
                        </a:spcAft>
                        <a:buNone/>
                      </a:pPr>
                      <a:r>
                        <a:rPr lang="en" sz="1300"/>
                        <a:t>Learning Outcome C</a:t>
                      </a:r>
                      <a:endParaRPr sz="13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Student incorporated the main concepts for Learning Outcome C.</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Student did not include all of the main concepts of Learning Outcome C.</a:t>
                      </a:r>
                      <a:endParaRPr sz="900"/>
                    </a:p>
                  </a:txBody>
                  <a:tcPr marT="91425" marB="91425" marR="91425" marL="91425" anchor="ctr"/>
                </a:tc>
                <a:tc>
                  <a:txBody>
                    <a:bodyPr/>
                    <a:lstStyle/>
                    <a:p>
                      <a:pPr indent="-114300" lvl="0" marL="114300" marR="0" rtl="0" algn="l">
                        <a:lnSpc>
                          <a:spcPct val="100000"/>
                        </a:lnSpc>
                        <a:spcBef>
                          <a:spcPts val="0"/>
                        </a:spcBef>
                        <a:spcAft>
                          <a:spcPts val="0"/>
                        </a:spcAft>
                        <a:buSzPts val="900"/>
                        <a:buChar char="●"/>
                      </a:pPr>
                      <a:r>
                        <a:rPr lang="en" sz="900"/>
                        <a:t>Student incorporated main concepts for Learning Outcome C incorrectly.</a:t>
                      </a:r>
                      <a:endParaRPr sz="900"/>
                    </a:p>
                  </a:txBody>
                  <a:tcPr marT="91425" marB="91425" marR="91425" marL="91425" anchor="ctr"/>
                </a:tc>
                <a:tc>
                  <a:txBody>
                    <a:bodyPr/>
                    <a:lstStyle/>
                    <a:p>
                      <a:pPr indent="-114300" lvl="0" marL="114300" rtl="0" algn="l">
                        <a:spcBef>
                          <a:spcPts val="0"/>
                        </a:spcBef>
                        <a:spcAft>
                          <a:spcPts val="0"/>
                        </a:spcAft>
                        <a:buSzPts val="900"/>
                        <a:buChar char="●"/>
                      </a:pPr>
                      <a:r>
                        <a:rPr lang="en" sz="900"/>
                        <a:t>Missing/no attempt.</a:t>
                      </a:r>
                      <a:endParaRPr sz="900"/>
                    </a:p>
                  </a:txBody>
                  <a:tcPr marT="91425" marB="91425" marR="91425" marL="91425" anchor="ctr"/>
                </a:tc>
              </a:tr>
              <a:tr h="309675">
                <a:tc gridSpan="5">
                  <a:txBody>
                    <a:bodyPr/>
                    <a:lstStyle/>
                    <a:p>
                      <a:pPr indent="0" lvl="0" marL="5143500" rtl="0" algn="ctr">
                        <a:spcBef>
                          <a:spcPts val="0"/>
                        </a:spcBef>
                        <a:spcAft>
                          <a:spcPts val="0"/>
                        </a:spcAft>
                        <a:buNone/>
                      </a:pPr>
                      <a:r>
                        <a:rPr lang="en" sz="1000"/>
                        <a:t>______/9</a:t>
                      </a:r>
                      <a:endParaRPr sz="1000"/>
                    </a:p>
                  </a:txBody>
                  <a:tcPr marT="91425" marB="91425" marR="91425" marL="91425" anchor="ctr"/>
                </a:tc>
                <a:tc hMerge="1"/>
                <a:tc hMerge="1"/>
                <a:tc hMerge="1"/>
                <a:tc hMerge="1"/>
              </a:tr>
            </a:tbl>
          </a:graphicData>
        </a:graphic>
      </p:graphicFrame>
      <p:sp>
        <p:nvSpPr>
          <p:cNvPr id="2304" name="Google Shape;2304;p29"/>
          <p:cNvSpPr txBox="1"/>
          <p:nvPr/>
        </p:nvSpPr>
        <p:spPr>
          <a:xfrm>
            <a:off x="-10150" y="0"/>
            <a:ext cx="63924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Draft </a:t>
            </a:r>
            <a:r>
              <a:rPr lang="en">
                <a:solidFill>
                  <a:schemeClr val="dk1"/>
                </a:solidFill>
                <a:latin typeface="Encode Sans Semi Condensed Light"/>
                <a:ea typeface="Encode Sans Semi Condensed Light"/>
                <a:cs typeface="Encode Sans Semi Condensed Light"/>
                <a:sym typeface="Encode Sans Semi Condensed Light"/>
              </a:rPr>
              <a:t>a rubric that allows for flexibility in how learning outcome mastery is demonstrated. </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8" name="Shape 2308"/>
        <p:cNvGrpSpPr/>
        <p:nvPr/>
      </p:nvGrpSpPr>
      <p:grpSpPr>
        <a:xfrm>
          <a:off x="0" y="0"/>
          <a:ext cx="0" cy="0"/>
          <a:chOff x="0" y="0"/>
          <a:chExt cx="0" cy="0"/>
        </a:xfrm>
      </p:grpSpPr>
      <p:sp>
        <p:nvSpPr>
          <p:cNvPr id="2309" name="Google Shape;2309;p30"/>
          <p:cNvSpPr txBox="1"/>
          <p:nvPr>
            <p:ph idx="1" type="body"/>
          </p:nvPr>
        </p:nvSpPr>
        <p:spPr>
          <a:xfrm>
            <a:off x="117975" y="896450"/>
            <a:ext cx="6396600" cy="6591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b="1" lang="en" sz="3500">
                <a:latin typeface="Encode Sans Semi Condensed"/>
                <a:ea typeface="Encode Sans Semi Condensed"/>
                <a:cs typeface="Encode Sans Semi Condensed"/>
                <a:sym typeface="Encode Sans Semi Condensed"/>
              </a:rPr>
              <a:t>What’s wrong with this rubric?</a:t>
            </a:r>
            <a:endParaRPr b="1" sz="3500">
              <a:latin typeface="Encode Sans Semi Condensed"/>
              <a:ea typeface="Encode Sans Semi Condensed"/>
              <a:cs typeface="Encode Sans Semi Condensed"/>
              <a:sym typeface="Encode Sans Semi Condensed"/>
            </a:endParaRPr>
          </a:p>
        </p:txBody>
      </p:sp>
      <p:graphicFrame>
        <p:nvGraphicFramePr>
          <p:cNvPr id="2310" name="Google Shape;2310;p30"/>
          <p:cNvGraphicFramePr/>
          <p:nvPr/>
        </p:nvGraphicFramePr>
        <p:xfrm>
          <a:off x="117975" y="1504300"/>
          <a:ext cx="3000000" cy="3000000"/>
        </p:xfrm>
        <a:graphic>
          <a:graphicData uri="http://schemas.openxmlformats.org/drawingml/2006/table">
            <a:tbl>
              <a:tblPr>
                <a:noFill/>
                <a:tableStyleId>{52CD8CD5-5181-4448-9B02-AD78D14FFC0F}</a:tableStyleId>
              </a:tblPr>
              <a:tblGrid>
                <a:gridCol w="1048875"/>
                <a:gridCol w="1438475"/>
                <a:gridCol w="1406700"/>
                <a:gridCol w="1095125"/>
                <a:gridCol w="1020400"/>
              </a:tblGrid>
              <a:tr h="227175">
                <a:tc gridSpan="4">
                  <a:txBody>
                    <a:bodyPr/>
                    <a:lstStyle/>
                    <a:p>
                      <a:pPr indent="0" lvl="0" marL="0" rtl="0" algn="ctr">
                        <a:spcBef>
                          <a:spcPts val="0"/>
                        </a:spcBef>
                        <a:spcAft>
                          <a:spcPts val="0"/>
                        </a:spcAft>
                        <a:buNone/>
                      </a:pPr>
                      <a:r>
                        <a:rPr b="1" lang="en" sz="1600"/>
                        <a:t>Criteria</a:t>
                      </a:r>
                      <a:endParaRPr b="1" sz="1600"/>
                    </a:p>
                  </a:txBody>
                  <a:tcPr marT="91425" marB="91425" marR="91425" marL="91425" anchor="ctr"/>
                </a:tc>
                <a:tc hMerge="1"/>
                <a:tc hMerge="1"/>
                <a:tc hMerge="1"/>
                <a:tc>
                  <a:txBody>
                    <a:bodyPr/>
                    <a:lstStyle/>
                    <a:p>
                      <a:pPr indent="0" lvl="0" marL="0" rtl="0" algn="ctr">
                        <a:spcBef>
                          <a:spcPts val="0"/>
                        </a:spcBef>
                        <a:spcAft>
                          <a:spcPts val="0"/>
                        </a:spcAft>
                        <a:buNone/>
                      </a:pPr>
                      <a:r>
                        <a:rPr lang="en" sz="1300"/>
                        <a:t>Score</a:t>
                      </a:r>
                      <a:endParaRPr sz="1300"/>
                    </a:p>
                  </a:txBody>
                  <a:tcPr marT="91425" marB="91425" marR="91425" marL="91425" anchor="ctr"/>
                </a:tc>
              </a:tr>
              <a:tr h="640750">
                <a:tc gridSpan="4">
                  <a:txBody>
                    <a:bodyPr/>
                    <a:lstStyle/>
                    <a:p>
                      <a:pPr indent="0" lvl="0" marL="0" rtl="0" algn="l">
                        <a:spcBef>
                          <a:spcPts val="0"/>
                        </a:spcBef>
                        <a:spcAft>
                          <a:spcPts val="0"/>
                        </a:spcAft>
                        <a:buNone/>
                      </a:pPr>
                      <a:r>
                        <a:rPr lang="en" sz="1300"/>
                        <a:t>Learning Outcome A: Sub-level outcome 1</a:t>
                      </a:r>
                      <a:endParaRPr sz="1300"/>
                    </a:p>
                    <a:p>
                      <a:pPr indent="-114300" lvl="0" marL="114300" rtl="0" algn="l">
                        <a:spcBef>
                          <a:spcPts val="0"/>
                        </a:spcBef>
                        <a:spcAft>
                          <a:spcPts val="0"/>
                        </a:spcAft>
                        <a:buSzPts val="900"/>
                        <a:buChar char="●"/>
                      </a:pPr>
                      <a:r>
                        <a:rPr lang="en" sz="900"/>
                        <a:t>All criteria are included</a:t>
                      </a:r>
                      <a:endParaRPr sz="900"/>
                    </a:p>
                    <a:p>
                      <a:pPr indent="-114300" lvl="0" marL="114300" rtl="0" algn="l">
                        <a:spcBef>
                          <a:spcPts val="0"/>
                        </a:spcBef>
                        <a:spcAft>
                          <a:spcPts val="0"/>
                        </a:spcAft>
                        <a:buSzPts val="900"/>
                        <a:buChar char="●"/>
                      </a:pPr>
                      <a:r>
                        <a:rPr lang="en" sz="900"/>
                        <a:t>All criteria are accurate or used accurately</a:t>
                      </a:r>
                      <a:endParaRPr sz="900"/>
                    </a:p>
                    <a:p>
                      <a:pPr indent="-114300" lvl="0" marL="114300" rtl="0" algn="l">
                        <a:spcBef>
                          <a:spcPts val="0"/>
                        </a:spcBef>
                        <a:spcAft>
                          <a:spcPts val="0"/>
                        </a:spcAft>
                        <a:buSzPts val="900"/>
                        <a:buChar char="●"/>
                      </a:pPr>
                      <a:r>
                        <a:rPr lang="en" sz="900"/>
                        <a:t>All criteria are included with creativity</a:t>
                      </a:r>
                      <a:endParaRPr sz="900"/>
                    </a:p>
                    <a:p>
                      <a:pPr indent="-114300" lvl="0" marL="114300" rtl="0" algn="l">
                        <a:spcBef>
                          <a:spcPts val="0"/>
                        </a:spcBef>
                        <a:spcAft>
                          <a:spcPts val="0"/>
                        </a:spcAft>
                        <a:buSzPts val="900"/>
                        <a:buChar char="●"/>
                      </a:pPr>
                      <a:r>
                        <a:rPr lang="en" sz="900"/>
                        <a:t>All criteria are included with critical thinking.</a:t>
                      </a:r>
                      <a:endParaRPr sz="900"/>
                    </a:p>
                  </a:txBody>
                  <a:tcPr marT="91425" marB="91425" marR="91425" marL="91425" anchor="ctr"/>
                </a:tc>
                <a:tc hMerge="1"/>
                <a:tc hMerge="1"/>
                <a:tc hMerge="1"/>
                <a:tc>
                  <a:txBody>
                    <a:bodyPr/>
                    <a:lstStyle/>
                    <a:p>
                      <a:pPr indent="0" lvl="0" marL="0" rtl="0" algn="ctr">
                        <a:spcBef>
                          <a:spcPts val="0"/>
                        </a:spcBef>
                        <a:spcAft>
                          <a:spcPts val="0"/>
                        </a:spcAft>
                        <a:buNone/>
                      </a:pPr>
                      <a:r>
                        <a:rPr lang="en" sz="1000"/>
                        <a:t>_____/25</a:t>
                      </a:r>
                      <a:endParaRPr sz="1000"/>
                    </a:p>
                  </a:txBody>
                  <a:tcPr marT="91425" marB="91425" marR="91425" marL="91425" anchor="ctr"/>
                </a:tc>
              </a:tr>
              <a:tr h="705175">
                <a:tc gridSpan="4">
                  <a:txBody>
                    <a:bodyPr/>
                    <a:lstStyle/>
                    <a:p>
                      <a:pPr indent="0" lvl="0" marL="0" rtl="0" algn="l">
                        <a:spcBef>
                          <a:spcPts val="0"/>
                        </a:spcBef>
                        <a:spcAft>
                          <a:spcPts val="0"/>
                        </a:spcAft>
                        <a:buNone/>
                      </a:pPr>
                      <a:r>
                        <a:rPr lang="en" sz="1300"/>
                        <a:t>Learning Outcome A: Sub-level outcome 2</a:t>
                      </a:r>
                      <a:endParaRPr sz="1300"/>
                    </a:p>
                    <a:p>
                      <a:pPr indent="-114300" lvl="0" marL="114300" rtl="0" algn="l">
                        <a:spcBef>
                          <a:spcPts val="0"/>
                        </a:spcBef>
                        <a:spcAft>
                          <a:spcPts val="0"/>
                        </a:spcAft>
                        <a:buSzPts val="900"/>
                        <a:buChar char="●"/>
                      </a:pPr>
                      <a:r>
                        <a:rPr lang="en" sz="900"/>
                        <a:t>All criteria are included</a:t>
                      </a:r>
                      <a:endParaRPr sz="900"/>
                    </a:p>
                    <a:p>
                      <a:pPr indent="-114300" lvl="0" marL="114300" rtl="0" algn="l">
                        <a:spcBef>
                          <a:spcPts val="0"/>
                        </a:spcBef>
                        <a:spcAft>
                          <a:spcPts val="0"/>
                        </a:spcAft>
                        <a:buSzPts val="900"/>
                        <a:buChar char="●"/>
                      </a:pPr>
                      <a:r>
                        <a:rPr lang="en" sz="900"/>
                        <a:t>All criteria are accurate or used accurately</a:t>
                      </a:r>
                      <a:endParaRPr sz="900"/>
                    </a:p>
                    <a:p>
                      <a:pPr indent="-114300" lvl="0" marL="114300" rtl="0" algn="l">
                        <a:spcBef>
                          <a:spcPts val="0"/>
                        </a:spcBef>
                        <a:spcAft>
                          <a:spcPts val="0"/>
                        </a:spcAft>
                        <a:buSzPts val="900"/>
                        <a:buChar char="●"/>
                      </a:pPr>
                      <a:r>
                        <a:rPr lang="en" sz="900"/>
                        <a:t>All criteria are included with creativity</a:t>
                      </a:r>
                      <a:endParaRPr sz="900"/>
                    </a:p>
                    <a:p>
                      <a:pPr indent="-114300" lvl="0" marL="114300" rtl="0" algn="l">
                        <a:spcBef>
                          <a:spcPts val="0"/>
                        </a:spcBef>
                        <a:spcAft>
                          <a:spcPts val="0"/>
                        </a:spcAft>
                        <a:buSzPts val="900"/>
                        <a:buChar char="●"/>
                      </a:pPr>
                      <a:r>
                        <a:rPr lang="en" sz="900"/>
                        <a:t>All criteria are included with critical thinking.</a:t>
                      </a:r>
                      <a:endParaRPr sz="900"/>
                    </a:p>
                  </a:txBody>
                  <a:tcPr marT="91425" marB="91425" marR="91425" marL="91425" anchor="ctr"/>
                </a:tc>
                <a:tc hMerge="1"/>
                <a:tc hMerge="1"/>
                <a:tc hMerge="1"/>
                <a:tc>
                  <a:txBody>
                    <a:bodyPr/>
                    <a:lstStyle/>
                    <a:p>
                      <a:pPr indent="0" lvl="0" marL="0" rtl="0" algn="ctr">
                        <a:spcBef>
                          <a:spcPts val="0"/>
                        </a:spcBef>
                        <a:spcAft>
                          <a:spcPts val="0"/>
                        </a:spcAft>
                        <a:buNone/>
                      </a:pPr>
                      <a:r>
                        <a:rPr lang="en" sz="1000"/>
                        <a:t>_____/25</a:t>
                      </a:r>
                      <a:endParaRPr sz="1000"/>
                    </a:p>
                  </a:txBody>
                  <a:tcPr marT="91425" marB="91425" marR="91425" marL="91425" anchor="ctr"/>
                </a:tc>
              </a:tr>
              <a:tr h="779975">
                <a:tc gridSpan="4">
                  <a:txBody>
                    <a:bodyPr/>
                    <a:lstStyle/>
                    <a:p>
                      <a:pPr indent="0" lvl="0" marL="0" rtl="0" algn="l">
                        <a:spcBef>
                          <a:spcPts val="0"/>
                        </a:spcBef>
                        <a:spcAft>
                          <a:spcPts val="0"/>
                        </a:spcAft>
                        <a:buNone/>
                      </a:pPr>
                      <a:r>
                        <a:rPr lang="en" sz="1300"/>
                        <a:t>Dispositions</a:t>
                      </a:r>
                      <a:endParaRPr sz="1300"/>
                    </a:p>
                    <a:p>
                      <a:pPr indent="-114300" lvl="0" marL="114300" rtl="0" algn="l">
                        <a:spcBef>
                          <a:spcPts val="0"/>
                        </a:spcBef>
                        <a:spcAft>
                          <a:spcPts val="0"/>
                        </a:spcAft>
                        <a:buSzPts val="900"/>
                        <a:buChar char="●"/>
                      </a:pPr>
                      <a:r>
                        <a:rPr lang="en" sz="900"/>
                        <a:t>Appropriate formatting is used </a:t>
                      </a:r>
                      <a:endParaRPr sz="900"/>
                    </a:p>
                    <a:p>
                      <a:pPr indent="-114300" lvl="0" marL="114300" rtl="0" algn="l">
                        <a:spcBef>
                          <a:spcPts val="0"/>
                        </a:spcBef>
                        <a:spcAft>
                          <a:spcPts val="0"/>
                        </a:spcAft>
                        <a:buSzPts val="900"/>
                        <a:buChar char="●"/>
                      </a:pPr>
                      <a:r>
                        <a:rPr lang="en" sz="900"/>
                        <a:t>Submission is on-time</a:t>
                      </a:r>
                      <a:endParaRPr sz="900"/>
                    </a:p>
                    <a:p>
                      <a:pPr indent="-114300" lvl="0" marL="114300" rtl="0" algn="l">
                        <a:spcBef>
                          <a:spcPts val="0"/>
                        </a:spcBef>
                        <a:spcAft>
                          <a:spcPts val="0"/>
                        </a:spcAft>
                        <a:buSzPts val="900"/>
                        <a:buChar char="●"/>
                      </a:pPr>
                      <a:r>
                        <a:rPr lang="en" sz="900"/>
                        <a:t>Submission is complete</a:t>
                      </a:r>
                      <a:endParaRPr sz="900"/>
                    </a:p>
                    <a:p>
                      <a:pPr indent="-114300" lvl="0" marL="114300" rtl="0" algn="l">
                        <a:spcBef>
                          <a:spcPts val="0"/>
                        </a:spcBef>
                        <a:spcAft>
                          <a:spcPts val="0"/>
                        </a:spcAft>
                        <a:buSzPts val="900"/>
                        <a:buChar char="●"/>
                      </a:pPr>
                      <a:r>
                        <a:rPr lang="en" sz="900"/>
                        <a:t>Submission is free of spelling or grammatical errors</a:t>
                      </a:r>
                      <a:endParaRPr sz="900"/>
                    </a:p>
                  </a:txBody>
                  <a:tcPr marT="91425" marB="91425" marR="91425" marL="91425" anchor="ctr"/>
                </a:tc>
                <a:tc hMerge="1"/>
                <a:tc hMerge="1"/>
                <a:tc hMerge="1"/>
                <a:tc>
                  <a:txBody>
                    <a:bodyPr/>
                    <a:lstStyle/>
                    <a:p>
                      <a:pPr indent="0" lvl="0" marL="0" rtl="0" algn="ctr">
                        <a:spcBef>
                          <a:spcPts val="0"/>
                        </a:spcBef>
                        <a:spcAft>
                          <a:spcPts val="0"/>
                        </a:spcAft>
                        <a:buNone/>
                      </a:pPr>
                      <a:r>
                        <a:rPr lang="en" sz="1000"/>
                        <a:t>_____/50</a:t>
                      </a:r>
                      <a:endParaRPr sz="1000"/>
                    </a:p>
                  </a:txBody>
                  <a:tcPr marT="91425" marB="91425" marR="91425" marL="91425" anchor="ctr"/>
                </a:tc>
              </a:tr>
              <a:tr h="316500">
                <a:tc gridSpan="5">
                  <a:txBody>
                    <a:bodyPr/>
                    <a:lstStyle/>
                    <a:p>
                      <a:pPr indent="0" lvl="0" marL="5057775" rtl="0" algn="ctr">
                        <a:spcBef>
                          <a:spcPts val="0"/>
                        </a:spcBef>
                        <a:spcAft>
                          <a:spcPts val="0"/>
                        </a:spcAft>
                        <a:buNone/>
                      </a:pPr>
                      <a:r>
                        <a:rPr lang="en" sz="1000"/>
                        <a:t>______/100</a:t>
                      </a:r>
                      <a:endParaRPr sz="1000"/>
                    </a:p>
                  </a:txBody>
                  <a:tcPr marT="91425" marB="91425" marR="91425" marL="91425" anchor="ctr"/>
                </a:tc>
                <a:tc hMerge="1"/>
                <a:tc hMerge="1"/>
                <a:tc hMerge="1"/>
                <a:tc hMerge="1"/>
              </a:tr>
            </a:tbl>
          </a:graphicData>
        </a:graphic>
      </p:graphicFrame>
      <p:sp>
        <p:nvSpPr>
          <p:cNvPr id="2311" name="Google Shape;2311;p30"/>
          <p:cNvSpPr txBox="1"/>
          <p:nvPr/>
        </p:nvSpPr>
        <p:spPr>
          <a:xfrm>
            <a:off x="-10150" y="0"/>
            <a:ext cx="63924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Draft </a:t>
            </a:r>
            <a:r>
              <a:rPr lang="en">
                <a:solidFill>
                  <a:schemeClr val="dk1"/>
                </a:solidFill>
                <a:latin typeface="Encode Sans Semi Condensed Light"/>
                <a:ea typeface="Encode Sans Semi Condensed Light"/>
                <a:cs typeface="Encode Sans Semi Condensed Light"/>
                <a:sym typeface="Encode Sans Semi Condensed Light"/>
              </a:rPr>
              <a:t>a rubric that allows for flexibility in how learning outcome mastery is demonstrated. </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5" name="Shape 2315"/>
        <p:cNvGrpSpPr/>
        <p:nvPr/>
      </p:nvGrpSpPr>
      <p:grpSpPr>
        <a:xfrm>
          <a:off x="0" y="0"/>
          <a:ext cx="0" cy="0"/>
          <a:chOff x="0" y="0"/>
          <a:chExt cx="0" cy="0"/>
        </a:xfrm>
      </p:grpSpPr>
      <p:sp>
        <p:nvSpPr>
          <p:cNvPr id="2316" name="Google Shape;2316;p31"/>
          <p:cNvSpPr txBox="1"/>
          <p:nvPr/>
        </p:nvSpPr>
        <p:spPr>
          <a:xfrm>
            <a:off x="378700" y="1861400"/>
            <a:ext cx="567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Encode Sans Semi Condensed Light"/>
              <a:ea typeface="Encode Sans Semi Condensed Light"/>
              <a:cs typeface="Encode Sans Semi Condensed Light"/>
              <a:sym typeface="Encode Sans Semi Condensed Light"/>
            </a:endParaRPr>
          </a:p>
        </p:txBody>
      </p:sp>
      <p:sp>
        <p:nvSpPr>
          <p:cNvPr id="2317" name="Google Shape;2317;p31"/>
          <p:cNvSpPr txBox="1"/>
          <p:nvPr/>
        </p:nvSpPr>
        <p:spPr>
          <a:xfrm>
            <a:off x="-11625" y="-62800"/>
            <a:ext cx="76761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Identify</a:t>
            </a:r>
            <a:r>
              <a:rPr lang="en">
                <a:solidFill>
                  <a:schemeClr val="dk1"/>
                </a:solidFill>
                <a:latin typeface="Encode Sans Semi Condensed Light"/>
                <a:ea typeface="Encode Sans Semi Condensed Light"/>
                <a:cs typeface="Encode Sans Semi Condensed Light"/>
                <a:sym typeface="Encode Sans Semi Condensed Light"/>
              </a:rPr>
              <a:t> one assignment that can be modified to increase student autonomy.</a:t>
            </a:r>
            <a:endParaRPr/>
          </a:p>
        </p:txBody>
      </p:sp>
      <p:sp>
        <p:nvSpPr>
          <p:cNvPr id="2318" name="Google Shape;2318;p31"/>
          <p:cNvSpPr txBox="1"/>
          <p:nvPr/>
        </p:nvSpPr>
        <p:spPr>
          <a:xfrm>
            <a:off x="0" y="269300"/>
            <a:ext cx="63924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Draft </a:t>
            </a:r>
            <a:r>
              <a:rPr lang="en">
                <a:solidFill>
                  <a:schemeClr val="dk1"/>
                </a:solidFill>
                <a:latin typeface="Encode Sans Semi Condensed Light"/>
                <a:ea typeface="Encode Sans Semi Condensed Light"/>
                <a:cs typeface="Encode Sans Semi Condensed Light"/>
                <a:sym typeface="Encode Sans Semi Condensed Light"/>
              </a:rPr>
              <a:t>a rubric that allows for flexibility in how learning outcome mastery is demonstrated. </a:t>
            </a:r>
            <a:endParaRPr b="1"/>
          </a:p>
        </p:txBody>
      </p:sp>
      <p:sp>
        <p:nvSpPr>
          <p:cNvPr id="2319" name="Google Shape;2319;p31"/>
          <p:cNvSpPr txBox="1"/>
          <p:nvPr>
            <p:ph idx="1" type="body"/>
          </p:nvPr>
        </p:nvSpPr>
        <p:spPr>
          <a:xfrm>
            <a:off x="855800" y="917300"/>
            <a:ext cx="5643900" cy="682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Rubric Design Strategies</a:t>
            </a:r>
            <a:endParaRPr/>
          </a:p>
        </p:txBody>
      </p:sp>
      <p:sp>
        <p:nvSpPr>
          <p:cNvPr id="2320" name="Google Shape;2320;p31"/>
          <p:cNvSpPr txBox="1"/>
          <p:nvPr/>
        </p:nvSpPr>
        <p:spPr>
          <a:xfrm>
            <a:off x="5074400" y="2571750"/>
            <a:ext cx="1976400" cy="2339700"/>
          </a:xfrm>
          <a:prstGeom prst="rect">
            <a:avLst/>
          </a:prstGeom>
          <a:noFill/>
          <a:ln>
            <a:noFill/>
          </a:ln>
        </p:spPr>
        <p:txBody>
          <a:bodyPr anchorCtr="0" anchor="t" bIns="91425" lIns="91425" spcFirstLastPara="1" rIns="91425" wrap="square" tIns="91425">
            <a:spAutoFit/>
          </a:bodyPr>
          <a:lstStyle/>
          <a:p>
            <a:pPr indent="0" lvl="0" marL="0" marR="86763" rtl="0" algn="l">
              <a:spcBef>
                <a:spcPts val="0"/>
              </a:spcBef>
              <a:spcAft>
                <a:spcPts val="0"/>
              </a:spcAft>
              <a:buNone/>
            </a:pPr>
            <a:r>
              <a:rPr lang="en">
                <a:latin typeface="Encode Sans Semi Condensed Light"/>
                <a:ea typeface="Encode Sans Semi Condensed Light"/>
                <a:cs typeface="Encode Sans Semi Condensed Light"/>
                <a:sym typeface="Encode Sans Semi Condensed Light"/>
              </a:rPr>
              <a:t>Rubrics must be aligned with learning outcomes and specific skills or knowledge.</a:t>
            </a:r>
            <a:endParaRPr>
              <a:latin typeface="Encode Sans Semi Condensed Light"/>
              <a:ea typeface="Encode Sans Semi Condensed Light"/>
              <a:cs typeface="Encode Sans Semi Condensed Light"/>
              <a:sym typeface="Encode Sans Semi Condensed Light"/>
            </a:endParaRPr>
          </a:p>
          <a:p>
            <a:pPr indent="0" lvl="0" marL="0" marR="0" rtl="0" algn="l">
              <a:spcBef>
                <a:spcPts val="0"/>
              </a:spcBef>
              <a:spcAft>
                <a:spcPts val="0"/>
              </a:spcAft>
              <a:buNone/>
            </a:pPr>
            <a:r>
              <a:t/>
            </a:r>
            <a:endParaRPr>
              <a:latin typeface="Encode Sans Semi Condensed Light"/>
              <a:ea typeface="Encode Sans Semi Condensed Light"/>
              <a:cs typeface="Encode Sans Semi Condensed Light"/>
              <a:sym typeface="Encode Sans Semi Condensed Light"/>
            </a:endParaRPr>
          </a:p>
          <a:p>
            <a:pPr indent="0" lvl="0" marL="0" marR="0" rtl="0" algn="l">
              <a:spcBef>
                <a:spcPts val="0"/>
              </a:spcBef>
              <a:spcAft>
                <a:spcPts val="0"/>
              </a:spcAft>
              <a:buNone/>
            </a:pPr>
            <a:r>
              <a:rPr lang="en">
                <a:latin typeface="Encode Sans Semi Condensed Light"/>
                <a:ea typeface="Encode Sans Semi Condensed Light"/>
                <a:cs typeface="Encode Sans Semi Condensed Light"/>
                <a:sym typeface="Encode Sans Semi Condensed Light"/>
              </a:rPr>
              <a:t>Quality rubrics provide students with a transparent scoring guide and instructors with a valid and reliable assessment instrument.</a:t>
            </a:r>
            <a:endParaRPr>
              <a:latin typeface="Encode Sans Semi Condensed Light"/>
              <a:ea typeface="Encode Sans Semi Condensed Light"/>
              <a:cs typeface="Encode Sans Semi Condensed Light"/>
              <a:sym typeface="Encode Sans Semi Condensed Light"/>
            </a:endParaRPr>
          </a:p>
        </p:txBody>
      </p:sp>
      <p:pic>
        <p:nvPicPr>
          <p:cNvPr id="2321" name="Google Shape;2321;p31">
            <a:hlinkClick r:id="rId3"/>
          </p:cNvPr>
          <p:cNvPicPr preferRelativeResize="0"/>
          <p:nvPr/>
        </p:nvPicPr>
        <p:blipFill>
          <a:blip r:embed="rId4">
            <a:alphaModFix/>
          </a:blip>
          <a:stretch>
            <a:fillRect/>
          </a:stretch>
        </p:blipFill>
        <p:spPr>
          <a:xfrm>
            <a:off x="347525" y="1599500"/>
            <a:ext cx="4578383" cy="3391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5" name="Shape 2325"/>
        <p:cNvGrpSpPr/>
        <p:nvPr/>
      </p:nvGrpSpPr>
      <p:grpSpPr>
        <a:xfrm>
          <a:off x="0" y="0"/>
          <a:ext cx="0" cy="0"/>
          <a:chOff x="0" y="0"/>
          <a:chExt cx="0" cy="0"/>
        </a:xfrm>
      </p:grpSpPr>
      <p:sp>
        <p:nvSpPr>
          <p:cNvPr id="2326" name="Google Shape;2326;p32"/>
          <p:cNvSpPr txBox="1"/>
          <p:nvPr>
            <p:ph idx="1" type="body"/>
          </p:nvPr>
        </p:nvSpPr>
        <p:spPr>
          <a:xfrm>
            <a:off x="855300" y="4753275"/>
            <a:ext cx="7433400" cy="3348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b="1" lang="en">
                <a:latin typeface="Encode Sans Semi Condensed"/>
                <a:ea typeface="Encode Sans Semi Condensed"/>
                <a:cs typeface="Encode Sans Semi Condensed"/>
                <a:sym typeface="Encode Sans Semi Condensed"/>
              </a:rPr>
              <a:t>Rubric Elements to Consider</a:t>
            </a:r>
            <a:endParaRPr b="1">
              <a:latin typeface="Encode Sans Semi Condensed"/>
              <a:ea typeface="Encode Sans Semi Condensed"/>
              <a:cs typeface="Encode Sans Semi Condensed"/>
              <a:sym typeface="Encode Sans Semi Condensed"/>
            </a:endParaRPr>
          </a:p>
        </p:txBody>
      </p:sp>
      <p:sp>
        <p:nvSpPr>
          <p:cNvPr id="2327" name="Google Shape;2327;p32"/>
          <p:cNvSpPr txBox="1"/>
          <p:nvPr/>
        </p:nvSpPr>
        <p:spPr>
          <a:xfrm>
            <a:off x="86775" y="1441300"/>
            <a:ext cx="4638600" cy="348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619E5B"/>
                </a:solidFill>
                <a:latin typeface="Encode Sans Semi Condensed"/>
                <a:ea typeface="Encode Sans Semi Condensed"/>
                <a:cs typeface="Encode Sans Semi Condensed"/>
                <a:sym typeface="Encode Sans Semi Condensed"/>
              </a:rPr>
              <a:t>Rubric score categories with a fixed set of specific and measurable criteria aligned with learning outcomes.</a:t>
            </a:r>
            <a:endParaRPr b="1" sz="1500">
              <a:solidFill>
                <a:srgbClr val="619E5B"/>
              </a:solidFill>
              <a:latin typeface="Encode Sans Semi Condensed"/>
              <a:ea typeface="Encode Sans Semi Condensed"/>
              <a:cs typeface="Encode Sans Semi Condensed"/>
              <a:sym typeface="Encode Sans Semi Condensed"/>
            </a:endParaRPr>
          </a:p>
          <a:p>
            <a:pPr indent="-292100" lvl="0" marL="457200" rtl="0" algn="l">
              <a:spcBef>
                <a:spcPts val="1000"/>
              </a:spcBef>
              <a:spcAft>
                <a:spcPts val="0"/>
              </a:spcAft>
              <a:buSzPts val="1000"/>
              <a:buFont typeface="Encode Sans Semi Condensed Light"/>
              <a:buChar char="●"/>
            </a:pPr>
            <a:r>
              <a:rPr b="1" lang="en" sz="1200">
                <a:latin typeface="Encode Sans Semi Condensed"/>
                <a:ea typeface="Encode Sans Semi Condensed"/>
                <a:cs typeface="Encode Sans Semi Condensed"/>
                <a:sym typeface="Encode Sans Semi Condensed"/>
              </a:rPr>
              <a:t>Score categories</a:t>
            </a:r>
            <a:r>
              <a:rPr lang="en" sz="1200">
                <a:latin typeface="Encode Sans Semi Condensed Light"/>
                <a:ea typeface="Encode Sans Semi Condensed Light"/>
                <a:cs typeface="Encode Sans Semi Condensed Light"/>
                <a:sym typeface="Encode Sans Semi Condensed Light"/>
              </a:rPr>
              <a:t> communicate a level of proficiency or mastery for a specific task.</a:t>
            </a:r>
            <a:endParaRPr sz="1200">
              <a:latin typeface="Encode Sans Semi Condensed Light"/>
              <a:ea typeface="Encode Sans Semi Condensed Light"/>
              <a:cs typeface="Encode Sans Semi Condensed Light"/>
              <a:sym typeface="Encode Sans Semi Condensed Light"/>
            </a:endParaRPr>
          </a:p>
          <a:p>
            <a:pPr indent="-292100" lvl="0" marL="457200" rtl="0" algn="l">
              <a:spcBef>
                <a:spcPts val="1000"/>
              </a:spcBef>
              <a:spcAft>
                <a:spcPts val="0"/>
              </a:spcAft>
              <a:buSzPts val="1000"/>
              <a:buFont typeface="Encode Sans Semi Condensed Light"/>
              <a:buChar char="●"/>
            </a:pPr>
            <a:r>
              <a:rPr lang="en" sz="1200">
                <a:latin typeface="Encode Sans Semi Condensed Light"/>
                <a:ea typeface="Encode Sans Semi Condensed Light"/>
                <a:cs typeface="Encode Sans Semi Condensed Light"/>
                <a:sym typeface="Encode Sans Semi Condensed Light"/>
              </a:rPr>
              <a:t>A </a:t>
            </a:r>
            <a:r>
              <a:rPr b="1" lang="en" sz="1200">
                <a:latin typeface="Encode Sans Semi Condensed"/>
                <a:ea typeface="Encode Sans Semi Condensed"/>
                <a:cs typeface="Encode Sans Semi Condensed"/>
                <a:sym typeface="Encode Sans Semi Condensed"/>
              </a:rPr>
              <a:t>fixed set of criteria</a:t>
            </a:r>
            <a:r>
              <a:rPr lang="en" sz="1200">
                <a:latin typeface="Encode Sans Semi Condensed Light"/>
                <a:ea typeface="Encode Sans Semi Condensed Light"/>
                <a:cs typeface="Encode Sans Semi Condensed Light"/>
                <a:sym typeface="Encode Sans Semi Condensed Light"/>
              </a:rPr>
              <a:t> serves as a checklist for success, assuming the criteria are met with accuracy.</a:t>
            </a:r>
            <a:endParaRPr sz="1200">
              <a:latin typeface="Encode Sans Semi Condensed Light"/>
              <a:ea typeface="Encode Sans Semi Condensed Light"/>
              <a:cs typeface="Encode Sans Semi Condensed Light"/>
              <a:sym typeface="Encode Sans Semi Condensed Light"/>
            </a:endParaRPr>
          </a:p>
          <a:p>
            <a:pPr indent="-292100" lvl="0" marL="457200" rtl="0" algn="l">
              <a:spcBef>
                <a:spcPts val="1000"/>
              </a:spcBef>
              <a:spcAft>
                <a:spcPts val="0"/>
              </a:spcAft>
              <a:buSzPts val="1000"/>
              <a:buFont typeface="Encode Sans Semi Condensed Light"/>
              <a:buChar char="●"/>
            </a:pPr>
            <a:r>
              <a:rPr lang="en" sz="1200">
                <a:latin typeface="Encode Sans Semi Condensed Light"/>
                <a:ea typeface="Encode Sans Semi Condensed Light"/>
                <a:cs typeface="Encode Sans Semi Condensed Light"/>
                <a:sym typeface="Encode Sans Semi Condensed Light"/>
              </a:rPr>
              <a:t>Criteria should be </a:t>
            </a:r>
            <a:r>
              <a:rPr b="1" lang="en" sz="1200">
                <a:latin typeface="Encode Sans Semi Condensed"/>
                <a:ea typeface="Encode Sans Semi Condensed"/>
                <a:cs typeface="Encode Sans Semi Condensed"/>
                <a:sym typeface="Encode Sans Semi Condensed"/>
              </a:rPr>
              <a:t>measurable</a:t>
            </a:r>
            <a:r>
              <a:rPr lang="en" sz="1200">
                <a:latin typeface="Encode Sans Semi Condensed Light"/>
                <a:ea typeface="Encode Sans Semi Condensed Light"/>
                <a:cs typeface="Encode Sans Semi Condensed Light"/>
                <a:sym typeface="Encode Sans Semi Condensed Light"/>
              </a:rPr>
              <a:t> and </a:t>
            </a:r>
            <a:r>
              <a:rPr b="1" lang="en" sz="1200">
                <a:latin typeface="Encode Sans Semi Condensed"/>
                <a:ea typeface="Encode Sans Semi Condensed"/>
                <a:cs typeface="Encode Sans Semi Condensed"/>
                <a:sym typeface="Encode Sans Semi Condensed"/>
              </a:rPr>
              <a:t>objective</a:t>
            </a:r>
            <a:r>
              <a:rPr lang="en" sz="1200">
                <a:latin typeface="Encode Sans Semi Condensed Light"/>
                <a:ea typeface="Encode Sans Semi Condensed Light"/>
                <a:cs typeface="Encode Sans Semi Condensed Light"/>
                <a:sym typeface="Encode Sans Semi Condensed Light"/>
              </a:rPr>
              <a:t> so that:</a:t>
            </a:r>
            <a:endParaRPr sz="1200">
              <a:latin typeface="Encode Sans Semi Condensed Light"/>
              <a:ea typeface="Encode Sans Semi Condensed Light"/>
              <a:cs typeface="Encode Sans Semi Condensed Light"/>
              <a:sym typeface="Encode Sans Semi Condensed Light"/>
            </a:endParaRPr>
          </a:p>
          <a:p>
            <a:pPr indent="-298450" lvl="1" marL="914400" rtl="0" algn="l">
              <a:spcBef>
                <a:spcPts val="100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Score categories provide feedback and not just a score.</a:t>
            </a:r>
            <a:endParaRPr sz="1100">
              <a:latin typeface="Encode Sans Semi Condensed Light"/>
              <a:ea typeface="Encode Sans Semi Condensed Light"/>
              <a:cs typeface="Encode Sans Semi Condensed Light"/>
              <a:sym typeface="Encode Sans Semi Condensed Light"/>
            </a:endParaRPr>
          </a:p>
          <a:p>
            <a:pPr indent="-298450" lvl="1" marL="914400" rtl="0" algn="l">
              <a:spcBef>
                <a:spcPts val="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Expectations for success are communicated with transparency.</a:t>
            </a:r>
            <a:endParaRPr sz="1100">
              <a:latin typeface="Encode Sans Semi Condensed Light"/>
              <a:ea typeface="Encode Sans Semi Condensed Light"/>
              <a:cs typeface="Encode Sans Semi Condensed Light"/>
              <a:sym typeface="Encode Sans Semi Condensed Light"/>
            </a:endParaRPr>
          </a:p>
          <a:p>
            <a:pPr indent="-298450" lvl="1" marL="914400" rtl="0" algn="l">
              <a:spcBef>
                <a:spcPts val="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Objectivity in scoring criteria increases the assessments </a:t>
            </a:r>
            <a:r>
              <a:rPr lang="en" sz="1100">
                <a:latin typeface="Encode Sans Semi Condensed Light"/>
                <a:ea typeface="Encode Sans Semi Condensed Light"/>
                <a:cs typeface="Encode Sans Semi Condensed Light"/>
                <a:sym typeface="Encode Sans Semi Condensed Light"/>
              </a:rPr>
              <a:t>reliability</a:t>
            </a:r>
            <a:r>
              <a:rPr lang="en" sz="1100">
                <a:latin typeface="Encode Sans Semi Condensed Light"/>
                <a:ea typeface="Encode Sans Semi Condensed Light"/>
                <a:cs typeface="Encode Sans Semi Condensed Light"/>
                <a:sym typeface="Encode Sans Semi Condensed Light"/>
              </a:rPr>
              <a:t>.</a:t>
            </a:r>
            <a:endParaRPr sz="1100">
              <a:latin typeface="Encode Sans Semi Condensed Light"/>
              <a:ea typeface="Encode Sans Semi Condensed Light"/>
              <a:cs typeface="Encode Sans Semi Condensed Light"/>
              <a:sym typeface="Encode Sans Semi Condensed Light"/>
            </a:endParaRPr>
          </a:p>
          <a:p>
            <a:pPr indent="-292100" lvl="0" marL="457200" rtl="0" algn="l">
              <a:spcBef>
                <a:spcPts val="1000"/>
              </a:spcBef>
              <a:spcAft>
                <a:spcPts val="1000"/>
              </a:spcAft>
              <a:buSzPts val="1000"/>
              <a:buFont typeface="Encode Sans Semi Condensed Light"/>
              <a:buChar char="●"/>
            </a:pPr>
            <a:r>
              <a:rPr b="1" lang="en" sz="1200">
                <a:latin typeface="Encode Sans Semi Condensed"/>
                <a:ea typeface="Encode Sans Semi Condensed"/>
                <a:cs typeface="Encode Sans Semi Condensed"/>
                <a:sym typeface="Encode Sans Semi Condensed"/>
              </a:rPr>
              <a:t>Alignment with the learning outcomes</a:t>
            </a:r>
            <a:r>
              <a:rPr lang="en" sz="1200">
                <a:latin typeface="Encode Sans Semi Condensed Light"/>
                <a:ea typeface="Encode Sans Semi Condensed Light"/>
                <a:cs typeface="Encode Sans Semi Condensed Light"/>
                <a:sym typeface="Encode Sans Semi Condensed Light"/>
              </a:rPr>
              <a:t> </a:t>
            </a:r>
            <a:r>
              <a:rPr lang="en" sz="1200">
                <a:latin typeface="Encode Sans Semi Condensed Light"/>
                <a:ea typeface="Encode Sans Semi Condensed Light"/>
                <a:cs typeface="Encode Sans Semi Condensed Light"/>
                <a:sym typeface="Encode Sans Semi Condensed Light"/>
              </a:rPr>
              <a:t>ensures</a:t>
            </a:r>
            <a:r>
              <a:rPr lang="en" sz="1200">
                <a:latin typeface="Encode Sans Semi Condensed Light"/>
                <a:ea typeface="Encode Sans Semi Condensed Light"/>
                <a:cs typeface="Encode Sans Semi Condensed Light"/>
                <a:sym typeface="Encode Sans Semi Condensed Light"/>
              </a:rPr>
              <a:t> that the assessment is valid.</a:t>
            </a:r>
            <a:endParaRPr sz="1200">
              <a:latin typeface="Encode Sans Semi Condensed Light"/>
              <a:ea typeface="Encode Sans Semi Condensed Light"/>
              <a:cs typeface="Encode Sans Semi Condensed Light"/>
              <a:sym typeface="Encode Sans Semi Condensed Light"/>
            </a:endParaRPr>
          </a:p>
        </p:txBody>
      </p:sp>
      <p:pic>
        <p:nvPicPr>
          <p:cNvPr id="2328" name="Google Shape;2328;p32"/>
          <p:cNvPicPr preferRelativeResize="0"/>
          <p:nvPr/>
        </p:nvPicPr>
        <p:blipFill>
          <a:blip r:embed="rId3">
            <a:alphaModFix/>
          </a:blip>
          <a:stretch>
            <a:fillRect/>
          </a:stretch>
        </p:blipFill>
        <p:spPr>
          <a:xfrm>
            <a:off x="4843725" y="1554325"/>
            <a:ext cx="4035475" cy="3001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2" name="Shape 2332"/>
        <p:cNvGrpSpPr/>
        <p:nvPr/>
      </p:nvGrpSpPr>
      <p:grpSpPr>
        <a:xfrm>
          <a:off x="0" y="0"/>
          <a:ext cx="0" cy="0"/>
          <a:chOff x="0" y="0"/>
          <a:chExt cx="0" cy="0"/>
        </a:xfrm>
      </p:grpSpPr>
      <p:sp>
        <p:nvSpPr>
          <p:cNvPr id="2333" name="Google Shape;2333;p33"/>
          <p:cNvSpPr txBox="1"/>
          <p:nvPr>
            <p:ph idx="1" type="body"/>
          </p:nvPr>
        </p:nvSpPr>
        <p:spPr>
          <a:xfrm>
            <a:off x="779100" y="946325"/>
            <a:ext cx="5134800" cy="35100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t/>
            </a:r>
            <a:endParaRPr/>
          </a:p>
        </p:txBody>
      </p:sp>
      <p:pic>
        <p:nvPicPr>
          <p:cNvPr id="2334" name="Google Shape;2334;p33">
            <a:hlinkClick r:id="rId3"/>
          </p:cNvPr>
          <p:cNvPicPr preferRelativeResize="0"/>
          <p:nvPr/>
        </p:nvPicPr>
        <p:blipFill>
          <a:blip r:embed="rId4">
            <a:alphaModFix/>
          </a:blip>
          <a:stretch>
            <a:fillRect/>
          </a:stretch>
        </p:blipFill>
        <p:spPr>
          <a:xfrm>
            <a:off x="424025" y="473613"/>
            <a:ext cx="5590751" cy="41962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8" name="Shape 2338"/>
        <p:cNvGrpSpPr/>
        <p:nvPr/>
      </p:nvGrpSpPr>
      <p:grpSpPr>
        <a:xfrm>
          <a:off x="0" y="0"/>
          <a:ext cx="0" cy="0"/>
          <a:chOff x="0" y="0"/>
          <a:chExt cx="0" cy="0"/>
        </a:xfrm>
      </p:grpSpPr>
      <p:sp>
        <p:nvSpPr>
          <p:cNvPr id="2339" name="Google Shape;2339;p34"/>
          <p:cNvSpPr txBox="1"/>
          <p:nvPr>
            <p:ph idx="1" type="body"/>
          </p:nvPr>
        </p:nvSpPr>
        <p:spPr>
          <a:xfrm>
            <a:off x="779100" y="946325"/>
            <a:ext cx="5134800" cy="35100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t/>
            </a:r>
            <a:endParaRPr/>
          </a:p>
        </p:txBody>
      </p:sp>
      <p:pic>
        <p:nvPicPr>
          <p:cNvPr id="2340" name="Google Shape;2340;p34">
            <a:hlinkClick r:id="rId3"/>
          </p:cNvPr>
          <p:cNvPicPr preferRelativeResize="0"/>
          <p:nvPr/>
        </p:nvPicPr>
        <p:blipFill>
          <a:blip r:embed="rId4">
            <a:alphaModFix/>
          </a:blip>
          <a:stretch>
            <a:fillRect/>
          </a:stretch>
        </p:blipFill>
        <p:spPr>
          <a:xfrm>
            <a:off x="424025" y="473613"/>
            <a:ext cx="5590751" cy="4196274"/>
          </a:xfrm>
          <a:prstGeom prst="rect">
            <a:avLst/>
          </a:prstGeom>
          <a:noFill/>
          <a:ln>
            <a:noFill/>
          </a:ln>
        </p:spPr>
      </p:pic>
      <p:pic>
        <p:nvPicPr>
          <p:cNvPr id="2341" name="Google Shape;2341;p34"/>
          <p:cNvPicPr preferRelativeResize="0"/>
          <p:nvPr/>
        </p:nvPicPr>
        <p:blipFill>
          <a:blip r:embed="rId5">
            <a:alphaModFix/>
          </a:blip>
          <a:stretch>
            <a:fillRect/>
          </a:stretch>
        </p:blipFill>
        <p:spPr>
          <a:xfrm>
            <a:off x="424024" y="473625"/>
            <a:ext cx="5905843" cy="419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5" name="Shape 2345"/>
        <p:cNvGrpSpPr/>
        <p:nvPr/>
      </p:nvGrpSpPr>
      <p:grpSpPr>
        <a:xfrm>
          <a:off x="0" y="0"/>
          <a:ext cx="0" cy="0"/>
          <a:chOff x="0" y="0"/>
          <a:chExt cx="0" cy="0"/>
        </a:xfrm>
      </p:grpSpPr>
      <p:sp>
        <p:nvSpPr>
          <p:cNvPr id="2346" name="Google Shape;2346;p35"/>
          <p:cNvSpPr txBox="1"/>
          <p:nvPr/>
        </p:nvSpPr>
        <p:spPr>
          <a:xfrm>
            <a:off x="0" y="5275"/>
            <a:ext cx="7676100" cy="3540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1000"/>
              </a:spcAft>
              <a:buClr>
                <a:schemeClr val="lt1"/>
              </a:buClr>
              <a:buSzPts val="1100"/>
              <a:buFont typeface="Encode Sans Semi Condensed Light"/>
              <a:buChar char="⊹"/>
            </a:pPr>
            <a:r>
              <a:rPr b="1" lang="en" sz="1100">
                <a:solidFill>
                  <a:schemeClr val="dk1"/>
                </a:solidFill>
                <a:latin typeface="Encode Sans Semi Condensed"/>
                <a:ea typeface="Encode Sans Semi Condensed"/>
                <a:cs typeface="Encode Sans Semi Condensed"/>
                <a:sym typeface="Encode Sans Semi Condensed"/>
              </a:rPr>
              <a:t>Identify</a:t>
            </a:r>
            <a:r>
              <a:rPr lang="en" sz="1100">
                <a:solidFill>
                  <a:schemeClr val="dk1"/>
                </a:solidFill>
                <a:latin typeface="Encode Sans Semi Condensed Light"/>
                <a:ea typeface="Encode Sans Semi Condensed Light"/>
                <a:cs typeface="Encode Sans Semi Condensed Light"/>
                <a:sym typeface="Encode Sans Semi Condensed Light"/>
              </a:rPr>
              <a:t> one assignment that can be modified to increase student autonomy.</a:t>
            </a:r>
            <a:endParaRPr sz="1100"/>
          </a:p>
        </p:txBody>
      </p:sp>
      <p:sp>
        <p:nvSpPr>
          <p:cNvPr id="2347" name="Google Shape;2347;p35"/>
          <p:cNvSpPr txBox="1"/>
          <p:nvPr/>
        </p:nvSpPr>
        <p:spPr>
          <a:xfrm>
            <a:off x="0" y="275425"/>
            <a:ext cx="6392400" cy="3540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1000"/>
              </a:spcAft>
              <a:buClr>
                <a:schemeClr val="lt1"/>
              </a:buClr>
              <a:buSzPts val="1100"/>
              <a:buFont typeface="Encode Sans Semi Condensed Light"/>
              <a:buChar char="⊹"/>
            </a:pPr>
            <a:r>
              <a:rPr b="1" lang="en" sz="1100">
                <a:solidFill>
                  <a:schemeClr val="dk1"/>
                </a:solidFill>
                <a:latin typeface="Encode Sans Semi Condensed"/>
                <a:ea typeface="Encode Sans Semi Condensed"/>
                <a:cs typeface="Encode Sans Semi Condensed"/>
                <a:sym typeface="Encode Sans Semi Condensed"/>
              </a:rPr>
              <a:t>Draft </a:t>
            </a:r>
            <a:r>
              <a:rPr lang="en" sz="1100">
                <a:solidFill>
                  <a:schemeClr val="dk1"/>
                </a:solidFill>
                <a:latin typeface="Encode Sans Semi Condensed Light"/>
                <a:ea typeface="Encode Sans Semi Condensed Light"/>
                <a:cs typeface="Encode Sans Semi Condensed Light"/>
                <a:sym typeface="Encode Sans Semi Condensed Light"/>
              </a:rPr>
              <a:t>a rubric that allows for flexibility in how learning outcome mastery is demonstrated. </a:t>
            </a:r>
            <a:endParaRPr b="1" sz="1100"/>
          </a:p>
        </p:txBody>
      </p:sp>
      <p:sp>
        <p:nvSpPr>
          <p:cNvPr id="2348" name="Google Shape;2348;p35"/>
          <p:cNvSpPr txBox="1"/>
          <p:nvPr/>
        </p:nvSpPr>
        <p:spPr>
          <a:xfrm>
            <a:off x="0" y="522062"/>
            <a:ext cx="6770100" cy="3540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1000"/>
              </a:spcAft>
              <a:buClr>
                <a:schemeClr val="lt1"/>
              </a:buClr>
              <a:buSzPts val="1100"/>
              <a:buFont typeface="Encode Sans Semi Condensed Light"/>
              <a:buChar char="⊹"/>
            </a:pPr>
            <a:r>
              <a:rPr b="1" lang="en" sz="1100">
                <a:solidFill>
                  <a:schemeClr val="dk1"/>
                </a:solidFill>
                <a:latin typeface="Encode Sans Semi Condensed"/>
                <a:ea typeface="Encode Sans Semi Condensed"/>
                <a:cs typeface="Encode Sans Semi Condensed"/>
                <a:sym typeface="Encode Sans Semi Condensed"/>
              </a:rPr>
              <a:t>Describe</a:t>
            </a:r>
            <a:r>
              <a:rPr lang="en" sz="1100">
                <a:solidFill>
                  <a:schemeClr val="dk1"/>
                </a:solidFill>
                <a:latin typeface="Encode Sans Semi Condensed Light"/>
                <a:ea typeface="Encode Sans Semi Condensed Light"/>
                <a:cs typeface="Encode Sans Semi Condensed Light"/>
                <a:sym typeface="Encode Sans Semi Condensed Light"/>
              </a:rPr>
              <a:t> the concept of relatedness in online, blended, hybrid, and fully online learning environments.</a:t>
            </a:r>
            <a:endParaRPr sz="1100"/>
          </a:p>
        </p:txBody>
      </p:sp>
      <p:sp>
        <p:nvSpPr>
          <p:cNvPr id="2349" name="Google Shape;2349;p35"/>
          <p:cNvSpPr txBox="1"/>
          <p:nvPr/>
        </p:nvSpPr>
        <p:spPr>
          <a:xfrm>
            <a:off x="174050" y="932150"/>
            <a:ext cx="6596100" cy="428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latin typeface="Encode Sans Semi Condensed"/>
                <a:ea typeface="Encode Sans Semi Condensed"/>
                <a:cs typeface="Encode Sans Semi Condensed"/>
                <a:sym typeface="Encode Sans Semi Condensed"/>
              </a:rPr>
              <a:t>Share your rubric and backward design sheet with another attendee!</a:t>
            </a:r>
            <a:endParaRPr sz="1700">
              <a:latin typeface="Encode Sans Semi Condensed Light"/>
              <a:ea typeface="Encode Sans Semi Condensed Light"/>
              <a:cs typeface="Encode Sans Semi Condensed Light"/>
              <a:sym typeface="Encode Sans Semi Condensed Light"/>
            </a:endParaRPr>
          </a:p>
          <a:p>
            <a:pPr indent="-311150" lvl="0" marL="228600" rtl="0" algn="l">
              <a:lnSpc>
                <a:spcPct val="100000"/>
              </a:lnSpc>
              <a:spcBef>
                <a:spcPts val="1000"/>
              </a:spcBef>
              <a:spcAft>
                <a:spcPts val="0"/>
              </a:spcAft>
              <a:buClr>
                <a:srgbClr val="E9FFE8"/>
              </a:buClr>
              <a:buSzPts val="1300"/>
              <a:buFont typeface="Encode Sans Semi Condensed"/>
              <a:buChar char="●"/>
            </a:pPr>
            <a:r>
              <a:rPr b="1" lang="en" sz="1300">
                <a:solidFill>
                  <a:srgbClr val="E9FFE8"/>
                </a:solidFill>
                <a:latin typeface="Encode Sans Semi Condensed"/>
                <a:ea typeface="Encode Sans Semi Condensed"/>
                <a:cs typeface="Encode Sans Semi Condensed"/>
                <a:sym typeface="Encode Sans Semi Condensed"/>
              </a:rPr>
              <a:t>Explain </a:t>
            </a:r>
            <a:r>
              <a:rPr b="1" lang="en" sz="1300">
                <a:solidFill>
                  <a:srgbClr val="E9FFE8"/>
                </a:solidFill>
                <a:latin typeface="Encode Sans Semi Condensed"/>
                <a:ea typeface="Encode Sans Semi Condensed"/>
                <a:cs typeface="Encode Sans Semi Condensed"/>
                <a:sym typeface="Encode Sans Semi Condensed"/>
              </a:rPr>
              <a:t>your assignment.</a:t>
            </a:r>
            <a:endParaRPr b="1" sz="1300">
              <a:solidFill>
                <a:srgbClr val="E9FFE8"/>
              </a:solidFill>
              <a:latin typeface="Encode Sans Semi Condensed"/>
              <a:ea typeface="Encode Sans Semi Condensed"/>
              <a:cs typeface="Encode Sans Semi Condensed"/>
              <a:sym typeface="Encode Sans Semi Condensed"/>
            </a:endParaRPr>
          </a:p>
          <a:p>
            <a:pPr indent="-298450" lvl="1" marL="685800" rtl="0" algn="l">
              <a:lnSpc>
                <a:spcPct val="100000"/>
              </a:lnSpc>
              <a:spcBef>
                <a:spcPts val="100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What are students asked to do? (competence)</a:t>
            </a:r>
            <a:endParaRPr sz="1100">
              <a:latin typeface="Encode Sans Semi Condensed Light"/>
              <a:ea typeface="Encode Sans Semi Condensed Light"/>
              <a:cs typeface="Encode Sans Semi Condensed Light"/>
              <a:sym typeface="Encode Sans Semi Condensed Light"/>
            </a:endParaRPr>
          </a:p>
          <a:p>
            <a:pPr indent="-298450" lvl="1" marL="685800" rtl="0" algn="l">
              <a:lnSpc>
                <a:spcPct val="100000"/>
              </a:lnSpc>
              <a:spcBef>
                <a:spcPts val="100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How is the assignment flexible? (autonomy)</a:t>
            </a:r>
            <a:endParaRPr sz="1100">
              <a:latin typeface="Encode Sans Semi Condensed Light"/>
              <a:ea typeface="Encode Sans Semi Condensed Light"/>
              <a:cs typeface="Encode Sans Semi Condensed Light"/>
              <a:sym typeface="Encode Sans Semi Condensed Light"/>
            </a:endParaRPr>
          </a:p>
          <a:p>
            <a:pPr indent="-298450" lvl="1" marL="685800" rtl="0" algn="l">
              <a:lnSpc>
                <a:spcPct val="100000"/>
              </a:lnSpc>
              <a:spcBef>
                <a:spcPts val="100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How is the criteria for success both </a:t>
            </a:r>
            <a:r>
              <a:rPr b="1" lang="en" sz="1100">
                <a:latin typeface="Encode Sans Semi Condensed"/>
                <a:ea typeface="Encode Sans Semi Condensed"/>
                <a:cs typeface="Encode Sans Semi Condensed"/>
                <a:sym typeface="Encode Sans Semi Condensed"/>
              </a:rPr>
              <a:t>specific</a:t>
            </a:r>
            <a:r>
              <a:rPr lang="en" sz="1100">
                <a:latin typeface="Encode Sans Semi Condensed Light"/>
                <a:ea typeface="Encode Sans Semi Condensed Light"/>
                <a:cs typeface="Encode Sans Semi Condensed Light"/>
                <a:sym typeface="Encode Sans Semi Condensed Light"/>
              </a:rPr>
              <a:t> and </a:t>
            </a:r>
            <a:r>
              <a:rPr b="1" lang="en" sz="1100">
                <a:latin typeface="Encode Sans Semi Condensed"/>
                <a:ea typeface="Encode Sans Semi Condensed"/>
                <a:cs typeface="Encode Sans Semi Condensed"/>
                <a:sym typeface="Encode Sans Semi Condensed"/>
              </a:rPr>
              <a:t>measurable?</a:t>
            </a:r>
            <a:r>
              <a:rPr lang="en" sz="1100">
                <a:latin typeface="Encode Sans Semi Condensed Light"/>
                <a:ea typeface="Encode Sans Semi Condensed Light"/>
                <a:cs typeface="Encode Sans Semi Condensed Light"/>
                <a:sym typeface="Encode Sans Semi Condensed Light"/>
              </a:rPr>
              <a:t> (competence)</a:t>
            </a:r>
            <a:endParaRPr sz="1100">
              <a:latin typeface="Encode Sans Semi Condensed Light"/>
              <a:ea typeface="Encode Sans Semi Condensed Light"/>
              <a:cs typeface="Encode Sans Semi Condensed Light"/>
              <a:sym typeface="Encode Sans Semi Condensed Light"/>
            </a:endParaRPr>
          </a:p>
          <a:p>
            <a:pPr indent="-311150" lvl="0" marL="228600" rtl="0" algn="l">
              <a:lnSpc>
                <a:spcPct val="100000"/>
              </a:lnSpc>
              <a:spcBef>
                <a:spcPts val="1000"/>
              </a:spcBef>
              <a:spcAft>
                <a:spcPts val="0"/>
              </a:spcAft>
              <a:buClr>
                <a:srgbClr val="E9FFE8"/>
              </a:buClr>
              <a:buSzPts val="1300"/>
              <a:buFont typeface="Encode Sans Semi Condensed"/>
              <a:buChar char="●"/>
            </a:pPr>
            <a:r>
              <a:rPr b="1" lang="en" sz="1300">
                <a:solidFill>
                  <a:srgbClr val="E9FFE8"/>
                </a:solidFill>
                <a:latin typeface="Encode Sans Semi Condensed"/>
                <a:ea typeface="Encode Sans Semi Condensed"/>
                <a:cs typeface="Encode Sans Semi Condensed"/>
                <a:sym typeface="Encode Sans Semi Condensed"/>
              </a:rPr>
              <a:t>What’s the educational context? </a:t>
            </a:r>
            <a:endParaRPr b="1" sz="1300">
              <a:solidFill>
                <a:srgbClr val="E9FFE8"/>
              </a:solidFill>
              <a:latin typeface="Encode Sans Semi Condensed"/>
              <a:ea typeface="Encode Sans Semi Condensed"/>
              <a:cs typeface="Encode Sans Semi Condensed"/>
              <a:sym typeface="Encode Sans Semi Condensed"/>
            </a:endParaRPr>
          </a:p>
          <a:p>
            <a:pPr indent="-298450" lvl="1" marL="685800" marR="0" rtl="0" algn="l">
              <a:lnSpc>
                <a:spcPct val="100000"/>
              </a:lnSpc>
              <a:spcBef>
                <a:spcPts val="100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How is learning </a:t>
            </a:r>
            <a:r>
              <a:rPr b="1" lang="en" sz="1100">
                <a:latin typeface="Encode Sans Semi Condensed"/>
                <a:ea typeface="Encode Sans Semi Condensed"/>
                <a:cs typeface="Encode Sans Semi Condensed"/>
                <a:sym typeface="Encode Sans Semi Condensed"/>
              </a:rPr>
              <a:t>scaffolded </a:t>
            </a:r>
            <a:r>
              <a:rPr lang="en" sz="1100">
                <a:latin typeface="Encode Sans Semi Condensed Light"/>
                <a:ea typeface="Encode Sans Semi Condensed Light"/>
                <a:cs typeface="Encode Sans Semi Condensed Light"/>
                <a:sym typeface="Encode Sans Semi Condensed Light"/>
              </a:rPr>
              <a:t>to ensure student  success? (competence)</a:t>
            </a:r>
            <a:endParaRPr sz="1100">
              <a:latin typeface="Encode Sans Semi Condensed Light"/>
              <a:ea typeface="Encode Sans Semi Condensed Light"/>
              <a:cs typeface="Encode Sans Semi Condensed Light"/>
              <a:sym typeface="Encode Sans Semi Condensed Light"/>
            </a:endParaRPr>
          </a:p>
          <a:p>
            <a:pPr indent="-298450" lvl="1" marL="685800" rtl="0" algn="l">
              <a:lnSpc>
                <a:spcPct val="100000"/>
              </a:lnSpc>
              <a:spcBef>
                <a:spcPts val="100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How is </a:t>
            </a:r>
            <a:r>
              <a:rPr b="1" lang="en" sz="1100">
                <a:latin typeface="Encode Sans Semi Condensed"/>
                <a:ea typeface="Encode Sans Semi Condensed"/>
                <a:cs typeface="Encode Sans Semi Condensed"/>
                <a:sym typeface="Encode Sans Semi Condensed"/>
              </a:rPr>
              <a:t>“relatedness”</a:t>
            </a:r>
            <a:r>
              <a:rPr lang="en" sz="1100">
                <a:latin typeface="Encode Sans Semi Condensed Light"/>
                <a:ea typeface="Encode Sans Semi Condensed Light"/>
                <a:cs typeface="Encode Sans Semi Condensed Light"/>
                <a:sym typeface="Encode Sans Semi Condensed Light"/>
              </a:rPr>
              <a:t> achieved in the educational context?</a:t>
            </a:r>
            <a:endParaRPr sz="1100">
              <a:latin typeface="Encode Sans Semi Condensed Light"/>
              <a:ea typeface="Encode Sans Semi Condensed Light"/>
              <a:cs typeface="Encode Sans Semi Condensed Light"/>
              <a:sym typeface="Encode Sans Semi Condensed Light"/>
            </a:endParaRPr>
          </a:p>
          <a:p>
            <a:pPr indent="-298450" lvl="1" marL="685800" marR="0" rtl="0" algn="l">
              <a:lnSpc>
                <a:spcPct val="100000"/>
              </a:lnSpc>
              <a:spcBef>
                <a:spcPts val="100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How are students prepared to tackle a </a:t>
            </a:r>
            <a:r>
              <a:rPr b="1" lang="en" sz="1100">
                <a:latin typeface="Encode Sans Semi Condensed"/>
                <a:ea typeface="Encode Sans Semi Condensed"/>
                <a:cs typeface="Encode Sans Semi Condensed"/>
                <a:sym typeface="Encode Sans Semi Condensed"/>
              </a:rPr>
              <a:t>flexible</a:t>
            </a:r>
            <a:r>
              <a:rPr lang="en" sz="1100">
                <a:latin typeface="Encode Sans Semi Condensed Light"/>
                <a:ea typeface="Encode Sans Semi Condensed Light"/>
                <a:cs typeface="Encode Sans Semi Condensed Light"/>
                <a:sym typeface="Encode Sans Semi Condensed Light"/>
              </a:rPr>
              <a:t> assignment? (competence and autonomy)</a:t>
            </a:r>
            <a:endParaRPr sz="1100">
              <a:latin typeface="Encode Sans Semi Condensed Light"/>
              <a:ea typeface="Encode Sans Semi Condensed Light"/>
              <a:cs typeface="Encode Sans Semi Condensed Light"/>
              <a:sym typeface="Encode Sans Semi Condensed Light"/>
            </a:endParaRPr>
          </a:p>
          <a:p>
            <a:pPr indent="-311150" lvl="0" marL="228600" marR="0" rtl="0" algn="l">
              <a:lnSpc>
                <a:spcPct val="100000"/>
              </a:lnSpc>
              <a:spcBef>
                <a:spcPts val="1000"/>
              </a:spcBef>
              <a:spcAft>
                <a:spcPts val="0"/>
              </a:spcAft>
              <a:buClr>
                <a:srgbClr val="E9FFE8"/>
              </a:buClr>
              <a:buSzPts val="1300"/>
              <a:buFont typeface="Encode Sans Semi Condensed"/>
              <a:buChar char="●"/>
            </a:pPr>
            <a:r>
              <a:rPr b="1" lang="en" sz="1300">
                <a:solidFill>
                  <a:srgbClr val="E9FFE8"/>
                </a:solidFill>
                <a:latin typeface="Encode Sans Semi Condensed"/>
                <a:ea typeface="Encode Sans Semi Condensed"/>
                <a:cs typeface="Encode Sans Semi Condensed"/>
                <a:sym typeface="Encode Sans Semi Condensed"/>
              </a:rPr>
              <a:t>Engage in dialogue: </a:t>
            </a:r>
            <a:endParaRPr b="1" sz="1300">
              <a:solidFill>
                <a:srgbClr val="E9FFE8"/>
              </a:solidFill>
              <a:latin typeface="Encode Sans Semi Condensed"/>
              <a:ea typeface="Encode Sans Semi Condensed"/>
              <a:cs typeface="Encode Sans Semi Condensed"/>
              <a:sym typeface="Encode Sans Semi Condensed"/>
            </a:endParaRPr>
          </a:p>
          <a:p>
            <a:pPr indent="-298450" lvl="1" marL="685800" marR="0" rtl="0" algn="l">
              <a:lnSpc>
                <a:spcPct val="100000"/>
              </a:lnSpc>
              <a:spcBef>
                <a:spcPts val="1000"/>
              </a:spcBef>
              <a:spcAft>
                <a:spcPts val="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Ask questions.</a:t>
            </a:r>
            <a:endParaRPr sz="1100">
              <a:latin typeface="Encode Sans Semi Condensed Light"/>
              <a:ea typeface="Encode Sans Semi Condensed Light"/>
              <a:cs typeface="Encode Sans Semi Condensed Light"/>
              <a:sym typeface="Encode Sans Semi Condensed Light"/>
            </a:endParaRPr>
          </a:p>
          <a:p>
            <a:pPr indent="-298450" lvl="1" marL="685800" marR="0" rtl="0" algn="l">
              <a:lnSpc>
                <a:spcPct val="100000"/>
              </a:lnSpc>
              <a:spcBef>
                <a:spcPts val="1000"/>
              </a:spcBef>
              <a:spcAft>
                <a:spcPts val="1000"/>
              </a:spcAft>
              <a:buSzPts val="1100"/>
              <a:buFont typeface="Encode Sans Semi Condensed Light"/>
              <a:buChar char="○"/>
            </a:pPr>
            <a:r>
              <a:rPr lang="en" sz="1100">
                <a:latin typeface="Encode Sans Semi Condensed Light"/>
                <a:ea typeface="Encode Sans Semi Condensed Light"/>
                <a:cs typeface="Encode Sans Semi Condensed Light"/>
                <a:sym typeface="Encode Sans Semi Condensed Light"/>
              </a:rPr>
              <a:t>Provide feedback.</a:t>
            </a:r>
            <a:endParaRPr sz="1100">
              <a:latin typeface="Encode Sans Semi Condensed Light"/>
              <a:ea typeface="Encode Sans Semi Condensed Light"/>
              <a:cs typeface="Encode Sans Semi Condensed Light"/>
              <a:sym typeface="Encode Sans Semi Condensed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8"/>
        </a:solidFill>
      </p:bgPr>
    </p:bg>
    <p:spTree>
      <p:nvGrpSpPr>
        <p:cNvPr id="2353" name="Shape 2353"/>
        <p:cNvGrpSpPr/>
        <p:nvPr/>
      </p:nvGrpSpPr>
      <p:grpSpPr>
        <a:xfrm>
          <a:off x="0" y="0"/>
          <a:ext cx="0" cy="0"/>
          <a:chOff x="0" y="0"/>
          <a:chExt cx="0" cy="0"/>
        </a:xfrm>
      </p:grpSpPr>
      <p:sp>
        <p:nvSpPr>
          <p:cNvPr id="2354" name="Google Shape;2354;p36"/>
          <p:cNvSpPr txBox="1"/>
          <p:nvPr/>
        </p:nvSpPr>
        <p:spPr>
          <a:xfrm>
            <a:off x="93000" y="34425"/>
            <a:ext cx="5081100" cy="4842900"/>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1" lang="en" sz="1700">
                <a:solidFill>
                  <a:schemeClr val="dk2"/>
                </a:solidFill>
                <a:latin typeface="Open Sans ExtraBold"/>
                <a:ea typeface="Open Sans ExtraBold"/>
                <a:cs typeface="Open Sans ExtraBold"/>
                <a:sym typeface="Open Sans ExtraBold"/>
              </a:rPr>
              <a:t>References</a:t>
            </a:r>
            <a:endParaRPr b="1" sz="1700">
              <a:solidFill>
                <a:schemeClr val="dk2"/>
              </a:solidFill>
              <a:latin typeface="Open Sans ExtraBold"/>
              <a:ea typeface="Open Sans ExtraBold"/>
              <a:cs typeface="Open Sans ExtraBold"/>
              <a:sym typeface="Open Sans ExtraBold"/>
            </a:endParaRPr>
          </a:p>
          <a:p>
            <a:pPr indent="-228600" lvl="0" marL="228600" rtl="0" algn="l">
              <a:lnSpc>
                <a:spcPct val="150000"/>
              </a:lnSpc>
              <a:spcBef>
                <a:spcPts val="0"/>
              </a:spcBef>
              <a:spcAft>
                <a:spcPts val="0"/>
              </a:spcAft>
              <a:buNone/>
            </a:pPr>
            <a:r>
              <a:rPr lang="en" sz="750">
                <a:solidFill>
                  <a:schemeClr val="dk2"/>
                </a:solidFill>
                <a:latin typeface="Roboto"/>
                <a:ea typeface="Roboto"/>
                <a:cs typeface="Roboto"/>
                <a:sym typeface="Roboto"/>
              </a:rPr>
              <a:t>Armal, J. (2020, July 23). Backward design worksheet. </a:t>
            </a:r>
            <a:r>
              <a:rPr i="1" lang="en" sz="750">
                <a:solidFill>
                  <a:schemeClr val="dk2"/>
                </a:solidFill>
                <a:latin typeface="Roboto"/>
                <a:ea typeface="Roboto"/>
                <a:cs typeface="Roboto"/>
                <a:sym typeface="Roboto"/>
              </a:rPr>
              <a:t>CUNY Open Pedagogy</a:t>
            </a:r>
            <a:r>
              <a:rPr lang="en" sz="750">
                <a:solidFill>
                  <a:schemeClr val="dk2"/>
                </a:solidFill>
                <a:latin typeface="Roboto"/>
                <a:ea typeface="Roboto"/>
                <a:cs typeface="Roboto"/>
                <a:sym typeface="Roboto"/>
              </a:rPr>
              <a:t>. https://docs.google.com/document/d/1Qez64tGe8mFex1NhzJKfvpxWDkm2hqa-aOeMDC96Ns8/edit#</a:t>
            </a:r>
            <a:endParaRPr sz="750">
              <a:solidFill>
                <a:schemeClr val="dk2"/>
              </a:solidFill>
              <a:latin typeface="Roboto"/>
              <a:ea typeface="Roboto"/>
              <a:cs typeface="Roboto"/>
              <a:sym typeface="Roboto"/>
            </a:endParaRPr>
          </a:p>
          <a:p>
            <a:pPr indent="-228600" lvl="0" marL="228600" rtl="0" algn="l">
              <a:lnSpc>
                <a:spcPct val="150000"/>
              </a:lnSpc>
              <a:spcBef>
                <a:spcPts val="1000"/>
              </a:spcBef>
              <a:spcAft>
                <a:spcPts val="0"/>
              </a:spcAft>
              <a:buNone/>
            </a:pPr>
            <a:r>
              <a:rPr lang="en" sz="750">
                <a:solidFill>
                  <a:schemeClr val="dk2"/>
                </a:solidFill>
                <a:latin typeface="Roboto"/>
                <a:ea typeface="Roboto"/>
                <a:cs typeface="Roboto"/>
                <a:sym typeface="Roboto"/>
              </a:rPr>
              <a:t>British Columbia Ministry of Education. (2018). </a:t>
            </a:r>
            <a:r>
              <a:rPr i="1" lang="en" sz="750">
                <a:solidFill>
                  <a:schemeClr val="dk2"/>
                </a:solidFill>
                <a:latin typeface="Roboto"/>
                <a:ea typeface="Roboto"/>
                <a:cs typeface="Roboto"/>
                <a:sym typeface="Roboto"/>
              </a:rPr>
              <a:t>A framework for classroom assessment</a:t>
            </a:r>
            <a:r>
              <a:rPr lang="en" sz="750">
                <a:solidFill>
                  <a:schemeClr val="dk2"/>
                </a:solidFill>
                <a:latin typeface="Roboto"/>
                <a:ea typeface="Roboto"/>
                <a:cs typeface="Roboto"/>
                <a:sym typeface="Roboto"/>
              </a:rPr>
              <a:t> [PDF]. </a:t>
            </a:r>
            <a:r>
              <a:rPr lang="en" sz="750">
                <a:solidFill>
                  <a:schemeClr val="dk2"/>
                </a:solidFill>
                <a:uFill>
                  <a:noFill/>
                </a:uFill>
                <a:latin typeface="Roboto"/>
                <a:ea typeface="Roboto"/>
                <a:cs typeface="Roboto"/>
                <a:sym typeface="Roboto"/>
                <a:hlinkClick r:id="rId3">
                  <a:extLst>
                    <a:ext uri="{A12FA001-AC4F-418D-AE19-62706E023703}">
                      <ahyp:hlinkClr val="tx"/>
                    </a:ext>
                  </a:extLst>
                </a:hlinkClick>
              </a:rPr>
              <a:t>https://curriculum.gov.bc.ca/sites/curriculum.gov.bc.ca/files/pdf/assessment/a-framework-for-classroom-assessment.pdf</a:t>
            </a:r>
            <a:r>
              <a:rPr lang="en" sz="750">
                <a:solidFill>
                  <a:schemeClr val="dk2"/>
                </a:solidFill>
                <a:latin typeface="Roboto"/>
                <a:ea typeface="Roboto"/>
                <a:cs typeface="Roboto"/>
                <a:sym typeface="Roboto"/>
              </a:rPr>
              <a:t> </a:t>
            </a:r>
            <a:endParaRPr sz="750">
              <a:solidFill>
                <a:schemeClr val="dk2"/>
              </a:solidFill>
              <a:latin typeface="Roboto"/>
              <a:ea typeface="Roboto"/>
              <a:cs typeface="Roboto"/>
              <a:sym typeface="Roboto"/>
            </a:endParaRPr>
          </a:p>
          <a:p>
            <a:pPr indent="-228600" lvl="0" marL="228600" rtl="0" algn="l">
              <a:lnSpc>
                <a:spcPct val="150000"/>
              </a:lnSpc>
              <a:spcBef>
                <a:spcPts val="1000"/>
              </a:spcBef>
              <a:spcAft>
                <a:spcPts val="0"/>
              </a:spcAft>
              <a:buNone/>
            </a:pPr>
            <a:r>
              <a:rPr lang="en" sz="750">
                <a:solidFill>
                  <a:schemeClr val="dk2"/>
                </a:solidFill>
                <a:latin typeface="Roboto"/>
                <a:ea typeface="Roboto"/>
                <a:cs typeface="Roboto"/>
                <a:sym typeface="Roboto"/>
              </a:rPr>
              <a:t>Black, A. E., &amp; Deci, E. L. (2000). The effects of instructors' autonomy support and students' autonomous motivation on learning organic chemistry: A self-determination theory perspective. </a:t>
            </a:r>
            <a:r>
              <a:rPr i="1" lang="en" sz="750">
                <a:solidFill>
                  <a:schemeClr val="dk2"/>
                </a:solidFill>
                <a:latin typeface="Roboto"/>
                <a:ea typeface="Roboto"/>
                <a:cs typeface="Roboto"/>
                <a:sym typeface="Roboto"/>
              </a:rPr>
              <a:t>Science Education, 84</a:t>
            </a:r>
            <a:r>
              <a:rPr lang="en" sz="750">
                <a:solidFill>
                  <a:schemeClr val="dk2"/>
                </a:solidFill>
                <a:latin typeface="Roboto"/>
                <a:ea typeface="Roboto"/>
                <a:cs typeface="Roboto"/>
                <a:sym typeface="Roboto"/>
              </a:rPr>
              <a:t>(6), 740–756. https://doi.org/10.1002/1098-237X(200011)84:6&lt;740::AID-SCE4&gt;3.0.CO;2-3</a:t>
            </a:r>
            <a:endParaRPr sz="750">
              <a:solidFill>
                <a:schemeClr val="dk2"/>
              </a:solidFill>
              <a:latin typeface="Roboto"/>
              <a:ea typeface="Roboto"/>
              <a:cs typeface="Roboto"/>
              <a:sym typeface="Roboto"/>
            </a:endParaRPr>
          </a:p>
          <a:p>
            <a:pPr indent="-228600" lvl="0" marL="228600" rtl="0" algn="l">
              <a:lnSpc>
                <a:spcPct val="150000"/>
              </a:lnSpc>
              <a:spcBef>
                <a:spcPts val="1000"/>
              </a:spcBef>
              <a:spcAft>
                <a:spcPts val="0"/>
              </a:spcAft>
              <a:buNone/>
            </a:pPr>
            <a:r>
              <a:rPr lang="en" sz="750">
                <a:solidFill>
                  <a:schemeClr val="dk2"/>
                </a:solidFill>
                <a:latin typeface="Roboto"/>
                <a:ea typeface="Roboto"/>
                <a:cs typeface="Roboto"/>
                <a:sym typeface="Roboto"/>
              </a:rPr>
              <a:t>Deci, E. L., &amp; Ryan, R. M. (Eds.). (2004).</a:t>
            </a:r>
            <a:r>
              <a:rPr i="1" lang="en" sz="750">
                <a:solidFill>
                  <a:schemeClr val="dk2"/>
                </a:solidFill>
                <a:latin typeface="Roboto"/>
                <a:ea typeface="Roboto"/>
                <a:cs typeface="Roboto"/>
                <a:sym typeface="Roboto"/>
              </a:rPr>
              <a:t> Handbook of self-determination research</a:t>
            </a:r>
            <a:r>
              <a:rPr lang="en" sz="750">
                <a:solidFill>
                  <a:schemeClr val="dk2"/>
                </a:solidFill>
                <a:latin typeface="Roboto"/>
                <a:ea typeface="Roboto"/>
                <a:cs typeface="Roboto"/>
                <a:sym typeface="Roboto"/>
              </a:rPr>
              <a:t>. University of Rochester Press.</a:t>
            </a:r>
            <a:endParaRPr sz="750">
              <a:solidFill>
                <a:schemeClr val="dk2"/>
              </a:solidFill>
              <a:latin typeface="Roboto"/>
              <a:ea typeface="Roboto"/>
              <a:cs typeface="Roboto"/>
              <a:sym typeface="Roboto"/>
            </a:endParaRPr>
          </a:p>
          <a:p>
            <a:pPr indent="-228600" lvl="0" marL="228600" rtl="0" algn="l">
              <a:lnSpc>
                <a:spcPct val="150000"/>
              </a:lnSpc>
              <a:spcBef>
                <a:spcPts val="1000"/>
              </a:spcBef>
              <a:spcAft>
                <a:spcPts val="0"/>
              </a:spcAft>
              <a:buNone/>
            </a:pPr>
            <a:r>
              <a:rPr lang="en" sz="750">
                <a:solidFill>
                  <a:schemeClr val="dk2"/>
                </a:solidFill>
                <a:latin typeface="Roboto"/>
                <a:ea typeface="Roboto"/>
                <a:cs typeface="Roboto"/>
                <a:sym typeface="Roboto"/>
              </a:rPr>
              <a:t>Dupont, S., Galand, B., Nils Frédéric, &amp; Hospel, V. (2014). Social context, self-perceptions and student engagement: a sem investigation of the self-system model of motivational development (ssmmd). </a:t>
            </a:r>
            <a:r>
              <a:rPr i="1" lang="en" sz="750">
                <a:solidFill>
                  <a:schemeClr val="dk2"/>
                </a:solidFill>
                <a:latin typeface="Roboto"/>
                <a:ea typeface="Roboto"/>
                <a:cs typeface="Roboto"/>
                <a:sym typeface="Roboto"/>
              </a:rPr>
              <a:t>Electronic Journal of Research in Educational Psychology</a:t>
            </a:r>
            <a:r>
              <a:rPr lang="en" sz="750">
                <a:solidFill>
                  <a:schemeClr val="dk2"/>
                </a:solidFill>
                <a:latin typeface="Roboto"/>
                <a:ea typeface="Roboto"/>
                <a:cs typeface="Roboto"/>
                <a:sym typeface="Roboto"/>
              </a:rPr>
              <a:t>, </a:t>
            </a:r>
            <a:r>
              <a:rPr i="1" lang="en" sz="750">
                <a:solidFill>
                  <a:schemeClr val="dk2"/>
                </a:solidFill>
                <a:latin typeface="Roboto"/>
                <a:ea typeface="Roboto"/>
                <a:cs typeface="Roboto"/>
                <a:sym typeface="Roboto"/>
              </a:rPr>
              <a:t>12</a:t>
            </a:r>
            <a:r>
              <a:rPr lang="en" sz="750">
                <a:solidFill>
                  <a:schemeClr val="dk2"/>
                </a:solidFill>
                <a:latin typeface="Roboto"/>
                <a:ea typeface="Roboto"/>
                <a:cs typeface="Roboto"/>
                <a:sym typeface="Roboto"/>
              </a:rPr>
              <a:t>(1), 5–32. http://dx.doi.org/10.14204/ejrep.32.13081</a:t>
            </a:r>
            <a:endParaRPr sz="750">
              <a:solidFill>
                <a:schemeClr val="dk2"/>
              </a:solidFill>
              <a:latin typeface="Roboto"/>
              <a:ea typeface="Roboto"/>
              <a:cs typeface="Roboto"/>
              <a:sym typeface="Roboto"/>
            </a:endParaRPr>
          </a:p>
          <a:p>
            <a:pPr indent="-228600" lvl="0" marL="228600" rtl="0" algn="l">
              <a:lnSpc>
                <a:spcPct val="150000"/>
              </a:lnSpc>
              <a:spcBef>
                <a:spcPts val="1000"/>
              </a:spcBef>
              <a:spcAft>
                <a:spcPts val="0"/>
              </a:spcAft>
              <a:buNone/>
            </a:pPr>
            <a:r>
              <a:rPr lang="en" sz="750">
                <a:solidFill>
                  <a:schemeClr val="dk2"/>
                </a:solidFill>
                <a:latin typeface="Roboto"/>
                <a:ea typeface="Roboto"/>
                <a:cs typeface="Roboto"/>
                <a:sym typeface="Roboto"/>
              </a:rPr>
              <a:t>Supiano, B. (2022, March 29). The redefinition of rigor: The pandemic has amplified the debate over how professors should challenge their students. What’s it really about?. </a:t>
            </a:r>
            <a:r>
              <a:rPr i="1" lang="en" sz="750">
                <a:solidFill>
                  <a:schemeClr val="dk2"/>
                </a:solidFill>
                <a:latin typeface="Roboto"/>
                <a:ea typeface="Roboto"/>
                <a:cs typeface="Roboto"/>
                <a:sym typeface="Roboto"/>
              </a:rPr>
              <a:t>The Chornicle of Higher Education</a:t>
            </a:r>
            <a:r>
              <a:rPr lang="en" sz="750">
                <a:solidFill>
                  <a:schemeClr val="dk2"/>
                </a:solidFill>
                <a:latin typeface="Roboto"/>
                <a:ea typeface="Roboto"/>
                <a:cs typeface="Roboto"/>
                <a:sym typeface="Roboto"/>
              </a:rPr>
              <a:t>. </a:t>
            </a:r>
            <a:r>
              <a:rPr lang="en" sz="750">
                <a:solidFill>
                  <a:schemeClr val="dk2"/>
                </a:solidFill>
                <a:uFill>
                  <a:noFill/>
                </a:uFill>
                <a:latin typeface="Roboto"/>
                <a:ea typeface="Roboto"/>
                <a:cs typeface="Roboto"/>
                <a:sym typeface="Roboto"/>
                <a:hlinkClick r:id="rId4">
                  <a:extLst>
                    <a:ext uri="{A12FA001-AC4F-418D-AE19-62706E023703}">
                      <ahyp:hlinkClr val="tx"/>
                    </a:ext>
                  </a:extLst>
                </a:hlinkClick>
              </a:rPr>
              <a:t>https://www.chronicle.com/article/the-redefinition-of-rigor?utm_source=Iterable&amp;utm_medium=email&amp;utm_campaign=campaign_3977178_nl_Academe-Today_date_20220330&amp;cid=at&amp;source=ams&amp;sourceid=</a:t>
            </a:r>
            <a:endParaRPr sz="750">
              <a:solidFill>
                <a:schemeClr val="dk2"/>
              </a:solidFill>
              <a:latin typeface="Roboto"/>
              <a:ea typeface="Roboto"/>
              <a:cs typeface="Roboto"/>
              <a:sym typeface="Roboto"/>
            </a:endParaRPr>
          </a:p>
          <a:p>
            <a:pPr indent="-228600" lvl="0" marL="228600" rtl="0" algn="l">
              <a:lnSpc>
                <a:spcPct val="150000"/>
              </a:lnSpc>
              <a:spcBef>
                <a:spcPts val="1000"/>
              </a:spcBef>
              <a:spcAft>
                <a:spcPts val="0"/>
              </a:spcAft>
              <a:buNone/>
            </a:pPr>
            <a:r>
              <a:rPr lang="en" sz="750">
                <a:solidFill>
                  <a:schemeClr val="dk2"/>
                </a:solidFill>
                <a:latin typeface="Roboto"/>
                <a:ea typeface="Roboto"/>
                <a:cs typeface="Roboto"/>
                <a:sym typeface="Roboto"/>
              </a:rPr>
              <a:t>Williams, G. C., &amp; Deci, E. L. (1996). Internalization of biopsychosocial values by medical students: A test of self-determination theory. </a:t>
            </a:r>
            <a:r>
              <a:rPr i="1" lang="en" sz="750">
                <a:solidFill>
                  <a:schemeClr val="dk2"/>
                </a:solidFill>
                <a:latin typeface="Roboto"/>
                <a:ea typeface="Roboto"/>
                <a:cs typeface="Roboto"/>
                <a:sym typeface="Roboto"/>
              </a:rPr>
              <a:t>Journal of Personality and Social Psychology</a:t>
            </a:r>
            <a:r>
              <a:rPr lang="en" sz="750">
                <a:solidFill>
                  <a:schemeClr val="dk2"/>
                </a:solidFill>
                <a:latin typeface="Roboto"/>
                <a:ea typeface="Roboto"/>
                <a:cs typeface="Roboto"/>
                <a:sym typeface="Roboto"/>
              </a:rPr>
              <a:t>, </a:t>
            </a:r>
            <a:r>
              <a:rPr i="1" lang="en" sz="750">
                <a:solidFill>
                  <a:schemeClr val="dk2"/>
                </a:solidFill>
                <a:latin typeface="Roboto"/>
                <a:ea typeface="Roboto"/>
                <a:cs typeface="Roboto"/>
                <a:sym typeface="Roboto"/>
              </a:rPr>
              <a:t>70</a:t>
            </a:r>
            <a:r>
              <a:rPr lang="en" sz="750">
                <a:solidFill>
                  <a:schemeClr val="dk2"/>
                </a:solidFill>
                <a:latin typeface="Roboto"/>
                <a:ea typeface="Roboto"/>
                <a:cs typeface="Roboto"/>
                <a:sym typeface="Roboto"/>
              </a:rPr>
              <a:t>, 767-779. http://dx.doi.org/10.1037//0022-3514.70.4.767</a:t>
            </a:r>
            <a:endParaRPr sz="750">
              <a:solidFill>
                <a:schemeClr val="dk2"/>
              </a:solidFill>
              <a:latin typeface="Roboto"/>
              <a:ea typeface="Roboto"/>
              <a:cs typeface="Roboto"/>
              <a:sym typeface="Roboto"/>
            </a:endParaRPr>
          </a:p>
          <a:p>
            <a:pPr indent="-228600" lvl="0" marL="228600" rtl="0" algn="l">
              <a:lnSpc>
                <a:spcPct val="150000"/>
              </a:lnSpc>
              <a:spcBef>
                <a:spcPts val="1000"/>
              </a:spcBef>
              <a:spcAft>
                <a:spcPts val="1000"/>
              </a:spcAft>
              <a:buNone/>
            </a:pPr>
            <a:r>
              <a:rPr lang="en" sz="750">
                <a:solidFill>
                  <a:schemeClr val="dk2"/>
                </a:solidFill>
                <a:latin typeface="Roboto"/>
                <a:ea typeface="Roboto"/>
                <a:cs typeface="Roboto"/>
                <a:sym typeface="Roboto"/>
              </a:rPr>
              <a:t>Williams, G. C., Wiener, M. W., Markakis, K. M., Reeve, J., &amp; Deci, E. L. (1994). Medical student motivation for internal medicine. </a:t>
            </a:r>
            <a:r>
              <a:rPr i="1" lang="en" sz="750">
                <a:solidFill>
                  <a:schemeClr val="dk2"/>
                </a:solidFill>
                <a:latin typeface="Roboto"/>
                <a:ea typeface="Roboto"/>
                <a:cs typeface="Roboto"/>
                <a:sym typeface="Roboto"/>
              </a:rPr>
              <a:t>Journal of General Internal Medicine, 9</a:t>
            </a:r>
            <a:r>
              <a:rPr lang="en" sz="750">
                <a:solidFill>
                  <a:schemeClr val="dk2"/>
                </a:solidFill>
                <a:latin typeface="Roboto"/>
                <a:ea typeface="Roboto"/>
                <a:cs typeface="Roboto"/>
                <a:sym typeface="Roboto"/>
              </a:rPr>
              <a:t>, 327-333. http://dx.doi.org/10.1007/BF02599180</a:t>
            </a:r>
            <a:endParaRPr sz="1000">
              <a:solidFill>
                <a:schemeClr val="dk2"/>
              </a:solidFill>
              <a:latin typeface="Roboto"/>
              <a:ea typeface="Roboto"/>
              <a:cs typeface="Roboto"/>
              <a:sym typeface="Roboto"/>
            </a:endParaRPr>
          </a:p>
        </p:txBody>
      </p:sp>
      <p:grpSp>
        <p:nvGrpSpPr>
          <p:cNvPr id="2355" name="Google Shape;2355;p36"/>
          <p:cNvGrpSpPr/>
          <p:nvPr/>
        </p:nvGrpSpPr>
        <p:grpSpPr>
          <a:xfrm>
            <a:off x="5265890" y="-88430"/>
            <a:ext cx="3698124" cy="5231883"/>
            <a:chOff x="0" y="-47625"/>
            <a:chExt cx="1947919" cy="2817688"/>
          </a:xfrm>
        </p:grpSpPr>
        <p:sp>
          <p:nvSpPr>
            <p:cNvPr id="2356" name="Google Shape;2356;p36"/>
            <p:cNvSpPr/>
            <p:nvPr/>
          </p:nvSpPr>
          <p:spPr>
            <a:xfrm>
              <a:off x="0" y="0"/>
              <a:ext cx="1947919" cy="2770063"/>
            </a:xfrm>
            <a:custGeom>
              <a:rect b="b" l="l" r="r" t="t"/>
              <a:pathLst>
                <a:path extrusionOk="0" h="2770063" w="1947919">
                  <a:moveTo>
                    <a:pt x="0" y="0"/>
                  </a:moveTo>
                  <a:lnTo>
                    <a:pt x="1947919" y="0"/>
                  </a:lnTo>
                  <a:lnTo>
                    <a:pt x="1947919" y="2770063"/>
                  </a:lnTo>
                  <a:lnTo>
                    <a:pt x="0" y="2770063"/>
                  </a:lnTo>
                  <a:close/>
                </a:path>
              </a:pathLst>
            </a:custGeom>
            <a:solidFill>
              <a:srgbClr val="FFFFFF"/>
            </a:solidFill>
            <a:ln>
              <a:noFill/>
            </a:ln>
          </p:spPr>
        </p:sp>
        <p:sp>
          <p:nvSpPr>
            <p:cNvPr id="2357" name="Google Shape;2357;p36"/>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1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58" name="Google Shape;2358;p36"/>
          <p:cNvGrpSpPr/>
          <p:nvPr/>
        </p:nvGrpSpPr>
        <p:grpSpPr>
          <a:xfrm>
            <a:off x="8963893" y="-88430"/>
            <a:ext cx="1542911" cy="5231883"/>
            <a:chOff x="0" y="-47625"/>
            <a:chExt cx="812700" cy="2817688"/>
          </a:xfrm>
        </p:grpSpPr>
        <p:sp>
          <p:nvSpPr>
            <p:cNvPr id="2359" name="Google Shape;2359;p36"/>
            <p:cNvSpPr/>
            <p:nvPr/>
          </p:nvSpPr>
          <p:spPr>
            <a:xfrm>
              <a:off x="0" y="0"/>
              <a:ext cx="94871" cy="2770063"/>
            </a:xfrm>
            <a:custGeom>
              <a:rect b="b" l="l" r="r" t="t"/>
              <a:pathLst>
                <a:path extrusionOk="0" h="2770063" w="94871">
                  <a:moveTo>
                    <a:pt x="0" y="0"/>
                  </a:moveTo>
                  <a:lnTo>
                    <a:pt x="94871" y="0"/>
                  </a:lnTo>
                  <a:lnTo>
                    <a:pt x="94871" y="2770063"/>
                  </a:lnTo>
                  <a:lnTo>
                    <a:pt x="0" y="2770063"/>
                  </a:lnTo>
                  <a:close/>
                </a:path>
              </a:pathLst>
            </a:custGeom>
            <a:solidFill>
              <a:schemeClr val="accent3"/>
            </a:solidFill>
            <a:ln>
              <a:noFill/>
            </a:ln>
          </p:spPr>
        </p:sp>
        <p:sp>
          <p:nvSpPr>
            <p:cNvPr id="2360" name="Google Shape;2360;p36"/>
            <p:cNvSpPr txBox="1"/>
            <p:nvPr/>
          </p:nvSpPr>
          <p:spPr>
            <a:xfrm>
              <a:off x="0" y="-47625"/>
              <a:ext cx="812700" cy="860400"/>
            </a:xfrm>
            <a:prstGeom prst="rect">
              <a:avLst/>
            </a:prstGeom>
            <a:solidFill>
              <a:schemeClr val="accent3"/>
            </a:solidFill>
            <a:ln>
              <a:noFill/>
            </a:ln>
          </p:spPr>
          <p:txBody>
            <a:bodyPr anchorCtr="0" anchor="ctr" bIns="25400" lIns="25400" spcFirstLastPara="1" rIns="25400" wrap="square" tIns="25400">
              <a:noAutofit/>
            </a:bodyPr>
            <a:lstStyle/>
            <a:p>
              <a:pPr indent="0" lvl="0" marL="0" marR="0" rtl="0" algn="ctr">
                <a:lnSpc>
                  <a:spcPct val="181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61" name="Google Shape;2361;p36"/>
          <p:cNvSpPr txBox="1"/>
          <p:nvPr/>
        </p:nvSpPr>
        <p:spPr>
          <a:xfrm>
            <a:off x="5485881" y="273400"/>
            <a:ext cx="3217200" cy="207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1400">
                <a:solidFill>
                  <a:schemeClr val="dk2"/>
                </a:solidFill>
                <a:latin typeface="Open Sans"/>
                <a:ea typeface="Open Sans"/>
                <a:cs typeface="Open Sans"/>
                <a:sym typeface="Open Sans"/>
              </a:rPr>
              <a:t>For more information, please reach out to:</a:t>
            </a:r>
            <a:endParaRPr b="1" sz="1400">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2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Font typeface="Arial"/>
              <a:buNone/>
            </a:pPr>
            <a:r>
              <a:rPr lang="en" sz="1200">
                <a:latin typeface="Open Sans"/>
                <a:ea typeface="Open Sans"/>
                <a:cs typeface="Open Sans"/>
                <a:sym typeface="Open Sans"/>
              </a:rPr>
              <a:t>Amanda Blaisdell DHEd, MAT, MCHES</a:t>
            </a:r>
            <a:endParaRPr sz="1200">
              <a:latin typeface="Open Sans"/>
              <a:ea typeface="Open Sans"/>
              <a:cs typeface="Open Sans"/>
              <a:sym typeface="Open Sans"/>
            </a:endParaRPr>
          </a:p>
          <a:p>
            <a:pPr indent="0" lvl="0" marL="171450" marR="0" rtl="0" algn="l">
              <a:lnSpc>
                <a:spcPct val="100000"/>
              </a:lnSpc>
              <a:spcBef>
                <a:spcPts val="500"/>
              </a:spcBef>
              <a:spcAft>
                <a:spcPts val="0"/>
              </a:spcAft>
              <a:buClr>
                <a:srgbClr val="000000"/>
              </a:buClr>
              <a:buFont typeface="Arial"/>
              <a:buNone/>
            </a:pPr>
            <a:r>
              <a:rPr lang="en" sz="800">
                <a:latin typeface="Open Sans"/>
                <a:ea typeface="Open Sans"/>
                <a:cs typeface="Open Sans"/>
                <a:sym typeface="Open Sans"/>
              </a:rPr>
              <a:t>HPE Graduate Program Director</a:t>
            </a:r>
            <a:endParaRPr sz="800">
              <a:latin typeface="Open Sans"/>
              <a:ea typeface="Open Sans"/>
              <a:cs typeface="Open Sans"/>
              <a:sym typeface="Open Sans"/>
            </a:endParaRPr>
          </a:p>
          <a:p>
            <a:pPr indent="0" lvl="0" marL="171450" marR="0" rtl="0" algn="l">
              <a:lnSpc>
                <a:spcPct val="100000"/>
              </a:lnSpc>
              <a:spcBef>
                <a:spcPts val="500"/>
              </a:spcBef>
              <a:spcAft>
                <a:spcPts val="0"/>
              </a:spcAft>
              <a:buClr>
                <a:srgbClr val="000000"/>
              </a:buClr>
              <a:buFont typeface="Arial"/>
              <a:buNone/>
            </a:pPr>
            <a:r>
              <a:rPr lang="en" sz="800">
                <a:latin typeface="Open Sans"/>
                <a:ea typeface="Open Sans"/>
                <a:cs typeface="Open Sans"/>
                <a:sym typeface="Open Sans"/>
              </a:rPr>
              <a:t>Health Education Minor Coordinator</a:t>
            </a:r>
            <a:endParaRPr sz="800">
              <a:latin typeface="Open Sans"/>
              <a:ea typeface="Open Sans"/>
              <a:cs typeface="Open Sans"/>
              <a:sym typeface="Open Sans"/>
            </a:endParaRPr>
          </a:p>
          <a:p>
            <a:pPr indent="0" lvl="0" marL="171450" marR="0" rtl="0" algn="l">
              <a:lnSpc>
                <a:spcPct val="100000"/>
              </a:lnSpc>
              <a:spcBef>
                <a:spcPts val="500"/>
              </a:spcBef>
              <a:spcAft>
                <a:spcPts val="0"/>
              </a:spcAft>
              <a:buClr>
                <a:srgbClr val="000000"/>
              </a:buClr>
              <a:buFont typeface="Arial"/>
              <a:buNone/>
            </a:pPr>
            <a:r>
              <a:rPr lang="en" sz="800">
                <a:latin typeface="Open Sans"/>
                <a:ea typeface="Open Sans"/>
                <a:cs typeface="Open Sans"/>
                <a:sym typeface="Open Sans"/>
              </a:rPr>
              <a:t>Assistant Professor of Health Education, Health Promotion, and Public Health</a:t>
            </a:r>
            <a:endParaRPr sz="800">
              <a:latin typeface="Open Sans"/>
              <a:ea typeface="Open Sans"/>
              <a:cs typeface="Open Sans"/>
              <a:sym typeface="Open Sans"/>
            </a:endParaRPr>
          </a:p>
          <a:p>
            <a:pPr indent="0" lvl="0" marL="171450" marR="0" rtl="0" algn="l">
              <a:lnSpc>
                <a:spcPct val="100000"/>
              </a:lnSpc>
              <a:spcBef>
                <a:spcPts val="500"/>
              </a:spcBef>
              <a:spcAft>
                <a:spcPts val="0"/>
              </a:spcAft>
              <a:buClr>
                <a:srgbClr val="000000"/>
              </a:buClr>
              <a:buFont typeface="Arial"/>
              <a:buNone/>
            </a:pPr>
            <a:r>
              <a:rPr lang="en" sz="800">
                <a:latin typeface="Open Sans"/>
                <a:ea typeface="Open Sans"/>
                <a:cs typeface="Open Sans"/>
                <a:sym typeface="Open Sans"/>
              </a:rPr>
              <a:t>Department of Health, Recreation &amp; Kinesiology</a:t>
            </a:r>
            <a:endParaRPr sz="800">
              <a:latin typeface="Open Sans"/>
              <a:ea typeface="Open Sans"/>
              <a:cs typeface="Open Sans"/>
              <a:sym typeface="Open Sans"/>
            </a:endParaRPr>
          </a:p>
          <a:p>
            <a:pPr indent="0" lvl="0" marL="0" marR="0" rtl="0" algn="l">
              <a:lnSpc>
                <a:spcPct val="100000"/>
              </a:lnSpc>
              <a:spcBef>
                <a:spcPts val="500"/>
              </a:spcBef>
              <a:spcAft>
                <a:spcPts val="0"/>
              </a:spcAft>
              <a:buNone/>
            </a:pPr>
            <a:r>
              <a:t/>
            </a:r>
            <a:endParaRPr sz="1100">
              <a:latin typeface="Open Sans"/>
              <a:ea typeface="Open Sans"/>
              <a:cs typeface="Open Sans"/>
              <a:sym typeface="Open Sans"/>
            </a:endParaRPr>
          </a:p>
          <a:p>
            <a:pPr indent="0" lvl="0" marL="0" marR="0" rtl="0" algn="l">
              <a:lnSpc>
                <a:spcPct val="100000"/>
              </a:lnSpc>
              <a:spcBef>
                <a:spcPts val="0"/>
              </a:spcBef>
              <a:spcAft>
                <a:spcPts val="0"/>
              </a:spcAft>
              <a:buNone/>
            </a:pPr>
            <a:r>
              <a:t/>
            </a:r>
            <a:endParaRPr sz="1100">
              <a:latin typeface="Open Sans"/>
              <a:ea typeface="Open Sans"/>
              <a:cs typeface="Open Sans"/>
              <a:sym typeface="Open Sans"/>
            </a:endParaRPr>
          </a:p>
        </p:txBody>
      </p:sp>
      <p:pic>
        <p:nvPicPr>
          <p:cNvPr id="2362" name="Google Shape;2362;p36"/>
          <p:cNvPicPr preferRelativeResize="0"/>
          <p:nvPr/>
        </p:nvPicPr>
        <p:blipFill>
          <a:blip r:embed="rId5">
            <a:alphaModFix/>
          </a:blip>
          <a:stretch>
            <a:fillRect/>
          </a:stretch>
        </p:blipFill>
        <p:spPr>
          <a:xfrm>
            <a:off x="5631137" y="2032275"/>
            <a:ext cx="2967650" cy="2967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0" name="Shape 2220"/>
        <p:cNvGrpSpPr/>
        <p:nvPr/>
      </p:nvGrpSpPr>
      <p:grpSpPr>
        <a:xfrm>
          <a:off x="0" y="0"/>
          <a:ext cx="0" cy="0"/>
          <a:chOff x="0" y="0"/>
          <a:chExt cx="0" cy="0"/>
        </a:xfrm>
      </p:grpSpPr>
      <p:sp>
        <p:nvSpPr>
          <p:cNvPr id="2221" name="Google Shape;2221;p20"/>
          <p:cNvSpPr txBox="1"/>
          <p:nvPr>
            <p:ph type="title"/>
          </p:nvPr>
        </p:nvSpPr>
        <p:spPr>
          <a:xfrm>
            <a:off x="702900" y="760925"/>
            <a:ext cx="5660100" cy="471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Objectives:</a:t>
            </a:r>
            <a:endParaRPr/>
          </a:p>
        </p:txBody>
      </p:sp>
      <p:sp>
        <p:nvSpPr>
          <p:cNvPr id="2222" name="Google Shape;2222;p20"/>
          <p:cNvSpPr txBox="1"/>
          <p:nvPr>
            <p:ph idx="1" type="body"/>
          </p:nvPr>
        </p:nvSpPr>
        <p:spPr>
          <a:xfrm>
            <a:off x="702900" y="1430150"/>
            <a:ext cx="5463600" cy="3033900"/>
          </a:xfrm>
          <a:prstGeom prst="rect">
            <a:avLst/>
          </a:prstGeom>
        </p:spPr>
        <p:txBody>
          <a:bodyPr anchorCtr="0" anchor="t" bIns="0" lIns="0" spcFirstLastPara="1" rIns="0" wrap="square" tIns="0">
            <a:noAutofit/>
          </a:bodyPr>
          <a:lstStyle/>
          <a:p>
            <a:pPr indent="-368300" lvl="0" marL="457200" rtl="0" algn="l">
              <a:spcBef>
                <a:spcPts val="0"/>
              </a:spcBef>
              <a:spcAft>
                <a:spcPts val="0"/>
              </a:spcAft>
              <a:buSzPts val="2200"/>
              <a:buChar char="⊹"/>
            </a:pPr>
            <a:r>
              <a:rPr b="1" lang="en" sz="2200">
                <a:latin typeface="Encode Sans Semi Condensed"/>
                <a:ea typeface="Encode Sans Semi Condensed"/>
                <a:cs typeface="Encode Sans Semi Condensed"/>
                <a:sym typeface="Encode Sans Semi Condensed"/>
              </a:rPr>
              <a:t>Identify</a:t>
            </a:r>
            <a:r>
              <a:rPr lang="en" sz="2200"/>
              <a:t> one assignment that can be modified to increase student autonomy.</a:t>
            </a:r>
            <a:endParaRPr sz="2200"/>
          </a:p>
          <a:p>
            <a:pPr indent="-368300" lvl="0" marL="457200" rtl="0" algn="l">
              <a:spcBef>
                <a:spcPts val="1000"/>
              </a:spcBef>
              <a:spcAft>
                <a:spcPts val="0"/>
              </a:spcAft>
              <a:buSzPts val="2200"/>
              <a:buChar char="⊹"/>
            </a:pPr>
            <a:r>
              <a:rPr b="1" lang="en" sz="2200">
                <a:latin typeface="Encode Sans Semi Condensed"/>
                <a:ea typeface="Encode Sans Semi Condensed"/>
                <a:cs typeface="Encode Sans Semi Condensed"/>
                <a:sym typeface="Encode Sans Semi Condensed"/>
              </a:rPr>
              <a:t>Describe</a:t>
            </a:r>
            <a:r>
              <a:rPr lang="en" sz="2200"/>
              <a:t> the concept of relatedness in online, blended, hybrid, and fully online learning environments.</a:t>
            </a:r>
            <a:endParaRPr sz="2200"/>
          </a:p>
          <a:p>
            <a:pPr indent="-368300" lvl="0" marL="457200" rtl="0" algn="l">
              <a:spcBef>
                <a:spcPts val="1000"/>
              </a:spcBef>
              <a:spcAft>
                <a:spcPts val="1000"/>
              </a:spcAft>
              <a:buSzPts val="2200"/>
              <a:buChar char="⊹"/>
            </a:pPr>
            <a:r>
              <a:rPr b="1" lang="en" sz="2200">
                <a:latin typeface="Encode Sans Semi Condensed"/>
                <a:ea typeface="Encode Sans Semi Condensed"/>
                <a:cs typeface="Encode Sans Semi Condensed"/>
                <a:sym typeface="Encode Sans Semi Condensed"/>
              </a:rPr>
              <a:t>Draft </a:t>
            </a:r>
            <a:r>
              <a:rPr lang="en" sz="2200"/>
              <a:t>a rubric that allows for flexibility in how learning outcome mastery is demonstrated.</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6" name="Shape 2226"/>
        <p:cNvGrpSpPr/>
        <p:nvPr/>
      </p:nvGrpSpPr>
      <p:grpSpPr>
        <a:xfrm>
          <a:off x="0" y="0"/>
          <a:ext cx="0" cy="0"/>
          <a:chOff x="0" y="0"/>
          <a:chExt cx="0" cy="0"/>
        </a:xfrm>
      </p:grpSpPr>
      <p:pic>
        <p:nvPicPr>
          <p:cNvPr descr="The pandemic has amplified the debate over how professors should challenge their students. What's it really about? Vintage image of a crew team rowing a boat." id="2227" name="Google Shape;2227;p21" title="The Redefinition of Rigor">
            <a:hlinkClick r:id="rId3"/>
          </p:cNvPr>
          <p:cNvPicPr preferRelativeResize="0"/>
          <p:nvPr/>
        </p:nvPicPr>
        <p:blipFill>
          <a:blip r:embed="rId4">
            <a:alphaModFix/>
          </a:blip>
          <a:stretch>
            <a:fillRect/>
          </a:stretch>
        </p:blipFill>
        <p:spPr>
          <a:xfrm>
            <a:off x="160875" y="2576250"/>
            <a:ext cx="6139499" cy="2513975"/>
          </a:xfrm>
          <a:prstGeom prst="rect">
            <a:avLst/>
          </a:prstGeom>
          <a:noFill/>
          <a:ln>
            <a:noFill/>
          </a:ln>
        </p:spPr>
      </p:pic>
      <p:sp>
        <p:nvSpPr>
          <p:cNvPr id="2228" name="Google Shape;2228;p21"/>
          <p:cNvSpPr txBox="1"/>
          <p:nvPr/>
        </p:nvSpPr>
        <p:spPr>
          <a:xfrm>
            <a:off x="51150" y="60075"/>
            <a:ext cx="6469800" cy="260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Encode Sans Semi Condensed Light"/>
                <a:ea typeface="Encode Sans Semi Condensed Light"/>
                <a:cs typeface="Encode Sans Semi Condensed Light"/>
                <a:sym typeface="Encode Sans Semi Condensed Light"/>
              </a:rPr>
              <a:t>An article in </a:t>
            </a:r>
            <a:r>
              <a:rPr i="1" lang="en" sz="1700">
                <a:latin typeface="Encode Sans Semi Condensed Light"/>
                <a:ea typeface="Encode Sans Semi Condensed Light"/>
                <a:cs typeface="Encode Sans Semi Condensed Light"/>
                <a:sym typeface="Encode Sans Semi Condensed Light"/>
              </a:rPr>
              <a:t>The Chronicle of Higher Education</a:t>
            </a:r>
            <a:r>
              <a:rPr lang="en" sz="1700">
                <a:latin typeface="Encode Sans Semi Condensed Light"/>
                <a:ea typeface="Encode Sans Semi Condensed Light"/>
                <a:cs typeface="Encode Sans Semi Condensed Light"/>
                <a:sym typeface="Encode Sans Semi Condensed Light"/>
              </a:rPr>
              <a:t> (Supiano, 2022) focuses on the new conceptualization of rigor and how the Pandemic Era has stimulated an ongoing debate about what rigor actually looks like and for whom.</a:t>
            </a:r>
            <a:endParaRPr sz="1700">
              <a:latin typeface="Encode Sans Semi Condensed Light"/>
              <a:ea typeface="Encode Sans Semi Condensed Light"/>
              <a:cs typeface="Encode Sans Semi Condensed Light"/>
              <a:sym typeface="Encode Sans Semi Condensed Light"/>
            </a:endParaRPr>
          </a:p>
          <a:p>
            <a:pPr indent="0" lvl="0" marL="0" rtl="0" algn="l">
              <a:spcBef>
                <a:spcPts val="0"/>
              </a:spcBef>
              <a:spcAft>
                <a:spcPts val="0"/>
              </a:spcAft>
              <a:buNone/>
            </a:pPr>
            <a:r>
              <a:t/>
            </a:r>
            <a:endParaRPr sz="1700">
              <a:latin typeface="Encode Sans Semi Condensed Light"/>
              <a:ea typeface="Encode Sans Semi Condensed Light"/>
              <a:cs typeface="Encode Sans Semi Condensed Light"/>
              <a:sym typeface="Encode Sans Semi Condensed Light"/>
            </a:endParaRPr>
          </a:p>
          <a:p>
            <a:pPr indent="0" lvl="0" marL="0" rtl="0" algn="l">
              <a:spcBef>
                <a:spcPts val="0"/>
              </a:spcBef>
              <a:spcAft>
                <a:spcPts val="0"/>
              </a:spcAft>
              <a:buNone/>
            </a:pPr>
            <a:r>
              <a:rPr lang="en" sz="1700">
                <a:latin typeface="Encode Sans Semi Condensed Light"/>
                <a:ea typeface="Encode Sans Semi Condensed Light"/>
                <a:cs typeface="Encode Sans Semi Condensed Light"/>
                <a:sym typeface="Encode Sans Semi Condensed Light"/>
              </a:rPr>
              <a:t>It is possible to ensure rigor while also providing students </a:t>
            </a:r>
            <a:r>
              <a:rPr lang="en" sz="1700">
                <a:latin typeface="Encode Sans Semi Condensed Light"/>
                <a:ea typeface="Encode Sans Semi Condensed Light"/>
                <a:cs typeface="Encode Sans Semi Condensed Light"/>
                <a:sym typeface="Encode Sans Semi Condensed Light"/>
              </a:rPr>
              <a:t>opportunities</a:t>
            </a:r>
            <a:r>
              <a:rPr lang="en" sz="1700">
                <a:latin typeface="Encode Sans Semi Condensed Light"/>
                <a:ea typeface="Encode Sans Semi Condensed Light"/>
                <a:cs typeface="Encode Sans Semi Condensed Light"/>
                <a:sym typeface="Encode Sans Semi Condensed Light"/>
              </a:rPr>
              <a:t> to improve course </a:t>
            </a:r>
            <a:r>
              <a:rPr lang="en" sz="1700">
                <a:latin typeface="Encode Sans Semi Condensed Light"/>
                <a:ea typeface="Encode Sans Semi Condensed Light"/>
                <a:cs typeface="Encode Sans Semi Condensed Light"/>
                <a:sym typeface="Encode Sans Semi Condensed Light"/>
              </a:rPr>
              <a:t>flexibility</a:t>
            </a:r>
            <a:r>
              <a:rPr lang="en" sz="1700">
                <a:latin typeface="Encode Sans Semi Condensed Light"/>
                <a:ea typeface="Encode Sans Semi Condensed Light"/>
                <a:cs typeface="Encode Sans Semi Condensed Light"/>
                <a:sym typeface="Encode Sans Semi Condensed Light"/>
              </a:rPr>
              <a:t> and student support.</a:t>
            </a:r>
            <a:endParaRPr sz="1700">
              <a:latin typeface="Encode Sans Semi Condensed Light"/>
              <a:ea typeface="Encode Sans Semi Condensed Light"/>
              <a:cs typeface="Encode Sans Semi Condensed Light"/>
              <a:sym typeface="Encode Sans Semi Condensed Light"/>
            </a:endParaRPr>
          </a:p>
          <a:p>
            <a:pPr indent="0" lvl="0" marL="0" rtl="0" algn="l">
              <a:spcBef>
                <a:spcPts val="0"/>
              </a:spcBef>
              <a:spcAft>
                <a:spcPts val="0"/>
              </a:spcAft>
              <a:buNone/>
            </a:pPr>
            <a:r>
              <a:t/>
            </a:r>
            <a:endParaRPr sz="1700">
              <a:latin typeface="Encode Sans Semi Condensed Light"/>
              <a:ea typeface="Encode Sans Semi Condensed Light"/>
              <a:cs typeface="Encode Sans Semi Condensed Light"/>
              <a:sym typeface="Encode Sans Semi Condensed Light"/>
            </a:endParaRPr>
          </a:p>
          <a:p>
            <a:pPr indent="0" lvl="0" marL="0" marR="110521" rtl="0" algn="ctr">
              <a:spcBef>
                <a:spcPts val="0"/>
              </a:spcBef>
              <a:spcAft>
                <a:spcPts val="0"/>
              </a:spcAft>
              <a:buNone/>
            </a:pPr>
            <a:r>
              <a:rPr b="1" lang="en" sz="2100">
                <a:solidFill>
                  <a:srgbClr val="7F6000"/>
                </a:solidFill>
                <a:latin typeface="Encode Sans Semi Condensed"/>
                <a:ea typeface="Encode Sans Semi Condensed"/>
                <a:cs typeface="Encode Sans Semi Condensed"/>
                <a:sym typeface="Encode Sans Semi Condensed"/>
              </a:rPr>
              <a:t>How do YOU conceptualize rigor?</a:t>
            </a:r>
            <a:endParaRPr b="1" sz="2100">
              <a:solidFill>
                <a:srgbClr val="7F6000"/>
              </a:solidFill>
              <a:latin typeface="Encode Sans Semi Condensed"/>
              <a:ea typeface="Encode Sans Semi Condensed"/>
              <a:cs typeface="Encode Sans Semi Condensed"/>
              <a:sym typeface="Encode Sans Semi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2" name="Shape 2232"/>
        <p:cNvGrpSpPr/>
        <p:nvPr/>
      </p:nvGrpSpPr>
      <p:grpSpPr>
        <a:xfrm>
          <a:off x="0" y="0"/>
          <a:ext cx="0" cy="0"/>
          <a:chOff x="0" y="0"/>
          <a:chExt cx="0" cy="0"/>
        </a:xfrm>
      </p:grpSpPr>
      <p:sp>
        <p:nvSpPr>
          <p:cNvPr id="2233" name="Google Shape;2233;p22"/>
          <p:cNvSpPr txBox="1"/>
          <p:nvPr/>
        </p:nvSpPr>
        <p:spPr>
          <a:xfrm>
            <a:off x="0" y="4639877"/>
            <a:ext cx="1542911" cy="1633469"/>
          </a:xfrm>
          <a:prstGeom prst="rect">
            <a:avLst/>
          </a:prstGeom>
          <a:noFill/>
          <a:ln>
            <a:noFill/>
          </a:ln>
        </p:spPr>
        <p:txBody>
          <a:bodyPr anchorCtr="0" anchor="ctr" bIns="25400" lIns="25400" spcFirstLastPara="1" rIns="25400" wrap="square" tIns="25400">
            <a:noAutofit/>
          </a:bodyPr>
          <a:lstStyle/>
          <a:p>
            <a:pPr indent="0" lvl="0" marL="0" marR="0" rtl="0" algn="ctr">
              <a:lnSpc>
                <a:spcPct val="181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sp>
        <p:nvSpPr>
          <p:cNvPr id="2234" name="Google Shape;2234;p22"/>
          <p:cNvSpPr txBox="1"/>
          <p:nvPr/>
        </p:nvSpPr>
        <p:spPr>
          <a:xfrm>
            <a:off x="5540" y="51113"/>
            <a:ext cx="9132900" cy="58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3800">
                <a:latin typeface="Open Sans ExtraBold"/>
                <a:ea typeface="Open Sans ExtraBold"/>
                <a:cs typeface="Open Sans ExtraBold"/>
                <a:sym typeface="Open Sans ExtraBold"/>
              </a:rPr>
              <a:t>Background</a:t>
            </a:r>
            <a:endParaRPr sz="700"/>
          </a:p>
        </p:txBody>
      </p:sp>
      <p:sp>
        <p:nvSpPr>
          <p:cNvPr id="2235" name="Google Shape;2235;p22"/>
          <p:cNvSpPr txBox="1"/>
          <p:nvPr/>
        </p:nvSpPr>
        <p:spPr>
          <a:xfrm>
            <a:off x="2031162" y="2271949"/>
            <a:ext cx="1731300" cy="135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Font typeface="Arial"/>
              <a:buNone/>
            </a:pPr>
            <a:r>
              <a:rPr lang="en" sz="1100">
                <a:latin typeface="Open Sans"/>
                <a:ea typeface="Open Sans"/>
                <a:cs typeface="Open Sans"/>
                <a:sym typeface="Open Sans"/>
              </a:rPr>
              <a:t>Competence refers to the student's perceived ability to meet the demands of assignments and receive rewards such as increased knowledge or insight and praise, higher grades, and other forms of feedback.</a:t>
            </a:r>
            <a:endParaRPr sz="700"/>
          </a:p>
        </p:txBody>
      </p:sp>
      <p:sp>
        <p:nvSpPr>
          <p:cNvPr id="2236" name="Google Shape;2236;p22"/>
          <p:cNvSpPr txBox="1"/>
          <p:nvPr/>
        </p:nvSpPr>
        <p:spPr>
          <a:xfrm>
            <a:off x="2031150" y="2000325"/>
            <a:ext cx="1731300" cy="198000"/>
          </a:xfrm>
          <a:prstGeom prst="rect">
            <a:avLst/>
          </a:prstGeom>
          <a:noFill/>
          <a:ln>
            <a:noFill/>
          </a:ln>
        </p:spPr>
        <p:txBody>
          <a:bodyPr anchorCtr="0" anchor="t" bIns="0" lIns="0" spcFirstLastPara="1" rIns="0" wrap="square" tIns="0">
            <a:spAutoFit/>
          </a:bodyPr>
          <a:lstStyle/>
          <a:p>
            <a:pPr indent="0" lvl="0" marL="0" marR="0" rtl="0" algn="ctr">
              <a:lnSpc>
                <a:spcPct val="98999"/>
              </a:lnSpc>
              <a:spcBef>
                <a:spcPts val="0"/>
              </a:spcBef>
              <a:spcAft>
                <a:spcPts val="0"/>
              </a:spcAft>
              <a:buNone/>
            </a:pPr>
            <a:r>
              <a:rPr b="1" lang="en" sz="1300">
                <a:solidFill>
                  <a:srgbClr val="81A9E6"/>
                </a:solidFill>
                <a:latin typeface="Roboto Condensed"/>
                <a:ea typeface="Roboto Condensed"/>
                <a:cs typeface="Roboto Condensed"/>
                <a:sym typeface="Roboto Condensed"/>
              </a:rPr>
              <a:t>Competence</a:t>
            </a:r>
            <a:endParaRPr sz="700">
              <a:solidFill>
                <a:srgbClr val="81A9E6"/>
              </a:solidFill>
            </a:endParaRPr>
          </a:p>
        </p:txBody>
      </p:sp>
      <p:sp>
        <p:nvSpPr>
          <p:cNvPr id="2237" name="Google Shape;2237;p22"/>
          <p:cNvSpPr txBox="1"/>
          <p:nvPr/>
        </p:nvSpPr>
        <p:spPr>
          <a:xfrm>
            <a:off x="136649" y="2271950"/>
            <a:ext cx="1731300" cy="135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1100">
                <a:latin typeface="Open Sans"/>
                <a:ea typeface="Open Sans"/>
                <a:cs typeface="Open Sans"/>
                <a:sym typeface="Open Sans"/>
              </a:rPr>
              <a:t>Relatedness refers to a sense of belonging, connection and security in the environment in which work takes place and is not dependent on either outcome or extrinsic motivating factors.</a:t>
            </a:r>
            <a:endParaRPr sz="700"/>
          </a:p>
        </p:txBody>
      </p:sp>
      <p:sp>
        <p:nvSpPr>
          <p:cNvPr id="2238" name="Google Shape;2238;p22"/>
          <p:cNvSpPr txBox="1"/>
          <p:nvPr/>
        </p:nvSpPr>
        <p:spPr>
          <a:xfrm>
            <a:off x="3925650" y="2271950"/>
            <a:ext cx="1669200" cy="1015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1100">
                <a:latin typeface="Open Sans"/>
                <a:ea typeface="Open Sans"/>
                <a:cs typeface="Open Sans"/>
                <a:sym typeface="Open Sans"/>
              </a:rPr>
              <a:t>Autonomy refers to a sense of control over one's behavior, motivated by values, goals and personal interests.</a:t>
            </a:r>
            <a:endParaRPr sz="700"/>
          </a:p>
        </p:txBody>
      </p:sp>
      <p:sp>
        <p:nvSpPr>
          <p:cNvPr id="2239" name="Google Shape;2239;p22"/>
          <p:cNvSpPr txBox="1"/>
          <p:nvPr/>
        </p:nvSpPr>
        <p:spPr>
          <a:xfrm>
            <a:off x="136650" y="2000325"/>
            <a:ext cx="1731300" cy="198000"/>
          </a:xfrm>
          <a:prstGeom prst="rect">
            <a:avLst/>
          </a:prstGeom>
          <a:noFill/>
          <a:ln>
            <a:noFill/>
          </a:ln>
        </p:spPr>
        <p:txBody>
          <a:bodyPr anchorCtr="0" anchor="t" bIns="0" lIns="0" spcFirstLastPara="1" rIns="0" wrap="square" tIns="0">
            <a:spAutoFit/>
          </a:bodyPr>
          <a:lstStyle/>
          <a:p>
            <a:pPr indent="0" lvl="0" marL="0" marR="0" rtl="0" algn="ctr">
              <a:lnSpc>
                <a:spcPct val="98999"/>
              </a:lnSpc>
              <a:spcBef>
                <a:spcPts val="0"/>
              </a:spcBef>
              <a:spcAft>
                <a:spcPts val="0"/>
              </a:spcAft>
              <a:buNone/>
            </a:pPr>
            <a:r>
              <a:rPr b="1" lang="en" sz="1300">
                <a:solidFill>
                  <a:srgbClr val="619E5B"/>
                </a:solidFill>
                <a:latin typeface="Roboto Condensed"/>
                <a:ea typeface="Roboto Condensed"/>
                <a:cs typeface="Roboto Condensed"/>
                <a:sym typeface="Roboto Condensed"/>
              </a:rPr>
              <a:t>Relatedness</a:t>
            </a:r>
            <a:endParaRPr sz="700">
              <a:solidFill>
                <a:srgbClr val="619E5B"/>
              </a:solidFill>
            </a:endParaRPr>
          </a:p>
        </p:txBody>
      </p:sp>
      <p:sp>
        <p:nvSpPr>
          <p:cNvPr id="2240" name="Google Shape;2240;p22"/>
          <p:cNvSpPr txBox="1"/>
          <p:nvPr/>
        </p:nvSpPr>
        <p:spPr>
          <a:xfrm>
            <a:off x="3925650" y="2000325"/>
            <a:ext cx="1489500" cy="198000"/>
          </a:xfrm>
          <a:prstGeom prst="rect">
            <a:avLst/>
          </a:prstGeom>
          <a:noFill/>
          <a:ln>
            <a:noFill/>
          </a:ln>
        </p:spPr>
        <p:txBody>
          <a:bodyPr anchorCtr="0" anchor="t" bIns="0" lIns="0" spcFirstLastPara="1" rIns="0" wrap="square" tIns="0">
            <a:spAutoFit/>
          </a:bodyPr>
          <a:lstStyle/>
          <a:p>
            <a:pPr indent="0" lvl="0" marL="0" marR="0" rtl="0" algn="ctr">
              <a:lnSpc>
                <a:spcPct val="98999"/>
              </a:lnSpc>
              <a:spcBef>
                <a:spcPts val="0"/>
              </a:spcBef>
              <a:spcAft>
                <a:spcPts val="0"/>
              </a:spcAft>
              <a:buNone/>
            </a:pPr>
            <a:r>
              <a:rPr b="1" lang="en" sz="1300">
                <a:solidFill>
                  <a:srgbClr val="0B5394"/>
                </a:solidFill>
                <a:latin typeface="Roboto Condensed"/>
                <a:ea typeface="Roboto Condensed"/>
                <a:cs typeface="Roboto Condensed"/>
                <a:sym typeface="Roboto Condensed"/>
              </a:rPr>
              <a:t>Autonomy</a:t>
            </a:r>
            <a:endParaRPr sz="700">
              <a:solidFill>
                <a:srgbClr val="0B5394"/>
              </a:solidFill>
            </a:endParaRPr>
          </a:p>
        </p:txBody>
      </p:sp>
      <p:sp>
        <p:nvSpPr>
          <p:cNvPr id="2241" name="Google Shape;2241;p22"/>
          <p:cNvSpPr txBox="1"/>
          <p:nvPr/>
        </p:nvSpPr>
        <p:spPr>
          <a:xfrm>
            <a:off x="3070952" y="704575"/>
            <a:ext cx="3002100" cy="198000"/>
          </a:xfrm>
          <a:prstGeom prst="rect">
            <a:avLst/>
          </a:prstGeom>
          <a:noFill/>
          <a:ln>
            <a:noFill/>
          </a:ln>
        </p:spPr>
        <p:txBody>
          <a:bodyPr anchorCtr="0" anchor="t" bIns="0" lIns="0" spcFirstLastPara="1" rIns="0" wrap="square" tIns="0">
            <a:spAutoFit/>
          </a:bodyPr>
          <a:lstStyle/>
          <a:p>
            <a:pPr indent="0" lvl="0" marL="0" marR="0" rtl="0" algn="ctr">
              <a:lnSpc>
                <a:spcPct val="98999"/>
              </a:lnSpc>
              <a:spcBef>
                <a:spcPts val="0"/>
              </a:spcBef>
              <a:spcAft>
                <a:spcPts val="0"/>
              </a:spcAft>
              <a:buNone/>
            </a:pPr>
            <a:r>
              <a:rPr b="1" lang="en" sz="1300">
                <a:latin typeface="Roboto Condensed"/>
                <a:ea typeface="Roboto Condensed"/>
                <a:cs typeface="Roboto Condensed"/>
                <a:sym typeface="Roboto Condensed"/>
              </a:rPr>
              <a:t>Self-Determination Theory</a:t>
            </a:r>
            <a:endParaRPr sz="700"/>
          </a:p>
        </p:txBody>
      </p:sp>
      <p:sp>
        <p:nvSpPr>
          <p:cNvPr id="2242" name="Google Shape;2242;p22"/>
          <p:cNvSpPr txBox="1"/>
          <p:nvPr/>
        </p:nvSpPr>
        <p:spPr>
          <a:xfrm>
            <a:off x="136651" y="971050"/>
            <a:ext cx="8977800" cy="84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1100">
                <a:latin typeface="Open Sans"/>
                <a:ea typeface="Open Sans"/>
                <a:cs typeface="Open Sans"/>
                <a:sym typeface="Open Sans"/>
              </a:rPr>
              <a:t>SDT has been used to explain student motivation, especially when autonomy or control is a characteristic of the social context. The foundations of SDT consists lie in three constructs: (a) relatedness, (b) competence, and (c) autonomy (Deci &amp; Ryan, 2004). When evaluating d course design and how it might affect student motivation, the SDT framework provides a simple and appropriate model with which to work. The self-system model of motivational development (SSMMD) builds on SDT by breaking down each of the three constructs into binary components applicable to educational settings (Dupont et al., 2014).</a:t>
            </a:r>
            <a:endParaRPr sz="700"/>
          </a:p>
        </p:txBody>
      </p:sp>
      <p:sp>
        <p:nvSpPr>
          <p:cNvPr id="2243" name="Google Shape;2243;p22"/>
          <p:cNvSpPr txBox="1"/>
          <p:nvPr/>
        </p:nvSpPr>
        <p:spPr>
          <a:xfrm>
            <a:off x="58200" y="4379900"/>
            <a:ext cx="9056100" cy="7722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 sz="1000">
                <a:solidFill>
                  <a:schemeClr val="dk2"/>
                </a:solidFill>
                <a:latin typeface="Open Sans ExtraBold"/>
                <a:ea typeface="Open Sans ExtraBold"/>
                <a:cs typeface="Open Sans ExtraBold"/>
                <a:sym typeface="Open Sans ExtraBold"/>
              </a:rPr>
              <a:t>According to Dupont et al. (2014, p. 10): </a:t>
            </a:r>
            <a:endParaRPr sz="1000">
              <a:solidFill>
                <a:schemeClr val="dk2"/>
              </a:solidFill>
              <a:latin typeface="Open Sans ExtraBold"/>
              <a:ea typeface="Open Sans ExtraBold"/>
              <a:cs typeface="Open Sans ExtraBold"/>
              <a:sym typeface="Open Sans ExtraBold"/>
            </a:endParaRPr>
          </a:p>
          <a:p>
            <a:pPr indent="0" lvl="0" marL="228600" rtl="0" algn="l">
              <a:spcBef>
                <a:spcPts val="500"/>
              </a:spcBef>
              <a:spcAft>
                <a:spcPts val="0"/>
              </a:spcAft>
              <a:buNone/>
            </a:pPr>
            <a:r>
              <a:rPr lang="en" sz="1000">
                <a:solidFill>
                  <a:schemeClr val="dk2"/>
                </a:solidFill>
                <a:latin typeface="Open Sans ExtraBold"/>
                <a:ea typeface="Open Sans ExtraBold"/>
                <a:cs typeface="Open Sans ExtraBold"/>
                <a:sym typeface="Open Sans ExtraBold"/>
              </a:rPr>
              <a:t>“students’ need for competence is satisfied when the environment provides structure; their need for autonomy is fulfilled when the environment leaves them responsibilities and choices, and their need for relatedness is fulfilled when they experience concern and affection from the environment.”  </a:t>
            </a:r>
            <a:endParaRPr sz="1000">
              <a:solidFill>
                <a:schemeClr val="dk2"/>
              </a:solidFill>
              <a:latin typeface="Open Sans ExtraBold"/>
              <a:ea typeface="Open Sans ExtraBold"/>
              <a:cs typeface="Open Sans ExtraBold"/>
              <a:sym typeface="Open Sans ExtraBold"/>
            </a:endParaRPr>
          </a:p>
        </p:txBody>
      </p:sp>
      <p:pic>
        <p:nvPicPr>
          <p:cNvPr id="2244" name="Google Shape;2244;p22"/>
          <p:cNvPicPr preferRelativeResize="0"/>
          <p:nvPr/>
        </p:nvPicPr>
        <p:blipFill>
          <a:blip r:embed="rId3">
            <a:alphaModFix/>
          </a:blip>
          <a:stretch>
            <a:fillRect/>
          </a:stretch>
        </p:blipFill>
        <p:spPr>
          <a:xfrm>
            <a:off x="5374800" y="1961050"/>
            <a:ext cx="3804150" cy="2531025"/>
          </a:xfrm>
          <a:prstGeom prst="rect">
            <a:avLst/>
          </a:prstGeom>
          <a:noFill/>
          <a:ln>
            <a:noFill/>
          </a:ln>
        </p:spPr>
      </p:pic>
      <p:sp>
        <p:nvSpPr>
          <p:cNvPr id="2245" name="Google Shape;2245;p22"/>
          <p:cNvSpPr txBox="1"/>
          <p:nvPr/>
        </p:nvSpPr>
        <p:spPr>
          <a:xfrm>
            <a:off x="136650" y="3742050"/>
            <a:ext cx="6434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1"/>
                </a:solidFill>
                <a:latin typeface="Encode Sans Semi Condensed"/>
                <a:ea typeface="Encode Sans Semi Condensed"/>
                <a:cs typeface="Encode Sans Semi Condensed"/>
                <a:sym typeface="Encode Sans Semi Condensed"/>
              </a:rPr>
              <a:t>Relatedness, competence, and autonomy are essential for student engagement.</a:t>
            </a:r>
            <a:endParaRPr b="1">
              <a:solidFill>
                <a:schemeClr val="accent1"/>
              </a:solidFill>
              <a:latin typeface="Encode Sans Semi Condensed"/>
              <a:ea typeface="Encode Sans Semi Condensed"/>
              <a:cs typeface="Encode Sans Semi Condensed"/>
              <a:sym typeface="Encode Sans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9" name="Shape 2249"/>
        <p:cNvGrpSpPr/>
        <p:nvPr/>
      </p:nvGrpSpPr>
      <p:grpSpPr>
        <a:xfrm>
          <a:off x="0" y="0"/>
          <a:ext cx="0" cy="0"/>
          <a:chOff x="0" y="0"/>
          <a:chExt cx="0" cy="0"/>
        </a:xfrm>
      </p:grpSpPr>
      <p:sp>
        <p:nvSpPr>
          <p:cNvPr id="2250" name="Google Shape;2250;p23"/>
          <p:cNvSpPr txBox="1"/>
          <p:nvPr/>
        </p:nvSpPr>
        <p:spPr>
          <a:xfrm>
            <a:off x="73475" y="34375"/>
            <a:ext cx="6303900" cy="1462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300">
                <a:solidFill>
                  <a:schemeClr val="dk2"/>
                </a:solidFill>
                <a:latin typeface="Amatic SC"/>
                <a:ea typeface="Amatic SC"/>
                <a:cs typeface="Amatic SC"/>
                <a:sym typeface="Amatic SC"/>
              </a:rPr>
              <a:t>The Self-System Model of Motivational Development (SSMMD):</a:t>
            </a:r>
            <a:endParaRPr b="1" sz="3300">
              <a:solidFill>
                <a:schemeClr val="dk2"/>
              </a:solidFill>
              <a:latin typeface="Amatic SC"/>
              <a:ea typeface="Amatic SC"/>
              <a:cs typeface="Amatic SC"/>
              <a:sym typeface="Amatic SC"/>
            </a:endParaRPr>
          </a:p>
          <a:p>
            <a:pPr indent="0" lvl="0" marL="0" marR="0" rtl="0" algn="ctr">
              <a:lnSpc>
                <a:spcPct val="100000"/>
              </a:lnSpc>
              <a:spcBef>
                <a:spcPts val="0"/>
              </a:spcBef>
              <a:spcAft>
                <a:spcPts val="0"/>
              </a:spcAft>
              <a:buNone/>
            </a:pPr>
            <a:r>
              <a:rPr b="1" lang="en" sz="2900">
                <a:solidFill>
                  <a:schemeClr val="accent1"/>
                </a:solidFill>
                <a:latin typeface="Amatic SC"/>
                <a:ea typeface="Amatic SC"/>
                <a:cs typeface="Amatic SC"/>
                <a:sym typeface="Amatic SC"/>
              </a:rPr>
              <a:t>A Comprehensive Model</a:t>
            </a:r>
            <a:endParaRPr sz="500">
              <a:solidFill>
                <a:schemeClr val="accent1"/>
              </a:solidFill>
              <a:latin typeface="Amatic SC"/>
              <a:ea typeface="Amatic SC"/>
              <a:cs typeface="Amatic SC"/>
              <a:sym typeface="Amatic SC"/>
            </a:endParaRPr>
          </a:p>
        </p:txBody>
      </p:sp>
      <p:pic>
        <p:nvPicPr>
          <p:cNvPr id="2251" name="Google Shape;2251;p23"/>
          <p:cNvPicPr preferRelativeResize="0"/>
          <p:nvPr/>
        </p:nvPicPr>
        <p:blipFill>
          <a:blip r:embed="rId3">
            <a:alphaModFix/>
          </a:blip>
          <a:stretch>
            <a:fillRect/>
          </a:stretch>
        </p:blipFill>
        <p:spPr>
          <a:xfrm>
            <a:off x="398088" y="1496576"/>
            <a:ext cx="5717021" cy="359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5" name="Shape 2255"/>
        <p:cNvGrpSpPr/>
        <p:nvPr/>
      </p:nvGrpSpPr>
      <p:grpSpPr>
        <a:xfrm>
          <a:off x="0" y="0"/>
          <a:ext cx="0" cy="0"/>
          <a:chOff x="0" y="0"/>
          <a:chExt cx="0" cy="0"/>
        </a:xfrm>
      </p:grpSpPr>
      <p:sp>
        <p:nvSpPr>
          <p:cNvPr id="2256" name="Google Shape;2256;p24"/>
          <p:cNvSpPr txBox="1"/>
          <p:nvPr/>
        </p:nvSpPr>
        <p:spPr>
          <a:xfrm>
            <a:off x="73475" y="34375"/>
            <a:ext cx="63039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000">
                <a:solidFill>
                  <a:schemeClr val="dk2"/>
                </a:solidFill>
                <a:latin typeface="Amatic SC"/>
                <a:ea typeface="Amatic SC"/>
                <a:cs typeface="Amatic SC"/>
                <a:sym typeface="Amatic SC"/>
              </a:rPr>
              <a:t>The Self-System Model of Motivational Development </a:t>
            </a:r>
            <a:endParaRPr sz="3000">
              <a:solidFill>
                <a:schemeClr val="accent1"/>
              </a:solidFill>
              <a:latin typeface="Amatic SC"/>
              <a:ea typeface="Amatic SC"/>
              <a:cs typeface="Amatic SC"/>
              <a:sym typeface="Amatic SC"/>
            </a:endParaRPr>
          </a:p>
        </p:txBody>
      </p:sp>
      <p:pic>
        <p:nvPicPr>
          <p:cNvPr id="2257" name="Google Shape;2257;p24"/>
          <p:cNvPicPr preferRelativeResize="0"/>
          <p:nvPr/>
        </p:nvPicPr>
        <p:blipFill>
          <a:blip r:embed="rId3">
            <a:alphaModFix/>
          </a:blip>
          <a:stretch>
            <a:fillRect/>
          </a:stretch>
        </p:blipFill>
        <p:spPr>
          <a:xfrm>
            <a:off x="73475" y="673025"/>
            <a:ext cx="3585825" cy="2252650"/>
          </a:xfrm>
          <a:prstGeom prst="rect">
            <a:avLst/>
          </a:prstGeom>
          <a:noFill/>
          <a:ln>
            <a:noFill/>
          </a:ln>
        </p:spPr>
      </p:pic>
      <p:sp>
        <p:nvSpPr>
          <p:cNvPr id="2258" name="Google Shape;2258;p24"/>
          <p:cNvSpPr/>
          <p:nvPr/>
        </p:nvSpPr>
        <p:spPr>
          <a:xfrm>
            <a:off x="140600" y="2093250"/>
            <a:ext cx="1844400" cy="478500"/>
          </a:xfrm>
          <a:prstGeom prst="roundRect">
            <a:avLst>
              <a:gd fmla="val 16667"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4"/>
          <p:cNvSpPr txBox="1"/>
          <p:nvPr/>
        </p:nvSpPr>
        <p:spPr>
          <a:xfrm>
            <a:off x="73475" y="4699525"/>
            <a:ext cx="76761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Identify</a:t>
            </a:r>
            <a:r>
              <a:rPr lang="en">
                <a:solidFill>
                  <a:schemeClr val="dk1"/>
                </a:solidFill>
                <a:latin typeface="Encode Sans Semi Condensed Light"/>
                <a:ea typeface="Encode Sans Semi Condensed Light"/>
                <a:cs typeface="Encode Sans Semi Condensed Light"/>
                <a:sym typeface="Encode Sans Semi Condensed Light"/>
              </a:rPr>
              <a:t> one assignment that can be modified to increase student autonomy.</a:t>
            </a:r>
            <a:endParaRPr/>
          </a:p>
        </p:txBody>
      </p:sp>
      <p:sp>
        <p:nvSpPr>
          <p:cNvPr id="2260" name="Google Shape;2260;p24"/>
          <p:cNvSpPr txBox="1"/>
          <p:nvPr/>
        </p:nvSpPr>
        <p:spPr>
          <a:xfrm>
            <a:off x="3777625" y="602650"/>
            <a:ext cx="2674800" cy="216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accent1"/>
                </a:solidFill>
                <a:latin typeface="Encode Sans Semi Condensed"/>
                <a:ea typeface="Encode Sans Semi Condensed"/>
                <a:cs typeface="Encode Sans Semi Condensed"/>
                <a:sym typeface="Encode Sans Semi Condensed"/>
              </a:rPr>
              <a:t>Autonomy Support vs. Coercion</a:t>
            </a:r>
            <a:endParaRPr b="1" sz="1800">
              <a:solidFill>
                <a:schemeClr val="accent1"/>
              </a:solidFill>
              <a:latin typeface="Encode Sans Semi Condensed"/>
              <a:ea typeface="Encode Sans Semi Condensed"/>
              <a:cs typeface="Encode Sans Semi Condensed"/>
              <a:sym typeface="Encode Sans Semi Condensed"/>
            </a:endParaRPr>
          </a:p>
          <a:p>
            <a:pPr indent="0" lvl="0" marL="0" rtl="0" algn="ctr">
              <a:spcBef>
                <a:spcPts val="0"/>
              </a:spcBef>
              <a:spcAft>
                <a:spcPts val="0"/>
              </a:spcAft>
              <a:buNone/>
            </a:pPr>
            <a:r>
              <a:rPr b="1" i="1" lang="en">
                <a:solidFill>
                  <a:schemeClr val="accent6"/>
                </a:solidFill>
                <a:latin typeface="Encode Sans Semi Condensed"/>
                <a:ea typeface="Encode Sans Semi Condensed"/>
                <a:cs typeface="Encode Sans Semi Condensed"/>
                <a:sym typeface="Encode Sans Semi Condensed"/>
              </a:rPr>
              <a:t>Educational Context</a:t>
            </a:r>
            <a:endParaRPr b="1">
              <a:solidFill>
                <a:schemeClr val="accent6"/>
              </a:solidFill>
              <a:latin typeface="Encode Sans Semi Condensed"/>
              <a:ea typeface="Encode Sans Semi Condensed"/>
              <a:cs typeface="Encode Sans Semi Condensed"/>
              <a:sym typeface="Encode Sans Semi Condensed"/>
            </a:endParaRPr>
          </a:p>
          <a:p>
            <a:pPr indent="0" lvl="0" marL="0" rtl="0" algn="l">
              <a:spcBef>
                <a:spcPts val="1000"/>
              </a:spcBef>
              <a:spcAft>
                <a:spcPts val="0"/>
              </a:spcAft>
              <a:buNone/>
            </a:pPr>
            <a:r>
              <a:rPr lang="en">
                <a:solidFill>
                  <a:schemeClr val="dk1"/>
                </a:solidFill>
                <a:latin typeface="Encode Sans Semi Condensed Light"/>
                <a:ea typeface="Encode Sans Semi Condensed Light"/>
                <a:cs typeface="Encode Sans Semi Condensed Light"/>
                <a:sym typeface="Encode Sans Semi Condensed Light"/>
              </a:rPr>
              <a:t>The need for autonomy is fulfilled when the educational environment allows for both </a:t>
            </a:r>
            <a:r>
              <a:rPr b="1" lang="en">
                <a:solidFill>
                  <a:schemeClr val="dk1"/>
                </a:solidFill>
                <a:latin typeface="Encode Sans Semi Condensed"/>
                <a:ea typeface="Encode Sans Semi Condensed"/>
                <a:cs typeface="Encode Sans Semi Condensed"/>
                <a:sym typeface="Encode Sans Semi Condensed"/>
              </a:rPr>
              <a:t>responsibilities</a:t>
            </a:r>
            <a:r>
              <a:rPr lang="en">
                <a:solidFill>
                  <a:schemeClr val="dk1"/>
                </a:solidFill>
                <a:latin typeface="Encode Sans Semi Condensed Light"/>
                <a:ea typeface="Encode Sans Semi Condensed Light"/>
                <a:cs typeface="Encode Sans Semi Condensed Light"/>
                <a:sym typeface="Encode Sans Semi Condensed Light"/>
              </a:rPr>
              <a:t> (e.g., due dates, specific criteria, rigor) and </a:t>
            </a:r>
            <a:r>
              <a:rPr b="1" lang="en">
                <a:solidFill>
                  <a:schemeClr val="dk1"/>
                </a:solidFill>
                <a:latin typeface="Encode Sans Semi Condensed"/>
                <a:ea typeface="Encode Sans Semi Condensed"/>
                <a:cs typeface="Encode Sans Semi Condensed"/>
                <a:sym typeface="Encode Sans Semi Condensed"/>
              </a:rPr>
              <a:t>choices</a:t>
            </a:r>
            <a:r>
              <a:rPr lang="en">
                <a:solidFill>
                  <a:schemeClr val="dk1"/>
                </a:solidFill>
                <a:latin typeface="Encode Sans Semi Condensed Light"/>
                <a:ea typeface="Encode Sans Semi Condensed Light"/>
                <a:cs typeface="Encode Sans Semi Condensed Light"/>
                <a:sym typeface="Encode Sans Semi Condensed Light"/>
              </a:rPr>
              <a:t>. </a:t>
            </a:r>
            <a:endParaRPr>
              <a:solidFill>
                <a:schemeClr val="dk1"/>
              </a:solidFill>
              <a:latin typeface="Encode Sans Semi Condensed Light"/>
              <a:ea typeface="Encode Sans Semi Condensed Light"/>
              <a:cs typeface="Encode Sans Semi Condensed Light"/>
              <a:sym typeface="Encode Sans Semi Condensed Light"/>
            </a:endParaRPr>
          </a:p>
        </p:txBody>
      </p:sp>
      <p:sp>
        <p:nvSpPr>
          <p:cNvPr id="2261" name="Google Shape;2261;p24"/>
          <p:cNvSpPr txBox="1"/>
          <p:nvPr/>
        </p:nvSpPr>
        <p:spPr>
          <a:xfrm>
            <a:off x="0" y="3020725"/>
            <a:ext cx="7368600" cy="160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619E5B"/>
                </a:solidFill>
                <a:latin typeface="Encode Sans Semi Condensed"/>
                <a:ea typeface="Encode Sans Semi Condensed"/>
                <a:cs typeface="Encode Sans Semi Condensed"/>
                <a:sym typeface="Encode Sans Semi Condensed"/>
              </a:rPr>
              <a:t>Do you have any assignments or activities in mind that:</a:t>
            </a:r>
            <a:endParaRPr b="1" sz="1200">
              <a:solidFill>
                <a:srgbClr val="619E5B"/>
              </a:solidFill>
              <a:latin typeface="Encode Sans Semi Condensed"/>
              <a:ea typeface="Encode Sans Semi Condensed"/>
              <a:cs typeface="Encode Sans Semi Condensed"/>
              <a:sym typeface="Encode Sans Semi Condensed"/>
            </a:endParaRPr>
          </a:p>
          <a:p>
            <a:pPr indent="-304800" lvl="0" marL="457200" rtl="0" algn="l">
              <a:spcBef>
                <a:spcPts val="100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Allow students to pick the topic or lens through which they demonstrate mastery of the learning outcomes?</a:t>
            </a:r>
            <a:endParaRPr sz="1200">
              <a:solidFill>
                <a:srgbClr val="619E5B"/>
              </a:solidFill>
              <a:latin typeface="Encode Sans Semi Condensed Light"/>
              <a:ea typeface="Encode Sans Semi Condensed Light"/>
              <a:cs typeface="Encode Sans Semi Condensed Light"/>
              <a:sym typeface="Encode Sans Semi Condensed Light"/>
            </a:endParaRPr>
          </a:p>
          <a:p>
            <a:pPr indent="-304800" lvl="0" marL="457200" rtl="0" algn="l">
              <a:spcBef>
                <a:spcPts val="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Allow students to select the means in which they demonstrate mastery of the learning outcomes?</a:t>
            </a:r>
            <a:endParaRPr sz="1200">
              <a:solidFill>
                <a:srgbClr val="619E5B"/>
              </a:solidFill>
              <a:latin typeface="Encode Sans Semi Condensed Light"/>
              <a:ea typeface="Encode Sans Semi Condensed Light"/>
              <a:cs typeface="Encode Sans Semi Condensed Light"/>
              <a:sym typeface="Encode Sans Semi Condensed Light"/>
            </a:endParaRPr>
          </a:p>
          <a:p>
            <a:pPr indent="-304800" lvl="0" marL="457200" rtl="0" algn="l">
              <a:spcBef>
                <a:spcPts val="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Allow students to share responsibility in decision-making?</a:t>
            </a:r>
            <a:endParaRPr sz="1200">
              <a:solidFill>
                <a:srgbClr val="619E5B"/>
              </a:solidFill>
              <a:latin typeface="Encode Sans Semi Condensed Light"/>
              <a:ea typeface="Encode Sans Semi Condensed Light"/>
              <a:cs typeface="Encode Sans Semi Condensed Light"/>
              <a:sym typeface="Encode Sans Semi Condensed Light"/>
            </a:endParaRPr>
          </a:p>
          <a:p>
            <a:pPr indent="-304800" lvl="0" marL="457200" rtl="0" algn="l">
              <a:spcBef>
                <a:spcPts val="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Allow students to engage with the assignment without external risk (penalties) or reward (grades)?</a:t>
            </a:r>
            <a:endParaRPr sz="1200">
              <a:solidFill>
                <a:srgbClr val="619E5B"/>
              </a:solidFill>
              <a:latin typeface="Encode Sans Semi Condensed Light"/>
              <a:ea typeface="Encode Sans Semi Condensed Light"/>
              <a:cs typeface="Encode Sans Semi Condensed Light"/>
              <a:sym typeface="Encode Sans Semi Condensed Light"/>
            </a:endParaRPr>
          </a:p>
          <a:p>
            <a:pPr indent="0" lvl="0" marL="0" rtl="0" algn="l">
              <a:spcBef>
                <a:spcPts val="0"/>
              </a:spcBef>
              <a:spcAft>
                <a:spcPts val="0"/>
              </a:spcAft>
              <a:buNone/>
            </a:pPr>
            <a:r>
              <a:t/>
            </a:r>
            <a:endParaRPr sz="1200">
              <a:solidFill>
                <a:srgbClr val="619E5B"/>
              </a:solidFill>
              <a:latin typeface="Encode Sans Semi Condensed Light"/>
              <a:ea typeface="Encode Sans Semi Condensed Light"/>
              <a:cs typeface="Encode Sans Semi Condensed Light"/>
              <a:sym typeface="Encode Sans Semi Condensed Light"/>
            </a:endParaRPr>
          </a:p>
          <a:p>
            <a:pPr indent="0" lvl="0" marL="0" rtl="0" algn="l">
              <a:spcBef>
                <a:spcPts val="0"/>
              </a:spcBef>
              <a:spcAft>
                <a:spcPts val="0"/>
              </a:spcAft>
              <a:buNone/>
            </a:pPr>
            <a:r>
              <a:rPr b="1" lang="en" sz="1200">
                <a:solidFill>
                  <a:srgbClr val="619E5B"/>
                </a:solidFill>
                <a:latin typeface="Encode Sans Semi Condensed"/>
                <a:ea typeface="Encode Sans Semi Condensed"/>
                <a:cs typeface="Encode Sans Semi Condensed"/>
                <a:sym typeface="Encode Sans Semi Condensed"/>
              </a:rPr>
              <a:t>When autonomy is supported, students are more engaged and achieve higher levels of proficiency.</a:t>
            </a:r>
            <a:endParaRPr b="1" sz="1200">
              <a:solidFill>
                <a:srgbClr val="619E5B"/>
              </a:solidFill>
              <a:latin typeface="Encode Sans Semi Condensed"/>
              <a:ea typeface="Encode Sans Semi Condensed"/>
              <a:cs typeface="Encode Sans Semi Condensed"/>
              <a:sym typeface="Encode Sans Semi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5" name="Shape 2265"/>
        <p:cNvGrpSpPr/>
        <p:nvPr/>
      </p:nvGrpSpPr>
      <p:grpSpPr>
        <a:xfrm>
          <a:off x="0" y="0"/>
          <a:ext cx="0" cy="0"/>
          <a:chOff x="0" y="0"/>
          <a:chExt cx="0" cy="0"/>
        </a:xfrm>
      </p:grpSpPr>
      <p:pic>
        <p:nvPicPr>
          <p:cNvPr id="2266" name="Google Shape;2266;p25"/>
          <p:cNvPicPr preferRelativeResize="0"/>
          <p:nvPr/>
        </p:nvPicPr>
        <p:blipFill>
          <a:blip r:embed="rId3">
            <a:alphaModFix/>
          </a:blip>
          <a:stretch>
            <a:fillRect/>
          </a:stretch>
        </p:blipFill>
        <p:spPr>
          <a:xfrm>
            <a:off x="73475" y="673025"/>
            <a:ext cx="3585825" cy="2252650"/>
          </a:xfrm>
          <a:prstGeom prst="rect">
            <a:avLst/>
          </a:prstGeom>
          <a:noFill/>
          <a:ln>
            <a:noFill/>
          </a:ln>
        </p:spPr>
      </p:pic>
      <p:sp>
        <p:nvSpPr>
          <p:cNvPr id="2267" name="Google Shape;2267;p25"/>
          <p:cNvSpPr/>
          <p:nvPr/>
        </p:nvSpPr>
        <p:spPr>
          <a:xfrm>
            <a:off x="147600" y="1051775"/>
            <a:ext cx="1844400" cy="478500"/>
          </a:xfrm>
          <a:prstGeom prst="roundRect">
            <a:avLst>
              <a:gd fmla="val 16667"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5"/>
          <p:cNvSpPr txBox="1"/>
          <p:nvPr/>
        </p:nvSpPr>
        <p:spPr>
          <a:xfrm>
            <a:off x="73475" y="4699525"/>
            <a:ext cx="89901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Describe</a:t>
            </a:r>
            <a:r>
              <a:rPr lang="en">
                <a:solidFill>
                  <a:schemeClr val="dk1"/>
                </a:solidFill>
                <a:latin typeface="Encode Sans Semi Condensed Light"/>
                <a:ea typeface="Encode Sans Semi Condensed Light"/>
                <a:cs typeface="Encode Sans Semi Condensed Light"/>
                <a:sym typeface="Encode Sans Semi Condensed Light"/>
              </a:rPr>
              <a:t> the concept of relatedness in online, blended, hybrid, and fully online learning environments.</a:t>
            </a:r>
            <a:endParaRPr/>
          </a:p>
        </p:txBody>
      </p:sp>
      <p:sp>
        <p:nvSpPr>
          <p:cNvPr id="2269" name="Google Shape;2269;p25"/>
          <p:cNvSpPr txBox="1"/>
          <p:nvPr/>
        </p:nvSpPr>
        <p:spPr>
          <a:xfrm>
            <a:off x="3777625" y="602650"/>
            <a:ext cx="2674800" cy="2313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accent1"/>
                </a:solidFill>
                <a:latin typeface="Encode Sans Semi Condensed"/>
                <a:ea typeface="Encode Sans Semi Condensed"/>
                <a:cs typeface="Encode Sans Semi Condensed"/>
                <a:sym typeface="Encode Sans Semi Condensed"/>
              </a:rPr>
              <a:t>Warmth</a:t>
            </a:r>
            <a:r>
              <a:rPr b="1" lang="en" sz="1800">
                <a:solidFill>
                  <a:schemeClr val="accent1"/>
                </a:solidFill>
                <a:latin typeface="Encode Sans Semi Condensed"/>
                <a:ea typeface="Encode Sans Semi Condensed"/>
                <a:cs typeface="Encode Sans Semi Condensed"/>
                <a:sym typeface="Encode Sans Semi Condensed"/>
              </a:rPr>
              <a:t> vs. Rejection</a:t>
            </a:r>
            <a:endParaRPr b="1">
              <a:latin typeface="Encode Sans Semi Condensed"/>
              <a:ea typeface="Encode Sans Semi Condensed"/>
              <a:cs typeface="Encode Sans Semi Condensed"/>
              <a:sym typeface="Encode Sans Semi Condensed"/>
            </a:endParaRPr>
          </a:p>
          <a:p>
            <a:pPr indent="0" lvl="0" marL="0" rtl="0" algn="ctr">
              <a:spcBef>
                <a:spcPts val="0"/>
              </a:spcBef>
              <a:spcAft>
                <a:spcPts val="0"/>
              </a:spcAft>
              <a:buNone/>
            </a:pPr>
            <a:r>
              <a:rPr b="1" i="1" lang="en">
                <a:solidFill>
                  <a:schemeClr val="accent6"/>
                </a:solidFill>
                <a:latin typeface="Encode Sans Semi Condensed"/>
                <a:ea typeface="Encode Sans Semi Condensed"/>
                <a:cs typeface="Encode Sans Semi Condensed"/>
                <a:sym typeface="Encode Sans Semi Condensed"/>
              </a:rPr>
              <a:t>Educational Context</a:t>
            </a:r>
            <a:endParaRPr b="1" i="1">
              <a:solidFill>
                <a:schemeClr val="accent6"/>
              </a:solidFill>
              <a:latin typeface="Encode Sans Semi Condensed"/>
              <a:ea typeface="Encode Sans Semi Condensed"/>
              <a:cs typeface="Encode Sans Semi Condensed"/>
              <a:sym typeface="Encode Sans Semi Condensed"/>
            </a:endParaRPr>
          </a:p>
          <a:p>
            <a:pPr indent="0" lvl="0" marL="0" rtl="0" algn="l">
              <a:spcBef>
                <a:spcPts val="1000"/>
              </a:spcBef>
              <a:spcAft>
                <a:spcPts val="0"/>
              </a:spcAft>
              <a:buNone/>
            </a:pPr>
            <a:r>
              <a:rPr lang="en">
                <a:solidFill>
                  <a:schemeClr val="dk1"/>
                </a:solidFill>
                <a:latin typeface="Encode Sans Semi Condensed Light"/>
                <a:ea typeface="Encode Sans Semi Condensed Light"/>
                <a:cs typeface="Encode Sans Semi Condensed Light"/>
                <a:sym typeface="Encode Sans Semi Condensed Light"/>
              </a:rPr>
              <a:t>The need for relatedness is fulfilled when the educational environment includes for both </a:t>
            </a:r>
            <a:r>
              <a:rPr b="1" lang="en">
                <a:solidFill>
                  <a:schemeClr val="dk1"/>
                </a:solidFill>
                <a:latin typeface="Encode Sans Semi Condensed"/>
                <a:ea typeface="Encode Sans Semi Condensed"/>
                <a:cs typeface="Encode Sans Semi Condensed"/>
                <a:sym typeface="Encode Sans Semi Condensed"/>
              </a:rPr>
              <a:t>concern</a:t>
            </a:r>
            <a:r>
              <a:rPr lang="en">
                <a:solidFill>
                  <a:schemeClr val="dk1"/>
                </a:solidFill>
                <a:latin typeface="Encode Sans Semi Condensed Light"/>
                <a:ea typeface="Encode Sans Semi Condensed Light"/>
                <a:cs typeface="Encode Sans Semi Condensed Light"/>
                <a:sym typeface="Encode Sans Semi Condensed Light"/>
              </a:rPr>
              <a:t> (e.g., genuine interest in student improvement) and </a:t>
            </a:r>
            <a:r>
              <a:rPr b="1" lang="en">
                <a:solidFill>
                  <a:schemeClr val="dk1"/>
                </a:solidFill>
                <a:latin typeface="Encode Sans Semi Condensed"/>
                <a:ea typeface="Encode Sans Semi Condensed"/>
                <a:cs typeface="Encode Sans Semi Condensed"/>
                <a:sym typeface="Encode Sans Semi Condensed"/>
              </a:rPr>
              <a:t>affection </a:t>
            </a:r>
            <a:r>
              <a:rPr lang="en">
                <a:solidFill>
                  <a:schemeClr val="dk1"/>
                </a:solidFill>
                <a:latin typeface="Encode Sans Semi Condensed Light"/>
                <a:ea typeface="Encode Sans Semi Condensed Light"/>
                <a:cs typeface="Encode Sans Semi Condensed Light"/>
                <a:sym typeface="Encode Sans Semi Condensed Light"/>
              </a:rPr>
              <a:t>(e.g., encouragement and support). </a:t>
            </a:r>
            <a:endParaRPr b="1" i="1">
              <a:solidFill>
                <a:schemeClr val="accent6"/>
              </a:solidFill>
              <a:latin typeface="Encode Sans Semi Condensed"/>
              <a:ea typeface="Encode Sans Semi Condensed"/>
              <a:cs typeface="Encode Sans Semi Condensed"/>
              <a:sym typeface="Encode Sans Semi Condensed"/>
            </a:endParaRPr>
          </a:p>
        </p:txBody>
      </p:sp>
      <p:sp>
        <p:nvSpPr>
          <p:cNvPr id="2270" name="Google Shape;2270;p25"/>
          <p:cNvSpPr txBox="1"/>
          <p:nvPr/>
        </p:nvSpPr>
        <p:spPr>
          <a:xfrm>
            <a:off x="73475" y="34375"/>
            <a:ext cx="63039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000">
                <a:solidFill>
                  <a:schemeClr val="dk2"/>
                </a:solidFill>
                <a:latin typeface="Amatic SC"/>
                <a:ea typeface="Amatic SC"/>
                <a:cs typeface="Amatic SC"/>
                <a:sym typeface="Amatic SC"/>
              </a:rPr>
              <a:t>The Self-System Model of Motivational Development </a:t>
            </a:r>
            <a:endParaRPr sz="3000">
              <a:solidFill>
                <a:schemeClr val="accent1"/>
              </a:solidFill>
              <a:latin typeface="Amatic SC"/>
              <a:ea typeface="Amatic SC"/>
              <a:cs typeface="Amatic SC"/>
              <a:sym typeface="Amatic SC"/>
            </a:endParaRPr>
          </a:p>
        </p:txBody>
      </p:sp>
      <p:sp>
        <p:nvSpPr>
          <p:cNvPr id="2271" name="Google Shape;2271;p25"/>
          <p:cNvSpPr txBox="1"/>
          <p:nvPr/>
        </p:nvSpPr>
        <p:spPr>
          <a:xfrm>
            <a:off x="0" y="3020725"/>
            <a:ext cx="7368600" cy="160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619E5B"/>
                </a:solidFill>
                <a:latin typeface="Encode Sans Semi Condensed"/>
                <a:ea typeface="Encode Sans Semi Condensed"/>
                <a:cs typeface="Encode Sans Semi Condensed"/>
                <a:sym typeface="Encode Sans Semi Condensed"/>
              </a:rPr>
              <a:t>Do you describe or approach assignment in a way that:</a:t>
            </a:r>
            <a:endParaRPr b="1" sz="1200">
              <a:solidFill>
                <a:srgbClr val="619E5B"/>
              </a:solidFill>
              <a:latin typeface="Encode Sans Semi Condensed"/>
              <a:ea typeface="Encode Sans Semi Condensed"/>
              <a:cs typeface="Encode Sans Semi Condensed"/>
              <a:sym typeface="Encode Sans Semi Condensed"/>
            </a:endParaRPr>
          </a:p>
          <a:p>
            <a:pPr indent="-304800" lvl="0" marL="457200" rtl="0" algn="l">
              <a:spcBef>
                <a:spcPts val="100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Directly or indirectly involves the instructor during the process? (not just </a:t>
            </a:r>
            <a:r>
              <a:rPr lang="en" sz="1200">
                <a:solidFill>
                  <a:srgbClr val="619E5B"/>
                </a:solidFill>
                <a:latin typeface="Encode Sans Semi Condensed Light"/>
                <a:ea typeface="Encode Sans Semi Condensed Light"/>
                <a:cs typeface="Encode Sans Semi Condensed Light"/>
                <a:sym typeface="Encode Sans Semi Condensed Light"/>
              </a:rPr>
              <a:t>the</a:t>
            </a:r>
            <a:r>
              <a:rPr lang="en" sz="1200">
                <a:solidFill>
                  <a:srgbClr val="619E5B"/>
                </a:solidFill>
                <a:latin typeface="Encode Sans Semi Condensed Light"/>
                <a:ea typeface="Encode Sans Semi Condensed Light"/>
                <a:cs typeface="Encode Sans Semi Condensed Light"/>
                <a:sym typeface="Encode Sans Semi Condensed Light"/>
              </a:rPr>
              <a:t> start and end)</a:t>
            </a:r>
            <a:endParaRPr sz="1200">
              <a:solidFill>
                <a:srgbClr val="619E5B"/>
              </a:solidFill>
              <a:latin typeface="Encode Sans Semi Condensed Light"/>
              <a:ea typeface="Encode Sans Semi Condensed Light"/>
              <a:cs typeface="Encode Sans Semi Condensed Light"/>
              <a:sym typeface="Encode Sans Semi Condensed Light"/>
            </a:endParaRPr>
          </a:p>
          <a:p>
            <a:pPr indent="-304800" lvl="0" marL="457200" rtl="0" algn="l">
              <a:spcBef>
                <a:spcPts val="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Incorporates checkpoints for support and feedback?</a:t>
            </a:r>
            <a:endParaRPr sz="1200">
              <a:solidFill>
                <a:srgbClr val="619E5B"/>
              </a:solidFill>
              <a:latin typeface="Encode Sans Semi Condensed Light"/>
              <a:ea typeface="Encode Sans Semi Condensed Light"/>
              <a:cs typeface="Encode Sans Semi Condensed Light"/>
              <a:sym typeface="Encode Sans Semi Condensed Light"/>
            </a:endParaRPr>
          </a:p>
          <a:p>
            <a:pPr indent="-304800" lvl="0" marL="457200" rtl="0" algn="l">
              <a:spcBef>
                <a:spcPts val="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Describes the assignment and its criteria in a way that are enthusiastic and encouraging rather than penalty-focused?</a:t>
            </a:r>
            <a:endParaRPr sz="1200">
              <a:solidFill>
                <a:srgbClr val="619E5B"/>
              </a:solidFill>
              <a:latin typeface="Encode Sans Semi Condensed Light"/>
              <a:ea typeface="Encode Sans Semi Condensed Light"/>
              <a:cs typeface="Encode Sans Semi Condensed Light"/>
              <a:sym typeface="Encode Sans Semi Condensed Light"/>
            </a:endParaRPr>
          </a:p>
          <a:p>
            <a:pPr indent="0" lvl="0" marL="0" rtl="0" algn="l">
              <a:spcBef>
                <a:spcPts val="0"/>
              </a:spcBef>
              <a:spcAft>
                <a:spcPts val="0"/>
              </a:spcAft>
              <a:buNone/>
            </a:pPr>
            <a:r>
              <a:t/>
            </a:r>
            <a:endParaRPr sz="1200">
              <a:solidFill>
                <a:srgbClr val="619E5B"/>
              </a:solidFill>
              <a:latin typeface="Encode Sans Semi Condensed Light"/>
              <a:ea typeface="Encode Sans Semi Condensed Light"/>
              <a:cs typeface="Encode Sans Semi Condensed Light"/>
              <a:sym typeface="Encode Sans Semi Condensed Light"/>
            </a:endParaRPr>
          </a:p>
          <a:p>
            <a:pPr indent="0" lvl="0" marL="0" marR="0" rtl="0" algn="l">
              <a:spcBef>
                <a:spcPts val="0"/>
              </a:spcBef>
              <a:spcAft>
                <a:spcPts val="0"/>
              </a:spcAft>
              <a:buNone/>
            </a:pPr>
            <a:r>
              <a:rPr b="1" lang="en" sz="1200">
                <a:solidFill>
                  <a:srgbClr val="619E5B"/>
                </a:solidFill>
                <a:latin typeface="Encode Sans Semi Condensed"/>
                <a:ea typeface="Encode Sans Semi Condensed"/>
                <a:cs typeface="Encode Sans Semi Condensed"/>
                <a:sym typeface="Encode Sans Semi Condensed"/>
              </a:rPr>
              <a:t>Relatedness encourages student enthusiasm and improves student perceptions of the learning environment.</a:t>
            </a:r>
            <a:endParaRPr b="1" sz="1200">
              <a:solidFill>
                <a:srgbClr val="619E5B"/>
              </a:solidFill>
              <a:latin typeface="Encode Sans Semi Condensed"/>
              <a:ea typeface="Encode Sans Semi Condensed"/>
              <a:cs typeface="Encode Sans Semi Condensed"/>
              <a:sym typeface="Encode Sans Semi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pic>
        <p:nvPicPr>
          <p:cNvPr id="2276" name="Google Shape;2276;p26"/>
          <p:cNvPicPr preferRelativeResize="0"/>
          <p:nvPr/>
        </p:nvPicPr>
        <p:blipFill>
          <a:blip r:embed="rId3">
            <a:alphaModFix/>
          </a:blip>
          <a:stretch>
            <a:fillRect/>
          </a:stretch>
        </p:blipFill>
        <p:spPr>
          <a:xfrm>
            <a:off x="73475" y="673025"/>
            <a:ext cx="3585825" cy="2252650"/>
          </a:xfrm>
          <a:prstGeom prst="rect">
            <a:avLst/>
          </a:prstGeom>
          <a:noFill/>
          <a:ln>
            <a:noFill/>
          </a:ln>
        </p:spPr>
      </p:pic>
      <p:sp>
        <p:nvSpPr>
          <p:cNvPr id="2277" name="Google Shape;2277;p26"/>
          <p:cNvSpPr/>
          <p:nvPr/>
        </p:nvSpPr>
        <p:spPr>
          <a:xfrm>
            <a:off x="140600" y="1560100"/>
            <a:ext cx="1844400" cy="478500"/>
          </a:xfrm>
          <a:prstGeom prst="roundRect">
            <a:avLst>
              <a:gd fmla="val 16667"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6"/>
          <p:cNvSpPr txBox="1"/>
          <p:nvPr/>
        </p:nvSpPr>
        <p:spPr>
          <a:xfrm>
            <a:off x="73475" y="4699525"/>
            <a:ext cx="90372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Draft </a:t>
            </a:r>
            <a:r>
              <a:rPr lang="en">
                <a:solidFill>
                  <a:schemeClr val="dk1"/>
                </a:solidFill>
                <a:latin typeface="Encode Sans Semi Condensed Light"/>
                <a:ea typeface="Encode Sans Semi Condensed Light"/>
                <a:cs typeface="Encode Sans Semi Condensed Light"/>
                <a:sym typeface="Encode Sans Semi Condensed Light"/>
              </a:rPr>
              <a:t>a rubric that allows for flexibility in how learning outcome mastery is demonstrated. </a:t>
            </a:r>
            <a:endParaRPr b="1"/>
          </a:p>
        </p:txBody>
      </p:sp>
      <p:sp>
        <p:nvSpPr>
          <p:cNvPr id="2279" name="Google Shape;2279;p26"/>
          <p:cNvSpPr txBox="1"/>
          <p:nvPr/>
        </p:nvSpPr>
        <p:spPr>
          <a:xfrm>
            <a:off x="3777625" y="602650"/>
            <a:ext cx="2674800" cy="2313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accent1"/>
                </a:solidFill>
                <a:latin typeface="Encode Sans Semi Condensed"/>
                <a:ea typeface="Encode Sans Semi Condensed"/>
                <a:cs typeface="Encode Sans Semi Condensed"/>
                <a:sym typeface="Encode Sans Semi Condensed"/>
              </a:rPr>
              <a:t>Structure vs. Chaos </a:t>
            </a:r>
            <a:endParaRPr b="1">
              <a:solidFill>
                <a:schemeClr val="accent3"/>
              </a:solidFill>
              <a:latin typeface="Encode Sans Semi Condensed"/>
              <a:ea typeface="Encode Sans Semi Condensed"/>
              <a:cs typeface="Encode Sans Semi Condensed"/>
              <a:sym typeface="Encode Sans Semi Condensed"/>
            </a:endParaRPr>
          </a:p>
          <a:p>
            <a:pPr indent="0" lvl="0" marL="0" rtl="0" algn="ctr">
              <a:spcBef>
                <a:spcPts val="0"/>
              </a:spcBef>
              <a:spcAft>
                <a:spcPts val="0"/>
              </a:spcAft>
              <a:buNone/>
            </a:pPr>
            <a:r>
              <a:rPr b="1" i="1" lang="en">
                <a:latin typeface="Encode Sans Semi Condensed"/>
                <a:ea typeface="Encode Sans Semi Condensed"/>
                <a:cs typeface="Encode Sans Semi Condensed"/>
                <a:sym typeface="Encode Sans Semi Condensed"/>
              </a:rPr>
              <a:t>Educational Context</a:t>
            </a:r>
            <a:endParaRPr b="1" i="1">
              <a:latin typeface="Encode Sans Semi Condensed"/>
              <a:ea typeface="Encode Sans Semi Condensed"/>
              <a:cs typeface="Encode Sans Semi Condensed"/>
              <a:sym typeface="Encode Sans Semi Condensed"/>
            </a:endParaRPr>
          </a:p>
          <a:p>
            <a:pPr indent="0" lvl="0" marL="0" rtl="0" algn="l">
              <a:spcBef>
                <a:spcPts val="1000"/>
              </a:spcBef>
              <a:spcAft>
                <a:spcPts val="0"/>
              </a:spcAft>
              <a:buNone/>
            </a:pPr>
            <a:r>
              <a:rPr lang="en">
                <a:solidFill>
                  <a:schemeClr val="dk1"/>
                </a:solidFill>
                <a:latin typeface="Encode Sans Semi Condensed Light"/>
                <a:ea typeface="Encode Sans Semi Condensed Light"/>
                <a:cs typeface="Encode Sans Semi Condensed Light"/>
                <a:sym typeface="Encode Sans Semi Condensed Light"/>
              </a:rPr>
              <a:t>The need for competence is fulfilled when the educational environment is </a:t>
            </a:r>
            <a:r>
              <a:rPr b="1" lang="en">
                <a:solidFill>
                  <a:schemeClr val="dk1"/>
                </a:solidFill>
                <a:latin typeface="Encode Sans Semi Condensed"/>
                <a:ea typeface="Encode Sans Semi Condensed"/>
                <a:cs typeface="Encode Sans Semi Condensed"/>
                <a:sym typeface="Encode Sans Semi Condensed"/>
              </a:rPr>
              <a:t>structured in student-centered ways</a:t>
            </a:r>
            <a:r>
              <a:rPr lang="en">
                <a:solidFill>
                  <a:schemeClr val="dk1"/>
                </a:solidFill>
                <a:latin typeface="Encode Sans Semi Condensed Light"/>
                <a:ea typeface="Encode Sans Semi Condensed Light"/>
                <a:cs typeface="Encode Sans Semi Condensed Light"/>
                <a:sym typeface="Encode Sans Semi Condensed Light"/>
              </a:rPr>
              <a:t> (e.g., meets their needs academically and is navigable without being overwhelming).</a:t>
            </a:r>
            <a:endParaRPr b="1" i="1">
              <a:latin typeface="Encode Sans Semi Condensed"/>
              <a:ea typeface="Encode Sans Semi Condensed"/>
              <a:cs typeface="Encode Sans Semi Condensed"/>
              <a:sym typeface="Encode Sans Semi Condensed"/>
            </a:endParaRPr>
          </a:p>
        </p:txBody>
      </p:sp>
      <p:sp>
        <p:nvSpPr>
          <p:cNvPr id="2280" name="Google Shape;2280;p26"/>
          <p:cNvSpPr txBox="1"/>
          <p:nvPr/>
        </p:nvSpPr>
        <p:spPr>
          <a:xfrm>
            <a:off x="0" y="2964625"/>
            <a:ext cx="7125600" cy="173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619E5B"/>
                </a:solidFill>
                <a:latin typeface="Encode Sans Semi Condensed"/>
                <a:ea typeface="Encode Sans Semi Condensed"/>
                <a:cs typeface="Encode Sans Semi Condensed"/>
                <a:sym typeface="Encode Sans Semi Condensed"/>
              </a:rPr>
              <a:t>Can you design an assignment that:</a:t>
            </a:r>
            <a:endParaRPr b="1" sz="1200">
              <a:solidFill>
                <a:srgbClr val="619E5B"/>
              </a:solidFill>
              <a:latin typeface="Encode Sans Semi Condensed"/>
              <a:ea typeface="Encode Sans Semi Condensed"/>
              <a:cs typeface="Encode Sans Semi Condensed"/>
              <a:sym typeface="Encode Sans Semi Condensed"/>
            </a:endParaRPr>
          </a:p>
          <a:p>
            <a:pPr indent="-304800" lvl="0" marL="457200" rtl="0" algn="l">
              <a:spcBef>
                <a:spcPts val="100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Contains clear information and expectations</a:t>
            </a:r>
            <a:endParaRPr sz="1200">
              <a:solidFill>
                <a:srgbClr val="619E5B"/>
              </a:solidFill>
              <a:latin typeface="Encode Sans Semi Condensed Light"/>
              <a:ea typeface="Encode Sans Semi Condensed Light"/>
              <a:cs typeface="Encode Sans Semi Condensed Light"/>
              <a:sym typeface="Encode Sans Semi Condensed Light"/>
            </a:endParaRPr>
          </a:p>
          <a:p>
            <a:pPr indent="-304800" lvl="0" marL="457200" rtl="0" algn="l">
              <a:spcBef>
                <a:spcPts val="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Involves cognitive guidance about where to find </a:t>
            </a:r>
            <a:r>
              <a:rPr lang="en" sz="1200">
                <a:solidFill>
                  <a:srgbClr val="619E5B"/>
                </a:solidFill>
                <a:latin typeface="Encode Sans Semi Condensed Light"/>
                <a:ea typeface="Encode Sans Semi Condensed Light"/>
                <a:cs typeface="Encode Sans Semi Condensed Light"/>
                <a:sym typeface="Encode Sans Semi Condensed Light"/>
              </a:rPr>
              <a:t>information</a:t>
            </a:r>
            <a:r>
              <a:rPr lang="en" sz="1200">
                <a:solidFill>
                  <a:srgbClr val="619E5B"/>
                </a:solidFill>
                <a:latin typeface="Encode Sans Semi Condensed Light"/>
                <a:ea typeface="Encode Sans Semi Condensed Light"/>
                <a:cs typeface="Encode Sans Semi Condensed Light"/>
                <a:sym typeface="Encode Sans Semi Condensed Light"/>
              </a:rPr>
              <a:t> and how to practice skills (alignment)</a:t>
            </a:r>
            <a:endParaRPr sz="1200">
              <a:solidFill>
                <a:srgbClr val="619E5B"/>
              </a:solidFill>
              <a:latin typeface="Encode Sans Semi Condensed Light"/>
              <a:ea typeface="Encode Sans Semi Condensed Light"/>
              <a:cs typeface="Encode Sans Semi Condensed Light"/>
              <a:sym typeface="Encode Sans Semi Condensed Light"/>
            </a:endParaRPr>
          </a:p>
          <a:p>
            <a:pPr indent="-304800" lvl="0" marL="457200" rtl="0" algn="l">
              <a:spcBef>
                <a:spcPts val="0"/>
              </a:spcBef>
              <a:spcAft>
                <a:spcPts val="0"/>
              </a:spcAft>
              <a:buClr>
                <a:srgbClr val="619E5B"/>
              </a:buClr>
              <a:buSzPts val="1200"/>
              <a:buFont typeface="Encode Sans Semi Condensed Light"/>
              <a:buChar char="●"/>
            </a:pPr>
            <a:r>
              <a:rPr lang="en" sz="1200">
                <a:solidFill>
                  <a:srgbClr val="619E5B"/>
                </a:solidFill>
                <a:latin typeface="Encode Sans Semi Condensed Light"/>
                <a:ea typeface="Encode Sans Semi Condensed Light"/>
                <a:cs typeface="Encode Sans Semi Condensed Light"/>
                <a:sym typeface="Encode Sans Semi Condensed Light"/>
              </a:rPr>
              <a:t>Incorporates constructive, timely feedback</a:t>
            </a:r>
            <a:endParaRPr sz="1200">
              <a:solidFill>
                <a:srgbClr val="619E5B"/>
              </a:solidFill>
              <a:latin typeface="Encode Sans Semi Condensed Light"/>
              <a:ea typeface="Encode Sans Semi Condensed Light"/>
              <a:cs typeface="Encode Sans Semi Condensed Light"/>
              <a:sym typeface="Encode Sans Semi Condensed Light"/>
            </a:endParaRPr>
          </a:p>
          <a:p>
            <a:pPr indent="0" lvl="0" marL="0" marR="0" rtl="0" algn="l">
              <a:spcBef>
                <a:spcPts val="1000"/>
              </a:spcBef>
              <a:spcAft>
                <a:spcPts val="0"/>
              </a:spcAft>
              <a:buNone/>
            </a:pPr>
            <a:r>
              <a:rPr b="1" lang="en" sz="1200">
                <a:solidFill>
                  <a:srgbClr val="619E5B"/>
                </a:solidFill>
                <a:latin typeface="Encode Sans Semi Condensed"/>
                <a:ea typeface="Encode Sans Semi Condensed"/>
                <a:cs typeface="Encode Sans Semi Condensed"/>
                <a:sym typeface="Encode Sans Semi Condensed"/>
              </a:rPr>
              <a:t>Rubrics provide students structure </a:t>
            </a:r>
            <a:r>
              <a:rPr lang="en" sz="1200">
                <a:solidFill>
                  <a:srgbClr val="619E5B"/>
                </a:solidFill>
                <a:latin typeface="Encode Sans Semi Condensed Light"/>
                <a:ea typeface="Encode Sans Semi Condensed Light"/>
                <a:cs typeface="Encode Sans Semi Condensed Light"/>
                <a:sym typeface="Encode Sans Semi Condensed Light"/>
              </a:rPr>
              <a:t>(competence)</a:t>
            </a:r>
            <a:r>
              <a:rPr b="1" lang="en" sz="1200">
                <a:solidFill>
                  <a:srgbClr val="619E5B"/>
                </a:solidFill>
                <a:latin typeface="Encode Sans Semi Condensed"/>
                <a:ea typeface="Encode Sans Semi Condensed"/>
                <a:cs typeface="Encode Sans Semi Condensed"/>
                <a:sym typeface="Encode Sans Semi Condensed"/>
              </a:rPr>
              <a:t> and when designed with </a:t>
            </a:r>
            <a:r>
              <a:rPr b="1" lang="en" sz="1200">
                <a:solidFill>
                  <a:srgbClr val="619E5B"/>
                </a:solidFill>
                <a:latin typeface="Encode Sans Semi Condensed"/>
                <a:ea typeface="Encode Sans Semi Condensed"/>
                <a:cs typeface="Encode Sans Semi Condensed"/>
                <a:sym typeface="Encode Sans Semi Condensed"/>
              </a:rPr>
              <a:t>flexibility </a:t>
            </a:r>
            <a:r>
              <a:rPr lang="en" sz="1200">
                <a:solidFill>
                  <a:srgbClr val="619E5B"/>
                </a:solidFill>
                <a:latin typeface="Encode Sans Semi Condensed Light"/>
                <a:ea typeface="Encode Sans Semi Condensed Light"/>
                <a:cs typeface="Encode Sans Semi Condensed Light"/>
                <a:sym typeface="Encode Sans Semi Condensed Light"/>
              </a:rPr>
              <a:t>(autonomy)</a:t>
            </a:r>
            <a:r>
              <a:rPr b="1" lang="en" sz="1200">
                <a:solidFill>
                  <a:srgbClr val="619E5B"/>
                </a:solidFill>
                <a:latin typeface="Encode Sans Semi Condensed"/>
                <a:ea typeface="Encode Sans Semi Condensed"/>
                <a:cs typeface="Encode Sans Semi Condensed"/>
                <a:sym typeface="Encode Sans Semi Condensed"/>
              </a:rPr>
              <a:t>, </a:t>
            </a:r>
            <a:r>
              <a:rPr b="1" lang="en" sz="1200">
                <a:solidFill>
                  <a:srgbClr val="619E5B"/>
                </a:solidFill>
                <a:latin typeface="Encode Sans Semi Condensed"/>
                <a:ea typeface="Encode Sans Semi Condensed"/>
                <a:cs typeface="Encode Sans Semi Condensed"/>
                <a:sym typeface="Encode Sans Semi Condensed"/>
              </a:rPr>
              <a:t>are fully aligned </a:t>
            </a:r>
            <a:r>
              <a:rPr b="1" lang="en" sz="1200">
                <a:solidFill>
                  <a:srgbClr val="619E5B"/>
                </a:solidFill>
                <a:latin typeface="Encode Sans Semi Condensed"/>
                <a:ea typeface="Encode Sans Semi Condensed"/>
                <a:cs typeface="Encode Sans Semi Condensed"/>
                <a:sym typeface="Encode Sans Semi Condensed"/>
              </a:rPr>
              <a:t>with preceding learning opportunities </a:t>
            </a:r>
            <a:r>
              <a:rPr lang="en" sz="1200">
                <a:solidFill>
                  <a:srgbClr val="619E5B"/>
                </a:solidFill>
                <a:latin typeface="Encode Sans Semi Condensed Light"/>
                <a:ea typeface="Encode Sans Semi Condensed Light"/>
                <a:cs typeface="Encode Sans Semi Condensed Light"/>
                <a:sym typeface="Encode Sans Semi Condensed Light"/>
              </a:rPr>
              <a:t>(relatedness)</a:t>
            </a:r>
            <a:r>
              <a:rPr b="1" lang="en" sz="1200">
                <a:solidFill>
                  <a:srgbClr val="619E5B"/>
                </a:solidFill>
                <a:latin typeface="Encode Sans Semi Condensed"/>
                <a:ea typeface="Encode Sans Semi Condensed"/>
                <a:cs typeface="Encode Sans Semi Condensed"/>
                <a:sym typeface="Encode Sans Semi Condensed"/>
              </a:rPr>
              <a:t> and contain opportunities for meaningful feedback </a:t>
            </a:r>
            <a:r>
              <a:rPr lang="en" sz="1200">
                <a:solidFill>
                  <a:srgbClr val="619E5B"/>
                </a:solidFill>
                <a:latin typeface="Encode Sans Semi Condensed Light"/>
                <a:ea typeface="Encode Sans Semi Condensed Light"/>
                <a:cs typeface="Encode Sans Semi Condensed Light"/>
                <a:sym typeface="Encode Sans Semi Condensed Light"/>
              </a:rPr>
              <a:t>(competence/relatedness)</a:t>
            </a:r>
            <a:r>
              <a:rPr b="1" lang="en" sz="1200">
                <a:solidFill>
                  <a:srgbClr val="619E5B"/>
                </a:solidFill>
                <a:latin typeface="Encode Sans Semi Condensed"/>
                <a:ea typeface="Encode Sans Semi Condensed"/>
                <a:cs typeface="Encode Sans Semi Condensed"/>
                <a:sym typeface="Encode Sans Semi Condensed"/>
              </a:rPr>
              <a:t>, students engagement is supported.</a:t>
            </a:r>
            <a:endParaRPr b="1" sz="1200">
              <a:solidFill>
                <a:srgbClr val="619E5B"/>
              </a:solidFill>
              <a:latin typeface="Encode Sans Semi Condensed"/>
              <a:ea typeface="Encode Sans Semi Condensed"/>
              <a:cs typeface="Encode Sans Semi Condensed"/>
              <a:sym typeface="Encode Sans Semi Condensed"/>
            </a:endParaRPr>
          </a:p>
        </p:txBody>
      </p:sp>
      <p:sp>
        <p:nvSpPr>
          <p:cNvPr id="2281" name="Google Shape;2281;p26"/>
          <p:cNvSpPr txBox="1"/>
          <p:nvPr/>
        </p:nvSpPr>
        <p:spPr>
          <a:xfrm>
            <a:off x="73475" y="34375"/>
            <a:ext cx="63039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000">
                <a:solidFill>
                  <a:schemeClr val="dk2"/>
                </a:solidFill>
                <a:latin typeface="Amatic SC"/>
                <a:ea typeface="Amatic SC"/>
                <a:cs typeface="Amatic SC"/>
                <a:sym typeface="Amatic SC"/>
              </a:rPr>
              <a:t>The Self-System Model of Motivational Development </a:t>
            </a:r>
            <a:endParaRPr sz="3000">
              <a:solidFill>
                <a:schemeClr val="accent1"/>
              </a:solidFill>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5" name="Shape 2285"/>
        <p:cNvGrpSpPr/>
        <p:nvPr/>
      </p:nvGrpSpPr>
      <p:grpSpPr>
        <a:xfrm>
          <a:off x="0" y="0"/>
          <a:ext cx="0" cy="0"/>
          <a:chOff x="0" y="0"/>
          <a:chExt cx="0" cy="0"/>
        </a:xfrm>
      </p:grpSpPr>
      <p:sp>
        <p:nvSpPr>
          <p:cNvPr id="2286" name="Google Shape;2286;p27"/>
          <p:cNvSpPr txBox="1"/>
          <p:nvPr>
            <p:ph idx="1" type="body"/>
          </p:nvPr>
        </p:nvSpPr>
        <p:spPr>
          <a:xfrm>
            <a:off x="855800" y="917300"/>
            <a:ext cx="5643900" cy="682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Backward Design Strategies</a:t>
            </a:r>
            <a:endParaRPr/>
          </a:p>
        </p:txBody>
      </p:sp>
      <p:pic>
        <p:nvPicPr>
          <p:cNvPr id="2287" name="Google Shape;2287;p27">
            <a:hlinkClick r:id="rId3"/>
          </p:cNvPr>
          <p:cNvPicPr preferRelativeResize="0"/>
          <p:nvPr/>
        </p:nvPicPr>
        <p:blipFill>
          <a:blip r:embed="rId4">
            <a:alphaModFix/>
          </a:blip>
          <a:stretch>
            <a:fillRect/>
          </a:stretch>
        </p:blipFill>
        <p:spPr>
          <a:xfrm>
            <a:off x="152400" y="1599500"/>
            <a:ext cx="4312310" cy="3391599"/>
          </a:xfrm>
          <a:prstGeom prst="rect">
            <a:avLst/>
          </a:prstGeom>
          <a:noFill/>
          <a:ln>
            <a:noFill/>
          </a:ln>
        </p:spPr>
      </p:pic>
      <p:sp>
        <p:nvSpPr>
          <p:cNvPr id="2288" name="Google Shape;2288;p27"/>
          <p:cNvSpPr txBox="1"/>
          <p:nvPr/>
        </p:nvSpPr>
        <p:spPr>
          <a:xfrm>
            <a:off x="4492825" y="3012325"/>
            <a:ext cx="22623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Encode Sans Semi Condensed Light"/>
                <a:ea typeface="Encode Sans Semi Condensed Light"/>
                <a:cs typeface="Encode Sans Semi Condensed Light"/>
                <a:sym typeface="Encode Sans Semi Condensed Light"/>
              </a:rPr>
              <a:t>“Backward design” ensures that assessments are aligned with learning outcomes and learning activities. </a:t>
            </a:r>
            <a:endParaRPr>
              <a:latin typeface="Encode Sans Semi Condensed Light"/>
              <a:ea typeface="Encode Sans Semi Condensed Light"/>
              <a:cs typeface="Encode Sans Semi Condensed Light"/>
              <a:sym typeface="Encode Sans Semi Condensed Light"/>
            </a:endParaRPr>
          </a:p>
          <a:p>
            <a:pPr indent="0" lvl="0" marL="0" rtl="0" algn="ctr">
              <a:spcBef>
                <a:spcPts val="0"/>
              </a:spcBef>
              <a:spcAft>
                <a:spcPts val="0"/>
              </a:spcAft>
              <a:buNone/>
            </a:pPr>
            <a:r>
              <a:t/>
            </a:r>
            <a:endParaRPr>
              <a:latin typeface="Encode Sans Semi Condensed Light"/>
              <a:ea typeface="Encode Sans Semi Condensed Light"/>
              <a:cs typeface="Encode Sans Semi Condensed Light"/>
              <a:sym typeface="Encode Sans Semi Condensed Light"/>
            </a:endParaRPr>
          </a:p>
          <a:p>
            <a:pPr indent="0" lvl="0" marL="0" marR="0" rtl="0" algn="ctr">
              <a:spcBef>
                <a:spcPts val="0"/>
              </a:spcBef>
              <a:spcAft>
                <a:spcPts val="0"/>
              </a:spcAft>
              <a:buNone/>
            </a:pPr>
            <a:r>
              <a:rPr lang="en">
                <a:latin typeface="Encode Sans Semi Condensed Light"/>
                <a:ea typeface="Encode Sans Semi Condensed Light"/>
                <a:cs typeface="Encode Sans Semi Condensed Light"/>
                <a:sym typeface="Encode Sans Semi Condensed Light"/>
              </a:rPr>
              <a:t>Backward design naturally supports competence, but can be adapted to support autonomy when designing assignments that are flexible and open.</a:t>
            </a:r>
            <a:endParaRPr>
              <a:latin typeface="Encode Sans Semi Condensed Light"/>
              <a:ea typeface="Encode Sans Semi Condensed Light"/>
              <a:cs typeface="Encode Sans Semi Condensed Light"/>
              <a:sym typeface="Encode Sans Semi Condensed Light"/>
            </a:endParaRPr>
          </a:p>
        </p:txBody>
      </p:sp>
      <p:sp>
        <p:nvSpPr>
          <p:cNvPr id="2289" name="Google Shape;2289;p27"/>
          <p:cNvSpPr txBox="1"/>
          <p:nvPr/>
        </p:nvSpPr>
        <p:spPr>
          <a:xfrm>
            <a:off x="-11625" y="-62800"/>
            <a:ext cx="76761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Identify</a:t>
            </a:r>
            <a:r>
              <a:rPr lang="en">
                <a:solidFill>
                  <a:schemeClr val="dk1"/>
                </a:solidFill>
                <a:latin typeface="Encode Sans Semi Condensed Light"/>
                <a:ea typeface="Encode Sans Semi Condensed Light"/>
                <a:cs typeface="Encode Sans Semi Condensed Light"/>
                <a:sym typeface="Encode Sans Semi Condensed Light"/>
              </a:rPr>
              <a:t> one assignment that can be modified to increase student autonomy.</a:t>
            </a:r>
            <a:endParaRPr/>
          </a:p>
        </p:txBody>
      </p:sp>
      <p:sp>
        <p:nvSpPr>
          <p:cNvPr id="2290" name="Google Shape;2290;p27"/>
          <p:cNvSpPr txBox="1"/>
          <p:nvPr/>
        </p:nvSpPr>
        <p:spPr>
          <a:xfrm>
            <a:off x="0" y="269300"/>
            <a:ext cx="63924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accent2"/>
              </a:buClr>
              <a:buSzPts val="1400"/>
              <a:buFont typeface="Encode Sans Semi Condensed Light"/>
              <a:buChar char="⊹"/>
            </a:pPr>
            <a:r>
              <a:rPr b="1" lang="en">
                <a:solidFill>
                  <a:schemeClr val="dk1"/>
                </a:solidFill>
                <a:latin typeface="Encode Sans Semi Condensed"/>
                <a:ea typeface="Encode Sans Semi Condensed"/>
                <a:cs typeface="Encode Sans Semi Condensed"/>
                <a:sym typeface="Encode Sans Semi Condensed"/>
              </a:rPr>
              <a:t>Draft </a:t>
            </a:r>
            <a:r>
              <a:rPr lang="en">
                <a:solidFill>
                  <a:schemeClr val="dk1"/>
                </a:solidFill>
                <a:latin typeface="Encode Sans Semi Condensed Light"/>
                <a:ea typeface="Encode Sans Semi Condensed Light"/>
                <a:cs typeface="Encode Sans Semi Condensed Light"/>
                <a:sym typeface="Encode Sans Semi Condensed Light"/>
              </a:rPr>
              <a:t>a rubric that allows for flexibility in how learning outcome mastery is demonstrated.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