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3"/>
  </p:notesMasterIdLst>
  <p:handoutMasterIdLst>
    <p:handoutMasterId r:id="rId14"/>
  </p:handoutMasterIdLst>
  <p:sldIdLst>
    <p:sldId id="263" r:id="rId2"/>
    <p:sldId id="264" r:id="rId3"/>
    <p:sldId id="265" r:id="rId4"/>
    <p:sldId id="266" r:id="rId5"/>
    <p:sldId id="270" r:id="rId6"/>
    <p:sldId id="267" r:id="rId7"/>
    <p:sldId id="268" r:id="rId8"/>
    <p:sldId id="272" r:id="rId9"/>
    <p:sldId id="273" r:id="rId10"/>
    <p:sldId id="271"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6240" autoAdjust="0"/>
  </p:normalViewPr>
  <p:slideViewPr>
    <p:cSldViewPr snapToGrid="0">
      <p:cViewPr varScale="1">
        <p:scale>
          <a:sx n="51" d="100"/>
          <a:sy n="51" d="100"/>
        </p:scale>
        <p:origin x="888" y="66"/>
      </p:cViewPr>
      <p:guideLst/>
    </p:cSldViewPr>
  </p:slideViewPr>
  <p:notesTextViewPr>
    <p:cViewPr>
      <p:scale>
        <a:sx n="3" d="2"/>
        <a:sy n="3" d="2"/>
      </p:scale>
      <p:origin x="0" y="0"/>
    </p:cViewPr>
  </p:notesTextViewPr>
  <p:notesViewPr>
    <p:cSldViewPr snapToGrid="0" showGuides="1">
      <p:cViewPr varScale="1">
        <p:scale>
          <a:sx n="79" d="100"/>
          <a:sy n="79" d="100"/>
        </p:scale>
        <p:origin x="85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18948AD-43EE-411E-A587-B649DE225657}"/>
    <pc:docChg chg="modSld">
      <pc:chgData name="" userId="" providerId="" clId="Web-{118948AD-43EE-411E-A587-B649DE225657}" dt="2018-10-02T16:26:30.290" v="13" actId="1076"/>
      <pc:docMkLst>
        <pc:docMk/>
      </pc:docMkLst>
      <pc:sldChg chg="addSp delSp modSp">
        <pc:chgData name="" userId="" providerId="" clId="Web-{118948AD-43EE-411E-A587-B649DE225657}" dt="2018-10-02T16:26:30.290" v="13" actId="1076"/>
        <pc:sldMkLst>
          <pc:docMk/>
          <pc:sldMk cId="2347971291" sldId="271"/>
        </pc:sldMkLst>
        <pc:spChg chg="add del">
          <ac:chgData name="" userId="" providerId="" clId="Web-{118948AD-43EE-411E-A587-B649DE225657}" dt="2018-10-02T16:25:12.680" v="8"/>
          <ac:spMkLst>
            <pc:docMk/>
            <pc:sldMk cId="2347971291" sldId="271"/>
            <ac:spMk id="3" creationId="{00000000-0000-0000-0000-000000000000}"/>
          </ac:spMkLst>
        </pc:spChg>
        <pc:spChg chg="del">
          <ac:chgData name="" userId="" providerId="" clId="Web-{118948AD-43EE-411E-A587-B649DE225657}" dt="2018-10-02T16:26:24.102" v="11"/>
          <ac:spMkLst>
            <pc:docMk/>
            <pc:sldMk cId="2347971291" sldId="271"/>
            <ac:spMk id="4" creationId="{00000000-0000-0000-0000-000000000000}"/>
          </ac:spMkLst>
        </pc:spChg>
        <pc:spChg chg="add del mod">
          <ac:chgData name="" userId="" providerId="" clId="Web-{118948AD-43EE-411E-A587-B649DE225657}" dt="2018-10-02T16:26:20.024" v="10"/>
          <ac:spMkLst>
            <pc:docMk/>
            <pc:sldMk cId="2347971291" sldId="271"/>
            <ac:spMk id="8" creationId="{A8028C30-E041-46B9-964D-6E621BA03ED7}"/>
          </ac:spMkLst>
        </pc:spChg>
        <pc:picChg chg="add del mod ord">
          <ac:chgData name="" userId="" providerId="" clId="Web-{118948AD-43EE-411E-A587-B649DE225657}" dt="2018-10-02T16:25:55.305" v="9"/>
          <ac:picMkLst>
            <pc:docMk/>
            <pc:sldMk cId="2347971291" sldId="271"/>
            <ac:picMk id="5" creationId="{331E3F3D-D742-48B3-A820-0D9966CE2022}"/>
          </ac:picMkLst>
        </pc:picChg>
        <pc:picChg chg="add mod ord">
          <ac:chgData name="" userId="" providerId="" clId="Web-{118948AD-43EE-411E-A587-B649DE225657}" dt="2018-10-02T16:26:20.024" v="10"/>
          <ac:picMkLst>
            <pc:docMk/>
            <pc:sldMk cId="2347971291" sldId="271"/>
            <ac:picMk id="9" creationId="{EAA29D24-6F99-4335-9475-076B9B539F25}"/>
          </ac:picMkLst>
        </pc:picChg>
        <pc:picChg chg="add mod ord">
          <ac:chgData name="" userId="" providerId="" clId="Web-{118948AD-43EE-411E-A587-B649DE225657}" dt="2018-10-02T16:26:30.290" v="13" actId="1076"/>
          <ac:picMkLst>
            <pc:docMk/>
            <pc:sldMk cId="2347971291" sldId="271"/>
            <ac:picMk id="11" creationId="{30F33B3A-3A73-4E70-BF19-E9950487E9F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01333-32CE-4252-9C2D-840F0197752C}" type="doc">
      <dgm:prSet loTypeId="urn:microsoft.com/office/officeart/2005/8/layout/hProcess9" loCatId="process" qsTypeId="urn:microsoft.com/office/officeart/2005/8/quickstyle/simple1" qsCatId="simple" csTypeId="urn:microsoft.com/office/officeart/2005/8/colors/accent1_2" csCatId="accent1" phldr="1"/>
      <dgm:spPr/>
    </dgm:pt>
    <dgm:pt modelId="{B1159471-AFE4-4CFB-B8FE-C462B1B7620A}">
      <dgm:prSet phldrT="[Text]"/>
      <dgm:spPr/>
      <dgm:t>
        <a:bodyPr/>
        <a:lstStyle/>
        <a:p>
          <a:r>
            <a:rPr lang="en-US" dirty="0"/>
            <a:t>Background</a:t>
          </a:r>
        </a:p>
      </dgm:t>
    </dgm:pt>
    <dgm:pt modelId="{375C9F99-0D78-4ACA-8DE0-062CD2F49F2C}" type="parTrans" cxnId="{1A7F8390-4C92-4E18-A7F9-41E048085BF6}">
      <dgm:prSet/>
      <dgm:spPr/>
      <dgm:t>
        <a:bodyPr/>
        <a:lstStyle/>
        <a:p>
          <a:endParaRPr lang="en-US"/>
        </a:p>
      </dgm:t>
    </dgm:pt>
    <dgm:pt modelId="{6FED8D52-42AA-4B6A-B522-C2E29CA2618C}" type="sibTrans" cxnId="{1A7F8390-4C92-4E18-A7F9-41E048085BF6}">
      <dgm:prSet/>
      <dgm:spPr/>
      <dgm:t>
        <a:bodyPr/>
        <a:lstStyle/>
        <a:p>
          <a:endParaRPr lang="en-US"/>
        </a:p>
      </dgm:t>
    </dgm:pt>
    <dgm:pt modelId="{77C98840-CB30-41AC-A73F-6E7845D12350}">
      <dgm:prSet phldrT="[Text]"/>
      <dgm:spPr/>
      <dgm:t>
        <a:bodyPr/>
        <a:lstStyle/>
        <a:p>
          <a:r>
            <a:rPr lang="en-US" dirty="0"/>
            <a:t>Implementation 2.0</a:t>
          </a:r>
        </a:p>
      </dgm:t>
    </dgm:pt>
    <dgm:pt modelId="{D8E9722D-4DB9-47AC-85C8-E676C2476AA4}" type="parTrans" cxnId="{5DF15221-C297-4ED5-AD74-E4F29DE1D5E2}">
      <dgm:prSet/>
      <dgm:spPr/>
      <dgm:t>
        <a:bodyPr/>
        <a:lstStyle/>
        <a:p>
          <a:endParaRPr lang="en-US"/>
        </a:p>
      </dgm:t>
    </dgm:pt>
    <dgm:pt modelId="{E1006922-E358-483D-A926-A9340734FD75}" type="sibTrans" cxnId="{5DF15221-C297-4ED5-AD74-E4F29DE1D5E2}">
      <dgm:prSet/>
      <dgm:spPr/>
      <dgm:t>
        <a:bodyPr/>
        <a:lstStyle/>
        <a:p>
          <a:endParaRPr lang="en-US"/>
        </a:p>
      </dgm:t>
    </dgm:pt>
    <dgm:pt modelId="{7D92BF61-7C26-42DA-8B39-E1C9F0C8871A}">
      <dgm:prSet phldrT="[Text]"/>
      <dgm:spPr/>
      <dgm:t>
        <a:bodyPr/>
        <a:lstStyle/>
        <a:p>
          <a:r>
            <a:rPr lang="en-US" dirty="0"/>
            <a:t>Implementation 3.0</a:t>
          </a:r>
        </a:p>
      </dgm:t>
    </dgm:pt>
    <dgm:pt modelId="{9F6CC36E-B471-4B16-9837-0B83C61E75AC}" type="parTrans" cxnId="{C1146016-5655-4708-92C6-D61B51B258D2}">
      <dgm:prSet/>
      <dgm:spPr/>
      <dgm:t>
        <a:bodyPr/>
        <a:lstStyle/>
        <a:p>
          <a:endParaRPr lang="en-US"/>
        </a:p>
      </dgm:t>
    </dgm:pt>
    <dgm:pt modelId="{40501E6D-7334-4A3D-8C75-AD644EE6A2CA}" type="sibTrans" cxnId="{C1146016-5655-4708-92C6-D61B51B258D2}">
      <dgm:prSet/>
      <dgm:spPr/>
      <dgm:t>
        <a:bodyPr/>
        <a:lstStyle/>
        <a:p>
          <a:endParaRPr lang="en-US"/>
        </a:p>
      </dgm:t>
    </dgm:pt>
    <dgm:pt modelId="{2560F613-3FED-4D9D-AB17-A29A4E919520}">
      <dgm:prSet phldrT="[Text]"/>
      <dgm:spPr/>
      <dgm:t>
        <a:bodyPr/>
        <a:lstStyle/>
        <a:p>
          <a:r>
            <a:rPr lang="en-US" dirty="0"/>
            <a:t>Implementation 1.0</a:t>
          </a:r>
        </a:p>
      </dgm:t>
    </dgm:pt>
    <dgm:pt modelId="{9913077C-C742-4711-B2C8-3DE316456CE9}" type="parTrans" cxnId="{5CAB978A-CE5F-4C85-A87C-56038DA70D49}">
      <dgm:prSet/>
      <dgm:spPr/>
      <dgm:t>
        <a:bodyPr/>
        <a:lstStyle/>
        <a:p>
          <a:endParaRPr lang="en-US"/>
        </a:p>
      </dgm:t>
    </dgm:pt>
    <dgm:pt modelId="{78C96FC6-E574-490B-8A58-D8A9A5F0B71E}" type="sibTrans" cxnId="{5CAB978A-CE5F-4C85-A87C-56038DA70D49}">
      <dgm:prSet/>
      <dgm:spPr/>
      <dgm:t>
        <a:bodyPr/>
        <a:lstStyle/>
        <a:p>
          <a:endParaRPr lang="en-US"/>
        </a:p>
      </dgm:t>
    </dgm:pt>
    <dgm:pt modelId="{674E0E96-35EE-4A44-A396-EF926CA57A7C}" type="pres">
      <dgm:prSet presAssocID="{F6201333-32CE-4252-9C2D-840F0197752C}" presName="CompostProcess" presStyleCnt="0">
        <dgm:presLayoutVars>
          <dgm:dir/>
          <dgm:resizeHandles val="exact"/>
        </dgm:presLayoutVars>
      </dgm:prSet>
      <dgm:spPr/>
    </dgm:pt>
    <dgm:pt modelId="{A93F2ACD-80A2-4C25-93D2-746F0677D397}" type="pres">
      <dgm:prSet presAssocID="{F6201333-32CE-4252-9C2D-840F0197752C}" presName="arrow" presStyleLbl="bgShp" presStyleIdx="0" presStyleCnt="1" custLinFactNeighborX="5699" custLinFactNeighborY="-23682"/>
      <dgm:spPr/>
    </dgm:pt>
    <dgm:pt modelId="{5F1AA7BD-E7E5-4740-8DBE-13EFE157AC71}" type="pres">
      <dgm:prSet presAssocID="{F6201333-32CE-4252-9C2D-840F0197752C}" presName="linearProcess" presStyleCnt="0"/>
      <dgm:spPr/>
    </dgm:pt>
    <dgm:pt modelId="{7D1B5A56-C186-4BF0-9244-B90DF9EFFE53}" type="pres">
      <dgm:prSet presAssocID="{B1159471-AFE4-4CFB-B8FE-C462B1B7620A}" presName="textNode" presStyleLbl="node1" presStyleIdx="0" presStyleCnt="4">
        <dgm:presLayoutVars>
          <dgm:bulletEnabled val="1"/>
        </dgm:presLayoutVars>
      </dgm:prSet>
      <dgm:spPr/>
      <dgm:t>
        <a:bodyPr/>
        <a:lstStyle/>
        <a:p>
          <a:endParaRPr lang="en-US"/>
        </a:p>
      </dgm:t>
    </dgm:pt>
    <dgm:pt modelId="{8FF23C20-7FDB-4373-9668-28A4F7B22D06}" type="pres">
      <dgm:prSet presAssocID="{6FED8D52-42AA-4B6A-B522-C2E29CA2618C}" presName="sibTrans" presStyleCnt="0"/>
      <dgm:spPr/>
    </dgm:pt>
    <dgm:pt modelId="{011C4783-E95B-474F-A9BC-66C084C8AAA0}" type="pres">
      <dgm:prSet presAssocID="{2560F613-3FED-4D9D-AB17-A29A4E919520}" presName="textNode" presStyleLbl="node1" presStyleIdx="1" presStyleCnt="4">
        <dgm:presLayoutVars>
          <dgm:bulletEnabled val="1"/>
        </dgm:presLayoutVars>
      </dgm:prSet>
      <dgm:spPr/>
      <dgm:t>
        <a:bodyPr/>
        <a:lstStyle/>
        <a:p>
          <a:endParaRPr lang="en-US"/>
        </a:p>
      </dgm:t>
    </dgm:pt>
    <dgm:pt modelId="{E42EB058-DF55-40A5-B97B-FBAC0A49BF04}" type="pres">
      <dgm:prSet presAssocID="{78C96FC6-E574-490B-8A58-D8A9A5F0B71E}" presName="sibTrans" presStyleCnt="0"/>
      <dgm:spPr/>
    </dgm:pt>
    <dgm:pt modelId="{8320CFBE-9C99-497F-8149-8D6279923B41}" type="pres">
      <dgm:prSet presAssocID="{77C98840-CB30-41AC-A73F-6E7845D12350}" presName="textNode" presStyleLbl="node1" presStyleIdx="2" presStyleCnt="4">
        <dgm:presLayoutVars>
          <dgm:bulletEnabled val="1"/>
        </dgm:presLayoutVars>
      </dgm:prSet>
      <dgm:spPr/>
      <dgm:t>
        <a:bodyPr/>
        <a:lstStyle/>
        <a:p>
          <a:endParaRPr lang="en-US"/>
        </a:p>
      </dgm:t>
    </dgm:pt>
    <dgm:pt modelId="{7CA072A0-3489-49E9-94E2-403176549CED}" type="pres">
      <dgm:prSet presAssocID="{E1006922-E358-483D-A926-A9340734FD75}" presName="sibTrans" presStyleCnt="0"/>
      <dgm:spPr/>
    </dgm:pt>
    <dgm:pt modelId="{E1484538-0D4D-48A7-8C47-CD84ECD01857}" type="pres">
      <dgm:prSet presAssocID="{7D92BF61-7C26-42DA-8B39-E1C9F0C8871A}" presName="textNode" presStyleLbl="node1" presStyleIdx="3" presStyleCnt="4">
        <dgm:presLayoutVars>
          <dgm:bulletEnabled val="1"/>
        </dgm:presLayoutVars>
      </dgm:prSet>
      <dgm:spPr/>
      <dgm:t>
        <a:bodyPr/>
        <a:lstStyle/>
        <a:p>
          <a:endParaRPr lang="en-US"/>
        </a:p>
      </dgm:t>
    </dgm:pt>
  </dgm:ptLst>
  <dgm:cxnLst>
    <dgm:cxn modelId="{3E36C7CE-2D9E-4EC5-B643-1E4731C35817}" type="presOf" srcId="{F6201333-32CE-4252-9C2D-840F0197752C}" destId="{674E0E96-35EE-4A44-A396-EF926CA57A7C}" srcOrd="0" destOrd="0" presId="urn:microsoft.com/office/officeart/2005/8/layout/hProcess9"/>
    <dgm:cxn modelId="{C1CA6EAA-31B1-48A8-9383-0BEA020B5D92}" type="presOf" srcId="{77C98840-CB30-41AC-A73F-6E7845D12350}" destId="{8320CFBE-9C99-497F-8149-8D6279923B41}" srcOrd="0" destOrd="0" presId="urn:microsoft.com/office/officeart/2005/8/layout/hProcess9"/>
    <dgm:cxn modelId="{3F88D91B-4FDD-4630-856B-DED4DD2F358F}" type="presOf" srcId="{B1159471-AFE4-4CFB-B8FE-C462B1B7620A}" destId="{7D1B5A56-C186-4BF0-9244-B90DF9EFFE53}" srcOrd="0" destOrd="0" presId="urn:microsoft.com/office/officeart/2005/8/layout/hProcess9"/>
    <dgm:cxn modelId="{C1146016-5655-4708-92C6-D61B51B258D2}" srcId="{F6201333-32CE-4252-9C2D-840F0197752C}" destId="{7D92BF61-7C26-42DA-8B39-E1C9F0C8871A}" srcOrd="3" destOrd="0" parTransId="{9F6CC36E-B471-4B16-9837-0B83C61E75AC}" sibTransId="{40501E6D-7334-4A3D-8C75-AD644EE6A2CA}"/>
    <dgm:cxn modelId="{5CAB978A-CE5F-4C85-A87C-56038DA70D49}" srcId="{F6201333-32CE-4252-9C2D-840F0197752C}" destId="{2560F613-3FED-4D9D-AB17-A29A4E919520}" srcOrd="1" destOrd="0" parTransId="{9913077C-C742-4711-B2C8-3DE316456CE9}" sibTransId="{78C96FC6-E574-490B-8A58-D8A9A5F0B71E}"/>
    <dgm:cxn modelId="{F4335F17-39CE-4F74-83AF-EDEEB9D34433}" type="presOf" srcId="{2560F613-3FED-4D9D-AB17-A29A4E919520}" destId="{011C4783-E95B-474F-A9BC-66C084C8AAA0}" srcOrd="0" destOrd="0" presId="urn:microsoft.com/office/officeart/2005/8/layout/hProcess9"/>
    <dgm:cxn modelId="{1A7F8390-4C92-4E18-A7F9-41E048085BF6}" srcId="{F6201333-32CE-4252-9C2D-840F0197752C}" destId="{B1159471-AFE4-4CFB-B8FE-C462B1B7620A}" srcOrd="0" destOrd="0" parTransId="{375C9F99-0D78-4ACA-8DE0-062CD2F49F2C}" sibTransId="{6FED8D52-42AA-4B6A-B522-C2E29CA2618C}"/>
    <dgm:cxn modelId="{5DF15221-C297-4ED5-AD74-E4F29DE1D5E2}" srcId="{F6201333-32CE-4252-9C2D-840F0197752C}" destId="{77C98840-CB30-41AC-A73F-6E7845D12350}" srcOrd="2" destOrd="0" parTransId="{D8E9722D-4DB9-47AC-85C8-E676C2476AA4}" sibTransId="{E1006922-E358-483D-A926-A9340734FD75}"/>
    <dgm:cxn modelId="{F4F75393-8E73-4BF6-831B-17385EAE91C0}" type="presOf" srcId="{7D92BF61-7C26-42DA-8B39-E1C9F0C8871A}" destId="{E1484538-0D4D-48A7-8C47-CD84ECD01857}" srcOrd="0" destOrd="0" presId="urn:microsoft.com/office/officeart/2005/8/layout/hProcess9"/>
    <dgm:cxn modelId="{FC416773-ACBD-408D-97D9-21F248A1C9C8}" type="presParOf" srcId="{674E0E96-35EE-4A44-A396-EF926CA57A7C}" destId="{A93F2ACD-80A2-4C25-93D2-746F0677D397}" srcOrd="0" destOrd="0" presId="urn:microsoft.com/office/officeart/2005/8/layout/hProcess9"/>
    <dgm:cxn modelId="{9F6642E0-BB87-4F8F-9E0B-2FAC5849C264}" type="presParOf" srcId="{674E0E96-35EE-4A44-A396-EF926CA57A7C}" destId="{5F1AA7BD-E7E5-4740-8DBE-13EFE157AC71}" srcOrd="1" destOrd="0" presId="urn:microsoft.com/office/officeart/2005/8/layout/hProcess9"/>
    <dgm:cxn modelId="{36D9EC16-47DE-4F43-BACA-185CC2802194}" type="presParOf" srcId="{5F1AA7BD-E7E5-4740-8DBE-13EFE157AC71}" destId="{7D1B5A56-C186-4BF0-9244-B90DF9EFFE53}" srcOrd="0" destOrd="0" presId="urn:microsoft.com/office/officeart/2005/8/layout/hProcess9"/>
    <dgm:cxn modelId="{02CB3CD9-E0BB-47D8-8573-C40C04955053}" type="presParOf" srcId="{5F1AA7BD-E7E5-4740-8DBE-13EFE157AC71}" destId="{8FF23C20-7FDB-4373-9668-28A4F7B22D06}" srcOrd="1" destOrd="0" presId="urn:microsoft.com/office/officeart/2005/8/layout/hProcess9"/>
    <dgm:cxn modelId="{B0BEB2DF-9009-4EE8-9347-77FA080FFFEF}" type="presParOf" srcId="{5F1AA7BD-E7E5-4740-8DBE-13EFE157AC71}" destId="{011C4783-E95B-474F-A9BC-66C084C8AAA0}" srcOrd="2" destOrd="0" presId="urn:microsoft.com/office/officeart/2005/8/layout/hProcess9"/>
    <dgm:cxn modelId="{FEA9B19F-894A-4DB1-85F8-9D6D7B02757F}" type="presParOf" srcId="{5F1AA7BD-E7E5-4740-8DBE-13EFE157AC71}" destId="{E42EB058-DF55-40A5-B97B-FBAC0A49BF04}" srcOrd="3" destOrd="0" presId="urn:microsoft.com/office/officeart/2005/8/layout/hProcess9"/>
    <dgm:cxn modelId="{4A15E333-B558-4D6E-BB30-7C53CB1E7852}" type="presParOf" srcId="{5F1AA7BD-E7E5-4740-8DBE-13EFE157AC71}" destId="{8320CFBE-9C99-497F-8149-8D6279923B41}" srcOrd="4" destOrd="0" presId="urn:microsoft.com/office/officeart/2005/8/layout/hProcess9"/>
    <dgm:cxn modelId="{5C65C7FA-975D-4338-87BC-1678224FA28B}" type="presParOf" srcId="{5F1AA7BD-E7E5-4740-8DBE-13EFE157AC71}" destId="{7CA072A0-3489-49E9-94E2-403176549CED}" srcOrd="5" destOrd="0" presId="urn:microsoft.com/office/officeart/2005/8/layout/hProcess9"/>
    <dgm:cxn modelId="{E4C4AD30-E318-46D4-A93D-4D2CF1F1D181}" type="presParOf" srcId="{5F1AA7BD-E7E5-4740-8DBE-13EFE157AC71}" destId="{E1484538-0D4D-48A7-8C47-CD84ECD0185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4A40EC-6E3A-4422-8932-FCAEC3FA2869}"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9559DA20-9A2D-402A-A038-BFB215A78CA1}">
      <dgm:prSet phldrT="[Text]"/>
      <dgm:spPr/>
      <dgm:t>
        <a:bodyPr/>
        <a:lstStyle/>
        <a:p>
          <a:r>
            <a:rPr lang="en-US" dirty="0"/>
            <a:t>IYOC for online faculty</a:t>
          </a:r>
        </a:p>
      </dgm:t>
    </dgm:pt>
    <dgm:pt modelId="{D68C6550-AE56-44B7-A030-69FB561F8E18}" type="parTrans" cxnId="{79CAD9A2-CE92-4730-AAB5-67BA41529C27}">
      <dgm:prSet/>
      <dgm:spPr/>
      <dgm:t>
        <a:bodyPr/>
        <a:lstStyle/>
        <a:p>
          <a:endParaRPr lang="en-US"/>
        </a:p>
      </dgm:t>
    </dgm:pt>
    <dgm:pt modelId="{2B1C6B24-5FBB-409C-B683-4FB2FCC41DD2}" type="sibTrans" cxnId="{79CAD9A2-CE92-4730-AAB5-67BA41529C27}">
      <dgm:prSet/>
      <dgm:spPr/>
      <dgm:t>
        <a:bodyPr/>
        <a:lstStyle/>
        <a:p>
          <a:endParaRPr lang="en-US"/>
        </a:p>
      </dgm:t>
    </dgm:pt>
    <dgm:pt modelId="{943B4126-495A-40E9-BFEC-447A87CC81DF}">
      <dgm:prSet phldrT="[Text]"/>
      <dgm:spPr/>
      <dgm:t>
        <a:bodyPr/>
        <a:lstStyle/>
        <a:p>
          <a:r>
            <a:rPr lang="en-US" dirty="0"/>
            <a:t>Select internal reviews</a:t>
          </a:r>
        </a:p>
      </dgm:t>
    </dgm:pt>
    <dgm:pt modelId="{8967E17E-0E0D-4B68-831E-0AB25118E7C0}" type="parTrans" cxnId="{9D4E94F6-F2AA-40C0-95D6-2BDD7F42EDE0}">
      <dgm:prSet/>
      <dgm:spPr/>
      <dgm:t>
        <a:bodyPr/>
        <a:lstStyle/>
        <a:p>
          <a:endParaRPr lang="en-US"/>
        </a:p>
      </dgm:t>
    </dgm:pt>
    <dgm:pt modelId="{C210C92C-3A25-4B7B-BBDD-B5E943189D8B}" type="sibTrans" cxnId="{9D4E94F6-F2AA-40C0-95D6-2BDD7F42EDE0}">
      <dgm:prSet/>
      <dgm:spPr/>
      <dgm:t>
        <a:bodyPr/>
        <a:lstStyle/>
        <a:p>
          <a:endParaRPr lang="en-US"/>
        </a:p>
      </dgm:t>
    </dgm:pt>
    <dgm:pt modelId="{EC324621-5F9F-40BC-9E51-8BE9D6249DC8}">
      <dgm:prSet phldrT="[Text]"/>
      <dgm:spPr/>
      <dgm:t>
        <a:bodyPr/>
        <a:lstStyle/>
        <a:p>
          <a:r>
            <a:rPr lang="en-US" dirty="0"/>
            <a:t>1.0</a:t>
          </a:r>
        </a:p>
      </dgm:t>
    </dgm:pt>
    <dgm:pt modelId="{0169228C-1FFA-49DD-821B-7EA737AC06A4}" type="parTrans" cxnId="{93354C16-792C-438C-9F8B-61020588D33E}">
      <dgm:prSet/>
      <dgm:spPr/>
      <dgm:t>
        <a:bodyPr/>
        <a:lstStyle/>
        <a:p>
          <a:endParaRPr lang="en-US"/>
        </a:p>
      </dgm:t>
    </dgm:pt>
    <dgm:pt modelId="{DB0F3A8A-C298-429A-BFB4-3160B9E946F0}" type="sibTrans" cxnId="{93354C16-792C-438C-9F8B-61020588D33E}">
      <dgm:prSet/>
      <dgm:spPr/>
      <dgm:t>
        <a:bodyPr/>
        <a:lstStyle/>
        <a:p>
          <a:endParaRPr lang="en-US"/>
        </a:p>
      </dgm:t>
    </dgm:pt>
    <dgm:pt modelId="{F0C40F75-F315-44E6-B7D7-B9669E206787}">
      <dgm:prSet phldrT="[Text]"/>
      <dgm:spPr/>
      <dgm:t>
        <a:bodyPr/>
        <a:lstStyle/>
        <a:p>
          <a:r>
            <a:rPr lang="en-US" dirty="0"/>
            <a:t>QM rubric &amp; course maps</a:t>
          </a:r>
        </a:p>
      </dgm:t>
    </dgm:pt>
    <dgm:pt modelId="{89036E1B-4FDF-4763-B9BA-9DEB5CD1E6E5}" type="parTrans" cxnId="{5516F5E2-03A4-4F4F-8C55-25F4332E5243}">
      <dgm:prSet/>
      <dgm:spPr/>
      <dgm:t>
        <a:bodyPr/>
        <a:lstStyle/>
        <a:p>
          <a:endParaRPr lang="en-US"/>
        </a:p>
      </dgm:t>
    </dgm:pt>
    <dgm:pt modelId="{DE394365-AF9D-4549-A608-8C743070BDDB}" type="sibTrans" cxnId="{5516F5E2-03A4-4F4F-8C55-25F4332E5243}">
      <dgm:prSet/>
      <dgm:spPr/>
      <dgm:t>
        <a:bodyPr/>
        <a:lstStyle/>
        <a:p>
          <a:endParaRPr lang="en-US"/>
        </a:p>
      </dgm:t>
    </dgm:pt>
    <dgm:pt modelId="{826A04E9-F539-4CA7-82BF-D34872D3B271}" type="pres">
      <dgm:prSet presAssocID="{544A40EC-6E3A-4422-8932-FCAEC3FA2869}" presName="Name0" presStyleCnt="0">
        <dgm:presLayoutVars>
          <dgm:chMax val="4"/>
          <dgm:resizeHandles val="exact"/>
        </dgm:presLayoutVars>
      </dgm:prSet>
      <dgm:spPr/>
      <dgm:t>
        <a:bodyPr/>
        <a:lstStyle/>
        <a:p>
          <a:endParaRPr lang="en-US"/>
        </a:p>
      </dgm:t>
    </dgm:pt>
    <dgm:pt modelId="{DFF1E5A7-2013-490F-8E17-76C505582867}" type="pres">
      <dgm:prSet presAssocID="{544A40EC-6E3A-4422-8932-FCAEC3FA2869}" presName="ellipse" presStyleLbl="trBgShp" presStyleIdx="0" presStyleCnt="1"/>
      <dgm:spPr/>
    </dgm:pt>
    <dgm:pt modelId="{5566CBCA-6DDF-432C-BC3B-3D682CC73182}" type="pres">
      <dgm:prSet presAssocID="{544A40EC-6E3A-4422-8932-FCAEC3FA2869}" presName="arrow1" presStyleLbl="fgShp" presStyleIdx="0" presStyleCnt="1"/>
      <dgm:spPr/>
    </dgm:pt>
    <dgm:pt modelId="{5E983538-92A3-47FF-A200-BEEB8B546E47}" type="pres">
      <dgm:prSet presAssocID="{544A40EC-6E3A-4422-8932-FCAEC3FA2869}" presName="rectangle" presStyleLbl="revTx" presStyleIdx="0" presStyleCnt="1">
        <dgm:presLayoutVars>
          <dgm:bulletEnabled val="1"/>
        </dgm:presLayoutVars>
      </dgm:prSet>
      <dgm:spPr/>
      <dgm:t>
        <a:bodyPr/>
        <a:lstStyle/>
        <a:p>
          <a:endParaRPr lang="en-US"/>
        </a:p>
      </dgm:t>
    </dgm:pt>
    <dgm:pt modelId="{5B3450C5-D940-4377-B0D3-F2F5C074F91C}" type="pres">
      <dgm:prSet presAssocID="{943B4126-495A-40E9-BFEC-447A87CC81DF}" presName="item1" presStyleLbl="node1" presStyleIdx="0" presStyleCnt="3">
        <dgm:presLayoutVars>
          <dgm:bulletEnabled val="1"/>
        </dgm:presLayoutVars>
      </dgm:prSet>
      <dgm:spPr/>
      <dgm:t>
        <a:bodyPr/>
        <a:lstStyle/>
        <a:p>
          <a:endParaRPr lang="en-US"/>
        </a:p>
      </dgm:t>
    </dgm:pt>
    <dgm:pt modelId="{39DF5D8F-39B6-4C52-80E1-C08155A255E4}" type="pres">
      <dgm:prSet presAssocID="{F0C40F75-F315-44E6-B7D7-B9669E206787}" presName="item2" presStyleLbl="node1" presStyleIdx="1" presStyleCnt="3">
        <dgm:presLayoutVars>
          <dgm:bulletEnabled val="1"/>
        </dgm:presLayoutVars>
      </dgm:prSet>
      <dgm:spPr/>
      <dgm:t>
        <a:bodyPr/>
        <a:lstStyle/>
        <a:p>
          <a:endParaRPr lang="en-US"/>
        </a:p>
      </dgm:t>
    </dgm:pt>
    <dgm:pt modelId="{BAE125D7-78CE-4EB3-BE97-1C70D313BF26}" type="pres">
      <dgm:prSet presAssocID="{EC324621-5F9F-40BC-9E51-8BE9D6249DC8}" presName="item3" presStyleLbl="node1" presStyleIdx="2" presStyleCnt="3">
        <dgm:presLayoutVars>
          <dgm:bulletEnabled val="1"/>
        </dgm:presLayoutVars>
      </dgm:prSet>
      <dgm:spPr/>
      <dgm:t>
        <a:bodyPr/>
        <a:lstStyle/>
        <a:p>
          <a:endParaRPr lang="en-US"/>
        </a:p>
      </dgm:t>
    </dgm:pt>
    <dgm:pt modelId="{FDEBB97A-5D76-4142-A689-F0A5236B6F42}" type="pres">
      <dgm:prSet presAssocID="{544A40EC-6E3A-4422-8932-FCAEC3FA2869}" presName="funnel" presStyleLbl="trAlignAcc1" presStyleIdx="0" presStyleCnt="1"/>
      <dgm:spPr/>
    </dgm:pt>
  </dgm:ptLst>
  <dgm:cxnLst>
    <dgm:cxn modelId="{5516F5E2-03A4-4F4F-8C55-25F4332E5243}" srcId="{544A40EC-6E3A-4422-8932-FCAEC3FA2869}" destId="{F0C40F75-F315-44E6-B7D7-B9669E206787}" srcOrd="2" destOrd="0" parTransId="{89036E1B-4FDF-4763-B9BA-9DEB5CD1E6E5}" sibTransId="{DE394365-AF9D-4549-A608-8C743070BDDB}"/>
    <dgm:cxn modelId="{A2073C1F-1347-4B92-9FA2-3BF20530345C}" type="presOf" srcId="{EC324621-5F9F-40BC-9E51-8BE9D6249DC8}" destId="{5E983538-92A3-47FF-A200-BEEB8B546E47}" srcOrd="0" destOrd="0" presId="urn:microsoft.com/office/officeart/2005/8/layout/funnel1"/>
    <dgm:cxn modelId="{14DDD673-3CF3-4B26-8587-DE8ABAF161E8}" type="presOf" srcId="{F0C40F75-F315-44E6-B7D7-B9669E206787}" destId="{5B3450C5-D940-4377-B0D3-F2F5C074F91C}" srcOrd="0" destOrd="0" presId="urn:microsoft.com/office/officeart/2005/8/layout/funnel1"/>
    <dgm:cxn modelId="{93354C16-792C-438C-9F8B-61020588D33E}" srcId="{544A40EC-6E3A-4422-8932-FCAEC3FA2869}" destId="{EC324621-5F9F-40BC-9E51-8BE9D6249DC8}" srcOrd="3" destOrd="0" parTransId="{0169228C-1FFA-49DD-821B-7EA737AC06A4}" sibTransId="{DB0F3A8A-C298-429A-BFB4-3160B9E946F0}"/>
    <dgm:cxn modelId="{06C124C3-A51E-47FF-9D5E-ACF45107A330}" type="presOf" srcId="{943B4126-495A-40E9-BFEC-447A87CC81DF}" destId="{39DF5D8F-39B6-4C52-80E1-C08155A255E4}" srcOrd="0" destOrd="0" presId="urn:microsoft.com/office/officeart/2005/8/layout/funnel1"/>
    <dgm:cxn modelId="{05AD63E5-F7C5-4F00-9875-9CBD506A39D6}" type="presOf" srcId="{544A40EC-6E3A-4422-8932-FCAEC3FA2869}" destId="{826A04E9-F539-4CA7-82BF-D34872D3B271}" srcOrd="0" destOrd="0" presId="urn:microsoft.com/office/officeart/2005/8/layout/funnel1"/>
    <dgm:cxn modelId="{9D4E94F6-F2AA-40C0-95D6-2BDD7F42EDE0}" srcId="{544A40EC-6E3A-4422-8932-FCAEC3FA2869}" destId="{943B4126-495A-40E9-BFEC-447A87CC81DF}" srcOrd="1" destOrd="0" parTransId="{8967E17E-0E0D-4B68-831E-0AB25118E7C0}" sibTransId="{C210C92C-3A25-4B7B-BBDD-B5E943189D8B}"/>
    <dgm:cxn modelId="{79CAD9A2-CE92-4730-AAB5-67BA41529C27}" srcId="{544A40EC-6E3A-4422-8932-FCAEC3FA2869}" destId="{9559DA20-9A2D-402A-A038-BFB215A78CA1}" srcOrd="0" destOrd="0" parTransId="{D68C6550-AE56-44B7-A030-69FB561F8E18}" sibTransId="{2B1C6B24-5FBB-409C-B683-4FB2FCC41DD2}"/>
    <dgm:cxn modelId="{183801B7-38E8-4765-90C2-3BE4197EAEE4}" type="presOf" srcId="{9559DA20-9A2D-402A-A038-BFB215A78CA1}" destId="{BAE125D7-78CE-4EB3-BE97-1C70D313BF26}" srcOrd="0" destOrd="0" presId="urn:microsoft.com/office/officeart/2005/8/layout/funnel1"/>
    <dgm:cxn modelId="{F49E0A35-6E3A-4A4A-9809-B7E40AD39E8A}" type="presParOf" srcId="{826A04E9-F539-4CA7-82BF-D34872D3B271}" destId="{DFF1E5A7-2013-490F-8E17-76C505582867}" srcOrd="0" destOrd="0" presId="urn:microsoft.com/office/officeart/2005/8/layout/funnel1"/>
    <dgm:cxn modelId="{FDF55931-D87B-49EE-9CEA-460F24A92F15}" type="presParOf" srcId="{826A04E9-F539-4CA7-82BF-D34872D3B271}" destId="{5566CBCA-6DDF-432C-BC3B-3D682CC73182}" srcOrd="1" destOrd="0" presId="urn:microsoft.com/office/officeart/2005/8/layout/funnel1"/>
    <dgm:cxn modelId="{A9EC26F4-8D65-450F-BC3A-9FCED86CAB06}" type="presParOf" srcId="{826A04E9-F539-4CA7-82BF-D34872D3B271}" destId="{5E983538-92A3-47FF-A200-BEEB8B546E47}" srcOrd="2" destOrd="0" presId="urn:microsoft.com/office/officeart/2005/8/layout/funnel1"/>
    <dgm:cxn modelId="{BCEFA944-1A82-4198-A168-CED2967DF0DE}" type="presParOf" srcId="{826A04E9-F539-4CA7-82BF-D34872D3B271}" destId="{5B3450C5-D940-4377-B0D3-F2F5C074F91C}" srcOrd="3" destOrd="0" presId="urn:microsoft.com/office/officeart/2005/8/layout/funnel1"/>
    <dgm:cxn modelId="{29FD835E-A1F6-4473-AF92-8784D39604E4}" type="presParOf" srcId="{826A04E9-F539-4CA7-82BF-D34872D3B271}" destId="{39DF5D8F-39B6-4C52-80E1-C08155A255E4}" srcOrd="4" destOrd="0" presId="urn:microsoft.com/office/officeart/2005/8/layout/funnel1"/>
    <dgm:cxn modelId="{CD5EDED5-27F1-42EB-AB72-C7436DFFF972}" type="presParOf" srcId="{826A04E9-F539-4CA7-82BF-D34872D3B271}" destId="{BAE125D7-78CE-4EB3-BE97-1C70D313BF26}" srcOrd="5" destOrd="0" presId="urn:microsoft.com/office/officeart/2005/8/layout/funnel1"/>
    <dgm:cxn modelId="{3F67C473-54BE-4404-A580-448439609978}" type="presParOf" srcId="{826A04E9-F539-4CA7-82BF-D34872D3B271}" destId="{FDEBB97A-5D76-4142-A689-F0A5236B6F4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14A776-6B96-44DC-8B71-6629949E3EC8}" type="doc">
      <dgm:prSet loTypeId="urn:microsoft.com/office/officeart/2005/8/layout/chevron1" loCatId="process" qsTypeId="urn:microsoft.com/office/officeart/2005/8/quickstyle/simple1" qsCatId="simple" csTypeId="urn:microsoft.com/office/officeart/2005/8/colors/accent1_2" csCatId="accent1" phldr="1"/>
      <dgm:spPr/>
    </dgm:pt>
    <dgm:pt modelId="{4F7118B2-356B-4173-9452-315F130CEA5B}">
      <dgm:prSet phldrT="[Text]"/>
      <dgm:spPr/>
      <dgm:t>
        <a:bodyPr/>
        <a:lstStyle/>
        <a:p>
          <a:r>
            <a:rPr lang="en-US" dirty="0"/>
            <a:t>CETL’s Online Training for Faculty (in Blackboard)</a:t>
          </a:r>
        </a:p>
      </dgm:t>
    </dgm:pt>
    <dgm:pt modelId="{6FB22EA0-859F-4E1D-8343-14C5CF2F1EF3}" type="parTrans" cxnId="{66C3D303-D482-4AFC-926A-01AFE81344C8}">
      <dgm:prSet/>
      <dgm:spPr/>
      <dgm:t>
        <a:bodyPr/>
        <a:lstStyle/>
        <a:p>
          <a:endParaRPr lang="en-US"/>
        </a:p>
      </dgm:t>
    </dgm:pt>
    <dgm:pt modelId="{5F095880-4C16-441B-BC88-AF6EC57EFD76}" type="sibTrans" cxnId="{66C3D303-D482-4AFC-926A-01AFE81344C8}">
      <dgm:prSet/>
      <dgm:spPr/>
      <dgm:t>
        <a:bodyPr/>
        <a:lstStyle/>
        <a:p>
          <a:endParaRPr lang="en-US"/>
        </a:p>
      </dgm:t>
    </dgm:pt>
    <dgm:pt modelId="{9F39A564-02F2-4973-BA1A-E1257FD4B552}">
      <dgm:prSet phldrT="[Text]"/>
      <dgm:spPr/>
      <dgm:t>
        <a:bodyPr/>
        <a:lstStyle/>
        <a:p>
          <a:r>
            <a:rPr lang="en-US" dirty="0"/>
            <a:t>Quality Matters IYOC/APPQMR training</a:t>
          </a:r>
        </a:p>
      </dgm:t>
    </dgm:pt>
    <dgm:pt modelId="{ED3CC20B-100E-4AAD-A778-A8F90481F5B5}" type="parTrans" cxnId="{ADFD7AF1-00CD-4AFE-82C2-84452701DD3E}">
      <dgm:prSet/>
      <dgm:spPr/>
      <dgm:t>
        <a:bodyPr/>
        <a:lstStyle/>
        <a:p>
          <a:endParaRPr lang="en-US"/>
        </a:p>
      </dgm:t>
    </dgm:pt>
    <dgm:pt modelId="{0D01E385-8196-4462-B44A-02E4A78D775B}" type="sibTrans" cxnId="{ADFD7AF1-00CD-4AFE-82C2-84452701DD3E}">
      <dgm:prSet/>
      <dgm:spPr/>
      <dgm:t>
        <a:bodyPr/>
        <a:lstStyle/>
        <a:p>
          <a:endParaRPr lang="en-US"/>
        </a:p>
      </dgm:t>
    </dgm:pt>
    <dgm:pt modelId="{88335A61-7A34-416C-98CB-03EFB8119FDD}">
      <dgm:prSet phldrT="[Text]"/>
      <dgm:spPr/>
      <dgm:t>
        <a:bodyPr/>
        <a:lstStyle/>
        <a:p>
          <a:r>
            <a:rPr lang="en-US" b="1" dirty="0"/>
            <a:t>Quality Matters Course Review</a:t>
          </a:r>
          <a:endParaRPr lang="en-US" dirty="0"/>
        </a:p>
      </dgm:t>
    </dgm:pt>
    <dgm:pt modelId="{D38E9ECF-EFEF-480E-873F-BBCF3EDDF013}" type="parTrans" cxnId="{C35D947A-0158-414A-AABC-1EEA0DBB01CB}">
      <dgm:prSet/>
      <dgm:spPr/>
      <dgm:t>
        <a:bodyPr/>
        <a:lstStyle/>
        <a:p>
          <a:endParaRPr lang="en-US"/>
        </a:p>
      </dgm:t>
    </dgm:pt>
    <dgm:pt modelId="{D7B0643E-FED4-4448-AF62-4B44CAA4FD6A}" type="sibTrans" cxnId="{C35D947A-0158-414A-AABC-1EEA0DBB01CB}">
      <dgm:prSet/>
      <dgm:spPr/>
      <dgm:t>
        <a:bodyPr/>
        <a:lstStyle/>
        <a:p>
          <a:endParaRPr lang="en-US"/>
        </a:p>
      </dgm:t>
    </dgm:pt>
    <dgm:pt modelId="{BA8D9D6D-2D05-4E43-BF2D-86497FCC97FC}" type="pres">
      <dgm:prSet presAssocID="{F114A776-6B96-44DC-8B71-6629949E3EC8}" presName="Name0" presStyleCnt="0">
        <dgm:presLayoutVars>
          <dgm:dir/>
          <dgm:animLvl val="lvl"/>
          <dgm:resizeHandles val="exact"/>
        </dgm:presLayoutVars>
      </dgm:prSet>
      <dgm:spPr/>
    </dgm:pt>
    <dgm:pt modelId="{3DAEC23E-9FE7-4C57-AAA4-501976FBC6CF}" type="pres">
      <dgm:prSet presAssocID="{4F7118B2-356B-4173-9452-315F130CEA5B}" presName="parTxOnly" presStyleLbl="node1" presStyleIdx="0" presStyleCnt="3">
        <dgm:presLayoutVars>
          <dgm:chMax val="0"/>
          <dgm:chPref val="0"/>
          <dgm:bulletEnabled val="1"/>
        </dgm:presLayoutVars>
      </dgm:prSet>
      <dgm:spPr/>
      <dgm:t>
        <a:bodyPr/>
        <a:lstStyle/>
        <a:p>
          <a:endParaRPr lang="en-US"/>
        </a:p>
      </dgm:t>
    </dgm:pt>
    <dgm:pt modelId="{60C9052F-A16A-466A-8100-55F253053E22}" type="pres">
      <dgm:prSet presAssocID="{5F095880-4C16-441B-BC88-AF6EC57EFD76}" presName="parTxOnlySpace" presStyleCnt="0"/>
      <dgm:spPr/>
    </dgm:pt>
    <dgm:pt modelId="{F95946E9-4D6D-4D44-A8B7-F6383C3FB968}" type="pres">
      <dgm:prSet presAssocID="{9F39A564-02F2-4973-BA1A-E1257FD4B552}" presName="parTxOnly" presStyleLbl="node1" presStyleIdx="1" presStyleCnt="3">
        <dgm:presLayoutVars>
          <dgm:chMax val="0"/>
          <dgm:chPref val="0"/>
          <dgm:bulletEnabled val="1"/>
        </dgm:presLayoutVars>
      </dgm:prSet>
      <dgm:spPr/>
      <dgm:t>
        <a:bodyPr/>
        <a:lstStyle/>
        <a:p>
          <a:endParaRPr lang="en-US"/>
        </a:p>
      </dgm:t>
    </dgm:pt>
    <dgm:pt modelId="{E03CCB82-BD60-4354-88BB-FD2F5E1F42EC}" type="pres">
      <dgm:prSet presAssocID="{0D01E385-8196-4462-B44A-02E4A78D775B}" presName="parTxOnlySpace" presStyleCnt="0"/>
      <dgm:spPr/>
    </dgm:pt>
    <dgm:pt modelId="{1FA56565-AD91-4CF4-8477-B659E72D1D24}" type="pres">
      <dgm:prSet presAssocID="{88335A61-7A34-416C-98CB-03EFB8119FDD}" presName="parTxOnly" presStyleLbl="node1" presStyleIdx="2" presStyleCnt="3">
        <dgm:presLayoutVars>
          <dgm:chMax val="0"/>
          <dgm:chPref val="0"/>
          <dgm:bulletEnabled val="1"/>
        </dgm:presLayoutVars>
      </dgm:prSet>
      <dgm:spPr/>
      <dgm:t>
        <a:bodyPr/>
        <a:lstStyle/>
        <a:p>
          <a:endParaRPr lang="en-US"/>
        </a:p>
      </dgm:t>
    </dgm:pt>
  </dgm:ptLst>
  <dgm:cxnLst>
    <dgm:cxn modelId="{ADFD7AF1-00CD-4AFE-82C2-84452701DD3E}" srcId="{F114A776-6B96-44DC-8B71-6629949E3EC8}" destId="{9F39A564-02F2-4973-BA1A-E1257FD4B552}" srcOrd="1" destOrd="0" parTransId="{ED3CC20B-100E-4AAD-A778-A8F90481F5B5}" sibTransId="{0D01E385-8196-4462-B44A-02E4A78D775B}"/>
    <dgm:cxn modelId="{66C3D303-D482-4AFC-926A-01AFE81344C8}" srcId="{F114A776-6B96-44DC-8B71-6629949E3EC8}" destId="{4F7118B2-356B-4173-9452-315F130CEA5B}" srcOrd="0" destOrd="0" parTransId="{6FB22EA0-859F-4E1D-8343-14C5CF2F1EF3}" sibTransId="{5F095880-4C16-441B-BC88-AF6EC57EFD76}"/>
    <dgm:cxn modelId="{901FE92F-BFD6-4B70-A99B-A2924377E34C}" type="presOf" srcId="{88335A61-7A34-416C-98CB-03EFB8119FDD}" destId="{1FA56565-AD91-4CF4-8477-B659E72D1D24}" srcOrd="0" destOrd="0" presId="urn:microsoft.com/office/officeart/2005/8/layout/chevron1"/>
    <dgm:cxn modelId="{C35D947A-0158-414A-AABC-1EEA0DBB01CB}" srcId="{F114A776-6B96-44DC-8B71-6629949E3EC8}" destId="{88335A61-7A34-416C-98CB-03EFB8119FDD}" srcOrd="2" destOrd="0" parTransId="{D38E9ECF-EFEF-480E-873F-BBCF3EDDF013}" sibTransId="{D7B0643E-FED4-4448-AF62-4B44CAA4FD6A}"/>
    <dgm:cxn modelId="{E9016C6C-E4A4-4CE0-A90A-ADE0A4DEC960}" type="presOf" srcId="{4F7118B2-356B-4173-9452-315F130CEA5B}" destId="{3DAEC23E-9FE7-4C57-AAA4-501976FBC6CF}" srcOrd="0" destOrd="0" presId="urn:microsoft.com/office/officeart/2005/8/layout/chevron1"/>
    <dgm:cxn modelId="{6ED3E997-2376-4193-A4B1-15A35AEDFF26}" type="presOf" srcId="{F114A776-6B96-44DC-8B71-6629949E3EC8}" destId="{BA8D9D6D-2D05-4E43-BF2D-86497FCC97FC}" srcOrd="0" destOrd="0" presId="urn:microsoft.com/office/officeart/2005/8/layout/chevron1"/>
    <dgm:cxn modelId="{7E583D99-A804-4519-B9E5-9314483D8D42}" type="presOf" srcId="{9F39A564-02F2-4973-BA1A-E1257FD4B552}" destId="{F95946E9-4D6D-4D44-A8B7-F6383C3FB968}" srcOrd="0" destOrd="0" presId="urn:microsoft.com/office/officeart/2005/8/layout/chevron1"/>
    <dgm:cxn modelId="{B0F6EEAB-6738-4710-9A34-1C19FD3C9CD1}" type="presParOf" srcId="{BA8D9D6D-2D05-4E43-BF2D-86497FCC97FC}" destId="{3DAEC23E-9FE7-4C57-AAA4-501976FBC6CF}" srcOrd="0" destOrd="0" presId="urn:microsoft.com/office/officeart/2005/8/layout/chevron1"/>
    <dgm:cxn modelId="{7E89024B-59A4-4943-A2D8-40F66C1477A7}" type="presParOf" srcId="{BA8D9D6D-2D05-4E43-BF2D-86497FCC97FC}" destId="{60C9052F-A16A-466A-8100-55F253053E22}" srcOrd="1" destOrd="0" presId="urn:microsoft.com/office/officeart/2005/8/layout/chevron1"/>
    <dgm:cxn modelId="{E14103BC-7151-4944-B2A1-9E92ACE7903E}" type="presParOf" srcId="{BA8D9D6D-2D05-4E43-BF2D-86497FCC97FC}" destId="{F95946E9-4D6D-4D44-A8B7-F6383C3FB968}" srcOrd="2" destOrd="0" presId="urn:microsoft.com/office/officeart/2005/8/layout/chevron1"/>
    <dgm:cxn modelId="{E26B72F1-6A70-4BF0-91E5-00284D648822}" type="presParOf" srcId="{BA8D9D6D-2D05-4E43-BF2D-86497FCC97FC}" destId="{E03CCB82-BD60-4354-88BB-FD2F5E1F42EC}" srcOrd="3" destOrd="0" presId="urn:microsoft.com/office/officeart/2005/8/layout/chevron1"/>
    <dgm:cxn modelId="{5AE9EBED-CF5D-4642-A081-D4AE42F69013}" type="presParOf" srcId="{BA8D9D6D-2D05-4E43-BF2D-86497FCC97FC}" destId="{1FA56565-AD91-4CF4-8477-B659E72D1D24}"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EA2A44-0E42-403C-93FB-83ABF8FB0E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F8E2ADB-AE55-4631-BE43-37EE1FB416ED}">
      <dgm:prSet phldrT="[Text]"/>
      <dgm:spPr/>
      <dgm:t>
        <a:bodyPr/>
        <a:lstStyle/>
        <a:p>
          <a:r>
            <a:rPr lang="en-US" dirty="0"/>
            <a:t>Training</a:t>
          </a:r>
        </a:p>
      </dgm:t>
    </dgm:pt>
    <dgm:pt modelId="{B897ECF6-C22B-48A7-8462-F53796D52AD4}" type="parTrans" cxnId="{D43FEFFC-A8B8-4A87-A46C-805C12753007}">
      <dgm:prSet/>
      <dgm:spPr/>
      <dgm:t>
        <a:bodyPr/>
        <a:lstStyle/>
        <a:p>
          <a:endParaRPr lang="en-US"/>
        </a:p>
      </dgm:t>
    </dgm:pt>
    <dgm:pt modelId="{B8AAFF64-5F7A-4E57-B845-01868722CB70}" type="sibTrans" cxnId="{D43FEFFC-A8B8-4A87-A46C-805C12753007}">
      <dgm:prSet/>
      <dgm:spPr/>
      <dgm:t>
        <a:bodyPr/>
        <a:lstStyle/>
        <a:p>
          <a:endParaRPr lang="en-US"/>
        </a:p>
      </dgm:t>
    </dgm:pt>
    <dgm:pt modelId="{BDB1CE66-37F4-4EAE-A6E2-D004AED05A23}">
      <dgm:prSet phldrT="[Text]"/>
      <dgm:spPr/>
      <dgm:t>
        <a:bodyPr/>
        <a:lstStyle/>
        <a:p>
          <a:r>
            <a:rPr lang="en-US" dirty="0"/>
            <a:t>For ALL </a:t>
          </a:r>
          <a:r>
            <a:rPr lang="en-US" dirty="0" smtClean="0"/>
            <a:t>online </a:t>
          </a:r>
          <a:r>
            <a:rPr lang="en-US" dirty="0"/>
            <a:t>faculty</a:t>
          </a:r>
        </a:p>
      </dgm:t>
    </dgm:pt>
    <dgm:pt modelId="{10FFD4E6-A1EA-4A75-8F7F-DF00E893105F}" type="parTrans" cxnId="{8F9FA94C-E758-4016-A451-15B4FCDC350C}">
      <dgm:prSet/>
      <dgm:spPr/>
      <dgm:t>
        <a:bodyPr/>
        <a:lstStyle/>
        <a:p>
          <a:endParaRPr lang="en-US"/>
        </a:p>
      </dgm:t>
    </dgm:pt>
    <dgm:pt modelId="{3AE7C1DE-4459-4CCA-88C5-BBA5B01C9823}" type="sibTrans" cxnId="{8F9FA94C-E758-4016-A451-15B4FCDC350C}">
      <dgm:prSet/>
      <dgm:spPr/>
      <dgm:t>
        <a:bodyPr/>
        <a:lstStyle/>
        <a:p>
          <a:endParaRPr lang="en-US"/>
        </a:p>
      </dgm:t>
    </dgm:pt>
    <dgm:pt modelId="{E1EE82CA-DA47-45FF-AA57-1612848C5628}">
      <dgm:prSet phldrT="[Text]"/>
      <dgm:spPr/>
      <dgm:t>
        <a:bodyPr/>
        <a:lstStyle/>
        <a:p>
          <a:r>
            <a:rPr lang="en-US" dirty="0"/>
            <a:t>IYOC facilitators from OK</a:t>
          </a:r>
        </a:p>
      </dgm:t>
    </dgm:pt>
    <dgm:pt modelId="{2EE650A2-59BB-4EA9-8D17-281C2921C2DD}" type="parTrans" cxnId="{2D1EB039-A83D-4759-B18D-07837A43F508}">
      <dgm:prSet/>
      <dgm:spPr/>
      <dgm:t>
        <a:bodyPr/>
        <a:lstStyle/>
        <a:p>
          <a:endParaRPr lang="en-US"/>
        </a:p>
      </dgm:t>
    </dgm:pt>
    <dgm:pt modelId="{DEE9BE92-AA44-4878-A26E-BD314AF2064D}" type="sibTrans" cxnId="{2D1EB039-A83D-4759-B18D-07837A43F508}">
      <dgm:prSet/>
      <dgm:spPr/>
      <dgm:t>
        <a:bodyPr/>
        <a:lstStyle/>
        <a:p>
          <a:endParaRPr lang="en-US"/>
        </a:p>
      </dgm:t>
    </dgm:pt>
    <dgm:pt modelId="{E89EF908-5974-4F12-88B6-F51FB30C5612}">
      <dgm:prSet phldrT="[Text]"/>
      <dgm:spPr/>
      <dgm:t>
        <a:bodyPr/>
        <a:lstStyle/>
        <a:p>
          <a:r>
            <a:rPr lang="en-US" dirty="0"/>
            <a:t>Committee</a:t>
          </a:r>
        </a:p>
      </dgm:t>
    </dgm:pt>
    <dgm:pt modelId="{A6614081-981F-4B21-9D84-199EB1674876}" type="parTrans" cxnId="{43D836F0-BFE7-48B7-9FC9-40C6F78258AB}">
      <dgm:prSet/>
      <dgm:spPr/>
      <dgm:t>
        <a:bodyPr/>
        <a:lstStyle/>
        <a:p>
          <a:endParaRPr lang="en-US"/>
        </a:p>
      </dgm:t>
    </dgm:pt>
    <dgm:pt modelId="{453BB9C2-AC7B-4090-AF97-9439F0114E00}" type="sibTrans" cxnId="{43D836F0-BFE7-48B7-9FC9-40C6F78258AB}">
      <dgm:prSet/>
      <dgm:spPr/>
      <dgm:t>
        <a:bodyPr/>
        <a:lstStyle/>
        <a:p>
          <a:endParaRPr lang="en-US"/>
        </a:p>
      </dgm:t>
    </dgm:pt>
    <dgm:pt modelId="{9D503A71-2A36-4F9C-BE78-3FFA990213B8}">
      <dgm:prSet phldrT="[Text]"/>
      <dgm:spPr/>
      <dgm:t>
        <a:bodyPr/>
        <a:lstStyle/>
        <a:p>
          <a:r>
            <a:rPr lang="en-US" dirty="0"/>
            <a:t>To advise CETL on internal reviews</a:t>
          </a:r>
        </a:p>
      </dgm:t>
    </dgm:pt>
    <dgm:pt modelId="{4F958A08-213F-4828-B5D1-D748A885EB6A}" type="parTrans" cxnId="{49FEF1B3-53CD-4893-A53D-DCEE67ABF486}">
      <dgm:prSet/>
      <dgm:spPr/>
      <dgm:t>
        <a:bodyPr/>
        <a:lstStyle/>
        <a:p>
          <a:endParaRPr lang="en-US"/>
        </a:p>
      </dgm:t>
    </dgm:pt>
    <dgm:pt modelId="{A7C34B33-DF5E-4D69-B4CC-4F95BAA89881}" type="sibTrans" cxnId="{49FEF1B3-53CD-4893-A53D-DCEE67ABF486}">
      <dgm:prSet/>
      <dgm:spPr/>
      <dgm:t>
        <a:bodyPr/>
        <a:lstStyle/>
        <a:p>
          <a:endParaRPr lang="en-US"/>
        </a:p>
      </dgm:t>
    </dgm:pt>
    <dgm:pt modelId="{2B4E5F90-A21B-4F67-8AB6-33FC11451838}">
      <dgm:prSet phldrT="[Text]"/>
      <dgm:spPr/>
      <dgm:t>
        <a:bodyPr/>
        <a:lstStyle/>
        <a:p>
          <a:r>
            <a:rPr lang="en-US" dirty="0"/>
            <a:t>Began 2015</a:t>
          </a:r>
        </a:p>
      </dgm:t>
    </dgm:pt>
    <dgm:pt modelId="{76C9BE95-6FB1-419F-A126-07BD2F3F4812}" type="parTrans" cxnId="{CC4CECEC-3590-4F84-B380-CA5830BF9E10}">
      <dgm:prSet/>
      <dgm:spPr/>
      <dgm:t>
        <a:bodyPr/>
        <a:lstStyle/>
        <a:p>
          <a:endParaRPr lang="en-US"/>
        </a:p>
      </dgm:t>
    </dgm:pt>
    <dgm:pt modelId="{5C8DDB30-344C-4591-99DF-3B921942DAD4}" type="sibTrans" cxnId="{CC4CECEC-3590-4F84-B380-CA5830BF9E10}">
      <dgm:prSet/>
      <dgm:spPr/>
      <dgm:t>
        <a:bodyPr/>
        <a:lstStyle/>
        <a:p>
          <a:endParaRPr lang="en-US"/>
        </a:p>
      </dgm:t>
    </dgm:pt>
    <dgm:pt modelId="{F61B1034-65AC-49B3-85B0-8D0A3F150862}" type="pres">
      <dgm:prSet presAssocID="{5AEA2A44-0E42-403C-93FB-83ABF8FB0EEE}" presName="vert0" presStyleCnt="0">
        <dgm:presLayoutVars>
          <dgm:dir/>
          <dgm:animOne val="branch"/>
          <dgm:animLvl val="lvl"/>
        </dgm:presLayoutVars>
      </dgm:prSet>
      <dgm:spPr/>
      <dgm:t>
        <a:bodyPr/>
        <a:lstStyle/>
        <a:p>
          <a:endParaRPr lang="en-US"/>
        </a:p>
      </dgm:t>
    </dgm:pt>
    <dgm:pt modelId="{ECCCCDC5-64A9-4084-93A7-61FFAD93A76A}" type="pres">
      <dgm:prSet presAssocID="{CF8E2ADB-AE55-4631-BE43-37EE1FB416ED}" presName="thickLine" presStyleLbl="alignNode1" presStyleIdx="0" presStyleCnt="2"/>
      <dgm:spPr/>
    </dgm:pt>
    <dgm:pt modelId="{48DADD3B-22C3-45EE-B960-F51882E54160}" type="pres">
      <dgm:prSet presAssocID="{CF8E2ADB-AE55-4631-BE43-37EE1FB416ED}" presName="horz1" presStyleCnt="0"/>
      <dgm:spPr/>
    </dgm:pt>
    <dgm:pt modelId="{479C91FA-1ED0-4E19-A938-CF9ECBFA530C}" type="pres">
      <dgm:prSet presAssocID="{CF8E2ADB-AE55-4631-BE43-37EE1FB416ED}" presName="tx1" presStyleLbl="revTx" presStyleIdx="0" presStyleCnt="6"/>
      <dgm:spPr/>
      <dgm:t>
        <a:bodyPr/>
        <a:lstStyle/>
        <a:p>
          <a:endParaRPr lang="en-US"/>
        </a:p>
      </dgm:t>
    </dgm:pt>
    <dgm:pt modelId="{0FA934D0-A455-4D06-BEAA-6F78D2158239}" type="pres">
      <dgm:prSet presAssocID="{CF8E2ADB-AE55-4631-BE43-37EE1FB416ED}" presName="vert1" presStyleCnt="0"/>
      <dgm:spPr/>
    </dgm:pt>
    <dgm:pt modelId="{B66A64F0-8A9B-4885-BD26-F06FEDC36D8A}" type="pres">
      <dgm:prSet presAssocID="{BDB1CE66-37F4-4EAE-A6E2-D004AED05A23}" presName="vertSpace2a" presStyleCnt="0"/>
      <dgm:spPr/>
    </dgm:pt>
    <dgm:pt modelId="{F61C2D03-2EB1-476E-8929-002D54BC6DDF}" type="pres">
      <dgm:prSet presAssocID="{BDB1CE66-37F4-4EAE-A6E2-D004AED05A23}" presName="horz2" presStyleCnt="0"/>
      <dgm:spPr/>
    </dgm:pt>
    <dgm:pt modelId="{6D5C3579-1027-447F-A25A-5139C67DBE82}" type="pres">
      <dgm:prSet presAssocID="{BDB1CE66-37F4-4EAE-A6E2-D004AED05A23}" presName="horzSpace2" presStyleCnt="0"/>
      <dgm:spPr/>
    </dgm:pt>
    <dgm:pt modelId="{F059A965-1A71-4D18-89F6-C8A98B1B7AA0}" type="pres">
      <dgm:prSet presAssocID="{BDB1CE66-37F4-4EAE-A6E2-D004AED05A23}" presName="tx2" presStyleLbl="revTx" presStyleIdx="1" presStyleCnt="6"/>
      <dgm:spPr/>
      <dgm:t>
        <a:bodyPr/>
        <a:lstStyle/>
        <a:p>
          <a:endParaRPr lang="en-US"/>
        </a:p>
      </dgm:t>
    </dgm:pt>
    <dgm:pt modelId="{6A9E2A45-5B53-46DE-BAAE-907CAFF36964}" type="pres">
      <dgm:prSet presAssocID="{BDB1CE66-37F4-4EAE-A6E2-D004AED05A23}" presName="vert2" presStyleCnt="0"/>
      <dgm:spPr/>
    </dgm:pt>
    <dgm:pt modelId="{FCC1107A-E851-4EF4-B53C-C4AA11F4FEC3}" type="pres">
      <dgm:prSet presAssocID="{BDB1CE66-37F4-4EAE-A6E2-D004AED05A23}" presName="thinLine2b" presStyleLbl="callout" presStyleIdx="0" presStyleCnt="4"/>
      <dgm:spPr/>
    </dgm:pt>
    <dgm:pt modelId="{BC865081-8E4A-4B70-9AF6-6D7B1BE53A4D}" type="pres">
      <dgm:prSet presAssocID="{BDB1CE66-37F4-4EAE-A6E2-D004AED05A23}" presName="vertSpace2b" presStyleCnt="0"/>
      <dgm:spPr/>
    </dgm:pt>
    <dgm:pt modelId="{5971BF89-3390-4F67-BCCE-455EF3E7C474}" type="pres">
      <dgm:prSet presAssocID="{E1EE82CA-DA47-45FF-AA57-1612848C5628}" presName="horz2" presStyleCnt="0"/>
      <dgm:spPr/>
    </dgm:pt>
    <dgm:pt modelId="{D55A5D42-8CD1-4BB5-B444-8F602C3DE30E}" type="pres">
      <dgm:prSet presAssocID="{E1EE82CA-DA47-45FF-AA57-1612848C5628}" presName="horzSpace2" presStyleCnt="0"/>
      <dgm:spPr/>
    </dgm:pt>
    <dgm:pt modelId="{BD1FCAEF-2C66-428B-ADB7-144EF324BC63}" type="pres">
      <dgm:prSet presAssocID="{E1EE82CA-DA47-45FF-AA57-1612848C5628}" presName="tx2" presStyleLbl="revTx" presStyleIdx="2" presStyleCnt="6"/>
      <dgm:spPr/>
      <dgm:t>
        <a:bodyPr/>
        <a:lstStyle/>
        <a:p>
          <a:endParaRPr lang="en-US"/>
        </a:p>
      </dgm:t>
    </dgm:pt>
    <dgm:pt modelId="{A7B94CA9-B443-4818-9838-762109A6EA15}" type="pres">
      <dgm:prSet presAssocID="{E1EE82CA-DA47-45FF-AA57-1612848C5628}" presName="vert2" presStyleCnt="0"/>
      <dgm:spPr/>
    </dgm:pt>
    <dgm:pt modelId="{A58D9940-E1FB-4ECC-8A01-3107CBF5DEFC}" type="pres">
      <dgm:prSet presAssocID="{E1EE82CA-DA47-45FF-AA57-1612848C5628}" presName="thinLine2b" presStyleLbl="callout" presStyleIdx="1" presStyleCnt="4"/>
      <dgm:spPr/>
    </dgm:pt>
    <dgm:pt modelId="{7156FA0E-EC40-45C0-92D5-5C94531288BD}" type="pres">
      <dgm:prSet presAssocID="{E1EE82CA-DA47-45FF-AA57-1612848C5628}" presName="vertSpace2b" presStyleCnt="0"/>
      <dgm:spPr/>
    </dgm:pt>
    <dgm:pt modelId="{DE572483-A574-421A-9EDE-31211FC5DFDC}" type="pres">
      <dgm:prSet presAssocID="{E89EF908-5974-4F12-88B6-F51FB30C5612}" presName="thickLine" presStyleLbl="alignNode1" presStyleIdx="1" presStyleCnt="2"/>
      <dgm:spPr/>
    </dgm:pt>
    <dgm:pt modelId="{CF37D6E2-8A78-4B90-95E4-7718E12E0F83}" type="pres">
      <dgm:prSet presAssocID="{E89EF908-5974-4F12-88B6-F51FB30C5612}" presName="horz1" presStyleCnt="0"/>
      <dgm:spPr/>
    </dgm:pt>
    <dgm:pt modelId="{9ED6A8A8-26AE-46F1-A4D9-89093308466B}" type="pres">
      <dgm:prSet presAssocID="{E89EF908-5974-4F12-88B6-F51FB30C5612}" presName="tx1" presStyleLbl="revTx" presStyleIdx="3" presStyleCnt="6"/>
      <dgm:spPr/>
      <dgm:t>
        <a:bodyPr/>
        <a:lstStyle/>
        <a:p>
          <a:endParaRPr lang="en-US"/>
        </a:p>
      </dgm:t>
    </dgm:pt>
    <dgm:pt modelId="{E6D70C14-B477-4665-BFFE-7E4C5088A422}" type="pres">
      <dgm:prSet presAssocID="{E89EF908-5974-4F12-88B6-F51FB30C5612}" presName="vert1" presStyleCnt="0"/>
      <dgm:spPr/>
    </dgm:pt>
    <dgm:pt modelId="{91A7E632-E2CF-47A1-AB68-913C7027BB7B}" type="pres">
      <dgm:prSet presAssocID="{9D503A71-2A36-4F9C-BE78-3FFA990213B8}" presName="vertSpace2a" presStyleCnt="0"/>
      <dgm:spPr/>
    </dgm:pt>
    <dgm:pt modelId="{86538704-E53E-4151-A712-8672E558E4C5}" type="pres">
      <dgm:prSet presAssocID="{9D503A71-2A36-4F9C-BE78-3FFA990213B8}" presName="horz2" presStyleCnt="0"/>
      <dgm:spPr/>
    </dgm:pt>
    <dgm:pt modelId="{88B605AF-E774-472C-AA16-8741277CEBB5}" type="pres">
      <dgm:prSet presAssocID="{9D503A71-2A36-4F9C-BE78-3FFA990213B8}" presName="horzSpace2" presStyleCnt="0"/>
      <dgm:spPr/>
    </dgm:pt>
    <dgm:pt modelId="{A32B17E4-9E40-4176-A3BC-79F8C086E6A7}" type="pres">
      <dgm:prSet presAssocID="{9D503A71-2A36-4F9C-BE78-3FFA990213B8}" presName="tx2" presStyleLbl="revTx" presStyleIdx="4" presStyleCnt="6"/>
      <dgm:spPr/>
      <dgm:t>
        <a:bodyPr/>
        <a:lstStyle/>
        <a:p>
          <a:endParaRPr lang="en-US"/>
        </a:p>
      </dgm:t>
    </dgm:pt>
    <dgm:pt modelId="{4654F9C9-208A-4DD8-96ED-164D245FD573}" type="pres">
      <dgm:prSet presAssocID="{9D503A71-2A36-4F9C-BE78-3FFA990213B8}" presName="vert2" presStyleCnt="0"/>
      <dgm:spPr/>
    </dgm:pt>
    <dgm:pt modelId="{4672A2CE-0037-4926-9334-306329A903C7}" type="pres">
      <dgm:prSet presAssocID="{9D503A71-2A36-4F9C-BE78-3FFA990213B8}" presName="thinLine2b" presStyleLbl="callout" presStyleIdx="2" presStyleCnt="4"/>
      <dgm:spPr/>
    </dgm:pt>
    <dgm:pt modelId="{CAB9FF7E-A812-4CA5-9F1D-162D77A93E5E}" type="pres">
      <dgm:prSet presAssocID="{9D503A71-2A36-4F9C-BE78-3FFA990213B8}" presName="vertSpace2b" presStyleCnt="0"/>
      <dgm:spPr/>
    </dgm:pt>
    <dgm:pt modelId="{ADD451AB-EB5B-482B-8110-2C0769E20BE9}" type="pres">
      <dgm:prSet presAssocID="{2B4E5F90-A21B-4F67-8AB6-33FC11451838}" presName="horz2" presStyleCnt="0"/>
      <dgm:spPr/>
    </dgm:pt>
    <dgm:pt modelId="{F285F9CB-EA38-44AB-830F-61EB899E13E1}" type="pres">
      <dgm:prSet presAssocID="{2B4E5F90-A21B-4F67-8AB6-33FC11451838}" presName="horzSpace2" presStyleCnt="0"/>
      <dgm:spPr/>
    </dgm:pt>
    <dgm:pt modelId="{C601DEAE-477A-403C-A82C-ED541E549C25}" type="pres">
      <dgm:prSet presAssocID="{2B4E5F90-A21B-4F67-8AB6-33FC11451838}" presName="tx2" presStyleLbl="revTx" presStyleIdx="5" presStyleCnt="6"/>
      <dgm:spPr/>
      <dgm:t>
        <a:bodyPr/>
        <a:lstStyle/>
        <a:p>
          <a:endParaRPr lang="en-US"/>
        </a:p>
      </dgm:t>
    </dgm:pt>
    <dgm:pt modelId="{CD606A27-2008-4AA4-A64C-42AD00E5D762}" type="pres">
      <dgm:prSet presAssocID="{2B4E5F90-A21B-4F67-8AB6-33FC11451838}" presName="vert2" presStyleCnt="0"/>
      <dgm:spPr/>
    </dgm:pt>
    <dgm:pt modelId="{83F876EF-0AAB-4E3A-8A50-CAE6FC0C1A79}" type="pres">
      <dgm:prSet presAssocID="{2B4E5F90-A21B-4F67-8AB6-33FC11451838}" presName="thinLine2b" presStyleLbl="callout" presStyleIdx="3" presStyleCnt="4"/>
      <dgm:spPr/>
    </dgm:pt>
    <dgm:pt modelId="{EDE52645-78A1-41B0-B808-49102B95A062}" type="pres">
      <dgm:prSet presAssocID="{2B4E5F90-A21B-4F67-8AB6-33FC11451838}" presName="vertSpace2b" presStyleCnt="0"/>
      <dgm:spPr/>
    </dgm:pt>
  </dgm:ptLst>
  <dgm:cxnLst>
    <dgm:cxn modelId="{FF4AE967-DACD-40E0-9CA8-D30B9CC0B9D1}" type="presOf" srcId="{BDB1CE66-37F4-4EAE-A6E2-D004AED05A23}" destId="{F059A965-1A71-4D18-89F6-C8A98B1B7AA0}" srcOrd="0" destOrd="0" presId="urn:microsoft.com/office/officeart/2008/layout/LinedList"/>
    <dgm:cxn modelId="{CC4CECEC-3590-4F84-B380-CA5830BF9E10}" srcId="{E89EF908-5974-4F12-88B6-F51FB30C5612}" destId="{2B4E5F90-A21B-4F67-8AB6-33FC11451838}" srcOrd="1" destOrd="0" parTransId="{76C9BE95-6FB1-419F-A126-07BD2F3F4812}" sibTransId="{5C8DDB30-344C-4591-99DF-3B921942DAD4}"/>
    <dgm:cxn modelId="{BDED88EF-4EA6-471E-AD6A-69B776A1544F}" type="presOf" srcId="{E89EF908-5974-4F12-88B6-F51FB30C5612}" destId="{9ED6A8A8-26AE-46F1-A4D9-89093308466B}" srcOrd="0" destOrd="0" presId="urn:microsoft.com/office/officeart/2008/layout/LinedList"/>
    <dgm:cxn modelId="{D43FEFFC-A8B8-4A87-A46C-805C12753007}" srcId="{5AEA2A44-0E42-403C-93FB-83ABF8FB0EEE}" destId="{CF8E2ADB-AE55-4631-BE43-37EE1FB416ED}" srcOrd="0" destOrd="0" parTransId="{B897ECF6-C22B-48A7-8462-F53796D52AD4}" sibTransId="{B8AAFF64-5F7A-4E57-B845-01868722CB70}"/>
    <dgm:cxn modelId="{7895B327-4032-4EA9-B4D1-51564BD4FC5B}" type="presOf" srcId="{5AEA2A44-0E42-403C-93FB-83ABF8FB0EEE}" destId="{F61B1034-65AC-49B3-85B0-8D0A3F150862}" srcOrd="0" destOrd="0" presId="urn:microsoft.com/office/officeart/2008/layout/LinedList"/>
    <dgm:cxn modelId="{2F34AE5D-4F48-48AF-A91D-AFE5D2359CD6}" type="presOf" srcId="{E1EE82CA-DA47-45FF-AA57-1612848C5628}" destId="{BD1FCAEF-2C66-428B-ADB7-144EF324BC63}" srcOrd="0" destOrd="0" presId="urn:microsoft.com/office/officeart/2008/layout/LinedList"/>
    <dgm:cxn modelId="{F28AE4C6-B5BD-438A-A140-76588049C50D}" type="presOf" srcId="{CF8E2ADB-AE55-4631-BE43-37EE1FB416ED}" destId="{479C91FA-1ED0-4E19-A938-CF9ECBFA530C}" srcOrd="0" destOrd="0" presId="urn:microsoft.com/office/officeart/2008/layout/LinedList"/>
    <dgm:cxn modelId="{2D1EB039-A83D-4759-B18D-07837A43F508}" srcId="{CF8E2ADB-AE55-4631-BE43-37EE1FB416ED}" destId="{E1EE82CA-DA47-45FF-AA57-1612848C5628}" srcOrd="1" destOrd="0" parTransId="{2EE650A2-59BB-4EA9-8D17-281C2921C2DD}" sibTransId="{DEE9BE92-AA44-4878-A26E-BD314AF2064D}"/>
    <dgm:cxn modelId="{1DC6CB76-3E20-405F-9DDF-A186CE272E06}" type="presOf" srcId="{2B4E5F90-A21B-4F67-8AB6-33FC11451838}" destId="{C601DEAE-477A-403C-A82C-ED541E549C25}" srcOrd="0" destOrd="0" presId="urn:microsoft.com/office/officeart/2008/layout/LinedList"/>
    <dgm:cxn modelId="{D96806F3-35F2-425F-BF70-34081549C5DF}" type="presOf" srcId="{9D503A71-2A36-4F9C-BE78-3FFA990213B8}" destId="{A32B17E4-9E40-4176-A3BC-79F8C086E6A7}" srcOrd="0" destOrd="0" presId="urn:microsoft.com/office/officeart/2008/layout/LinedList"/>
    <dgm:cxn modelId="{49FEF1B3-53CD-4893-A53D-DCEE67ABF486}" srcId="{E89EF908-5974-4F12-88B6-F51FB30C5612}" destId="{9D503A71-2A36-4F9C-BE78-3FFA990213B8}" srcOrd="0" destOrd="0" parTransId="{4F958A08-213F-4828-B5D1-D748A885EB6A}" sibTransId="{A7C34B33-DF5E-4D69-B4CC-4F95BAA89881}"/>
    <dgm:cxn modelId="{43D836F0-BFE7-48B7-9FC9-40C6F78258AB}" srcId="{5AEA2A44-0E42-403C-93FB-83ABF8FB0EEE}" destId="{E89EF908-5974-4F12-88B6-F51FB30C5612}" srcOrd="1" destOrd="0" parTransId="{A6614081-981F-4B21-9D84-199EB1674876}" sibTransId="{453BB9C2-AC7B-4090-AF97-9439F0114E00}"/>
    <dgm:cxn modelId="{8F9FA94C-E758-4016-A451-15B4FCDC350C}" srcId="{CF8E2ADB-AE55-4631-BE43-37EE1FB416ED}" destId="{BDB1CE66-37F4-4EAE-A6E2-D004AED05A23}" srcOrd="0" destOrd="0" parTransId="{10FFD4E6-A1EA-4A75-8F7F-DF00E893105F}" sibTransId="{3AE7C1DE-4459-4CCA-88C5-BBA5B01C9823}"/>
    <dgm:cxn modelId="{AEFD8522-5251-4A1A-A0E9-C6190FE3E58F}" type="presParOf" srcId="{F61B1034-65AC-49B3-85B0-8D0A3F150862}" destId="{ECCCCDC5-64A9-4084-93A7-61FFAD93A76A}" srcOrd="0" destOrd="0" presId="urn:microsoft.com/office/officeart/2008/layout/LinedList"/>
    <dgm:cxn modelId="{44479A60-6E7E-4487-A702-93DFE51C6109}" type="presParOf" srcId="{F61B1034-65AC-49B3-85B0-8D0A3F150862}" destId="{48DADD3B-22C3-45EE-B960-F51882E54160}" srcOrd="1" destOrd="0" presId="urn:microsoft.com/office/officeart/2008/layout/LinedList"/>
    <dgm:cxn modelId="{AE8314D1-4218-4E6F-8292-120521AAA6C6}" type="presParOf" srcId="{48DADD3B-22C3-45EE-B960-F51882E54160}" destId="{479C91FA-1ED0-4E19-A938-CF9ECBFA530C}" srcOrd="0" destOrd="0" presId="urn:microsoft.com/office/officeart/2008/layout/LinedList"/>
    <dgm:cxn modelId="{6427F307-EF1C-4B8F-8C4A-7B3F078BD370}" type="presParOf" srcId="{48DADD3B-22C3-45EE-B960-F51882E54160}" destId="{0FA934D0-A455-4D06-BEAA-6F78D2158239}" srcOrd="1" destOrd="0" presId="urn:microsoft.com/office/officeart/2008/layout/LinedList"/>
    <dgm:cxn modelId="{D42B5B6E-0C64-4A8B-8ABB-9A335F12014C}" type="presParOf" srcId="{0FA934D0-A455-4D06-BEAA-6F78D2158239}" destId="{B66A64F0-8A9B-4885-BD26-F06FEDC36D8A}" srcOrd="0" destOrd="0" presId="urn:microsoft.com/office/officeart/2008/layout/LinedList"/>
    <dgm:cxn modelId="{B8B21FE7-9733-4BAD-BDFD-E7E27697A9E9}" type="presParOf" srcId="{0FA934D0-A455-4D06-BEAA-6F78D2158239}" destId="{F61C2D03-2EB1-476E-8929-002D54BC6DDF}" srcOrd="1" destOrd="0" presId="urn:microsoft.com/office/officeart/2008/layout/LinedList"/>
    <dgm:cxn modelId="{5834FEEE-DD1C-4642-83EE-C2E8F8A520B0}" type="presParOf" srcId="{F61C2D03-2EB1-476E-8929-002D54BC6DDF}" destId="{6D5C3579-1027-447F-A25A-5139C67DBE82}" srcOrd="0" destOrd="0" presId="urn:microsoft.com/office/officeart/2008/layout/LinedList"/>
    <dgm:cxn modelId="{2596EF0D-1B7C-48E5-8E18-AF442B9C926D}" type="presParOf" srcId="{F61C2D03-2EB1-476E-8929-002D54BC6DDF}" destId="{F059A965-1A71-4D18-89F6-C8A98B1B7AA0}" srcOrd="1" destOrd="0" presId="urn:microsoft.com/office/officeart/2008/layout/LinedList"/>
    <dgm:cxn modelId="{F82EDB9D-706E-487F-AA85-B743D68F4B26}" type="presParOf" srcId="{F61C2D03-2EB1-476E-8929-002D54BC6DDF}" destId="{6A9E2A45-5B53-46DE-BAAE-907CAFF36964}" srcOrd="2" destOrd="0" presId="urn:microsoft.com/office/officeart/2008/layout/LinedList"/>
    <dgm:cxn modelId="{001962EE-B826-491C-AD3A-39AAF8452EB5}" type="presParOf" srcId="{0FA934D0-A455-4D06-BEAA-6F78D2158239}" destId="{FCC1107A-E851-4EF4-B53C-C4AA11F4FEC3}" srcOrd="2" destOrd="0" presId="urn:microsoft.com/office/officeart/2008/layout/LinedList"/>
    <dgm:cxn modelId="{58F89DE5-65CC-4585-8799-310538751934}" type="presParOf" srcId="{0FA934D0-A455-4D06-BEAA-6F78D2158239}" destId="{BC865081-8E4A-4B70-9AF6-6D7B1BE53A4D}" srcOrd="3" destOrd="0" presId="urn:microsoft.com/office/officeart/2008/layout/LinedList"/>
    <dgm:cxn modelId="{65411D99-D444-4AAB-8B73-0960F306DC04}" type="presParOf" srcId="{0FA934D0-A455-4D06-BEAA-6F78D2158239}" destId="{5971BF89-3390-4F67-BCCE-455EF3E7C474}" srcOrd="4" destOrd="0" presId="urn:microsoft.com/office/officeart/2008/layout/LinedList"/>
    <dgm:cxn modelId="{D0F8FF64-520C-42EF-B93A-24099D7F066C}" type="presParOf" srcId="{5971BF89-3390-4F67-BCCE-455EF3E7C474}" destId="{D55A5D42-8CD1-4BB5-B444-8F602C3DE30E}" srcOrd="0" destOrd="0" presId="urn:microsoft.com/office/officeart/2008/layout/LinedList"/>
    <dgm:cxn modelId="{FB7B3F8C-462C-4AD2-8F69-58C8ABAB4626}" type="presParOf" srcId="{5971BF89-3390-4F67-BCCE-455EF3E7C474}" destId="{BD1FCAEF-2C66-428B-ADB7-144EF324BC63}" srcOrd="1" destOrd="0" presId="urn:microsoft.com/office/officeart/2008/layout/LinedList"/>
    <dgm:cxn modelId="{AEB097AB-6365-469C-B1FE-296782797E7F}" type="presParOf" srcId="{5971BF89-3390-4F67-BCCE-455EF3E7C474}" destId="{A7B94CA9-B443-4818-9838-762109A6EA15}" srcOrd="2" destOrd="0" presId="urn:microsoft.com/office/officeart/2008/layout/LinedList"/>
    <dgm:cxn modelId="{65BDB201-B39C-426B-90FD-CC5016486588}" type="presParOf" srcId="{0FA934D0-A455-4D06-BEAA-6F78D2158239}" destId="{A58D9940-E1FB-4ECC-8A01-3107CBF5DEFC}" srcOrd="5" destOrd="0" presId="urn:microsoft.com/office/officeart/2008/layout/LinedList"/>
    <dgm:cxn modelId="{153EB916-095E-474A-8386-A07C44766A30}" type="presParOf" srcId="{0FA934D0-A455-4D06-BEAA-6F78D2158239}" destId="{7156FA0E-EC40-45C0-92D5-5C94531288BD}" srcOrd="6" destOrd="0" presId="urn:microsoft.com/office/officeart/2008/layout/LinedList"/>
    <dgm:cxn modelId="{E10184E2-2466-48CB-9EC9-A4AE95575850}" type="presParOf" srcId="{F61B1034-65AC-49B3-85B0-8D0A3F150862}" destId="{DE572483-A574-421A-9EDE-31211FC5DFDC}" srcOrd="2" destOrd="0" presId="urn:microsoft.com/office/officeart/2008/layout/LinedList"/>
    <dgm:cxn modelId="{B6007563-8F60-4349-893B-055F624CA486}" type="presParOf" srcId="{F61B1034-65AC-49B3-85B0-8D0A3F150862}" destId="{CF37D6E2-8A78-4B90-95E4-7718E12E0F83}" srcOrd="3" destOrd="0" presId="urn:microsoft.com/office/officeart/2008/layout/LinedList"/>
    <dgm:cxn modelId="{4BB0C8B8-CEC5-4AF2-AF8E-57565A5EA956}" type="presParOf" srcId="{CF37D6E2-8A78-4B90-95E4-7718E12E0F83}" destId="{9ED6A8A8-26AE-46F1-A4D9-89093308466B}" srcOrd="0" destOrd="0" presId="urn:microsoft.com/office/officeart/2008/layout/LinedList"/>
    <dgm:cxn modelId="{B7447E38-3365-4296-ABF0-B569D40B383E}" type="presParOf" srcId="{CF37D6E2-8A78-4B90-95E4-7718E12E0F83}" destId="{E6D70C14-B477-4665-BFFE-7E4C5088A422}" srcOrd="1" destOrd="0" presId="urn:microsoft.com/office/officeart/2008/layout/LinedList"/>
    <dgm:cxn modelId="{AB92DD86-77FD-4DD7-A768-208FEEB9407C}" type="presParOf" srcId="{E6D70C14-B477-4665-BFFE-7E4C5088A422}" destId="{91A7E632-E2CF-47A1-AB68-913C7027BB7B}" srcOrd="0" destOrd="0" presId="urn:microsoft.com/office/officeart/2008/layout/LinedList"/>
    <dgm:cxn modelId="{CEED6FEC-220B-4CDC-9FB3-BD0780304AB7}" type="presParOf" srcId="{E6D70C14-B477-4665-BFFE-7E4C5088A422}" destId="{86538704-E53E-4151-A712-8672E558E4C5}" srcOrd="1" destOrd="0" presId="urn:microsoft.com/office/officeart/2008/layout/LinedList"/>
    <dgm:cxn modelId="{2C83E16F-09EE-441D-9E87-B462AA4F14E2}" type="presParOf" srcId="{86538704-E53E-4151-A712-8672E558E4C5}" destId="{88B605AF-E774-472C-AA16-8741277CEBB5}" srcOrd="0" destOrd="0" presId="urn:microsoft.com/office/officeart/2008/layout/LinedList"/>
    <dgm:cxn modelId="{E29F223A-E9CF-4613-A75F-A723DB3519F7}" type="presParOf" srcId="{86538704-E53E-4151-A712-8672E558E4C5}" destId="{A32B17E4-9E40-4176-A3BC-79F8C086E6A7}" srcOrd="1" destOrd="0" presId="urn:microsoft.com/office/officeart/2008/layout/LinedList"/>
    <dgm:cxn modelId="{621777F0-DC93-4E52-9B91-9A7CFEBF3483}" type="presParOf" srcId="{86538704-E53E-4151-A712-8672E558E4C5}" destId="{4654F9C9-208A-4DD8-96ED-164D245FD573}" srcOrd="2" destOrd="0" presId="urn:microsoft.com/office/officeart/2008/layout/LinedList"/>
    <dgm:cxn modelId="{1CE12594-1BDB-4E72-A5AF-5795AC48F4B0}" type="presParOf" srcId="{E6D70C14-B477-4665-BFFE-7E4C5088A422}" destId="{4672A2CE-0037-4926-9334-306329A903C7}" srcOrd="2" destOrd="0" presId="urn:microsoft.com/office/officeart/2008/layout/LinedList"/>
    <dgm:cxn modelId="{D428A862-5150-4F5C-808A-4C05FD0AD86A}" type="presParOf" srcId="{E6D70C14-B477-4665-BFFE-7E4C5088A422}" destId="{CAB9FF7E-A812-4CA5-9F1D-162D77A93E5E}" srcOrd="3" destOrd="0" presId="urn:microsoft.com/office/officeart/2008/layout/LinedList"/>
    <dgm:cxn modelId="{D6B2C112-D873-4FB0-AD15-2F330DDDBDA9}" type="presParOf" srcId="{E6D70C14-B477-4665-BFFE-7E4C5088A422}" destId="{ADD451AB-EB5B-482B-8110-2C0769E20BE9}" srcOrd="4" destOrd="0" presId="urn:microsoft.com/office/officeart/2008/layout/LinedList"/>
    <dgm:cxn modelId="{402DE0D5-D24C-4127-A6C7-AD4B385E7256}" type="presParOf" srcId="{ADD451AB-EB5B-482B-8110-2C0769E20BE9}" destId="{F285F9CB-EA38-44AB-830F-61EB899E13E1}" srcOrd="0" destOrd="0" presId="urn:microsoft.com/office/officeart/2008/layout/LinedList"/>
    <dgm:cxn modelId="{43897A32-6717-440F-86D6-8A04463420F0}" type="presParOf" srcId="{ADD451AB-EB5B-482B-8110-2C0769E20BE9}" destId="{C601DEAE-477A-403C-A82C-ED541E549C25}" srcOrd="1" destOrd="0" presId="urn:microsoft.com/office/officeart/2008/layout/LinedList"/>
    <dgm:cxn modelId="{12ADD143-E748-4AC6-8718-D6C7155E2451}" type="presParOf" srcId="{ADD451AB-EB5B-482B-8110-2C0769E20BE9}" destId="{CD606A27-2008-4AA4-A64C-42AD00E5D762}" srcOrd="2" destOrd="0" presId="urn:microsoft.com/office/officeart/2008/layout/LinedList"/>
    <dgm:cxn modelId="{635D9F35-FBB5-427E-BCD3-BC3594F27A74}" type="presParOf" srcId="{E6D70C14-B477-4665-BFFE-7E4C5088A422}" destId="{83F876EF-0AAB-4E3A-8A50-CAE6FC0C1A79}" srcOrd="5" destOrd="0" presId="urn:microsoft.com/office/officeart/2008/layout/LinedList"/>
    <dgm:cxn modelId="{86B730DB-3AF9-4248-A15B-13EBC891EAA9}" type="presParOf" srcId="{E6D70C14-B477-4665-BFFE-7E4C5088A422}" destId="{EDE52645-78A1-41B0-B808-49102B95A062}"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818177-529F-4672-9998-1E8B8323E8A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D0EFD270-4183-44DB-844F-365A868DB449}">
      <dgm:prSet phldrT="[Text]"/>
      <dgm:spPr/>
      <dgm:t>
        <a:bodyPr/>
        <a:lstStyle/>
        <a:p>
          <a:r>
            <a:rPr lang="en-US" dirty="0"/>
            <a:t>F2F Seminars</a:t>
          </a:r>
        </a:p>
      </dgm:t>
    </dgm:pt>
    <dgm:pt modelId="{BFBAE56D-37A0-4C68-896A-B12C27E102FF}" type="parTrans" cxnId="{256C4EE4-52AD-42E3-8C5E-1EE76F2A7CE1}">
      <dgm:prSet/>
      <dgm:spPr/>
      <dgm:t>
        <a:bodyPr/>
        <a:lstStyle/>
        <a:p>
          <a:endParaRPr lang="en-US"/>
        </a:p>
      </dgm:t>
    </dgm:pt>
    <dgm:pt modelId="{7FFC522F-8154-422F-904C-E31FBE07EE57}" type="sibTrans" cxnId="{256C4EE4-52AD-42E3-8C5E-1EE76F2A7CE1}">
      <dgm:prSet/>
      <dgm:spPr/>
      <dgm:t>
        <a:bodyPr/>
        <a:lstStyle/>
        <a:p>
          <a:endParaRPr lang="en-US"/>
        </a:p>
      </dgm:t>
    </dgm:pt>
    <dgm:pt modelId="{C597F91C-9DC2-4EB5-BFB5-617B186B9727}">
      <dgm:prSet phldrT="[Text]"/>
      <dgm:spPr/>
      <dgm:t>
        <a:bodyPr/>
        <a:lstStyle/>
        <a:p>
          <a:r>
            <a:rPr lang="en-US" dirty="0"/>
            <a:t>Hands-on help for faculty</a:t>
          </a:r>
        </a:p>
      </dgm:t>
    </dgm:pt>
    <dgm:pt modelId="{30D271CE-9A23-454E-818F-D0E97BDEB877}" type="parTrans" cxnId="{9DCC4C6F-0154-4959-BF66-06D5504A716B}">
      <dgm:prSet/>
      <dgm:spPr/>
      <dgm:t>
        <a:bodyPr/>
        <a:lstStyle/>
        <a:p>
          <a:endParaRPr lang="en-US"/>
        </a:p>
      </dgm:t>
    </dgm:pt>
    <dgm:pt modelId="{22972DA7-8359-40C8-A32D-ABF0492D5471}" type="sibTrans" cxnId="{9DCC4C6F-0154-4959-BF66-06D5504A716B}">
      <dgm:prSet/>
      <dgm:spPr/>
      <dgm:t>
        <a:bodyPr/>
        <a:lstStyle/>
        <a:p>
          <a:endParaRPr lang="en-US"/>
        </a:p>
      </dgm:t>
    </dgm:pt>
    <dgm:pt modelId="{A4E0B7EE-3D86-43FB-9D94-B9CF9D36CD2B}">
      <dgm:prSet phldrT="[Text]"/>
      <dgm:spPr/>
      <dgm:t>
        <a:bodyPr/>
        <a:lstStyle/>
        <a:p>
          <a:r>
            <a:rPr lang="en-US" dirty="0"/>
            <a:t>CETL Website</a:t>
          </a:r>
        </a:p>
      </dgm:t>
    </dgm:pt>
    <dgm:pt modelId="{C2614DD2-B8F8-43BA-B80C-C8F94057037A}" type="parTrans" cxnId="{EB079B94-98F0-4A88-A9E2-13FDE3790797}">
      <dgm:prSet/>
      <dgm:spPr/>
      <dgm:t>
        <a:bodyPr/>
        <a:lstStyle/>
        <a:p>
          <a:endParaRPr lang="en-US"/>
        </a:p>
      </dgm:t>
    </dgm:pt>
    <dgm:pt modelId="{DD29D0F1-7E84-4625-9009-C2C81D8B3BBF}" type="sibTrans" cxnId="{EB079B94-98F0-4A88-A9E2-13FDE3790797}">
      <dgm:prSet/>
      <dgm:spPr/>
      <dgm:t>
        <a:bodyPr/>
        <a:lstStyle/>
        <a:p>
          <a:endParaRPr lang="en-US"/>
        </a:p>
      </dgm:t>
    </dgm:pt>
    <dgm:pt modelId="{519AC63F-4A11-4D06-80FA-4D0B9BC0B2B5}">
      <dgm:prSet phldrT="[Text]"/>
      <dgm:spPr/>
      <dgm:t>
        <a:bodyPr/>
        <a:lstStyle/>
        <a:p>
          <a:r>
            <a:rPr lang="en-US" dirty="0" err="1"/>
            <a:t>Libguides</a:t>
          </a:r>
          <a:endParaRPr lang="en-US" dirty="0"/>
        </a:p>
      </dgm:t>
    </dgm:pt>
    <dgm:pt modelId="{0F04B660-A9D0-4B7F-BE9E-FE5CB568E675}" type="parTrans" cxnId="{CFAEBFAF-1DD1-47F3-9A72-A3490EB6E1D3}">
      <dgm:prSet/>
      <dgm:spPr/>
      <dgm:t>
        <a:bodyPr/>
        <a:lstStyle/>
        <a:p>
          <a:endParaRPr lang="en-US"/>
        </a:p>
      </dgm:t>
    </dgm:pt>
    <dgm:pt modelId="{579D5DCE-474D-4CA1-80CE-CAA499E0A547}" type="sibTrans" cxnId="{CFAEBFAF-1DD1-47F3-9A72-A3490EB6E1D3}">
      <dgm:prSet/>
      <dgm:spPr/>
      <dgm:t>
        <a:bodyPr/>
        <a:lstStyle/>
        <a:p>
          <a:endParaRPr lang="en-US"/>
        </a:p>
      </dgm:t>
    </dgm:pt>
    <dgm:pt modelId="{0EDE4C15-3637-4157-A3EC-F0C9EECCAA6F}">
      <dgm:prSet phldrT="[Text]"/>
      <dgm:spPr/>
      <dgm:t>
        <a:bodyPr/>
        <a:lstStyle/>
        <a:p>
          <a:r>
            <a:rPr lang="en-US" dirty="0"/>
            <a:t>Communication Plan</a:t>
          </a:r>
        </a:p>
      </dgm:t>
    </dgm:pt>
    <dgm:pt modelId="{245FBCB9-EAA4-4EA5-8BE4-74833C435FF1}" type="parTrans" cxnId="{A995B7AD-A932-4553-8E49-2F383FDE3CCE}">
      <dgm:prSet/>
      <dgm:spPr/>
      <dgm:t>
        <a:bodyPr/>
        <a:lstStyle/>
        <a:p>
          <a:endParaRPr lang="en-US"/>
        </a:p>
      </dgm:t>
    </dgm:pt>
    <dgm:pt modelId="{AD7BE922-E29D-43F4-B0D9-62C1417E81C3}" type="sibTrans" cxnId="{A995B7AD-A932-4553-8E49-2F383FDE3CCE}">
      <dgm:prSet/>
      <dgm:spPr/>
      <dgm:t>
        <a:bodyPr/>
        <a:lstStyle/>
        <a:p>
          <a:endParaRPr lang="en-US"/>
        </a:p>
      </dgm:t>
    </dgm:pt>
    <dgm:pt modelId="{B79A663A-7482-46BE-A72A-D41F99488205}">
      <dgm:prSet phldrT="[Text]"/>
      <dgm:spPr/>
      <dgm:t>
        <a:bodyPr/>
        <a:lstStyle/>
        <a:p>
          <a:r>
            <a:rPr lang="en-US" dirty="0"/>
            <a:t>Flowchart</a:t>
          </a:r>
        </a:p>
      </dgm:t>
    </dgm:pt>
    <dgm:pt modelId="{995598F3-73EB-4335-BE03-5CBC41C25904}" type="parTrans" cxnId="{85DD354D-F7FA-42C6-9462-D71864B1F2AB}">
      <dgm:prSet/>
      <dgm:spPr/>
      <dgm:t>
        <a:bodyPr/>
        <a:lstStyle/>
        <a:p>
          <a:endParaRPr lang="en-US"/>
        </a:p>
      </dgm:t>
    </dgm:pt>
    <dgm:pt modelId="{F41C6E58-6FF0-4DB7-A756-B25BA711F12D}" type="sibTrans" cxnId="{85DD354D-F7FA-42C6-9462-D71864B1F2AB}">
      <dgm:prSet/>
      <dgm:spPr/>
      <dgm:t>
        <a:bodyPr/>
        <a:lstStyle/>
        <a:p>
          <a:endParaRPr lang="en-US"/>
        </a:p>
      </dgm:t>
    </dgm:pt>
    <dgm:pt modelId="{2323393F-B5CF-452A-8965-15B579A4190B}">
      <dgm:prSet phldrT="[Text]"/>
      <dgm:spPr/>
      <dgm:t>
        <a:bodyPr/>
        <a:lstStyle/>
        <a:p>
          <a:r>
            <a:rPr lang="en-US" dirty="0"/>
            <a:t>ATAC Committee</a:t>
          </a:r>
        </a:p>
      </dgm:t>
    </dgm:pt>
    <dgm:pt modelId="{F8DE89E9-E2B5-4359-B70A-2A6AAEA26B11}" type="parTrans" cxnId="{B78FF7D1-ADB5-458C-9BFF-EA6C10B8971D}">
      <dgm:prSet/>
      <dgm:spPr/>
      <dgm:t>
        <a:bodyPr/>
        <a:lstStyle/>
        <a:p>
          <a:endParaRPr lang="en-US"/>
        </a:p>
      </dgm:t>
    </dgm:pt>
    <dgm:pt modelId="{4EE4A242-3809-488D-B035-166921EC8ABA}" type="sibTrans" cxnId="{B78FF7D1-ADB5-458C-9BFF-EA6C10B8971D}">
      <dgm:prSet/>
      <dgm:spPr/>
      <dgm:t>
        <a:bodyPr/>
        <a:lstStyle/>
        <a:p>
          <a:endParaRPr lang="en-US"/>
        </a:p>
      </dgm:t>
    </dgm:pt>
    <dgm:pt modelId="{2ABE59F8-5384-4A84-BC30-E7973AEED35C}">
      <dgm:prSet phldrT="[Text]" custT="1"/>
      <dgm:spPr/>
      <dgm:t>
        <a:bodyPr/>
        <a:lstStyle/>
        <a:p>
          <a:r>
            <a:rPr lang="en-US" sz="1000" dirty="0"/>
            <a:t>To promote buy-in</a:t>
          </a:r>
        </a:p>
      </dgm:t>
    </dgm:pt>
    <dgm:pt modelId="{5CB84EBE-2B42-4F52-AA5E-854F36192816}" type="parTrans" cxnId="{99495E76-2444-4A73-A1BB-E6F41302B755}">
      <dgm:prSet/>
      <dgm:spPr/>
      <dgm:t>
        <a:bodyPr/>
        <a:lstStyle/>
        <a:p>
          <a:endParaRPr lang="en-US"/>
        </a:p>
      </dgm:t>
    </dgm:pt>
    <dgm:pt modelId="{800F0407-4489-4394-9E3B-701D895E28B0}" type="sibTrans" cxnId="{99495E76-2444-4A73-A1BB-E6F41302B755}">
      <dgm:prSet/>
      <dgm:spPr/>
      <dgm:t>
        <a:bodyPr/>
        <a:lstStyle/>
        <a:p>
          <a:endParaRPr lang="en-US"/>
        </a:p>
      </dgm:t>
    </dgm:pt>
    <dgm:pt modelId="{302C175B-D1E2-4752-BDF8-C8CFB45DCD5E}" type="pres">
      <dgm:prSet presAssocID="{CE818177-529F-4672-9998-1E8B8323E8A2}" presName="rootnode" presStyleCnt="0">
        <dgm:presLayoutVars>
          <dgm:chMax/>
          <dgm:chPref/>
          <dgm:dir/>
          <dgm:animLvl val="lvl"/>
        </dgm:presLayoutVars>
      </dgm:prSet>
      <dgm:spPr/>
      <dgm:t>
        <a:bodyPr/>
        <a:lstStyle/>
        <a:p>
          <a:endParaRPr lang="en-US"/>
        </a:p>
      </dgm:t>
    </dgm:pt>
    <dgm:pt modelId="{3EA1A5F8-FCA5-405C-B8A6-6C9BFA4A83FC}" type="pres">
      <dgm:prSet presAssocID="{D0EFD270-4183-44DB-844F-365A868DB449}" presName="composite" presStyleCnt="0"/>
      <dgm:spPr/>
    </dgm:pt>
    <dgm:pt modelId="{67C2008E-248F-4A7D-8BB5-92BCAFCA78C2}" type="pres">
      <dgm:prSet presAssocID="{D0EFD270-4183-44DB-844F-365A868DB449}" presName="bentUpArrow1" presStyleLbl="alignImgPlace1" presStyleIdx="0" presStyleCnt="3"/>
      <dgm:spPr/>
    </dgm:pt>
    <dgm:pt modelId="{7B064490-669D-4F77-8F2B-7E7DA4829ACD}" type="pres">
      <dgm:prSet presAssocID="{D0EFD270-4183-44DB-844F-365A868DB449}" presName="ParentText" presStyleLbl="node1" presStyleIdx="0" presStyleCnt="4">
        <dgm:presLayoutVars>
          <dgm:chMax val="1"/>
          <dgm:chPref val="1"/>
          <dgm:bulletEnabled val="1"/>
        </dgm:presLayoutVars>
      </dgm:prSet>
      <dgm:spPr/>
      <dgm:t>
        <a:bodyPr/>
        <a:lstStyle/>
        <a:p>
          <a:endParaRPr lang="en-US"/>
        </a:p>
      </dgm:t>
    </dgm:pt>
    <dgm:pt modelId="{6735B029-7E44-4AD0-B074-420967FBE8A7}" type="pres">
      <dgm:prSet presAssocID="{D0EFD270-4183-44DB-844F-365A868DB449}" presName="ChildText" presStyleLbl="revTx" presStyleIdx="0" presStyleCnt="4">
        <dgm:presLayoutVars>
          <dgm:chMax val="0"/>
          <dgm:chPref val="0"/>
          <dgm:bulletEnabled val="1"/>
        </dgm:presLayoutVars>
      </dgm:prSet>
      <dgm:spPr/>
      <dgm:t>
        <a:bodyPr/>
        <a:lstStyle/>
        <a:p>
          <a:endParaRPr lang="en-US"/>
        </a:p>
      </dgm:t>
    </dgm:pt>
    <dgm:pt modelId="{6169BA60-CB43-473B-A17A-AE6C8405F071}" type="pres">
      <dgm:prSet presAssocID="{7FFC522F-8154-422F-904C-E31FBE07EE57}" presName="sibTrans" presStyleCnt="0"/>
      <dgm:spPr/>
    </dgm:pt>
    <dgm:pt modelId="{612FC277-5C68-4228-8732-A14931F196AB}" type="pres">
      <dgm:prSet presAssocID="{A4E0B7EE-3D86-43FB-9D94-B9CF9D36CD2B}" presName="composite" presStyleCnt="0"/>
      <dgm:spPr/>
    </dgm:pt>
    <dgm:pt modelId="{C7C026B3-714F-4059-867C-8B68E4FE83EE}" type="pres">
      <dgm:prSet presAssocID="{A4E0B7EE-3D86-43FB-9D94-B9CF9D36CD2B}" presName="bentUpArrow1" presStyleLbl="alignImgPlace1" presStyleIdx="1" presStyleCnt="3"/>
      <dgm:spPr/>
    </dgm:pt>
    <dgm:pt modelId="{BDC49E5B-F58D-4079-8E1D-7D65608A4743}" type="pres">
      <dgm:prSet presAssocID="{A4E0B7EE-3D86-43FB-9D94-B9CF9D36CD2B}" presName="ParentText" presStyleLbl="node1" presStyleIdx="1" presStyleCnt="4">
        <dgm:presLayoutVars>
          <dgm:chMax val="1"/>
          <dgm:chPref val="1"/>
          <dgm:bulletEnabled val="1"/>
        </dgm:presLayoutVars>
      </dgm:prSet>
      <dgm:spPr/>
      <dgm:t>
        <a:bodyPr/>
        <a:lstStyle/>
        <a:p>
          <a:endParaRPr lang="en-US"/>
        </a:p>
      </dgm:t>
    </dgm:pt>
    <dgm:pt modelId="{54288D1C-97E9-4CCB-B624-017D22995F12}" type="pres">
      <dgm:prSet presAssocID="{A4E0B7EE-3D86-43FB-9D94-B9CF9D36CD2B}" presName="ChildText" presStyleLbl="revTx" presStyleIdx="1" presStyleCnt="4">
        <dgm:presLayoutVars>
          <dgm:chMax val="0"/>
          <dgm:chPref val="0"/>
          <dgm:bulletEnabled val="1"/>
        </dgm:presLayoutVars>
      </dgm:prSet>
      <dgm:spPr/>
      <dgm:t>
        <a:bodyPr/>
        <a:lstStyle/>
        <a:p>
          <a:endParaRPr lang="en-US"/>
        </a:p>
      </dgm:t>
    </dgm:pt>
    <dgm:pt modelId="{D618B239-2A54-4247-A1E0-5FFA9F4C6367}" type="pres">
      <dgm:prSet presAssocID="{DD29D0F1-7E84-4625-9009-C2C81D8B3BBF}" presName="sibTrans" presStyleCnt="0"/>
      <dgm:spPr/>
    </dgm:pt>
    <dgm:pt modelId="{9017C69D-0C38-4F50-9AF2-2FDE8984968F}" type="pres">
      <dgm:prSet presAssocID="{0EDE4C15-3637-4157-A3EC-F0C9EECCAA6F}" presName="composite" presStyleCnt="0"/>
      <dgm:spPr/>
    </dgm:pt>
    <dgm:pt modelId="{01942455-6153-40FB-A423-207C9F32244E}" type="pres">
      <dgm:prSet presAssocID="{0EDE4C15-3637-4157-A3EC-F0C9EECCAA6F}" presName="bentUpArrow1" presStyleLbl="alignImgPlace1" presStyleIdx="2" presStyleCnt="3"/>
      <dgm:spPr/>
    </dgm:pt>
    <dgm:pt modelId="{65799008-E672-48A1-ABDE-29A2477C222C}" type="pres">
      <dgm:prSet presAssocID="{0EDE4C15-3637-4157-A3EC-F0C9EECCAA6F}" presName="ParentText" presStyleLbl="node1" presStyleIdx="2" presStyleCnt="4">
        <dgm:presLayoutVars>
          <dgm:chMax val="1"/>
          <dgm:chPref val="1"/>
          <dgm:bulletEnabled val="1"/>
        </dgm:presLayoutVars>
      </dgm:prSet>
      <dgm:spPr/>
      <dgm:t>
        <a:bodyPr/>
        <a:lstStyle/>
        <a:p>
          <a:endParaRPr lang="en-US"/>
        </a:p>
      </dgm:t>
    </dgm:pt>
    <dgm:pt modelId="{31D38F84-24C2-4199-9B59-BB25A4AD40B1}" type="pres">
      <dgm:prSet presAssocID="{0EDE4C15-3637-4157-A3EC-F0C9EECCAA6F}" presName="ChildText" presStyleLbl="revTx" presStyleIdx="2" presStyleCnt="4">
        <dgm:presLayoutVars>
          <dgm:chMax val="0"/>
          <dgm:chPref val="0"/>
          <dgm:bulletEnabled val="1"/>
        </dgm:presLayoutVars>
      </dgm:prSet>
      <dgm:spPr/>
      <dgm:t>
        <a:bodyPr/>
        <a:lstStyle/>
        <a:p>
          <a:endParaRPr lang="en-US"/>
        </a:p>
      </dgm:t>
    </dgm:pt>
    <dgm:pt modelId="{D6776749-4240-40BF-8268-CF8DC161614A}" type="pres">
      <dgm:prSet presAssocID="{AD7BE922-E29D-43F4-B0D9-62C1417E81C3}" presName="sibTrans" presStyleCnt="0"/>
      <dgm:spPr/>
    </dgm:pt>
    <dgm:pt modelId="{094AF7E5-0F91-485E-A973-39053A5BBB2F}" type="pres">
      <dgm:prSet presAssocID="{2323393F-B5CF-452A-8965-15B579A4190B}" presName="composite" presStyleCnt="0"/>
      <dgm:spPr/>
    </dgm:pt>
    <dgm:pt modelId="{C589048F-0706-44B5-85ED-55F53C57BCB7}" type="pres">
      <dgm:prSet presAssocID="{2323393F-B5CF-452A-8965-15B579A4190B}" presName="ParentText" presStyleLbl="node1" presStyleIdx="3" presStyleCnt="4">
        <dgm:presLayoutVars>
          <dgm:chMax val="1"/>
          <dgm:chPref val="1"/>
          <dgm:bulletEnabled val="1"/>
        </dgm:presLayoutVars>
      </dgm:prSet>
      <dgm:spPr/>
      <dgm:t>
        <a:bodyPr/>
        <a:lstStyle/>
        <a:p>
          <a:endParaRPr lang="en-US"/>
        </a:p>
      </dgm:t>
    </dgm:pt>
    <dgm:pt modelId="{B7F6A10D-32FC-4F3C-8616-D3744EF1C293}" type="pres">
      <dgm:prSet presAssocID="{2323393F-B5CF-452A-8965-15B579A4190B}" presName="FinalChildText" presStyleLbl="revTx" presStyleIdx="3" presStyleCnt="4">
        <dgm:presLayoutVars>
          <dgm:chMax val="0"/>
          <dgm:chPref val="0"/>
          <dgm:bulletEnabled val="1"/>
        </dgm:presLayoutVars>
      </dgm:prSet>
      <dgm:spPr/>
      <dgm:t>
        <a:bodyPr/>
        <a:lstStyle/>
        <a:p>
          <a:endParaRPr lang="en-US"/>
        </a:p>
      </dgm:t>
    </dgm:pt>
  </dgm:ptLst>
  <dgm:cxnLst>
    <dgm:cxn modelId="{59AC4A59-D87D-4E6B-8B6B-FF84F9E5AF91}" type="presOf" srcId="{0EDE4C15-3637-4157-A3EC-F0C9EECCAA6F}" destId="{65799008-E672-48A1-ABDE-29A2477C222C}" srcOrd="0" destOrd="0" presId="urn:microsoft.com/office/officeart/2005/8/layout/StepDownProcess"/>
    <dgm:cxn modelId="{06D6EC62-57DC-46C5-8BB8-29081CA2A6E3}" type="presOf" srcId="{B79A663A-7482-46BE-A72A-D41F99488205}" destId="{31D38F84-24C2-4199-9B59-BB25A4AD40B1}" srcOrd="0" destOrd="0" presId="urn:microsoft.com/office/officeart/2005/8/layout/StepDownProcess"/>
    <dgm:cxn modelId="{D123C680-AE82-4998-B56E-93D9E4AD31C4}" type="presOf" srcId="{CE818177-529F-4672-9998-1E8B8323E8A2}" destId="{302C175B-D1E2-4752-BDF8-C8CFB45DCD5E}" srcOrd="0" destOrd="0" presId="urn:microsoft.com/office/officeart/2005/8/layout/StepDownProcess"/>
    <dgm:cxn modelId="{85DD354D-F7FA-42C6-9462-D71864B1F2AB}" srcId="{0EDE4C15-3637-4157-A3EC-F0C9EECCAA6F}" destId="{B79A663A-7482-46BE-A72A-D41F99488205}" srcOrd="0" destOrd="0" parTransId="{995598F3-73EB-4335-BE03-5CBC41C25904}" sibTransId="{F41C6E58-6FF0-4DB7-A756-B25BA711F12D}"/>
    <dgm:cxn modelId="{EB079B94-98F0-4A88-A9E2-13FDE3790797}" srcId="{CE818177-529F-4672-9998-1E8B8323E8A2}" destId="{A4E0B7EE-3D86-43FB-9D94-B9CF9D36CD2B}" srcOrd="1" destOrd="0" parTransId="{C2614DD2-B8F8-43BA-B80C-C8F94057037A}" sibTransId="{DD29D0F1-7E84-4625-9009-C2C81D8B3BBF}"/>
    <dgm:cxn modelId="{C97D8002-F1E9-43EE-97C9-B4350D7756BA}" type="presOf" srcId="{2ABE59F8-5384-4A84-BC30-E7973AEED35C}" destId="{B7F6A10D-32FC-4F3C-8616-D3744EF1C293}" srcOrd="0" destOrd="0" presId="urn:microsoft.com/office/officeart/2005/8/layout/StepDownProcess"/>
    <dgm:cxn modelId="{D3608986-F534-4A9A-9739-6D4D0AE7E8C5}" type="presOf" srcId="{D0EFD270-4183-44DB-844F-365A868DB449}" destId="{7B064490-669D-4F77-8F2B-7E7DA4829ACD}" srcOrd="0" destOrd="0" presId="urn:microsoft.com/office/officeart/2005/8/layout/StepDownProcess"/>
    <dgm:cxn modelId="{CB7DF025-8E16-4295-BB57-A10C0363D6F6}" type="presOf" srcId="{C597F91C-9DC2-4EB5-BFB5-617B186B9727}" destId="{6735B029-7E44-4AD0-B074-420967FBE8A7}" srcOrd="0" destOrd="0" presId="urn:microsoft.com/office/officeart/2005/8/layout/StepDownProcess"/>
    <dgm:cxn modelId="{B78FF7D1-ADB5-458C-9BFF-EA6C10B8971D}" srcId="{CE818177-529F-4672-9998-1E8B8323E8A2}" destId="{2323393F-B5CF-452A-8965-15B579A4190B}" srcOrd="3" destOrd="0" parTransId="{F8DE89E9-E2B5-4359-B70A-2A6AAEA26B11}" sibTransId="{4EE4A242-3809-488D-B035-166921EC8ABA}"/>
    <dgm:cxn modelId="{CF8F7F78-5DE0-414E-882C-F562652EEF57}" type="presOf" srcId="{519AC63F-4A11-4D06-80FA-4D0B9BC0B2B5}" destId="{54288D1C-97E9-4CCB-B624-017D22995F12}" srcOrd="0" destOrd="0" presId="urn:microsoft.com/office/officeart/2005/8/layout/StepDownProcess"/>
    <dgm:cxn modelId="{99495E76-2444-4A73-A1BB-E6F41302B755}" srcId="{2323393F-B5CF-452A-8965-15B579A4190B}" destId="{2ABE59F8-5384-4A84-BC30-E7973AEED35C}" srcOrd="0" destOrd="0" parTransId="{5CB84EBE-2B42-4F52-AA5E-854F36192816}" sibTransId="{800F0407-4489-4394-9E3B-701D895E28B0}"/>
    <dgm:cxn modelId="{9DCC4C6F-0154-4959-BF66-06D5504A716B}" srcId="{D0EFD270-4183-44DB-844F-365A868DB449}" destId="{C597F91C-9DC2-4EB5-BFB5-617B186B9727}" srcOrd="0" destOrd="0" parTransId="{30D271CE-9A23-454E-818F-D0E97BDEB877}" sibTransId="{22972DA7-8359-40C8-A32D-ABF0492D5471}"/>
    <dgm:cxn modelId="{256C4EE4-52AD-42E3-8C5E-1EE76F2A7CE1}" srcId="{CE818177-529F-4672-9998-1E8B8323E8A2}" destId="{D0EFD270-4183-44DB-844F-365A868DB449}" srcOrd="0" destOrd="0" parTransId="{BFBAE56D-37A0-4C68-896A-B12C27E102FF}" sibTransId="{7FFC522F-8154-422F-904C-E31FBE07EE57}"/>
    <dgm:cxn modelId="{CFAEBFAF-1DD1-47F3-9A72-A3490EB6E1D3}" srcId="{A4E0B7EE-3D86-43FB-9D94-B9CF9D36CD2B}" destId="{519AC63F-4A11-4D06-80FA-4D0B9BC0B2B5}" srcOrd="0" destOrd="0" parTransId="{0F04B660-A9D0-4B7F-BE9E-FE5CB568E675}" sibTransId="{579D5DCE-474D-4CA1-80CE-CAA499E0A547}"/>
    <dgm:cxn modelId="{B913C4C7-512E-4714-85A3-536B7761F8A5}" type="presOf" srcId="{A4E0B7EE-3D86-43FB-9D94-B9CF9D36CD2B}" destId="{BDC49E5B-F58D-4079-8E1D-7D65608A4743}" srcOrd="0" destOrd="0" presId="urn:microsoft.com/office/officeart/2005/8/layout/StepDownProcess"/>
    <dgm:cxn modelId="{A995B7AD-A932-4553-8E49-2F383FDE3CCE}" srcId="{CE818177-529F-4672-9998-1E8B8323E8A2}" destId="{0EDE4C15-3637-4157-A3EC-F0C9EECCAA6F}" srcOrd="2" destOrd="0" parTransId="{245FBCB9-EAA4-4EA5-8BE4-74833C435FF1}" sibTransId="{AD7BE922-E29D-43F4-B0D9-62C1417E81C3}"/>
    <dgm:cxn modelId="{B8D1AC4C-4D82-4BC9-8427-0E5AF985C9C1}" type="presOf" srcId="{2323393F-B5CF-452A-8965-15B579A4190B}" destId="{C589048F-0706-44B5-85ED-55F53C57BCB7}" srcOrd="0" destOrd="0" presId="urn:microsoft.com/office/officeart/2005/8/layout/StepDownProcess"/>
    <dgm:cxn modelId="{A2FB9C93-CC4F-4965-9BBE-0B18D71B6F5F}" type="presParOf" srcId="{302C175B-D1E2-4752-BDF8-C8CFB45DCD5E}" destId="{3EA1A5F8-FCA5-405C-B8A6-6C9BFA4A83FC}" srcOrd="0" destOrd="0" presId="urn:microsoft.com/office/officeart/2005/8/layout/StepDownProcess"/>
    <dgm:cxn modelId="{9C50851D-F23F-48C4-8D0C-A162FF9735AB}" type="presParOf" srcId="{3EA1A5F8-FCA5-405C-B8A6-6C9BFA4A83FC}" destId="{67C2008E-248F-4A7D-8BB5-92BCAFCA78C2}" srcOrd="0" destOrd="0" presId="urn:microsoft.com/office/officeart/2005/8/layout/StepDownProcess"/>
    <dgm:cxn modelId="{82710AA7-2AE3-46BE-8D0D-AEA1E8991732}" type="presParOf" srcId="{3EA1A5F8-FCA5-405C-B8A6-6C9BFA4A83FC}" destId="{7B064490-669D-4F77-8F2B-7E7DA4829ACD}" srcOrd="1" destOrd="0" presId="urn:microsoft.com/office/officeart/2005/8/layout/StepDownProcess"/>
    <dgm:cxn modelId="{D725A9D0-3D7D-4278-8631-E4E06D94365E}" type="presParOf" srcId="{3EA1A5F8-FCA5-405C-B8A6-6C9BFA4A83FC}" destId="{6735B029-7E44-4AD0-B074-420967FBE8A7}" srcOrd="2" destOrd="0" presId="urn:microsoft.com/office/officeart/2005/8/layout/StepDownProcess"/>
    <dgm:cxn modelId="{80B55DE0-A38E-4C65-A3D5-8CD750947C5B}" type="presParOf" srcId="{302C175B-D1E2-4752-BDF8-C8CFB45DCD5E}" destId="{6169BA60-CB43-473B-A17A-AE6C8405F071}" srcOrd="1" destOrd="0" presId="urn:microsoft.com/office/officeart/2005/8/layout/StepDownProcess"/>
    <dgm:cxn modelId="{7B190E71-7802-4933-BBB3-13CF9AC91674}" type="presParOf" srcId="{302C175B-D1E2-4752-BDF8-C8CFB45DCD5E}" destId="{612FC277-5C68-4228-8732-A14931F196AB}" srcOrd="2" destOrd="0" presId="urn:microsoft.com/office/officeart/2005/8/layout/StepDownProcess"/>
    <dgm:cxn modelId="{5BCE6022-6C28-46E7-B128-33CA7F0F8EB4}" type="presParOf" srcId="{612FC277-5C68-4228-8732-A14931F196AB}" destId="{C7C026B3-714F-4059-867C-8B68E4FE83EE}" srcOrd="0" destOrd="0" presId="urn:microsoft.com/office/officeart/2005/8/layout/StepDownProcess"/>
    <dgm:cxn modelId="{CEAE2035-710D-4A49-A552-2B0BF3C29F99}" type="presParOf" srcId="{612FC277-5C68-4228-8732-A14931F196AB}" destId="{BDC49E5B-F58D-4079-8E1D-7D65608A4743}" srcOrd="1" destOrd="0" presId="urn:microsoft.com/office/officeart/2005/8/layout/StepDownProcess"/>
    <dgm:cxn modelId="{60B52746-9DFF-41AD-AF95-F6D8B3246ACD}" type="presParOf" srcId="{612FC277-5C68-4228-8732-A14931F196AB}" destId="{54288D1C-97E9-4CCB-B624-017D22995F12}" srcOrd="2" destOrd="0" presId="urn:microsoft.com/office/officeart/2005/8/layout/StepDownProcess"/>
    <dgm:cxn modelId="{E0F4131D-26FE-48F1-9EA1-21DBFA0D3B42}" type="presParOf" srcId="{302C175B-D1E2-4752-BDF8-C8CFB45DCD5E}" destId="{D618B239-2A54-4247-A1E0-5FFA9F4C6367}" srcOrd="3" destOrd="0" presId="urn:microsoft.com/office/officeart/2005/8/layout/StepDownProcess"/>
    <dgm:cxn modelId="{D38D6819-128C-4749-B2DF-79476DB7041C}" type="presParOf" srcId="{302C175B-D1E2-4752-BDF8-C8CFB45DCD5E}" destId="{9017C69D-0C38-4F50-9AF2-2FDE8984968F}" srcOrd="4" destOrd="0" presId="urn:microsoft.com/office/officeart/2005/8/layout/StepDownProcess"/>
    <dgm:cxn modelId="{5AB16553-8A54-4452-A4A7-5B7FE99D7B19}" type="presParOf" srcId="{9017C69D-0C38-4F50-9AF2-2FDE8984968F}" destId="{01942455-6153-40FB-A423-207C9F32244E}" srcOrd="0" destOrd="0" presId="urn:microsoft.com/office/officeart/2005/8/layout/StepDownProcess"/>
    <dgm:cxn modelId="{F8CAD90F-8277-4A2A-83CF-74004EDB10CD}" type="presParOf" srcId="{9017C69D-0C38-4F50-9AF2-2FDE8984968F}" destId="{65799008-E672-48A1-ABDE-29A2477C222C}" srcOrd="1" destOrd="0" presId="urn:microsoft.com/office/officeart/2005/8/layout/StepDownProcess"/>
    <dgm:cxn modelId="{CE3F03FF-5DD7-4CE8-A827-4F7BBB3E78FA}" type="presParOf" srcId="{9017C69D-0C38-4F50-9AF2-2FDE8984968F}" destId="{31D38F84-24C2-4199-9B59-BB25A4AD40B1}" srcOrd="2" destOrd="0" presId="urn:microsoft.com/office/officeart/2005/8/layout/StepDownProcess"/>
    <dgm:cxn modelId="{891C61F4-116E-4E57-98E5-92CE32F4C436}" type="presParOf" srcId="{302C175B-D1E2-4752-BDF8-C8CFB45DCD5E}" destId="{D6776749-4240-40BF-8268-CF8DC161614A}" srcOrd="5" destOrd="0" presId="urn:microsoft.com/office/officeart/2005/8/layout/StepDownProcess"/>
    <dgm:cxn modelId="{F5FDE806-78E9-4641-AE93-EA94EC5CF5F2}" type="presParOf" srcId="{302C175B-D1E2-4752-BDF8-C8CFB45DCD5E}" destId="{094AF7E5-0F91-485E-A973-39053A5BBB2F}" srcOrd="6" destOrd="0" presId="urn:microsoft.com/office/officeart/2005/8/layout/StepDownProcess"/>
    <dgm:cxn modelId="{757953E4-AA9A-4744-B0B5-6EDF0EC1BBBD}" type="presParOf" srcId="{094AF7E5-0F91-485E-A973-39053A5BBB2F}" destId="{C589048F-0706-44B5-85ED-55F53C57BCB7}" srcOrd="0" destOrd="0" presId="urn:microsoft.com/office/officeart/2005/8/layout/StepDownProcess"/>
    <dgm:cxn modelId="{A9E16000-EDA3-4AF0-94DE-D3C8D5A51CB9}" type="presParOf" srcId="{094AF7E5-0F91-485E-A973-39053A5BBB2F}" destId="{B7F6A10D-32FC-4F3C-8616-D3744EF1C293}"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E16544-5369-435C-B069-99FEBDC6D6D0}"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F983CFDE-A57F-4FF5-AFF5-AFD6B277AB58}">
      <dgm:prSet phldrT="[Text]"/>
      <dgm:spPr/>
      <dgm:t>
        <a:bodyPr/>
        <a:lstStyle/>
        <a:p>
          <a:r>
            <a:rPr lang="en-US" dirty="0"/>
            <a:t>3.0</a:t>
          </a:r>
        </a:p>
      </dgm:t>
    </dgm:pt>
    <dgm:pt modelId="{B3C12ADD-825E-45EB-8197-427E681889E7}" type="parTrans" cxnId="{EE87028D-1086-43DF-8F5E-B68E1C61E8F9}">
      <dgm:prSet/>
      <dgm:spPr/>
      <dgm:t>
        <a:bodyPr/>
        <a:lstStyle/>
        <a:p>
          <a:endParaRPr lang="en-US"/>
        </a:p>
      </dgm:t>
    </dgm:pt>
    <dgm:pt modelId="{0C683FC7-BCA7-4AFA-B6DD-CC8B68210B1A}" type="sibTrans" cxnId="{EE87028D-1086-43DF-8F5E-B68E1C61E8F9}">
      <dgm:prSet/>
      <dgm:spPr/>
      <dgm:t>
        <a:bodyPr/>
        <a:lstStyle/>
        <a:p>
          <a:endParaRPr lang="en-US"/>
        </a:p>
      </dgm:t>
    </dgm:pt>
    <dgm:pt modelId="{999D36C9-CA41-4414-963E-D1CA2A49641F}">
      <dgm:prSet phldrT="[Text]"/>
      <dgm:spPr/>
      <dgm:t>
        <a:bodyPr/>
        <a:lstStyle/>
        <a:p>
          <a:r>
            <a:rPr lang="en-US" dirty="0" smtClean="0"/>
            <a:t>Incentives for faculty</a:t>
          </a:r>
          <a:endParaRPr lang="en-US" dirty="0"/>
        </a:p>
      </dgm:t>
    </dgm:pt>
    <dgm:pt modelId="{D3C9F4C6-3964-440D-B0FF-F48D8C7394E1}" type="parTrans" cxnId="{F695D092-F2E6-40CB-AF0C-EEB979ACF690}">
      <dgm:prSet/>
      <dgm:spPr/>
      <dgm:t>
        <a:bodyPr/>
        <a:lstStyle/>
        <a:p>
          <a:endParaRPr lang="en-US"/>
        </a:p>
      </dgm:t>
    </dgm:pt>
    <dgm:pt modelId="{54B58139-F9B4-4AE3-BE75-C7B975D30A18}" type="sibTrans" cxnId="{F695D092-F2E6-40CB-AF0C-EEB979ACF690}">
      <dgm:prSet/>
      <dgm:spPr/>
      <dgm:t>
        <a:bodyPr/>
        <a:lstStyle/>
        <a:p>
          <a:endParaRPr lang="en-US"/>
        </a:p>
      </dgm:t>
    </dgm:pt>
    <dgm:pt modelId="{672225B3-B424-48C6-8BF5-8A7871F107B9}">
      <dgm:prSet phldrT="[Text]"/>
      <dgm:spPr/>
      <dgm:t>
        <a:bodyPr/>
        <a:lstStyle/>
        <a:p>
          <a:r>
            <a:rPr lang="en-US" dirty="0"/>
            <a:t>Move from internal to subscriber-managed reviews</a:t>
          </a:r>
        </a:p>
      </dgm:t>
    </dgm:pt>
    <dgm:pt modelId="{8C98C8AF-5746-40BB-9BFA-ED7FA8F5F2FB}" type="parTrans" cxnId="{09FB07D2-7287-4654-9AEF-5D9FA185290B}">
      <dgm:prSet/>
      <dgm:spPr/>
      <dgm:t>
        <a:bodyPr/>
        <a:lstStyle/>
        <a:p>
          <a:endParaRPr lang="en-US"/>
        </a:p>
      </dgm:t>
    </dgm:pt>
    <dgm:pt modelId="{AADAEC09-5407-4BAC-A6AC-E58F641AA000}" type="sibTrans" cxnId="{09FB07D2-7287-4654-9AEF-5D9FA185290B}">
      <dgm:prSet/>
      <dgm:spPr/>
      <dgm:t>
        <a:bodyPr/>
        <a:lstStyle/>
        <a:p>
          <a:endParaRPr lang="en-US"/>
        </a:p>
      </dgm:t>
    </dgm:pt>
    <dgm:pt modelId="{34355682-7E24-4A59-8448-DE43F95C5465}">
      <dgm:prSet phldrT="[Text]"/>
      <dgm:spPr/>
      <dgm:t>
        <a:bodyPr/>
        <a:lstStyle/>
        <a:p>
          <a:r>
            <a:rPr lang="en-US" dirty="0"/>
            <a:t>Mentoring program</a:t>
          </a:r>
        </a:p>
      </dgm:t>
    </dgm:pt>
    <dgm:pt modelId="{75A74168-C2DB-455A-898A-F4BB79992252}" type="parTrans" cxnId="{93BAEC06-C147-406F-85BC-589A6177AE65}">
      <dgm:prSet/>
      <dgm:spPr/>
      <dgm:t>
        <a:bodyPr/>
        <a:lstStyle/>
        <a:p>
          <a:endParaRPr lang="en-US"/>
        </a:p>
      </dgm:t>
    </dgm:pt>
    <dgm:pt modelId="{81E4ECA4-2BF2-43D5-B34E-752833AF8BD6}" type="sibTrans" cxnId="{93BAEC06-C147-406F-85BC-589A6177AE65}">
      <dgm:prSet/>
      <dgm:spPr/>
      <dgm:t>
        <a:bodyPr/>
        <a:lstStyle/>
        <a:p>
          <a:endParaRPr lang="en-US"/>
        </a:p>
      </dgm:t>
    </dgm:pt>
    <dgm:pt modelId="{2EC8958C-2839-4012-9514-1BE624F70D85}">
      <dgm:prSet phldrT="[Text]"/>
      <dgm:spPr/>
      <dgm:t>
        <a:bodyPr/>
        <a:lstStyle/>
        <a:p>
          <a:endParaRPr lang="en-US" dirty="0"/>
        </a:p>
      </dgm:t>
    </dgm:pt>
    <dgm:pt modelId="{AB9F11DC-CA33-41EE-8FE9-821F4977E5A4}" type="sibTrans" cxnId="{AF6B11BD-AEB9-46DB-B54E-F364F656CA12}">
      <dgm:prSet/>
      <dgm:spPr/>
      <dgm:t>
        <a:bodyPr/>
        <a:lstStyle/>
        <a:p>
          <a:endParaRPr lang="en-US"/>
        </a:p>
      </dgm:t>
    </dgm:pt>
    <dgm:pt modelId="{D6CC4420-17CA-4882-99F3-09657E49F050}" type="parTrans" cxnId="{AF6B11BD-AEB9-46DB-B54E-F364F656CA12}">
      <dgm:prSet/>
      <dgm:spPr/>
      <dgm:t>
        <a:bodyPr/>
        <a:lstStyle/>
        <a:p>
          <a:endParaRPr lang="en-US"/>
        </a:p>
      </dgm:t>
    </dgm:pt>
    <dgm:pt modelId="{9A7248C4-6453-4C1D-A5FA-4463CCEA849C}" type="pres">
      <dgm:prSet presAssocID="{ECE16544-5369-435C-B069-99FEBDC6D6D0}" presName="composite" presStyleCnt="0">
        <dgm:presLayoutVars>
          <dgm:chMax val="1"/>
          <dgm:dir/>
          <dgm:resizeHandles val="exact"/>
        </dgm:presLayoutVars>
      </dgm:prSet>
      <dgm:spPr/>
      <dgm:t>
        <a:bodyPr/>
        <a:lstStyle/>
        <a:p>
          <a:endParaRPr lang="en-US"/>
        </a:p>
      </dgm:t>
    </dgm:pt>
    <dgm:pt modelId="{F6B6D321-D836-4ED4-93BD-19B557F187BA}" type="pres">
      <dgm:prSet presAssocID="{ECE16544-5369-435C-B069-99FEBDC6D6D0}" presName="radial" presStyleCnt="0">
        <dgm:presLayoutVars>
          <dgm:animLvl val="ctr"/>
        </dgm:presLayoutVars>
      </dgm:prSet>
      <dgm:spPr/>
      <dgm:t>
        <a:bodyPr/>
        <a:lstStyle/>
        <a:p>
          <a:endParaRPr lang="en-US"/>
        </a:p>
      </dgm:t>
    </dgm:pt>
    <dgm:pt modelId="{74C7C8AE-19A0-44E7-B815-F8BE0682F7B0}" type="pres">
      <dgm:prSet presAssocID="{F983CFDE-A57F-4FF5-AFF5-AFD6B277AB58}" presName="centerShape" presStyleLbl="vennNode1" presStyleIdx="0" presStyleCnt="5"/>
      <dgm:spPr/>
      <dgm:t>
        <a:bodyPr/>
        <a:lstStyle/>
        <a:p>
          <a:endParaRPr lang="en-US"/>
        </a:p>
      </dgm:t>
    </dgm:pt>
    <dgm:pt modelId="{DCE12AB9-2A19-44BD-8670-608B36645703}" type="pres">
      <dgm:prSet presAssocID="{999D36C9-CA41-4414-963E-D1CA2A49641F}" presName="node" presStyleLbl="vennNode1" presStyleIdx="1" presStyleCnt="5">
        <dgm:presLayoutVars>
          <dgm:bulletEnabled val="1"/>
        </dgm:presLayoutVars>
      </dgm:prSet>
      <dgm:spPr/>
      <dgm:t>
        <a:bodyPr/>
        <a:lstStyle/>
        <a:p>
          <a:endParaRPr lang="en-US"/>
        </a:p>
      </dgm:t>
    </dgm:pt>
    <dgm:pt modelId="{E5435149-89DE-47A3-A539-67D84217FEA0}" type="pres">
      <dgm:prSet presAssocID="{672225B3-B424-48C6-8BF5-8A7871F107B9}" presName="node" presStyleLbl="vennNode1" presStyleIdx="2" presStyleCnt="5">
        <dgm:presLayoutVars>
          <dgm:bulletEnabled val="1"/>
        </dgm:presLayoutVars>
      </dgm:prSet>
      <dgm:spPr/>
      <dgm:t>
        <a:bodyPr/>
        <a:lstStyle/>
        <a:p>
          <a:endParaRPr lang="en-US"/>
        </a:p>
      </dgm:t>
    </dgm:pt>
    <dgm:pt modelId="{088BA117-AADD-44B4-8E1B-8E8412913B52}" type="pres">
      <dgm:prSet presAssocID="{2EC8958C-2839-4012-9514-1BE624F70D85}" presName="node" presStyleLbl="vennNode1" presStyleIdx="3" presStyleCnt="5">
        <dgm:presLayoutVars>
          <dgm:bulletEnabled val="1"/>
        </dgm:presLayoutVars>
      </dgm:prSet>
      <dgm:spPr/>
      <dgm:t>
        <a:bodyPr/>
        <a:lstStyle/>
        <a:p>
          <a:endParaRPr lang="en-US"/>
        </a:p>
      </dgm:t>
    </dgm:pt>
    <dgm:pt modelId="{22465455-7249-41F2-9DAB-E81D9D7FC934}" type="pres">
      <dgm:prSet presAssocID="{34355682-7E24-4A59-8448-DE43F95C5465}" presName="node" presStyleLbl="vennNode1" presStyleIdx="4" presStyleCnt="5">
        <dgm:presLayoutVars>
          <dgm:bulletEnabled val="1"/>
        </dgm:presLayoutVars>
      </dgm:prSet>
      <dgm:spPr/>
      <dgm:t>
        <a:bodyPr/>
        <a:lstStyle/>
        <a:p>
          <a:endParaRPr lang="en-US"/>
        </a:p>
      </dgm:t>
    </dgm:pt>
  </dgm:ptLst>
  <dgm:cxnLst>
    <dgm:cxn modelId="{AF6B11BD-AEB9-46DB-B54E-F364F656CA12}" srcId="{F983CFDE-A57F-4FF5-AFF5-AFD6B277AB58}" destId="{2EC8958C-2839-4012-9514-1BE624F70D85}" srcOrd="2" destOrd="0" parTransId="{D6CC4420-17CA-4882-99F3-09657E49F050}" sibTransId="{AB9F11DC-CA33-41EE-8FE9-821F4977E5A4}"/>
    <dgm:cxn modelId="{93BAEC06-C147-406F-85BC-589A6177AE65}" srcId="{F983CFDE-A57F-4FF5-AFF5-AFD6B277AB58}" destId="{34355682-7E24-4A59-8448-DE43F95C5465}" srcOrd="3" destOrd="0" parTransId="{75A74168-C2DB-455A-898A-F4BB79992252}" sibTransId="{81E4ECA4-2BF2-43D5-B34E-752833AF8BD6}"/>
    <dgm:cxn modelId="{0442959E-7B51-4883-92D6-71B312F20080}" type="presOf" srcId="{ECE16544-5369-435C-B069-99FEBDC6D6D0}" destId="{9A7248C4-6453-4C1D-A5FA-4463CCEA849C}" srcOrd="0" destOrd="0" presId="urn:microsoft.com/office/officeart/2005/8/layout/radial3"/>
    <dgm:cxn modelId="{1BEB9690-2DC7-4573-83FF-C502882F5411}" type="presOf" srcId="{999D36C9-CA41-4414-963E-D1CA2A49641F}" destId="{DCE12AB9-2A19-44BD-8670-608B36645703}" srcOrd="0" destOrd="0" presId="urn:microsoft.com/office/officeart/2005/8/layout/radial3"/>
    <dgm:cxn modelId="{09FB07D2-7287-4654-9AEF-5D9FA185290B}" srcId="{F983CFDE-A57F-4FF5-AFF5-AFD6B277AB58}" destId="{672225B3-B424-48C6-8BF5-8A7871F107B9}" srcOrd="1" destOrd="0" parTransId="{8C98C8AF-5746-40BB-9BFA-ED7FA8F5F2FB}" sibTransId="{AADAEC09-5407-4BAC-A6AC-E58F641AA000}"/>
    <dgm:cxn modelId="{54A8CC4C-CC03-41C6-BF67-0FEFE4773AAA}" type="presOf" srcId="{34355682-7E24-4A59-8448-DE43F95C5465}" destId="{22465455-7249-41F2-9DAB-E81D9D7FC934}" srcOrd="0" destOrd="0" presId="urn:microsoft.com/office/officeart/2005/8/layout/radial3"/>
    <dgm:cxn modelId="{EE87028D-1086-43DF-8F5E-B68E1C61E8F9}" srcId="{ECE16544-5369-435C-B069-99FEBDC6D6D0}" destId="{F983CFDE-A57F-4FF5-AFF5-AFD6B277AB58}" srcOrd="0" destOrd="0" parTransId="{B3C12ADD-825E-45EB-8197-427E681889E7}" sibTransId="{0C683FC7-BCA7-4AFA-B6DD-CC8B68210B1A}"/>
    <dgm:cxn modelId="{8182EFEF-7CE8-49B6-9180-C357D8AC72B0}" type="presOf" srcId="{2EC8958C-2839-4012-9514-1BE624F70D85}" destId="{088BA117-AADD-44B4-8E1B-8E8412913B52}" srcOrd="0" destOrd="0" presId="urn:microsoft.com/office/officeart/2005/8/layout/radial3"/>
    <dgm:cxn modelId="{2034C62E-259F-4116-8060-710DC15C0CE9}" type="presOf" srcId="{672225B3-B424-48C6-8BF5-8A7871F107B9}" destId="{E5435149-89DE-47A3-A539-67D84217FEA0}" srcOrd="0" destOrd="0" presId="urn:microsoft.com/office/officeart/2005/8/layout/radial3"/>
    <dgm:cxn modelId="{F695D092-F2E6-40CB-AF0C-EEB979ACF690}" srcId="{F983CFDE-A57F-4FF5-AFF5-AFD6B277AB58}" destId="{999D36C9-CA41-4414-963E-D1CA2A49641F}" srcOrd="0" destOrd="0" parTransId="{D3C9F4C6-3964-440D-B0FF-F48D8C7394E1}" sibTransId="{54B58139-F9B4-4AE3-BE75-C7B975D30A18}"/>
    <dgm:cxn modelId="{6B2AEAFA-F3B4-4F5D-BF7B-C24EBF0DC311}" type="presOf" srcId="{F983CFDE-A57F-4FF5-AFF5-AFD6B277AB58}" destId="{74C7C8AE-19A0-44E7-B815-F8BE0682F7B0}" srcOrd="0" destOrd="0" presId="urn:microsoft.com/office/officeart/2005/8/layout/radial3"/>
    <dgm:cxn modelId="{AE243D79-DCA5-45C3-911C-6121A025C1E2}" type="presParOf" srcId="{9A7248C4-6453-4C1D-A5FA-4463CCEA849C}" destId="{F6B6D321-D836-4ED4-93BD-19B557F187BA}" srcOrd="0" destOrd="0" presId="urn:microsoft.com/office/officeart/2005/8/layout/radial3"/>
    <dgm:cxn modelId="{A21002BD-4B1C-458E-8460-4E1DF777CFDA}" type="presParOf" srcId="{F6B6D321-D836-4ED4-93BD-19B557F187BA}" destId="{74C7C8AE-19A0-44E7-B815-F8BE0682F7B0}" srcOrd="0" destOrd="0" presId="urn:microsoft.com/office/officeart/2005/8/layout/radial3"/>
    <dgm:cxn modelId="{D3D13884-36D2-4B43-8DCA-3BA5DCB86F7C}" type="presParOf" srcId="{F6B6D321-D836-4ED4-93BD-19B557F187BA}" destId="{DCE12AB9-2A19-44BD-8670-608B36645703}" srcOrd="1" destOrd="0" presId="urn:microsoft.com/office/officeart/2005/8/layout/radial3"/>
    <dgm:cxn modelId="{7EDC566E-01CC-4A41-AACF-A3AD70720C78}" type="presParOf" srcId="{F6B6D321-D836-4ED4-93BD-19B557F187BA}" destId="{E5435149-89DE-47A3-A539-67D84217FEA0}" srcOrd="2" destOrd="0" presId="urn:microsoft.com/office/officeart/2005/8/layout/radial3"/>
    <dgm:cxn modelId="{DCF3E99E-A05C-4451-A831-902EC84D8785}" type="presParOf" srcId="{F6B6D321-D836-4ED4-93BD-19B557F187BA}" destId="{088BA117-AADD-44B4-8E1B-8E8412913B52}" srcOrd="3" destOrd="0" presId="urn:microsoft.com/office/officeart/2005/8/layout/radial3"/>
    <dgm:cxn modelId="{D5BCE170-B5FC-483A-A54E-4F608AE50AFC}" type="presParOf" srcId="{F6B6D321-D836-4ED4-93BD-19B557F187BA}" destId="{22465455-7249-41F2-9DAB-E81D9D7FC934}"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F2ACD-80A2-4C25-93D2-746F0677D397}">
      <dsp:nvSpPr>
        <dsp:cNvPr id="0" name=""/>
        <dsp:cNvSpPr/>
      </dsp:nvSpPr>
      <dsp:spPr>
        <a:xfrm>
          <a:off x="1003332"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1B5A56-C186-4BF0-9244-B90DF9EFFE53}">
      <dsp:nvSpPr>
        <dsp:cNvPr id="0" name=""/>
        <dsp:cNvSpPr/>
      </dsp:nvSpPr>
      <dsp:spPr>
        <a:xfrm>
          <a:off x="4067" y="1625600"/>
          <a:ext cx="195659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Background</a:t>
          </a:r>
        </a:p>
      </dsp:txBody>
      <dsp:txXfrm>
        <a:off x="99580" y="1721113"/>
        <a:ext cx="1765567" cy="1976440"/>
      </dsp:txXfrm>
    </dsp:sp>
    <dsp:sp modelId="{011C4783-E95B-474F-A9BC-66C084C8AAA0}">
      <dsp:nvSpPr>
        <dsp:cNvPr id="0" name=""/>
        <dsp:cNvSpPr/>
      </dsp:nvSpPr>
      <dsp:spPr>
        <a:xfrm>
          <a:off x="2058491" y="1625600"/>
          <a:ext cx="195659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Implementation 1.0</a:t>
          </a:r>
        </a:p>
      </dsp:txBody>
      <dsp:txXfrm>
        <a:off x="2154004" y="1721113"/>
        <a:ext cx="1765567" cy="1976440"/>
      </dsp:txXfrm>
    </dsp:sp>
    <dsp:sp modelId="{8320CFBE-9C99-497F-8149-8D6279923B41}">
      <dsp:nvSpPr>
        <dsp:cNvPr id="0" name=""/>
        <dsp:cNvSpPr/>
      </dsp:nvSpPr>
      <dsp:spPr>
        <a:xfrm>
          <a:off x="4112914" y="1625600"/>
          <a:ext cx="195659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Implementation 2.0</a:t>
          </a:r>
        </a:p>
      </dsp:txBody>
      <dsp:txXfrm>
        <a:off x="4208427" y="1721113"/>
        <a:ext cx="1765567" cy="1976440"/>
      </dsp:txXfrm>
    </dsp:sp>
    <dsp:sp modelId="{E1484538-0D4D-48A7-8C47-CD84ECD01857}">
      <dsp:nvSpPr>
        <dsp:cNvPr id="0" name=""/>
        <dsp:cNvSpPr/>
      </dsp:nvSpPr>
      <dsp:spPr>
        <a:xfrm>
          <a:off x="6167338" y="1625600"/>
          <a:ext cx="195659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Implementation 3.0</a:t>
          </a:r>
        </a:p>
      </dsp:txBody>
      <dsp:txXfrm>
        <a:off x="6262851" y="1721113"/>
        <a:ext cx="1765567" cy="1976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1E5A7-2013-490F-8E17-76C505582867}">
      <dsp:nvSpPr>
        <dsp:cNvPr id="0" name=""/>
        <dsp:cNvSpPr/>
      </dsp:nvSpPr>
      <dsp:spPr>
        <a:xfrm>
          <a:off x="3057001" y="195024"/>
          <a:ext cx="3870483" cy="134416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66CBCA-6DDF-432C-BC3B-3D682CC73182}">
      <dsp:nvSpPr>
        <dsp:cNvPr id="0" name=""/>
        <dsp:cNvSpPr/>
      </dsp:nvSpPr>
      <dsp:spPr>
        <a:xfrm>
          <a:off x="4623197" y="3486435"/>
          <a:ext cx="750093" cy="48006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983538-92A3-47FF-A200-BEEB8B546E47}">
      <dsp:nvSpPr>
        <dsp:cNvPr id="0" name=""/>
        <dsp:cNvSpPr/>
      </dsp:nvSpPr>
      <dsp:spPr>
        <a:xfrm>
          <a:off x="3198018" y="3870483"/>
          <a:ext cx="3600450" cy="900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a:t>1.0</a:t>
          </a:r>
        </a:p>
      </dsp:txBody>
      <dsp:txXfrm>
        <a:off x="3198018" y="3870483"/>
        <a:ext cx="3600450" cy="900112"/>
      </dsp:txXfrm>
    </dsp:sp>
    <dsp:sp modelId="{5B3450C5-D940-4377-B0D3-F2F5C074F91C}">
      <dsp:nvSpPr>
        <dsp:cNvPr id="0" name=""/>
        <dsp:cNvSpPr/>
      </dsp:nvSpPr>
      <dsp:spPr>
        <a:xfrm>
          <a:off x="4464177" y="1643005"/>
          <a:ext cx="1350168" cy="13501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QM rubric &amp; course maps</a:t>
          </a:r>
        </a:p>
      </dsp:txBody>
      <dsp:txXfrm>
        <a:off x="4661905" y="1840733"/>
        <a:ext cx="954712" cy="954712"/>
      </dsp:txXfrm>
    </dsp:sp>
    <dsp:sp modelId="{39DF5D8F-39B6-4C52-80E1-C08155A255E4}">
      <dsp:nvSpPr>
        <dsp:cNvPr id="0" name=""/>
        <dsp:cNvSpPr/>
      </dsp:nvSpPr>
      <dsp:spPr>
        <a:xfrm>
          <a:off x="3498056" y="630078"/>
          <a:ext cx="1350168" cy="13501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Select internal reviews</a:t>
          </a:r>
        </a:p>
      </dsp:txBody>
      <dsp:txXfrm>
        <a:off x="3695784" y="827806"/>
        <a:ext cx="954712" cy="954712"/>
      </dsp:txXfrm>
    </dsp:sp>
    <dsp:sp modelId="{BAE125D7-78CE-4EB3-BE97-1C70D313BF26}">
      <dsp:nvSpPr>
        <dsp:cNvPr id="0" name=""/>
        <dsp:cNvSpPr/>
      </dsp:nvSpPr>
      <dsp:spPr>
        <a:xfrm>
          <a:off x="4878229" y="303637"/>
          <a:ext cx="1350168" cy="13501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IYOC for online faculty</a:t>
          </a:r>
        </a:p>
      </dsp:txBody>
      <dsp:txXfrm>
        <a:off x="5075957" y="501365"/>
        <a:ext cx="954712" cy="954712"/>
      </dsp:txXfrm>
    </dsp:sp>
    <dsp:sp modelId="{FDEBB97A-5D76-4142-A689-F0A5236B6F42}">
      <dsp:nvSpPr>
        <dsp:cNvPr id="0" name=""/>
        <dsp:cNvSpPr/>
      </dsp:nvSpPr>
      <dsp:spPr>
        <a:xfrm>
          <a:off x="2897981" y="30003"/>
          <a:ext cx="4200525" cy="336042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EC23E-9FE7-4C57-AAA4-501976FBC6CF}">
      <dsp:nvSpPr>
        <dsp:cNvPr id="0" name=""/>
        <dsp:cNvSpPr/>
      </dsp:nvSpPr>
      <dsp:spPr>
        <a:xfrm>
          <a:off x="2928" y="1686683"/>
          <a:ext cx="3568082" cy="14272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a:t>CETL’s Online Training for Faculty (in Blackboard)</a:t>
          </a:r>
        </a:p>
      </dsp:txBody>
      <dsp:txXfrm>
        <a:off x="716544" y="1686683"/>
        <a:ext cx="2140850" cy="1427232"/>
      </dsp:txXfrm>
    </dsp:sp>
    <dsp:sp modelId="{F95946E9-4D6D-4D44-A8B7-F6383C3FB968}">
      <dsp:nvSpPr>
        <dsp:cNvPr id="0" name=""/>
        <dsp:cNvSpPr/>
      </dsp:nvSpPr>
      <dsp:spPr>
        <a:xfrm>
          <a:off x="3214202" y="1686683"/>
          <a:ext cx="3568082" cy="14272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a:t>Quality Matters IYOC/APPQMR training</a:t>
          </a:r>
        </a:p>
      </dsp:txBody>
      <dsp:txXfrm>
        <a:off x="3927818" y="1686683"/>
        <a:ext cx="2140850" cy="1427232"/>
      </dsp:txXfrm>
    </dsp:sp>
    <dsp:sp modelId="{1FA56565-AD91-4CF4-8477-B659E72D1D24}">
      <dsp:nvSpPr>
        <dsp:cNvPr id="0" name=""/>
        <dsp:cNvSpPr/>
      </dsp:nvSpPr>
      <dsp:spPr>
        <a:xfrm>
          <a:off x="6425476" y="1686683"/>
          <a:ext cx="3568082" cy="14272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b="1" kern="1200" dirty="0"/>
            <a:t>Quality Matters Course Review</a:t>
          </a:r>
          <a:endParaRPr lang="en-US" sz="2100" kern="1200" dirty="0"/>
        </a:p>
      </dsp:txBody>
      <dsp:txXfrm>
        <a:off x="7139092" y="1686683"/>
        <a:ext cx="2140850" cy="1427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CCDC5-64A9-4084-93A7-61FFAD93A76A}">
      <dsp:nvSpPr>
        <dsp:cNvPr id="0" name=""/>
        <dsp:cNvSpPr/>
      </dsp:nvSpPr>
      <dsp:spPr>
        <a:xfrm>
          <a:off x="0" y="0"/>
          <a:ext cx="99964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C91FA-1ED0-4E19-A938-CF9ECBFA530C}">
      <dsp:nvSpPr>
        <dsp:cNvPr id="0" name=""/>
        <dsp:cNvSpPr/>
      </dsp:nvSpPr>
      <dsp:spPr>
        <a:xfrm>
          <a:off x="0" y="0"/>
          <a:ext cx="1999297" cy="240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Training</a:t>
          </a:r>
        </a:p>
      </dsp:txBody>
      <dsp:txXfrm>
        <a:off x="0" y="0"/>
        <a:ext cx="1999297" cy="2400300"/>
      </dsp:txXfrm>
    </dsp:sp>
    <dsp:sp modelId="{F059A965-1A71-4D18-89F6-C8A98B1B7AA0}">
      <dsp:nvSpPr>
        <dsp:cNvPr id="0" name=""/>
        <dsp:cNvSpPr/>
      </dsp:nvSpPr>
      <dsp:spPr>
        <a:xfrm>
          <a:off x="2149244" y="55788"/>
          <a:ext cx="7847243" cy="111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a:t>For ALL </a:t>
          </a:r>
          <a:r>
            <a:rPr lang="en-US" sz="3600" kern="1200" dirty="0" smtClean="0"/>
            <a:t>online </a:t>
          </a:r>
          <a:r>
            <a:rPr lang="en-US" sz="3600" kern="1200" dirty="0"/>
            <a:t>faculty</a:t>
          </a:r>
        </a:p>
      </dsp:txBody>
      <dsp:txXfrm>
        <a:off x="2149244" y="55788"/>
        <a:ext cx="7847243" cy="1115764"/>
      </dsp:txXfrm>
    </dsp:sp>
    <dsp:sp modelId="{FCC1107A-E851-4EF4-B53C-C4AA11F4FEC3}">
      <dsp:nvSpPr>
        <dsp:cNvPr id="0" name=""/>
        <dsp:cNvSpPr/>
      </dsp:nvSpPr>
      <dsp:spPr>
        <a:xfrm>
          <a:off x="1999297" y="1171552"/>
          <a:ext cx="79971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1FCAEF-2C66-428B-ADB7-144EF324BC63}">
      <dsp:nvSpPr>
        <dsp:cNvPr id="0" name=""/>
        <dsp:cNvSpPr/>
      </dsp:nvSpPr>
      <dsp:spPr>
        <a:xfrm>
          <a:off x="2149244" y="1227340"/>
          <a:ext cx="7847243" cy="111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a:t>IYOC facilitators from OK</a:t>
          </a:r>
        </a:p>
      </dsp:txBody>
      <dsp:txXfrm>
        <a:off x="2149244" y="1227340"/>
        <a:ext cx="7847243" cy="1115764"/>
      </dsp:txXfrm>
    </dsp:sp>
    <dsp:sp modelId="{A58D9940-E1FB-4ECC-8A01-3107CBF5DEFC}">
      <dsp:nvSpPr>
        <dsp:cNvPr id="0" name=""/>
        <dsp:cNvSpPr/>
      </dsp:nvSpPr>
      <dsp:spPr>
        <a:xfrm>
          <a:off x="1999297" y="2343105"/>
          <a:ext cx="79971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572483-A574-421A-9EDE-31211FC5DFDC}">
      <dsp:nvSpPr>
        <dsp:cNvPr id="0" name=""/>
        <dsp:cNvSpPr/>
      </dsp:nvSpPr>
      <dsp:spPr>
        <a:xfrm>
          <a:off x="0" y="2400300"/>
          <a:ext cx="99964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6A8A8-26AE-46F1-A4D9-89093308466B}">
      <dsp:nvSpPr>
        <dsp:cNvPr id="0" name=""/>
        <dsp:cNvSpPr/>
      </dsp:nvSpPr>
      <dsp:spPr>
        <a:xfrm>
          <a:off x="0" y="2400300"/>
          <a:ext cx="1999297" cy="240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Committee</a:t>
          </a:r>
        </a:p>
      </dsp:txBody>
      <dsp:txXfrm>
        <a:off x="0" y="2400300"/>
        <a:ext cx="1999297" cy="2400300"/>
      </dsp:txXfrm>
    </dsp:sp>
    <dsp:sp modelId="{A32B17E4-9E40-4176-A3BC-79F8C086E6A7}">
      <dsp:nvSpPr>
        <dsp:cNvPr id="0" name=""/>
        <dsp:cNvSpPr/>
      </dsp:nvSpPr>
      <dsp:spPr>
        <a:xfrm>
          <a:off x="2149244" y="2456088"/>
          <a:ext cx="7847243" cy="111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a:t>To advise CETL on internal reviews</a:t>
          </a:r>
        </a:p>
      </dsp:txBody>
      <dsp:txXfrm>
        <a:off x="2149244" y="2456088"/>
        <a:ext cx="7847243" cy="1115764"/>
      </dsp:txXfrm>
    </dsp:sp>
    <dsp:sp modelId="{4672A2CE-0037-4926-9334-306329A903C7}">
      <dsp:nvSpPr>
        <dsp:cNvPr id="0" name=""/>
        <dsp:cNvSpPr/>
      </dsp:nvSpPr>
      <dsp:spPr>
        <a:xfrm>
          <a:off x="1999297" y="3571852"/>
          <a:ext cx="79971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01DEAE-477A-403C-A82C-ED541E549C25}">
      <dsp:nvSpPr>
        <dsp:cNvPr id="0" name=""/>
        <dsp:cNvSpPr/>
      </dsp:nvSpPr>
      <dsp:spPr>
        <a:xfrm>
          <a:off x="2149244" y="3627640"/>
          <a:ext cx="7847243" cy="111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a:t>Began 2015</a:t>
          </a:r>
        </a:p>
      </dsp:txBody>
      <dsp:txXfrm>
        <a:off x="2149244" y="3627640"/>
        <a:ext cx="7847243" cy="1115764"/>
      </dsp:txXfrm>
    </dsp:sp>
    <dsp:sp modelId="{83F876EF-0AAB-4E3A-8A50-CAE6FC0C1A79}">
      <dsp:nvSpPr>
        <dsp:cNvPr id="0" name=""/>
        <dsp:cNvSpPr/>
      </dsp:nvSpPr>
      <dsp:spPr>
        <a:xfrm>
          <a:off x="1999297" y="4743405"/>
          <a:ext cx="79971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2008E-248F-4A7D-8BB5-92BCAFCA78C2}">
      <dsp:nvSpPr>
        <dsp:cNvPr id="0" name=""/>
        <dsp:cNvSpPr/>
      </dsp:nvSpPr>
      <dsp:spPr>
        <a:xfrm rot="5400000">
          <a:off x="1973421" y="1049273"/>
          <a:ext cx="921490" cy="104908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064490-669D-4F77-8F2B-7E7DA4829ACD}">
      <dsp:nvSpPr>
        <dsp:cNvPr id="0" name=""/>
        <dsp:cNvSpPr/>
      </dsp:nvSpPr>
      <dsp:spPr>
        <a:xfrm>
          <a:off x="1729282" y="27783"/>
          <a:ext cx="1551246" cy="108582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F2F Seminars</a:t>
          </a:r>
        </a:p>
      </dsp:txBody>
      <dsp:txXfrm>
        <a:off x="1782297" y="80798"/>
        <a:ext cx="1445216" cy="979792"/>
      </dsp:txXfrm>
    </dsp:sp>
    <dsp:sp modelId="{6735B029-7E44-4AD0-B074-420967FBE8A7}">
      <dsp:nvSpPr>
        <dsp:cNvPr id="0" name=""/>
        <dsp:cNvSpPr/>
      </dsp:nvSpPr>
      <dsp:spPr>
        <a:xfrm>
          <a:off x="3280529" y="131341"/>
          <a:ext cx="1128229" cy="87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Hands-on help for faculty</a:t>
          </a:r>
        </a:p>
      </dsp:txBody>
      <dsp:txXfrm>
        <a:off x="3280529" y="131341"/>
        <a:ext cx="1128229" cy="877609"/>
      </dsp:txXfrm>
    </dsp:sp>
    <dsp:sp modelId="{C7C026B3-714F-4059-867C-8B68E4FE83EE}">
      <dsp:nvSpPr>
        <dsp:cNvPr id="0" name=""/>
        <dsp:cNvSpPr/>
      </dsp:nvSpPr>
      <dsp:spPr>
        <a:xfrm rot="5400000">
          <a:off x="3259570" y="2269010"/>
          <a:ext cx="921490" cy="104908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C49E5B-F58D-4079-8E1D-7D65608A4743}">
      <dsp:nvSpPr>
        <dsp:cNvPr id="0" name=""/>
        <dsp:cNvSpPr/>
      </dsp:nvSpPr>
      <dsp:spPr>
        <a:xfrm>
          <a:off x="3015431" y="1247520"/>
          <a:ext cx="1551246" cy="108582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CETL Website</a:t>
          </a:r>
        </a:p>
      </dsp:txBody>
      <dsp:txXfrm>
        <a:off x="3068446" y="1300535"/>
        <a:ext cx="1445216" cy="979792"/>
      </dsp:txXfrm>
    </dsp:sp>
    <dsp:sp modelId="{54288D1C-97E9-4CCB-B624-017D22995F12}">
      <dsp:nvSpPr>
        <dsp:cNvPr id="0" name=""/>
        <dsp:cNvSpPr/>
      </dsp:nvSpPr>
      <dsp:spPr>
        <a:xfrm>
          <a:off x="4566678" y="1351078"/>
          <a:ext cx="1128229" cy="87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en-US" sz="1000" kern="1200" dirty="0" err="1"/>
            <a:t>Libguides</a:t>
          </a:r>
          <a:endParaRPr lang="en-US" sz="1000" kern="1200" dirty="0"/>
        </a:p>
      </dsp:txBody>
      <dsp:txXfrm>
        <a:off x="4566678" y="1351078"/>
        <a:ext cx="1128229" cy="877609"/>
      </dsp:txXfrm>
    </dsp:sp>
    <dsp:sp modelId="{01942455-6153-40FB-A423-207C9F32244E}">
      <dsp:nvSpPr>
        <dsp:cNvPr id="0" name=""/>
        <dsp:cNvSpPr/>
      </dsp:nvSpPr>
      <dsp:spPr>
        <a:xfrm rot="5400000">
          <a:off x="4545719" y="3488747"/>
          <a:ext cx="921490" cy="104908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799008-E672-48A1-ABDE-29A2477C222C}">
      <dsp:nvSpPr>
        <dsp:cNvPr id="0" name=""/>
        <dsp:cNvSpPr/>
      </dsp:nvSpPr>
      <dsp:spPr>
        <a:xfrm>
          <a:off x="4301580" y="2467257"/>
          <a:ext cx="1551246" cy="108582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Communication Plan</a:t>
          </a:r>
        </a:p>
      </dsp:txBody>
      <dsp:txXfrm>
        <a:off x="4354595" y="2520272"/>
        <a:ext cx="1445216" cy="979792"/>
      </dsp:txXfrm>
    </dsp:sp>
    <dsp:sp modelId="{31D38F84-24C2-4199-9B59-BB25A4AD40B1}">
      <dsp:nvSpPr>
        <dsp:cNvPr id="0" name=""/>
        <dsp:cNvSpPr/>
      </dsp:nvSpPr>
      <dsp:spPr>
        <a:xfrm>
          <a:off x="5852827" y="2570815"/>
          <a:ext cx="1128229" cy="87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Flowchart</a:t>
          </a:r>
        </a:p>
      </dsp:txBody>
      <dsp:txXfrm>
        <a:off x="5852827" y="2570815"/>
        <a:ext cx="1128229" cy="877609"/>
      </dsp:txXfrm>
    </dsp:sp>
    <dsp:sp modelId="{C589048F-0706-44B5-85ED-55F53C57BCB7}">
      <dsp:nvSpPr>
        <dsp:cNvPr id="0" name=""/>
        <dsp:cNvSpPr/>
      </dsp:nvSpPr>
      <dsp:spPr>
        <a:xfrm>
          <a:off x="5587728" y="3686994"/>
          <a:ext cx="1551246" cy="108582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ATAC Committee</a:t>
          </a:r>
        </a:p>
      </dsp:txBody>
      <dsp:txXfrm>
        <a:off x="5640743" y="3740009"/>
        <a:ext cx="1445216" cy="979792"/>
      </dsp:txXfrm>
    </dsp:sp>
    <dsp:sp modelId="{B7F6A10D-32FC-4F3C-8616-D3744EF1C293}">
      <dsp:nvSpPr>
        <dsp:cNvPr id="0" name=""/>
        <dsp:cNvSpPr/>
      </dsp:nvSpPr>
      <dsp:spPr>
        <a:xfrm>
          <a:off x="7138975" y="3790552"/>
          <a:ext cx="1128229" cy="87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To promote buy-in</a:t>
          </a:r>
        </a:p>
      </dsp:txBody>
      <dsp:txXfrm>
        <a:off x="7138975" y="3790552"/>
        <a:ext cx="1128229" cy="8776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7C8AE-19A0-44E7-B815-F8BE0682F7B0}">
      <dsp:nvSpPr>
        <dsp:cNvPr id="0" name=""/>
        <dsp:cNvSpPr/>
      </dsp:nvSpPr>
      <dsp:spPr>
        <a:xfrm>
          <a:off x="3666827" y="1068883"/>
          <a:ext cx="2662832" cy="266283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3.0</a:t>
          </a:r>
        </a:p>
      </dsp:txBody>
      <dsp:txXfrm>
        <a:off x="4056790" y="1458846"/>
        <a:ext cx="1882906" cy="1882906"/>
      </dsp:txXfrm>
    </dsp:sp>
    <dsp:sp modelId="{DCE12AB9-2A19-44BD-8670-608B36645703}">
      <dsp:nvSpPr>
        <dsp:cNvPr id="0" name=""/>
        <dsp:cNvSpPr/>
      </dsp:nvSpPr>
      <dsp:spPr>
        <a:xfrm>
          <a:off x="4332535" y="475"/>
          <a:ext cx="1331416" cy="13314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Incentives for faculty</a:t>
          </a:r>
          <a:endParaRPr lang="en-US" sz="1200" kern="1200" dirty="0"/>
        </a:p>
      </dsp:txBody>
      <dsp:txXfrm>
        <a:off x="4527516" y="195456"/>
        <a:ext cx="941454" cy="941454"/>
      </dsp:txXfrm>
    </dsp:sp>
    <dsp:sp modelId="{E5435149-89DE-47A3-A539-67D84217FEA0}">
      <dsp:nvSpPr>
        <dsp:cNvPr id="0" name=""/>
        <dsp:cNvSpPr/>
      </dsp:nvSpPr>
      <dsp:spPr>
        <a:xfrm>
          <a:off x="6066652" y="1734591"/>
          <a:ext cx="1331416" cy="13314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Move from internal to subscriber-managed reviews</a:t>
          </a:r>
        </a:p>
      </dsp:txBody>
      <dsp:txXfrm>
        <a:off x="6261633" y="1929572"/>
        <a:ext cx="941454" cy="941454"/>
      </dsp:txXfrm>
    </dsp:sp>
    <dsp:sp modelId="{088BA117-AADD-44B4-8E1B-8E8412913B52}">
      <dsp:nvSpPr>
        <dsp:cNvPr id="0" name=""/>
        <dsp:cNvSpPr/>
      </dsp:nvSpPr>
      <dsp:spPr>
        <a:xfrm>
          <a:off x="4332535" y="3468708"/>
          <a:ext cx="1331416" cy="13314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4527516" y="3663689"/>
        <a:ext cx="941454" cy="941454"/>
      </dsp:txXfrm>
    </dsp:sp>
    <dsp:sp modelId="{22465455-7249-41F2-9DAB-E81D9D7FC934}">
      <dsp:nvSpPr>
        <dsp:cNvPr id="0" name=""/>
        <dsp:cNvSpPr/>
      </dsp:nvSpPr>
      <dsp:spPr>
        <a:xfrm>
          <a:off x="2598419" y="1734591"/>
          <a:ext cx="1331416" cy="13314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Mentoring program</a:t>
          </a:r>
        </a:p>
      </dsp:txBody>
      <dsp:txXfrm>
        <a:off x="2793400" y="1929572"/>
        <a:ext cx="941454" cy="9414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E60FF6-4F02-41AF-9D79-9820270FCBD6}" type="datetimeFigureOut">
              <a:rPr lang="en-US" smtClean="0"/>
              <a:t>10/5/2018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57CFDA-6ECB-4984-BC1D-18C52F424572}" type="slidenum">
              <a:rPr lang="en-US" smtClean="0"/>
              <a:t>‹#›</a:t>
            </a:fld>
            <a:endParaRPr lang="en-US" dirty="0"/>
          </a:p>
        </p:txBody>
      </p:sp>
    </p:spTree>
    <p:extLst>
      <p:ext uri="{BB962C8B-B14F-4D97-AF65-F5344CB8AC3E}">
        <p14:creationId xmlns:p14="http://schemas.microsoft.com/office/powerpoint/2010/main" val="1205525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609C5-75BB-4414-9338-7A1C0CAD17B5}" type="datetimeFigureOut">
              <a:rPr lang="en-US" smtClean="0"/>
              <a:t>10/5/2018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BF0A6-9DE7-4D4F-86C7-D6F614E29483}" type="slidenum">
              <a:rPr lang="en-US" smtClean="0"/>
              <a:t>‹#›</a:t>
            </a:fld>
            <a:endParaRPr lang="en-US" dirty="0"/>
          </a:p>
        </p:txBody>
      </p:sp>
    </p:spTree>
    <p:extLst>
      <p:ext uri="{BB962C8B-B14F-4D97-AF65-F5344CB8AC3E}">
        <p14:creationId xmlns:p14="http://schemas.microsoft.com/office/powerpoint/2010/main" val="186959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7BF0A6-9DE7-4D4F-86C7-D6F614E29483}" type="slidenum">
              <a:rPr lang="en-US" smtClean="0"/>
              <a:t>1</a:t>
            </a:fld>
            <a:endParaRPr lang="en-US" dirty="0"/>
          </a:p>
        </p:txBody>
      </p:sp>
    </p:spTree>
    <p:extLst>
      <p:ext uri="{BB962C8B-B14F-4D97-AF65-F5344CB8AC3E}">
        <p14:creationId xmlns:p14="http://schemas.microsoft.com/office/powerpoint/2010/main" val="2577267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4) We put together a Communication/Policy Plan for faculty so they could better understand how and when they needed to complete parts of the Quality Online Program. New faculty start with LMS Training. Then, they get signed up for IYOC/APPQMR. Next, CETL offers QM Course Map and Standards training every semester to faculty preparing to take a course through the review process. Then, CETL facilitates the review and helps faculty through amendment phase. Finally, faculty become “QM ALL STARS.”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5) The Ad Hoc Advisory Committee was made a Standing Committee called ATAC. This committee has helped create a plan to promote buy in of the program. One example,  just this last year we gave out awards to our faculty who got a MET.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97BF0A6-9DE7-4D4F-86C7-D6F614E29483}" type="slidenum">
              <a:rPr lang="en-US" smtClean="0"/>
              <a:t>10</a:t>
            </a:fld>
            <a:endParaRPr lang="en-US" dirty="0"/>
          </a:p>
        </p:txBody>
      </p:sp>
    </p:spTree>
    <p:extLst>
      <p:ext uri="{BB962C8B-B14F-4D97-AF65-F5344CB8AC3E}">
        <p14:creationId xmlns:p14="http://schemas.microsoft.com/office/powerpoint/2010/main" val="2688136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still asking</a:t>
            </a:r>
            <a:r>
              <a:rPr lang="en-US" baseline="0" dirty="0"/>
              <a:t> important questions </a:t>
            </a:r>
            <a:r>
              <a:rPr lang="en-US" baseline="0" dirty="0" smtClean="0"/>
              <a:t>about </a:t>
            </a:r>
            <a:r>
              <a:rPr lang="en-US" baseline="0" dirty="0"/>
              <a:t>our QM </a:t>
            </a:r>
            <a:r>
              <a:rPr lang="en-US" baseline="0" dirty="0" smtClean="0"/>
              <a:t>Program. How can we continue to support our faculty moving forward? </a:t>
            </a:r>
            <a:r>
              <a:rPr lang="en-US" baseline="0" dirty="0"/>
              <a:t>How will we manage to get all of our Program Courses through the QM Review Process? We want to move from Internal Reviews to “Official” Reviews </a:t>
            </a:r>
            <a:r>
              <a:rPr lang="en-US" baseline="0" dirty="0" smtClean="0"/>
              <a:t>soon because this will create more buy-in with the QM Seal. </a:t>
            </a:r>
            <a:r>
              <a:rPr lang="en-US" baseline="0" dirty="0"/>
              <a:t>It would be great to start a Mentoring Program at </a:t>
            </a:r>
            <a:r>
              <a:rPr lang="en-US" baseline="0" dirty="0" smtClean="0"/>
              <a:t>ECU to support our new online faculty... </a:t>
            </a:r>
            <a:r>
              <a:rPr lang="en-US" baseline="0" dirty="0"/>
              <a:t>How would we get that started? Is there a way to use incentives to recruit ECU Faculty to become Peer Reviewers</a:t>
            </a:r>
            <a:r>
              <a:rPr lang="en-US" baseline="0" dirty="0" smtClean="0"/>
              <a:t>? So it is all about supporting your faculty!</a:t>
            </a:r>
            <a:endParaRPr lang="en-US" baseline="0" dirty="0"/>
          </a:p>
          <a:p>
            <a:r>
              <a:rPr lang="en-US" baseline="0" dirty="0"/>
              <a:t>What are your thoughts? What are your Institutions doing to implement the QM Program and create faculty buy-in? What will be your Implementation 3.0? Please share with your neighbor to the right of you what you are doing at your organization to create </a:t>
            </a:r>
            <a:r>
              <a:rPr lang="en-US" baseline="0" dirty="0" smtClean="0"/>
              <a:t>buy-in to the QM Program? In a few minutes, be prepared to share with the whole group what two things you will take back to your institution to try from today’s discussion? </a:t>
            </a:r>
            <a:endParaRPr lang="en-US" dirty="0"/>
          </a:p>
        </p:txBody>
      </p:sp>
      <p:sp>
        <p:nvSpPr>
          <p:cNvPr id="4" name="Slide Number Placeholder 3"/>
          <p:cNvSpPr>
            <a:spLocks noGrp="1"/>
          </p:cNvSpPr>
          <p:nvPr>
            <p:ph type="sldNum" sz="quarter" idx="10"/>
          </p:nvPr>
        </p:nvSpPr>
        <p:spPr/>
        <p:txBody>
          <a:bodyPr/>
          <a:lstStyle/>
          <a:p>
            <a:fld id="{097BF0A6-9DE7-4D4F-86C7-D6F614E29483}" type="slidenum">
              <a:rPr lang="en-US" smtClean="0"/>
              <a:t>11</a:t>
            </a:fld>
            <a:endParaRPr lang="en-US" dirty="0"/>
          </a:p>
        </p:txBody>
      </p:sp>
    </p:spTree>
    <p:extLst>
      <p:ext uri="{BB962C8B-B14F-4D97-AF65-F5344CB8AC3E}">
        <p14:creationId xmlns:p14="http://schemas.microsoft.com/office/powerpoint/2010/main" val="190927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Objectives:</a:t>
            </a:r>
          </a:p>
          <a:p>
            <a:r>
              <a:rPr lang="en-US" sz="1200" kern="1200" dirty="0">
                <a:solidFill>
                  <a:schemeClr val="tx1"/>
                </a:solidFill>
                <a:effectLst/>
                <a:latin typeface="+mn-lt"/>
                <a:ea typeface="+mn-ea"/>
                <a:cs typeface="+mn-cs"/>
              </a:rPr>
              <a:t>Discuss QM implementation and processes</a:t>
            </a:r>
          </a:p>
          <a:p>
            <a:r>
              <a:rPr lang="en-US" sz="1200" kern="1200" dirty="0">
                <a:solidFill>
                  <a:schemeClr val="tx1"/>
                </a:solidFill>
                <a:effectLst/>
                <a:latin typeface="+mn-lt"/>
                <a:ea typeface="+mn-ea"/>
                <a:cs typeface="+mn-cs"/>
              </a:rPr>
              <a:t>Define levels of training</a:t>
            </a:r>
          </a:p>
          <a:p>
            <a:r>
              <a:rPr lang="en-US" sz="1200" kern="1200" dirty="0">
                <a:solidFill>
                  <a:schemeClr val="tx1"/>
                </a:solidFill>
                <a:effectLst/>
                <a:latin typeface="+mn-lt"/>
                <a:ea typeface="+mn-ea"/>
                <a:cs typeface="+mn-cs"/>
              </a:rPr>
              <a:t>Develop communication plan  </a:t>
            </a:r>
          </a:p>
          <a:p>
            <a:endParaRPr lang="en-US" dirty="0"/>
          </a:p>
        </p:txBody>
      </p:sp>
      <p:sp>
        <p:nvSpPr>
          <p:cNvPr id="4" name="Slide Number Placeholder 3"/>
          <p:cNvSpPr>
            <a:spLocks noGrp="1"/>
          </p:cNvSpPr>
          <p:nvPr>
            <p:ph type="sldNum" sz="quarter" idx="10"/>
          </p:nvPr>
        </p:nvSpPr>
        <p:spPr/>
        <p:txBody>
          <a:bodyPr/>
          <a:lstStyle/>
          <a:p>
            <a:fld id="{097BF0A6-9DE7-4D4F-86C7-D6F614E29483}" type="slidenum">
              <a:rPr lang="en-US" smtClean="0"/>
              <a:t>2</a:t>
            </a:fld>
            <a:endParaRPr lang="en-US" dirty="0"/>
          </a:p>
        </p:txBody>
      </p:sp>
    </p:spTree>
    <p:extLst>
      <p:ext uri="{BB962C8B-B14F-4D97-AF65-F5344CB8AC3E}">
        <p14:creationId xmlns:p14="http://schemas.microsoft.com/office/powerpoint/2010/main" val="53091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East Central University is a Regional University. The average student population is 4,400 and the class size is 22 students. This allows our professors to communicate and collaborate effectively with our students.  East Central University’s mission is </a:t>
            </a:r>
            <a:r>
              <a:rPr lang="en-US" sz="1200" kern="1200" dirty="0" smtClean="0">
                <a:solidFill>
                  <a:schemeClr val="tx1"/>
                </a:solidFill>
                <a:effectLst/>
                <a:latin typeface="+mn-lt"/>
                <a:ea typeface="+mn-ea"/>
                <a:cs typeface="+mn-cs"/>
              </a:rPr>
              <a:t>educate and empower students to understand and transform our world. In </a:t>
            </a:r>
            <a:r>
              <a:rPr lang="en-US" sz="1200" kern="1200" dirty="0">
                <a:solidFill>
                  <a:schemeClr val="tx1"/>
                </a:solidFill>
                <a:effectLst/>
                <a:latin typeface="+mn-lt"/>
                <a:ea typeface="+mn-ea"/>
                <a:cs typeface="+mn-cs"/>
              </a:rPr>
              <a:t>the past, ECU’s Quality Matters Program was very small scale. We began with signing our online faculty up for QM’s IYOC two-week training course for certification. Also, we asked a select group to develop courses that we would take through the QM Internal Review process.  We used only the QM Rubric Workbook and CETL helped design a Couse Map Template Series that the faculty would use to create their own course maps. Along with their course maps they created their QM Course in a development shell which was used during the QM Internal Review Process.</a:t>
            </a:r>
          </a:p>
          <a:p>
            <a:pPr lvl="1"/>
            <a:r>
              <a:rPr lang="en-US" sz="1200" kern="1200" dirty="0">
                <a:solidFill>
                  <a:schemeClr val="tx1"/>
                </a:solidFill>
                <a:effectLst/>
                <a:latin typeface="+mn-lt"/>
                <a:ea typeface="+mn-ea"/>
                <a:cs typeface="+mn-cs"/>
              </a:rPr>
              <a:t>Recently, we made a change in our QM Program. The change has improved our Quality Matters Program here at East Central University. The change involves our training sequence, communication plan, and formation of a committee to involve faculty from the campus to help </a:t>
            </a:r>
            <a:r>
              <a:rPr lang="en-US" sz="1200" kern="1200" dirty="0" smtClean="0">
                <a:solidFill>
                  <a:schemeClr val="tx1"/>
                </a:solidFill>
                <a:effectLst/>
                <a:latin typeface="+mn-lt"/>
                <a:ea typeface="+mn-ea"/>
                <a:cs typeface="+mn-cs"/>
              </a:rPr>
              <a:t>support </a:t>
            </a:r>
            <a:r>
              <a:rPr lang="en-US" sz="1200" kern="1200" dirty="0">
                <a:solidFill>
                  <a:schemeClr val="tx1"/>
                </a:solidFill>
                <a:effectLst/>
                <a:latin typeface="+mn-lt"/>
                <a:ea typeface="+mn-ea"/>
                <a:cs typeface="+mn-cs"/>
              </a:rPr>
              <a:t>faculty teaching online.  </a:t>
            </a:r>
          </a:p>
          <a:p>
            <a:endParaRPr lang="en-US" dirty="0"/>
          </a:p>
        </p:txBody>
      </p:sp>
      <p:sp>
        <p:nvSpPr>
          <p:cNvPr id="4" name="Slide Number Placeholder 3"/>
          <p:cNvSpPr>
            <a:spLocks noGrp="1"/>
          </p:cNvSpPr>
          <p:nvPr>
            <p:ph type="sldNum" sz="quarter" idx="10"/>
          </p:nvPr>
        </p:nvSpPr>
        <p:spPr/>
        <p:txBody>
          <a:bodyPr/>
          <a:lstStyle/>
          <a:p>
            <a:fld id="{097BF0A6-9DE7-4D4F-86C7-D6F614E29483}" type="slidenum">
              <a:rPr lang="en-US" smtClean="0"/>
              <a:t>3</a:t>
            </a:fld>
            <a:endParaRPr lang="en-US" dirty="0"/>
          </a:p>
        </p:txBody>
      </p:sp>
    </p:spTree>
    <p:extLst>
      <p:ext uri="{BB962C8B-B14F-4D97-AF65-F5344CB8AC3E}">
        <p14:creationId xmlns:p14="http://schemas.microsoft.com/office/powerpoint/2010/main" val="254792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QM Training was given to all of our </a:t>
            </a:r>
            <a:r>
              <a:rPr lang="en-US" sz="1200" kern="1200" dirty="0" smtClean="0">
                <a:solidFill>
                  <a:schemeClr val="tx1"/>
                </a:solidFill>
                <a:effectLst/>
                <a:latin typeface="+mn-lt"/>
                <a:ea typeface="+mn-ea"/>
                <a:cs typeface="+mn-cs"/>
              </a:rPr>
              <a:t>online </a:t>
            </a:r>
            <a:r>
              <a:rPr lang="en-US" sz="1200" kern="1200" dirty="0">
                <a:solidFill>
                  <a:schemeClr val="tx1"/>
                </a:solidFill>
                <a:effectLst/>
                <a:latin typeface="+mn-lt"/>
                <a:ea typeface="+mn-ea"/>
                <a:cs typeface="+mn-cs"/>
              </a:rPr>
              <a:t>faculty. We asked for several QM facilitators from Oklahoma to sign on to take the faculty through a number of two-week online IYOC trainings.</a:t>
            </a:r>
            <a:r>
              <a:rPr lang="en-US" sz="1200" kern="1200" dirty="0">
                <a:solidFill>
                  <a:srgbClr val="FF0000"/>
                </a:solidFill>
                <a:effectLst/>
                <a:latin typeface="+mn-lt"/>
                <a:ea typeface="+mn-ea"/>
                <a:cs typeface="+mn-cs"/>
              </a:rPr>
              <a:t> The main</a:t>
            </a:r>
            <a:r>
              <a:rPr lang="en-US" sz="1200" kern="1200" baseline="0" dirty="0">
                <a:solidFill>
                  <a:srgbClr val="FF0000"/>
                </a:solidFill>
                <a:effectLst/>
                <a:latin typeface="+mn-lt"/>
                <a:ea typeface="+mn-ea"/>
                <a:cs typeface="+mn-cs"/>
              </a:rPr>
              <a:t> concerns were still... What does the program look like at ECU, what kind of timeline should we put together for faculty going through the new program? Who goes through and when? How do we communicate this message to the faculty? </a:t>
            </a:r>
            <a:r>
              <a:rPr lang="en-US" sz="1200" kern="1200" baseline="0" dirty="0" smtClean="0">
                <a:solidFill>
                  <a:srgbClr val="FF0000"/>
                </a:solidFill>
                <a:effectLst/>
                <a:latin typeface="+mn-lt"/>
                <a:ea typeface="+mn-ea"/>
                <a:cs typeface="+mn-cs"/>
              </a:rPr>
              <a:t>How do we come up with a plan to support faculty going through the QM Program?</a:t>
            </a:r>
            <a:endParaRPr lang="en-US" sz="1200" kern="1200" dirty="0">
              <a:solidFill>
                <a:srgbClr val="FF0000"/>
              </a:solidFill>
              <a:effectLst/>
              <a:latin typeface="+mn-lt"/>
              <a:ea typeface="+mn-ea"/>
              <a:cs typeface="+mn-cs"/>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097BF0A6-9DE7-4D4F-86C7-D6F614E29483}" type="slidenum">
              <a:rPr lang="en-US" smtClean="0"/>
              <a:t>4</a:t>
            </a:fld>
            <a:endParaRPr lang="en-US" dirty="0"/>
          </a:p>
        </p:txBody>
      </p:sp>
    </p:spTree>
    <p:extLst>
      <p:ext uri="{BB962C8B-B14F-4D97-AF65-F5344CB8AC3E}">
        <p14:creationId xmlns:p14="http://schemas.microsoft.com/office/powerpoint/2010/main" val="147890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r>
              <a:rPr lang="en-US" baseline="0" dirty="0"/>
              <a:t> </a:t>
            </a:r>
            <a:r>
              <a:rPr lang="en-US" baseline="0" dirty="0" smtClean="0"/>
              <a:t>F2F Training</a:t>
            </a:r>
            <a:r>
              <a:rPr lang="en-US" baseline="0" dirty="0"/>
              <a:t>: Between IYOC and QM Course Reviews.</a:t>
            </a:r>
            <a:endParaRPr lang="en-US" dirty="0"/>
          </a:p>
        </p:txBody>
      </p:sp>
      <p:sp>
        <p:nvSpPr>
          <p:cNvPr id="4" name="Slide Number Placeholder 3"/>
          <p:cNvSpPr>
            <a:spLocks noGrp="1"/>
          </p:cNvSpPr>
          <p:nvPr>
            <p:ph type="sldNum" sz="quarter" idx="10"/>
          </p:nvPr>
        </p:nvSpPr>
        <p:spPr/>
        <p:txBody>
          <a:bodyPr/>
          <a:lstStyle/>
          <a:p>
            <a:fld id="{097BF0A6-9DE7-4D4F-86C7-D6F614E29483}" type="slidenum">
              <a:rPr lang="en-US" smtClean="0"/>
              <a:t>5</a:t>
            </a:fld>
            <a:endParaRPr lang="en-US" dirty="0"/>
          </a:p>
        </p:txBody>
      </p:sp>
    </p:spTree>
    <p:extLst>
      <p:ext uri="{BB962C8B-B14F-4D97-AF65-F5344CB8AC3E}">
        <p14:creationId xmlns:p14="http://schemas.microsoft.com/office/powerpoint/2010/main" val="2960662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help CETL answer these questions...</a:t>
            </a:r>
            <a:r>
              <a:rPr lang="en-US" baseline="0" dirty="0"/>
              <a:t> We got a team together at ECU. This team consisted of faculty out of each college. We met and crafted a plan to implement QM at our University going forward. They advised that we </a:t>
            </a:r>
            <a:r>
              <a:rPr lang="en-US" sz="1200" kern="1200" dirty="0">
                <a:solidFill>
                  <a:srgbClr val="FF0000"/>
                </a:solidFill>
                <a:effectLst/>
                <a:latin typeface="+mn-lt"/>
                <a:ea typeface="+mn-ea"/>
                <a:cs typeface="+mn-cs"/>
              </a:rPr>
              <a:t>start with internal reviews. These began in 2015 with a couple of gen ed. courses and a couple of our fully online courses out of the dept. of education. </a:t>
            </a:r>
          </a:p>
          <a:p>
            <a:r>
              <a:rPr lang="en-US" sz="1200" kern="1200" dirty="0">
                <a:solidFill>
                  <a:srgbClr val="FF0000"/>
                </a:solidFill>
                <a:effectLst/>
                <a:latin typeface="+mn-lt"/>
                <a:ea typeface="+mn-ea"/>
                <a:cs typeface="+mn-cs"/>
              </a:rPr>
              <a:t>The reviews were Internal Reviews but they proceeded</a:t>
            </a:r>
            <a:r>
              <a:rPr lang="en-US" sz="1200" kern="1200" baseline="0" dirty="0">
                <a:solidFill>
                  <a:srgbClr val="FF0000"/>
                </a:solidFill>
                <a:effectLst/>
                <a:latin typeface="+mn-lt"/>
                <a:ea typeface="+mn-ea"/>
                <a:cs typeface="+mn-cs"/>
              </a:rPr>
              <a:t> just like “Official Reviews.” We used the QM Website and found reviews from the search tool. </a:t>
            </a:r>
          </a:p>
          <a:p>
            <a:r>
              <a:rPr lang="en-US" sz="1200" kern="1200" baseline="0" dirty="0">
                <a:solidFill>
                  <a:srgbClr val="FF0000"/>
                </a:solidFill>
                <a:effectLst/>
                <a:latin typeface="+mn-lt"/>
                <a:ea typeface="+mn-ea"/>
                <a:cs typeface="+mn-cs"/>
              </a:rPr>
              <a:t>This process took all of 2015 because we had only one QM Coordinator overseeing the reviews.</a:t>
            </a:r>
            <a:endParaRPr lang="en-US" dirty="0"/>
          </a:p>
        </p:txBody>
      </p:sp>
      <p:sp>
        <p:nvSpPr>
          <p:cNvPr id="4" name="Slide Number Placeholder 3"/>
          <p:cNvSpPr>
            <a:spLocks noGrp="1"/>
          </p:cNvSpPr>
          <p:nvPr>
            <p:ph type="sldNum" sz="quarter" idx="10"/>
          </p:nvPr>
        </p:nvSpPr>
        <p:spPr/>
        <p:txBody>
          <a:bodyPr/>
          <a:lstStyle/>
          <a:p>
            <a:fld id="{097BF0A6-9DE7-4D4F-86C7-D6F614E29483}" type="slidenum">
              <a:rPr lang="en-US" smtClean="0"/>
              <a:t>6</a:t>
            </a:fld>
            <a:endParaRPr lang="en-US" dirty="0"/>
          </a:p>
        </p:txBody>
      </p:sp>
    </p:spTree>
    <p:extLst>
      <p:ext uri="{BB962C8B-B14F-4D97-AF65-F5344CB8AC3E}">
        <p14:creationId xmlns:p14="http://schemas.microsoft.com/office/powerpoint/2010/main" val="1398414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a:t>One issue we faced with Implementation 1.0 was that progress was slow. CETL and the Advisory Committee really wanted to get the program off the ground. Another issue we faced was faculty preparation for the QM Reviews</a:t>
            </a:r>
            <a:r>
              <a:rPr lang="en-US" sz="1000" baseline="0" dirty="0" smtClean="0"/>
              <a:t>. Faculty needed more support in order to complete the QM Program. </a:t>
            </a:r>
            <a:r>
              <a:rPr lang="en-US" sz="1000" baseline="0" dirty="0"/>
              <a:t>Finally, we really needed to get some buy-in to the program. We wanted to created a way to communicate effectively and positively about the QM Program on our campus. This lead to QM Implementation 2.0</a:t>
            </a:r>
            <a:r>
              <a:rPr lang="en-US" sz="1000" baseline="0" dirty="0" smtClean="0"/>
              <a:t>.</a:t>
            </a:r>
            <a:endParaRPr lang="en-US" sz="1000" dirty="0"/>
          </a:p>
        </p:txBody>
      </p:sp>
      <p:sp>
        <p:nvSpPr>
          <p:cNvPr id="4" name="Slide Number Placeholder 3"/>
          <p:cNvSpPr>
            <a:spLocks noGrp="1"/>
          </p:cNvSpPr>
          <p:nvPr>
            <p:ph type="sldNum" sz="quarter" idx="10"/>
          </p:nvPr>
        </p:nvSpPr>
        <p:spPr/>
        <p:txBody>
          <a:bodyPr/>
          <a:lstStyle/>
          <a:p>
            <a:fld id="{097BF0A6-9DE7-4D4F-86C7-D6F614E29483}" type="slidenum">
              <a:rPr lang="en-US" smtClean="0"/>
              <a:t>7</a:t>
            </a:fld>
            <a:endParaRPr lang="en-US" dirty="0"/>
          </a:p>
        </p:txBody>
      </p:sp>
    </p:spTree>
    <p:extLst>
      <p:ext uri="{BB962C8B-B14F-4D97-AF65-F5344CB8AC3E}">
        <p14:creationId xmlns:p14="http://schemas.microsoft.com/office/powerpoint/2010/main" val="848692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1) CETL</a:t>
            </a:r>
            <a:r>
              <a:rPr lang="en-US" sz="1200" baseline="0" dirty="0" smtClean="0"/>
              <a:t> created s</a:t>
            </a:r>
            <a:r>
              <a:rPr lang="en-US" sz="1200" dirty="0" smtClean="0"/>
              <a:t>eminars to help faculty create QM Course Maps and</a:t>
            </a:r>
            <a:r>
              <a:rPr lang="en-US" sz="1200" baseline="0" dirty="0" smtClean="0"/>
              <a:t> answer questions about QM Standards. </a:t>
            </a:r>
            <a:endParaRPr lang="en-US" dirty="0"/>
          </a:p>
        </p:txBody>
      </p:sp>
      <p:sp>
        <p:nvSpPr>
          <p:cNvPr id="4" name="Slide Number Placeholder 3"/>
          <p:cNvSpPr>
            <a:spLocks noGrp="1"/>
          </p:cNvSpPr>
          <p:nvPr>
            <p:ph type="sldNum" sz="quarter" idx="10"/>
          </p:nvPr>
        </p:nvSpPr>
        <p:spPr/>
        <p:txBody>
          <a:bodyPr/>
          <a:lstStyle/>
          <a:p>
            <a:fld id="{097BF0A6-9DE7-4D4F-86C7-D6F614E29483}" type="slidenum">
              <a:rPr lang="en-US" smtClean="0"/>
              <a:t>8</a:t>
            </a:fld>
            <a:endParaRPr lang="en-US" dirty="0"/>
          </a:p>
        </p:txBody>
      </p:sp>
    </p:spTree>
    <p:extLst>
      <p:ext uri="{BB962C8B-B14F-4D97-AF65-F5344CB8AC3E}">
        <p14:creationId xmlns:p14="http://schemas.microsoft.com/office/powerpoint/2010/main" val="2047495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2) We created special tabs on our CETL Pages that contained important information plus tips &amp; tricks about  how to prepare for QM maps and reviews.</a:t>
            </a:r>
            <a:endParaRPr lang="en-US" dirty="0"/>
          </a:p>
        </p:txBody>
      </p:sp>
      <p:sp>
        <p:nvSpPr>
          <p:cNvPr id="4" name="Slide Number Placeholder 3"/>
          <p:cNvSpPr>
            <a:spLocks noGrp="1"/>
          </p:cNvSpPr>
          <p:nvPr>
            <p:ph type="sldNum" sz="quarter" idx="10"/>
          </p:nvPr>
        </p:nvSpPr>
        <p:spPr/>
        <p:txBody>
          <a:bodyPr/>
          <a:lstStyle/>
          <a:p>
            <a:fld id="{097BF0A6-9DE7-4D4F-86C7-D6F614E29483}" type="slidenum">
              <a:rPr lang="en-US" smtClean="0"/>
              <a:t>9</a:t>
            </a:fld>
            <a:endParaRPr lang="en-US" dirty="0"/>
          </a:p>
        </p:txBody>
      </p:sp>
    </p:spTree>
    <p:extLst>
      <p:ext uri="{BB962C8B-B14F-4D97-AF65-F5344CB8AC3E}">
        <p14:creationId xmlns:p14="http://schemas.microsoft.com/office/powerpoint/2010/main" val="1990989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12188952" cy="6858000"/>
          </a:xfrm>
          <a:prstGeom prst="rect">
            <a:avLst/>
          </a:prstGeom>
          <a:gradFill flip="none" rotWithShape="1">
            <a:gsLst>
              <a:gs pos="0">
                <a:schemeClr val="bg1"/>
              </a:gs>
              <a:gs pos="56000">
                <a:schemeClr val="bg2">
                  <a:lumMod val="40000"/>
                  <a:lumOff val="60000"/>
                </a:schemeClr>
              </a:gs>
              <a:gs pos="100000">
                <a:schemeClr val="bg2">
                  <a:lumMod val="20000"/>
                  <a:lumOff val="8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4" name="Title 13"/>
          <p:cNvSpPr>
            <a:spLocks noGrp="1"/>
          </p:cNvSpPr>
          <p:nvPr>
            <p:ph type="ctrTitle"/>
          </p:nvPr>
        </p:nvSpPr>
        <p:spPr>
          <a:xfrm>
            <a:off x="6012180" y="359898"/>
            <a:ext cx="5773420" cy="1472184"/>
          </a:xfrm>
        </p:spPr>
        <p:txBody>
          <a:bodyPr anchor="b"/>
          <a:lstStyle>
            <a:lvl1pPr algn="l">
              <a:defRPr/>
            </a:lvl1pPr>
            <a:extLst/>
          </a:lstStyle>
          <a:p>
            <a:r>
              <a:rPr kumimoji="0" lang="en-US"/>
              <a:t>Click to edit Master title style</a:t>
            </a:r>
            <a:endParaRPr kumimoji="0" lang="en-US" dirty="0"/>
          </a:p>
        </p:txBody>
      </p:sp>
      <p:pic>
        <p:nvPicPr>
          <p:cNvPr id="2" name="Picture 1" descr="Close up of a light bulb"/>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5864352" cy="6851904"/>
          </a:xfrm>
          <a:prstGeom prst="rect">
            <a:avLst/>
          </a:prstGeom>
        </p:spPr>
      </p:pic>
      <p:sp>
        <p:nvSpPr>
          <p:cNvPr id="22" name="Subtitle 21"/>
          <p:cNvSpPr>
            <a:spLocks noGrp="1"/>
          </p:cNvSpPr>
          <p:nvPr>
            <p:ph type="subTitle" idx="1"/>
          </p:nvPr>
        </p:nvSpPr>
        <p:spPr>
          <a:xfrm>
            <a:off x="6012180" y="1850064"/>
            <a:ext cx="57734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7F03E7ED-526C-43D7-BA41-7DEE51FD568E}" type="datetime1">
              <a:rPr lang="en-US" smtClean="0"/>
              <a:t>10/5/2018</a:t>
            </a:fld>
            <a:endParaRPr lang="en-US" dirty="0"/>
          </a:p>
        </p:txBody>
      </p:sp>
      <p:sp>
        <p:nvSpPr>
          <p:cNvPr id="20" name="Footer Placeholder 19"/>
          <p:cNvSpPr>
            <a:spLocks noGrp="1"/>
          </p:cNvSpPr>
          <p:nvPr>
            <p:ph type="ftr" sz="quarter" idx="11"/>
          </p:nvPr>
        </p:nvSpPr>
        <p:spPr/>
        <p:txBody>
          <a:bodyPr/>
          <a:lstStyle/>
          <a:p>
            <a:r>
              <a:rPr lang="en-US" dirty="0"/>
              <a:t>Add a footer</a:t>
            </a:r>
          </a:p>
        </p:txBody>
      </p:sp>
      <p:sp>
        <p:nvSpPr>
          <p:cNvPr id="10" name="Slide Number Placeholder 9"/>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629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BF403F-04F5-4D09-800D-7870715B9ED9}" type="datetime1">
              <a:rPr lang="en-US" smtClean="0"/>
              <a:t>10/5/2018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60847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77687C-0397-4298-B160-26D34EC67BB0}" type="datetime1">
              <a:rPr lang="en-US" smtClean="0"/>
              <a:t>10/5/2018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2940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65965177-F084-49E7-ADEE-00812B3D582B}" type="datetime1">
              <a:rPr lang="en-US" smtClean="0"/>
              <a:t>10/5/2018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50811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userDrawn="1"/>
        </p:nvSpPr>
        <p:spPr>
          <a:xfrm>
            <a:off x="1422400" y="-54"/>
            <a:ext cx="1076545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805940" y="2600325"/>
            <a:ext cx="10166316" cy="2286000"/>
          </a:xfrm>
        </p:spPr>
        <p:txBody>
          <a:bodyPr anchor="t"/>
          <a:lstStyle>
            <a:lvl1pPr algn="l">
              <a:lnSpc>
                <a:spcPts val="4500"/>
              </a:lnSpc>
              <a:buNone/>
              <a:defRPr sz="4000" b="1" cap="all"/>
            </a:lvl1pPr>
            <a:extLst/>
          </a:lstStyle>
          <a:p>
            <a:r>
              <a:rPr kumimoji="0" lang="en-US"/>
              <a:t>Click to edit Master title style</a:t>
            </a:r>
          </a:p>
        </p:txBody>
      </p:sp>
      <p:pic>
        <p:nvPicPr>
          <p:cNvPr id="14" name="Picture 13" descr="Close up of light filament of a half bulb"/>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45079" cy="6858000"/>
          </a:xfrm>
          <a:prstGeom prst="rect">
            <a:avLst/>
          </a:prstGeom>
        </p:spPr>
      </p:pic>
      <p:sp>
        <p:nvSpPr>
          <p:cNvPr id="3" name="Text Placeholder 2"/>
          <p:cNvSpPr>
            <a:spLocks noGrp="1"/>
          </p:cNvSpPr>
          <p:nvPr>
            <p:ph type="body" idx="1"/>
          </p:nvPr>
        </p:nvSpPr>
        <p:spPr>
          <a:xfrm>
            <a:off x="1805940" y="1066800"/>
            <a:ext cx="10166316"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Edit Master text styles</a:t>
            </a:r>
          </a:p>
        </p:txBody>
      </p:sp>
      <p:sp>
        <p:nvSpPr>
          <p:cNvPr id="7" name="Date Placeholder 6"/>
          <p:cNvSpPr>
            <a:spLocks noGrp="1"/>
          </p:cNvSpPr>
          <p:nvPr>
            <p:ph type="dt" sz="half" idx="10"/>
          </p:nvPr>
        </p:nvSpPr>
        <p:spPr/>
        <p:txBody>
          <a:bodyPr/>
          <a:lstStyle/>
          <a:p>
            <a:fld id="{D67C39ED-27B9-4997-BF90-3A238D0607E9}" type="datetime1">
              <a:rPr lang="en-US" smtClean="0"/>
              <a:t>10/5/2018</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13" name="Slide Number Placeholder 12"/>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37570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3AC4FCC-F745-44A0-B2E4-C91714F31EB6}" type="datetime1">
              <a:rPr lang="en-US" smtClean="0"/>
              <a:t>10/5/2018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6316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79D0EA4-DCC4-4D4C-953F-F31E92EE505C}" type="datetime1">
              <a:rPr lang="en-US" smtClean="0"/>
              <a:t>10/5/2018</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78850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F2542F08-6BA5-45A1-80AB-C11AC921B6C6}" type="datetime1">
              <a:rPr lang="en-US" smtClean="0"/>
              <a:t>10/5/2018</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7625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D82A9-7CD7-4D15-868B-D8AF30864858}" type="datetime1">
              <a:rPr lang="en-US" smtClean="0"/>
              <a:t>10/5/2018</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6253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108712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09600" y="1406964"/>
            <a:ext cx="108712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37B6BC6A-4AB7-47F1-904A-90BC8DD816B4}" type="datetime1">
              <a:rPr lang="en-US" smtClean="0"/>
              <a:t>10/5/2018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50323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descr="An empty placeholder to add an image. Click on the placeholder and select the image that you wish to add"/>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chemeClr val="tx1">
                    <a:lumMod val="75000"/>
                    <a:lumOff val="25000"/>
                  </a:schemeClr>
                </a:solidFill>
              </a:defRPr>
            </a:lvl1pPr>
            <a:lvl2pPr>
              <a:defRPr sz="1200"/>
            </a:lvl2pPr>
            <a:lvl3pPr>
              <a:defRPr sz="1000"/>
            </a:lvl3pPr>
            <a:lvl4pPr>
              <a:defRPr sz="900"/>
            </a:lvl4pPr>
            <a:lvl5pPr>
              <a:defRPr sz="900"/>
            </a:lvl5pPr>
            <a:extLst/>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4D80BC9A-EBF0-4E12-A1D3-DD221366B0A1}" type="datetime1">
              <a:rPr lang="en-US" smtClean="0"/>
              <a:t>10/5/2018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0922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4" name="Group 3" descr="Close up of a light bulb"/>
          <p:cNvGrpSpPr/>
          <p:nvPr userDrawn="1"/>
        </p:nvGrpSpPr>
        <p:grpSpPr>
          <a:xfrm>
            <a:off x="0" y="0"/>
            <a:ext cx="12188952" cy="6858000"/>
            <a:chOff x="0" y="0"/>
            <a:chExt cx="12188952" cy="6858000"/>
          </a:xfrm>
        </p:grpSpPr>
        <p:sp>
          <p:nvSpPr>
            <p:cNvPr id="2" name="Rectangle 1"/>
            <p:cNvSpPr/>
            <p:nvPr userDrawn="1"/>
          </p:nvSpPr>
          <p:spPr>
            <a:xfrm>
              <a:off x="0" y="0"/>
              <a:ext cx="12188952" cy="6858000"/>
            </a:xfrm>
            <a:prstGeom prst="rect">
              <a:avLst/>
            </a:prstGeom>
            <a:solidFill>
              <a:schemeClr val="bg2">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445079" cy="6858000"/>
            </a:xfrm>
            <a:prstGeom prst="rect">
              <a:avLst/>
            </a:prstGeom>
          </p:spPr>
        </p:pic>
      </p:gr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endParaRPr kumimoji="0" lang="en-US" dirty="0"/>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tx1"/>
                </a:solidFill>
              </a:defRPr>
            </a:lvl1pPr>
            <a:extLst/>
          </a:lstStyle>
          <a:p>
            <a:fld id="{7157590A-740B-4548-A79B-F8E5167210D0}" type="datetime1">
              <a:rPr lang="en-US" smtClean="0"/>
              <a:t>10/5/2018</a:t>
            </a:fld>
            <a:endParaRPr lang="en-US" dirty="0"/>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tx1"/>
                </a:solidFill>
                <a:effectLst/>
              </a:defRPr>
            </a:lvl1pPr>
            <a:extLst/>
          </a:lstStyle>
          <a:p>
            <a:r>
              <a:rPr lang="en-US" dirty="0"/>
              <a:t>Add a footer</a:t>
            </a: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tx1"/>
                </a:solidFill>
                <a:effectLst/>
              </a:defRPr>
            </a:lvl1pPr>
            <a:extLst/>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3847984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300" b="0" kern="1200">
          <a:solidFill>
            <a:schemeClr val="accent1"/>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uawt6ZjM2BI"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ecok.libguides.com/faculty/policy" TargetMode="External"/><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cok.libguides.com/faculty/Q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10580" y="2866572"/>
            <a:ext cx="5773420" cy="1472184"/>
          </a:xfrm>
        </p:spPr>
        <p:txBody>
          <a:bodyPr>
            <a:normAutofit fontScale="90000"/>
          </a:bodyPr>
          <a:lstStyle/>
          <a:p>
            <a:pPr algn="ctr"/>
            <a:r>
              <a:rPr lang="en-US" dirty="0"/>
              <a:t>Implementing QM, Developing Effective Processes, and Motivating Reluctant Faculty: A True Story!</a:t>
            </a:r>
          </a:p>
        </p:txBody>
      </p:sp>
      <p:sp>
        <p:nvSpPr>
          <p:cNvPr id="4" name="Rectangle 3"/>
          <p:cNvSpPr/>
          <p:nvPr/>
        </p:nvSpPr>
        <p:spPr>
          <a:xfrm>
            <a:off x="7313550" y="4819134"/>
            <a:ext cx="2967479" cy="646331"/>
          </a:xfrm>
          <a:prstGeom prst="rect">
            <a:avLst/>
          </a:prstGeom>
        </p:spPr>
        <p:txBody>
          <a:bodyPr wrap="none">
            <a:spAutoFit/>
          </a:bodyPr>
          <a:lstStyle/>
          <a:p>
            <a:r>
              <a:rPr lang="en-US" dirty="0"/>
              <a:t>Wendy McKibben, MEd</a:t>
            </a:r>
          </a:p>
          <a:p>
            <a:r>
              <a:rPr lang="en-US" dirty="0"/>
              <a:t>Adrianna Lancaster, PhD</a:t>
            </a:r>
          </a:p>
        </p:txBody>
      </p:sp>
    </p:spTree>
    <p:extLst>
      <p:ext uri="{BB962C8B-B14F-4D97-AF65-F5344CB8AC3E}">
        <p14:creationId xmlns:p14="http://schemas.microsoft.com/office/powerpoint/2010/main" val="27905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Plan: Positive Support</a:t>
            </a:r>
            <a:endParaRPr lang="en-US" dirty="0"/>
          </a:p>
        </p:txBody>
      </p:sp>
      <p:pic>
        <p:nvPicPr>
          <p:cNvPr id="11" name="Picture 11">
            <a:extLst>
              <a:ext uri="{FF2B5EF4-FFF2-40B4-BE49-F238E27FC236}">
                <a16:creationId xmlns:a16="http://schemas.microsoft.com/office/drawing/2014/main" id="{30F33B3A-3A73-4E70-BF19-E9950487E9F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07044" y="2021158"/>
            <a:ext cx="4732279" cy="3669124"/>
          </a:xfrm>
          <a:prstGeom prst="rect">
            <a:avLst/>
          </a:prstGeom>
        </p:spPr>
      </p:pic>
      <p:pic>
        <p:nvPicPr>
          <p:cNvPr id="9" name="Picture 9">
            <a:extLst>
              <a:ext uri="{FF2B5EF4-FFF2-40B4-BE49-F238E27FC236}">
                <a16:creationId xmlns:a16="http://schemas.microsoft.com/office/drawing/2014/main" id="{EAA29D24-6F99-4335-9475-076B9B539F25}"/>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600009" y="1524000"/>
            <a:ext cx="3505069" cy="4663439"/>
          </a:xfrm>
          <a:prstGeom prst="rect">
            <a:avLst/>
          </a:prstGeom>
        </p:spPr>
      </p:pic>
    </p:spTree>
    <p:extLst>
      <p:ext uri="{BB962C8B-B14F-4D97-AF65-F5344CB8AC3E}">
        <p14:creationId xmlns:p14="http://schemas.microsoft.com/office/powerpoint/2010/main" val="23479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3.0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3602463"/>
              </p:ext>
            </p:extLst>
          </p:nvPr>
        </p:nvGraphicFramePr>
        <p:xfrm>
          <a:off x="1914525" y="1447800"/>
          <a:ext cx="9996488"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148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 True QM Story!</a:t>
            </a:r>
          </a:p>
        </p:txBody>
      </p:sp>
      <p:sp>
        <p:nvSpPr>
          <p:cNvPr id="14" name="Content Placeholder 13"/>
          <p:cNvSpPr>
            <a:spLocks noGrp="1"/>
          </p:cNvSpPr>
          <p:nvPr>
            <p:ph idx="1"/>
          </p:nvPr>
        </p:nvSpPr>
        <p:spPr/>
        <p:txBody>
          <a:bodyPr/>
          <a:lstStyle/>
          <a:p>
            <a:pPr marL="82296" lvl="0" indent="0">
              <a:buNone/>
            </a:pPr>
            <a:endParaRPr lang="en-US" dirty="0"/>
          </a:p>
        </p:txBody>
      </p:sp>
      <p:graphicFrame>
        <p:nvGraphicFramePr>
          <p:cNvPr id="5" name="Diagram 4"/>
          <p:cNvGraphicFramePr/>
          <p:nvPr>
            <p:extLst>
              <p:ext uri="{D42A27DB-BD31-4B8C-83A1-F6EECF244321}">
                <p14:modId xmlns:p14="http://schemas.microsoft.com/office/powerpoint/2010/main" val="2060010991"/>
              </p:ext>
            </p:extLst>
          </p:nvPr>
        </p:nvGraphicFramePr>
        <p:xfrm>
          <a:off x="2578100"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195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p:txBody>
          <a:bodyPr/>
          <a:lstStyle/>
          <a:p>
            <a:r>
              <a:rPr lang="en-US" dirty="0"/>
              <a:t>ECU At-a-Glance</a:t>
            </a:r>
          </a:p>
        </p:txBody>
      </p:sp>
      <p:pic>
        <p:nvPicPr>
          <p:cNvPr id="4" name="uawt6ZjM2BI"/>
          <p:cNvPicPr>
            <a:picLocks noGrp="1" noRot="1" noChangeAspect="1"/>
          </p:cNvPicPr>
          <p:nvPr>
            <p:ph idx="1"/>
            <a:videoFile r:link="rId1"/>
          </p:nvPr>
        </p:nvPicPr>
        <p:blipFill>
          <a:blip r:embed="rId4"/>
          <a:stretch>
            <a:fillRect/>
          </a:stretch>
        </p:blipFill>
        <p:spPr>
          <a:xfrm>
            <a:off x="4625975" y="2562225"/>
            <a:ext cx="4572000" cy="2571750"/>
          </a:xfrm>
          <a:prstGeom prst="rect">
            <a:avLst/>
          </a:prstGeom>
        </p:spPr>
      </p:pic>
    </p:spTree>
    <p:extLst>
      <p:ext uri="{BB962C8B-B14F-4D97-AF65-F5344CB8AC3E}">
        <p14:creationId xmlns:p14="http://schemas.microsoft.com/office/powerpoint/2010/main" val="30657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Beginning…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1331274"/>
              </p:ext>
            </p:extLst>
          </p:nvPr>
        </p:nvGraphicFramePr>
        <p:xfrm>
          <a:off x="1914525" y="1447800"/>
          <a:ext cx="9996488"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58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Defined Training Level Policy: </a:t>
            </a:r>
            <a:r>
              <a:rPr lang="en-US" sz="2700" dirty="0">
                <a:hlinkClick r:id="rId3"/>
              </a:rPr>
              <a:t>https://ecok.libguides.com/faculty/policy</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5999631"/>
              </p:ext>
            </p:extLst>
          </p:nvPr>
        </p:nvGraphicFramePr>
        <p:xfrm>
          <a:off x="1914525" y="1447800"/>
          <a:ext cx="9996488"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025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1.0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5359344"/>
              </p:ext>
            </p:extLst>
          </p:nvPr>
        </p:nvGraphicFramePr>
        <p:xfrm>
          <a:off x="1914525" y="1447800"/>
          <a:ext cx="9996488"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74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2.0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6912587"/>
              </p:ext>
            </p:extLst>
          </p:nvPr>
        </p:nvGraphicFramePr>
        <p:xfrm>
          <a:off x="1914525" y="1447800"/>
          <a:ext cx="9996488"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116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F2F Seminars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4920" y="1509712"/>
            <a:ext cx="6235700" cy="4676775"/>
          </a:xfrm>
          <a:prstGeom prst="rect">
            <a:avLst/>
          </a:prstGeom>
        </p:spPr>
      </p:pic>
    </p:spTree>
    <p:extLst>
      <p:ext uri="{BB962C8B-B14F-4D97-AF65-F5344CB8AC3E}">
        <p14:creationId xmlns:p14="http://schemas.microsoft.com/office/powerpoint/2010/main" val="350445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CETL Website</a:t>
            </a:r>
            <a:endParaRPr lang="en-US" dirty="0"/>
          </a:p>
        </p:txBody>
      </p:sp>
      <p:sp>
        <p:nvSpPr>
          <p:cNvPr id="3" name="Content Placeholder 2"/>
          <p:cNvSpPr>
            <a:spLocks noGrp="1"/>
          </p:cNvSpPr>
          <p:nvPr>
            <p:ph idx="1"/>
          </p:nvPr>
        </p:nvSpPr>
        <p:spPr/>
        <p:txBody>
          <a:bodyPr/>
          <a:lstStyle/>
          <a:p>
            <a:r>
              <a:rPr lang="en-US" dirty="0">
                <a:hlinkClick r:id="rId3"/>
              </a:rPr>
              <a:t>https://</a:t>
            </a:r>
            <a:r>
              <a:rPr lang="en-US" dirty="0" smtClean="0">
                <a:hlinkClick r:id="rId3"/>
              </a:rPr>
              <a:t>ecok.libguides.com/faculty/QM</a:t>
            </a:r>
            <a:endParaRPr lang="en-US" dirty="0" smtClean="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2057400"/>
            <a:ext cx="2628900" cy="4800600"/>
          </a:xfrm>
          <a:prstGeom prst="rect">
            <a:avLst/>
          </a:prstGeom>
        </p:spPr>
      </p:pic>
    </p:spTree>
    <p:extLst>
      <p:ext uri="{BB962C8B-B14F-4D97-AF65-F5344CB8AC3E}">
        <p14:creationId xmlns:p14="http://schemas.microsoft.com/office/powerpoint/2010/main" val="52226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dea design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Idea design slides.potx" id="{DF01E6A4-6AA1-422C-B26D-6A4BADE1B013}" vid="{6A88D988-B038-48EA-B513-AE1D8F325C3E}"/>
    </a:ext>
  </a:extLst>
</a:theme>
</file>

<file path=ppt/theme/theme2.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Idea design slides</Template>
  <TotalTime>157</TotalTime>
  <Words>1082</Words>
  <Application>Microsoft Office PowerPoint</Application>
  <PresentationFormat>Widescreen</PresentationFormat>
  <Paragraphs>72</Paragraphs>
  <Slides>11</Slides>
  <Notes>11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Century Gothic</vt:lpstr>
      <vt:lpstr>Verdana</vt:lpstr>
      <vt:lpstr>Wingdings 2</vt:lpstr>
      <vt:lpstr>Idea design template</vt:lpstr>
      <vt:lpstr>Implementing QM, Developing Effective Processes, and Motivating Reluctant Faculty: A True Story!</vt:lpstr>
      <vt:lpstr>A True QM Story!</vt:lpstr>
      <vt:lpstr>ECU At-a-Glance</vt:lpstr>
      <vt:lpstr>In the Beginning…</vt:lpstr>
      <vt:lpstr>Defined Training Level Policy: https://ecok.libguides.com/faculty/policy</vt:lpstr>
      <vt:lpstr>Implementation 1.0</vt:lpstr>
      <vt:lpstr>Implementation 2.0</vt:lpstr>
      <vt:lpstr>F2F Seminars</vt:lpstr>
      <vt:lpstr>CETL Website</vt:lpstr>
      <vt:lpstr>Communication Plan: Positive Support</vt:lpstr>
      <vt:lpstr>Implementation 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QM, Developing Effective Processes, and Motivating Reluctant Faculty: A True Story!</dc:title>
  <dc:creator>Vickers, Haley P</dc:creator>
  <cp:lastModifiedBy>McKibben, Wendy L.</cp:lastModifiedBy>
  <cp:revision>50</cp:revision>
  <dcterms:created xsi:type="dcterms:W3CDTF">2018-09-26T14:32:38Z</dcterms:created>
  <dcterms:modified xsi:type="dcterms:W3CDTF">2018-10-05T21:46:18Z</dcterms:modified>
</cp:coreProperties>
</file>