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Roboto Condensed"/>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Condensed-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Condensed-italic.fntdata"/><Relationship Id="rId25" Type="http://schemas.openxmlformats.org/officeDocument/2006/relationships/font" Target="fonts/RobotoCondensed-bold.fntdata"/><Relationship Id="rId27" Type="http://schemas.openxmlformats.org/officeDocument/2006/relationships/font" Target="fonts/RobotoCondense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Student Perspectives of Quality</a:t>
            </a:r>
            <a:endParaRPr/>
          </a:p>
        </p:txBody>
      </p:sp>
      <p:sp>
        <p:nvSpPr>
          <p:cNvPr id="697" name="Google Shape;69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0000"/>
              </a:lnSpc>
              <a:spcBef>
                <a:spcPts val="0"/>
              </a:spcBef>
              <a:spcAft>
                <a:spcPts val="0"/>
              </a:spcAft>
              <a:buClr>
                <a:srgbClr val="000000"/>
              </a:buClr>
              <a:buSzPts val="1100"/>
              <a:buFont typeface="Arial"/>
              <a:buNone/>
            </a:pPr>
            <a:br>
              <a:rPr lang="en-US" sz="1100"/>
            </a:br>
            <a:r>
              <a:rPr lang="en-US" sz="1100"/>
              <a:t>What Quality Matters elements mattered to our students most? Additionally, how can we BRIDGE the gap between what the SAB used to be, and what we want it to be? Bridge between old and new… bridge was the technology tools.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1200"/>
              <a:buFont typeface="Calibri"/>
              <a:buNone/>
            </a:pPr>
            <a:r>
              <a:rPr lang="en-US" sz="1200">
                <a:solidFill>
                  <a:schemeClr val="dk2"/>
                </a:solidFill>
              </a:rPr>
              <a:t>Sharing the results of the student data with faculty and IDs</a:t>
            </a:r>
            <a:endParaRPr b="0" i="0" sz="1200" u="none" cap="none" strike="noStrike">
              <a:solidFill>
                <a:schemeClr val="dk2"/>
              </a:solidFill>
            </a:endParaRPr>
          </a:p>
          <a:p>
            <a:pPr indent="0" lvl="0" marL="0" rtl="0" algn="l">
              <a:spcBef>
                <a:spcPts val="0"/>
              </a:spcBef>
              <a:spcAft>
                <a:spcPts val="0"/>
              </a:spcAft>
              <a:buNone/>
            </a:pPr>
            <a:r>
              <a:rPr lang="en-US"/>
              <a:t>How do the courses measure up for students?</a:t>
            </a:r>
            <a:endParaRPr/>
          </a:p>
          <a:p>
            <a:pPr indent="0" lvl="0" marL="0" rtl="0" algn="l">
              <a:spcBef>
                <a:spcPts val="0"/>
              </a:spcBef>
              <a:spcAft>
                <a:spcPts val="0"/>
              </a:spcAft>
              <a:buNone/>
            </a:pPr>
            <a:r>
              <a:rPr lang="en-US"/>
              <a:t>Add the “why” to internal QM Review Reports</a:t>
            </a:r>
            <a:endParaRPr/>
          </a:p>
          <a:p>
            <a:pPr indent="0" lvl="0" marL="0" rtl="0" algn="l">
              <a:spcBef>
                <a:spcPts val="0"/>
              </a:spcBef>
              <a:spcAft>
                <a:spcPts val="0"/>
              </a:spcAft>
              <a:buNone/>
            </a:pPr>
            <a:r>
              <a:rPr lang="en-US"/>
              <a:t>How QM certifications meet student needs</a:t>
            </a:r>
            <a:endParaRPr/>
          </a:p>
          <a:p>
            <a:pPr indent="0" lvl="0" marL="0" rtl="0" algn="l">
              <a:spcBef>
                <a:spcPts val="0"/>
              </a:spcBef>
              <a:spcAft>
                <a:spcPts val="0"/>
              </a:spcAft>
              <a:buNone/>
            </a:pPr>
            <a:r>
              <a:rPr lang="en-US"/>
              <a:t>Creating and updating templates</a:t>
            </a:r>
            <a:endParaRPr/>
          </a:p>
          <a:p>
            <a:pPr indent="0" lvl="0" marL="0" rtl="0" algn="l">
              <a:spcBef>
                <a:spcPts val="0"/>
              </a:spcBef>
              <a:spcAft>
                <a:spcPts val="0"/>
              </a:spcAft>
              <a:buNone/>
            </a:pPr>
            <a:r>
              <a:rPr lang="en-US"/>
              <a:t>Targeted training</a:t>
            </a:r>
            <a:endParaRPr/>
          </a:p>
        </p:txBody>
      </p:sp>
      <p:sp>
        <p:nvSpPr>
          <p:cNvPr id="792" name="Google Shape;79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Can you work it into your department’s budget? Do you have a version of the iCourse fee? Do you have Provost Investment funds? If absolutely no money, are there student boards that you can get in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 thoughtful about your recruitment – our first semester, we only got domestic, high-achieving, high-participating students (from student gov, honor’s college,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semester, we diversified our recruitment channels – DRC and International Student Services</a:t>
            </a:r>
            <a:endParaRPr/>
          </a:p>
          <a:p>
            <a:pPr indent="0" lvl="0" marL="0" rtl="0" algn="l">
              <a:spcBef>
                <a:spcPts val="0"/>
              </a:spcBef>
              <a:spcAft>
                <a:spcPts val="0"/>
              </a:spcAft>
              <a:buNone/>
            </a:pPr>
            <a:r>
              <a:rPr lang="en-US"/>
              <a:t>Future plans – tiered participation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Questions</a:t>
            </a:r>
            <a:endParaRPr/>
          </a:p>
          <a:p>
            <a:pPr indent="0" lvl="0" marL="0" rtl="0" algn="l">
              <a:spcBef>
                <a:spcPts val="0"/>
              </a:spcBef>
              <a:spcAft>
                <a:spcPts val="0"/>
              </a:spcAft>
              <a:buNone/>
            </a:pPr>
            <a:r>
              <a:rPr lang="en-US"/>
              <a:t>- What do students want out of a course or an online learning experience?</a:t>
            </a:r>
            <a:endParaRPr/>
          </a:p>
          <a:p>
            <a:pPr indent="0" lvl="0" marL="0" rtl="0" algn="l">
              <a:spcBef>
                <a:spcPts val="0"/>
              </a:spcBef>
              <a:spcAft>
                <a:spcPts val="0"/>
              </a:spcAft>
              <a:buNone/>
            </a:pPr>
            <a:r>
              <a:rPr lang="en-US"/>
              <a:t>- How well does this align with our current QM practices?</a:t>
            </a:r>
            <a:endParaRPr/>
          </a:p>
          <a:p>
            <a:pPr indent="0" lvl="0" marL="0" rtl="0" algn="l">
              <a:spcBef>
                <a:spcPts val="0"/>
              </a:spcBef>
              <a:spcAft>
                <a:spcPts val="0"/>
              </a:spcAft>
              <a:buNone/>
            </a:pPr>
            <a:r>
              <a:rPr lang="en-US"/>
              <a:t>- What do students value the most out of the QM standards?</a:t>
            </a:r>
            <a:endParaRPr/>
          </a:p>
        </p:txBody>
      </p:sp>
      <p:sp>
        <p:nvSpPr>
          <p:cNvPr id="824" name="Google Shape;82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900"/>
              </a:spcBef>
              <a:spcAft>
                <a:spcPts val="0"/>
              </a:spcAft>
              <a:buClr>
                <a:schemeClr val="dk1"/>
              </a:buClr>
              <a:buSzPts val="1200"/>
              <a:buFont typeface="Calibri"/>
              <a:buNone/>
            </a:pPr>
            <a:r>
              <a:rPr lang="en-US"/>
              <a:t>Students have opportunity to give feedback for the actual system; meta feedback? Be flexible!</a:t>
            </a:r>
            <a:endParaRPr/>
          </a:p>
          <a:p>
            <a:pPr indent="0" lvl="0" marL="0" rtl="0" algn="l">
              <a:spcBef>
                <a:spcPts val="900"/>
              </a:spcBef>
              <a:spcAft>
                <a:spcPts val="0"/>
              </a:spcAft>
              <a:buClr>
                <a:schemeClr val="dk1"/>
              </a:buClr>
              <a:buSzPts val="1200"/>
              <a:buFont typeface="Calibri"/>
              <a:buNone/>
            </a:pPr>
            <a:r>
              <a:t/>
            </a:r>
            <a:endParaRPr/>
          </a:p>
          <a:p>
            <a:pPr indent="0" lvl="0" marL="0" rtl="0" algn="l">
              <a:spcBef>
                <a:spcPts val="900"/>
              </a:spcBef>
              <a:spcAft>
                <a:spcPts val="0"/>
              </a:spcAft>
              <a:buClr>
                <a:schemeClr val="dk1"/>
              </a:buClr>
              <a:buSzPts val="1200"/>
              <a:buFont typeface="Calibri"/>
              <a:buNone/>
            </a:pPr>
            <a:r>
              <a:rPr lang="en-US"/>
              <a:t>This is still in progress for us… our thoughts, our conception of how all of this works, and it's very iterative…</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850" name="Google Shape;85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r>
              <a:rPr b="0" i="0" lang="en-US" sz="1800" u="none" strike="noStrike">
                <a:solidFill>
                  <a:srgbClr val="000000"/>
                </a:solidFill>
                <a:latin typeface="Calibri"/>
                <a:ea typeface="Calibri"/>
                <a:cs typeface="Calibri"/>
                <a:sym typeface="Calibri"/>
              </a:rPr>
              <a:t>Grew the board from 12 members to 14 (2 additional student representatives)</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An iCourse is any class that is taught fully online for students enrolled in traditional, on-campus degree programs. </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This course fee (charged at $50 per course) supports the full-scale build-out and maintenance of online degree programs, major clusters, and general education requirements, and the accessibility of those courses, and relevant learning tools, to students enrolled in traditional, face-to-face programs. </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Instructors gain access to resources dedicated specifically to creating quality online learning experiences.</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These fees also fund customized student services related to online courses for things like tutoring, advising, tech support, and enhanced electronic learning tools. </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The course fee helps to cover UA investments into instructional design efforts and digital learning tools that benefit students in all locations when taking courses with a modality of fully online. It also replaces the need for students to pay for proctoring services a la carte, as those costs are now covered centrally with revenue from the iCourse Fee. </a:t>
            </a:r>
            <a:endParaRPr/>
          </a:p>
        </p:txBody>
      </p:sp>
      <p:sp>
        <p:nvSpPr>
          <p:cNvPr id="712" name="Google Shape;7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57150" rtl="0" algn="l">
              <a:spcBef>
                <a:spcPts val="0"/>
              </a:spcBef>
              <a:spcAft>
                <a:spcPts val="0"/>
              </a:spcAft>
              <a:buNone/>
            </a:pPr>
            <a:r>
              <a:rPr b="1" i="0" lang="en-US" sz="1800" u="none" strike="noStrike">
                <a:solidFill>
                  <a:srgbClr val="000000"/>
                </a:solidFill>
                <a:latin typeface="Calibri"/>
                <a:ea typeface="Calibri"/>
                <a:cs typeface="Calibri"/>
                <a:sym typeface="Calibri"/>
              </a:rPr>
              <a:t>Responsibility of the Board</a:t>
            </a:r>
            <a:br>
              <a:rPr b="0" i="0" lang="en-US" sz="1800" u="none" strike="noStrike">
                <a:solidFill>
                  <a:srgbClr val="000000"/>
                </a:solidFill>
                <a:latin typeface="Calibri"/>
                <a:ea typeface="Calibri"/>
                <a:cs typeface="Calibri"/>
                <a:sym typeface="Calibri"/>
              </a:rPr>
            </a:br>
            <a:r>
              <a:rPr b="0" i="0" lang="en-US" sz="1800" u="none" strike="noStrike">
                <a:solidFill>
                  <a:srgbClr val="000000"/>
                </a:solidFill>
                <a:latin typeface="Calibri"/>
                <a:ea typeface="Calibri"/>
                <a:cs typeface="Calibri"/>
                <a:sym typeface="Calibri"/>
              </a:rPr>
              <a:t>It is the duty of this Board to serve as the deliberating body on the use of the iCourse fee. </a:t>
            </a:r>
            <a:endParaRPr b="0"/>
          </a:p>
          <a:p>
            <a:pPr indent="-114300" lvl="0" marL="22860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Representing all students of The University of Arizona regardless of a member’s constituency</a:t>
            </a:r>
            <a:endParaRPr/>
          </a:p>
          <a:p>
            <a:pPr indent="-114300" lvl="0" marL="22860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Maintaining an unbiased approach to all deliberations and decisions</a:t>
            </a:r>
            <a:endParaRPr/>
          </a:p>
          <a:p>
            <a:pPr indent="-114300" lvl="0" marL="22860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Familiarity with technology uses at the University of Arizona</a:t>
            </a:r>
            <a:endParaRPr/>
          </a:p>
          <a:p>
            <a:pPr indent="-114300" lvl="0" marL="22860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Reading, understanding and deliberating on the amount of money available through the iCourse Fee</a:t>
            </a:r>
            <a:endParaRPr/>
          </a:p>
          <a:p>
            <a:pPr indent="-114300" lvl="0" marL="22860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Communication with the other members of the Board regarding the current and future use of the iCourse Fee</a:t>
            </a:r>
            <a:endParaRPr/>
          </a:p>
          <a:p>
            <a:pPr indent="-114300" lvl="0" marL="22860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Monitoring the current spending of the fee to ensure it is being used faithfully to accomplish the goals of the iCourse Fee</a:t>
            </a:r>
            <a:endParaRPr/>
          </a:p>
          <a:p>
            <a:pPr indent="-114300" lvl="0" marL="22860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Recommendations to the AVP for UCATT on the use of the fee, alterations to funded programs, terminations of funded programs, etc.</a:t>
            </a:r>
            <a:endParaRPr/>
          </a:p>
        </p:txBody>
      </p:sp>
      <p:sp>
        <p:nvSpPr>
          <p:cNvPr id="719" name="Google Shape;71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An iCourse is any class that is taught fully online for students enrolled in traditional, on-campus degree programs. </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This course fee (charged at $50 per course) supports the full-scale build-out and maintenance of online degree programs, major clusters, and general education requirements, and the accessibility of those courses, and relevant learning tools, to students enrolled in traditional, face-to-face programs. </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Instructors gain access to resources dedicated specifically to creating quality online learning experiences.</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These fees also fund customized student services related to online courses for things like tutoring, advising, tech support, and enhanced electronic learning tools. </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The course fee helps to cover UA investments into instructional design efforts and digital learning tools that benefit students in all locations when taking courses with a modality of fully online. It also replaces the need for students to pay for proctoring services a la carte, as those costs are now covered centrally with revenue from the iCourse Fee. </a:t>
            </a:r>
            <a:endParaRPr/>
          </a:p>
          <a:p>
            <a:pPr indent="0" lvl="0" marL="0" rtl="0" algn="l">
              <a:spcBef>
                <a:spcPts val="0"/>
              </a:spcBef>
              <a:spcAft>
                <a:spcPts val="0"/>
              </a:spcAft>
              <a:buNone/>
            </a:pPr>
            <a:r>
              <a:t/>
            </a:r>
            <a:endParaRPr/>
          </a:p>
        </p:txBody>
      </p:sp>
      <p:sp>
        <p:nvSpPr>
          <p:cNvPr id="726" name="Google Shape;72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Example: students are crying out for interaction – their #1 choice for type of technology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Influenced our recommendations for existing technologies and informed our current pilots (Feedback Fruits)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Struggles: purpose and lack of instructor awareness/support</a:t>
            </a:r>
            <a:endParaRPr/>
          </a:p>
          <a:p>
            <a:pPr indent="0" lvl="0" marL="0" rtl="0" algn="l">
              <a:spcBef>
                <a:spcPts val="0"/>
              </a:spcBef>
              <a:spcAft>
                <a:spcPts val="0"/>
              </a:spcAft>
              <a:buNone/>
            </a:pPr>
            <a:r>
              <a:rPr lang="en-US"/>
              <a:t>- targeted trainings</a:t>
            </a:r>
            <a:endParaRPr/>
          </a:p>
          <a:p>
            <a:pPr indent="0" lvl="0" marL="0" rtl="0" algn="l">
              <a:spcBef>
                <a:spcPts val="0"/>
              </a:spcBef>
              <a:spcAft>
                <a:spcPts val="0"/>
              </a:spcAft>
              <a:buNone/>
            </a:pPr>
            <a:r>
              <a:rPr lang="en-US"/>
              <a:t>- compilation of resources</a:t>
            </a:r>
            <a:endParaRPr/>
          </a:p>
        </p:txBody>
      </p:sp>
      <p:sp>
        <p:nvSpPr>
          <p:cNvPr id="733" name="Google Shape;73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2"/>
          <p:cNvSpPr/>
          <p:nvPr/>
        </p:nvSpPr>
        <p:spPr>
          <a:xfrm>
            <a:off x="0" y="4251158"/>
            <a:ext cx="12192000" cy="2606842"/>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8" name="Google Shape;18;p2"/>
          <p:cNvSpPr txBox="1"/>
          <p:nvPr>
            <p:ph type="ctrTitle"/>
          </p:nvPr>
        </p:nvSpPr>
        <p:spPr>
          <a:xfrm>
            <a:off x="1812758" y="4700582"/>
            <a:ext cx="8807116" cy="915873"/>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5500"/>
              <a:buFont typeface="Twentieth Century"/>
              <a:buNone/>
              <a:defRPr b="1"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subTitle"/>
          </p:nvPr>
        </p:nvSpPr>
        <p:spPr>
          <a:xfrm>
            <a:off x="1812758" y="5949257"/>
            <a:ext cx="9144000" cy="601840"/>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20" name="Google Shape;20;p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3" name="Google Shape;23;p2"/>
          <p:cNvSpPr/>
          <p:nvPr/>
        </p:nvSpPr>
        <p:spPr>
          <a:xfrm>
            <a:off x="1379621" y="4878000"/>
            <a:ext cx="144000" cy="19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4" name="Google Shape;24;p2"/>
          <p:cNvCxnSpPr/>
          <p:nvPr/>
        </p:nvCxnSpPr>
        <p:spPr>
          <a:xfrm>
            <a:off x="1957137" y="5794209"/>
            <a:ext cx="930442" cy="0"/>
          </a:xfrm>
          <a:prstGeom prst="straightConnector1">
            <a:avLst/>
          </a:prstGeom>
          <a:noFill/>
          <a:ln cap="flat" cmpd="sng" w="25400">
            <a:solidFill>
              <a:schemeClr val="dk2"/>
            </a:solidFill>
            <a:prstDash val="solid"/>
            <a:round/>
            <a:headEnd len="sm" w="sm" type="none"/>
            <a:tailEnd len="sm" w="sm" type="none"/>
          </a:ln>
        </p:spPr>
      </p:cxnSp>
      <p:cxnSp>
        <p:nvCxnSpPr>
          <p:cNvPr id="25" name="Google Shape;25;p2"/>
          <p:cNvCxnSpPr/>
          <p:nvPr/>
        </p:nvCxnSpPr>
        <p:spPr>
          <a:xfrm rot="-5400000">
            <a:off x="10391274" y="685801"/>
            <a:ext cx="1371600" cy="0"/>
          </a:xfrm>
          <a:prstGeom prst="straightConnector1">
            <a:avLst/>
          </a:prstGeom>
          <a:noFill/>
          <a:ln cap="flat" cmpd="sng" w="25400">
            <a:solidFill>
              <a:schemeClr val="lt2"/>
            </a:solidFill>
            <a:prstDash val="solid"/>
            <a:round/>
            <a:headEnd len="sm" w="sm" type="none"/>
            <a:tailEnd len="sm" w="sm" type="none"/>
          </a:ln>
        </p:spPr>
      </p:cxnSp>
      <p:sp>
        <p:nvSpPr>
          <p:cNvPr id="26" name="Google Shape;26;p2"/>
          <p:cNvSpPr txBox="1"/>
          <p:nvPr>
            <p:ph idx="2" type="body"/>
          </p:nvPr>
        </p:nvSpPr>
        <p:spPr>
          <a:xfrm>
            <a:off x="9416048" y="1013969"/>
            <a:ext cx="1460500" cy="481013"/>
          </a:xfrm>
          <a:prstGeom prst="rect">
            <a:avLst/>
          </a:prstGeom>
          <a:noFill/>
          <a:ln>
            <a:noFill/>
          </a:ln>
        </p:spPr>
        <p:txBody>
          <a:bodyPr anchorCtr="0" anchor="t" bIns="45700" lIns="45700" spcFirstLastPara="1" rIns="45700" wrap="square" tIns="45700">
            <a:normAutofit/>
          </a:bodyPr>
          <a:lstStyle>
            <a:lvl1pPr indent="-228600" lvl="0" marL="457200" algn="r">
              <a:lnSpc>
                <a:spcPct val="90000"/>
              </a:lnSpc>
              <a:spcBef>
                <a:spcPts val="1200"/>
              </a:spcBef>
              <a:spcAft>
                <a:spcPts val="0"/>
              </a:spcAft>
              <a:buSzPts val="3000"/>
              <a:buNone/>
              <a:defRPr b="1" i="0" sz="3000">
                <a:solidFill>
                  <a:schemeClr val="lt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149" name="Shape 149"/>
        <p:cNvGrpSpPr/>
        <p:nvPr/>
      </p:nvGrpSpPr>
      <p:grpSpPr>
        <a:xfrm>
          <a:off x="0" y="0"/>
          <a:ext cx="0" cy="0"/>
          <a:chOff x="0" y="0"/>
          <a:chExt cx="0" cy="0"/>
        </a:xfrm>
      </p:grpSpPr>
      <p:sp>
        <p:nvSpPr>
          <p:cNvPr id="150" name="Google Shape;150;p11"/>
          <p:cNvSpPr/>
          <p:nvPr/>
        </p:nvSpPr>
        <p:spPr>
          <a:xfrm>
            <a:off x="6096000" y="0"/>
            <a:ext cx="6096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51" name="Google Shape;151;p11"/>
          <p:cNvSpPr txBox="1"/>
          <p:nvPr>
            <p:ph type="title"/>
          </p:nvPr>
        </p:nvSpPr>
        <p:spPr>
          <a:xfrm>
            <a:off x="1527519" y="2282122"/>
            <a:ext cx="4143555" cy="2293757"/>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11"/>
          <p:cNvSpPr/>
          <p:nvPr/>
        </p:nvSpPr>
        <p:spPr>
          <a:xfrm>
            <a:off x="1279056" y="2758963"/>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53" name="Google Shape;153;p11"/>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cxnSp>
        <p:nvCxnSpPr>
          <p:cNvPr id="154" name="Google Shape;154;p11"/>
          <p:cNvCxnSpPr/>
          <p:nvPr/>
        </p:nvCxnSpPr>
        <p:spPr>
          <a:xfrm>
            <a:off x="0" y="6168360"/>
            <a:ext cx="1764792" cy="0"/>
          </a:xfrm>
          <a:prstGeom prst="straightConnector1">
            <a:avLst/>
          </a:prstGeom>
          <a:noFill/>
          <a:ln cap="flat" cmpd="sng" w="19050">
            <a:solidFill>
              <a:schemeClr val="accent1"/>
            </a:solidFill>
            <a:prstDash val="solid"/>
            <a:round/>
            <a:headEnd len="sm" w="sm" type="none"/>
            <a:tailEnd len="sm" w="sm" type="none"/>
          </a:ln>
        </p:spPr>
      </p:cxnSp>
      <p:cxnSp>
        <p:nvCxnSpPr>
          <p:cNvPr id="155" name="Google Shape;155;p11"/>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156" name="Google Shape;156;p11"/>
          <p:cNvSpPr txBox="1"/>
          <p:nvPr>
            <p:ph idx="1" type="body"/>
          </p:nvPr>
        </p:nvSpPr>
        <p:spPr>
          <a:xfrm>
            <a:off x="6911272" y="2272009"/>
            <a:ext cx="4783083"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cxnSp>
        <p:nvCxnSpPr>
          <p:cNvPr id="157" name="Google Shape;157;p11"/>
          <p:cNvCxnSpPr/>
          <p:nvPr/>
        </p:nvCxnSpPr>
        <p:spPr>
          <a:xfrm>
            <a:off x="1622351" y="4110883"/>
            <a:ext cx="630936" cy="0"/>
          </a:xfrm>
          <a:prstGeom prst="straightConnector1">
            <a:avLst/>
          </a:prstGeom>
          <a:noFill/>
          <a:ln cap="flat" cmpd="sng" w="19050">
            <a:solidFill>
              <a:schemeClr val="lt2"/>
            </a:solidFill>
            <a:prstDash val="solid"/>
            <a:round/>
            <a:headEnd len="sm" w="sm" type="none"/>
            <a:tailEnd len="sm" w="sm" type="none"/>
          </a:ln>
        </p:spPr>
      </p:cxnSp>
      <p:cxnSp>
        <p:nvCxnSpPr>
          <p:cNvPr id="158" name="Google Shape;158;p11"/>
          <p:cNvCxnSpPr/>
          <p:nvPr/>
        </p:nvCxnSpPr>
        <p:spPr>
          <a:xfrm>
            <a:off x="7038769" y="3226963"/>
            <a:ext cx="630936" cy="0"/>
          </a:xfrm>
          <a:prstGeom prst="straightConnector1">
            <a:avLst/>
          </a:prstGeom>
          <a:noFill/>
          <a:ln cap="flat" cmpd="sng" w="19050">
            <a:solidFill>
              <a:schemeClr val="dk2"/>
            </a:solidFill>
            <a:prstDash val="solid"/>
            <a:round/>
            <a:headEnd len="sm" w="sm" type="none"/>
            <a:tailEnd len="sm" w="sm" type="none"/>
          </a:ln>
        </p:spPr>
      </p:cxnSp>
      <p:sp>
        <p:nvSpPr>
          <p:cNvPr id="159" name="Google Shape;159;p11"/>
          <p:cNvSpPr txBox="1"/>
          <p:nvPr>
            <p:ph idx="2" type="body"/>
          </p:nvPr>
        </p:nvSpPr>
        <p:spPr>
          <a:xfrm>
            <a:off x="6911271" y="3386142"/>
            <a:ext cx="4783069" cy="2773258"/>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dk2"/>
              </a:buClr>
              <a:buSzPts val="1600"/>
              <a:buFont typeface="Arial"/>
              <a:buChar char="•"/>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ntent with Caption">
  <p:cSld name="6_Content with Caption">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12"/>
          <p:cNvSpPr/>
          <p:nvPr/>
        </p:nvSpPr>
        <p:spPr>
          <a:xfrm>
            <a:off x="6096000" y="0"/>
            <a:ext cx="6096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62" name="Google Shape;162;p12"/>
          <p:cNvSpPr txBox="1"/>
          <p:nvPr>
            <p:ph type="title"/>
          </p:nvPr>
        </p:nvSpPr>
        <p:spPr>
          <a:xfrm>
            <a:off x="1527519" y="630859"/>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1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1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66" name="Google Shape;166;p12"/>
          <p:cNvSpPr/>
          <p:nvPr/>
        </p:nvSpPr>
        <p:spPr>
          <a:xfrm>
            <a:off x="1285167" y="871728"/>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67" name="Google Shape;167;p12"/>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168" name="Google Shape;168;p12"/>
          <p:cNvSpPr txBox="1"/>
          <p:nvPr>
            <p:ph idx="1"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9" name="Google Shape;169;p12"/>
          <p:cNvCxnSpPr/>
          <p:nvPr/>
        </p:nvCxnSpPr>
        <p:spPr>
          <a:xfrm>
            <a:off x="0" y="6168360"/>
            <a:ext cx="1764792" cy="0"/>
          </a:xfrm>
          <a:prstGeom prst="straightConnector1">
            <a:avLst/>
          </a:prstGeom>
          <a:noFill/>
          <a:ln cap="flat" cmpd="sng" w="19050">
            <a:solidFill>
              <a:schemeClr val="accent1"/>
            </a:solidFill>
            <a:prstDash val="solid"/>
            <a:round/>
            <a:headEnd len="sm" w="sm" type="none"/>
            <a:tailEnd len="sm" w="sm" type="none"/>
          </a:ln>
        </p:spPr>
      </p:cxnSp>
      <p:cxnSp>
        <p:nvCxnSpPr>
          <p:cNvPr id="170" name="Google Shape;170;p12"/>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171" name="Google Shape;171;p12"/>
          <p:cNvSpPr txBox="1"/>
          <p:nvPr>
            <p:ph idx="2" type="body"/>
          </p:nvPr>
        </p:nvSpPr>
        <p:spPr>
          <a:xfrm>
            <a:off x="1555329" y="2413622"/>
            <a:ext cx="4540672" cy="3745778"/>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Font typeface="Arial"/>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2" name="Google Shape;172;p12"/>
          <p:cNvSpPr txBox="1"/>
          <p:nvPr>
            <p:ph idx="3" type="body"/>
          </p:nvPr>
        </p:nvSpPr>
        <p:spPr>
          <a:xfrm>
            <a:off x="6911272" y="1414759"/>
            <a:ext cx="4783083"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73" name="Google Shape;173;p12"/>
          <p:cNvSpPr txBox="1"/>
          <p:nvPr>
            <p:ph idx="4" type="body"/>
          </p:nvPr>
        </p:nvSpPr>
        <p:spPr>
          <a:xfrm>
            <a:off x="6911272" y="2528891"/>
            <a:ext cx="4783083" cy="3630507"/>
          </a:xfrm>
          <a:prstGeom prst="rect">
            <a:avLst/>
          </a:prstGeom>
          <a:noFill/>
          <a:ln>
            <a:noFill/>
          </a:ln>
        </p:spPr>
        <p:txBody>
          <a:bodyPr anchorCtr="0" anchor="t" bIns="45700" lIns="45700" spcFirstLastPara="1" rIns="45700" wrap="square" tIns="45700">
            <a:normAutofit/>
          </a:bodyPr>
          <a:lstStyle>
            <a:lvl1pPr indent="-330200" lvl="0" marL="457200" algn="l">
              <a:lnSpc>
                <a:spcPct val="90000"/>
              </a:lnSpc>
              <a:spcBef>
                <a:spcPts val="1200"/>
              </a:spcBef>
              <a:spcAft>
                <a:spcPts val="0"/>
              </a:spcAft>
              <a:buSzPts val="1600"/>
              <a:buChar char=" "/>
              <a:defRPr i="0" sz="1600">
                <a:solidFill>
                  <a:schemeClr val="lt1"/>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74" name="Google Shape;174;p12"/>
          <p:cNvCxnSpPr/>
          <p:nvPr/>
        </p:nvCxnSpPr>
        <p:spPr>
          <a:xfrm>
            <a:off x="1695391" y="2180360"/>
            <a:ext cx="630936" cy="0"/>
          </a:xfrm>
          <a:prstGeom prst="straightConnector1">
            <a:avLst/>
          </a:prstGeom>
          <a:noFill/>
          <a:ln cap="flat" cmpd="sng" w="19050">
            <a:solidFill>
              <a:schemeClr val="lt2"/>
            </a:solidFill>
            <a:prstDash val="solid"/>
            <a:round/>
            <a:headEnd len="sm" w="sm" type="none"/>
            <a:tailEnd len="sm" w="sm" type="none"/>
          </a:ln>
        </p:spPr>
      </p:cxnSp>
      <p:cxnSp>
        <p:nvCxnSpPr>
          <p:cNvPr id="175" name="Google Shape;175;p12"/>
          <p:cNvCxnSpPr/>
          <p:nvPr/>
        </p:nvCxnSpPr>
        <p:spPr>
          <a:xfrm>
            <a:off x="7038769" y="2369713"/>
            <a:ext cx="630936"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hank You Slide" showMasterSp="0">
  <p:cSld name="2_Thank You Slide">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13"/>
          <p:cNvSpPr/>
          <p:nvPr/>
        </p:nvSpPr>
        <p:spPr>
          <a:xfrm>
            <a:off x="0" y="4700332"/>
            <a:ext cx="12192000" cy="2157600"/>
          </a:xfrm>
          <a:prstGeom prst="rect">
            <a:avLst/>
          </a:prstGeom>
          <a:solidFill>
            <a:srgbClr val="679C54">
              <a:alpha val="4588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Twentieth Century"/>
              <a:buNone/>
            </a:pPr>
            <a:r>
              <a:t/>
            </a:r>
            <a:endParaRPr b="0" i="0" sz="1867" u="none" cap="none" strike="noStrike">
              <a:solidFill>
                <a:schemeClr val="lt1"/>
              </a:solidFill>
              <a:latin typeface="Twentieth Century"/>
              <a:ea typeface="Twentieth Century"/>
              <a:cs typeface="Twentieth Century"/>
              <a:sym typeface="Twentieth Century"/>
            </a:endParaRPr>
          </a:p>
        </p:txBody>
      </p:sp>
      <p:sp>
        <p:nvSpPr>
          <p:cNvPr id="178" name="Google Shape;178;p13"/>
          <p:cNvSpPr txBox="1"/>
          <p:nvPr>
            <p:ph type="ctrTitle"/>
          </p:nvPr>
        </p:nvSpPr>
        <p:spPr>
          <a:xfrm>
            <a:off x="1812757" y="4700332"/>
            <a:ext cx="8807200" cy="916000"/>
          </a:xfrm>
          <a:prstGeom prst="rect">
            <a:avLst/>
          </a:prstGeom>
          <a:noFill/>
          <a:ln>
            <a:noFill/>
          </a:ln>
        </p:spPr>
        <p:txBody>
          <a:bodyPr anchorCtr="0" anchor="b" bIns="34275" lIns="68575" spcFirstLastPara="1" rIns="68575" wrap="square" tIns="34275">
            <a:normAutofit/>
          </a:bodyPr>
          <a:lstStyle>
            <a:lvl1pPr lvl="0" algn="l">
              <a:lnSpc>
                <a:spcPct val="80000"/>
              </a:lnSpc>
              <a:spcBef>
                <a:spcPts val="0"/>
              </a:spcBef>
              <a:spcAft>
                <a:spcPts val="0"/>
              </a:spcAft>
              <a:buClr>
                <a:schemeClr val="lt1"/>
              </a:buClr>
              <a:buSzPts val="4100"/>
              <a:buFont typeface="Twentieth Century"/>
              <a:buNone/>
              <a:defRPr b="1" sz="5467">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9" name="Google Shape;179;p13"/>
          <p:cNvSpPr txBox="1"/>
          <p:nvPr>
            <p:ph idx="1" type="subTitle"/>
          </p:nvPr>
        </p:nvSpPr>
        <p:spPr>
          <a:xfrm>
            <a:off x="1812757" y="5963075"/>
            <a:ext cx="9144000" cy="602000"/>
          </a:xfrm>
          <a:prstGeom prst="rect">
            <a:avLst/>
          </a:prstGeom>
          <a:noFill/>
          <a:ln>
            <a:noFill/>
          </a:ln>
        </p:spPr>
        <p:txBody>
          <a:bodyPr anchorCtr="0" anchor="t" bIns="34275" lIns="34275" spcFirstLastPara="1" rIns="34275" wrap="square" tIns="34275">
            <a:normAutofit/>
          </a:bodyPr>
          <a:lstStyle>
            <a:lvl1pPr lvl="0" algn="l">
              <a:lnSpc>
                <a:spcPct val="90000"/>
              </a:lnSpc>
              <a:spcBef>
                <a:spcPts val="1200"/>
              </a:spcBef>
              <a:spcAft>
                <a:spcPts val="0"/>
              </a:spcAft>
              <a:buSzPts val="2300"/>
              <a:buNone/>
              <a:defRPr b="1" i="0" sz="3067">
                <a:solidFill>
                  <a:schemeClr val="lt1"/>
                </a:solidFill>
              </a:defRPr>
            </a:lvl1pPr>
            <a:lvl2pPr lvl="1" algn="ctr">
              <a:lnSpc>
                <a:spcPct val="90000"/>
              </a:lnSpc>
              <a:spcBef>
                <a:spcPts val="267"/>
              </a:spcBef>
              <a:spcAft>
                <a:spcPts val="0"/>
              </a:spcAft>
              <a:buSzPts val="1500"/>
              <a:buNone/>
              <a:defRPr sz="2000"/>
            </a:lvl2pPr>
            <a:lvl3pPr lvl="2" algn="ctr">
              <a:lnSpc>
                <a:spcPct val="90000"/>
              </a:lnSpc>
              <a:spcBef>
                <a:spcPts val="400"/>
              </a:spcBef>
              <a:spcAft>
                <a:spcPts val="0"/>
              </a:spcAft>
              <a:buSzPts val="1400"/>
              <a:buNone/>
              <a:defRPr sz="1867"/>
            </a:lvl3pPr>
            <a:lvl4pPr lvl="3" algn="ctr">
              <a:lnSpc>
                <a:spcPct val="90000"/>
              </a:lnSpc>
              <a:spcBef>
                <a:spcPts val="400"/>
              </a:spcBef>
              <a:spcAft>
                <a:spcPts val="0"/>
              </a:spcAft>
              <a:buSzPts val="1200"/>
              <a:buNone/>
              <a:defRPr sz="1600"/>
            </a:lvl4pPr>
            <a:lvl5pPr lvl="4" algn="ctr">
              <a:lnSpc>
                <a:spcPct val="90000"/>
              </a:lnSpc>
              <a:spcBef>
                <a:spcPts val="400"/>
              </a:spcBef>
              <a:spcAft>
                <a:spcPts val="0"/>
              </a:spcAft>
              <a:buSzPts val="1200"/>
              <a:buNone/>
              <a:defRPr sz="1600"/>
            </a:lvl5pPr>
            <a:lvl6pPr lvl="5" algn="ctr">
              <a:lnSpc>
                <a:spcPct val="90000"/>
              </a:lnSpc>
              <a:spcBef>
                <a:spcPts val="400"/>
              </a:spcBef>
              <a:spcAft>
                <a:spcPts val="0"/>
              </a:spcAft>
              <a:buSzPts val="1200"/>
              <a:buNone/>
              <a:defRPr sz="1600"/>
            </a:lvl6pPr>
            <a:lvl7pPr lvl="6" algn="ctr">
              <a:lnSpc>
                <a:spcPct val="90000"/>
              </a:lnSpc>
              <a:spcBef>
                <a:spcPts val="400"/>
              </a:spcBef>
              <a:spcAft>
                <a:spcPts val="0"/>
              </a:spcAft>
              <a:buSzPts val="1200"/>
              <a:buNone/>
              <a:defRPr sz="1600"/>
            </a:lvl7pPr>
            <a:lvl8pPr lvl="7" algn="ctr">
              <a:lnSpc>
                <a:spcPct val="90000"/>
              </a:lnSpc>
              <a:spcBef>
                <a:spcPts val="400"/>
              </a:spcBef>
              <a:spcAft>
                <a:spcPts val="0"/>
              </a:spcAft>
              <a:buSzPts val="1200"/>
              <a:buNone/>
              <a:defRPr sz="1600"/>
            </a:lvl8pPr>
            <a:lvl9pPr lvl="8" algn="ctr">
              <a:lnSpc>
                <a:spcPct val="90000"/>
              </a:lnSpc>
              <a:spcBef>
                <a:spcPts val="400"/>
              </a:spcBef>
              <a:spcAft>
                <a:spcPts val="400"/>
              </a:spcAft>
              <a:buSzPts val="1200"/>
              <a:buNone/>
              <a:defRPr sz="1600"/>
            </a:lvl9pPr>
          </a:lstStyle>
          <a:p/>
        </p:txBody>
      </p:sp>
      <p:sp>
        <p:nvSpPr>
          <p:cNvPr id="180" name="Google Shape;180;p13"/>
          <p:cNvSpPr/>
          <p:nvPr/>
        </p:nvSpPr>
        <p:spPr>
          <a:xfrm>
            <a:off x="1379621" y="4878000"/>
            <a:ext cx="144000" cy="19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Twentieth Century"/>
              <a:buNone/>
            </a:pPr>
            <a:r>
              <a:t/>
            </a:r>
            <a:endParaRPr b="0" i="0" sz="1867" u="none" cap="none" strike="noStrike">
              <a:solidFill>
                <a:schemeClr val="lt1"/>
              </a:solidFill>
              <a:latin typeface="Twentieth Century"/>
              <a:ea typeface="Twentieth Century"/>
              <a:cs typeface="Twentieth Century"/>
              <a:sym typeface="Twentieth Century"/>
            </a:endParaRPr>
          </a:p>
        </p:txBody>
      </p:sp>
      <p:cxnSp>
        <p:nvCxnSpPr>
          <p:cNvPr id="181" name="Google Shape;181;p13"/>
          <p:cNvCxnSpPr/>
          <p:nvPr/>
        </p:nvCxnSpPr>
        <p:spPr>
          <a:xfrm>
            <a:off x="1957137" y="5808027"/>
            <a:ext cx="930400" cy="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p14"/>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84" name="Google Shape;184;p14"/>
          <p:cNvSpPr txBox="1"/>
          <p:nvPr>
            <p:ph type="title"/>
          </p:nvPr>
        </p:nvSpPr>
        <p:spPr>
          <a:xfrm>
            <a:off x="928800" y="724195"/>
            <a:ext cx="10515600"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4"/>
          <p:cNvSpPr txBox="1"/>
          <p:nvPr>
            <p:ph idx="1" type="body"/>
          </p:nvPr>
        </p:nvSpPr>
        <p:spPr>
          <a:xfrm>
            <a:off x="928800" y="2272009"/>
            <a:ext cx="5157787"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86" name="Google Shape;186;p14"/>
          <p:cNvSpPr txBox="1"/>
          <p:nvPr>
            <p:ph idx="2" type="body"/>
          </p:nvPr>
        </p:nvSpPr>
        <p:spPr>
          <a:xfrm>
            <a:off x="928800" y="3386142"/>
            <a:ext cx="5157787" cy="2773258"/>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dk2"/>
              </a:buClr>
              <a:buSzPts val="1600"/>
              <a:buFont typeface="Arial"/>
              <a:buChar char="•"/>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7" name="Google Shape;187;p14"/>
          <p:cNvSpPr txBox="1"/>
          <p:nvPr>
            <p:ph idx="3" type="body"/>
          </p:nvPr>
        </p:nvSpPr>
        <p:spPr>
          <a:xfrm>
            <a:off x="6284744" y="2272009"/>
            <a:ext cx="5183188"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88" name="Google Shape;188;p1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91" name="Google Shape;191;p14"/>
          <p:cNvSpPr/>
          <p:nvPr/>
        </p:nvSpPr>
        <p:spPr>
          <a:xfrm>
            <a:off x="687289" y="0"/>
            <a:ext cx="72000" cy="182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92" name="Google Shape;192;p14"/>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193" name="Google Shape;193;p14"/>
          <p:cNvSpPr txBox="1"/>
          <p:nvPr>
            <p:ph idx="4"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94" name="Google Shape;194;p14"/>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195" name="Google Shape;195;p14"/>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cxnSp>
        <p:nvCxnSpPr>
          <p:cNvPr id="196" name="Google Shape;196;p14"/>
          <p:cNvCxnSpPr/>
          <p:nvPr/>
        </p:nvCxnSpPr>
        <p:spPr>
          <a:xfrm>
            <a:off x="1068863" y="3226963"/>
            <a:ext cx="630936" cy="0"/>
          </a:xfrm>
          <a:prstGeom prst="straightConnector1">
            <a:avLst/>
          </a:prstGeom>
          <a:noFill/>
          <a:ln cap="flat" cmpd="sng" w="19050">
            <a:solidFill>
              <a:schemeClr val="dk2"/>
            </a:solidFill>
            <a:prstDash val="solid"/>
            <a:round/>
            <a:headEnd len="sm" w="sm" type="none"/>
            <a:tailEnd len="sm" w="sm" type="none"/>
          </a:ln>
        </p:spPr>
      </p:cxnSp>
      <p:cxnSp>
        <p:nvCxnSpPr>
          <p:cNvPr id="197" name="Google Shape;197;p14"/>
          <p:cNvCxnSpPr/>
          <p:nvPr/>
        </p:nvCxnSpPr>
        <p:spPr>
          <a:xfrm>
            <a:off x="6412241" y="3226963"/>
            <a:ext cx="630936" cy="0"/>
          </a:xfrm>
          <a:prstGeom prst="straightConnector1">
            <a:avLst/>
          </a:prstGeom>
          <a:noFill/>
          <a:ln cap="flat" cmpd="sng" w="19050">
            <a:solidFill>
              <a:schemeClr val="dk2"/>
            </a:solidFill>
            <a:prstDash val="solid"/>
            <a:round/>
            <a:headEnd len="sm" w="sm" type="none"/>
            <a:tailEnd len="sm" w="sm" type="none"/>
          </a:ln>
        </p:spPr>
      </p:cxnSp>
      <p:sp>
        <p:nvSpPr>
          <p:cNvPr id="198" name="Google Shape;198;p14"/>
          <p:cNvSpPr txBox="1"/>
          <p:nvPr>
            <p:ph idx="5" type="body"/>
          </p:nvPr>
        </p:nvSpPr>
        <p:spPr>
          <a:xfrm>
            <a:off x="6310145" y="3386142"/>
            <a:ext cx="5157787" cy="2773258"/>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dk2"/>
              </a:buClr>
              <a:buSzPts val="1600"/>
              <a:buFont typeface="Arial"/>
              <a:buChar char="•"/>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199" name="Shape 199"/>
        <p:cNvGrpSpPr/>
        <p:nvPr/>
      </p:nvGrpSpPr>
      <p:grpSpPr>
        <a:xfrm>
          <a:off x="0" y="0"/>
          <a:ext cx="0" cy="0"/>
          <a:chOff x="0" y="0"/>
          <a:chExt cx="0" cy="0"/>
        </a:xfrm>
      </p:grpSpPr>
      <p:sp>
        <p:nvSpPr>
          <p:cNvPr id="200" name="Google Shape;200;p15"/>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01" name="Google Shape;201;p15"/>
          <p:cNvSpPr txBox="1"/>
          <p:nvPr>
            <p:ph type="ctrTitle"/>
          </p:nvPr>
        </p:nvSpPr>
        <p:spPr>
          <a:xfrm>
            <a:off x="1812758" y="318288"/>
            <a:ext cx="8807116" cy="2387600"/>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5500"/>
              <a:buFont typeface="Twentieth Century"/>
              <a:buNone/>
              <a:defRPr b="1"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15"/>
          <p:cNvSpPr txBox="1"/>
          <p:nvPr>
            <p:ph idx="1" type="subTitle"/>
          </p:nvPr>
        </p:nvSpPr>
        <p:spPr>
          <a:xfrm>
            <a:off x="1812758" y="3052756"/>
            <a:ext cx="9144000" cy="1397991"/>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203" name="Google Shape;203;p1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1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1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06" name="Google Shape;206;p15"/>
          <p:cNvSpPr/>
          <p:nvPr/>
        </p:nvSpPr>
        <p:spPr>
          <a:xfrm>
            <a:off x="1379621" y="0"/>
            <a:ext cx="144000" cy="248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07" name="Google Shape;207;p15"/>
          <p:cNvCxnSpPr/>
          <p:nvPr/>
        </p:nvCxnSpPr>
        <p:spPr>
          <a:xfrm>
            <a:off x="1957137" y="2897709"/>
            <a:ext cx="930442" cy="0"/>
          </a:xfrm>
          <a:prstGeom prst="straightConnector1">
            <a:avLst/>
          </a:prstGeom>
          <a:noFill/>
          <a:ln cap="flat" cmpd="sng" w="25400">
            <a:solidFill>
              <a:schemeClr val="dk2"/>
            </a:solidFill>
            <a:prstDash val="solid"/>
            <a:round/>
            <a:headEnd len="sm" w="sm" type="none"/>
            <a:tailEnd len="sm" w="sm" type="none"/>
          </a:ln>
        </p:spPr>
      </p:cxnSp>
      <p:cxnSp>
        <p:nvCxnSpPr>
          <p:cNvPr id="208" name="Google Shape;208;p15"/>
          <p:cNvCxnSpPr/>
          <p:nvPr/>
        </p:nvCxnSpPr>
        <p:spPr>
          <a:xfrm rot="-5400000">
            <a:off x="10391274" y="6172200"/>
            <a:ext cx="1371600" cy="0"/>
          </a:xfrm>
          <a:prstGeom prst="straightConnector1">
            <a:avLst/>
          </a:prstGeom>
          <a:noFill/>
          <a:ln cap="flat" cmpd="sng" w="25400">
            <a:solidFill>
              <a:schemeClr val="dk2"/>
            </a:solidFill>
            <a:prstDash val="solid"/>
            <a:round/>
            <a:headEnd len="sm" w="sm" type="none"/>
            <a:tailEnd len="sm" w="sm" type="none"/>
          </a:ln>
        </p:spPr>
      </p:cxnSp>
      <p:sp>
        <p:nvSpPr>
          <p:cNvPr id="209" name="Google Shape;209;p15"/>
          <p:cNvSpPr txBox="1"/>
          <p:nvPr>
            <p:ph idx="2" type="body"/>
          </p:nvPr>
        </p:nvSpPr>
        <p:spPr>
          <a:xfrm>
            <a:off x="9416048" y="5396630"/>
            <a:ext cx="1460500" cy="481013"/>
          </a:xfrm>
          <a:prstGeom prst="rect">
            <a:avLst/>
          </a:prstGeom>
          <a:noFill/>
          <a:ln>
            <a:noFill/>
          </a:ln>
        </p:spPr>
        <p:txBody>
          <a:bodyPr anchorCtr="0" anchor="t" bIns="45700" lIns="45700" spcFirstLastPara="1" rIns="45700" wrap="square" tIns="45700">
            <a:normAutofit/>
          </a:bodyPr>
          <a:lstStyle>
            <a:lvl1pPr indent="-228600" lvl="0" marL="457200" algn="r">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bg>
      <p:bgPr>
        <a:blipFill>
          <a:blip r:embed="rId2">
            <a:alphaModFix/>
          </a:blip>
          <a:stretch>
            <a:fillRect/>
          </a:stretch>
        </a:blipFill>
      </p:bgPr>
    </p:bg>
    <p:spTree>
      <p:nvGrpSpPr>
        <p:cNvPr id="210" name="Shape 210"/>
        <p:cNvGrpSpPr/>
        <p:nvPr/>
      </p:nvGrpSpPr>
      <p:grpSpPr>
        <a:xfrm>
          <a:off x="0" y="0"/>
          <a:ext cx="0" cy="0"/>
          <a:chOff x="0" y="0"/>
          <a:chExt cx="0" cy="0"/>
        </a:xfrm>
      </p:grpSpPr>
      <p:sp>
        <p:nvSpPr>
          <p:cNvPr id="211" name="Google Shape;211;p16"/>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12" name="Google Shape;212;p16"/>
          <p:cNvSpPr txBox="1"/>
          <p:nvPr>
            <p:ph type="ctrTitle"/>
          </p:nvPr>
        </p:nvSpPr>
        <p:spPr>
          <a:xfrm>
            <a:off x="1812758" y="2522758"/>
            <a:ext cx="8807116" cy="2387600"/>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5500"/>
              <a:buFont typeface="Twentieth Century"/>
              <a:buNone/>
              <a:defRPr b="1"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16"/>
          <p:cNvSpPr txBox="1"/>
          <p:nvPr>
            <p:ph idx="1" type="subTitle"/>
          </p:nvPr>
        </p:nvSpPr>
        <p:spPr>
          <a:xfrm>
            <a:off x="1812758" y="5257226"/>
            <a:ext cx="9144000" cy="1397991"/>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214" name="Google Shape;214;p1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1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1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17" name="Google Shape;217;p16"/>
          <p:cNvSpPr/>
          <p:nvPr/>
        </p:nvSpPr>
        <p:spPr>
          <a:xfrm>
            <a:off x="1379621" y="3438000"/>
            <a:ext cx="144000" cy="342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18" name="Google Shape;218;p16"/>
          <p:cNvCxnSpPr/>
          <p:nvPr/>
        </p:nvCxnSpPr>
        <p:spPr>
          <a:xfrm>
            <a:off x="1957137" y="5102179"/>
            <a:ext cx="930442" cy="0"/>
          </a:xfrm>
          <a:prstGeom prst="straightConnector1">
            <a:avLst/>
          </a:prstGeom>
          <a:noFill/>
          <a:ln cap="flat" cmpd="sng" w="25400">
            <a:solidFill>
              <a:schemeClr val="dk2"/>
            </a:solidFill>
            <a:prstDash val="solid"/>
            <a:round/>
            <a:headEnd len="sm" w="sm" type="none"/>
            <a:tailEnd len="sm" w="sm" type="none"/>
          </a:ln>
        </p:spPr>
      </p:cxnSp>
      <p:cxnSp>
        <p:nvCxnSpPr>
          <p:cNvPr id="219" name="Google Shape;219;p16"/>
          <p:cNvCxnSpPr/>
          <p:nvPr/>
        </p:nvCxnSpPr>
        <p:spPr>
          <a:xfrm rot="-5400000">
            <a:off x="10391274" y="685801"/>
            <a:ext cx="1371600" cy="0"/>
          </a:xfrm>
          <a:prstGeom prst="straightConnector1">
            <a:avLst/>
          </a:prstGeom>
          <a:noFill/>
          <a:ln cap="flat" cmpd="sng" w="25400">
            <a:solidFill>
              <a:schemeClr val="dk2"/>
            </a:solidFill>
            <a:prstDash val="solid"/>
            <a:round/>
            <a:headEnd len="sm" w="sm" type="none"/>
            <a:tailEnd len="sm" w="sm" type="none"/>
          </a:ln>
        </p:spPr>
      </p:cxnSp>
      <p:sp>
        <p:nvSpPr>
          <p:cNvPr id="220" name="Google Shape;220;p16"/>
          <p:cNvSpPr txBox="1"/>
          <p:nvPr>
            <p:ph idx="2" type="body"/>
          </p:nvPr>
        </p:nvSpPr>
        <p:spPr>
          <a:xfrm>
            <a:off x="9416048" y="1015979"/>
            <a:ext cx="1460500" cy="481013"/>
          </a:xfrm>
          <a:prstGeom prst="rect">
            <a:avLst/>
          </a:prstGeom>
          <a:noFill/>
          <a:ln>
            <a:noFill/>
          </a:ln>
        </p:spPr>
        <p:txBody>
          <a:bodyPr anchorCtr="0" anchor="t" bIns="45700" lIns="45700" spcFirstLastPara="1" rIns="45700" wrap="square" tIns="45700">
            <a:normAutofit/>
          </a:bodyPr>
          <a:lstStyle>
            <a:lvl1pPr indent="-228600" lvl="0" marL="457200" algn="r">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bg>
      <p:bgPr>
        <a:blipFill>
          <a:blip r:embed="rId2">
            <a:alphaModFix/>
          </a:blip>
          <a:stretch>
            <a:fillRect/>
          </a:stretch>
        </a:blipFill>
      </p:bgPr>
    </p:bg>
    <p:spTree>
      <p:nvGrpSpPr>
        <p:cNvPr id="221" name="Shape 221"/>
        <p:cNvGrpSpPr/>
        <p:nvPr/>
      </p:nvGrpSpPr>
      <p:grpSpPr>
        <a:xfrm>
          <a:off x="0" y="0"/>
          <a:ext cx="0" cy="0"/>
          <a:chOff x="0" y="0"/>
          <a:chExt cx="0" cy="0"/>
        </a:xfrm>
      </p:grpSpPr>
      <p:sp>
        <p:nvSpPr>
          <p:cNvPr id="222" name="Google Shape;222;p17"/>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23" name="Google Shape;223;p17"/>
          <p:cNvSpPr txBox="1"/>
          <p:nvPr>
            <p:ph type="ctrTitle"/>
          </p:nvPr>
        </p:nvSpPr>
        <p:spPr>
          <a:xfrm>
            <a:off x="1812758" y="2413986"/>
            <a:ext cx="7107331" cy="1838643"/>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5500"/>
              <a:buFont typeface="Twentieth Century"/>
              <a:buNone/>
              <a:defRPr b="1"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17"/>
          <p:cNvSpPr txBox="1"/>
          <p:nvPr>
            <p:ph idx="1" type="subTitle"/>
          </p:nvPr>
        </p:nvSpPr>
        <p:spPr>
          <a:xfrm>
            <a:off x="1812758" y="4599498"/>
            <a:ext cx="7107331" cy="966857"/>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225" name="Google Shape;225;p1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1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1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28" name="Google Shape;228;p17"/>
          <p:cNvSpPr/>
          <p:nvPr/>
        </p:nvSpPr>
        <p:spPr>
          <a:xfrm>
            <a:off x="1379621" y="2740862"/>
            <a:ext cx="144000" cy="1289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29" name="Google Shape;229;p17"/>
          <p:cNvCxnSpPr/>
          <p:nvPr/>
        </p:nvCxnSpPr>
        <p:spPr>
          <a:xfrm>
            <a:off x="1957137" y="4444451"/>
            <a:ext cx="930442" cy="0"/>
          </a:xfrm>
          <a:prstGeom prst="straightConnector1">
            <a:avLst/>
          </a:prstGeom>
          <a:noFill/>
          <a:ln cap="flat" cmpd="sng" w="25400">
            <a:solidFill>
              <a:schemeClr val="dk2"/>
            </a:solidFill>
            <a:prstDash val="solid"/>
            <a:round/>
            <a:headEnd len="sm" w="sm" type="none"/>
            <a:tailEnd len="sm" w="sm" type="none"/>
          </a:ln>
        </p:spPr>
      </p:cxnSp>
      <p:cxnSp>
        <p:nvCxnSpPr>
          <p:cNvPr id="230" name="Google Shape;230;p17"/>
          <p:cNvCxnSpPr/>
          <p:nvPr/>
        </p:nvCxnSpPr>
        <p:spPr>
          <a:xfrm rot="10800000">
            <a:off x="11077074" y="5622756"/>
            <a:ext cx="0" cy="984222"/>
          </a:xfrm>
          <a:prstGeom prst="straightConnector1">
            <a:avLst/>
          </a:prstGeom>
          <a:noFill/>
          <a:ln cap="flat" cmpd="sng" w="25400">
            <a:solidFill>
              <a:schemeClr val="dk2"/>
            </a:solidFill>
            <a:prstDash val="solid"/>
            <a:round/>
            <a:headEnd len="sm" w="sm" type="none"/>
            <a:tailEnd len="sm" w="sm" type="none"/>
          </a:ln>
        </p:spPr>
      </p:cxnSp>
      <p:sp>
        <p:nvSpPr>
          <p:cNvPr id="231" name="Google Shape;231;p17"/>
          <p:cNvSpPr txBox="1"/>
          <p:nvPr>
            <p:ph idx="2" type="body"/>
          </p:nvPr>
        </p:nvSpPr>
        <p:spPr>
          <a:xfrm>
            <a:off x="9416048" y="5532986"/>
            <a:ext cx="1460500" cy="481013"/>
          </a:xfrm>
          <a:prstGeom prst="rect">
            <a:avLst/>
          </a:prstGeom>
          <a:noFill/>
          <a:ln>
            <a:noFill/>
          </a:ln>
        </p:spPr>
        <p:txBody>
          <a:bodyPr anchorCtr="0" anchor="t" bIns="45700" lIns="45700" spcFirstLastPara="1" rIns="45700" wrap="square" tIns="45700">
            <a:normAutofit/>
          </a:bodyPr>
          <a:lstStyle>
            <a:lvl1pPr indent="-228600" lvl="0" marL="457200" algn="r">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18"/>
          <p:cNvSpPr/>
          <p:nvPr/>
        </p:nvSpPr>
        <p:spPr>
          <a:xfrm>
            <a:off x="0" y="-1"/>
            <a:ext cx="12192000" cy="4464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34" name="Google Shape;234;p18"/>
          <p:cNvSpPr txBox="1"/>
          <p:nvPr>
            <p:ph type="ctrTitle"/>
          </p:nvPr>
        </p:nvSpPr>
        <p:spPr>
          <a:xfrm>
            <a:off x="1812758" y="4785756"/>
            <a:ext cx="8807116" cy="915873"/>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2"/>
              </a:buClr>
              <a:buSzPts val="5500"/>
              <a:buFont typeface="Twentieth Century"/>
              <a:buNone/>
              <a:defRPr b="1" sz="55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18"/>
          <p:cNvSpPr txBox="1"/>
          <p:nvPr>
            <p:ph idx="1" type="subTitle"/>
          </p:nvPr>
        </p:nvSpPr>
        <p:spPr>
          <a:xfrm>
            <a:off x="1812758" y="6050473"/>
            <a:ext cx="9144000" cy="601840"/>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accent1"/>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236" name="Google Shape;236;p1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1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1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39" name="Google Shape;239;p18"/>
          <p:cNvSpPr/>
          <p:nvPr/>
        </p:nvSpPr>
        <p:spPr>
          <a:xfrm>
            <a:off x="1379621" y="4950000"/>
            <a:ext cx="144000" cy="190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40" name="Google Shape;240;p18"/>
          <p:cNvCxnSpPr/>
          <p:nvPr/>
        </p:nvCxnSpPr>
        <p:spPr>
          <a:xfrm>
            <a:off x="1957137" y="5882423"/>
            <a:ext cx="930442" cy="0"/>
          </a:xfrm>
          <a:prstGeom prst="straightConnector1">
            <a:avLst/>
          </a:prstGeom>
          <a:noFill/>
          <a:ln cap="flat" cmpd="sng" w="25400">
            <a:solidFill>
              <a:schemeClr val="accent1"/>
            </a:solidFill>
            <a:prstDash val="solid"/>
            <a:round/>
            <a:headEnd len="sm" w="sm" type="none"/>
            <a:tailEnd len="sm" w="sm" type="none"/>
          </a:ln>
        </p:spPr>
      </p:cxnSp>
      <p:cxnSp>
        <p:nvCxnSpPr>
          <p:cNvPr id="241" name="Google Shape;241;p18"/>
          <p:cNvCxnSpPr/>
          <p:nvPr/>
        </p:nvCxnSpPr>
        <p:spPr>
          <a:xfrm rot="10800000">
            <a:off x="10820400" y="870003"/>
            <a:ext cx="1371600" cy="0"/>
          </a:xfrm>
          <a:prstGeom prst="straightConnector1">
            <a:avLst/>
          </a:prstGeom>
          <a:noFill/>
          <a:ln cap="flat" cmpd="sng" w="25400">
            <a:solidFill>
              <a:schemeClr val="dk2"/>
            </a:solidFill>
            <a:prstDash val="solid"/>
            <a:round/>
            <a:headEnd len="sm" w="sm" type="none"/>
            <a:tailEnd len="sm" w="sm" type="none"/>
          </a:ln>
        </p:spPr>
      </p:cxnSp>
      <p:sp>
        <p:nvSpPr>
          <p:cNvPr id="242" name="Google Shape;242;p18"/>
          <p:cNvSpPr txBox="1"/>
          <p:nvPr>
            <p:ph idx="2" type="body"/>
          </p:nvPr>
        </p:nvSpPr>
        <p:spPr>
          <a:xfrm>
            <a:off x="10668000" y="1005185"/>
            <a:ext cx="1460500" cy="48101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blipFill>
          <a:blip r:embed="rId2">
            <a:alphaModFix/>
          </a:blip>
          <a:stretch>
            <a:fillRect/>
          </a:stretch>
        </a:blipFill>
      </p:bgPr>
    </p:bg>
    <p:spTree>
      <p:nvGrpSpPr>
        <p:cNvPr id="243" name="Shape 243"/>
        <p:cNvGrpSpPr/>
        <p:nvPr/>
      </p:nvGrpSpPr>
      <p:grpSpPr>
        <a:xfrm>
          <a:off x="0" y="0"/>
          <a:ext cx="0" cy="0"/>
          <a:chOff x="0" y="0"/>
          <a:chExt cx="0" cy="0"/>
        </a:xfrm>
      </p:grpSpPr>
      <p:sp>
        <p:nvSpPr>
          <p:cNvPr id="244" name="Google Shape;244;p19"/>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45" name="Google Shape;245;p19"/>
          <p:cNvSpPr txBox="1"/>
          <p:nvPr>
            <p:ph type="title"/>
          </p:nvPr>
        </p:nvSpPr>
        <p:spPr>
          <a:xfrm>
            <a:off x="1527519" y="1443655"/>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19"/>
          <p:cNvSpPr txBox="1"/>
          <p:nvPr>
            <p:ph idx="1" type="body"/>
          </p:nvPr>
        </p:nvSpPr>
        <p:spPr>
          <a:xfrm>
            <a:off x="5871409" y="2588054"/>
            <a:ext cx="5228216" cy="3122935"/>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defRPr>
            </a:lvl1pPr>
            <a:lvl2pPr indent="-228600" lvl="1" marL="914400" algn="l">
              <a:lnSpc>
                <a:spcPct val="90000"/>
              </a:lnSpc>
              <a:spcBef>
                <a:spcPts val="200"/>
              </a:spcBef>
              <a:spcAft>
                <a:spcPts val="0"/>
              </a:spcAft>
              <a:buSzPts val="1800"/>
              <a:buNone/>
              <a:defRPr i="1" sz="1800">
                <a:solidFill>
                  <a:schemeClr val="lt1"/>
                </a:solidFill>
              </a:defRPr>
            </a:lvl2pPr>
            <a:lvl3pPr indent="-228600" lvl="2" marL="1371600" algn="l">
              <a:lnSpc>
                <a:spcPct val="90000"/>
              </a:lnSpc>
              <a:spcBef>
                <a:spcPts val="400"/>
              </a:spcBef>
              <a:spcAft>
                <a:spcPts val="0"/>
              </a:spcAft>
              <a:buSzPts val="1600"/>
              <a:buNone/>
              <a:defRPr i="1" sz="1600">
                <a:solidFill>
                  <a:schemeClr val="lt1"/>
                </a:solidFill>
              </a:defRPr>
            </a:lvl3pPr>
            <a:lvl4pPr indent="-228600" lvl="3" marL="1828800" algn="l">
              <a:lnSpc>
                <a:spcPct val="90000"/>
              </a:lnSpc>
              <a:spcBef>
                <a:spcPts val="400"/>
              </a:spcBef>
              <a:spcAft>
                <a:spcPts val="0"/>
              </a:spcAft>
              <a:buSzPts val="1400"/>
              <a:buNone/>
              <a:defRPr i="1" sz="1400">
                <a:solidFill>
                  <a:schemeClr val="lt1"/>
                </a:solidFill>
              </a:defRPr>
            </a:lvl4pPr>
            <a:lvl5pPr indent="-228600" lvl="4" marL="2286000" algn="l">
              <a:lnSpc>
                <a:spcPct val="90000"/>
              </a:lnSpc>
              <a:spcBef>
                <a:spcPts val="400"/>
              </a:spcBef>
              <a:spcAft>
                <a:spcPts val="0"/>
              </a:spcAft>
              <a:buSzPts val="1400"/>
              <a:buNone/>
              <a:defRPr i="1" sz="14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7" name="Google Shape;247;p1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1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1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50" name="Google Shape;250;p19"/>
          <p:cNvSpPr/>
          <p:nvPr/>
        </p:nvSpPr>
        <p:spPr>
          <a:xfrm>
            <a:off x="1285167" y="1684524"/>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51" name="Google Shape;251;p19"/>
          <p:cNvCxnSpPr/>
          <p:nvPr/>
        </p:nvCxnSpPr>
        <p:spPr>
          <a:xfrm>
            <a:off x="1666741" y="2882481"/>
            <a:ext cx="630936" cy="0"/>
          </a:xfrm>
          <a:prstGeom prst="straightConnector1">
            <a:avLst/>
          </a:prstGeom>
          <a:noFill/>
          <a:ln cap="flat" cmpd="sng" w="19050">
            <a:solidFill>
              <a:schemeClr val="dk2"/>
            </a:solidFill>
            <a:prstDash val="solid"/>
            <a:round/>
            <a:headEnd len="sm" w="sm" type="none"/>
            <a:tailEnd len="sm" w="sm" type="none"/>
          </a:ln>
        </p:spPr>
      </p:cxnSp>
      <p:sp>
        <p:nvSpPr>
          <p:cNvPr id="252" name="Google Shape;252;p19"/>
          <p:cNvSpPr txBox="1"/>
          <p:nvPr>
            <p:ph idx="2" type="subTitle"/>
          </p:nvPr>
        </p:nvSpPr>
        <p:spPr>
          <a:xfrm>
            <a:off x="1527519" y="3023127"/>
            <a:ext cx="4143555" cy="692595"/>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2500"/>
              <a:buNone/>
              <a:defRPr b="1" i="0" sz="25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cxnSp>
        <p:nvCxnSpPr>
          <p:cNvPr id="253" name="Google Shape;253;p19"/>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254" name="Google Shape;254;p19"/>
          <p:cNvSpPr txBox="1"/>
          <p:nvPr>
            <p:ph idx="3"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55" name="Google Shape;255;p19"/>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256" name="Google Shape;256;p19"/>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blipFill>
          <a:blip r:embed="rId2">
            <a:alphaModFix/>
          </a:blip>
          <a:stretch>
            <a:fillRect/>
          </a:stretch>
        </a:blipFill>
      </p:bgPr>
    </p:bg>
    <p:spTree>
      <p:nvGrpSpPr>
        <p:cNvPr id="257" name="Shape 257"/>
        <p:cNvGrpSpPr/>
        <p:nvPr/>
      </p:nvGrpSpPr>
      <p:grpSpPr>
        <a:xfrm>
          <a:off x="0" y="0"/>
          <a:ext cx="0" cy="0"/>
          <a:chOff x="0" y="0"/>
          <a:chExt cx="0" cy="0"/>
        </a:xfrm>
      </p:grpSpPr>
      <p:sp>
        <p:nvSpPr>
          <p:cNvPr id="258" name="Google Shape;258;p20"/>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59" name="Google Shape;259;p20"/>
          <p:cNvSpPr txBox="1"/>
          <p:nvPr>
            <p:ph type="title"/>
          </p:nvPr>
        </p:nvSpPr>
        <p:spPr>
          <a:xfrm>
            <a:off x="928800" y="2316701"/>
            <a:ext cx="10515600" cy="1500187"/>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20"/>
          <p:cNvSpPr txBox="1"/>
          <p:nvPr>
            <p:ph idx="1" type="body"/>
          </p:nvPr>
        </p:nvSpPr>
        <p:spPr>
          <a:xfrm>
            <a:off x="928800" y="4083026"/>
            <a:ext cx="10515600" cy="77032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SzPts val="2500"/>
              <a:buFont typeface="Arial"/>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sz="2000">
                <a:solidFill>
                  <a:srgbClr val="888888"/>
                </a:solidFill>
              </a:defRPr>
            </a:lvl2pPr>
            <a:lvl3pPr indent="-228600" lvl="2" marL="1371600" algn="l">
              <a:lnSpc>
                <a:spcPct val="90000"/>
              </a:lnSpc>
              <a:spcBef>
                <a:spcPts val="400"/>
              </a:spcBef>
              <a:spcAft>
                <a:spcPts val="0"/>
              </a:spcAft>
              <a:buSzPts val="1800"/>
              <a:buNone/>
              <a:defRPr sz="1800">
                <a:solidFill>
                  <a:srgbClr val="888888"/>
                </a:solidFill>
              </a:defRPr>
            </a:lvl3pPr>
            <a:lvl4pPr indent="-228600" lvl="3" marL="1828800" algn="l">
              <a:lnSpc>
                <a:spcPct val="90000"/>
              </a:lnSpc>
              <a:spcBef>
                <a:spcPts val="400"/>
              </a:spcBef>
              <a:spcAft>
                <a:spcPts val="0"/>
              </a:spcAft>
              <a:buSzPts val="1600"/>
              <a:buNone/>
              <a:defRPr sz="1600">
                <a:solidFill>
                  <a:srgbClr val="888888"/>
                </a:solidFill>
              </a:defRPr>
            </a:lvl4pPr>
            <a:lvl5pPr indent="-228600" lvl="4" marL="2286000" algn="l">
              <a:lnSpc>
                <a:spcPct val="90000"/>
              </a:lnSpc>
              <a:spcBef>
                <a:spcPts val="400"/>
              </a:spcBef>
              <a:spcAft>
                <a:spcPts val="0"/>
              </a:spcAft>
              <a:buSzPts val="1600"/>
              <a:buNone/>
              <a:defRPr sz="1600">
                <a:solidFill>
                  <a:srgbClr val="888888"/>
                </a:solidFill>
              </a:defRPr>
            </a:lvl5pPr>
            <a:lvl6pPr indent="-228600" lvl="5" marL="2743200" algn="l">
              <a:lnSpc>
                <a:spcPct val="90000"/>
              </a:lnSpc>
              <a:spcBef>
                <a:spcPts val="400"/>
              </a:spcBef>
              <a:spcAft>
                <a:spcPts val="0"/>
              </a:spcAft>
              <a:buSzPts val="1600"/>
              <a:buNone/>
              <a:defRPr sz="1600">
                <a:solidFill>
                  <a:srgbClr val="888888"/>
                </a:solidFill>
              </a:defRPr>
            </a:lvl6pPr>
            <a:lvl7pPr indent="-228600" lvl="6" marL="3200400" algn="l">
              <a:lnSpc>
                <a:spcPct val="90000"/>
              </a:lnSpc>
              <a:spcBef>
                <a:spcPts val="400"/>
              </a:spcBef>
              <a:spcAft>
                <a:spcPts val="0"/>
              </a:spcAft>
              <a:buSzPts val="1600"/>
              <a:buNone/>
              <a:defRPr sz="1600">
                <a:solidFill>
                  <a:srgbClr val="888888"/>
                </a:solidFill>
              </a:defRPr>
            </a:lvl7pPr>
            <a:lvl8pPr indent="-228600" lvl="7" marL="3657600" algn="l">
              <a:lnSpc>
                <a:spcPct val="90000"/>
              </a:lnSpc>
              <a:spcBef>
                <a:spcPts val="400"/>
              </a:spcBef>
              <a:spcAft>
                <a:spcPts val="0"/>
              </a:spcAft>
              <a:buSzPts val="1600"/>
              <a:buNone/>
              <a:defRPr sz="1600">
                <a:solidFill>
                  <a:srgbClr val="888888"/>
                </a:solidFill>
              </a:defRPr>
            </a:lvl8pPr>
            <a:lvl9pPr indent="-228600" lvl="8" marL="4114800" algn="l">
              <a:lnSpc>
                <a:spcPct val="90000"/>
              </a:lnSpc>
              <a:spcBef>
                <a:spcPts val="400"/>
              </a:spcBef>
              <a:spcAft>
                <a:spcPts val="400"/>
              </a:spcAft>
              <a:buSzPts val="1600"/>
              <a:buNone/>
              <a:defRPr sz="1600">
                <a:solidFill>
                  <a:srgbClr val="888888"/>
                </a:solidFill>
              </a:defRPr>
            </a:lvl9pPr>
          </a:lstStyle>
          <a:p/>
        </p:txBody>
      </p:sp>
      <p:sp>
        <p:nvSpPr>
          <p:cNvPr id="261" name="Google Shape;261;p2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2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2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264" name="Google Shape;264;p20"/>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sp>
        <p:nvSpPr>
          <p:cNvPr id="265" name="Google Shape;265;p20"/>
          <p:cNvSpPr/>
          <p:nvPr/>
        </p:nvSpPr>
        <p:spPr>
          <a:xfrm>
            <a:off x="687289" y="0"/>
            <a:ext cx="72000" cy="367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66" name="Google Shape;266;p20"/>
          <p:cNvCxnSpPr/>
          <p:nvPr/>
        </p:nvCxnSpPr>
        <p:spPr>
          <a:xfrm>
            <a:off x="1068863" y="3940727"/>
            <a:ext cx="630936" cy="0"/>
          </a:xfrm>
          <a:prstGeom prst="straightConnector1">
            <a:avLst/>
          </a:prstGeom>
          <a:noFill/>
          <a:ln cap="flat" cmpd="sng" w="19050">
            <a:solidFill>
              <a:schemeClr val="dk2"/>
            </a:solidFill>
            <a:prstDash val="solid"/>
            <a:round/>
            <a:headEnd len="sm" w="sm" type="none"/>
            <a:tailEnd len="sm" w="sm" type="none"/>
          </a:ln>
        </p:spPr>
      </p:cxnSp>
      <p:cxnSp>
        <p:nvCxnSpPr>
          <p:cNvPr id="267" name="Google Shape;267;p20"/>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268" name="Google Shape;268;p20"/>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69" name="Google Shape;269;p20"/>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s">
  <p:cSld name="Presenters">
    <p:bg>
      <p:bgPr>
        <a:solidFill>
          <a:schemeClr val="lt1"/>
        </a:solidFill>
      </p:bgPr>
    </p:bg>
    <p:spTree>
      <p:nvGrpSpPr>
        <p:cNvPr id="27" name="Shape 27"/>
        <p:cNvGrpSpPr/>
        <p:nvPr/>
      </p:nvGrpSpPr>
      <p:grpSpPr>
        <a:xfrm>
          <a:off x="0" y="0"/>
          <a:ext cx="0" cy="0"/>
          <a:chOff x="0" y="0"/>
          <a:chExt cx="0" cy="0"/>
        </a:xfrm>
      </p:grpSpPr>
      <p:sp>
        <p:nvSpPr>
          <p:cNvPr id="28" name="Google Shape;28;p3"/>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9" name="Google Shape;29;p3"/>
          <p:cNvSpPr txBox="1"/>
          <p:nvPr>
            <p:ph idx="1" type="body"/>
          </p:nvPr>
        </p:nvSpPr>
        <p:spPr>
          <a:xfrm>
            <a:off x="928801" y="2272009"/>
            <a:ext cx="3066934" cy="823912"/>
          </a:xfrm>
          <a:prstGeom prst="rect">
            <a:avLst/>
          </a:prstGeom>
          <a:noFill/>
          <a:ln>
            <a:noFill/>
          </a:ln>
        </p:spPr>
        <p:txBody>
          <a:bodyPr anchorCtr="0" anchor="b" bIns="45700" lIns="45700" spcFirstLastPara="1" rIns="45700" wrap="square" tIns="45700">
            <a:normAutofit/>
          </a:bodyPr>
          <a:lstStyle>
            <a:lvl1pPr indent="-228600" lvl="0" marL="457200" algn="r">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0" name="Google Shape;30;p3"/>
          <p:cNvSpPr txBox="1"/>
          <p:nvPr>
            <p:ph idx="2" type="body"/>
          </p:nvPr>
        </p:nvSpPr>
        <p:spPr>
          <a:xfrm>
            <a:off x="928801" y="3386142"/>
            <a:ext cx="3066934" cy="2773258"/>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600"/>
              </a:spcBef>
              <a:spcAft>
                <a:spcPts val="0"/>
              </a:spcAft>
              <a:buClr>
                <a:schemeClr val="dk2"/>
              </a:buClr>
              <a:buSzPts val="1600"/>
              <a:buFont typeface="Arial"/>
              <a:buNone/>
              <a:defRPr i="0" sz="1600">
                <a:solidFill>
                  <a:srgbClr val="222F28"/>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
          <p:cNvSpPr txBox="1"/>
          <p:nvPr>
            <p:ph idx="3" type="body"/>
          </p:nvPr>
        </p:nvSpPr>
        <p:spPr>
          <a:xfrm>
            <a:off x="8196267" y="2272009"/>
            <a:ext cx="3271664"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cxnSp>
        <p:nvCxnSpPr>
          <p:cNvPr id="32" name="Google Shape;32;p3"/>
          <p:cNvCxnSpPr/>
          <p:nvPr/>
        </p:nvCxnSpPr>
        <p:spPr>
          <a:xfrm>
            <a:off x="3364798" y="3226963"/>
            <a:ext cx="630936" cy="0"/>
          </a:xfrm>
          <a:prstGeom prst="straightConnector1">
            <a:avLst/>
          </a:prstGeom>
          <a:noFill/>
          <a:ln cap="flat" cmpd="sng" w="19050">
            <a:solidFill>
              <a:schemeClr val="dk2"/>
            </a:solidFill>
            <a:prstDash val="solid"/>
            <a:round/>
            <a:headEnd len="sm" w="sm" type="none"/>
            <a:tailEnd len="sm" w="sm" type="none"/>
          </a:ln>
        </p:spPr>
      </p:cxnSp>
      <p:cxnSp>
        <p:nvCxnSpPr>
          <p:cNvPr id="33" name="Google Shape;33;p3"/>
          <p:cNvCxnSpPr/>
          <p:nvPr/>
        </p:nvCxnSpPr>
        <p:spPr>
          <a:xfrm>
            <a:off x="8201283" y="3226963"/>
            <a:ext cx="630936" cy="0"/>
          </a:xfrm>
          <a:prstGeom prst="straightConnector1">
            <a:avLst/>
          </a:prstGeom>
          <a:noFill/>
          <a:ln cap="flat" cmpd="sng" w="19050">
            <a:solidFill>
              <a:schemeClr val="dk2"/>
            </a:solidFill>
            <a:prstDash val="solid"/>
            <a:round/>
            <a:headEnd len="sm" w="sm" type="none"/>
            <a:tailEnd len="sm" w="sm" type="none"/>
          </a:ln>
        </p:spPr>
      </p:cxnSp>
      <p:sp>
        <p:nvSpPr>
          <p:cNvPr id="34" name="Google Shape;34;p3"/>
          <p:cNvSpPr txBox="1"/>
          <p:nvPr>
            <p:ph idx="4" type="body"/>
          </p:nvPr>
        </p:nvSpPr>
        <p:spPr>
          <a:xfrm>
            <a:off x="8196267" y="3386142"/>
            <a:ext cx="3271665" cy="2773258"/>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Clr>
                <a:schemeClr val="dk2"/>
              </a:buClr>
              <a:buSzPts val="1600"/>
              <a:buFont typeface="Arial"/>
              <a:buNone/>
              <a:defRPr i="0" sz="1600">
                <a:solidFill>
                  <a:srgbClr val="222F28"/>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3"/>
          <p:cNvSpPr/>
          <p:nvPr/>
        </p:nvSpPr>
        <p:spPr>
          <a:xfrm>
            <a:off x="5849063" y="2304592"/>
            <a:ext cx="2286000" cy="2286000"/>
          </a:xfrm>
          <a:prstGeom prst="ellipse">
            <a:avLst/>
          </a:prstGeom>
          <a:blipFill rotWithShape="1">
            <a:blip r:embed="rId2">
              <a:alphaModFix/>
            </a:blip>
            <a:stretch>
              <a:fillRect b="0" l="0" r="0" t="0"/>
            </a:stretch>
          </a:blip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6" name="Google Shape;36;p3"/>
          <p:cNvSpPr/>
          <p:nvPr/>
        </p:nvSpPr>
        <p:spPr>
          <a:xfrm>
            <a:off x="4076583" y="2281399"/>
            <a:ext cx="2286000" cy="2286000"/>
          </a:xfrm>
          <a:prstGeom prst="ellipse">
            <a:avLst/>
          </a:prstGeom>
          <a:blipFill rotWithShape="1">
            <a:blip r:embed="rId3">
              <a:alphaModFix/>
            </a:blip>
            <a:stretch>
              <a:fillRect b="0" l="0" r="0" t="0"/>
            </a:stretch>
          </a:blip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bg>
      <p:bgPr>
        <a:blipFill>
          <a:blip r:embed="rId2">
            <a:alphaModFix/>
          </a:blip>
          <a:stretch>
            <a:fillRect/>
          </a:stretch>
        </a:blipFill>
      </p:bgPr>
    </p:bg>
    <p:spTree>
      <p:nvGrpSpPr>
        <p:cNvPr id="270" name="Shape 270"/>
        <p:cNvGrpSpPr/>
        <p:nvPr/>
      </p:nvGrpSpPr>
      <p:grpSpPr>
        <a:xfrm>
          <a:off x="0" y="0"/>
          <a:ext cx="0" cy="0"/>
          <a:chOff x="0" y="0"/>
          <a:chExt cx="0" cy="0"/>
        </a:xfrm>
      </p:grpSpPr>
      <p:sp>
        <p:nvSpPr>
          <p:cNvPr id="271" name="Google Shape;271;p21"/>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72" name="Google Shape;272;p21"/>
          <p:cNvSpPr txBox="1"/>
          <p:nvPr>
            <p:ph type="title"/>
          </p:nvPr>
        </p:nvSpPr>
        <p:spPr>
          <a:xfrm>
            <a:off x="928800" y="2781919"/>
            <a:ext cx="10515600" cy="1500187"/>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21"/>
          <p:cNvSpPr txBox="1"/>
          <p:nvPr>
            <p:ph idx="1" type="body"/>
          </p:nvPr>
        </p:nvSpPr>
        <p:spPr>
          <a:xfrm>
            <a:off x="928800" y="4548244"/>
            <a:ext cx="10515600" cy="77032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SzPts val="2500"/>
              <a:buFont typeface="Arial"/>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sz="2000">
                <a:solidFill>
                  <a:srgbClr val="888888"/>
                </a:solidFill>
              </a:defRPr>
            </a:lvl2pPr>
            <a:lvl3pPr indent="-228600" lvl="2" marL="1371600" algn="l">
              <a:lnSpc>
                <a:spcPct val="90000"/>
              </a:lnSpc>
              <a:spcBef>
                <a:spcPts val="400"/>
              </a:spcBef>
              <a:spcAft>
                <a:spcPts val="0"/>
              </a:spcAft>
              <a:buSzPts val="1800"/>
              <a:buNone/>
              <a:defRPr sz="1800">
                <a:solidFill>
                  <a:srgbClr val="888888"/>
                </a:solidFill>
              </a:defRPr>
            </a:lvl3pPr>
            <a:lvl4pPr indent="-228600" lvl="3" marL="1828800" algn="l">
              <a:lnSpc>
                <a:spcPct val="90000"/>
              </a:lnSpc>
              <a:spcBef>
                <a:spcPts val="400"/>
              </a:spcBef>
              <a:spcAft>
                <a:spcPts val="0"/>
              </a:spcAft>
              <a:buSzPts val="1600"/>
              <a:buNone/>
              <a:defRPr sz="1600">
                <a:solidFill>
                  <a:srgbClr val="888888"/>
                </a:solidFill>
              </a:defRPr>
            </a:lvl4pPr>
            <a:lvl5pPr indent="-228600" lvl="4" marL="2286000" algn="l">
              <a:lnSpc>
                <a:spcPct val="90000"/>
              </a:lnSpc>
              <a:spcBef>
                <a:spcPts val="400"/>
              </a:spcBef>
              <a:spcAft>
                <a:spcPts val="0"/>
              </a:spcAft>
              <a:buSzPts val="1600"/>
              <a:buNone/>
              <a:defRPr sz="1600">
                <a:solidFill>
                  <a:srgbClr val="888888"/>
                </a:solidFill>
              </a:defRPr>
            </a:lvl5pPr>
            <a:lvl6pPr indent="-228600" lvl="5" marL="2743200" algn="l">
              <a:lnSpc>
                <a:spcPct val="90000"/>
              </a:lnSpc>
              <a:spcBef>
                <a:spcPts val="400"/>
              </a:spcBef>
              <a:spcAft>
                <a:spcPts val="0"/>
              </a:spcAft>
              <a:buSzPts val="1600"/>
              <a:buNone/>
              <a:defRPr sz="1600">
                <a:solidFill>
                  <a:srgbClr val="888888"/>
                </a:solidFill>
              </a:defRPr>
            </a:lvl6pPr>
            <a:lvl7pPr indent="-228600" lvl="6" marL="3200400" algn="l">
              <a:lnSpc>
                <a:spcPct val="90000"/>
              </a:lnSpc>
              <a:spcBef>
                <a:spcPts val="400"/>
              </a:spcBef>
              <a:spcAft>
                <a:spcPts val="0"/>
              </a:spcAft>
              <a:buSzPts val="1600"/>
              <a:buNone/>
              <a:defRPr sz="1600">
                <a:solidFill>
                  <a:srgbClr val="888888"/>
                </a:solidFill>
              </a:defRPr>
            </a:lvl7pPr>
            <a:lvl8pPr indent="-228600" lvl="7" marL="3657600" algn="l">
              <a:lnSpc>
                <a:spcPct val="90000"/>
              </a:lnSpc>
              <a:spcBef>
                <a:spcPts val="400"/>
              </a:spcBef>
              <a:spcAft>
                <a:spcPts val="0"/>
              </a:spcAft>
              <a:buSzPts val="1600"/>
              <a:buNone/>
              <a:defRPr sz="1600">
                <a:solidFill>
                  <a:srgbClr val="888888"/>
                </a:solidFill>
              </a:defRPr>
            </a:lvl8pPr>
            <a:lvl9pPr indent="-228600" lvl="8" marL="4114800" algn="l">
              <a:lnSpc>
                <a:spcPct val="90000"/>
              </a:lnSpc>
              <a:spcBef>
                <a:spcPts val="400"/>
              </a:spcBef>
              <a:spcAft>
                <a:spcPts val="400"/>
              </a:spcAft>
              <a:buSzPts val="1600"/>
              <a:buNone/>
              <a:defRPr sz="1600">
                <a:solidFill>
                  <a:srgbClr val="888888"/>
                </a:solidFill>
              </a:defRPr>
            </a:lvl9pPr>
          </a:lstStyle>
          <a:p/>
        </p:txBody>
      </p:sp>
      <p:sp>
        <p:nvSpPr>
          <p:cNvPr id="274" name="Google Shape;274;p2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21"/>
          <p:cNvSpPr txBox="1"/>
          <p:nvPr>
            <p:ph idx="11" type="ftr"/>
          </p:nvPr>
        </p:nvSpPr>
        <p:spPr>
          <a:xfrm>
            <a:off x="928800" y="6159402"/>
            <a:ext cx="291988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2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77" name="Google Shape;277;p21"/>
          <p:cNvSpPr/>
          <p:nvPr/>
        </p:nvSpPr>
        <p:spPr>
          <a:xfrm>
            <a:off x="687289" y="3186000"/>
            <a:ext cx="72000" cy="367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78" name="Google Shape;278;p21"/>
          <p:cNvCxnSpPr/>
          <p:nvPr/>
        </p:nvCxnSpPr>
        <p:spPr>
          <a:xfrm>
            <a:off x="1068863" y="4405945"/>
            <a:ext cx="630936" cy="0"/>
          </a:xfrm>
          <a:prstGeom prst="straightConnector1">
            <a:avLst/>
          </a:prstGeom>
          <a:noFill/>
          <a:ln cap="flat" cmpd="sng" w="19050">
            <a:solidFill>
              <a:schemeClr val="dk2"/>
            </a:solidFill>
            <a:prstDash val="solid"/>
            <a:round/>
            <a:headEnd len="sm" w="sm" type="none"/>
            <a:tailEnd len="sm" w="sm" type="none"/>
          </a:ln>
        </p:spPr>
      </p:cxnSp>
      <p:cxnSp>
        <p:nvCxnSpPr>
          <p:cNvPr id="279" name="Google Shape;279;p21"/>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280" name="Google Shape;280;p21"/>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81" name="Google Shape;281;p21"/>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bg>
      <p:bgPr>
        <a:blipFill>
          <a:blip r:embed="rId2">
            <a:alphaModFix/>
          </a:blip>
          <a:stretch>
            <a:fillRect/>
          </a:stretch>
        </a:blipFill>
      </p:bgPr>
    </p:bg>
    <p:spTree>
      <p:nvGrpSpPr>
        <p:cNvPr id="282" name="Shape 282"/>
        <p:cNvGrpSpPr/>
        <p:nvPr/>
      </p:nvGrpSpPr>
      <p:grpSpPr>
        <a:xfrm>
          <a:off x="0" y="0"/>
          <a:ext cx="0" cy="0"/>
          <a:chOff x="0" y="0"/>
          <a:chExt cx="0" cy="0"/>
        </a:xfrm>
      </p:grpSpPr>
      <p:sp>
        <p:nvSpPr>
          <p:cNvPr id="283" name="Google Shape;283;p22"/>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84" name="Google Shape;284;p22"/>
          <p:cNvSpPr txBox="1"/>
          <p:nvPr>
            <p:ph type="title"/>
          </p:nvPr>
        </p:nvSpPr>
        <p:spPr>
          <a:xfrm>
            <a:off x="1527520" y="2316701"/>
            <a:ext cx="9556063" cy="1500187"/>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22"/>
          <p:cNvSpPr txBox="1"/>
          <p:nvPr>
            <p:ph idx="1" type="body"/>
          </p:nvPr>
        </p:nvSpPr>
        <p:spPr>
          <a:xfrm>
            <a:off x="1527520" y="4083026"/>
            <a:ext cx="9556064" cy="77032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SzPts val="2500"/>
              <a:buFont typeface="Arial"/>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sz="2000">
                <a:solidFill>
                  <a:srgbClr val="888888"/>
                </a:solidFill>
              </a:defRPr>
            </a:lvl2pPr>
            <a:lvl3pPr indent="-228600" lvl="2" marL="1371600" algn="l">
              <a:lnSpc>
                <a:spcPct val="90000"/>
              </a:lnSpc>
              <a:spcBef>
                <a:spcPts val="400"/>
              </a:spcBef>
              <a:spcAft>
                <a:spcPts val="0"/>
              </a:spcAft>
              <a:buSzPts val="1800"/>
              <a:buNone/>
              <a:defRPr sz="1800">
                <a:solidFill>
                  <a:srgbClr val="888888"/>
                </a:solidFill>
              </a:defRPr>
            </a:lvl3pPr>
            <a:lvl4pPr indent="-228600" lvl="3" marL="1828800" algn="l">
              <a:lnSpc>
                <a:spcPct val="90000"/>
              </a:lnSpc>
              <a:spcBef>
                <a:spcPts val="400"/>
              </a:spcBef>
              <a:spcAft>
                <a:spcPts val="0"/>
              </a:spcAft>
              <a:buSzPts val="1600"/>
              <a:buNone/>
              <a:defRPr sz="1600">
                <a:solidFill>
                  <a:srgbClr val="888888"/>
                </a:solidFill>
              </a:defRPr>
            </a:lvl4pPr>
            <a:lvl5pPr indent="-228600" lvl="4" marL="2286000" algn="l">
              <a:lnSpc>
                <a:spcPct val="90000"/>
              </a:lnSpc>
              <a:spcBef>
                <a:spcPts val="400"/>
              </a:spcBef>
              <a:spcAft>
                <a:spcPts val="0"/>
              </a:spcAft>
              <a:buSzPts val="1600"/>
              <a:buNone/>
              <a:defRPr sz="1600">
                <a:solidFill>
                  <a:srgbClr val="888888"/>
                </a:solidFill>
              </a:defRPr>
            </a:lvl5pPr>
            <a:lvl6pPr indent="-228600" lvl="5" marL="2743200" algn="l">
              <a:lnSpc>
                <a:spcPct val="90000"/>
              </a:lnSpc>
              <a:spcBef>
                <a:spcPts val="400"/>
              </a:spcBef>
              <a:spcAft>
                <a:spcPts val="0"/>
              </a:spcAft>
              <a:buSzPts val="1600"/>
              <a:buNone/>
              <a:defRPr sz="1600">
                <a:solidFill>
                  <a:srgbClr val="888888"/>
                </a:solidFill>
              </a:defRPr>
            </a:lvl6pPr>
            <a:lvl7pPr indent="-228600" lvl="6" marL="3200400" algn="l">
              <a:lnSpc>
                <a:spcPct val="90000"/>
              </a:lnSpc>
              <a:spcBef>
                <a:spcPts val="400"/>
              </a:spcBef>
              <a:spcAft>
                <a:spcPts val="0"/>
              </a:spcAft>
              <a:buSzPts val="1600"/>
              <a:buNone/>
              <a:defRPr sz="1600">
                <a:solidFill>
                  <a:srgbClr val="888888"/>
                </a:solidFill>
              </a:defRPr>
            </a:lvl7pPr>
            <a:lvl8pPr indent="-228600" lvl="7" marL="3657600" algn="l">
              <a:lnSpc>
                <a:spcPct val="90000"/>
              </a:lnSpc>
              <a:spcBef>
                <a:spcPts val="400"/>
              </a:spcBef>
              <a:spcAft>
                <a:spcPts val="0"/>
              </a:spcAft>
              <a:buSzPts val="1600"/>
              <a:buNone/>
              <a:defRPr sz="1600">
                <a:solidFill>
                  <a:srgbClr val="888888"/>
                </a:solidFill>
              </a:defRPr>
            </a:lvl8pPr>
            <a:lvl9pPr indent="-228600" lvl="8" marL="4114800" algn="l">
              <a:lnSpc>
                <a:spcPct val="90000"/>
              </a:lnSpc>
              <a:spcBef>
                <a:spcPts val="400"/>
              </a:spcBef>
              <a:spcAft>
                <a:spcPts val="400"/>
              </a:spcAft>
              <a:buSzPts val="1600"/>
              <a:buNone/>
              <a:defRPr sz="1600">
                <a:solidFill>
                  <a:srgbClr val="888888"/>
                </a:solidFill>
              </a:defRPr>
            </a:lvl9pPr>
          </a:lstStyle>
          <a:p/>
        </p:txBody>
      </p:sp>
      <p:sp>
        <p:nvSpPr>
          <p:cNvPr id="286" name="Google Shape;286;p2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2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2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89" name="Google Shape;289;p22"/>
          <p:cNvSpPr/>
          <p:nvPr/>
        </p:nvSpPr>
        <p:spPr>
          <a:xfrm>
            <a:off x="1285167" y="255684"/>
            <a:ext cx="72000" cy="3411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90" name="Google Shape;290;p22"/>
          <p:cNvCxnSpPr/>
          <p:nvPr/>
        </p:nvCxnSpPr>
        <p:spPr>
          <a:xfrm>
            <a:off x="1666742" y="3940727"/>
            <a:ext cx="630936" cy="0"/>
          </a:xfrm>
          <a:prstGeom prst="straightConnector1">
            <a:avLst/>
          </a:prstGeom>
          <a:noFill/>
          <a:ln cap="flat" cmpd="sng" w="19050">
            <a:solidFill>
              <a:schemeClr val="dk2"/>
            </a:solidFill>
            <a:prstDash val="solid"/>
            <a:round/>
            <a:headEnd len="sm" w="sm" type="none"/>
            <a:tailEnd len="sm" w="sm" type="none"/>
          </a:ln>
        </p:spPr>
      </p:cxnSp>
      <p:cxnSp>
        <p:nvCxnSpPr>
          <p:cNvPr id="291" name="Google Shape;291;p22"/>
          <p:cNvCxnSpPr/>
          <p:nvPr/>
        </p:nvCxnSpPr>
        <p:spPr>
          <a:xfrm>
            <a:off x="10939723" y="800959"/>
            <a:ext cx="1001233" cy="0"/>
          </a:xfrm>
          <a:prstGeom prst="straightConnector1">
            <a:avLst/>
          </a:prstGeom>
          <a:noFill/>
          <a:ln cap="flat" cmpd="sng" w="9525">
            <a:solidFill>
              <a:schemeClr val="dk2"/>
            </a:solidFill>
            <a:prstDash val="solid"/>
            <a:round/>
            <a:headEnd len="sm" w="sm" type="none"/>
            <a:tailEnd len="sm" w="sm" type="none"/>
          </a:ln>
        </p:spPr>
      </p:cxnSp>
      <p:sp>
        <p:nvSpPr>
          <p:cNvPr id="292" name="Google Shape;292;p22"/>
          <p:cNvSpPr txBox="1"/>
          <p:nvPr>
            <p:ph idx="2" type="body"/>
          </p:nvPr>
        </p:nvSpPr>
        <p:spPr>
          <a:xfrm>
            <a:off x="10832539"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93" name="Google Shape;293;p22"/>
          <p:cNvCxnSpPr/>
          <p:nvPr/>
        </p:nvCxnSpPr>
        <p:spPr>
          <a:xfrm rot="10800000">
            <a:off x="11663289" y="6300217"/>
            <a:ext cx="0" cy="310226"/>
          </a:xfrm>
          <a:prstGeom prst="straightConnector1">
            <a:avLst/>
          </a:prstGeom>
          <a:noFill/>
          <a:ln cap="flat" cmpd="sng" w="19050">
            <a:solidFill>
              <a:schemeClr val="dk2"/>
            </a:solidFill>
            <a:prstDash val="solid"/>
            <a:round/>
            <a:headEnd len="sm" w="sm" type="none"/>
            <a:tailEnd len="sm" w="sm" type="none"/>
          </a:ln>
        </p:spPr>
      </p:cxnSp>
      <p:cxnSp>
        <p:nvCxnSpPr>
          <p:cNvPr id="294" name="Google Shape;294;p22"/>
          <p:cNvCxnSpPr/>
          <p:nvPr/>
        </p:nvCxnSpPr>
        <p:spPr>
          <a:xfrm>
            <a:off x="256374" y="6168360"/>
            <a:ext cx="1508418"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23"/>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97" name="Google Shape;297;p23"/>
          <p:cNvSpPr txBox="1"/>
          <p:nvPr>
            <p:ph type="title"/>
          </p:nvPr>
        </p:nvSpPr>
        <p:spPr>
          <a:xfrm>
            <a:off x="1527519" y="1443655"/>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2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2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2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01" name="Google Shape;301;p23"/>
          <p:cNvSpPr/>
          <p:nvPr/>
        </p:nvSpPr>
        <p:spPr>
          <a:xfrm>
            <a:off x="1285167" y="1684524"/>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02" name="Google Shape;302;p23"/>
          <p:cNvCxnSpPr/>
          <p:nvPr/>
        </p:nvCxnSpPr>
        <p:spPr>
          <a:xfrm>
            <a:off x="1666741" y="2882481"/>
            <a:ext cx="630936" cy="0"/>
          </a:xfrm>
          <a:prstGeom prst="straightConnector1">
            <a:avLst/>
          </a:prstGeom>
          <a:noFill/>
          <a:ln cap="flat" cmpd="sng" w="19050">
            <a:solidFill>
              <a:schemeClr val="dk2"/>
            </a:solidFill>
            <a:prstDash val="solid"/>
            <a:round/>
            <a:headEnd len="sm" w="sm" type="none"/>
            <a:tailEnd len="sm" w="sm" type="none"/>
          </a:ln>
        </p:spPr>
      </p:cxnSp>
      <p:sp>
        <p:nvSpPr>
          <p:cNvPr id="303" name="Google Shape;303;p23"/>
          <p:cNvSpPr txBox="1"/>
          <p:nvPr>
            <p:ph idx="1" type="subTitle"/>
          </p:nvPr>
        </p:nvSpPr>
        <p:spPr>
          <a:xfrm>
            <a:off x="1527519" y="3023127"/>
            <a:ext cx="4143555" cy="692595"/>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2500"/>
              <a:buNone/>
              <a:defRPr b="1" i="0" sz="25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cxnSp>
        <p:nvCxnSpPr>
          <p:cNvPr id="304" name="Google Shape;304;p23"/>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305" name="Google Shape;305;p23"/>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06" name="Google Shape;306;p23"/>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307" name="Google Shape;307;p23"/>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24"/>
          <p:cNvSpPr/>
          <p:nvPr/>
        </p:nvSpPr>
        <p:spPr>
          <a:xfrm>
            <a:off x="6096000" y="0"/>
            <a:ext cx="6096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10" name="Google Shape;310;p24"/>
          <p:cNvSpPr txBox="1"/>
          <p:nvPr>
            <p:ph type="title"/>
          </p:nvPr>
        </p:nvSpPr>
        <p:spPr>
          <a:xfrm>
            <a:off x="1527519" y="1700327"/>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2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2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2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14" name="Google Shape;314;p24"/>
          <p:cNvSpPr/>
          <p:nvPr/>
        </p:nvSpPr>
        <p:spPr>
          <a:xfrm>
            <a:off x="1285167" y="1941196"/>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15" name="Google Shape;315;p24"/>
          <p:cNvCxnSpPr/>
          <p:nvPr/>
        </p:nvCxnSpPr>
        <p:spPr>
          <a:xfrm>
            <a:off x="1666741" y="3139153"/>
            <a:ext cx="630936" cy="0"/>
          </a:xfrm>
          <a:prstGeom prst="straightConnector1">
            <a:avLst/>
          </a:prstGeom>
          <a:noFill/>
          <a:ln cap="flat" cmpd="sng" w="19050">
            <a:solidFill>
              <a:schemeClr val="lt2"/>
            </a:solidFill>
            <a:prstDash val="solid"/>
            <a:round/>
            <a:headEnd len="sm" w="sm" type="none"/>
            <a:tailEnd len="sm" w="sm" type="none"/>
          </a:ln>
        </p:spPr>
      </p:cxnSp>
      <p:sp>
        <p:nvSpPr>
          <p:cNvPr id="316" name="Google Shape;316;p24"/>
          <p:cNvSpPr txBox="1"/>
          <p:nvPr>
            <p:ph idx="1" type="subTitle"/>
          </p:nvPr>
        </p:nvSpPr>
        <p:spPr>
          <a:xfrm>
            <a:off x="1527519" y="3279799"/>
            <a:ext cx="4143555" cy="692595"/>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2500"/>
              <a:buNone/>
              <a:defRPr b="1" i="0" sz="2500">
                <a:solidFill>
                  <a:schemeClr val="lt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cxnSp>
        <p:nvCxnSpPr>
          <p:cNvPr id="317" name="Google Shape;317;p24"/>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318" name="Google Shape;318;p24"/>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19" name="Google Shape;319;p24"/>
          <p:cNvCxnSpPr/>
          <p:nvPr/>
        </p:nvCxnSpPr>
        <p:spPr>
          <a:xfrm>
            <a:off x="0" y="6168360"/>
            <a:ext cx="1764792" cy="0"/>
          </a:xfrm>
          <a:prstGeom prst="straightConnector1">
            <a:avLst/>
          </a:prstGeom>
          <a:noFill/>
          <a:ln cap="flat" cmpd="sng" w="19050">
            <a:solidFill>
              <a:schemeClr val="accent1"/>
            </a:solidFill>
            <a:prstDash val="solid"/>
            <a:round/>
            <a:headEnd len="sm" w="sm" type="none"/>
            <a:tailEnd len="sm" w="sm" type="none"/>
          </a:ln>
        </p:spPr>
      </p:cxnSp>
      <p:cxnSp>
        <p:nvCxnSpPr>
          <p:cNvPr id="320" name="Google Shape;320;p24"/>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25"/>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23" name="Google Shape;323;p25"/>
          <p:cNvSpPr txBox="1"/>
          <p:nvPr>
            <p:ph type="title"/>
          </p:nvPr>
        </p:nvSpPr>
        <p:spPr>
          <a:xfrm>
            <a:off x="928800" y="724195"/>
            <a:ext cx="10515600"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25"/>
          <p:cNvSpPr txBox="1"/>
          <p:nvPr>
            <p:ph idx="1" type="body"/>
          </p:nvPr>
        </p:nvSpPr>
        <p:spPr>
          <a:xfrm>
            <a:off x="928800" y="2272009"/>
            <a:ext cx="5157787"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25" name="Google Shape;325;p25"/>
          <p:cNvSpPr txBox="1"/>
          <p:nvPr>
            <p:ph idx="2" type="body"/>
          </p:nvPr>
        </p:nvSpPr>
        <p:spPr>
          <a:xfrm>
            <a:off x="6284744" y="2272009"/>
            <a:ext cx="5183188"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26" name="Google Shape;326;p2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2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2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29" name="Google Shape;329;p25"/>
          <p:cNvSpPr/>
          <p:nvPr/>
        </p:nvSpPr>
        <p:spPr>
          <a:xfrm>
            <a:off x="687288" y="255684"/>
            <a:ext cx="72000" cy="15731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30" name="Google Shape;330;p25"/>
          <p:cNvCxnSpPr/>
          <p:nvPr/>
        </p:nvCxnSpPr>
        <p:spPr>
          <a:xfrm>
            <a:off x="1068863" y="3226963"/>
            <a:ext cx="630936" cy="0"/>
          </a:xfrm>
          <a:prstGeom prst="straightConnector1">
            <a:avLst/>
          </a:prstGeom>
          <a:noFill/>
          <a:ln cap="flat" cmpd="sng" w="19050">
            <a:solidFill>
              <a:schemeClr val="dk2"/>
            </a:solidFill>
            <a:prstDash val="solid"/>
            <a:round/>
            <a:headEnd len="sm" w="sm" type="none"/>
            <a:tailEnd len="sm" w="sm" type="none"/>
          </a:ln>
        </p:spPr>
      </p:cxnSp>
      <p:cxnSp>
        <p:nvCxnSpPr>
          <p:cNvPr id="331" name="Google Shape;331;p25"/>
          <p:cNvCxnSpPr/>
          <p:nvPr/>
        </p:nvCxnSpPr>
        <p:spPr>
          <a:xfrm>
            <a:off x="6412241" y="3226963"/>
            <a:ext cx="630936" cy="0"/>
          </a:xfrm>
          <a:prstGeom prst="straightConnector1">
            <a:avLst/>
          </a:prstGeom>
          <a:noFill/>
          <a:ln cap="flat" cmpd="sng" w="19050">
            <a:solidFill>
              <a:schemeClr val="dk2"/>
            </a:solidFill>
            <a:prstDash val="solid"/>
            <a:round/>
            <a:headEnd len="sm" w="sm" type="none"/>
            <a:tailEnd len="sm" w="sm" type="none"/>
          </a:ln>
        </p:spPr>
      </p:cxnSp>
      <p:cxnSp>
        <p:nvCxnSpPr>
          <p:cNvPr id="332" name="Google Shape;332;p25"/>
          <p:cNvCxnSpPr/>
          <p:nvPr/>
        </p:nvCxnSpPr>
        <p:spPr>
          <a:xfrm>
            <a:off x="10939723" y="800959"/>
            <a:ext cx="1001233" cy="0"/>
          </a:xfrm>
          <a:prstGeom prst="straightConnector1">
            <a:avLst/>
          </a:prstGeom>
          <a:noFill/>
          <a:ln cap="flat" cmpd="sng" w="9525">
            <a:solidFill>
              <a:schemeClr val="dk2"/>
            </a:solidFill>
            <a:prstDash val="solid"/>
            <a:round/>
            <a:headEnd len="sm" w="sm" type="none"/>
            <a:tailEnd len="sm" w="sm" type="none"/>
          </a:ln>
        </p:spPr>
      </p:cxnSp>
      <p:sp>
        <p:nvSpPr>
          <p:cNvPr id="333" name="Google Shape;333;p25"/>
          <p:cNvSpPr txBox="1"/>
          <p:nvPr>
            <p:ph idx="3" type="body"/>
          </p:nvPr>
        </p:nvSpPr>
        <p:spPr>
          <a:xfrm>
            <a:off x="10832539"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34" name="Google Shape;334;p25"/>
          <p:cNvCxnSpPr/>
          <p:nvPr/>
        </p:nvCxnSpPr>
        <p:spPr>
          <a:xfrm rot="10800000">
            <a:off x="11663289" y="6300217"/>
            <a:ext cx="0" cy="310226"/>
          </a:xfrm>
          <a:prstGeom prst="straightConnector1">
            <a:avLst/>
          </a:prstGeom>
          <a:noFill/>
          <a:ln cap="flat" cmpd="sng" w="19050">
            <a:solidFill>
              <a:schemeClr val="dk2"/>
            </a:solidFill>
            <a:prstDash val="solid"/>
            <a:round/>
            <a:headEnd len="sm" w="sm" type="none"/>
            <a:tailEnd len="sm" w="sm" type="none"/>
          </a:ln>
        </p:spPr>
      </p:cxnSp>
      <p:cxnSp>
        <p:nvCxnSpPr>
          <p:cNvPr id="335" name="Google Shape;335;p25"/>
          <p:cNvCxnSpPr/>
          <p:nvPr/>
        </p:nvCxnSpPr>
        <p:spPr>
          <a:xfrm>
            <a:off x="256374" y="6168360"/>
            <a:ext cx="1508418" cy="0"/>
          </a:xfrm>
          <a:prstGeom prst="straightConnector1">
            <a:avLst/>
          </a:prstGeom>
          <a:noFill/>
          <a:ln cap="flat" cmpd="sng" w="19050">
            <a:solidFill>
              <a:schemeClr val="dk2"/>
            </a:solidFill>
            <a:prstDash val="solid"/>
            <a:round/>
            <a:headEnd len="sm" w="sm" type="none"/>
            <a:tailEnd len="sm" w="sm" type="none"/>
          </a:ln>
        </p:spPr>
      </p:cxnSp>
      <p:sp>
        <p:nvSpPr>
          <p:cNvPr id="336" name="Google Shape;336;p25"/>
          <p:cNvSpPr txBox="1"/>
          <p:nvPr>
            <p:ph idx="4" type="body"/>
          </p:nvPr>
        </p:nvSpPr>
        <p:spPr>
          <a:xfrm>
            <a:off x="928800" y="3386142"/>
            <a:ext cx="5157787" cy="2773258"/>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dk2"/>
              </a:buClr>
              <a:buSzPts val="1600"/>
              <a:buFont typeface="Arial"/>
              <a:buChar char="•"/>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7" name="Google Shape;337;p25"/>
          <p:cNvSpPr txBox="1"/>
          <p:nvPr>
            <p:ph idx="5" type="body"/>
          </p:nvPr>
        </p:nvSpPr>
        <p:spPr>
          <a:xfrm>
            <a:off x="6310145" y="3386142"/>
            <a:ext cx="5157787" cy="2773258"/>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dk2"/>
              </a:buClr>
              <a:buSzPts val="1600"/>
              <a:buFont typeface="Arial"/>
              <a:buChar char="•"/>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26"/>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40" name="Google Shape;340;p26"/>
          <p:cNvSpPr txBox="1"/>
          <p:nvPr>
            <p:ph idx="1" type="body"/>
          </p:nvPr>
        </p:nvSpPr>
        <p:spPr>
          <a:xfrm>
            <a:off x="1555328" y="2272009"/>
            <a:ext cx="4759643"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41" name="Google Shape;341;p26"/>
          <p:cNvSpPr txBox="1"/>
          <p:nvPr>
            <p:ph type="title"/>
          </p:nvPr>
        </p:nvSpPr>
        <p:spPr>
          <a:xfrm>
            <a:off x="1527519" y="630859"/>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2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2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2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45" name="Google Shape;345;p26"/>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46" name="Google Shape;346;p26"/>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347" name="Google Shape;347;p26"/>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48" name="Google Shape;348;p26"/>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349" name="Google Shape;349;p26"/>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350" name="Google Shape;350;p26"/>
          <p:cNvSpPr txBox="1"/>
          <p:nvPr>
            <p:ph idx="3" type="body"/>
          </p:nvPr>
        </p:nvSpPr>
        <p:spPr>
          <a:xfrm>
            <a:off x="6911272" y="2272009"/>
            <a:ext cx="4783083"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cxnSp>
        <p:nvCxnSpPr>
          <p:cNvPr id="351" name="Google Shape;351;p26"/>
          <p:cNvCxnSpPr/>
          <p:nvPr/>
        </p:nvCxnSpPr>
        <p:spPr>
          <a:xfrm>
            <a:off x="1695391" y="3226963"/>
            <a:ext cx="630936" cy="0"/>
          </a:xfrm>
          <a:prstGeom prst="straightConnector1">
            <a:avLst/>
          </a:prstGeom>
          <a:noFill/>
          <a:ln cap="flat" cmpd="sng" w="19050">
            <a:solidFill>
              <a:schemeClr val="dk2"/>
            </a:solidFill>
            <a:prstDash val="solid"/>
            <a:round/>
            <a:headEnd len="sm" w="sm" type="none"/>
            <a:tailEnd len="sm" w="sm" type="none"/>
          </a:ln>
        </p:spPr>
      </p:cxnSp>
      <p:cxnSp>
        <p:nvCxnSpPr>
          <p:cNvPr id="352" name="Google Shape;352;p26"/>
          <p:cNvCxnSpPr/>
          <p:nvPr/>
        </p:nvCxnSpPr>
        <p:spPr>
          <a:xfrm>
            <a:off x="7038769" y="3226963"/>
            <a:ext cx="630936" cy="0"/>
          </a:xfrm>
          <a:prstGeom prst="straightConnector1">
            <a:avLst/>
          </a:prstGeom>
          <a:noFill/>
          <a:ln cap="flat" cmpd="sng" w="19050">
            <a:solidFill>
              <a:schemeClr val="dk2"/>
            </a:solidFill>
            <a:prstDash val="solid"/>
            <a:round/>
            <a:headEnd len="sm" w="sm" type="none"/>
            <a:tailEnd len="sm" w="sm" type="none"/>
          </a:ln>
        </p:spPr>
      </p:cxnSp>
      <p:sp>
        <p:nvSpPr>
          <p:cNvPr id="353" name="Google Shape;353;p26"/>
          <p:cNvSpPr txBox="1"/>
          <p:nvPr>
            <p:ph idx="4" type="body"/>
          </p:nvPr>
        </p:nvSpPr>
        <p:spPr>
          <a:xfrm>
            <a:off x="1527519" y="3386142"/>
            <a:ext cx="4783074" cy="2773258"/>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dk2"/>
              </a:buClr>
              <a:buSzPts val="1600"/>
              <a:buFont typeface="Arial"/>
              <a:buChar char="•"/>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4" name="Google Shape;354;p26"/>
          <p:cNvSpPr txBox="1"/>
          <p:nvPr>
            <p:ph idx="5" type="body"/>
          </p:nvPr>
        </p:nvSpPr>
        <p:spPr>
          <a:xfrm>
            <a:off x="6911271" y="3386142"/>
            <a:ext cx="4783075" cy="2773258"/>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dk2"/>
              </a:buClr>
              <a:buSzPts val="1600"/>
              <a:buFont typeface="Arial"/>
              <a:buChar char="•"/>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and Title">
  <p:cSld name="2_Picture and Title">
    <p:bg>
      <p:bgPr>
        <a:blipFill>
          <a:blip r:embed="rId2">
            <a:alphaModFix/>
          </a:blip>
          <a:stretch>
            <a:fillRect/>
          </a:stretch>
        </a:blipFill>
      </p:bgPr>
    </p:bg>
    <p:spTree>
      <p:nvGrpSpPr>
        <p:cNvPr id="355" name="Shape 355"/>
        <p:cNvGrpSpPr/>
        <p:nvPr/>
      </p:nvGrpSpPr>
      <p:grpSpPr>
        <a:xfrm>
          <a:off x="0" y="0"/>
          <a:ext cx="0" cy="0"/>
          <a:chOff x="0" y="0"/>
          <a:chExt cx="0" cy="0"/>
        </a:xfrm>
      </p:grpSpPr>
      <p:sp>
        <p:nvSpPr>
          <p:cNvPr id="356" name="Google Shape;356;p27"/>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57" name="Google Shape;357;p27"/>
          <p:cNvSpPr txBox="1"/>
          <p:nvPr>
            <p:ph type="title"/>
          </p:nvPr>
        </p:nvSpPr>
        <p:spPr>
          <a:xfrm>
            <a:off x="928800" y="472822"/>
            <a:ext cx="10515600"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2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2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2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61" name="Google Shape;361;p27"/>
          <p:cNvSpPr/>
          <p:nvPr/>
        </p:nvSpPr>
        <p:spPr>
          <a:xfrm>
            <a:off x="687289" y="0"/>
            <a:ext cx="72000" cy="1289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62" name="Google Shape;362;p27"/>
          <p:cNvSpPr/>
          <p:nvPr>
            <p:ph idx="2" type="pic"/>
          </p:nvPr>
        </p:nvSpPr>
        <p:spPr>
          <a:xfrm>
            <a:off x="246000" y="1659525"/>
            <a:ext cx="11700000" cy="4517136"/>
          </a:xfrm>
          <a:prstGeom prst="rect">
            <a:avLst/>
          </a:prstGeom>
          <a:solidFill>
            <a:schemeClr val="lt1">
              <a:alpha val="49803"/>
            </a:schemeClr>
          </a:solidFill>
          <a:ln>
            <a:noFill/>
          </a:ln>
        </p:spPr>
      </p:sp>
      <p:cxnSp>
        <p:nvCxnSpPr>
          <p:cNvPr id="363" name="Google Shape;363;p27"/>
          <p:cNvCxnSpPr/>
          <p:nvPr/>
        </p:nvCxnSpPr>
        <p:spPr>
          <a:xfrm>
            <a:off x="10939723" y="800959"/>
            <a:ext cx="1001233" cy="0"/>
          </a:xfrm>
          <a:prstGeom prst="straightConnector1">
            <a:avLst/>
          </a:prstGeom>
          <a:noFill/>
          <a:ln cap="flat" cmpd="sng" w="9525">
            <a:solidFill>
              <a:schemeClr val="dk2"/>
            </a:solidFill>
            <a:prstDash val="solid"/>
            <a:round/>
            <a:headEnd len="sm" w="sm" type="none"/>
            <a:tailEnd len="sm" w="sm" type="none"/>
          </a:ln>
        </p:spPr>
      </p:cxnSp>
      <p:sp>
        <p:nvSpPr>
          <p:cNvPr id="364" name="Google Shape;364;p27"/>
          <p:cNvSpPr txBox="1"/>
          <p:nvPr>
            <p:ph idx="1" type="body"/>
          </p:nvPr>
        </p:nvSpPr>
        <p:spPr>
          <a:xfrm>
            <a:off x="10832539"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65" name="Google Shape;365;p27"/>
          <p:cNvCxnSpPr/>
          <p:nvPr/>
        </p:nvCxnSpPr>
        <p:spPr>
          <a:xfrm rot="10800000">
            <a:off x="11663289" y="6300217"/>
            <a:ext cx="0" cy="310226"/>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and Title">
  <p:cSld name="3_Picture and Title">
    <p:bg>
      <p:bgPr>
        <a:blipFill>
          <a:blip r:embed="rId2">
            <a:alphaModFix/>
          </a:blip>
          <a:stretch>
            <a:fillRect/>
          </a:stretch>
        </a:blipFill>
      </p:bgPr>
    </p:bg>
    <p:spTree>
      <p:nvGrpSpPr>
        <p:cNvPr id="366" name="Shape 366"/>
        <p:cNvGrpSpPr/>
        <p:nvPr/>
      </p:nvGrpSpPr>
      <p:grpSpPr>
        <a:xfrm>
          <a:off x="0" y="0"/>
          <a:ext cx="0" cy="0"/>
          <a:chOff x="0" y="0"/>
          <a:chExt cx="0" cy="0"/>
        </a:xfrm>
      </p:grpSpPr>
      <p:sp>
        <p:nvSpPr>
          <p:cNvPr id="367" name="Google Shape;367;p28"/>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68" name="Google Shape;368;p28"/>
          <p:cNvSpPr/>
          <p:nvPr>
            <p:ph idx="2" type="pic"/>
          </p:nvPr>
        </p:nvSpPr>
        <p:spPr>
          <a:xfrm>
            <a:off x="0" y="2167439"/>
            <a:ext cx="12192000" cy="4009222"/>
          </a:xfrm>
          <a:prstGeom prst="rect">
            <a:avLst/>
          </a:prstGeom>
          <a:solidFill>
            <a:schemeClr val="lt1">
              <a:alpha val="49803"/>
            </a:schemeClr>
          </a:solidFill>
          <a:ln>
            <a:noFill/>
          </a:ln>
        </p:spPr>
      </p:sp>
      <p:sp>
        <p:nvSpPr>
          <p:cNvPr id="369" name="Google Shape;369;p28"/>
          <p:cNvSpPr txBox="1"/>
          <p:nvPr>
            <p:ph type="title"/>
          </p:nvPr>
        </p:nvSpPr>
        <p:spPr>
          <a:xfrm>
            <a:off x="1527519" y="630859"/>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2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2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2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73" name="Google Shape;373;p28"/>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74" name="Google Shape;374;p28"/>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375" name="Google Shape;375;p28"/>
          <p:cNvSpPr txBox="1"/>
          <p:nvPr>
            <p:ph idx="1"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76" name="Google Shape;376;p28"/>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bg>
      <p:bgPr>
        <a:solidFill>
          <a:schemeClr val="lt1"/>
        </a:solidFill>
      </p:bgPr>
    </p:bg>
    <p:spTree>
      <p:nvGrpSpPr>
        <p:cNvPr id="377" name="Shape 377"/>
        <p:cNvGrpSpPr/>
        <p:nvPr/>
      </p:nvGrpSpPr>
      <p:grpSpPr>
        <a:xfrm>
          <a:off x="0" y="0"/>
          <a:ext cx="0" cy="0"/>
          <a:chOff x="0" y="0"/>
          <a:chExt cx="0" cy="0"/>
        </a:xfrm>
      </p:grpSpPr>
      <p:sp>
        <p:nvSpPr>
          <p:cNvPr id="378" name="Google Shape;378;p29"/>
          <p:cNvSpPr/>
          <p:nvPr/>
        </p:nvSpPr>
        <p:spPr>
          <a:xfrm>
            <a:off x="0" y="5532437"/>
            <a:ext cx="12192000" cy="1325563"/>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79" name="Google Shape;379;p29"/>
          <p:cNvSpPr txBox="1"/>
          <p:nvPr>
            <p:ph type="title"/>
          </p:nvPr>
        </p:nvSpPr>
        <p:spPr>
          <a:xfrm>
            <a:off x="928800" y="470055"/>
            <a:ext cx="10515600"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2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2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2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83" name="Google Shape;383;p29"/>
          <p:cNvSpPr/>
          <p:nvPr/>
        </p:nvSpPr>
        <p:spPr>
          <a:xfrm>
            <a:off x="687289" y="0"/>
            <a:ext cx="72000" cy="128930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84" name="Google Shape;384;p29"/>
          <p:cNvSpPr txBox="1"/>
          <p:nvPr>
            <p:ph idx="1" type="body"/>
          </p:nvPr>
        </p:nvSpPr>
        <p:spPr>
          <a:xfrm>
            <a:off x="928800" y="2316979"/>
            <a:ext cx="5157787"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85" name="Google Shape;385;p29"/>
          <p:cNvSpPr txBox="1"/>
          <p:nvPr>
            <p:ph idx="2" type="body"/>
          </p:nvPr>
        </p:nvSpPr>
        <p:spPr>
          <a:xfrm>
            <a:off x="928800" y="3431112"/>
            <a:ext cx="5157787" cy="2017154"/>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Font typeface="Arial"/>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6" name="Google Shape;386;p29"/>
          <p:cNvSpPr txBox="1"/>
          <p:nvPr>
            <p:ph idx="3" type="body"/>
          </p:nvPr>
        </p:nvSpPr>
        <p:spPr>
          <a:xfrm>
            <a:off x="6224784" y="1402584"/>
            <a:ext cx="5183188"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87" name="Google Shape;387;p29"/>
          <p:cNvSpPr txBox="1"/>
          <p:nvPr>
            <p:ph idx="4" type="body"/>
          </p:nvPr>
        </p:nvSpPr>
        <p:spPr>
          <a:xfrm>
            <a:off x="6224784" y="2516716"/>
            <a:ext cx="5183188" cy="2931545"/>
          </a:xfrm>
          <a:prstGeom prst="rect">
            <a:avLst/>
          </a:prstGeom>
          <a:noFill/>
          <a:ln>
            <a:noFill/>
          </a:ln>
        </p:spPr>
        <p:txBody>
          <a:bodyPr anchorCtr="0" anchor="t" bIns="45700" lIns="45700" spcFirstLastPara="1" rIns="45700" wrap="square" tIns="45700">
            <a:normAutofit/>
          </a:bodyPr>
          <a:lstStyle>
            <a:lvl1pPr indent="-330200" lvl="0" marL="457200" algn="l">
              <a:lnSpc>
                <a:spcPct val="90000"/>
              </a:lnSpc>
              <a:spcBef>
                <a:spcPts val="1200"/>
              </a:spcBef>
              <a:spcAft>
                <a:spcPts val="0"/>
              </a:spcAft>
              <a:buSzPts val="1600"/>
              <a:buChar char=" "/>
              <a:defRPr i="0" sz="1600">
                <a:solidFill>
                  <a:srgbClr val="3F3F3F"/>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88" name="Google Shape;388;p29"/>
          <p:cNvCxnSpPr/>
          <p:nvPr/>
        </p:nvCxnSpPr>
        <p:spPr>
          <a:xfrm>
            <a:off x="1068863" y="3271933"/>
            <a:ext cx="630936" cy="0"/>
          </a:xfrm>
          <a:prstGeom prst="straightConnector1">
            <a:avLst/>
          </a:prstGeom>
          <a:noFill/>
          <a:ln cap="flat" cmpd="sng" w="19050">
            <a:solidFill>
              <a:schemeClr val="lt2"/>
            </a:solidFill>
            <a:prstDash val="solid"/>
            <a:round/>
            <a:headEnd len="sm" w="sm" type="none"/>
            <a:tailEnd len="sm" w="sm" type="none"/>
          </a:ln>
        </p:spPr>
      </p:cxnSp>
      <p:cxnSp>
        <p:nvCxnSpPr>
          <p:cNvPr id="389" name="Google Shape;389;p29"/>
          <p:cNvCxnSpPr/>
          <p:nvPr/>
        </p:nvCxnSpPr>
        <p:spPr>
          <a:xfrm>
            <a:off x="6352281" y="2357538"/>
            <a:ext cx="630936" cy="0"/>
          </a:xfrm>
          <a:prstGeom prst="straightConnector1">
            <a:avLst/>
          </a:prstGeom>
          <a:noFill/>
          <a:ln cap="flat" cmpd="sng" w="19050">
            <a:solidFill>
              <a:schemeClr val="accent1"/>
            </a:solidFill>
            <a:prstDash val="solid"/>
            <a:round/>
            <a:headEnd len="sm" w="sm" type="none"/>
            <a:tailEnd len="sm" w="sm" type="none"/>
          </a:ln>
        </p:spPr>
      </p:cxnSp>
      <p:cxnSp>
        <p:nvCxnSpPr>
          <p:cNvPr id="390" name="Google Shape;390;p29"/>
          <p:cNvCxnSpPr/>
          <p:nvPr/>
        </p:nvCxnSpPr>
        <p:spPr>
          <a:xfrm>
            <a:off x="11190767" y="800959"/>
            <a:ext cx="1001233" cy="0"/>
          </a:xfrm>
          <a:prstGeom prst="straightConnector1">
            <a:avLst/>
          </a:prstGeom>
          <a:noFill/>
          <a:ln cap="flat" cmpd="sng" w="9525">
            <a:solidFill>
              <a:schemeClr val="accent1"/>
            </a:solidFill>
            <a:prstDash val="solid"/>
            <a:round/>
            <a:headEnd len="sm" w="sm" type="none"/>
            <a:tailEnd len="sm" w="sm" type="none"/>
          </a:ln>
        </p:spPr>
      </p:cxnSp>
      <p:sp>
        <p:nvSpPr>
          <p:cNvPr id="391" name="Google Shape;391;p29"/>
          <p:cNvSpPr txBox="1"/>
          <p:nvPr>
            <p:ph idx="5"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92" name="Google Shape;392;p29"/>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393" name="Google Shape;393;p29"/>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3_Content with Caption">
    <p:bg>
      <p:bgPr>
        <a:blipFill>
          <a:blip r:embed="rId2">
            <a:alphaModFix/>
          </a:blip>
          <a:stretch>
            <a:fillRect/>
          </a:stretch>
        </a:blipFill>
      </p:bgPr>
    </p:bg>
    <p:spTree>
      <p:nvGrpSpPr>
        <p:cNvPr id="394" name="Shape 394"/>
        <p:cNvGrpSpPr/>
        <p:nvPr/>
      </p:nvGrpSpPr>
      <p:grpSpPr>
        <a:xfrm>
          <a:off x="0" y="0"/>
          <a:ext cx="0" cy="0"/>
          <a:chOff x="0" y="0"/>
          <a:chExt cx="0" cy="0"/>
        </a:xfrm>
      </p:grpSpPr>
      <p:sp>
        <p:nvSpPr>
          <p:cNvPr id="395" name="Google Shape;395;p30"/>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96" name="Google Shape;396;p30"/>
          <p:cNvCxnSpPr/>
          <p:nvPr/>
        </p:nvCxnSpPr>
        <p:spPr>
          <a:xfrm>
            <a:off x="10939723" y="800959"/>
            <a:ext cx="1001233" cy="0"/>
          </a:xfrm>
          <a:prstGeom prst="straightConnector1">
            <a:avLst/>
          </a:prstGeom>
          <a:noFill/>
          <a:ln cap="flat" cmpd="sng" w="9525">
            <a:solidFill>
              <a:schemeClr val="dk2"/>
            </a:solidFill>
            <a:prstDash val="solid"/>
            <a:round/>
            <a:headEnd len="sm" w="sm" type="none"/>
            <a:tailEnd len="sm" w="sm" type="none"/>
          </a:ln>
        </p:spPr>
      </p:cxnSp>
      <p:sp>
        <p:nvSpPr>
          <p:cNvPr id="397" name="Google Shape;397;p30"/>
          <p:cNvSpPr txBox="1"/>
          <p:nvPr>
            <p:ph idx="1" type="body"/>
          </p:nvPr>
        </p:nvSpPr>
        <p:spPr>
          <a:xfrm>
            <a:off x="10832539"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98" name="Google Shape;398;p30"/>
          <p:cNvCxnSpPr/>
          <p:nvPr/>
        </p:nvCxnSpPr>
        <p:spPr>
          <a:xfrm rot="10800000">
            <a:off x="11663289" y="6300217"/>
            <a:ext cx="0" cy="310226"/>
          </a:xfrm>
          <a:prstGeom prst="straightConnector1">
            <a:avLst/>
          </a:prstGeom>
          <a:noFill/>
          <a:ln cap="flat" cmpd="sng" w="19050">
            <a:solidFill>
              <a:schemeClr val="dk2"/>
            </a:solidFill>
            <a:prstDash val="solid"/>
            <a:round/>
            <a:headEnd len="sm" w="sm" type="none"/>
            <a:tailEnd len="sm" w="sm" type="none"/>
          </a:ln>
        </p:spPr>
      </p:cxnSp>
      <p:sp>
        <p:nvSpPr>
          <p:cNvPr id="399" name="Google Shape;399;p30"/>
          <p:cNvSpPr txBox="1"/>
          <p:nvPr>
            <p:ph type="title"/>
          </p:nvPr>
        </p:nvSpPr>
        <p:spPr>
          <a:xfrm>
            <a:off x="928800" y="470055"/>
            <a:ext cx="10515600"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3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3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3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03" name="Google Shape;403;p30"/>
          <p:cNvSpPr/>
          <p:nvPr/>
        </p:nvSpPr>
        <p:spPr>
          <a:xfrm>
            <a:off x="687288" y="255842"/>
            <a:ext cx="72000" cy="10334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04" name="Google Shape;404;p30"/>
          <p:cNvSpPr txBox="1"/>
          <p:nvPr>
            <p:ph idx="2" type="body"/>
          </p:nvPr>
        </p:nvSpPr>
        <p:spPr>
          <a:xfrm>
            <a:off x="928800" y="2316979"/>
            <a:ext cx="5157787"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05" name="Google Shape;405;p30"/>
          <p:cNvSpPr txBox="1"/>
          <p:nvPr>
            <p:ph idx="3" type="body"/>
          </p:nvPr>
        </p:nvSpPr>
        <p:spPr>
          <a:xfrm>
            <a:off x="928800" y="3431112"/>
            <a:ext cx="5157787" cy="2773258"/>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Font typeface="Arial"/>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6" name="Google Shape;406;p30"/>
          <p:cNvSpPr txBox="1"/>
          <p:nvPr>
            <p:ph idx="4" type="body"/>
          </p:nvPr>
        </p:nvSpPr>
        <p:spPr>
          <a:xfrm>
            <a:off x="6224784" y="1402584"/>
            <a:ext cx="5183188"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07" name="Google Shape;407;p30"/>
          <p:cNvSpPr txBox="1"/>
          <p:nvPr>
            <p:ph idx="5" type="body"/>
          </p:nvPr>
        </p:nvSpPr>
        <p:spPr>
          <a:xfrm>
            <a:off x="6224784" y="2516716"/>
            <a:ext cx="5183188" cy="3687653"/>
          </a:xfrm>
          <a:prstGeom prst="rect">
            <a:avLst/>
          </a:prstGeom>
          <a:noFill/>
          <a:ln>
            <a:noFill/>
          </a:ln>
        </p:spPr>
        <p:txBody>
          <a:bodyPr anchorCtr="0" anchor="t" bIns="45700" lIns="45700" spcFirstLastPara="1" rIns="45700" wrap="square" tIns="45700">
            <a:normAutofit/>
          </a:bodyPr>
          <a:lstStyle>
            <a:lvl1pPr indent="-330200" lvl="0" marL="457200" algn="l">
              <a:lnSpc>
                <a:spcPct val="90000"/>
              </a:lnSpc>
              <a:spcBef>
                <a:spcPts val="1200"/>
              </a:spcBef>
              <a:spcAft>
                <a:spcPts val="0"/>
              </a:spcAft>
              <a:buSzPts val="1600"/>
              <a:buChar char=" "/>
              <a:defRPr i="0" sz="1600">
                <a:solidFill>
                  <a:schemeClr val="lt1"/>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08" name="Google Shape;408;p30"/>
          <p:cNvCxnSpPr/>
          <p:nvPr/>
        </p:nvCxnSpPr>
        <p:spPr>
          <a:xfrm>
            <a:off x="1068863" y="3271933"/>
            <a:ext cx="630936" cy="0"/>
          </a:xfrm>
          <a:prstGeom prst="straightConnector1">
            <a:avLst/>
          </a:prstGeom>
          <a:noFill/>
          <a:ln cap="flat" cmpd="sng" w="19050">
            <a:solidFill>
              <a:schemeClr val="dk2"/>
            </a:solidFill>
            <a:prstDash val="solid"/>
            <a:round/>
            <a:headEnd len="sm" w="sm" type="none"/>
            <a:tailEnd len="sm" w="sm" type="none"/>
          </a:ln>
        </p:spPr>
      </p:cxnSp>
      <p:cxnSp>
        <p:nvCxnSpPr>
          <p:cNvPr id="409" name="Google Shape;409;p30"/>
          <p:cNvCxnSpPr/>
          <p:nvPr/>
        </p:nvCxnSpPr>
        <p:spPr>
          <a:xfrm>
            <a:off x="6352281" y="2357538"/>
            <a:ext cx="630936" cy="0"/>
          </a:xfrm>
          <a:prstGeom prst="straightConnector1">
            <a:avLst/>
          </a:prstGeom>
          <a:noFill/>
          <a:ln cap="flat" cmpd="sng" w="19050">
            <a:solidFill>
              <a:schemeClr val="dk2"/>
            </a:solidFill>
            <a:prstDash val="solid"/>
            <a:round/>
            <a:headEnd len="sm" w="sm" type="none"/>
            <a:tailEnd len="sm" w="sm" type="none"/>
          </a:ln>
        </p:spPr>
      </p:cxnSp>
      <p:cxnSp>
        <p:nvCxnSpPr>
          <p:cNvPr id="410" name="Google Shape;410;p30"/>
          <p:cNvCxnSpPr/>
          <p:nvPr/>
        </p:nvCxnSpPr>
        <p:spPr>
          <a:xfrm>
            <a:off x="256374" y="6168360"/>
            <a:ext cx="1508418"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4"/>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9" name="Google Shape;39;p4"/>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222F28"/>
              </a:buClr>
              <a:buSzPts val="5000"/>
              <a:buFont typeface="Twentieth Century"/>
              <a:buNone/>
              <a:defRPr>
                <a:solidFill>
                  <a:srgbClr val="222F2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
          <p:cNvSpPr txBox="1"/>
          <p:nvPr>
            <p:ph idx="1" type="body"/>
          </p:nvPr>
        </p:nvSpPr>
        <p:spPr>
          <a:xfrm>
            <a:off x="929641" y="1784483"/>
            <a:ext cx="9971158" cy="441860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200"/>
              <a:buNone/>
              <a:defRPr i="0" sz="2200">
                <a:solidFill>
                  <a:srgbClr val="222F28"/>
                </a:solidFill>
              </a:defRPr>
            </a:lvl1pPr>
            <a:lvl2pPr indent="-228600" lvl="1" marL="914400" algn="l">
              <a:lnSpc>
                <a:spcPct val="90000"/>
              </a:lnSpc>
              <a:spcBef>
                <a:spcPts val="200"/>
              </a:spcBef>
              <a:spcAft>
                <a:spcPts val="0"/>
              </a:spcAft>
              <a:buSzPts val="1800"/>
              <a:buNone/>
              <a:defRPr i="1" sz="1800">
                <a:solidFill>
                  <a:schemeClr val="lt1"/>
                </a:solidFill>
              </a:defRPr>
            </a:lvl2pPr>
            <a:lvl3pPr indent="-228600" lvl="2" marL="1371600" algn="l">
              <a:lnSpc>
                <a:spcPct val="90000"/>
              </a:lnSpc>
              <a:spcBef>
                <a:spcPts val="400"/>
              </a:spcBef>
              <a:spcAft>
                <a:spcPts val="0"/>
              </a:spcAft>
              <a:buSzPts val="1600"/>
              <a:buNone/>
              <a:defRPr i="1" sz="1600">
                <a:solidFill>
                  <a:schemeClr val="lt1"/>
                </a:solidFill>
              </a:defRPr>
            </a:lvl3pPr>
            <a:lvl4pPr indent="-228600" lvl="3" marL="1828800" algn="l">
              <a:lnSpc>
                <a:spcPct val="90000"/>
              </a:lnSpc>
              <a:spcBef>
                <a:spcPts val="400"/>
              </a:spcBef>
              <a:spcAft>
                <a:spcPts val="0"/>
              </a:spcAft>
              <a:buSzPts val="1400"/>
              <a:buNone/>
              <a:defRPr i="1" sz="1400">
                <a:solidFill>
                  <a:schemeClr val="lt1"/>
                </a:solidFill>
              </a:defRPr>
            </a:lvl4pPr>
            <a:lvl5pPr indent="-228600" lvl="4" marL="2286000" algn="l">
              <a:lnSpc>
                <a:spcPct val="90000"/>
              </a:lnSpc>
              <a:spcBef>
                <a:spcPts val="400"/>
              </a:spcBef>
              <a:spcAft>
                <a:spcPts val="0"/>
              </a:spcAft>
              <a:buSzPts val="1400"/>
              <a:buNone/>
              <a:defRPr i="1" sz="14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 name="Google Shape;41;p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4" name="Google Shape;44;p4"/>
          <p:cNvSpPr/>
          <p:nvPr/>
        </p:nvSpPr>
        <p:spPr>
          <a:xfrm>
            <a:off x="687289" y="0"/>
            <a:ext cx="72000" cy="12710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5" name="Google Shape;45;p4"/>
          <p:cNvCxnSpPr/>
          <p:nvPr/>
        </p:nvCxnSpPr>
        <p:spPr>
          <a:xfrm>
            <a:off x="1068863" y="1528464"/>
            <a:ext cx="630936" cy="0"/>
          </a:xfrm>
          <a:prstGeom prst="straightConnector1">
            <a:avLst/>
          </a:prstGeom>
          <a:noFill/>
          <a:ln cap="flat" cmpd="sng" w="19050">
            <a:solidFill>
              <a:schemeClr val="dk2"/>
            </a:solidFill>
            <a:prstDash val="solid"/>
            <a:round/>
            <a:headEnd len="sm" w="sm" type="none"/>
            <a:tailEnd len="sm" w="sm" type="none"/>
          </a:ln>
        </p:spPr>
      </p:cxnSp>
      <p:cxnSp>
        <p:nvCxnSpPr>
          <p:cNvPr id="46" name="Google Shape;46;p4"/>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47" name="Google Shape;47;p4"/>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8" name="Google Shape;48;p4"/>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49" name="Google Shape;49;p4"/>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 with Caption">
  <p:cSld name="4_Content with Caption">
    <p:bg>
      <p:bgPr>
        <a:blipFill>
          <a:blip r:embed="rId2">
            <a:alphaModFix/>
          </a:blip>
          <a:stretch>
            <a:fillRect/>
          </a:stretch>
        </a:blipFill>
      </p:bgPr>
    </p:bg>
    <p:spTree>
      <p:nvGrpSpPr>
        <p:cNvPr id="411" name="Shape 411"/>
        <p:cNvGrpSpPr/>
        <p:nvPr/>
      </p:nvGrpSpPr>
      <p:grpSpPr>
        <a:xfrm>
          <a:off x="0" y="0"/>
          <a:ext cx="0" cy="0"/>
          <a:chOff x="0" y="0"/>
          <a:chExt cx="0" cy="0"/>
        </a:xfrm>
      </p:grpSpPr>
      <p:sp>
        <p:nvSpPr>
          <p:cNvPr id="412" name="Google Shape;412;p31"/>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13" name="Google Shape;413;p31"/>
          <p:cNvSpPr txBox="1"/>
          <p:nvPr>
            <p:ph idx="1" type="body"/>
          </p:nvPr>
        </p:nvSpPr>
        <p:spPr>
          <a:xfrm>
            <a:off x="1555328" y="2272009"/>
            <a:ext cx="4759643"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14" name="Google Shape;414;p31"/>
          <p:cNvSpPr txBox="1"/>
          <p:nvPr>
            <p:ph type="title"/>
          </p:nvPr>
        </p:nvSpPr>
        <p:spPr>
          <a:xfrm>
            <a:off x="1527519" y="630859"/>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3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3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7" name="Google Shape;417;p3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18" name="Google Shape;418;p31"/>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19" name="Google Shape;419;p31"/>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420" name="Google Shape;420;p31"/>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21" name="Google Shape;421;p31"/>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422" name="Google Shape;422;p31"/>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423" name="Google Shape;423;p31"/>
          <p:cNvSpPr txBox="1"/>
          <p:nvPr>
            <p:ph idx="3" type="body"/>
          </p:nvPr>
        </p:nvSpPr>
        <p:spPr>
          <a:xfrm>
            <a:off x="1555328" y="3386142"/>
            <a:ext cx="4759643" cy="2773258"/>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Font typeface="Arial"/>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4" name="Google Shape;424;p31"/>
          <p:cNvSpPr txBox="1"/>
          <p:nvPr>
            <p:ph idx="4" type="body"/>
          </p:nvPr>
        </p:nvSpPr>
        <p:spPr>
          <a:xfrm>
            <a:off x="6911272" y="1414759"/>
            <a:ext cx="4783083"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25" name="Google Shape;425;p31"/>
          <p:cNvSpPr txBox="1"/>
          <p:nvPr>
            <p:ph idx="5" type="body"/>
          </p:nvPr>
        </p:nvSpPr>
        <p:spPr>
          <a:xfrm>
            <a:off x="6911272" y="2528891"/>
            <a:ext cx="4783083" cy="3630507"/>
          </a:xfrm>
          <a:prstGeom prst="rect">
            <a:avLst/>
          </a:prstGeom>
          <a:noFill/>
          <a:ln>
            <a:noFill/>
          </a:ln>
        </p:spPr>
        <p:txBody>
          <a:bodyPr anchorCtr="0" anchor="t" bIns="45700" lIns="45700" spcFirstLastPara="1" rIns="45700" wrap="square" tIns="45700">
            <a:normAutofit/>
          </a:bodyPr>
          <a:lstStyle>
            <a:lvl1pPr indent="-330200" lvl="0" marL="457200" algn="l">
              <a:lnSpc>
                <a:spcPct val="90000"/>
              </a:lnSpc>
              <a:spcBef>
                <a:spcPts val="1200"/>
              </a:spcBef>
              <a:spcAft>
                <a:spcPts val="0"/>
              </a:spcAft>
              <a:buSzPts val="1600"/>
              <a:buChar char=" "/>
              <a:defRPr i="0" sz="1600">
                <a:solidFill>
                  <a:schemeClr val="lt1"/>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26" name="Google Shape;426;p31"/>
          <p:cNvCxnSpPr/>
          <p:nvPr/>
        </p:nvCxnSpPr>
        <p:spPr>
          <a:xfrm>
            <a:off x="1695391" y="3226963"/>
            <a:ext cx="630936" cy="0"/>
          </a:xfrm>
          <a:prstGeom prst="straightConnector1">
            <a:avLst/>
          </a:prstGeom>
          <a:noFill/>
          <a:ln cap="flat" cmpd="sng" w="19050">
            <a:solidFill>
              <a:schemeClr val="dk2"/>
            </a:solidFill>
            <a:prstDash val="solid"/>
            <a:round/>
            <a:headEnd len="sm" w="sm" type="none"/>
            <a:tailEnd len="sm" w="sm" type="none"/>
          </a:ln>
        </p:spPr>
      </p:cxnSp>
      <p:cxnSp>
        <p:nvCxnSpPr>
          <p:cNvPr id="427" name="Google Shape;427;p31"/>
          <p:cNvCxnSpPr/>
          <p:nvPr/>
        </p:nvCxnSpPr>
        <p:spPr>
          <a:xfrm>
            <a:off x="7038769" y="2369713"/>
            <a:ext cx="630936"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ontent with Caption">
  <p:cSld name="5_Content with Caption">
    <p:bg>
      <p:bgPr>
        <a:blipFill>
          <a:blip r:embed="rId2">
            <a:alphaModFix/>
          </a:blip>
          <a:stretch>
            <a:fillRect/>
          </a:stretch>
        </a:blipFill>
      </p:bgPr>
    </p:bg>
    <p:spTree>
      <p:nvGrpSpPr>
        <p:cNvPr id="428" name="Shape 428"/>
        <p:cNvGrpSpPr/>
        <p:nvPr/>
      </p:nvGrpSpPr>
      <p:grpSpPr>
        <a:xfrm>
          <a:off x="0" y="0"/>
          <a:ext cx="0" cy="0"/>
          <a:chOff x="0" y="0"/>
          <a:chExt cx="0" cy="0"/>
        </a:xfrm>
      </p:grpSpPr>
      <p:sp>
        <p:nvSpPr>
          <p:cNvPr id="429" name="Google Shape;429;p32"/>
          <p:cNvSpPr/>
          <p:nvPr/>
        </p:nvSpPr>
        <p:spPr>
          <a:xfrm>
            <a:off x="6096000" y="0"/>
            <a:ext cx="6096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30" name="Google Shape;430;p32"/>
          <p:cNvSpPr txBox="1"/>
          <p:nvPr>
            <p:ph idx="1" type="body"/>
          </p:nvPr>
        </p:nvSpPr>
        <p:spPr>
          <a:xfrm>
            <a:off x="1555329" y="2272009"/>
            <a:ext cx="4540672"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31" name="Google Shape;431;p32"/>
          <p:cNvSpPr txBox="1"/>
          <p:nvPr>
            <p:ph type="title"/>
          </p:nvPr>
        </p:nvSpPr>
        <p:spPr>
          <a:xfrm>
            <a:off x="1527519" y="630859"/>
            <a:ext cx="4143555" cy="153658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3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3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3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35" name="Google Shape;435;p32"/>
          <p:cNvSpPr/>
          <p:nvPr/>
        </p:nvSpPr>
        <p:spPr>
          <a:xfrm>
            <a:off x="1285167" y="871728"/>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36" name="Google Shape;436;p32"/>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437" name="Google Shape;437;p32"/>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38" name="Google Shape;438;p32"/>
          <p:cNvCxnSpPr/>
          <p:nvPr/>
        </p:nvCxnSpPr>
        <p:spPr>
          <a:xfrm>
            <a:off x="0" y="6168360"/>
            <a:ext cx="1764792" cy="0"/>
          </a:xfrm>
          <a:prstGeom prst="straightConnector1">
            <a:avLst/>
          </a:prstGeom>
          <a:noFill/>
          <a:ln cap="flat" cmpd="sng" w="19050">
            <a:solidFill>
              <a:schemeClr val="accent1"/>
            </a:solidFill>
            <a:prstDash val="solid"/>
            <a:round/>
            <a:headEnd len="sm" w="sm" type="none"/>
            <a:tailEnd len="sm" w="sm" type="none"/>
          </a:ln>
        </p:spPr>
      </p:cxnSp>
      <p:cxnSp>
        <p:nvCxnSpPr>
          <p:cNvPr id="439" name="Google Shape;439;p32"/>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440" name="Google Shape;440;p32"/>
          <p:cNvSpPr txBox="1"/>
          <p:nvPr>
            <p:ph idx="3" type="body"/>
          </p:nvPr>
        </p:nvSpPr>
        <p:spPr>
          <a:xfrm>
            <a:off x="1555329" y="3386142"/>
            <a:ext cx="4540672" cy="2773258"/>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Font typeface="Arial"/>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1" name="Google Shape;441;p32"/>
          <p:cNvSpPr txBox="1"/>
          <p:nvPr>
            <p:ph idx="4" type="body"/>
          </p:nvPr>
        </p:nvSpPr>
        <p:spPr>
          <a:xfrm>
            <a:off x="6911272" y="1414759"/>
            <a:ext cx="4783083" cy="823912"/>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42" name="Google Shape;442;p32"/>
          <p:cNvSpPr txBox="1"/>
          <p:nvPr>
            <p:ph idx="5" type="body"/>
          </p:nvPr>
        </p:nvSpPr>
        <p:spPr>
          <a:xfrm>
            <a:off x="6911272" y="2528891"/>
            <a:ext cx="4783083" cy="3630507"/>
          </a:xfrm>
          <a:prstGeom prst="rect">
            <a:avLst/>
          </a:prstGeom>
          <a:noFill/>
          <a:ln>
            <a:noFill/>
          </a:ln>
        </p:spPr>
        <p:txBody>
          <a:bodyPr anchorCtr="0" anchor="t" bIns="45700" lIns="45700" spcFirstLastPara="1" rIns="45700" wrap="square" tIns="45700">
            <a:normAutofit/>
          </a:bodyPr>
          <a:lstStyle>
            <a:lvl1pPr indent="-330200" lvl="0" marL="457200" algn="l">
              <a:lnSpc>
                <a:spcPct val="90000"/>
              </a:lnSpc>
              <a:spcBef>
                <a:spcPts val="1200"/>
              </a:spcBef>
              <a:spcAft>
                <a:spcPts val="0"/>
              </a:spcAft>
              <a:buSzPts val="1600"/>
              <a:buChar char=" "/>
              <a:defRPr i="0" sz="1600">
                <a:solidFill>
                  <a:schemeClr val="lt1"/>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43" name="Google Shape;443;p32"/>
          <p:cNvCxnSpPr/>
          <p:nvPr/>
        </p:nvCxnSpPr>
        <p:spPr>
          <a:xfrm>
            <a:off x="1695391" y="3226963"/>
            <a:ext cx="630936" cy="0"/>
          </a:xfrm>
          <a:prstGeom prst="straightConnector1">
            <a:avLst/>
          </a:prstGeom>
          <a:noFill/>
          <a:ln cap="flat" cmpd="sng" w="19050">
            <a:solidFill>
              <a:schemeClr val="lt2"/>
            </a:solidFill>
            <a:prstDash val="solid"/>
            <a:round/>
            <a:headEnd len="sm" w="sm" type="none"/>
            <a:tailEnd len="sm" w="sm" type="none"/>
          </a:ln>
        </p:spPr>
      </p:cxnSp>
      <p:cxnSp>
        <p:nvCxnSpPr>
          <p:cNvPr id="444" name="Google Shape;444;p32"/>
          <p:cNvCxnSpPr/>
          <p:nvPr/>
        </p:nvCxnSpPr>
        <p:spPr>
          <a:xfrm>
            <a:off x="7038769" y="2369713"/>
            <a:ext cx="630936"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bg>
      <p:bgPr>
        <a:solidFill>
          <a:schemeClr val="lt1"/>
        </a:solidFill>
      </p:bgPr>
    </p:bg>
    <p:spTree>
      <p:nvGrpSpPr>
        <p:cNvPr id="445" name="Shape 445"/>
        <p:cNvGrpSpPr/>
        <p:nvPr/>
      </p:nvGrpSpPr>
      <p:grpSpPr>
        <a:xfrm>
          <a:off x="0" y="0"/>
          <a:ext cx="0" cy="0"/>
          <a:chOff x="0" y="0"/>
          <a:chExt cx="0" cy="0"/>
        </a:xfrm>
      </p:grpSpPr>
      <p:sp>
        <p:nvSpPr>
          <p:cNvPr id="446" name="Google Shape;446;p33"/>
          <p:cNvSpPr/>
          <p:nvPr/>
        </p:nvSpPr>
        <p:spPr>
          <a:xfrm>
            <a:off x="0" y="5532437"/>
            <a:ext cx="12192000" cy="1325563"/>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47" name="Google Shape;447;p33"/>
          <p:cNvSpPr txBox="1"/>
          <p:nvPr>
            <p:ph type="title"/>
          </p:nvPr>
        </p:nvSpPr>
        <p:spPr>
          <a:xfrm>
            <a:off x="928800" y="647703"/>
            <a:ext cx="6291150" cy="1328497"/>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chemeClr val="lt2"/>
              </a:buClr>
              <a:buSzPts val="4000"/>
              <a:buFont typeface="Twentieth Century"/>
              <a:buNone/>
              <a:defRPr sz="4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33"/>
          <p:cNvSpPr/>
          <p:nvPr>
            <p:ph idx="2" type="pic"/>
          </p:nvPr>
        </p:nvSpPr>
        <p:spPr>
          <a:xfrm>
            <a:off x="0" y="2950934"/>
            <a:ext cx="12192000" cy="2581498"/>
          </a:xfrm>
          <a:prstGeom prst="rect">
            <a:avLst/>
          </a:prstGeom>
          <a:solidFill>
            <a:schemeClr val="lt1">
              <a:alpha val="34901"/>
            </a:schemeClr>
          </a:solidFill>
          <a:ln>
            <a:noFill/>
          </a:ln>
        </p:spPr>
      </p:sp>
      <p:sp>
        <p:nvSpPr>
          <p:cNvPr id="449" name="Google Shape;449;p33"/>
          <p:cNvSpPr txBox="1"/>
          <p:nvPr>
            <p:ph idx="1" type="body"/>
          </p:nvPr>
        </p:nvSpPr>
        <p:spPr>
          <a:xfrm>
            <a:off x="928800" y="2216910"/>
            <a:ext cx="6291150" cy="65472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450" name="Google Shape;450;p3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3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3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53" name="Google Shape;453;p33"/>
          <p:cNvSpPr/>
          <p:nvPr/>
        </p:nvSpPr>
        <p:spPr>
          <a:xfrm>
            <a:off x="687289" y="0"/>
            <a:ext cx="71723" cy="181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54" name="Google Shape;454;p33"/>
          <p:cNvCxnSpPr/>
          <p:nvPr/>
        </p:nvCxnSpPr>
        <p:spPr>
          <a:xfrm>
            <a:off x="1068863" y="2102969"/>
            <a:ext cx="630936" cy="0"/>
          </a:xfrm>
          <a:prstGeom prst="straightConnector1">
            <a:avLst/>
          </a:prstGeom>
          <a:noFill/>
          <a:ln cap="flat" cmpd="sng" w="19050">
            <a:solidFill>
              <a:schemeClr val="lt2"/>
            </a:solidFill>
            <a:prstDash val="solid"/>
            <a:round/>
            <a:headEnd len="sm" w="sm" type="none"/>
            <a:tailEnd len="sm" w="sm" type="none"/>
          </a:ln>
        </p:spPr>
      </p:cxnSp>
      <p:cxnSp>
        <p:nvCxnSpPr>
          <p:cNvPr id="455" name="Google Shape;455;p33"/>
          <p:cNvCxnSpPr/>
          <p:nvPr/>
        </p:nvCxnSpPr>
        <p:spPr>
          <a:xfrm>
            <a:off x="11190767" y="800959"/>
            <a:ext cx="1001233" cy="0"/>
          </a:xfrm>
          <a:prstGeom prst="straightConnector1">
            <a:avLst/>
          </a:prstGeom>
          <a:noFill/>
          <a:ln cap="flat" cmpd="sng" w="9525">
            <a:solidFill>
              <a:schemeClr val="accent1"/>
            </a:solidFill>
            <a:prstDash val="solid"/>
            <a:round/>
            <a:headEnd len="sm" w="sm" type="none"/>
            <a:tailEnd len="sm" w="sm" type="none"/>
          </a:ln>
        </p:spPr>
      </p:cxnSp>
      <p:sp>
        <p:nvSpPr>
          <p:cNvPr id="456" name="Google Shape;456;p33"/>
          <p:cNvSpPr txBox="1"/>
          <p:nvPr>
            <p:ph idx="3"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57" name="Google Shape;457;p33"/>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cxnSp>
        <p:nvCxnSpPr>
          <p:cNvPr id="458" name="Google Shape;458;p33"/>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bg>
      <p:bgPr>
        <a:blipFill>
          <a:blip r:embed="rId2">
            <a:alphaModFix/>
          </a:blip>
          <a:stretch>
            <a:fillRect/>
          </a:stretch>
        </a:blipFill>
      </p:bgPr>
    </p:bg>
    <p:spTree>
      <p:nvGrpSpPr>
        <p:cNvPr id="459" name="Shape 459"/>
        <p:cNvGrpSpPr/>
        <p:nvPr/>
      </p:nvGrpSpPr>
      <p:grpSpPr>
        <a:xfrm>
          <a:off x="0" y="0"/>
          <a:ext cx="0" cy="0"/>
          <a:chOff x="0" y="0"/>
          <a:chExt cx="0" cy="0"/>
        </a:xfrm>
      </p:grpSpPr>
      <p:sp>
        <p:nvSpPr>
          <p:cNvPr id="460" name="Google Shape;460;p34"/>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61" name="Google Shape;461;p34"/>
          <p:cNvSpPr txBox="1"/>
          <p:nvPr>
            <p:ph type="title"/>
          </p:nvPr>
        </p:nvSpPr>
        <p:spPr>
          <a:xfrm>
            <a:off x="928800" y="652069"/>
            <a:ext cx="3932237" cy="2390931"/>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2" name="Google Shape;462;p34"/>
          <p:cNvSpPr/>
          <p:nvPr>
            <p:ph idx="2" type="pic"/>
          </p:nvPr>
        </p:nvSpPr>
        <p:spPr>
          <a:xfrm>
            <a:off x="5231566" y="255600"/>
            <a:ext cx="5231567" cy="6346800"/>
          </a:xfrm>
          <a:prstGeom prst="rect">
            <a:avLst/>
          </a:prstGeom>
          <a:solidFill>
            <a:schemeClr val="lt1">
              <a:alpha val="34901"/>
            </a:schemeClr>
          </a:solidFill>
          <a:ln>
            <a:noFill/>
          </a:ln>
        </p:spPr>
      </p:sp>
      <p:sp>
        <p:nvSpPr>
          <p:cNvPr id="463" name="Google Shape;463;p34"/>
          <p:cNvSpPr txBox="1"/>
          <p:nvPr>
            <p:ph idx="1" type="body"/>
          </p:nvPr>
        </p:nvSpPr>
        <p:spPr>
          <a:xfrm>
            <a:off x="928800" y="3283710"/>
            <a:ext cx="3932237" cy="243998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464" name="Google Shape;464;p3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5" name="Google Shape;465;p3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6" name="Google Shape;466;p3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67" name="Google Shape;467;p34"/>
          <p:cNvSpPr/>
          <p:nvPr/>
        </p:nvSpPr>
        <p:spPr>
          <a:xfrm>
            <a:off x="687289" y="0"/>
            <a:ext cx="72000" cy="28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68" name="Google Shape;468;p34"/>
          <p:cNvCxnSpPr/>
          <p:nvPr/>
        </p:nvCxnSpPr>
        <p:spPr>
          <a:xfrm>
            <a:off x="1068863" y="3169769"/>
            <a:ext cx="630936" cy="0"/>
          </a:xfrm>
          <a:prstGeom prst="straightConnector1">
            <a:avLst/>
          </a:prstGeom>
          <a:noFill/>
          <a:ln cap="flat" cmpd="sng" w="19050">
            <a:solidFill>
              <a:schemeClr val="dk2"/>
            </a:solidFill>
            <a:prstDash val="solid"/>
            <a:round/>
            <a:headEnd len="sm" w="sm" type="none"/>
            <a:tailEnd len="sm" w="sm" type="none"/>
          </a:ln>
        </p:spPr>
      </p:cxnSp>
      <p:cxnSp>
        <p:nvCxnSpPr>
          <p:cNvPr id="469" name="Google Shape;469;p34"/>
          <p:cNvCxnSpPr/>
          <p:nvPr/>
        </p:nvCxnSpPr>
        <p:spPr>
          <a:xfrm>
            <a:off x="10939723" y="800959"/>
            <a:ext cx="1001233" cy="0"/>
          </a:xfrm>
          <a:prstGeom prst="straightConnector1">
            <a:avLst/>
          </a:prstGeom>
          <a:noFill/>
          <a:ln cap="flat" cmpd="sng" w="9525">
            <a:solidFill>
              <a:schemeClr val="dk2"/>
            </a:solidFill>
            <a:prstDash val="solid"/>
            <a:round/>
            <a:headEnd len="sm" w="sm" type="none"/>
            <a:tailEnd len="sm" w="sm" type="none"/>
          </a:ln>
        </p:spPr>
      </p:cxnSp>
      <p:sp>
        <p:nvSpPr>
          <p:cNvPr id="470" name="Google Shape;470;p34"/>
          <p:cNvSpPr txBox="1"/>
          <p:nvPr>
            <p:ph idx="3" type="body"/>
          </p:nvPr>
        </p:nvSpPr>
        <p:spPr>
          <a:xfrm>
            <a:off x="10832539"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71" name="Google Shape;471;p34"/>
          <p:cNvCxnSpPr/>
          <p:nvPr/>
        </p:nvCxnSpPr>
        <p:spPr>
          <a:xfrm rot="10800000">
            <a:off x="11663289" y="6300217"/>
            <a:ext cx="0" cy="310226"/>
          </a:xfrm>
          <a:prstGeom prst="straightConnector1">
            <a:avLst/>
          </a:prstGeom>
          <a:noFill/>
          <a:ln cap="flat" cmpd="sng" w="19050">
            <a:solidFill>
              <a:schemeClr val="dk2"/>
            </a:solidFill>
            <a:prstDash val="solid"/>
            <a:round/>
            <a:headEnd len="sm" w="sm" type="none"/>
            <a:tailEnd len="sm" w="sm" type="none"/>
          </a:ln>
        </p:spPr>
      </p:cxnSp>
      <p:cxnSp>
        <p:nvCxnSpPr>
          <p:cNvPr id="472" name="Google Shape;472;p34"/>
          <p:cNvCxnSpPr/>
          <p:nvPr/>
        </p:nvCxnSpPr>
        <p:spPr>
          <a:xfrm>
            <a:off x="256374" y="6168360"/>
            <a:ext cx="1508418"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icture with Caption">
  <p:cSld name="4_Picture with Caption">
    <p:bg>
      <p:bgPr>
        <a:blipFill>
          <a:blip r:embed="rId2">
            <a:alphaModFix/>
          </a:blip>
          <a:stretch>
            <a:fillRect/>
          </a:stretch>
        </a:blipFill>
      </p:bgPr>
    </p:bg>
    <p:spTree>
      <p:nvGrpSpPr>
        <p:cNvPr id="473" name="Shape 473"/>
        <p:cNvGrpSpPr/>
        <p:nvPr/>
      </p:nvGrpSpPr>
      <p:grpSpPr>
        <a:xfrm>
          <a:off x="0" y="0"/>
          <a:ext cx="0" cy="0"/>
          <a:chOff x="0" y="0"/>
          <a:chExt cx="0" cy="0"/>
        </a:xfrm>
      </p:grpSpPr>
      <p:sp>
        <p:nvSpPr>
          <p:cNvPr id="474" name="Google Shape;474;p35"/>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75" name="Google Shape;475;p35"/>
          <p:cNvSpPr txBox="1"/>
          <p:nvPr>
            <p:ph type="title"/>
          </p:nvPr>
        </p:nvSpPr>
        <p:spPr>
          <a:xfrm>
            <a:off x="1519351" y="652069"/>
            <a:ext cx="3490800" cy="2390931"/>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35"/>
          <p:cNvSpPr/>
          <p:nvPr>
            <p:ph idx="2" type="pic"/>
          </p:nvPr>
        </p:nvSpPr>
        <p:spPr>
          <a:xfrm>
            <a:off x="5231566" y="0"/>
            <a:ext cx="5231567" cy="6857999"/>
          </a:xfrm>
          <a:prstGeom prst="rect">
            <a:avLst/>
          </a:prstGeom>
          <a:solidFill>
            <a:schemeClr val="lt1">
              <a:alpha val="34901"/>
            </a:schemeClr>
          </a:solidFill>
          <a:ln>
            <a:noFill/>
          </a:ln>
        </p:spPr>
      </p:sp>
      <p:sp>
        <p:nvSpPr>
          <p:cNvPr id="477" name="Google Shape;477;p35"/>
          <p:cNvSpPr txBox="1"/>
          <p:nvPr>
            <p:ph idx="1" type="body"/>
          </p:nvPr>
        </p:nvSpPr>
        <p:spPr>
          <a:xfrm>
            <a:off x="1519351" y="3283710"/>
            <a:ext cx="3490800" cy="243998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478" name="Google Shape;478;p3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9" name="Google Shape;479;p3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0" name="Google Shape;480;p3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81" name="Google Shape;481;p35"/>
          <p:cNvSpPr/>
          <p:nvPr/>
        </p:nvSpPr>
        <p:spPr>
          <a:xfrm>
            <a:off x="1277838" y="837332"/>
            <a:ext cx="72843" cy="20426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82" name="Google Shape;482;p35"/>
          <p:cNvCxnSpPr/>
          <p:nvPr/>
        </p:nvCxnSpPr>
        <p:spPr>
          <a:xfrm>
            <a:off x="1659413" y="3169769"/>
            <a:ext cx="630936" cy="0"/>
          </a:xfrm>
          <a:prstGeom prst="straightConnector1">
            <a:avLst/>
          </a:prstGeom>
          <a:noFill/>
          <a:ln cap="flat" cmpd="sng" w="19050">
            <a:solidFill>
              <a:schemeClr val="dk2"/>
            </a:solidFill>
            <a:prstDash val="solid"/>
            <a:round/>
            <a:headEnd len="sm" w="sm" type="none"/>
            <a:tailEnd len="sm" w="sm" type="none"/>
          </a:ln>
        </p:spPr>
      </p:cxnSp>
      <p:cxnSp>
        <p:nvCxnSpPr>
          <p:cNvPr id="483" name="Google Shape;483;p35"/>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484" name="Google Shape;484;p35"/>
          <p:cNvSpPr txBox="1"/>
          <p:nvPr>
            <p:ph idx="3"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485" name="Google Shape;485;p35"/>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486" name="Google Shape;486;p35"/>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icture with Caption">
  <p:cSld name="5_Picture with Caption">
    <p:bg>
      <p:bgPr>
        <a:solidFill>
          <a:schemeClr val="lt1"/>
        </a:solidFill>
      </p:bgPr>
    </p:bg>
    <p:spTree>
      <p:nvGrpSpPr>
        <p:cNvPr id="487" name="Shape 487"/>
        <p:cNvGrpSpPr/>
        <p:nvPr/>
      </p:nvGrpSpPr>
      <p:grpSpPr>
        <a:xfrm>
          <a:off x="0" y="0"/>
          <a:ext cx="0" cy="0"/>
          <a:chOff x="0" y="0"/>
          <a:chExt cx="0" cy="0"/>
        </a:xfrm>
      </p:grpSpPr>
      <p:sp>
        <p:nvSpPr>
          <p:cNvPr id="488" name="Google Shape;488;p36"/>
          <p:cNvSpPr/>
          <p:nvPr>
            <p:ph idx="2" type="pic"/>
          </p:nvPr>
        </p:nvSpPr>
        <p:spPr>
          <a:xfrm>
            <a:off x="0" y="0"/>
            <a:ext cx="12191999" cy="4251153"/>
          </a:xfrm>
          <a:prstGeom prst="rect">
            <a:avLst/>
          </a:prstGeom>
          <a:solidFill>
            <a:schemeClr val="lt1">
              <a:alpha val="49803"/>
            </a:schemeClr>
          </a:solidFill>
          <a:ln>
            <a:noFill/>
          </a:ln>
        </p:spPr>
      </p:sp>
      <p:sp>
        <p:nvSpPr>
          <p:cNvPr id="489" name="Google Shape;489;p36"/>
          <p:cNvSpPr/>
          <p:nvPr/>
        </p:nvSpPr>
        <p:spPr>
          <a:xfrm>
            <a:off x="0" y="4251158"/>
            <a:ext cx="12192000" cy="2606842"/>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90" name="Google Shape;490;p36"/>
          <p:cNvSpPr txBox="1"/>
          <p:nvPr>
            <p:ph idx="1" type="subTitle"/>
          </p:nvPr>
        </p:nvSpPr>
        <p:spPr>
          <a:xfrm>
            <a:off x="6320892" y="5027253"/>
            <a:ext cx="5373461" cy="1132143"/>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2500"/>
              <a:buNone/>
              <a:defRPr b="1" i="0" sz="25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cxnSp>
        <p:nvCxnSpPr>
          <p:cNvPr id="491" name="Google Shape;491;p36"/>
          <p:cNvCxnSpPr/>
          <p:nvPr/>
        </p:nvCxnSpPr>
        <p:spPr>
          <a:xfrm>
            <a:off x="1838883" y="6072701"/>
            <a:ext cx="630936" cy="0"/>
          </a:xfrm>
          <a:prstGeom prst="straightConnector1">
            <a:avLst/>
          </a:prstGeom>
          <a:noFill/>
          <a:ln cap="flat" cmpd="sng" w="19050">
            <a:solidFill>
              <a:schemeClr val="dk2"/>
            </a:solidFill>
            <a:prstDash val="solid"/>
            <a:round/>
            <a:headEnd len="sm" w="sm" type="none"/>
            <a:tailEnd len="sm" w="sm" type="none"/>
          </a:ln>
        </p:spPr>
      </p:cxnSp>
      <p:sp>
        <p:nvSpPr>
          <p:cNvPr id="492" name="Google Shape;492;p36"/>
          <p:cNvSpPr txBox="1"/>
          <p:nvPr>
            <p:ph type="ctrTitle"/>
          </p:nvPr>
        </p:nvSpPr>
        <p:spPr>
          <a:xfrm>
            <a:off x="1694226" y="4626870"/>
            <a:ext cx="4626665" cy="1389106"/>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4000"/>
              <a:buFont typeface="Twentieth Century"/>
              <a:buNone/>
              <a:defRPr b="1"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3" name="Google Shape;493;p3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4" name="Google Shape;494;p36"/>
          <p:cNvSpPr txBox="1"/>
          <p:nvPr>
            <p:ph idx="11" type="ftr"/>
          </p:nvPr>
        </p:nvSpPr>
        <p:spPr>
          <a:xfrm>
            <a:off x="1694226" y="6159402"/>
            <a:ext cx="215446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5" name="Google Shape;495;p3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496" name="Google Shape;496;p36"/>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497" name="Google Shape;497;p36"/>
          <p:cNvSpPr/>
          <p:nvPr/>
        </p:nvSpPr>
        <p:spPr>
          <a:xfrm>
            <a:off x="1283369" y="4914000"/>
            <a:ext cx="72000" cy="194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98" name="Google Shape;498;p36"/>
          <p:cNvCxnSpPr/>
          <p:nvPr/>
        </p:nvCxnSpPr>
        <p:spPr>
          <a:xfrm>
            <a:off x="11184000" y="805368"/>
            <a:ext cx="1008000" cy="0"/>
          </a:xfrm>
          <a:prstGeom prst="straightConnector1">
            <a:avLst/>
          </a:prstGeom>
          <a:noFill/>
          <a:ln cap="flat" cmpd="sng" w="34925">
            <a:solidFill>
              <a:schemeClr val="accent1"/>
            </a:solidFill>
            <a:prstDash val="solid"/>
            <a:round/>
            <a:headEnd len="sm" w="sm" type="none"/>
            <a:tailEnd len="sm" w="sm" type="none"/>
          </a:ln>
        </p:spPr>
      </p:cxnSp>
      <p:sp>
        <p:nvSpPr>
          <p:cNvPr id="499" name="Google Shape;499;p36"/>
          <p:cNvSpPr txBox="1"/>
          <p:nvPr>
            <p:ph idx="3"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verview">
  <p:cSld name="1_Overview">
    <p:bg>
      <p:bgPr>
        <a:solidFill>
          <a:schemeClr val="lt1"/>
        </a:solidFill>
      </p:bgPr>
    </p:bg>
    <p:spTree>
      <p:nvGrpSpPr>
        <p:cNvPr id="500" name="Shape 500"/>
        <p:cNvGrpSpPr/>
        <p:nvPr/>
      </p:nvGrpSpPr>
      <p:grpSpPr>
        <a:xfrm>
          <a:off x="0" y="0"/>
          <a:ext cx="0" cy="0"/>
          <a:chOff x="0" y="0"/>
          <a:chExt cx="0" cy="0"/>
        </a:xfrm>
      </p:grpSpPr>
      <p:sp>
        <p:nvSpPr>
          <p:cNvPr id="501" name="Google Shape;501;p37"/>
          <p:cNvSpPr/>
          <p:nvPr/>
        </p:nvSpPr>
        <p:spPr>
          <a:xfrm>
            <a:off x="0" y="5764039"/>
            <a:ext cx="12192000" cy="1093961"/>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02" name="Google Shape;502;p37"/>
          <p:cNvSpPr txBox="1"/>
          <p:nvPr>
            <p:ph type="title"/>
          </p:nvPr>
        </p:nvSpPr>
        <p:spPr>
          <a:xfrm>
            <a:off x="928800" y="607100"/>
            <a:ext cx="4737482" cy="697044"/>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chemeClr val="lt2"/>
              </a:buClr>
              <a:buSzPts val="4000"/>
              <a:buFont typeface="Twentieth Century"/>
              <a:buNone/>
              <a:defRPr b="1" sz="4000">
                <a:solidFill>
                  <a:schemeClr val="lt2"/>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37"/>
          <p:cNvSpPr txBox="1"/>
          <p:nvPr>
            <p:ph idx="1" type="body"/>
          </p:nvPr>
        </p:nvSpPr>
        <p:spPr>
          <a:xfrm>
            <a:off x="928801" y="245270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04" name="Google Shape;504;p3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3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3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507" name="Google Shape;507;p37"/>
          <p:cNvSpPr/>
          <p:nvPr/>
        </p:nvSpPr>
        <p:spPr>
          <a:xfrm>
            <a:off x="687289" y="0"/>
            <a:ext cx="72000" cy="1152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2"/>
              </a:solidFill>
              <a:latin typeface="Twentieth Century"/>
              <a:ea typeface="Twentieth Century"/>
              <a:cs typeface="Twentieth Century"/>
              <a:sym typeface="Twentieth Century"/>
            </a:endParaRPr>
          </a:p>
        </p:txBody>
      </p:sp>
      <p:cxnSp>
        <p:nvCxnSpPr>
          <p:cNvPr id="508" name="Google Shape;508;p37"/>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509" name="Google Shape;509;p37"/>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510" name="Google Shape;510;p37"/>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511" name="Google Shape;511;p37"/>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cxnSp>
        <p:nvCxnSpPr>
          <p:cNvPr id="512" name="Google Shape;512;p37"/>
          <p:cNvCxnSpPr/>
          <p:nvPr/>
        </p:nvCxnSpPr>
        <p:spPr>
          <a:xfrm>
            <a:off x="11192400" y="802800"/>
            <a:ext cx="1001233" cy="0"/>
          </a:xfrm>
          <a:prstGeom prst="straightConnector1">
            <a:avLst/>
          </a:prstGeom>
          <a:noFill/>
          <a:ln cap="flat" cmpd="sng" w="9525">
            <a:solidFill>
              <a:schemeClr val="accent1"/>
            </a:solidFill>
            <a:prstDash val="solid"/>
            <a:round/>
            <a:headEnd len="sm" w="sm" type="none"/>
            <a:tailEnd len="sm" w="sm" type="none"/>
          </a:ln>
        </p:spPr>
      </p:cxnSp>
      <p:cxnSp>
        <p:nvCxnSpPr>
          <p:cNvPr id="513" name="Google Shape;513;p37"/>
          <p:cNvCxnSpPr/>
          <p:nvPr/>
        </p:nvCxnSpPr>
        <p:spPr>
          <a:xfrm rot="-5400000">
            <a:off x="11383200" y="6580800"/>
            <a:ext cx="557784" cy="0"/>
          </a:xfrm>
          <a:prstGeom prst="straightConnector1">
            <a:avLst/>
          </a:prstGeom>
          <a:noFill/>
          <a:ln cap="flat" cmpd="sng" w="19050">
            <a:solidFill>
              <a:schemeClr val="dk2"/>
            </a:solidFill>
            <a:prstDash val="solid"/>
            <a:round/>
            <a:headEnd len="sm" w="sm" type="none"/>
            <a:tailEnd len="sm" w="sm" type="none"/>
          </a:ln>
        </p:spPr>
      </p:cxnSp>
      <p:sp>
        <p:nvSpPr>
          <p:cNvPr id="514" name="Google Shape;514;p37"/>
          <p:cNvSpPr txBox="1"/>
          <p:nvPr>
            <p:ph idx="3" type="body"/>
          </p:nvPr>
        </p:nvSpPr>
        <p:spPr>
          <a:xfrm>
            <a:off x="4467663" y="245270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15" name="Google Shape;515;p37"/>
          <p:cNvSpPr txBox="1"/>
          <p:nvPr>
            <p:ph idx="4" type="body"/>
          </p:nvPr>
        </p:nvSpPr>
        <p:spPr>
          <a:xfrm>
            <a:off x="8006525" y="245270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16" name="Google Shape;516;p37"/>
          <p:cNvSpPr txBox="1"/>
          <p:nvPr>
            <p:ph idx="5" type="body"/>
          </p:nvPr>
        </p:nvSpPr>
        <p:spPr>
          <a:xfrm>
            <a:off x="928801" y="456391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17" name="Google Shape;517;p37"/>
          <p:cNvSpPr txBox="1"/>
          <p:nvPr>
            <p:ph idx="6" type="body"/>
          </p:nvPr>
        </p:nvSpPr>
        <p:spPr>
          <a:xfrm>
            <a:off x="4467663" y="456391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18" name="Google Shape;518;p37"/>
          <p:cNvSpPr txBox="1"/>
          <p:nvPr>
            <p:ph idx="7" type="body"/>
          </p:nvPr>
        </p:nvSpPr>
        <p:spPr>
          <a:xfrm>
            <a:off x="8006525" y="456391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19" name="Google Shape;519;p37"/>
          <p:cNvSpPr txBox="1"/>
          <p:nvPr>
            <p:ph idx="8" type="body"/>
          </p:nvPr>
        </p:nvSpPr>
        <p:spPr>
          <a:xfrm>
            <a:off x="928801" y="287627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20" name="Google Shape;520;p37"/>
          <p:cNvSpPr txBox="1"/>
          <p:nvPr>
            <p:ph idx="9" type="body"/>
          </p:nvPr>
        </p:nvSpPr>
        <p:spPr>
          <a:xfrm>
            <a:off x="4467663" y="287627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21" name="Google Shape;521;p37"/>
          <p:cNvSpPr txBox="1"/>
          <p:nvPr>
            <p:ph idx="13" type="body"/>
          </p:nvPr>
        </p:nvSpPr>
        <p:spPr>
          <a:xfrm>
            <a:off x="8006525" y="287627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22" name="Google Shape;522;p37"/>
          <p:cNvSpPr txBox="1"/>
          <p:nvPr>
            <p:ph idx="14" type="body"/>
          </p:nvPr>
        </p:nvSpPr>
        <p:spPr>
          <a:xfrm>
            <a:off x="928801" y="498747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23" name="Google Shape;523;p37"/>
          <p:cNvSpPr txBox="1"/>
          <p:nvPr>
            <p:ph idx="15" type="body"/>
          </p:nvPr>
        </p:nvSpPr>
        <p:spPr>
          <a:xfrm>
            <a:off x="4467663" y="498747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24" name="Google Shape;524;p37"/>
          <p:cNvSpPr txBox="1"/>
          <p:nvPr>
            <p:ph idx="16" type="body"/>
          </p:nvPr>
        </p:nvSpPr>
        <p:spPr>
          <a:xfrm>
            <a:off x="8006525" y="498747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25" name="Google Shape;525;p37"/>
          <p:cNvSpPr/>
          <p:nvPr>
            <p:ph idx="17" type="pic"/>
          </p:nvPr>
        </p:nvSpPr>
        <p:spPr>
          <a:xfrm>
            <a:off x="1041234" y="1575100"/>
            <a:ext cx="867600" cy="868680"/>
          </a:xfrm>
          <a:prstGeom prst="ellipse">
            <a:avLst/>
          </a:prstGeom>
          <a:noFill/>
          <a:ln cap="flat" cmpd="sng" w="19050">
            <a:solidFill>
              <a:schemeClr val="lt2"/>
            </a:solidFill>
            <a:prstDash val="solid"/>
            <a:round/>
            <a:headEnd len="sm" w="sm" type="none"/>
            <a:tailEnd len="sm" w="sm" type="none"/>
          </a:ln>
        </p:spPr>
      </p:sp>
      <p:sp>
        <p:nvSpPr>
          <p:cNvPr id="526" name="Google Shape;526;p37"/>
          <p:cNvSpPr/>
          <p:nvPr>
            <p:ph idx="18" type="pic"/>
          </p:nvPr>
        </p:nvSpPr>
        <p:spPr>
          <a:xfrm>
            <a:off x="4576544" y="1575100"/>
            <a:ext cx="867600" cy="868680"/>
          </a:xfrm>
          <a:prstGeom prst="ellipse">
            <a:avLst/>
          </a:prstGeom>
          <a:noFill/>
          <a:ln cap="flat" cmpd="sng" w="19050">
            <a:solidFill>
              <a:schemeClr val="lt2"/>
            </a:solidFill>
            <a:prstDash val="solid"/>
            <a:round/>
            <a:headEnd len="sm" w="sm" type="none"/>
            <a:tailEnd len="sm" w="sm" type="none"/>
          </a:ln>
        </p:spPr>
      </p:sp>
      <p:sp>
        <p:nvSpPr>
          <p:cNvPr id="527" name="Google Shape;527;p37"/>
          <p:cNvSpPr/>
          <p:nvPr>
            <p:ph idx="19" type="pic"/>
          </p:nvPr>
        </p:nvSpPr>
        <p:spPr>
          <a:xfrm>
            <a:off x="8111854" y="1575100"/>
            <a:ext cx="867600" cy="868680"/>
          </a:xfrm>
          <a:prstGeom prst="ellipse">
            <a:avLst/>
          </a:prstGeom>
          <a:noFill/>
          <a:ln cap="flat" cmpd="sng" w="19050">
            <a:solidFill>
              <a:schemeClr val="lt2"/>
            </a:solidFill>
            <a:prstDash val="solid"/>
            <a:round/>
            <a:headEnd len="sm" w="sm" type="none"/>
            <a:tailEnd len="sm" w="sm" type="none"/>
          </a:ln>
        </p:spPr>
      </p:sp>
      <p:sp>
        <p:nvSpPr>
          <p:cNvPr id="528" name="Google Shape;528;p37"/>
          <p:cNvSpPr/>
          <p:nvPr>
            <p:ph idx="20" type="pic"/>
          </p:nvPr>
        </p:nvSpPr>
        <p:spPr>
          <a:xfrm>
            <a:off x="1041234" y="3707211"/>
            <a:ext cx="867600" cy="868680"/>
          </a:xfrm>
          <a:prstGeom prst="ellipse">
            <a:avLst/>
          </a:prstGeom>
          <a:noFill/>
          <a:ln cap="flat" cmpd="sng" w="19050">
            <a:solidFill>
              <a:schemeClr val="lt2"/>
            </a:solidFill>
            <a:prstDash val="solid"/>
            <a:round/>
            <a:headEnd len="sm" w="sm" type="none"/>
            <a:tailEnd len="sm" w="sm" type="none"/>
          </a:ln>
        </p:spPr>
      </p:sp>
      <p:sp>
        <p:nvSpPr>
          <p:cNvPr id="529" name="Google Shape;529;p37"/>
          <p:cNvSpPr/>
          <p:nvPr>
            <p:ph idx="21" type="pic"/>
          </p:nvPr>
        </p:nvSpPr>
        <p:spPr>
          <a:xfrm>
            <a:off x="4576544" y="3707211"/>
            <a:ext cx="867600" cy="868680"/>
          </a:xfrm>
          <a:prstGeom prst="ellipse">
            <a:avLst/>
          </a:prstGeom>
          <a:noFill/>
          <a:ln cap="flat" cmpd="sng" w="19050">
            <a:solidFill>
              <a:schemeClr val="lt2"/>
            </a:solidFill>
            <a:prstDash val="solid"/>
            <a:round/>
            <a:headEnd len="sm" w="sm" type="none"/>
            <a:tailEnd len="sm" w="sm" type="none"/>
          </a:ln>
        </p:spPr>
      </p:sp>
      <p:sp>
        <p:nvSpPr>
          <p:cNvPr id="530" name="Google Shape;530;p37"/>
          <p:cNvSpPr/>
          <p:nvPr>
            <p:ph idx="22" type="pic"/>
          </p:nvPr>
        </p:nvSpPr>
        <p:spPr>
          <a:xfrm>
            <a:off x="8111854" y="3707211"/>
            <a:ext cx="867600" cy="868680"/>
          </a:xfrm>
          <a:prstGeom prst="ellipse">
            <a:avLst/>
          </a:prstGeom>
          <a:noFill/>
          <a:ln cap="flat" cmpd="sng" w="19050">
            <a:solidFill>
              <a:schemeClr val="lt2"/>
            </a:solidFill>
            <a:prstDash val="solid"/>
            <a:round/>
            <a:headEnd len="sm" w="sm" type="none"/>
            <a:tailEnd len="sm" w="sm" type="none"/>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verview">
  <p:cSld name="2_Overview">
    <p:bg>
      <p:bgPr>
        <a:blipFill>
          <a:blip r:embed="rId2">
            <a:alphaModFix/>
          </a:blip>
          <a:stretch>
            <a:fillRect/>
          </a:stretch>
        </a:blipFill>
      </p:bgPr>
    </p:bg>
    <p:spTree>
      <p:nvGrpSpPr>
        <p:cNvPr id="531" name="Shape 531"/>
        <p:cNvGrpSpPr/>
        <p:nvPr/>
      </p:nvGrpSpPr>
      <p:grpSpPr>
        <a:xfrm>
          <a:off x="0" y="0"/>
          <a:ext cx="0" cy="0"/>
          <a:chOff x="0" y="0"/>
          <a:chExt cx="0" cy="0"/>
        </a:xfrm>
      </p:grpSpPr>
      <p:sp>
        <p:nvSpPr>
          <p:cNvPr id="532" name="Google Shape;532;p38"/>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33" name="Google Shape;533;p38"/>
          <p:cNvSpPr txBox="1"/>
          <p:nvPr>
            <p:ph type="title"/>
          </p:nvPr>
        </p:nvSpPr>
        <p:spPr>
          <a:xfrm>
            <a:off x="928800" y="607100"/>
            <a:ext cx="4737482" cy="697044"/>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chemeClr val="lt1"/>
              </a:buClr>
              <a:buSzPts val="4000"/>
              <a:buFont typeface="Twentieth Century"/>
              <a:buNone/>
              <a:defRPr b="1" sz="4000">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4" name="Google Shape;534;p38"/>
          <p:cNvSpPr txBox="1"/>
          <p:nvPr>
            <p:ph idx="1" type="body"/>
          </p:nvPr>
        </p:nvSpPr>
        <p:spPr>
          <a:xfrm>
            <a:off x="928801" y="26355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35" name="Google Shape;535;p3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6" name="Google Shape;536;p3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7" name="Google Shape;537;p3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538" name="Google Shape;538;p38"/>
          <p:cNvSpPr/>
          <p:nvPr/>
        </p:nvSpPr>
        <p:spPr>
          <a:xfrm>
            <a:off x="687289" y="244444"/>
            <a:ext cx="72000" cy="9075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39" name="Google Shape;539;p38"/>
          <p:cNvSpPr txBox="1"/>
          <p:nvPr>
            <p:ph idx="2" type="body"/>
          </p:nvPr>
        </p:nvSpPr>
        <p:spPr>
          <a:xfrm>
            <a:off x="4467663" y="26355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0" name="Google Shape;540;p38"/>
          <p:cNvSpPr txBox="1"/>
          <p:nvPr>
            <p:ph idx="3" type="body"/>
          </p:nvPr>
        </p:nvSpPr>
        <p:spPr>
          <a:xfrm>
            <a:off x="8006525" y="26355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1" name="Google Shape;541;p38"/>
          <p:cNvSpPr txBox="1"/>
          <p:nvPr>
            <p:ph idx="4" type="body"/>
          </p:nvPr>
        </p:nvSpPr>
        <p:spPr>
          <a:xfrm>
            <a:off x="928801" y="47467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2" name="Google Shape;542;p38"/>
          <p:cNvSpPr txBox="1"/>
          <p:nvPr>
            <p:ph idx="5" type="body"/>
          </p:nvPr>
        </p:nvSpPr>
        <p:spPr>
          <a:xfrm>
            <a:off x="4467663" y="47467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3" name="Google Shape;543;p38"/>
          <p:cNvSpPr txBox="1"/>
          <p:nvPr>
            <p:ph idx="6" type="body"/>
          </p:nvPr>
        </p:nvSpPr>
        <p:spPr>
          <a:xfrm>
            <a:off x="8006525" y="47467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4" name="Google Shape;544;p38"/>
          <p:cNvSpPr txBox="1"/>
          <p:nvPr>
            <p:ph idx="7" type="body"/>
          </p:nvPr>
        </p:nvSpPr>
        <p:spPr>
          <a:xfrm>
            <a:off x="928801" y="30591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5" name="Google Shape;545;p38"/>
          <p:cNvSpPr txBox="1"/>
          <p:nvPr>
            <p:ph idx="8" type="body"/>
          </p:nvPr>
        </p:nvSpPr>
        <p:spPr>
          <a:xfrm>
            <a:off x="4467663" y="30591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6" name="Google Shape;546;p38"/>
          <p:cNvSpPr txBox="1"/>
          <p:nvPr>
            <p:ph idx="9" type="body"/>
          </p:nvPr>
        </p:nvSpPr>
        <p:spPr>
          <a:xfrm>
            <a:off x="8006525" y="30591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7" name="Google Shape;547;p38"/>
          <p:cNvSpPr txBox="1"/>
          <p:nvPr>
            <p:ph idx="13" type="body"/>
          </p:nvPr>
        </p:nvSpPr>
        <p:spPr>
          <a:xfrm>
            <a:off x="928801" y="51703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8" name="Google Shape;548;p38"/>
          <p:cNvSpPr txBox="1"/>
          <p:nvPr>
            <p:ph idx="14" type="body"/>
          </p:nvPr>
        </p:nvSpPr>
        <p:spPr>
          <a:xfrm>
            <a:off x="4467663" y="51703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49" name="Google Shape;549;p38"/>
          <p:cNvSpPr txBox="1"/>
          <p:nvPr>
            <p:ph idx="15" type="body"/>
          </p:nvPr>
        </p:nvSpPr>
        <p:spPr>
          <a:xfrm>
            <a:off x="8006525" y="51703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50" name="Google Shape;550;p38"/>
          <p:cNvSpPr/>
          <p:nvPr>
            <p:ph idx="16" type="pic"/>
          </p:nvPr>
        </p:nvSpPr>
        <p:spPr>
          <a:xfrm>
            <a:off x="1041234" y="1757980"/>
            <a:ext cx="867600" cy="868680"/>
          </a:xfrm>
          <a:prstGeom prst="ellipse">
            <a:avLst/>
          </a:prstGeom>
          <a:noFill/>
          <a:ln cap="flat" cmpd="sng" w="19050">
            <a:solidFill>
              <a:schemeClr val="dk2"/>
            </a:solidFill>
            <a:prstDash val="solid"/>
            <a:round/>
            <a:headEnd len="sm" w="sm" type="none"/>
            <a:tailEnd len="sm" w="sm" type="none"/>
          </a:ln>
        </p:spPr>
      </p:sp>
      <p:sp>
        <p:nvSpPr>
          <p:cNvPr id="551" name="Google Shape;551;p38"/>
          <p:cNvSpPr/>
          <p:nvPr>
            <p:ph idx="17" type="pic"/>
          </p:nvPr>
        </p:nvSpPr>
        <p:spPr>
          <a:xfrm>
            <a:off x="4576544" y="1757980"/>
            <a:ext cx="867600" cy="868680"/>
          </a:xfrm>
          <a:prstGeom prst="ellipse">
            <a:avLst/>
          </a:prstGeom>
          <a:noFill/>
          <a:ln cap="flat" cmpd="sng" w="19050">
            <a:solidFill>
              <a:schemeClr val="dk2"/>
            </a:solidFill>
            <a:prstDash val="solid"/>
            <a:round/>
            <a:headEnd len="sm" w="sm" type="none"/>
            <a:tailEnd len="sm" w="sm" type="none"/>
          </a:ln>
        </p:spPr>
      </p:sp>
      <p:sp>
        <p:nvSpPr>
          <p:cNvPr id="552" name="Google Shape;552;p38"/>
          <p:cNvSpPr/>
          <p:nvPr>
            <p:ph idx="18" type="pic"/>
          </p:nvPr>
        </p:nvSpPr>
        <p:spPr>
          <a:xfrm>
            <a:off x="8111854" y="1757980"/>
            <a:ext cx="867600" cy="868680"/>
          </a:xfrm>
          <a:prstGeom prst="ellipse">
            <a:avLst/>
          </a:prstGeom>
          <a:noFill/>
          <a:ln cap="flat" cmpd="sng" w="19050">
            <a:solidFill>
              <a:schemeClr val="dk2"/>
            </a:solidFill>
            <a:prstDash val="solid"/>
            <a:round/>
            <a:headEnd len="sm" w="sm" type="none"/>
            <a:tailEnd len="sm" w="sm" type="none"/>
          </a:ln>
        </p:spPr>
      </p:sp>
      <p:sp>
        <p:nvSpPr>
          <p:cNvPr id="553" name="Google Shape;553;p38"/>
          <p:cNvSpPr/>
          <p:nvPr>
            <p:ph idx="19" type="pic"/>
          </p:nvPr>
        </p:nvSpPr>
        <p:spPr>
          <a:xfrm>
            <a:off x="1041234" y="3890091"/>
            <a:ext cx="867600" cy="868680"/>
          </a:xfrm>
          <a:prstGeom prst="ellipse">
            <a:avLst/>
          </a:prstGeom>
          <a:noFill/>
          <a:ln cap="flat" cmpd="sng" w="19050">
            <a:solidFill>
              <a:schemeClr val="dk2"/>
            </a:solidFill>
            <a:prstDash val="solid"/>
            <a:round/>
            <a:headEnd len="sm" w="sm" type="none"/>
            <a:tailEnd len="sm" w="sm" type="none"/>
          </a:ln>
        </p:spPr>
      </p:sp>
      <p:sp>
        <p:nvSpPr>
          <p:cNvPr id="554" name="Google Shape;554;p38"/>
          <p:cNvSpPr/>
          <p:nvPr>
            <p:ph idx="20" type="pic"/>
          </p:nvPr>
        </p:nvSpPr>
        <p:spPr>
          <a:xfrm>
            <a:off x="4576544" y="3890091"/>
            <a:ext cx="867600" cy="868680"/>
          </a:xfrm>
          <a:prstGeom prst="ellipse">
            <a:avLst/>
          </a:prstGeom>
          <a:noFill/>
          <a:ln cap="flat" cmpd="sng" w="19050">
            <a:solidFill>
              <a:schemeClr val="dk2"/>
            </a:solidFill>
            <a:prstDash val="solid"/>
            <a:round/>
            <a:headEnd len="sm" w="sm" type="none"/>
            <a:tailEnd len="sm" w="sm" type="none"/>
          </a:ln>
        </p:spPr>
      </p:sp>
      <p:sp>
        <p:nvSpPr>
          <p:cNvPr id="555" name="Google Shape;555;p38"/>
          <p:cNvSpPr/>
          <p:nvPr>
            <p:ph idx="21" type="pic"/>
          </p:nvPr>
        </p:nvSpPr>
        <p:spPr>
          <a:xfrm>
            <a:off x="8111854" y="3890091"/>
            <a:ext cx="867600" cy="868680"/>
          </a:xfrm>
          <a:prstGeom prst="ellipse">
            <a:avLst/>
          </a:prstGeom>
          <a:noFill/>
          <a:ln cap="flat" cmpd="sng" w="19050">
            <a:solidFill>
              <a:schemeClr val="dk2"/>
            </a:solidFill>
            <a:prstDash val="solid"/>
            <a:round/>
            <a:headEnd len="sm" w="sm" type="none"/>
            <a:tailEnd len="sm" w="sm" type="none"/>
          </a:ln>
        </p:spPr>
      </p:sp>
      <p:cxnSp>
        <p:nvCxnSpPr>
          <p:cNvPr id="556" name="Google Shape;556;p38"/>
          <p:cNvCxnSpPr/>
          <p:nvPr/>
        </p:nvCxnSpPr>
        <p:spPr>
          <a:xfrm rot="10800000">
            <a:off x="11663289" y="6300217"/>
            <a:ext cx="0" cy="310226"/>
          </a:xfrm>
          <a:prstGeom prst="straightConnector1">
            <a:avLst/>
          </a:prstGeom>
          <a:noFill/>
          <a:ln cap="flat" cmpd="sng" w="19050">
            <a:solidFill>
              <a:schemeClr val="dk2"/>
            </a:solidFill>
            <a:prstDash val="solid"/>
            <a:round/>
            <a:headEnd len="sm" w="sm" type="none"/>
            <a:tailEnd len="sm" w="sm" type="none"/>
          </a:ln>
        </p:spPr>
      </p:cxnSp>
      <p:cxnSp>
        <p:nvCxnSpPr>
          <p:cNvPr id="557" name="Google Shape;557;p38"/>
          <p:cNvCxnSpPr/>
          <p:nvPr/>
        </p:nvCxnSpPr>
        <p:spPr>
          <a:xfrm>
            <a:off x="10939723" y="800959"/>
            <a:ext cx="1001233" cy="0"/>
          </a:xfrm>
          <a:prstGeom prst="straightConnector1">
            <a:avLst/>
          </a:prstGeom>
          <a:noFill/>
          <a:ln cap="flat" cmpd="sng" w="9525">
            <a:solidFill>
              <a:schemeClr val="dk2"/>
            </a:solidFill>
            <a:prstDash val="solid"/>
            <a:round/>
            <a:headEnd len="sm" w="sm" type="none"/>
            <a:tailEnd len="sm" w="sm" type="none"/>
          </a:ln>
        </p:spPr>
      </p:cxnSp>
      <p:sp>
        <p:nvSpPr>
          <p:cNvPr id="558" name="Google Shape;558;p38"/>
          <p:cNvSpPr txBox="1"/>
          <p:nvPr>
            <p:ph idx="22" type="body"/>
          </p:nvPr>
        </p:nvSpPr>
        <p:spPr>
          <a:xfrm>
            <a:off x="10832539"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559" name="Google Shape;559;p38"/>
          <p:cNvCxnSpPr/>
          <p:nvPr/>
        </p:nvCxnSpPr>
        <p:spPr>
          <a:xfrm>
            <a:off x="256374" y="6168360"/>
            <a:ext cx="1508418"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verview">
  <p:cSld name="3_Overview">
    <p:bg>
      <p:bgPr>
        <a:blipFill>
          <a:blip r:embed="rId2">
            <a:alphaModFix/>
          </a:blip>
          <a:stretch>
            <a:fillRect/>
          </a:stretch>
        </a:blipFill>
      </p:bgPr>
    </p:bg>
    <p:spTree>
      <p:nvGrpSpPr>
        <p:cNvPr id="560" name="Shape 560"/>
        <p:cNvGrpSpPr/>
        <p:nvPr/>
      </p:nvGrpSpPr>
      <p:grpSpPr>
        <a:xfrm>
          <a:off x="0" y="0"/>
          <a:ext cx="0" cy="0"/>
          <a:chOff x="0" y="0"/>
          <a:chExt cx="0" cy="0"/>
        </a:xfrm>
      </p:grpSpPr>
      <p:sp>
        <p:nvSpPr>
          <p:cNvPr id="561" name="Google Shape;561;p39"/>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62" name="Google Shape;562;p39"/>
          <p:cNvSpPr txBox="1"/>
          <p:nvPr>
            <p:ph type="title"/>
          </p:nvPr>
        </p:nvSpPr>
        <p:spPr>
          <a:xfrm>
            <a:off x="1519350" y="645199"/>
            <a:ext cx="4737482" cy="1338841"/>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chemeClr val="lt1"/>
              </a:buClr>
              <a:buSzPts val="4000"/>
              <a:buFont typeface="Twentieth Century"/>
              <a:buNone/>
              <a:defRPr b="1" sz="4000">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3" name="Google Shape;563;p39"/>
          <p:cNvSpPr txBox="1"/>
          <p:nvPr>
            <p:ph idx="1" type="body"/>
          </p:nvPr>
        </p:nvSpPr>
        <p:spPr>
          <a:xfrm>
            <a:off x="1386001" y="30927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64" name="Google Shape;564;p3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5" name="Google Shape;565;p3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6" name="Google Shape;566;p3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567" name="Google Shape;567;p39"/>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568" name="Google Shape;568;p39"/>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569" name="Google Shape;569;p39"/>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570" name="Google Shape;570;p39"/>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cxnSp>
        <p:nvCxnSpPr>
          <p:cNvPr id="571" name="Google Shape;571;p39"/>
          <p:cNvCxnSpPr/>
          <p:nvPr/>
        </p:nvCxnSpPr>
        <p:spPr>
          <a:xfrm>
            <a:off x="11192400" y="802800"/>
            <a:ext cx="1001233" cy="0"/>
          </a:xfrm>
          <a:prstGeom prst="straightConnector1">
            <a:avLst/>
          </a:prstGeom>
          <a:noFill/>
          <a:ln cap="flat" cmpd="sng" w="9525">
            <a:solidFill>
              <a:schemeClr val="dk2"/>
            </a:solidFill>
            <a:prstDash val="solid"/>
            <a:round/>
            <a:headEnd len="sm" w="sm" type="none"/>
            <a:tailEnd len="sm" w="sm" type="none"/>
          </a:ln>
        </p:spPr>
      </p:cxnSp>
      <p:sp>
        <p:nvSpPr>
          <p:cNvPr id="572" name="Google Shape;572;p39"/>
          <p:cNvSpPr txBox="1"/>
          <p:nvPr>
            <p:ph idx="3" type="body"/>
          </p:nvPr>
        </p:nvSpPr>
        <p:spPr>
          <a:xfrm>
            <a:off x="11084400" y="838800"/>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573" name="Google Shape;573;p39"/>
          <p:cNvCxnSpPr/>
          <p:nvPr/>
        </p:nvCxnSpPr>
        <p:spPr>
          <a:xfrm rot="-5400000">
            <a:off x="11383200" y="6580800"/>
            <a:ext cx="557784" cy="0"/>
          </a:xfrm>
          <a:prstGeom prst="straightConnector1">
            <a:avLst/>
          </a:prstGeom>
          <a:noFill/>
          <a:ln cap="flat" cmpd="sng" w="19050">
            <a:solidFill>
              <a:schemeClr val="dk2"/>
            </a:solidFill>
            <a:prstDash val="solid"/>
            <a:round/>
            <a:headEnd len="sm" w="sm" type="none"/>
            <a:tailEnd len="sm" w="sm" type="none"/>
          </a:ln>
        </p:spPr>
      </p:cxnSp>
      <p:sp>
        <p:nvSpPr>
          <p:cNvPr id="574" name="Google Shape;574;p39"/>
          <p:cNvSpPr txBox="1"/>
          <p:nvPr>
            <p:ph idx="4" type="body"/>
          </p:nvPr>
        </p:nvSpPr>
        <p:spPr>
          <a:xfrm>
            <a:off x="4924863" y="30927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75" name="Google Shape;575;p39"/>
          <p:cNvSpPr txBox="1"/>
          <p:nvPr>
            <p:ph idx="5" type="body"/>
          </p:nvPr>
        </p:nvSpPr>
        <p:spPr>
          <a:xfrm>
            <a:off x="8463725" y="30927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76" name="Google Shape;576;p39"/>
          <p:cNvSpPr txBox="1"/>
          <p:nvPr>
            <p:ph idx="6" type="body"/>
          </p:nvPr>
        </p:nvSpPr>
        <p:spPr>
          <a:xfrm>
            <a:off x="1386001" y="52039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77" name="Google Shape;577;p39"/>
          <p:cNvSpPr txBox="1"/>
          <p:nvPr>
            <p:ph idx="7" type="body"/>
          </p:nvPr>
        </p:nvSpPr>
        <p:spPr>
          <a:xfrm>
            <a:off x="4924863" y="52039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78" name="Google Shape;578;p39"/>
          <p:cNvSpPr txBox="1"/>
          <p:nvPr>
            <p:ph idx="8" type="body"/>
          </p:nvPr>
        </p:nvSpPr>
        <p:spPr>
          <a:xfrm>
            <a:off x="8463725" y="52039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79" name="Google Shape;579;p39"/>
          <p:cNvSpPr txBox="1"/>
          <p:nvPr>
            <p:ph idx="9" type="body"/>
          </p:nvPr>
        </p:nvSpPr>
        <p:spPr>
          <a:xfrm>
            <a:off x="1386001" y="35163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80" name="Google Shape;580;p39"/>
          <p:cNvSpPr txBox="1"/>
          <p:nvPr>
            <p:ph idx="13" type="body"/>
          </p:nvPr>
        </p:nvSpPr>
        <p:spPr>
          <a:xfrm>
            <a:off x="4924863" y="35163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81" name="Google Shape;581;p39"/>
          <p:cNvSpPr txBox="1"/>
          <p:nvPr>
            <p:ph idx="14" type="body"/>
          </p:nvPr>
        </p:nvSpPr>
        <p:spPr>
          <a:xfrm>
            <a:off x="8463725" y="35163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82" name="Google Shape;582;p39"/>
          <p:cNvSpPr txBox="1"/>
          <p:nvPr>
            <p:ph idx="15" type="body"/>
          </p:nvPr>
        </p:nvSpPr>
        <p:spPr>
          <a:xfrm>
            <a:off x="1386001" y="56275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83" name="Google Shape;583;p39"/>
          <p:cNvSpPr txBox="1"/>
          <p:nvPr>
            <p:ph idx="16" type="body"/>
          </p:nvPr>
        </p:nvSpPr>
        <p:spPr>
          <a:xfrm>
            <a:off x="4924863" y="56275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84" name="Google Shape;584;p39"/>
          <p:cNvSpPr txBox="1"/>
          <p:nvPr>
            <p:ph idx="17" type="body"/>
          </p:nvPr>
        </p:nvSpPr>
        <p:spPr>
          <a:xfrm>
            <a:off x="8463725" y="56275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85" name="Google Shape;585;p39"/>
          <p:cNvSpPr/>
          <p:nvPr>
            <p:ph idx="18" type="pic"/>
          </p:nvPr>
        </p:nvSpPr>
        <p:spPr>
          <a:xfrm>
            <a:off x="1498434" y="2215180"/>
            <a:ext cx="867600" cy="868680"/>
          </a:xfrm>
          <a:prstGeom prst="ellipse">
            <a:avLst/>
          </a:prstGeom>
          <a:noFill/>
          <a:ln cap="flat" cmpd="sng" w="19050">
            <a:solidFill>
              <a:schemeClr val="dk2"/>
            </a:solidFill>
            <a:prstDash val="solid"/>
            <a:round/>
            <a:headEnd len="sm" w="sm" type="none"/>
            <a:tailEnd len="sm" w="sm" type="none"/>
          </a:ln>
        </p:spPr>
      </p:sp>
      <p:sp>
        <p:nvSpPr>
          <p:cNvPr id="586" name="Google Shape;586;p39"/>
          <p:cNvSpPr/>
          <p:nvPr>
            <p:ph idx="19" type="pic"/>
          </p:nvPr>
        </p:nvSpPr>
        <p:spPr>
          <a:xfrm>
            <a:off x="5033744" y="2215180"/>
            <a:ext cx="867600" cy="868680"/>
          </a:xfrm>
          <a:prstGeom prst="ellipse">
            <a:avLst/>
          </a:prstGeom>
          <a:noFill/>
          <a:ln cap="flat" cmpd="sng" w="19050">
            <a:solidFill>
              <a:schemeClr val="dk2"/>
            </a:solidFill>
            <a:prstDash val="solid"/>
            <a:round/>
            <a:headEnd len="sm" w="sm" type="none"/>
            <a:tailEnd len="sm" w="sm" type="none"/>
          </a:ln>
        </p:spPr>
      </p:sp>
      <p:sp>
        <p:nvSpPr>
          <p:cNvPr id="587" name="Google Shape;587;p39"/>
          <p:cNvSpPr/>
          <p:nvPr>
            <p:ph idx="20" type="pic"/>
          </p:nvPr>
        </p:nvSpPr>
        <p:spPr>
          <a:xfrm>
            <a:off x="8569054" y="2215180"/>
            <a:ext cx="867600" cy="868680"/>
          </a:xfrm>
          <a:prstGeom prst="ellipse">
            <a:avLst/>
          </a:prstGeom>
          <a:noFill/>
          <a:ln cap="flat" cmpd="sng" w="19050">
            <a:solidFill>
              <a:schemeClr val="dk2"/>
            </a:solidFill>
            <a:prstDash val="solid"/>
            <a:round/>
            <a:headEnd len="sm" w="sm" type="none"/>
            <a:tailEnd len="sm" w="sm" type="none"/>
          </a:ln>
        </p:spPr>
      </p:sp>
      <p:sp>
        <p:nvSpPr>
          <p:cNvPr id="588" name="Google Shape;588;p39"/>
          <p:cNvSpPr/>
          <p:nvPr>
            <p:ph idx="21" type="pic"/>
          </p:nvPr>
        </p:nvSpPr>
        <p:spPr>
          <a:xfrm>
            <a:off x="1498434" y="4347291"/>
            <a:ext cx="867600" cy="868680"/>
          </a:xfrm>
          <a:prstGeom prst="ellipse">
            <a:avLst/>
          </a:prstGeom>
          <a:noFill/>
          <a:ln cap="flat" cmpd="sng" w="19050">
            <a:solidFill>
              <a:schemeClr val="dk2"/>
            </a:solidFill>
            <a:prstDash val="solid"/>
            <a:round/>
            <a:headEnd len="sm" w="sm" type="none"/>
            <a:tailEnd len="sm" w="sm" type="none"/>
          </a:ln>
        </p:spPr>
      </p:sp>
      <p:sp>
        <p:nvSpPr>
          <p:cNvPr id="589" name="Google Shape;589;p39"/>
          <p:cNvSpPr/>
          <p:nvPr>
            <p:ph idx="22" type="pic"/>
          </p:nvPr>
        </p:nvSpPr>
        <p:spPr>
          <a:xfrm>
            <a:off x="5033744" y="4347291"/>
            <a:ext cx="867600" cy="868680"/>
          </a:xfrm>
          <a:prstGeom prst="ellipse">
            <a:avLst/>
          </a:prstGeom>
          <a:noFill/>
          <a:ln cap="flat" cmpd="sng" w="19050">
            <a:solidFill>
              <a:schemeClr val="dk2"/>
            </a:solidFill>
            <a:prstDash val="solid"/>
            <a:round/>
            <a:headEnd len="sm" w="sm" type="none"/>
            <a:tailEnd len="sm" w="sm" type="none"/>
          </a:ln>
        </p:spPr>
      </p:sp>
      <p:sp>
        <p:nvSpPr>
          <p:cNvPr id="590" name="Google Shape;590;p39"/>
          <p:cNvSpPr/>
          <p:nvPr>
            <p:ph idx="23" type="pic"/>
          </p:nvPr>
        </p:nvSpPr>
        <p:spPr>
          <a:xfrm>
            <a:off x="8569054" y="4347291"/>
            <a:ext cx="867600" cy="868680"/>
          </a:xfrm>
          <a:prstGeom prst="ellipse">
            <a:avLst/>
          </a:prstGeom>
          <a:noFill/>
          <a:ln cap="flat" cmpd="sng" w="19050">
            <a:solidFill>
              <a:schemeClr val="dk2"/>
            </a:solidFill>
            <a:prstDash val="solid"/>
            <a:round/>
            <a:headEnd len="sm" w="sm" type="none"/>
            <a:tailEnd len="sm" w="sm" type="none"/>
          </a:ln>
        </p:spPr>
      </p:sp>
      <p:sp>
        <p:nvSpPr>
          <p:cNvPr id="591" name="Google Shape;591;p39"/>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verview">
  <p:cSld name="4_Overview">
    <p:bg>
      <p:bgPr>
        <a:blipFill>
          <a:blip r:embed="rId2">
            <a:alphaModFix/>
          </a:blip>
          <a:stretch>
            <a:fillRect/>
          </a:stretch>
        </a:blipFill>
      </p:bgPr>
    </p:bg>
    <p:spTree>
      <p:nvGrpSpPr>
        <p:cNvPr id="592" name="Shape 592"/>
        <p:cNvGrpSpPr/>
        <p:nvPr/>
      </p:nvGrpSpPr>
      <p:grpSpPr>
        <a:xfrm>
          <a:off x="0" y="0"/>
          <a:ext cx="0" cy="0"/>
          <a:chOff x="0" y="0"/>
          <a:chExt cx="0" cy="0"/>
        </a:xfrm>
      </p:grpSpPr>
      <p:sp>
        <p:nvSpPr>
          <p:cNvPr id="593" name="Google Shape;593;p40"/>
          <p:cNvSpPr/>
          <p:nvPr/>
        </p:nvSpPr>
        <p:spPr>
          <a:xfrm>
            <a:off x="4724400" y="0"/>
            <a:ext cx="74676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94" name="Google Shape;594;p40"/>
          <p:cNvSpPr txBox="1"/>
          <p:nvPr>
            <p:ph type="title"/>
          </p:nvPr>
        </p:nvSpPr>
        <p:spPr>
          <a:xfrm>
            <a:off x="1519350" y="645199"/>
            <a:ext cx="4737482" cy="1338841"/>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chemeClr val="lt2"/>
              </a:buClr>
              <a:buSzPts val="4000"/>
              <a:buFont typeface="Twentieth Century"/>
              <a:buNone/>
              <a:defRPr b="1" sz="4000">
                <a:solidFill>
                  <a:schemeClr val="lt2"/>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5" name="Google Shape;595;p40"/>
          <p:cNvSpPr txBox="1"/>
          <p:nvPr>
            <p:ph idx="1" type="body"/>
          </p:nvPr>
        </p:nvSpPr>
        <p:spPr>
          <a:xfrm>
            <a:off x="1386001" y="30927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596" name="Google Shape;596;p4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4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4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599" name="Google Shape;599;p40"/>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600" name="Google Shape;600;p40"/>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601" name="Google Shape;601;p40"/>
          <p:cNvCxnSpPr/>
          <p:nvPr/>
        </p:nvCxnSpPr>
        <p:spPr>
          <a:xfrm>
            <a:off x="0" y="6168360"/>
            <a:ext cx="1764792" cy="0"/>
          </a:xfrm>
          <a:prstGeom prst="straightConnector1">
            <a:avLst/>
          </a:prstGeom>
          <a:noFill/>
          <a:ln cap="flat" cmpd="sng" w="19050">
            <a:solidFill>
              <a:schemeClr val="accent1"/>
            </a:solidFill>
            <a:prstDash val="solid"/>
            <a:round/>
            <a:headEnd len="sm" w="sm" type="none"/>
            <a:tailEnd len="sm" w="sm" type="none"/>
          </a:ln>
        </p:spPr>
      </p:cxnSp>
      <p:cxnSp>
        <p:nvCxnSpPr>
          <p:cNvPr id="602" name="Google Shape;602;p40"/>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cxnSp>
        <p:nvCxnSpPr>
          <p:cNvPr id="603" name="Google Shape;603;p40"/>
          <p:cNvCxnSpPr/>
          <p:nvPr/>
        </p:nvCxnSpPr>
        <p:spPr>
          <a:xfrm>
            <a:off x="11192400" y="802800"/>
            <a:ext cx="1001233" cy="0"/>
          </a:xfrm>
          <a:prstGeom prst="straightConnector1">
            <a:avLst/>
          </a:prstGeom>
          <a:noFill/>
          <a:ln cap="flat" cmpd="sng" w="9525">
            <a:solidFill>
              <a:schemeClr val="dk2"/>
            </a:solidFill>
            <a:prstDash val="solid"/>
            <a:round/>
            <a:headEnd len="sm" w="sm" type="none"/>
            <a:tailEnd len="sm" w="sm" type="none"/>
          </a:ln>
        </p:spPr>
      </p:cxnSp>
      <p:cxnSp>
        <p:nvCxnSpPr>
          <p:cNvPr id="604" name="Google Shape;604;p40"/>
          <p:cNvCxnSpPr/>
          <p:nvPr/>
        </p:nvCxnSpPr>
        <p:spPr>
          <a:xfrm rot="-5400000">
            <a:off x="11383200" y="6580800"/>
            <a:ext cx="557784" cy="0"/>
          </a:xfrm>
          <a:prstGeom prst="straightConnector1">
            <a:avLst/>
          </a:prstGeom>
          <a:noFill/>
          <a:ln cap="flat" cmpd="sng" w="19050">
            <a:solidFill>
              <a:schemeClr val="dk2"/>
            </a:solidFill>
            <a:prstDash val="solid"/>
            <a:round/>
            <a:headEnd len="sm" w="sm" type="none"/>
            <a:tailEnd len="sm" w="sm" type="none"/>
          </a:ln>
        </p:spPr>
      </p:cxnSp>
      <p:sp>
        <p:nvSpPr>
          <p:cNvPr id="605" name="Google Shape;605;p40"/>
          <p:cNvSpPr txBox="1"/>
          <p:nvPr>
            <p:ph idx="3" type="body"/>
          </p:nvPr>
        </p:nvSpPr>
        <p:spPr>
          <a:xfrm>
            <a:off x="4924863" y="30927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06" name="Google Shape;606;p40"/>
          <p:cNvSpPr txBox="1"/>
          <p:nvPr>
            <p:ph idx="4" type="body"/>
          </p:nvPr>
        </p:nvSpPr>
        <p:spPr>
          <a:xfrm>
            <a:off x="8463725" y="30927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07" name="Google Shape;607;p40"/>
          <p:cNvSpPr txBox="1"/>
          <p:nvPr>
            <p:ph idx="5" type="body"/>
          </p:nvPr>
        </p:nvSpPr>
        <p:spPr>
          <a:xfrm>
            <a:off x="1386001" y="52039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lt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08" name="Google Shape;608;p40"/>
          <p:cNvSpPr txBox="1"/>
          <p:nvPr>
            <p:ph idx="6" type="body"/>
          </p:nvPr>
        </p:nvSpPr>
        <p:spPr>
          <a:xfrm>
            <a:off x="4924863" y="52039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09" name="Google Shape;609;p40"/>
          <p:cNvSpPr txBox="1"/>
          <p:nvPr>
            <p:ph idx="7" type="body"/>
          </p:nvPr>
        </p:nvSpPr>
        <p:spPr>
          <a:xfrm>
            <a:off x="8463725" y="52039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10" name="Google Shape;610;p40"/>
          <p:cNvSpPr txBox="1"/>
          <p:nvPr>
            <p:ph idx="8" type="body"/>
          </p:nvPr>
        </p:nvSpPr>
        <p:spPr>
          <a:xfrm>
            <a:off x="1386001" y="35163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11" name="Google Shape;611;p40"/>
          <p:cNvSpPr txBox="1"/>
          <p:nvPr>
            <p:ph idx="9" type="body"/>
          </p:nvPr>
        </p:nvSpPr>
        <p:spPr>
          <a:xfrm>
            <a:off x="4924863" y="35163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12" name="Google Shape;612;p40"/>
          <p:cNvSpPr txBox="1"/>
          <p:nvPr>
            <p:ph idx="13" type="body"/>
          </p:nvPr>
        </p:nvSpPr>
        <p:spPr>
          <a:xfrm>
            <a:off x="8463725" y="35163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13" name="Google Shape;613;p40"/>
          <p:cNvSpPr txBox="1"/>
          <p:nvPr>
            <p:ph idx="14" type="body"/>
          </p:nvPr>
        </p:nvSpPr>
        <p:spPr>
          <a:xfrm>
            <a:off x="1386001" y="56275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14" name="Google Shape;614;p40"/>
          <p:cNvSpPr txBox="1"/>
          <p:nvPr>
            <p:ph idx="15" type="body"/>
          </p:nvPr>
        </p:nvSpPr>
        <p:spPr>
          <a:xfrm>
            <a:off x="4924863" y="56275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15" name="Google Shape;615;p40"/>
          <p:cNvSpPr txBox="1"/>
          <p:nvPr>
            <p:ph idx="16" type="body"/>
          </p:nvPr>
        </p:nvSpPr>
        <p:spPr>
          <a:xfrm>
            <a:off x="8463725" y="56275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616" name="Google Shape;616;p40"/>
          <p:cNvSpPr/>
          <p:nvPr>
            <p:ph idx="17" type="pic"/>
          </p:nvPr>
        </p:nvSpPr>
        <p:spPr>
          <a:xfrm>
            <a:off x="1498434" y="2215180"/>
            <a:ext cx="867600" cy="868680"/>
          </a:xfrm>
          <a:prstGeom prst="ellipse">
            <a:avLst/>
          </a:prstGeom>
          <a:noFill/>
          <a:ln cap="flat" cmpd="sng" w="19050">
            <a:solidFill>
              <a:schemeClr val="lt2"/>
            </a:solidFill>
            <a:prstDash val="solid"/>
            <a:round/>
            <a:headEnd len="sm" w="sm" type="none"/>
            <a:tailEnd len="sm" w="sm" type="none"/>
          </a:ln>
        </p:spPr>
      </p:sp>
      <p:sp>
        <p:nvSpPr>
          <p:cNvPr id="617" name="Google Shape;617;p40"/>
          <p:cNvSpPr/>
          <p:nvPr>
            <p:ph idx="18" type="pic"/>
          </p:nvPr>
        </p:nvSpPr>
        <p:spPr>
          <a:xfrm>
            <a:off x="5033744" y="2215180"/>
            <a:ext cx="867600" cy="868680"/>
          </a:xfrm>
          <a:prstGeom prst="ellipse">
            <a:avLst/>
          </a:prstGeom>
          <a:noFill/>
          <a:ln cap="flat" cmpd="sng" w="19050">
            <a:solidFill>
              <a:schemeClr val="dk2"/>
            </a:solidFill>
            <a:prstDash val="solid"/>
            <a:round/>
            <a:headEnd len="sm" w="sm" type="none"/>
            <a:tailEnd len="sm" w="sm" type="none"/>
          </a:ln>
        </p:spPr>
      </p:sp>
      <p:sp>
        <p:nvSpPr>
          <p:cNvPr id="618" name="Google Shape;618;p40"/>
          <p:cNvSpPr/>
          <p:nvPr>
            <p:ph idx="19" type="pic"/>
          </p:nvPr>
        </p:nvSpPr>
        <p:spPr>
          <a:xfrm>
            <a:off x="8569054" y="2215180"/>
            <a:ext cx="867600" cy="868680"/>
          </a:xfrm>
          <a:prstGeom prst="ellipse">
            <a:avLst/>
          </a:prstGeom>
          <a:noFill/>
          <a:ln cap="flat" cmpd="sng" w="19050">
            <a:solidFill>
              <a:schemeClr val="dk2"/>
            </a:solidFill>
            <a:prstDash val="solid"/>
            <a:round/>
            <a:headEnd len="sm" w="sm" type="none"/>
            <a:tailEnd len="sm" w="sm" type="none"/>
          </a:ln>
        </p:spPr>
      </p:sp>
      <p:sp>
        <p:nvSpPr>
          <p:cNvPr id="619" name="Google Shape;619;p40"/>
          <p:cNvSpPr/>
          <p:nvPr>
            <p:ph idx="20" type="pic"/>
          </p:nvPr>
        </p:nvSpPr>
        <p:spPr>
          <a:xfrm>
            <a:off x="1498434" y="4347291"/>
            <a:ext cx="867600" cy="868680"/>
          </a:xfrm>
          <a:prstGeom prst="ellipse">
            <a:avLst/>
          </a:prstGeom>
          <a:noFill/>
          <a:ln cap="flat" cmpd="sng" w="19050">
            <a:solidFill>
              <a:schemeClr val="lt2"/>
            </a:solidFill>
            <a:prstDash val="solid"/>
            <a:round/>
            <a:headEnd len="sm" w="sm" type="none"/>
            <a:tailEnd len="sm" w="sm" type="none"/>
          </a:ln>
        </p:spPr>
      </p:sp>
      <p:sp>
        <p:nvSpPr>
          <p:cNvPr id="620" name="Google Shape;620;p40"/>
          <p:cNvSpPr/>
          <p:nvPr>
            <p:ph idx="21" type="pic"/>
          </p:nvPr>
        </p:nvSpPr>
        <p:spPr>
          <a:xfrm>
            <a:off x="5033744" y="4347291"/>
            <a:ext cx="867600" cy="868680"/>
          </a:xfrm>
          <a:prstGeom prst="ellipse">
            <a:avLst/>
          </a:prstGeom>
          <a:noFill/>
          <a:ln cap="flat" cmpd="sng" w="19050">
            <a:solidFill>
              <a:schemeClr val="dk2"/>
            </a:solidFill>
            <a:prstDash val="solid"/>
            <a:round/>
            <a:headEnd len="sm" w="sm" type="none"/>
            <a:tailEnd len="sm" w="sm" type="none"/>
          </a:ln>
        </p:spPr>
      </p:sp>
      <p:sp>
        <p:nvSpPr>
          <p:cNvPr id="621" name="Google Shape;621;p40"/>
          <p:cNvSpPr/>
          <p:nvPr>
            <p:ph idx="22" type="pic"/>
          </p:nvPr>
        </p:nvSpPr>
        <p:spPr>
          <a:xfrm>
            <a:off x="8569054" y="4347291"/>
            <a:ext cx="867600" cy="868680"/>
          </a:xfrm>
          <a:prstGeom prst="ellipse">
            <a:avLst/>
          </a:prstGeom>
          <a:noFill/>
          <a:ln cap="flat" cmpd="sng" w="19050">
            <a:solidFill>
              <a:schemeClr val="dk2"/>
            </a:solidFill>
            <a:prstDash val="solid"/>
            <a:round/>
            <a:headEnd len="sm" w="sm" type="none"/>
            <a:tailEnd len="sm" w="sm" type="none"/>
          </a:ln>
        </p:spPr>
      </p:sp>
      <p:sp>
        <p:nvSpPr>
          <p:cNvPr id="622" name="Google Shape;622;p40"/>
          <p:cNvSpPr/>
          <p:nvPr/>
        </p:nvSpPr>
        <p:spPr>
          <a:xfrm>
            <a:off x="1285167" y="871728"/>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solidFill>
          <a:schemeClr val="lt1"/>
        </a:solidFill>
      </p:bgPr>
    </p:bg>
    <p:spTree>
      <p:nvGrpSpPr>
        <p:cNvPr id="50" name="Shape 50"/>
        <p:cNvGrpSpPr/>
        <p:nvPr/>
      </p:nvGrpSpPr>
      <p:grpSpPr>
        <a:xfrm>
          <a:off x="0" y="0"/>
          <a:ext cx="0" cy="0"/>
          <a:chOff x="0" y="0"/>
          <a:chExt cx="0" cy="0"/>
        </a:xfrm>
      </p:grpSpPr>
      <p:sp>
        <p:nvSpPr>
          <p:cNvPr id="51" name="Google Shape;51;p5"/>
          <p:cNvSpPr/>
          <p:nvPr/>
        </p:nvSpPr>
        <p:spPr>
          <a:xfrm>
            <a:off x="0" y="5532437"/>
            <a:ext cx="12192000" cy="1325563"/>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2" name="Google Shape;52;p5"/>
          <p:cNvSpPr txBox="1"/>
          <p:nvPr>
            <p:ph type="title"/>
          </p:nvPr>
        </p:nvSpPr>
        <p:spPr>
          <a:xfrm>
            <a:off x="928800" y="724195"/>
            <a:ext cx="10515600"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
          <p:cNvSpPr txBox="1"/>
          <p:nvPr>
            <p:ph idx="1" type="body"/>
          </p:nvPr>
        </p:nvSpPr>
        <p:spPr>
          <a:xfrm>
            <a:off x="928800" y="3945835"/>
            <a:ext cx="5157787" cy="1455554"/>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lt2"/>
              </a:buClr>
              <a:buSzPts val="1600"/>
              <a:buFont typeface="Arial"/>
              <a:buChar char="•"/>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57" name="Google Shape;57;p5"/>
          <p:cNvSpPr/>
          <p:nvPr/>
        </p:nvSpPr>
        <p:spPr>
          <a:xfrm>
            <a:off x="687289" y="0"/>
            <a:ext cx="72000" cy="18288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58" name="Google Shape;58;p5"/>
          <p:cNvCxnSpPr/>
          <p:nvPr/>
        </p:nvCxnSpPr>
        <p:spPr>
          <a:xfrm>
            <a:off x="11190767" y="800959"/>
            <a:ext cx="1001233" cy="0"/>
          </a:xfrm>
          <a:prstGeom prst="straightConnector1">
            <a:avLst/>
          </a:prstGeom>
          <a:noFill/>
          <a:ln cap="flat" cmpd="sng" w="9525">
            <a:solidFill>
              <a:schemeClr val="accent1"/>
            </a:solidFill>
            <a:prstDash val="solid"/>
            <a:round/>
            <a:headEnd len="sm" w="sm" type="none"/>
            <a:tailEnd len="sm" w="sm" type="none"/>
          </a:ln>
        </p:spPr>
      </p:cxnSp>
      <p:sp>
        <p:nvSpPr>
          <p:cNvPr id="59" name="Google Shape;59;p5"/>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60" name="Google Shape;60;p5"/>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61" name="Google Shape;61;p5"/>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5"/>
          <p:cNvCxnSpPr/>
          <p:nvPr/>
        </p:nvCxnSpPr>
        <p:spPr>
          <a:xfrm>
            <a:off x="1068863" y="3793495"/>
            <a:ext cx="630936" cy="0"/>
          </a:xfrm>
          <a:prstGeom prst="straightConnector1">
            <a:avLst/>
          </a:prstGeom>
          <a:noFill/>
          <a:ln cap="flat" cmpd="sng" w="19050">
            <a:solidFill>
              <a:schemeClr val="lt2"/>
            </a:solidFill>
            <a:prstDash val="solid"/>
            <a:round/>
            <a:headEnd len="sm" w="sm" type="none"/>
            <a:tailEnd len="sm" w="sm" type="none"/>
          </a:ln>
        </p:spPr>
      </p:cxnSp>
      <p:cxnSp>
        <p:nvCxnSpPr>
          <p:cNvPr id="63" name="Google Shape;63;p5"/>
          <p:cNvCxnSpPr/>
          <p:nvPr/>
        </p:nvCxnSpPr>
        <p:spPr>
          <a:xfrm>
            <a:off x="6362546" y="3820058"/>
            <a:ext cx="630936" cy="0"/>
          </a:xfrm>
          <a:prstGeom prst="straightConnector1">
            <a:avLst/>
          </a:prstGeom>
          <a:noFill/>
          <a:ln cap="flat" cmpd="sng" w="19050">
            <a:solidFill>
              <a:schemeClr val="accent1"/>
            </a:solidFill>
            <a:prstDash val="solid"/>
            <a:round/>
            <a:headEnd len="sm" w="sm" type="none"/>
            <a:tailEnd len="sm" w="sm" type="none"/>
          </a:ln>
        </p:spPr>
      </p:cxnSp>
      <p:sp>
        <p:nvSpPr>
          <p:cNvPr id="64" name="Google Shape;64;p5"/>
          <p:cNvSpPr txBox="1"/>
          <p:nvPr>
            <p:ph idx="3" type="body"/>
          </p:nvPr>
        </p:nvSpPr>
        <p:spPr>
          <a:xfrm>
            <a:off x="928799" y="2202097"/>
            <a:ext cx="5157787" cy="1455554"/>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lt2"/>
              </a:buClr>
              <a:buSzPts val="1600"/>
              <a:buFont typeface="Arial"/>
              <a:buChar char="•"/>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5" name="Google Shape;65;p5"/>
          <p:cNvSpPr txBox="1"/>
          <p:nvPr>
            <p:ph idx="4" type="body"/>
          </p:nvPr>
        </p:nvSpPr>
        <p:spPr>
          <a:xfrm>
            <a:off x="6362546" y="2202097"/>
            <a:ext cx="5157787" cy="1455554"/>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lt2"/>
              </a:buClr>
              <a:buSzPts val="1600"/>
              <a:buFont typeface="Arial"/>
              <a:buChar char="•"/>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5"/>
          <p:cNvSpPr txBox="1"/>
          <p:nvPr>
            <p:ph idx="5" type="body"/>
          </p:nvPr>
        </p:nvSpPr>
        <p:spPr>
          <a:xfrm>
            <a:off x="6363999" y="3945835"/>
            <a:ext cx="5157787" cy="1455554"/>
          </a:xfrm>
          <a:prstGeom prst="rect">
            <a:avLst/>
          </a:prstGeom>
          <a:noFill/>
          <a:ln>
            <a:noFill/>
          </a:ln>
        </p:spPr>
        <p:txBody>
          <a:bodyPr anchorCtr="0" anchor="t" bIns="45700" lIns="45700" spcFirstLastPara="1" rIns="45700" wrap="square" tIns="45700">
            <a:normAutofit/>
          </a:bodyPr>
          <a:lstStyle>
            <a:lvl1pPr indent="-330200" lvl="0" marL="457200" algn="l">
              <a:lnSpc>
                <a:spcPct val="100000"/>
              </a:lnSpc>
              <a:spcBef>
                <a:spcPts val="600"/>
              </a:spcBef>
              <a:spcAft>
                <a:spcPts val="0"/>
              </a:spcAft>
              <a:buClr>
                <a:schemeClr val="lt2"/>
              </a:buClr>
              <a:buSzPts val="1600"/>
              <a:buFont typeface="Arial"/>
              <a:buChar char="•"/>
              <a:defRPr i="0" sz="1600">
                <a:solidFill>
                  <a:srgbClr val="3F3F3F"/>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Font typeface="Arial"/>
              <a:buNone/>
              <a:defRPr sz="1400">
                <a:solidFill>
                  <a:schemeClr val="lt1"/>
                </a:solidFill>
                <a:latin typeface="Twentieth Century"/>
                <a:ea typeface="Twentieth Century"/>
                <a:cs typeface="Twentieth Century"/>
                <a:sym typeface="Twentieth Century"/>
              </a:defRPr>
            </a:lvl2pPr>
            <a:lvl3pPr indent="-228600" lvl="2" marL="13716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3pPr>
            <a:lvl4pPr indent="-228600" lvl="3" marL="18288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4pPr>
            <a:lvl5pPr indent="-228600" lvl="4" marL="2286000" algn="l">
              <a:lnSpc>
                <a:spcPct val="90000"/>
              </a:lnSpc>
              <a:spcBef>
                <a:spcPts val="400"/>
              </a:spcBef>
              <a:spcAft>
                <a:spcPts val="0"/>
              </a:spcAft>
              <a:buSzPts val="1400"/>
              <a:buFont typeface="Arial"/>
              <a:buNone/>
              <a:defRPr sz="1400">
                <a:solidFill>
                  <a:schemeClr val="lt1"/>
                </a:solidFill>
                <a:latin typeface="Twentieth Century"/>
                <a:ea typeface="Twentieth Century"/>
                <a:cs typeface="Twentieth Century"/>
                <a:sym typeface="Twentieth Century"/>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bg>
      <p:bgPr>
        <a:blipFill>
          <a:blip r:embed="rId2">
            <a:alphaModFix/>
          </a:blip>
          <a:stretch>
            <a:fillRect/>
          </a:stretch>
        </a:blipFill>
      </p:bgPr>
    </p:bg>
    <p:spTree>
      <p:nvGrpSpPr>
        <p:cNvPr id="623" name="Shape 623"/>
        <p:cNvGrpSpPr/>
        <p:nvPr/>
      </p:nvGrpSpPr>
      <p:grpSpPr>
        <a:xfrm>
          <a:off x="0" y="0"/>
          <a:ext cx="0" cy="0"/>
          <a:chOff x="0" y="0"/>
          <a:chExt cx="0" cy="0"/>
        </a:xfrm>
      </p:grpSpPr>
      <p:sp>
        <p:nvSpPr>
          <p:cNvPr id="624" name="Google Shape;624;p41"/>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625" name="Google Shape;625;p41"/>
          <p:cNvSpPr txBox="1"/>
          <p:nvPr>
            <p:ph type="title"/>
          </p:nvPr>
        </p:nvSpPr>
        <p:spPr>
          <a:xfrm>
            <a:off x="1814400" y="1144587"/>
            <a:ext cx="9395400" cy="1483413"/>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5500"/>
              <a:buFont typeface="Twentieth Century"/>
              <a:buNone/>
              <a:defRPr sz="5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6" name="Google Shape;626;p4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7" name="Google Shape;627;p4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4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629" name="Google Shape;629;p41"/>
          <p:cNvSpPr/>
          <p:nvPr/>
        </p:nvSpPr>
        <p:spPr>
          <a:xfrm>
            <a:off x="1379621" y="0"/>
            <a:ext cx="144000" cy="248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630" name="Google Shape;630;p41"/>
          <p:cNvSpPr txBox="1"/>
          <p:nvPr>
            <p:ph idx="1" type="subTitle"/>
          </p:nvPr>
        </p:nvSpPr>
        <p:spPr>
          <a:xfrm>
            <a:off x="1812758" y="3038688"/>
            <a:ext cx="9144000" cy="1397991"/>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cxnSp>
        <p:nvCxnSpPr>
          <p:cNvPr id="631" name="Google Shape;631;p41"/>
          <p:cNvCxnSpPr/>
          <p:nvPr/>
        </p:nvCxnSpPr>
        <p:spPr>
          <a:xfrm>
            <a:off x="1957137" y="2883641"/>
            <a:ext cx="930442" cy="0"/>
          </a:xfrm>
          <a:prstGeom prst="straightConnector1">
            <a:avLst/>
          </a:prstGeom>
          <a:noFill/>
          <a:ln cap="flat" cmpd="sng" w="25400">
            <a:solidFill>
              <a:schemeClr val="dk2"/>
            </a:solidFill>
            <a:prstDash val="solid"/>
            <a:round/>
            <a:headEnd len="sm" w="sm" type="none"/>
            <a:tailEnd len="sm" w="sm" type="none"/>
          </a:ln>
        </p:spPr>
      </p:cxnSp>
      <p:cxnSp>
        <p:nvCxnSpPr>
          <p:cNvPr id="632" name="Google Shape;632;p41"/>
          <p:cNvCxnSpPr/>
          <p:nvPr/>
        </p:nvCxnSpPr>
        <p:spPr>
          <a:xfrm rot="-5400000">
            <a:off x="10391274" y="6172200"/>
            <a:ext cx="1371600" cy="0"/>
          </a:xfrm>
          <a:prstGeom prst="straightConnector1">
            <a:avLst/>
          </a:prstGeom>
          <a:noFill/>
          <a:ln cap="flat" cmpd="sng" w="25400">
            <a:solidFill>
              <a:schemeClr val="dk2"/>
            </a:solidFill>
            <a:prstDash val="solid"/>
            <a:round/>
            <a:headEnd len="sm" w="sm" type="none"/>
            <a:tailEnd len="sm" w="sm" type="none"/>
          </a:ln>
        </p:spPr>
      </p:cxnSp>
      <p:sp>
        <p:nvSpPr>
          <p:cNvPr id="633" name="Google Shape;633;p41"/>
          <p:cNvSpPr txBox="1"/>
          <p:nvPr>
            <p:ph idx="2" type="body"/>
          </p:nvPr>
        </p:nvSpPr>
        <p:spPr>
          <a:xfrm>
            <a:off x="9416048" y="5377580"/>
            <a:ext cx="1460500" cy="481013"/>
          </a:xfrm>
          <a:prstGeom prst="rect">
            <a:avLst/>
          </a:prstGeom>
          <a:noFill/>
          <a:ln>
            <a:noFill/>
          </a:ln>
        </p:spPr>
        <p:txBody>
          <a:bodyPr anchorCtr="0" anchor="t" bIns="45700" lIns="45700" spcFirstLastPara="1" rIns="45700" wrap="square" tIns="45700">
            <a:normAutofit/>
          </a:bodyPr>
          <a:lstStyle>
            <a:lvl1pPr indent="-228600" lvl="0" marL="457200" algn="r">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Slide">
  <p:cSld name="1_Thank You Slide">
    <p:bg>
      <p:bgPr>
        <a:blipFill>
          <a:blip r:embed="rId2">
            <a:alphaModFix/>
          </a:blip>
          <a:stretch>
            <a:fillRect/>
          </a:stretch>
        </a:blipFill>
      </p:bgPr>
    </p:bg>
    <p:spTree>
      <p:nvGrpSpPr>
        <p:cNvPr id="634" name="Shape 634"/>
        <p:cNvGrpSpPr/>
        <p:nvPr/>
      </p:nvGrpSpPr>
      <p:grpSpPr>
        <a:xfrm>
          <a:off x="0" y="0"/>
          <a:ext cx="0" cy="0"/>
          <a:chOff x="0" y="0"/>
          <a:chExt cx="0" cy="0"/>
        </a:xfrm>
      </p:grpSpPr>
      <p:sp>
        <p:nvSpPr>
          <p:cNvPr id="635" name="Google Shape;635;p42"/>
          <p:cNvSpPr/>
          <p:nvPr/>
        </p:nvSpPr>
        <p:spPr>
          <a:xfrm>
            <a:off x="-1" y="0"/>
            <a:ext cx="12191989"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636" name="Google Shape;636;p42"/>
          <p:cNvSpPr txBox="1"/>
          <p:nvPr>
            <p:ph type="ctrTitle"/>
          </p:nvPr>
        </p:nvSpPr>
        <p:spPr>
          <a:xfrm>
            <a:off x="1812758" y="2522758"/>
            <a:ext cx="8807116" cy="2387600"/>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5500"/>
              <a:buFont typeface="Twentieth Century"/>
              <a:buNone/>
              <a:defRPr b="1"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7" name="Google Shape;637;p42"/>
          <p:cNvSpPr txBox="1"/>
          <p:nvPr>
            <p:ph idx="1" type="subTitle"/>
          </p:nvPr>
        </p:nvSpPr>
        <p:spPr>
          <a:xfrm>
            <a:off x="1812758" y="5257226"/>
            <a:ext cx="9144000" cy="1397991"/>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638" name="Google Shape;638;p4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9" name="Google Shape;639;p4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0" name="Google Shape;640;p4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641" name="Google Shape;641;p42"/>
          <p:cNvSpPr/>
          <p:nvPr/>
        </p:nvSpPr>
        <p:spPr>
          <a:xfrm>
            <a:off x="1379621" y="3438000"/>
            <a:ext cx="144000" cy="342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642" name="Google Shape;642;p42"/>
          <p:cNvCxnSpPr/>
          <p:nvPr/>
        </p:nvCxnSpPr>
        <p:spPr>
          <a:xfrm>
            <a:off x="1957137" y="5102179"/>
            <a:ext cx="930442" cy="0"/>
          </a:xfrm>
          <a:prstGeom prst="straightConnector1">
            <a:avLst/>
          </a:prstGeom>
          <a:noFill/>
          <a:ln cap="flat" cmpd="sng" w="25400">
            <a:solidFill>
              <a:schemeClr val="dk2"/>
            </a:solidFill>
            <a:prstDash val="solid"/>
            <a:round/>
            <a:headEnd len="sm" w="sm" type="none"/>
            <a:tailEnd len="sm" w="sm" type="none"/>
          </a:ln>
        </p:spPr>
      </p:cxnSp>
      <p:cxnSp>
        <p:nvCxnSpPr>
          <p:cNvPr id="643" name="Google Shape;643;p42"/>
          <p:cNvCxnSpPr/>
          <p:nvPr/>
        </p:nvCxnSpPr>
        <p:spPr>
          <a:xfrm rot="-5400000">
            <a:off x="10391274" y="685801"/>
            <a:ext cx="1371600" cy="0"/>
          </a:xfrm>
          <a:prstGeom prst="straightConnector1">
            <a:avLst/>
          </a:prstGeom>
          <a:noFill/>
          <a:ln cap="flat" cmpd="sng" w="25400">
            <a:solidFill>
              <a:schemeClr val="dk2"/>
            </a:solidFill>
            <a:prstDash val="solid"/>
            <a:round/>
            <a:headEnd len="sm" w="sm" type="none"/>
            <a:tailEnd len="sm" w="sm" type="none"/>
          </a:ln>
        </p:spPr>
      </p:cxnSp>
      <p:sp>
        <p:nvSpPr>
          <p:cNvPr id="644" name="Google Shape;644;p42"/>
          <p:cNvSpPr txBox="1"/>
          <p:nvPr>
            <p:ph idx="2" type="body"/>
          </p:nvPr>
        </p:nvSpPr>
        <p:spPr>
          <a:xfrm>
            <a:off x="9416048" y="1006893"/>
            <a:ext cx="1460500" cy="481013"/>
          </a:xfrm>
          <a:prstGeom prst="rect">
            <a:avLst/>
          </a:prstGeom>
          <a:noFill/>
          <a:ln>
            <a:noFill/>
          </a:ln>
        </p:spPr>
        <p:txBody>
          <a:bodyPr anchorCtr="0" anchor="t" bIns="45700" lIns="45700" spcFirstLastPara="1" rIns="45700" wrap="square" tIns="45700">
            <a:normAutofit/>
          </a:bodyPr>
          <a:lstStyle>
            <a:lvl1pPr indent="-228600" lvl="0" marL="457200" algn="r">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hank You Slide">
  <p:cSld name="3_Thank You Slide">
    <p:bg>
      <p:bgPr>
        <a:blipFill>
          <a:blip r:embed="rId2">
            <a:alphaModFix/>
          </a:blip>
          <a:stretch>
            <a:fillRect/>
          </a:stretch>
        </a:blipFill>
      </p:bgPr>
    </p:bg>
    <p:spTree>
      <p:nvGrpSpPr>
        <p:cNvPr id="645" name="Shape 645"/>
        <p:cNvGrpSpPr/>
        <p:nvPr/>
      </p:nvGrpSpPr>
      <p:grpSpPr>
        <a:xfrm>
          <a:off x="0" y="0"/>
          <a:ext cx="0" cy="0"/>
          <a:chOff x="0" y="0"/>
          <a:chExt cx="0" cy="0"/>
        </a:xfrm>
      </p:grpSpPr>
      <p:sp>
        <p:nvSpPr>
          <p:cNvPr id="646" name="Google Shape;646;p43"/>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647" name="Google Shape;647;p43"/>
          <p:cNvSpPr txBox="1"/>
          <p:nvPr>
            <p:ph type="ctrTitle"/>
          </p:nvPr>
        </p:nvSpPr>
        <p:spPr>
          <a:xfrm>
            <a:off x="1812758" y="2413986"/>
            <a:ext cx="7107331" cy="1838643"/>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5500"/>
              <a:buFont typeface="Twentieth Century"/>
              <a:buNone/>
              <a:defRPr b="1"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8" name="Google Shape;648;p43"/>
          <p:cNvSpPr txBox="1"/>
          <p:nvPr>
            <p:ph idx="1" type="subTitle"/>
          </p:nvPr>
        </p:nvSpPr>
        <p:spPr>
          <a:xfrm>
            <a:off x="1812758" y="4599498"/>
            <a:ext cx="7107331" cy="966857"/>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649" name="Google Shape;649;p4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0" name="Google Shape;650;p4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1" name="Google Shape;651;p4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652" name="Google Shape;652;p43"/>
          <p:cNvSpPr/>
          <p:nvPr/>
        </p:nvSpPr>
        <p:spPr>
          <a:xfrm>
            <a:off x="1379621" y="2740862"/>
            <a:ext cx="144000" cy="12893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653" name="Google Shape;653;p43"/>
          <p:cNvCxnSpPr/>
          <p:nvPr/>
        </p:nvCxnSpPr>
        <p:spPr>
          <a:xfrm>
            <a:off x="1957137" y="4444451"/>
            <a:ext cx="930442" cy="0"/>
          </a:xfrm>
          <a:prstGeom prst="straightConnector1">
            <a:avLst/>
          </a:prstGeom>
          <a:noFill/>
          <a:ln cap="flat" cmpd="sng" w="25400">
            <a:solidFill>
              <a:schemeClr val="dk2"/>
            </a:solidFill>
            <a:prstDash val="solid"/>
            <a:round/>
            <a:headEnd len="sm" w="sm" type="none"/>
            <a:tailEnd len="sm" w="sm" type="none"/>
          </a:ln>
        </p:spPr>
      </p:cxnSp>
      <p:cxnSp>
        <p:nvCxnSpPr>
          <p:cNvPr id="654" name="Google Shape;654;p43"/>
          <p:cNvCxnSpPr/>
          <p:nvPr/>
        </p:nvCxnSpPr>
        <p:spPr>
          <a:xfrm rot="10800000">
            <a:off x="11077074" y="5622756"/>
            <a:ext cx="0" cy="984222"/>
          </a:xfrm>
          <a:prstGeom prst="straightConnector1">
            <a:avLst/>
          </a:prstGeom>
          <a:noFill/>
          <a:ln cap="flat" cmpd="sng" w="25400">
            <a:solidFill>
              <a:schemeClr val="dk2"/>
            </a:solidFill>
            <a:prstDash val="solid"/>
            <a:round/>
            <a:headEnd len="sm" w="sm" type="none"/>
            <a:tailEnd len="sm" w="sm" type="none"/>
          </a:ln>
        </p:spPr>
      </p:cxnSp>
      <p:sp>
        <p:nvSpPr>
          <p:cNvPr id="655" name="Google Shape;655;p43"/>
          <p:cNvSpPr txBox="1"/>
          <p:nvPr>
            <p:ph idx="2" type="body"/>
          </p:nvPr>
        </p:nvSpPr>
        <p:spPr>
          <a:xfrm>
            <a:off x="9416048" y="5513936"/>
            <a:ext cx="1460500" cy="481013"/>
          </a:xfrm>
          <a:prstGeom prst="rect">
            <a:avLst/>
          </a:prstGeom>
          <a:noFill/>
          <a:ln>
            <a:noFill/>
          </a:ln>
        </p:spPr>
        <p:txBody>
          <a:bodyPr anchorCtr="0" anchor="t" bIns="45700" lIns="45700" spcFirstLastPara="1" rIns="45700" wrap="square" tIns="45700">
            <a:normAutofit/>
          </a:bodyPr>
          <a:lstStyle>
            <a:lvl1pPr indent="-228600" lvl="0" marL="457200" algn="r">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hank You Slide">
  <p:cSld name="4_Thank You Slide">
    <p:bg>
      <p:bgPr>
        <a:blipFill>
          <a:blip r:embed="rId2">
            <a:alphaModFix/>
          </a:blip>
          <a:stretch>
            <a:fillRect/>
          </a:stretch>
        </a:blipFill>
      </p:bgPr>
    </p:bg>
    <p:spTree>
      <p:nvGrpSpPr>
        <p:cNvPr id="656" name="Shape 656"/>
        <p:cNvGrpSpPr/>
        <p:nvPr/>
      </p:nvGrpSpPr>
      <p:grpSpPr>
        <a:xfrm>
          <a:off x="0" y="0"/>
          <a:ext cx="0" cy="0"/>
          <a:chOff x="0" y="0"/>
          <a:chExt cx="0" cy="0"/>
        </a:xfrm>
      </p:grpSpPr>
      <p:sp>
        <p:nvSpPr>
          <p:cNvPr id="657" name="Google Shape;657;p44"/>
          <p:cNvSpPr/>
          <p:nvPr/>
        </p:nvSpPr>
        <p:spPr>
          <a:xfrm>
            <a:off x="0" y="0"/>
            <a:ext cx="12192000" cy="4446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658" name="Google Shape;658;p44"/>
          <p:cNvSpPr txBox="1"/>
          <p:nvPr>
            <p:ph type="ctrTitle"/>
          </p:nvPr>
        </p:nvSpPr>
        <p:spPr>
          <a:xfrm>
            <a:off x="1812758" y="4764500"/>
            <a:ext cx="8807116" cy="915873"/>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2"/>
              </a:buClr>
              <a:buSzPts val="5500"/>
              <a:buFont typeface="Twentieth Century"/>
              <a:buNone/>
              <a:defRPr b="1" sz="55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9" name="Google Shape;659;p44"/>
          <p:cNvSpPr txBox="1"/>
          <p:nvPr>
            <p:ph idx="1" type="subTitle"/>
          </p:nvPr>
        </p:nvSpPr>
        <p:spPr>
          <a:xfrm>
            <a:off x="1812758" y="6043285"/>
            <a:ext cx="9144000" cy="601840"/>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3000"/>
              <a:buNone/>
              <a:defRPr b="1" i="0" sz="3000">
                <a:solidFill>
                  <a:schemeClr val="accent1"/>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sp>
        <p:nvSpPr>
          <p:cNvPr id="660" name="Google Shape;660;p4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1" name="Google Shape;661;p4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4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1pPr>
            <a:lvl2pPr indent="0" lvl="1"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2pPr>
            <a:lvl3pPr indent="0" lvl="2"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3pPr>
            <a:lvl4pPr indent="0" lvl="3"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4pPr>
            <a:lvl5pPr indent="0" lvl="4"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5pPr>
            <a:lvl6pPr indent="0" lvl="5"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6pPr>
            <a:lvl7pPr indent="0" lvl="6"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7pPr>
            <a:lvl8pPr indent="0" lvl="7"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8pPr>
            <a:lvl9pPr indent="0" lvl="8" marL="0" algn="l">
              <a:spcBef>
                <a:spcPts val="0"/>
              </a:spcBef>
              <a:buNone/>
              <a:defRPr b="0" i="0" sz="1000" u="none" cap="none" strike="noStrike">
                <a:solidFill>
                  <a:schemeClr val="accent1"/>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
        <p:nvSpPr>
          <p:cNvPr id="663" name="Google Shape;663;p44"/>
          <p:cNvSpPr/>
          <p:nvPr/>
        </p:nvSpPr>
        <p:spPr>
          <a:xfrm>
            <a:off x="1379621" y="4950000"/>
            <a:ext cx="144000" cy="190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664" name="Google Shape;664;p44"/>
          <p:cNvCxnSpPr/>
          <p:nvPr/>
        </p:nvCxnSpPr>
        <p:spPr>
          <a:xfrm rot="10800000">
            <a:off x="10820400" y="870003"/>
            <a:ext cx="1371600" cy="0"/>
          </a:xfrm>
          <a:prstGeom prst="straightConnector1">
            <a:avLst/>
          </a:prstGeom>
          <a:noFill/>
          <a:ln cap="flat" cmpd="sng" w="25400">
            <a:solidFill>
              <a:schemeClr val="dk2"/>
            </a:solidFill>
            <a:prstDash val="solid"/>
            <a:round/>
            <a:headEnd len="sm" w="sm" type="none"/>
            <a:tailEnd len="sm" w="sm" type="none"/>
          </a:ln>
        </p:spPr>
      </p:cxnSp>
      <p:sp>
        <p:nvSpPr>
          <p:cNvPr id="665" name="Google Shape;665;p44"/>
          <p:cNvSpPr txBox="1"/>
          <p:nvPr>
            <p:ph idx="2" type="body"/>
          </p:nvPr>
        </p:nvSpPr>
        <p:spPr>
          <a:xfrm>
            <a:off x="10668000" y="1005185"/>
            <a:ext cx="1460500" cy="48101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3000"/>
              <a:buNone/>
              <a:defRPr b="1" i="0" sz="3000">
                <a:solidFill>
                  <a:schemeClr val="dk2"/>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666" name="Google Shape;666;p44"/>
          <p:cNvCxnSpPr/>
          <p:nvPr/>
        </p:nvCxnSpPr>
        <p:spPr>
          <a:xfrm>
            <a:off x="1957137" y="5823067"/>
            <a:ext cx="930442" cy="0"/>
          </a:xfrm>
          <a:prstGeom prst="straightConnector1">
            <a:avLst/>
          </a:prstGeom>
          <a:noFill/>
          <a:ln cap="flat" cmpd="sng" w="25400">
            <a:solidFill>
              <a:schemeClr val="accent1"/>
            </a:solidFill>
            <a:prstDash val="solid"/>
            <a:round/>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4_Title and Content">
    <p:bg>
      <p:bgPr>
        <a:blipFill>
          <a:blip r:embed="rId2">
            <a:alphaModFix/>
          </a:blip>
          <a:stretch>
            <a:fillRect/>
          </a:stretch>
        </a:blipFill>
      </p:bgPr>
    </p:bg>
    <p:spTree>
      <p:nvGrpSpPr>
        <p:cNvPr id="667" name="Shape 667"/>
        <p:cNvGrpSpPr/>
        <p:nvPr/>
      </p:nvGrpSpPr>
      <p:grpSpPr>
        <a:xfrm>
          <a:off x="0" y="0"/>
          <a:ext cx="0" cy="0"/>
          <a:chOff x="0" y="0"/>
          <a:chExt cx="0" cy="0"/>
        </a:xfrm>
      </p:grpSpPr>
      <p:sp>
        <p:nvSpPr>
          <p:cNvPr id="668" name="Google Shape;668;p45"/>
          <p:cNvSpPr/>
          <p:nvPr/>
        </p:nvSpPr>
        <p:spPr>
          <a:xfrm>
            <a:off x="0" y="0"/>
            <a:ext cx="12192000" cy="6858000"/>
          </a:xfrm>
          <a:prstGeom prst="rect">
            <a:avLst/>
          </a:prstGeom>
          <a:gradFill>
            <a:gsLst>
              <a:gs pos="0">
                <a:srgbClr val="DFE3E5">
                  <a:alpha val="84313"/>
                </a:srgbClr>
              </a:gs>
              <a:gs pos="100000">
                <a:srgbClr val="1CADE4">
                  <a:alpha val="84313"/>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Twentieth Century"/>
              <a:buNone/>
            </a:pPr>
            <a:r>
              <a:t/>
            </a:r>
            <a:endParaRPr b="0" i="0" sz="1867" u="none" cap="none" strike="noStrike">
              <a:solidFill>
                <a:schemeClr val="lt1"/>
              </a:solidFill>
              <a:latin typeface="Twentieth Century"/>
              <a:ea typeface="Twentieth Century"/>
              <a:cs typeface="Twentieth Century"/>
              <a:sym typeface="Twentieth Century"/>
            </a:endParaRPr>
          </a:p>
        </p:txBody>
      </p:sp>
      <p:sp>
        <p:nvSpPr>
          <p:cNvPr id="669" name="Google Shape;669;p45"/>
          <p:cNvSpPr txBox="1"/>
          <p:nvPr>
            <p:ph type="title"/>
          </p:nvPr>
        </p:nvSpPr>
        <p:spPr>
          <a:xfrm>
            <a:off x="929641" y="458919"/>
            <a:ext cx="9971200" cy="1325600"/>
          </a:xfrm>
          <a:prstGeom prst="rect">
            <a:avLst/>
          </a:prstGeom>
          <a:noFill/>
          <a:ln>
            <a:noFill/>
          </a:ln>
        </p:spPr>
        <p:txBody>
          <a:bodyPr anchorCtr="0" anchor="ctr" bIns="34275" lIns="68575" spcFirstLastPara="1" rIns="68575" wrap="square" tIns="34275">
            <a:normAutofit/>
          </a:bodyPr>
          <a:lstStyle>
            <a:lvl1pPr lvl="0" algn="l">
              <a:lnSpc>
                <a:spcPct val="80000"/>
              </a:lnSpc>
              <a:spcBef>
                <a:spcPts val="0"/>
              </a:spcBef>
              <a:spcAft>
                <a:spcPts val="0"/>
              </a:spcAft>
              <a:buClr>
                <a:srgbClr val="192D3A"/>
              </a:buClr>
              <a:buSzPts val="3800"/>
              <a:buFont typeface="Twentieth Century"/>
              <a:buNone/>
              <a:defRPr>
                <a:solidFill>
                  <a:srgbClr val="192D3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0" name="Google Shape;670;p45"/>
          <p:cNvSpPr txBox="1"/>
          <p:nvPr>
            <p:ph idx="1" type="body"/>
          </p:nvPr>
        </p:nvSpPr>
        <p:spPr>
          <a:xfrm>
            <a:off x="929641" y="1784483"/>
            <a:ext cx="9971200" cy="4418800"/>
          </a:xfrm>
          <a:prstGeom prst="rect">
            <a:avLst/>
          </a:prstGeom>
          <a:noFill/>
          <a:ln>
            <a:noFill/>
          </a:ln>
        </p:spPr>
        <p:txBody>
          <a:bodyPr anchorCtr="0" anchor="t" bIns="34275" lIns="34275" spcFirstLastPara="1" rIns="34275" wrap="square" tIns="34275">
            <a:normAutofit/>
          </a:bodyPr>
          <a:lstStyle>
            <a:lvl1pPr indent="-228600" lvl="0" marL="457200" algn="l">
              <a:lnSpc>
                <a:spcPct val="90000"/>
              </a:lnSpc>
              <a:spcBef>
                <a:spcPts val="1200"/>
              </a:spcBef>
              <a:spcAft>
                <a:spcPts val="0"/>
              </a:spcAft>
              <a:buSzPts val="1700"/>
              <a:buNone/>
              <a:defRPr i="0" sz="2267">
                <a:solidFill>
                  <a:srgbClr val="192D3A"/>
                </a:solidFill>
              </a:defRPr>
            </a:lvl1pPr>
            <a:lvl2pPr indent="-228600" lvl="1" marL="914400" algn="l">
              <a:lnSpc>
                <a:spcPct val="90000"/>
              </a:lnSpc>
              <a:spcBef>
                <a:spcPts val="267"/>
              </a:spcBef>
              <a:spcAft>
                <a:spcPts val="0"/>
              </a:spcAft>
              <a:buSzPts val="1400"/>
              <a:buNone/>
              <a:defRPr i="1" sz="1867">
                <a:solidFill>
                  <a:schemeClr val="lt1"/>
                </a:solidFill>
              </a:defRPr>
            </a:lvl2pPr>
            <a:lvl3pPr indent="-228600" lvl="2" marL="1371600" algn="l">
              <a:lnSpc>
                <a:spcPct val="90000"/>
              </a:lnSpc>
              <a:spcBef>
                <a:spcPts val="400"/>
              </a:spcBef>
              <a:spcAft>
                <a:spcPts val="0"/>
              </a:spcAft>
              <a:buSzPts val="1200"/>
              <a:buNone/>
              <a:defRPr i="1" sz="1600">
                <a:solidFill>
                  <a:schemeClr val="lt1"/>
                </a:solidFill>
              </a:defRPr>
            </a:lvl3pPr>
            <a:lvl4pPr indent="-228600" lvl="3" marL="1828800" algn="l">
              <a:lnSpc>
                <a:spcPct val="90000"/>
              </a:lnSpc>
              <a:spcBef>
                <a:spcPts val="400"/>
              </a:spcBef>
              <a:spcAft>
                <a:spcPts val="0"/>
              </a:spcAft>
              <a:buSzPts val="1100"/>
              <a:buNone/>
              <a:defRPr i="1" sz="1467">
                <a:solidFill>
                  <a:schemeClr val="lt1"/>
                </a:solidFill>
              </a:defRPr>
            </a:lvl4pPr>
            <a:lvl5pPr indent="-228600" lvl="4" marL="2286000" algn="l">
              <a:lnSpc>
                <a:spcPct val="90000"/>
              </a:lnSpc>
              <a:spcBef>
                <a:spcPts val="400"/>
              </a:spcBef>
              <a:spcAft>
                <a:spcPts val="0"/>
              </a:spcAft>
              <a:buSzPts val="1100"/>
              <a:buNone/>
              <a:defRPr i="1" sz="1467">
                <a:solidFill>
                  <a:schemeClr val="lt1"/>
                </a:solidFill>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671" name="Google Shape;671;p45"/>
          <p:cNvSpPr txBox="1"/>
          <p:nvPr>
            <p:ph idx="10" type="dt"/>
          </p:nvPr>
        </p:nvSpPr>
        <p:spPr>
          <a:xfrm>
            <a:off x="1024129" y="6470704"/>
            <a:ext cx="2154000" cy="274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rgbClr val="0C0C0C"/>
              </a:buClr>
              <a:buSzPts val="1100"/>
              <a:buFont typeface="Twentieth Century"/>
              <a:buNone/>
              <a:defRPr/>
            </a:lvl1pPr>
            <a:lvl2pPr lvl="1" algn="l">
              <a:spcBef>
                <a:spcPts val="0"/>
              </a:spcBef>
              <a:spcAft>
                <a:spcPts val="0"/>
              </a:spcAft>
              <a:buClr>
                <a:schemeClr val="dk1"/>
              </a:buClr>
              <a:buSzPts val="1100"/>
              <a:buFont typeface="Twentieth Century"/>
              <a:buNone/>
              <a:defRPr/>
            </a:lvl2pPr>
            <a:lvl3pPr lvl="2" algn="l">
              <a:spcBef>
                <a:spcPts val="0"/>
              </a:spcBef>
              <a:spcAft>
                <a:spcPts val="0"/>
              </a:spcAft>
              <a:buClr>
                <a:schemeClr val="dk1"/>
              </a:buClr>
              <a:buSzPts val="1100"/>
              <a:buFont typeface="Twentieth Century"/>
              <a:buNone/>
              <a:defRPr/>
            </a:lvl3pPr>
            <a:lvl4pPr lvl="3" algn="l">
              <a:spcBef>
                <a:spcPts val="0"/>
              </a:spcBef>
              <a:spcAft>
                <a:spcPts val="0"/>
              </a:spcAft>
              <a:buClr>
                <a:schemeClr val="dk1"/>
              </a:buClr>
              <a:buSzPts val="1100"/>
              <a:buFont typeface="Twentieth Century"/>
              <a:buNone/>
              <a:defRPr/>
            </a:lvl4pPr>
            <a:lvl5pPr lvl="4" algn="l">
              <a:spcBef>
                <a:spcPts val="0"/>
              </a:spcBef>
              <a:spcAft>
                <a:spcPts val="0"/>
              </a:spcAft>
              <a:buClr>
                <a:schemeClr val="dk1"/>
              </a:buClr>
              <a:buSzPts val="1100"/>
              <a:buFont typeface="Twentieth Century"/>
              <a:buNone/>
              <a:defRPr/>
            </a:lvl5pPr>
            <a:lvl6pPr lvl="5" algn="l">
              <a:spcBef>
                <a:spcPts val="0"/>
              </a:spcBef>
              <a:spcAft>
                <a:spcPts val="0"/>
              </a:spcAft>
              <a:buClr>
                <a:schemeClr val="dk1"/>
              </a:buClr>
              <a:buSzPts val="1100"/>
              <a:buFont typeface="Twentieth Century"/>
              <a:buNone/>
              <a:defRPr/>
            </a:lvl6pPr>
            <a:lvl7pPr lvl="6" algn="l">
              <a:spcBef>
                <a:spcPts val="0"/>
              </a:spcBef>
              <a:spcAft>
                <a:spcPts val="0"/>
              </a:spcAft>
              <a:buClr>
                <a:schemeClr val="dk1"/>
              </a:buClr>
              <a:buSzPts val="1100"/>
              <a:buFont typeface="Twentieth Century"/>
              <a:buNone/>
              <a:defRPr/>
            </a:lvl7pPr>
            <a:lvl8pPr lvl="7" algn="l">
              <a:spcBef>
                <a:spcPts val="0"/>
              </a:spcBef>
              <a:spcAft>
                <a:spcPts val="0"/>
              </a:spcAft>
              <a:buClr>
                <a:schemeClr val="dk1"/>
              </a:buClr>
              <a:buSzPts val="1100"/>
              <a:buFont typeface="Twentieth Century"/>
              <a:buNone/>
              <a:defRPr/>
            </a:lvl8pPr>
            <a:lvl9pPr lvl="8" algn="l">
              <a:spcBef>
                <a:spcPts val="0"/>
              </a:spcBef>
              <a:spcAft>
                <a:spcPts val="0"/>
              </a:spcAft>
              <a:buClr>
                <a:schemeClr val="dk1"/>
              </a:buClr>
              <a:buSzPts val="1100"/>
              <a:buFont typeface="Twentieth Century"/>
              <a:buNone/>
              <a:defRPr/>
            </a:lvl9pPr>
          </a:lstStyle>
          <a:p/>
        </p:txBody>
      </p:sp>
      <p:sp>
        <p:nvSpPr>
          <p:cNvPr id="672" name="Google Shape;672;p45"/>
          <p:cNvSpPr txBox="1"/>
          <p:nvPr>
            <p:ph idx="11" type="ftr"/>
          </p:nvPr>
        </p:nvSpPr>
        <p:spPr>
          <a:xfrm>
            <a:off x="4842932" y="6470704"/>
            <a:ext cx="5901600" cy="274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Clr>
                <a:srgbClr val="0C0C0C"/>
              </a:buClr>
              <a:buSzPts val="1100"/>
              <a:buFont typeface="Twentieth Century"/>
              <a:buNone/>
              <a:defRPr/>
            </a:lvl1pPr>
            <a:lvl2pPr lvl="1" algn="l">
              <a:spcBef>
                <a:spcPts val="0"/>
              </a:spcBef>
              <a:spcAft>
                <a:spcPts val="0"/>
              </a:spcAft>
              <a:buClr>
                <a:schemeClr val="dk1"/>
              </a:buClr>
              <a:buSzPts val="1100"/>
              <a:buFont typeface="Twentieth Century"/>
              <a:buNone/>
              <a:defRPr/>
            </a:lvl2pPr>
            <a:lvl3pPr lvl="2" algn="l">
              <a:spcBef>
                <a:spcPts val="0"/>
              </a:spcBef>
              <a:spcAft>
                <a:spcPts val="0"/>
              </a:spcAft>
              <a:buClr>
                <a:schemeClr val="dk1"/>
              </a:buClr>
              <a:buSzPts val="1100"/>
              <a:buFont typeface="Twentieth Century"/>
              <a:buNone/>
              <a:defRPr/>
            </a:lvl3pPr>
            <a:lvl4pPr lvl="3" algn="l">
              <a:spcBef>
                <a:spcPts val="0"/>
              </a:spcBef>
              <a:spcAft>
                <a:spcPts val="0"/>
              </a:spcAft>
              <a:buClr>
                <a:schemeClr val="dk1"/>
              </a:buClr>
              <a:buSzPts val="1100"/>
              <a:buFont typeface="Twentieth Century"/>
              <a:buNone/>
              <a:defRPr/>
            </a:lvl4pPr>
            <a:lvl5pPr lvl="4" algn="l">
              <a:spcBef>
                <a:spcPts val="0"/>
              </a:spcBef>
              <a:spcAft>
                <a:spcPts val="0"/>
              </a:spcAft>
              <a:buClr>
                <a:schemeClr val="dk1"/>
              </a:buClr>
              <a:buSzPts val="1100"/>
              <a:buFont typeface="Twentieth Century"/>
              <a:buNone/>
              <a:defRPr/>
            </a:lvl5pPr>
            <a:lvl6pPr lvl="5" algn="l">
              <a:spcBef>
                <a:spcPts val="0"/>
              </a:spcBef>
              <a:spcAft>
                <a:spcPts val="0"/>
              </a:spcAft>
              <a:buClr>
                <a:schemeClr val="dk1"/>
              </a:buClr>
              <a:buSzPts val="1100"/>
              <a:buFont typeface="Twentieth Century"/>
              <a:buNone/>
              <a:defRPr/>
            </a:lvl6pPr>
            <a:lvl7pPr lvl="6" algn="l">
              <a:spcBef>
                <a:spcPts val="0"/>
              </a:spcBef>
              <a:spcAft>
                <a:spcPts val="0"/>
              </a:spcAft>
              <a:buClr>
                <a:schemeClr val="dk1"/>
              </a:buClr>
              <a:buSzPts val="1100"/>
              <a:buFont typeface="Twentieth Century"/>
              <a:buNone/>
              <a:defRPr/>
            </a:lvl7pPr>
            <a:lvl8pPr lvl="7" algn="l">
              <a:spcBef>
                <a:spcPts val="0"/>
              </a:spcBef>
              <a:spcAft>
                <a:spcPts val="0"/>
              </a:spcAft>
              <a:buClr>
                <a:schemeClr val="dk1"/>
              </a:buClr>
              <a:buSzPts val="1100"/>
              <a:buFont typeface="Twentieth Century"/>
              <a:buNone/>
              <a:defRPr/>
            </a:lvl8pPr>
            <a:lvl9pPr lvl="8" algn="l">
              <a:spcBef>
                <a:spcPts val="0"/>
              </a:spcBef>
              <a:spcAft>
                <a:spcPts val="0"/>
              </a:spcAft>
              <a:buClr>
                <a:schemeClr val="dk1"/>
              </a:buClr>
              <a:buSzPts val="1100"/>
              <a:buFont typeface="Twentieth Century"/>
              <a:buNone/>
              <a:defRPr/>
            </a:lvl9pPr>
          </a:lstStyle>
          <a:p/>
        </p:txBody>
      </p:sp>
      <p:sp>
        <p:nvSpPr>
          <p:cNvPr id="673" name="Google Shape;673;p45"/>
          <p:cNvSpPr txBox="1"/>
          <p:nvPr>
            <p:ph idx="12" type="sldNum"/>
          </p:nvPr>
        </p:nvSpPr>
        <p:spPr>
          <a:xfrm>
            <a:off x="10837333" y="6470704"/>
            <a:ext cx="974000" cy="274400"/>
          </a:xfrm>
          <a:prstGeom prst="rect">
            <a:avLst/>
          </a:prstGeom>
          <a:noFill/>
          <a:ln>
            <a:noFill/>
          </a:ln>
        </p:spPr>
        <p:txBody>
          <a:bodyPr anchorCtr="0" anchor="ctr" bIns="34275" lIns="68575" spcFirstLastPara="1" rIns="68575" wrap="square" tIns="34275">
            <a:noAutofit/>
          </a:bodyPr>
          <a:lstStyle>
            <a:lvl1pPr indent="0" lvl="0"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1pPr>
            <a:lvl2pPr indent="0" lvl="1"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2pPr>
            <a:lvl3pPr indent="0" lvl="2"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3pPr>
            <a:lvl4pPr indent="0" lvl="3"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4pPr>
            <a:lvl5pPr indent="0" lvl="4"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5pPr>
            <a:lvl6pPr indent="0" lvl="5"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6pPr>
            <a:lvl7pPr indent="0" lvl="6"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7pPr>
            <a:lvl8pPr indent="0" lvl="7"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8pPr>
            <a:lvl9pPr indent="0" lvl="8"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
        <p:nvSpPr>
          <p:cNvPr id="674" name="Google Shape;674;p45"/>
          <p:cNvSpPr/>
          <p:nvPr/>
        </p:nvSpPr>
        <p:spPr>
          <a:xfrm>
            <a:off x="687289" y="0"/>
            <a:ext cx="72000" cy="127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Twentieth Century"/>
              <a:buNone/>
            </a:pPr>
            <a:r>
              <a:t/>
            </a:r>
            <a:endParaRPr b="0" i="0" sz="1867" u="none" cap="none" strike="noStrike">
              <a:solidFill>
                <a:schemeClr val="lt1"/>
              </a:solidFill>
              <a:latin typeface="Twentieth Century"/>
              <a:ea typeface="Twentieth Century"/>
              <a:cs typeface="Twentieth Century"/>
              <a:sym typeface="Twentieth Century"/>
            </a:endParaRPr>
          </a:p>
        </p:txBody>
      </p:sp>
      <p:cxnSp>
        <p:nvCxnSpPr>
          <p:cNvPr id="675" name="Google Shape;675;p45"/>
          <p:cNvCxnSpPr/>
          <p:nvPr/>
        </p:nvCxnSpPr>
        <p:spPr>
          <a:xfrm>
            <a:off x="1068863" y="1528464"/>
            <a:ext cx="630800" cy="0"/>
          </a:xfrm>
          <a:prstGeom prst="straightConnector1">
            <a:avLst/>
          </a:prstGeom>
          <a:noFill/>
          <a:ln cap="flat" cmpd="sng" w="19050">
            <a:solidFill>
              <a:schemeClr val="dk2"/>
            </a:solidFill>
            <a:prstDash val="solid"/>
            <a:round/>
            <a:headEnd len="sm" w="sm" type="none"/>
            <a:tailEnd len="sm" w="sm" type="none"/>
          </a:ln>
        </p:spPr>
      </p:cxnSp>
      <p:cxnSp>
        <p:nvCxnSpPr>
          <p:cNvPr id="676" name="Google Shape;676;p45"/>
          <p:cNvCxnSpPr/>
          <p:nvPr/>
        </p:nvCxnSpPr>
        <p:spPr>
          <a:xfrm>
            <a:off x="11190767" y="800959"/>
            <a:ext cx="1001200" cy="0"/>
          </a:xfrm>
          <a:prstGeom prst="straightConnector1">
            <a:avLst/>
          </a:prstGeom>
          <a:noFill/>
          <a:ln cap="flat" cmpd="sng" w="9525">
            <a:solidFill>
              <a:schemeClr val="dk2"/>
            </a:solidFill>
            <a:prstDash val="solid"/>
            <a:round/>
            <a:headEnd len="sm" w="sm" type="none"/>
            <a:tailEnd len="sm" w="sm" type="none"/>
          </a:ln>
        </p:spPr>
      </p:cxnSp>
      <p:sp>
        <p:nvSpPr>
          <p:cNvPr id="677" name="Google Shape;677;p45"/>
          <p:cNvSpPr txBox="1"/>
          <p:nvPr>
            <p:ph idx="2" type="body"/>
          </p:nvPr>
        </p:nvSpPr>
        <p:spPr>
          <a:xfrm>
            <a:off x="11083583" y="837333"/>
            <a:ext cx="610800" cy="328800"/>
          </a:xfrm>
          <a:prstGeom prst="rect">
            <a:avLst/>
          </a:prstGeom>
          <a:noFill/>
          <a:ln>
            <a:noFill/>
          </a:ln>
        </p:spPr>
        <p:txBody>
          <a:bodyPr anchorCtr="0" anchor="t" bIns="34275" lIns="34275" spcFirstLastPara="1" rIns="34275" wrap="square" tIns="34275">
            <a:normAutofit/>
          </a:bodyPr>
          <a:lstStyle>
            <a:lvl1pPr indent="-228600" lvl="0" marL="457200" algn="l">
              <a:lnSpc>
                <a:spcPct val="90000"/>
              </a:lnSpc>
              <a:spcBef>
                <a:spcPts val="1200"/>
              </a:spcBef>
              <a:spcAft>
                <a:spcPts val="0"/>
              </a:spcAft>
              <a:buSzPts val="900"/>
              <a:buNone/>
              <a:defRPr i="1" sz="1200">
                <a:solidFill>
                  <a:schemeClr val="dk2"/>
                </a:solidFill>
              </a:defRPr>
            </a:lvl1pPr>
            <a:lvl2pPr indent="-317500" lvl="1" marL="914400" algn="l">
              <a:lnSpc>
                <a:spcPct val="90000"/>
              </a:lnSpc>
              <a:spcBef>
                <a:spcPts val="267"/>
              </a:spcBef>
              <a:spcAft>
                <a:spcPts val="0"/>
              </a:spcAft>
              <a:buSzPts val="14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cxnSp>
        <p:nvCxnSpPr>
          <p:cNvPr id="678" name="Google Shape;678;p45"/>
          <p:cNvCxnSpPr/>
          <p:nvPr/>
        </p:nvCxnSpPr>
        <p:spPr>
          <a:xfrm>
            <a:off x="0" y="6168360"/>
            <a:ext cx="1764800" cy="0"/>
          </a:xfrm>
          <a:prstGeom prst="straightConnector1">
            <a:avLst/>
          </a:prstGeom>
          <a:noFill/>
          <a:ln cap="flat" cmpd="sng" w="19050">
            <a:solidFill>
              <a:schemeClr val="dk2"/>
            </a:solidFill>
            <a:prstDash val="solid"/>
            <a:round/>
            <a:headEnd len="sm" w="sm" type="none"/>
            <a:tailEnd len="sm" w="sm" type="none"/>
          </a:ln>
        </p:spPr>
      </p:cxnSp>
      <p:cxnSp>
        <p:nvCxnSpPr>
          <p:cNvPr id="679" name="Google Shape;679;p45"/>
          <p:cNvCxnSpPr/>
          <p:nvPr/>
        </p:nvCxnSpPr>
        <p:spPr>
          <a:xfrm rot="-5400000">
            <a:off x="11384489" y="6579200"/>
            <a:ext cx="557600"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4_Title and Content 2">
    <p:spTree>
      <p:nvGrpSpPr>
        <p:cNvPr id="680" name="Shape 680"/>
        <p:cNvGrpSpPr/>
        <p:nvPr/>
      </p:nvGrpSpPr>
      <p:grpSpPr>
        <a:xfrm>
          <a:off x="0" y="0"/>
          <a:ext cx="0" cy="0"/>
          <a:chOff x="0" y="0"/>
          <a:chExt cx="0" cy="0"/>
        </a:xfrm>
      </p:grpSpPr>
      <p:sp>
        <p:nvSpPr>
          <p:cNvPr id="681" name="Google Shape;681;p46"/>
          <p:cNvSpPr/>
          <p:nvPr/>
        </p:nvSpPr>
        <p:spPr>
          <a:xfrm>
            <a:off x="0" y="5532437"/>
            <a:ext cx="12192000" cy="1325600"/>
          </a:xfrm>
          <a:prstGeom prst="rect">
            <a:avLst/>
          </a:prstGeom>
          <a:gradFill>
            <a:gsLst>
              <a:gs pos="0">
                <a:srgbClr val="DFE3E5">
                  <a:alpha val="84313"/>
                </a:srgbClr>
              </a:gs>
              <a:gs pos="100000">
                <a:srgbClr val="1CADE4">
                  <a:alpha val="84313"/>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Twentieth Century"/>
              <a:buNone/>
            </a:pPr>
            <a:r>
              <a:t/>
            </a:r>
            <a:endParaRPr b="0" i="0" sz="1867" u="none" cap="none" strike="noStrike">
              <a:solidFill>
                <a:schemeClr val="lt1"/>
              </a:solidFill>
              <a:latin typeface="Twentieth Century"/>
              <a:ea typeface="Twentieth Century"/>
              <a:cs typeface="Twentieth Century"/>
              <a:sym typeface="Twentieth Century"/>
            </a:endParaRPr>
          </a:p>
        </p:txBody>
      </p:sp>
      <p:sp>
        <p:nvSpPr>
          <p:cNvPr id="682" name="Google Shape;682;p46"/>
          <p:cNvSpPr txBox="1"/>
          <p:nvPr>
            <p:ph type="title"/>
          </p:nvPr>
        </p:nvSpPr>
        <p:spPr>
          <a:xfrm>
            <a:off x="929641" y="458919"/>
            <a:ext cx="9971200" cy="1325600"/>
          </a:xfrm>
          <a:prstGeom prst="rect">
            <a:avLst/>
          </a:prstGeom>
          <a:noFill/>
          <a:ln>
            <a:noFill/>
          </a:ln>
        </p:spPr>
        <p:txBody>
          <a:bodyPr anchorCtr="0" anchor="ctr" bIns="34275" lIns="68575" spcFirstLastPara="1" rIns="68575" wrap="square" tIns="34275">
            <a:normAutofit/>
          </a:bodyPr>
          <a:lstStyle>
            <a:lvl1pPr lvl="0" algn="l">
              <a:lnSpc>
                <a:spcPct val="80000"/>
              </a:lnSpc>
              <a:spcBef>
                <a:spcPts val="0"/>
              </a:spcBef>
              <a:spcAft>
                <a:spcPts val="0"/>
              </a:spcAft>
              <a:buClr>
                <a:schemeClr val="lt2"/>
              </a:buClr>
              <a:buSzPts val="3800"/>
              <a:buFont typeface="Twentieth Century"/>
              <a:buNone/>
              <a:defRPr>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3" name="Google Shape;683;p46"/>
          <p:cNvSpPr txBox="1"/>
          <p:nvPr>
            <p:ph idx="1" type="body"/>
          </p:nvPr>
        </p:nvSpPr>
        <p:spPr>
          <a:xfrm>
            <a:off x="929641" y="3133484"/>
            <a:ext cx="10515600" cy="2428000"/>
          </a:xfrm>
          <a:prstGeom prst="rect">
            <a:avLst/>
          </a:prstGeom>
          <a:noFill/>
          <a:ln>
            <a:noFill/>
          </a:ln>
        </p:spPr>
        <p:txBody>
          <a:bodyPr anchorCtr="0" anchor="t" bIns="34275" lIns="34275" spcFirstLastPara="1" rIns="34275" wrap="square" tIns="34275">
            <a:normAutofit/>
          </a:bodyPr>
          <a:lstStyle>
            <a:lvl1pPr indent="-228600" lvl="0" marL="457200" algn="l">
              <a:lnSpc>
                <a:spcPct val="100000"/>
              </a:lnSpc>
              <a:spcBef>
                <a:spcPts val="667"/>
              </a:spcBef>
              <a:spcAft>
                <a:spcPts val="0"/>
              </a:spcAft>
              <a:buSzPts val="1200"/>
              <a:buNone/>
              <a:defRPr i="0" sz="1600">
                <a:solidFill>
                  <a:srgbClr val="3F3F3F"/>
                </a:solidFill>
              </a:defRPr>
            </a:lvl1pPr>
            <a:lvl2pPr indent="-228600" lvl="1" marL="914400" algn="l">
              <a:lnSpc>
                <a:spcPct val="90000"/>
              </a:lnSpc>
              <a:spcBef>
                <a:spcPts val="267"/>
              </a:spcBef>
              <a:spcAft>
                <a:spcPts val="0"/>
              </a:spcAft>
              <a:buSzPts val="1400"/>
              <a:buNone/>
              <a:defRPr i="1" sz="1867">
                <a:solidFill>
                  <a:srgbClr val="3F3F3F"/>
                </a:solidFill>
              </a:defRPr>
            </a:lvl2pPr>
            <a:lvl3pPr indent="-228600" lvl="2" marL="1371600" algn="l">
              <a:lnSpc>
                <a:spcPct val="90000"/>
              </a:lnSpc>
              <a:spcBef>
                <a:spcPts val="400"/>
              </a:spcBef>
              <a:spcAft>
                <a:spcPts val="0"/>
              </a:spcAft>
              <a:buSzPts val="1200"/>
              <a:buNone/>
              <a:defRPr i="1" sz="1600">
                <a:solidFill>
                  <a:srgbClr val="3F3F3F"/>
                </a:solidFill>
              </a:defRPr>
            </a:lvl3pPr>
            <a:lvl4pPr indent="-228600" lvl="3" marL="1828800" algn="l">
              <a:lnSpc>
                <a:spcPct val="90000"/>
              </a:lnSpc>
              <a:spcBef>
                <a:spcPts val="400"/>
              </a:spcBef>
              <a:spcAft>
                <a:spcPts val="0"/>
              </a:spcAft>
              <a:buSzPts val="1100"/>
              <a:buNone/>
              <a:defRPr i="1" sz="1467">
                <a:solidFill>
                  <a:srgbClr val="3F3F3F"/>
                </a:solidFill>
              </a:defRPr>
            </a:lvl4pPr>
            <a:lvl5pPr indent="-228600" lvl="4" marL="2286000" algn="l">
              <a:lnSpc>
                <a:spcPct val="90000"/>
              </a:lnSpc>
              <a:spcBef>
                <a:spcPts val="400"/>
              </a:spcBef>
              <a:spcAft>
                <a:spcPts val="0"/>
              </a:spcAft>
              <a:buSzPts val="1100"/>
              <a:buNone/>
              <a:defRPr i="1" sz="1467">
                <a:solidFill>
                  <a:srgbClr val="3F3F3F"/>
                </a:solidFill>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684" name="Google Shape;684;p46"/>
          <p:cNvSpPr txBox="1"/>
          <p:nvPr>
            <p:ph idx="10" type="dt"/>
          </p:nvPr>
        </p:nvSpPr>
        <p:spPr>
          <a:xfrm>
            <a:off x="1024129" y="6470704"/>
            <a:ext cx="2154000" cy="274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rgbClr val="0C0C0C"/>
              </a:buClr>
              <a:buSzPts val="1100"/>
              <a:buFont typeface="Twentieth Century"/>
              <a:buNone/>
              <a:defRPr/>
            </a:lvl1pPr>
            <a:lvl2pPr lvl="1" algn="l">
              <a:spcBef>
                <a:spcPts val="0"/>
              </a:spcBef>
              <a:spcAft>
                <a:spcPts val="0"/>
              </a:spcAft>
              <a:buClr>
                <a:schemeClr val="dk1"/>
              </a:buClr>
              <a:buSzPts val="1100"/>
              <a:buFont typeface="Twentieth Century"/>
              <a:buNone/>
              <a:defRPr/>
            </a:lvl2pPr>
            <a:lvl3pPr lvl="2" algn="l">
              <a:spcBef>
                <a:spcPts val="0"/>
              </a:spcBef>
              <a:spcAft>
                <a:spcPts val="0"/>
              </a:spcAft>
              <a:buClr>
                <a:schemeClr val="dk1"/>
              </a:buClr>
              <a:buSzPts val="1100"/>
              <a:buFont typeface="Twentieth Century"/>
              <a:buNone/>
              <a:defRPr/>
            </a:lvl3pPr>
            <a:lvl4pPr lvl="3" algn="l">
              <a:spcBef>
                <a:spcPts val="0"/>
              </a:spcBef>
              <a:spcAft>
                <a:spcPts val="0"/>
              </a:spcAft>
              <a:buClr>
                <a:schemeClr val="dk1"/>
              </a:buClr>
              <a:buSzPts val="1100"/>
              <a:buFont typeface="Twentieth Century"/>
              <a:buNone/>
              <a:defRPr/>
            </a:lvl4pPr>
            <a:lvl5pPr lvl="4" algn="l">
              <a:spcBef>
                <a:spcPts val="0"/>
              </a:spcBef>
              <a:spcAft>
                <a:spcPts val="0"/>
              </a:spcAft>
              <a:buClr>
                <a:schemeClr val="dk1"/>
              </a:buClr>
              <a:buSzPts val="1100"/>
              <a:buFont typeface="Twentieth Century"/>
              <a:buNone/>
              <a:defRPr/>
            </a:lvl5pPr>
            <a:lvl6pPr lvl="5" algn="l">
              <a:spcBef>
                <a:spcPts val="0"/>
              </a:spcBef>
              <a:spcAft>
                <a:spcPts val="0"/>
              </a:spcAft>
              <a:buClr>
                <a:schemeClr val="dk1"/>
              </a:buClr>
              <a:buSzPts val="1100"/>
              <a:buFont typeface="Twentieth Century"/>
              <a:buNone/>
              <a:defRPr/>
            </a:lvl6pPr>
            <a:lvl7pPr lvl="6" algn="l">
              <a:spcBef>
                <a:spcPts val="0"/>
              </a:spcBef>
              <a:spcAft>
                <a:spcPts val="0"/>
              </a:spcAft>
              <a:buClr>
                <a:schemeClr val="dk1"/>
              </a:buClr>
              <a:buSzPts val="1100"/>
              <a:buFont typeface="Twentieth Century"/>
              <a:buNone/>
              <a:defRPr/>
            </a:lvl7pPr>
            <a:lvl8pPr lvl="7" algn="l">
              <a:spcBef>
                <a:spcPts val="0"/>
              </a:spcBef>
              <a:spcAft>
                <a:spcPts val="0"/>
              </a:spcAft>
              <a:buClr>
                <a:schemeClr val="dk1"/>
              </a:buClr>
              <a:buSzPts val="1100"/>
              <a:buFont typeface="Twentieth Century"/>
              <a:buNone/>
              <a:defRPr/>
            </a:lvl8pPr>
            <a:lvl9pPr lvl="8" algn="l">
              <a:spcBef>
                <a:spcPts val="0"/>
              </a:spcBef>
              <a:spcAft>
                <a:spcPts val="0"/>
              </a:spcAft>
              <a:buClr>
                <a:schemeClr val="dk1"/>
              </a:buClr>
              <a:buSzPts val="1100"/>
              <a:buFont typeface="Twentieth Century"/>
              <a:buNone/>
              <a:defRPr/>
            </a:lvl9pPr>
          </a:lstStyle>
          <a:p/>
        </p:txBody>
      </p:sp>
      <p:sp>
        <p:nvSpPr>
          <p:cNvPr id="685" name="Google Shape;685;p46"/>
          <p:cNvSpPr txBox="1"/>
          <p:nvPr>
            <p:ph idx="11" type="ftr"/>
          </p:nvPr>
        </p:nvSpPr>
        <p:spPr>
          <a:xfrm>
            <a:off x="4842932" y="6470704"/>
            <a:ext cx="5901600" cy="2744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Clr>
                <a:srgbClr val="0C0C0C"/>
              </a:buClr>
              <a:buSzPts val="1100"/>
              <a:buFont typeface="Twentieth Century"/>
              <a:buNone/>
              <a:defRPr/>
            </a:lvl1pPr>
            <a:lvl2pPr lvl="1" algn="l">
              <a:spcBef>
                <a:spcPts val="0"/>
              </a:spcBef>
              <a:spcAft>
                <a:spcPts val="0"/>
              </a:spcAft>
              <a:buClr>
                <a:schemeClr val="dk1"/>
              </a:buClr>
              <a:buSzPts val="1100"/>
              <a:buFont typeface="Twentieth Century"/>
              <a:buNone/>
              <a:defRPr/>
            </a:lvl2pPr>
            <a:lvl3pPr lvl="2" algn="l">
              <a:spcBef>
                <a:spcPts val="0"/>
              </a:spcBef>
              <a:spcAft>
                <a:spcPts val="0"/>
              </a:spcAft>
              <a:buClr>
                <a:schemeClr val="dk1"/>
              </a:buClr>
              <a:buSzPts val="1100"/>
              <a:buFont typeface="Twentieth Century"/>
              <a:buNone/>
              <a:defRPr/>
            </a:lvl3pPr>
            <a:lvl4pPr lvl="3" algn="l">
              <a:spcBef>
                <a:spcPts val="0"/>
              </a:spcBef>
              <a:spcAft>
                <a:spcPts val="0"/>
              </a:spcAft>
              <a:buClr>
                <a:schemeClr val="dk1"/>
              </a:buClr>
              <a:buSzPts val="1100"/>
              <a:buFont typeface="Twentieth Century"/>
              <a:buNone/>
              <a:defRPr/>
            </a:lvl4pPr>
            <a:lvl5pPr lvl="4" algn="l">
              <a:spcBef>
                <a:spcPts val="0"/>
              </a:spcBef>
              <a:spcAft>
                <a:spcPts val="0"/>
              </a:spcAft>
              <a:buClr>
                <a:schemeClr val="dk1"/>
              </a:buClr>
              <a:buSzPts val="1100"/>
              <a:buFont typeface="Twentieth Century"/>
              <a:buNone/>
              <a:defRPr/>
            </a:lvl5pPr>
            <a:lvl6pPr lvl="5" algn="l">
              <a:spcBef>
                <a:spcPts val="0"/>
              </a:spcBef>
              <a:spcAft>
                <a:spcPts val="0"/>
              </a:spcAft>
              <a:buClr>
                <a:schemeClr val="dk1"/>
              </a:buClr>
              <a:buSzPts val="1100"/>
              <a:buFont typeface="Twentieth Century"/>
              <a:buNone/>
              <a:defRPr/>
            </a:lvl6pPr>
            <a:lvl7pPr lvl="6" algn="l">
              <a:spcBef>
                <a:spcPts val="0"/>
              </a:spcBef>
              <a:spcAft>
                <a:spcPts val="0"/>
              </a:spcAft>
              <a:buClr>
                <a:schemeClr val="dk1"/>
              </a:buClr>
              <a:buSzPts val="1100"/>
              <a:buFont typeface="Twentieth Century"/>
              <a:buNone/>
              <a:defRPr/>
            </a:lvl7pPr>
            <a:lvl8pPr lvl="7" algn="l">
              <a:spcBef>
                <a:spcPts val="0"/>
              </a:spcBef>
              <a:spcAft>
                <a:spcPts val="0"/>
              </a:spcAft>
              <a:buClr>
                <a:schemeClr val="dk1"/>
              </a:buClr>
              <a:buSzPts val="1100"/>
              <a:buFont typeface="Twentieth Century"/>
              <a:buNone/>
              <a:defRPr/>
            </a:lvl8pPr>
            <a:lvl9pPr lvl="8" algn="l">
              <a:spcBef>
                <a:spcPts val="0"/>
              </a:spcBef>
              <a:spcAft>
                <a:spcPts val="0"/>
              </a:spcAft>
              <a:buClr>
                <a:schemeClr val="dk1"/>
              </a:buClr>
              <a:buSzPts val="1100"/>
              <a:buFont typeface="Twentieth Century"/>
              <a:buNone/>
              <a:defRPr/>
            </a:lvl9pPr>
          </a:lstStyle>
          <a:p/>
        </p:txBody>
      </p:sp>
      <p:sp>
        <p:nvSpPr>
          <p:cNvPr id="686" name="Google Shape;686;p46"/>
          <p:cNvSpPr txBox="1"/>
          <p:nvPr>
            <p:ph idx="12" type="sldNum"/>
          </p:nvPr>
        </p:nvSpPr>
        <p:spPr>
          <a:xfrm>
            <a:off x="10837333" y="6470704"/>
            <a:ext cx="974000" cy="274400"/>
          </a:xfrm>
          <a:prstGeom prst="rect">
            <a:avLst/>
          </a:prstGeom>
          <a:noFill/>
          <a:ln>
            <a:noFill/>
          </a:ln>
        </p:spPr>
        <p:txBody>
          <a:bodyPr anchorCtr="0" anchor="ctr" bIns="34275" lIns="68575" spcFirstLastPara="1" rIns="68575" wrap="square" tIns="34275">
            <a:noAutofit/>
          </a:bodyPr>
          <a:lstStyle>
            <a:lvl1pPr indent="0" lvl="0"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1pPr>
            <a:lvl2pPr indent="0" lvl="1"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2pPr>
            <a:lvl3pPr indent="0" lvl="2"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3pPr>
            <a:lvl4pPr indent="0" lvl="3"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4pPr>
            <a:lvl5pPr indent="0" lvl="4"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5pPr>
            <a:lvl6pPr indent="0" lvl="5"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6pPr>
            <a:lvl7pPr indent="0" lvl="6"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7pPr>
            <a:lvl8pPr indent="0" lvl="7"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8pPr>
            <a:lvl9pPr indent="0" lvl="8" marL="0" algn="l">
              <a:spcBef>
                <a:spcPts val="0"/>
              </a:spcBef>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
        <p:nvSpPr>
          <p:cNvPr id="687" name="Google Shape;687;p46"/>
          <p:cNvSpPr/>
          <p:nvPr/>
        </p:nvSpPr>
        <p:spPr>
          <a:xfrm>
            <a:off x="687289" y="0"/>
            <a:ext cx="72000" cy="127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Twentieth Century"/>
              <a:buNone/>
            </a:pPr>
            <a:r>
              <a:t/>
            </a:r>
            <a:endParaRPr b="0" i="0" sz="1867" u="none" cap="none" strike="noStrike">
              <a:solidFill>
                <a:schemeClr val="lt1"/>
              </a:solidFill>
              <a:latin typeface="Twentieth Century"/>
              <a:ea typeface="Twentieth Century"/>
              <a:cs typeface="Twentieth Century"/>
              <a:sym typeface="Twentieth Century"/>
            </a:endParaRPr>
          </a:p>
        </p:txBody>
      </p:sp>
      <p:cxnSp>
        <p:nvCxnSpPr>
          <p:cNvPr id="688" name="Google Shape;688;p46"/>
          <p:cNvCxnSpPr/>
          <p:nvPr/>
        </p:nvCxnSpPr>
        <p:spPr>
          <a:xfrm>
            <a:off x="1068863" y="1528464"/>
            <a:ext cx="630800" cy="0"/>
          </a:xfrm>
          <a:prstGeom prst="straightConnector1">
            <a:avLst/>
          </a:prstGeom>
          <a:noFill/>
          <a:ln cap="flat" cmpd="sng" w="19050">
            <a:solidFill>
              <a:schemeClr val="accent1"/>
            </a:solidFill>
            <a:prstDash val="solid"/>
            <a:round/>
            <a:headEnd len="sm" w="sm" type="none"/>
            <a:tailEnd len="sm" w="sm" type="none"/>
          </a:ln>
        </p:spPr>
      </p:cxnSp>
      <p:sp>
        <p:nvSpPr>
          <p:cNvPr id="689" name="Google Shape;689;p46"/>
          <p:cNvSpPr txBox="1"/>
          <p:nvPr>
            <p:ph idx="2" type="subTitle"/>
          </p:nvPr>
        </p:nvSpPr>
        <p:spPr>
          <a:xfrm>
            <a:off x="929641" y="1669111"/>
            <a:ext cx="9971200" cy="692800"/>
          </a:xfrm>
          <a:prstGeom prst="rect">
            <a:avLst/>
          </a:prstGeom>
          <a:noFill/>
          <a:ln>
            <a:noFill/>
          </a:ln>
        </p:spPr>
        <p:txBody>
          <a:bodyPr anchorCtr="0" anchor="t" bIns="34275" lIns="34275" spcFirstLastPara="1" rIns="34275" wrap="square" tIns="34275">
            <a:normAutofit/>
          </a:bodyPr>
          <a:lstStyle>
            <a:lvl1pPr lvl="0" algn="l">
              <a:lnSpc>
                <a:spcPct val="90000"/>
              </a:lnSpc>
              <a:spcBef>
                <a:spcPts val="1200"/>
              </a:spcBef>
              <a:spcAft>
                <a:spcPts val="0"/>
              </a:spcAft>
              <a:buSzPts val="1900"/>
              <a:buNone/>
              <a:defRPr b="1" i="0" sz="2533">
                <a:solidFill>
                  <a:schemeClr val="accent1"/>
                </a:solidFill>
              </a:defRPr>
            </a:lvl1pPr>
            <a:lvl2pPr lvl="1" algn="ctr">
              <a:lnSpc>
                <a:spcPct val="90000"/>
              </a:lnSpc>
              <a:spcBef>
                <a:spcPts val="267"/>
              </a:spcBef>
              <a:spcAft>
                <a:spcPts val="0"/>
              </a:spcAft>
              <a:buSzPts val="1500"/>
              <a:buNone/>
              <a:defRPr sz="2000"/>
            </a:lvl2pPr>
            <a:lvl3pPr lvl="2" algn="ctr">
              <a:lnSpc>
                <a:spcPct val="90000"/>
              </a:lnSpc>
              <a:spcBef>
                <a:spcPts val="400"/>
              </a:spcBef>
              <a:spcAft>
                <a:spcPts val="0"/>
              </a:spcAft>
              <a:buSzPts val="1400"/>
              <a:buNone/>
              <a:defRPr sz="1867"/>
            </a:lvl3pPr>
            <a:lvl4pPr lvl="3" algn="ctr">
              <a:lnSpc>
                <a:spcPct val="90000"/>
              </a:lnSpc>
              <a:spcBef>
                <a:spcPts val="400"/>
              </a:spcBef>
              <a:spcAft>
                <a:spcPts val="0"/>
              </a:spcAft>
              <a:buSzPts val="1200"/>
              <a:buNone/>
              <a:defRPr sz="1600"/>
            </a:lvl4pPr>
            <a:lvl5pPr lvl="4" algn="ctr">
              <a:lnSpc>
                <a:spcPct val="90000"/>
              </a:lnSpc>
              <a:spcBef>
                <a:spcPts val="400"/>
              </a:spcBef>
              <a:spcAft>
                <a:spcPts val="0"/>
              </a:spcAft>
              <a:buSzPts val="1200"/>
              <a:buNone/>
              <a:defRPr sz="1600"/>
            </a:lvl5pPr>
            <a:lvl6pPr lvl="5" algn="ctr">
              <a:lnSpc>
                <a:spcPct val="90000"/>
              </a:lnSpc>
              <a:spcBef>
                <a:spcPts val="400"/>
              </a:spcBef>
              <a:spcAft>
                <a:spcPts val="0"/>
              </a:spcAft>
              <a:buSzPts val="1200"/>
              <a:buNone/>
              <a:defRPr sz="1600"/>
            </a:lvl6pPr>
            <a:lvl7pPr lvl="6" algn="ctr">
              <a:lnSpc>
                <a:spcPct val="90000"/>
              </a:lnSpc>
              <a:spcBef>
                <a:spcPts val="400"/>
              </a:spcBef>
              <a:spcAft>
                <a:spcPts val="0"/>
              </a:spcAft>
              <a:buSzPts val="1200"/>
              <a:buNone/>
              <a:defRPr sz="1600"/>
            </a:lvl7pPr>
            <a:lvl8pPr lvl="7" algn="ctr">
              <a:lnSpc>
                <a:spcPct val="90000"/>
              </a:lnSpc>
              <a:spcBef>
                <a:spcPts val="400"/>
              </a:spcBef>
              <a:spcAft>
                <a:spcPts val="0"/>
              </a:spcAft>
              <a:buSzPts val="1200"/>
              <a:buNone/>
              <a:defRPr sz="1600"/>
            </a:lvl8pPr>
            <a:lvl9pPr lvl="8" algn="ctr">
              <a:lnSpc>
                <a:spcPct val="90000"/>
              </a:lnSpc>
              <a:spcBef>
                <a:spcPts val="400"/>
              </a:spcBef>
              <a:spcAft>
                <a:spcPts val="400"/>
              </a:spcAft>
              <a:buSzPts val="1200"/>
              <a:buNone/>
              <a:defRPr sz="1600"/>
            </a:lvl9pPr>
          </a:lstStyle>
          <a:p/>
        </p:txBody>
      </p:sp>
      <p:cxnSp>
        <p:nvCxnSpPr>
          <p:cNvPr id="690" name="Google Shape;690;p46"/>
          <p:cNvCxnSpPr/>
          <p:nvPr/>
        </p:nvCxnSpPr>
        <p:spPr>
          <a:xfrm>
            <a:off x="11190767" y="800959"/>
            <a:ext cx="1001200" cy="0"/>
          </a:xfrm>
          <a:prstGeom prst="straightConnector1">
            <a:avLst/>
          </a:prstGeom>
          <a:noFill/>
          <a:ln cap="flat" cmpd="sng" w="9525">
            <a:solidFill>
              <a:schemeClr val="accent1"/>
            </a:solidFill>
            <a:prstDash val="solid"/>
            <a:round/>
            <a:headEnd len="sm" w="sm" type="none"/>
            <a:tailEnd len="sm" w="sm" type="none"/>
          </a:ln>
        </p:spPr>
      </p:cxnSp>
      <p:sp>
        <p:nvSpPr>
          <p:cNvPr id="691" name="Google Shape;691;p46"/>
          <p:cNvSpPr txBox="1"/>
          <p:nvPr>
            <p:ph idx="3" type="body"/>
          </p:nvPr>
        </p:nvSpPr>
        <p:spPr>
          <a:xfrm>
            <a:off x="11083583" y="837333"/>
            <a:ext cx="610800" cy="328800"/>
          </a:xfrm>
          <a:prstGeom prst="rect">
            <a:avLst/>
          </a:prstGeom>
          <a:noFill/>
          <a:ln>
            <a:noFill/>
          </a:ln>
        </p:spPr>
        <p:txBody>
          <a:bodyPr anchorCtr="0" anchor="t" bIns="34275" lIns="34275" spcFirstLastPara="1" rIns="34275" wrap="square" tIns="34275">
            <a:normAutofit/>
          </a:bodyPr>
          <a:lstStyle>
            <a:lvl1pPr indent="-228600" lvl="0" marL="457200" algn="l">
              <a:lnSpc>
                <a:spcPct val="90000"/>
              </a:lnSpc>
              <a:spcBef>
                <a:spcPts val="1200"/>
              </a:spcBef>
              <a:spcAft>
                <a:spcPts val="0"/>
              </a:spcAft>
              <a:buSzPts val="900"/>
              <a:buNone/>
              <a:defRPr i="1" sz="1200">
                <a:solidFill>
                  <a:schemeClr val="accent1"/>
                </a:solidFill>
              </a:defRPr>
            </a:lvl1pPr>
            <a:lvl2pPr indent="-317500" lvl="1" marL="914400" algn="l">
              <a:lnSpc>
                <a:spcPct val="90000"/>
              </a:lnSpc>
              <a:spcBef>
                <a:spcPts val="267"/>
              </a:spcBef>
              <a:spcAft>
                <a:spcPts val="0"/>
              </a:spcAft>
              <a:buSzPts val="14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cxnSp>
        <p:nvCxnSpPr>
          <p:cNvPr id="692" name="Google Shape;692;p46"/>
          <p:cNvCxnSpPr/>
          <p:nvPr/>
        </p:nvCxnSpPr>
        <p:spPr>
          <a:xfrm>
            <a:off x="0" y="6168360"/>
            <a:ext cx="1764800" cy="0"/>
          </a:xfrm>
          <a:prstGeom prst="straightConnector1">
            <a:avLst/>
          </a:prstGeom>
          <a:noFill/>
          <a:ln cap="flat" cmpd="sng" w="19050">
            <a:solidFill>
              <a:schemeClr val="dk2"/>
            </a:solidFill>
            <a:prstDash val="solid"/>
            <a:round/>
            <a:headEnd len="sm" w="sm" type="none"/>
            <a:tailEnd len="sm" w="sm" type="none"/>
          </a:ln>
        </p:spPr>
      </p:cxnSp>
      <p:cxnSp>
        <p:nvCxnSpPr>
          <p:cNvPr id="693" name="Google Shape;693;p46"/>
          <p:cNvCxnSpPr/>
          <p:nvPr/>
        </p:nvCxnSpPr>
        <p:spPr>
          <a:xfrm rot="-5400000">
            <a:off x="11384489" y="6579200"/>
            <a:ext cx="557600"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icture and Title">
  <p:cSld name="5_Picture and Title">
    <p:bg>
      <p:bgPr>
        <a:solidFill>
          <a:schemeClr val="lt1"/>
        </a:solidFill>
      </p:bgPr>
    </p:bg>
    <p:spTree>
      <p:nvGrpSpPr>
        <p:cNvPr id="67" name="Shape 67"/>
        <p:cNvGrpSpPr/>
        <p:nvPr/>
      </p:nvGrpSpPr>
      <p:grpSpPr>
        <a:xfrm>
          <a:off x="0" y="0"/>
          <a:ext cx="0" cy="0"/>
          <a:chOff x="0" y="0"/>
          <a:chExt cx="0" cy="0"/>
        </a:xfrm>
      </p:grpSpPr>
      <p:sp>
        <p:nvSpPr>
          <p:cNvPr id="68" name="Google Shape;68;p6"/>
          <p:cNvSpPr/>
          <p:nvPr>
            <p:ph idx="2" type="pic"/>
          </p:nvPr>
        </p:nvSpPr>
        <p:spPr>
          <a:xfrm>
            <a:off x="0" y="0"/>
            <a:ext cx="12191999" cy="4251153"/>
          </a:xfrm>
          <a:prstGeom prst="rect">
            <a:avLst/>
          </a:prstGeom>
          <a:solidFill>
            <a:schemeClr val="lt1">
              <a:alpha val="49803"/>
            </a:schemeClr>
          </a:solidFill>
          <a:ln>
            <a:noFill/>
          </a:ln>
        </p:spPr>
      </p:sp>
      <p:sp>
        <p:nvSpPr>
          <p:cNvPr id="69" name="Google Shape;69;p6"/>
          <p:cNvSpPr/>
          <p:nvPr/>
        </p:nvSpPr>
        <p:spPr>
          <a:xfrm>
            <a:off x="0" y="4251158"/>
            <a:ext cx="12192000" cy="2606842"/>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70" name="Google Shape;70;p6"/>
          <p:cNvSpPr txBox="1"/>
          <p:nvPr>
            <p:ph type="ctrTitle"/>
          </p:nvPr>
        </p:nvSpPr>
        <p:spPr>
          <a:xfrm>
            <a:off x="1694227" y="4435638"/>
            <a:ext cx="8807116" cy="1571359"/>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chemeClr val="lt1"/>
              </a:buClr>
              <a:buSzPts val="4000"/>
              <a:buFont typeface="Twentieth Century"/>
              <a:buNone/>
              <a:defRPr b="1"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
          <p:cNvSpPr txBox="1"/>
          <p:nvPr>
            <p:ph idx="11" type="ftr"/>
          </p:nvPr>
        </p:nvSpPr>
        <p:spPr>
          <a:xfrm>
            <a:off x="1694226" y="6159402"/>
            <a:ext cx="215446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74" name="Google Shape;74;p6"/>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75" name="Google Shape;75;p6"/>
          <p:cNvSpPr/>
          <p:nvPr/>
        </p:nvSpPr>
        <p:spPr>
          <a:xfrm>
            <a:off x="1283369" y="4914000"/>
            <a:ext cx="72000" cy="194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76" name="Google Shape;76;p6"/>
          <p:cNvSpPr txBox="1"/>
          <p:nvPr>
            <p:ph idx="1"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77" name="Google Shape;77;p6"/>
          <p:cNvCxnSpPr/>
          <p:nvPr/>
        </p:nvCxnSpPr>
        <p:spPr>
          <a:xfrm>
            <a:off x="11184000" y="805368"/>
            <a:ext cx="1008000" cy="0"/>
          </a:xfrm>
          <a:prstGeom prst="straightConnector1">
            <a:avLst/>
          </a:prstGeom>
          <a:noFill/>
          <a:ln cap="flat" cmpd="sng" w="34925">
            <a:solidFill>
              <a:schemeClr val="accent1"/>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78" name="Shape 78"/>
        <p:cNvGrpSpPr/>
        <p:nvPr/>
      </p:nvGrpSpPr>
      <p:grpSpPr>
        <a:xfrm>
          <a:off x="0" y="0"/>
          <a:ext cx="0" cy="0"/>
          <a:chOff x="0" y="0"/>
          <a:chExt cx="0" cy="0"/>
        </a:xfrm>
      </p:grpSpPr>
      <p:sp>
        <p:nvSpPr>
          <p:cNvPr id="79" name="Google Shape;79;p7"/>
          <p:cNvSpPr/>
          <p:nvPr/>
        </p:nvSpPr>
        <p:spPr>
          <a:xfrm>
            <a:off x="0" y="5532437"/>
            <a:ext cx="12192000" cy="1325563"/>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80" name="Google Shape;80;p7"/>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7"/>
          <p:cNvSpPr txBox="1"/>
          <p:nvPr>
            <p:ph idx="1" type="body"/>
          </p:nvPr>
        </p:nvSpPr>
        <p:spPr>
          <a:xfrm>
            <a:off x="929641" y="3133484"/>
            <a:ext cx="10515600" cy="242792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rgbClr val="3F3F3F"/>
                </a:solidFill>
              </a:defRPr>
            </a:lvl1pPr>
            <a:lvl2pPr indent="-228600" lvl="1" marL="914400" algn="l">
              <a:lnSpc>
                <a:spcPct val="90000"/>
              </a:lnSpc>
              <a:spcBef>
                <a:spcPts val="200"/>
              </a:spcBef>
              <a:spcAft>
                <a:spcPts val="0"/>
              </a:spcAft>
              <a:buSzPts val="1800"/>
              <a:buNone/>
              <a:defRPr i="1" sz="1800">
                <a:solidFill>
                  <a:srgbClr val="3F3F3F"/>
                </a:solidFill>
              </a:defRPr>
            </a:lvl2pPr>
            <a:lvl3pPr indent="-228600" lvl="2" marL="1371600" algn="l">
              <a:lnSpc>
                <a:spcPct val="90000"/>
              </a:lnSpc>
              <a:spcBef>
                <a:spcPts val="400"/>
              </a:spcBef>
              <a:spcAft>
                <a:spcPts val="0"/>
              </a:spcAft>
              <a:buSzPts val="1600"/>
              <a:buNone/>
              <a:defRPr i="1" sz="1600">
                <a:solidFill>
                  <a:srgbClr val="3F3F3F"/>
                </a:solidFill>
              </a:defRPr>
            </a:lvl3pPr>
            <a:lvl4pPr indent="-228600" lvl="3" marL="1828800" algn="l">
              <a:lnSpc>
                <a:spcPct val="90000"/>
              </a:lnSpc>
              <a:spcBef>
                <a:spcPts val="400"/>
              </a:spcBef>
              <a:spcAft>
                <a:spcPts val="0"/>
              </a:spcAft>
              <a:buSzPts val="1400"/>
              <a:buNone/>
              <a:defRPr i="1" sz="1400">
                <a:solidFill>
                  <a:srgbClr val="3F3F3F"/>
                </a:solidFill>
              </a:defRPr>
            </a:lvl4pPr>
            <a:lvl5pPr indent="-228600" lvl="4" marL="2286000" algn="l">
              <a:lnSpc>
                <a:spcPct val="90000"/>
              </a:lnSpc>
              <a:spcBef>
                <a:spcPts val="400"/>
              </a:spcBef>
              <a:spcAft>
                <a:spcPts val="0"/>
              </a:spcAft>
              <a:buSzPts val="1400"/>
              <a:buNone/>
              <a:defRPr i="1" sz="1400">
                <a:solidFill>
                  <a:srgbClr val="3F3F3F"/>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85" name="Google Shape;85;p7"/>
          <p:cNvSpPr/>
          <p:nvPr/>
        </p:nvSpPr>
        <p:spPr>
          <a:xfrm>
            <a:off x="687289" y="0"/>
            <a:ext cx="72000" cy="127101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86" name="Google Shape;86;p7"/>
          <p:cNvCxnSpPr/>
          <p:nvPr/>
        </p:nvCxnSpPr>
        <p:spPr>
          <a:xfrm>
            <a:off x="1068863" y="1528464"/>
            <a:ext cx="630936" cy="0"/>
          </a:xfrm>
          <a:prstGeom prst="straightConnector1">
            <a:avLst/>
          </a:prstGeom>
          <a:noFill/>
          <a:ln cap="flat" cmpd="sng" w="19050">
            <a:solidFill>
              <a:schemeClr val="accent1"/>
            </a:solidFill>
            <a:prstDash val="solid"/>
            <a:round/>
            <a:headEnd len="sm" w="sm" type="none"/>
            <a:tailEnd len="sm" w="sm" type="none"/>
          </a:ln>
        </p:spPr>
      </p:cxnSp>
      <p:sp>
        <p:nvSpPr>
          <p:cNvPr id="87" name="Google Shape;87;p7"/>
          <p:cNvSpPr txBox="1"/>
          <p:nvPr>
            <p:ph idx="2" type="subTitle"/>
          </p:nvPr>
        </p:nvSpPr>
        <p:spPr>
          <a:xfrm>
            <a:off x="929641" y="1669110"/>
            <a:ext cx="9971158" cy="692595"/>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2500"/>
              <a:buNone/>
              <a:defRPr b="1" i="0" sz="2500">
                <a:solidFill>
                  <a:schemeClr val="accent1"/>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cxnSp>
        <p:nvCxnSpPr>
          <p:cNvPr id="88" name="Google Shape;88;p7"/>
          <p:cNvCxnSpPr/>
          <p:nvPr/>
        </p:nvCxnSpPr>
        <p:spPr>
          <a:xfrm>
            <a:off x="11190767" y="800959"/>
            <a:ext cx="1001233" cy="0"/>
          </a:xfrm>
          <a:prstGeom prst="straightConnector1">
            <a:avLst/>
          </a:prstGeom>
          <a:noFill/>
          <a:ln cap="flat" cmpd="sng" w="9525">
            <a:solidFill>
              <a:schemeClr val="accent1"/>
            </a:solidFill>
            <a:prstDash val="solid"/>
            <a:round/>
            <a:headEnd len="sm" w="sm" type="none"/>
            <a:tailEnd len="sm" w="sm" type="none"/>
          </a:ln>
        </p:spPr>
      </p:cxnSp>
      <p:sp>
        <p:nvSpPr>
          <p:cNvPr id="89" name="Google Shape;89;p7"/>
          <p:cNvSpPr txBox="1"/>
          <p:nvPr>
            <p:ph idx="3"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90" name="Google Shape;90;p7"/>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91" name="Google Shape;91;p7"/>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8"/>
          <p:cNvSpPr/>
          <p:nvPr/>
        </p:nvSpPr>
        <p:spPr>
          <a:xfrm>
            <a:off x="120000" y="117000"/>
            <a:ext cx="11952000" cy="6624000"/>
          </a:xfrm>
          <a:prstGeom prst="rect">
            <a:avLst/>
          </a:prstGeom>
          <a:gradFill>
            <a:gsLst>
              <a:gs pos="0">
                <a:srgbClr val="E3DED1">
                  <a:alpha val="84705"/>
                </a:srgbClr>
              </a:gs>
              <a:gs pos="100000">
                <a:srgbClr val="549E39">
                  <a:alpha val="84705"/>
                </a:srgbClr>
              </a:gs>
            </a:gsLst>
            <a:lin ang="0" scaled="0"/>
          </a:gradFill>
          <a:ln cap="flat" cmpd="sng" w="273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94" name="Google Shape;94;p8"/>
          <p:cNvSpPr txBox="1"/>
          <p:nvPr>
            <p:ph type="title"/>
          </p:nvPr>
        </p:nvSpPr>
        <p:spPr>
          <a:xfrm>
            <a:off x="1527521" y="546844"/>
            <a:ext cx="8997738"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50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8"/>
          <p:cNvSpPr txBox="1"/>
          <p:nvPr>
            <p:ph idx="1" type="body"/>
          </p:nvPr>
        </p:nvSpPr>
        <p:spPr>
          <a:xfrm>
            <a:off x="1527520" y="3581731"/>
            <a:ext cx="8997737" cy="2230464"/>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defRPr>
            </a:lvl1pPr>
            <a:lvl2pPr indent="-228600" lvl="1" marL="914400" algn="l">
              <a:lnSpc>
                <a:spcPct val="90000"/>
              </a:lnSpc>
              <a:spcBef>
                <a:spcPts val="200"/>
              </a:spcBef>
              <a:spcAft>
                <a:spcPts val="0"/>
              </a:spcAft>
              <a:buSzPts val="1800"/>
              <a:buNone/>
              <a:defRPr i="1" sz="1800">
                <a:solidFill>
                  <a:schemeClr val="lt1"/>
                </a:solidFill>
              </a:defRPr>
            </a:lvl2pPr>
            <a:lvl3pPr indent="-228600" lvl="2" marL="1371600" algn="l">
              <a:lnSpc>
                <a:spcPct val="90000"/>
              </a:lnSpc>
              <a:spcBef>
                <a:spcPts val="400"/>
              </a:spcBef>
              <a:spcAft>
                <a:spcPts val="0"/>
              </a:spcAft>
              <a:buSzPts val="1600"/>
              <a:buNone/>
              <a:defRPr i="1" sz="1600">
                <a:solidFill>
                  <a:schemeClr val="lt1"/>
                </a:solidFill>
              </a:defRPr>
            </a:lvl3pPr>
            <a:lvl4pPr indent="-228600" lvl="3" marL="1828800" algn="l">
              <a:lnSpc>
                <a:spcPct val="90000"/>
              </a:lnSpc>
              <a:spcBef>
                <a:spcPts val="400"/>
              </a:spcBef>
              <a:spcAft>
                <a:spcPts val="0"/>
              </a:spcAft>
              <a:buSzPts val="1400"/>
              <a:buNone/>
              <a:defRPr i="1" sz="1400">
                <a:solidFill>
                  <a:schemeClr val="lt1"/>
                </a:solidFill>
              </a:defRPr>
            </a:lvl4pPr>
            <a:lvl5pPr indent="-228600" lvl="4" marL="2286000" algn="l">
              <a:lnSpc>
                <a:spcPct val="90000"/>
              </a:lnSpc>
              <a:spcBef>
                <a:spcPts val="400"/>
              </a:spcBef>
              <a:spcAft>
                <a:spcPts val="0"/>
              </a:spcAft>
              <a:buSzPts val="1400"/>
              <a:buNone/>
              <a:defRPr i="1" sz="14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8"/>
          <p:cNvSpPr txBox="1"/>
          <p:nvPr>
            <p:ph idx="11" type="ftr"/>
          </p:nvPr>
        </p:nvSpPr>
        <p:spPr>
          <a:xfrm>
            <a:off x="590400" y="6159402"/>
            <a:ext cx="278816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99" name="Google Shape;99;p8"/>
          <p:cNvSpPr/>
          <p:nvPr/>
        </p:nvSpPr>
        <p:spPr>
          <a:xfrm>
            <a:off x="1285168" y="244717"/>
            <a:ext cx="72000" cy="10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00" name="Google Shape;100;p8"/>
          <p:cNvCxnSpPr/>
          <p:nvPr/>
        </p:nvCxnSpPr>
        <p:spPr>
          <a:xfrm>
            <a:off x="1666742" y="1616389"/>
            <a:ext cx="630936" cy="0"/>
          </a:xfrm>
          <a:prstGeom prst="straightConnector1">
            <a:avLst/>
          </a:prstGeom>
          <a:noFill/>
          <a:ln cap="flat" cmpd="sng" w="19050">
            <a:solidFill>
              <a:schemeClr val="dk2"/>
            </a:solidFill>
            <a:prstDash val="solid"/>
            <a:round/>
            <a:headEnd len="sm" w="sm" type="none"/>
            <a:tailEnd len="sm" w="sm" type="none"/>
          </a:ln>
        </p:spPr>
      </p:cxnSp>
      <p:sp>
        <p:nvSpPr>
          <p:cNvPr id="101" name="Google Shape;101;p8"/>
          <p:cNvSpPr txBox="1"/>
          <p:nvPr>
            <p:ph idx="2" type="subTitle"/>
          </p:nvPr>
        </p:nvSpPr>
        <p:spPr>
          <a:xfrm>
            <a:off x="1527520" y="1757035"/>
            <a:ext cx="8997737" cy="692595"/>
          </a:xfrm>
          <a:prstGeom prst="rect">
            <a:avLst/>
          </a:prstGeom>
          <a:noFill/>
          <a:ln>
            <a:noFill/>
          </a:ln>
        </p:spPr>
        <p:txBody>
          <a:bodyPr anchorCtr="0" anchor="t" bIns="45700" lIns="45700" spcFirstLastPara="1" rIns="45700" wrap="square" tIns="45700">
            <a:normAutofit/>
          </a:bodyPr>
          <a:lstStyle>
            <a:lvl1pPr lvl="0" algn="l">
              <a:lnSpc>
                <a:spcPct val="90000"/>
              </a:lnSpc>
              <a:spcBef>
                <a:spcPts val="1200"/>
              </a:spcBef>
              <a:spcAft>
                <a:spcPts val="0"/>
              </a:spcAft>
              <a:buSzPts val="2500"/>
              <a:buNone/>
              <a:defRPr b="1" i="0" sz="2500">
                <a:solidFill>
                  <a:schemeClr val="dk2"/>
                </a:solidFill>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p:txBody>
      </p:sp>
      <p:cxnSp>
        <p:nvCxnSpPr>
          <p:cNvPr id="102" name="Google Shape;102;p8"/>
          <p:cNvCxnSpPr/>
          <p:nvPr/>
        </p:nvCxnSpPr>
        <p:spPr>
          <a:xfrm>
            <a:off x="10938200" y="1341281"/>
            <a:ext cx="1001233" cy="0"/>
          </a:xfrm>
          <a:prstGeom prst="straightConnector1">
            <a:avLst/>
          </a:prstGeom>
          <a:noFill/>
          <a:ln cap="flat" cmpd="sng" w="9525">
            <a:solidFill>
              <a:schemeClr val="dk2"/>
            </a:solidFill>
            <a:prstDash val="solid"/>
            <a:round/>
            <a:headEnd len="sm" w="sm" type="none"/>
            <a:tailEnd len="sm" w="sm" type="none"/>
          </a:ln>
        </p:spPr>
      </p:cxnSp>
      <p:sp>
        <p:nvSpPr>
          <p:cNvPr id="103" name="Google Shape;103;p8"/>
          <p:cNvSpPr txBox="1"/>
          <p:nvPr>
            <p:ph idx="3" type="body"/>
          </p:nvPr>
        </p:nvSpPr>
        <p:spPr>
          <a:xfrm>
            <a:off x="10831016" y="1377655"/>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4" name="Google Shape;104;p8"/>
          <p:cNvCxnSpPr/>
          <p:nvPr/>
        </p:nvCxnSpPr>
        <p:spPr>
          <a:xfrm rot="10800000">
            <a:off x="11663289" y="6300217"/>
            <a:ext cx="0" cy="310226"/>
          </a:xfrm>
          <a:prstGeom prst="straightConnector1">
            <a:avLst/>
          </a:prstGeom>
          <a:noFill/>
          <a:ln cap="flat" cmpd="sng" w="19050">
            <a:solidFill>
              <a:schemeClr val="dk2"/>
            </a:solidFill>
            <a:prstDash val="solid"/>
            <a:round/>
            <a:headEnd len="sm" w="sm" type="none"/>
            <a:tailEnd len="sm" w="sm" type="none"/>
          </a:ln>
        </p:spPr>
      </p:cxnSp>
      <p:cxnSp>
        <p:nvCxnSpPr>
          <p:cNvPr id="105" name="Google Shape;105;p8"/>
          <p:cNvCxnSpPr/>
          <p:nvPr/>
        </p:nvCxnSpPr>
        <p:spPr>
          <a:xfrm>
            <a:off x="256374" y="6168360"/>
            <a:ext cx="1508418"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and Title">
  <p:cSld name="1_Picture and Title">
    <p:bg>
      <p:bgPr>
        <a:solidFill>
          <a:schemeClr val="lt1"/>
        </a:solidFill>
      </p:bgPr>
    </p:bg>
    <p:spTree>
      <p:nvGrpSpPr>
        <p:cNvPr id="106" name="Shape 106"/>
        <p:cNvGrpSpPr/>
        <p:nvPr/>
      </p:nvGrpSpPr>
      <p:grpSpPr>
        <a:xfrm>
          <a:off x="0" y="0"/>
          <a:ext cx="0" cy="0"/>
          <a:chOff x="0" y="0"/>
          <a:chExt cx="0" cy="0"/>
        </a:xfrm>
      </p:grpSpPr>
      <p:sp>
        <p:nvSpPr>
          <p:cNvPr id="107" name="Google Shape;107;p9"/>
          <p:cNvSpPr/>
          <p:nvPr/>
        </p:nvSpPr>
        <p:spPr>
          <a:xfrm>
            <a:off x="0" y="5532437"/>
            <a:ext cx="12192000" cy="1325563"/>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08" name="Google Shape;108;p9"/>
          <p:cNvSpPr txBox="1"/>
          <p:nvPr>
            <p:ph type="title"/>
          </p:nvPr>
        </p:nvSpPr>
        <p:spPr>
          <a:xfrm>
            <a:off x="928800" y="472822"/>
            <a:ext cx="10515600" cy="1325563"/>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lt2"/>
              </a:buClr>
              <a:buSzPts val="5000"/>
              <a:buFont typeface="Twentieth Century"/>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12" name="Google Shape;112;p9"/>
          <p:cNvSpPr/>
          <p:nvPr/>
        </p:nvSpPr>
        <p:spPr>
          <a:xfrm>
            <a:off x="687289" y="0"/>
            <a:ext cx="72000" cy="128930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13" name="Google Shape;113;p9"/>
          <p:cNvCxnSpPr/>
          <p:nvPr/>
        </p:nvCxnSpPr>
        <p:spPr>
          <a:xfrm>
            <a:off x="11190767" y="800959"/>
            <a:ext cx="1001233" cy="0"/>
          </a:xfrm>
          <a:prstGeom prst="straightConnector1">
            <a:avLst/>
          </a:prstGeom>
          <a:noFill/>
          <a:ln cap="flat" cmpd="sng" w="9525">
            <a:solidFill>
              <a:schemeClr val="accent1"/>
            </a:solidFill>
            <a:prstDash val="solid"/>
            <a:round/>
            <a:headEnd len="sm" w="sm" type="none"/>
            <a:tailEnd len="sm" w="sm" type="none"/>
          </a:ln>
        </p:spPr>
      </p:cxnSp>
      <p:sp>
        <p:nvSpPr>
          <p:cNvPr id="114" name="Google Shape;114;p9"/>
          <p:cNvSpPr txBox="1"/>
          <p:nvPr>
            <p:ph idx="1"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accent1"/>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5" name="Google Shape;115;p9"/>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sp>
        <p:nvSpPr>
          <p:cNvPr id="116" name="Google Shape;116;p9"/>
          <p:cNvSpPr/>
          <p:nvPr>
            <p:ph idx="2" type="pic"/>
          </p:nvPr>
        </p:nvSpPr>
        <p:spPr>
          <a:xfrm>
            <a:off x="0" y="1659525"/>
            <a:ext cx="12192000" cy="3872910"/>
          </a:xfrm>
          <a:prstGeom prst="rect">
            <a:avLst/>
          </a:prstGeom>
          <a:solidFill>
            <a:schemeClr val="lt1">
              <a:alpha val="49803"/>
            </a:schemeClr>
          </a:solidFill>
          <a:ln>
            <a:noFill/>
          </a:ln>
        </p:spPr>
      </p:sp>
      <p:cxnSp>
        <p:nvCxnSpPr>
          <p:cNvPr id="117" name="Google Shape;117;p9"/>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p:cSld name="Overview">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10"/>
          <p:cNvSpPr/>
          <p:nvPr/>
        </p:nvSpPr>
        <p:spPr>
          <a:xfrm>
            <a:off x="0" y="0"/>
            <a:ext cx="12192000" cy="6858000"/>
          </a:xfrm>
          <a:prstGeom prst="rect">
            <a:avLst/>
          </a:prstGeom>
          <a:gradFill>
            <a:gsLst>
              <a:gs pos="0">
                <a:srgbClr val="E3DED1">
                  <a:alpha val="84705"/>
                </a:srgbClr>
              </a:gs>
              <a:gs pos="100000">
                <a:srgbClr val="549E39">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20" name="Google Shape;120;p10"/>
          <p:cNvSpPr txBox="1"/>
          <p:nvPr>
            <p:ph type="title"/>
          </p:nvPr>
        </p:nvSpPr>
        <p:spPr>
          <a:xfrm>
            <a:off x="928800" y="607100"/>
            <a:ext cx="4737482" cy="697044"/>
          </a:xfrm>
          <a:prstGeom prst="rect">
            <a:avLst/>
          </a:prstGeom>
          <a:noFill/>
          <a:ln>
            <a:noFill/>
          </a:ln>
        </p:spPr>
        <p:txBody>
          <a:bodyPr anchorCtr="0" anchor="b" bIns="45700" lIns="91425" spcFirstLastPara="1" rIns="91425" wrap="square" tIns="45700">
            <a:noAutofit/>
          </a:bodyPr>
          <a:lstStyle>
            <a:lvl1pPr lvl="0" algn="l">
              <a:lnSpc>
                <a:spcPct val="80000"/>
              </a:lnSpc>
              <a:spcBef>
                <a:spcPts val="0"/>
              </a:spcBef>
              <a:spcAft>
                <a:spcPts val="0"/>
              </a:spcAft>
              <a:buClr>
                <a:schemeClr val="lt1"/>
              </a:buClr>
              <a:buSzPts val="4000"/>
              <a:buFont typeface="Twentieth Century"/>
              <a:buNone/>
              <a:defRPr b="1" sz="4000">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0"/>
          <p:cNvSpPr txBox="1"/>
          <p:nvPr>
            <p:ph idx="1" type="body"/>
          </p:nvPr>
        </p:nvSpPr>
        <p:spPr>
          <a:xfrm>
            <a:off x="928801" y="26355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22" name="Google Shape;122;p1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25" name="Google Shape;125;p10"/>
          <p:cNvSpPr/>
          <p:nvPr/>
        </p:nvSpPr>
        <p:spPr>
          <a:xfrm>
            <a:off x="687289" y="0"/>
            <a:ext cx="72000" cy="115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26" name="Google Shape;126;p10"/>
          <p:cNvCxnSpPr/>
          <p:nvPr/>
        </p:nvCxnSpPr>
        <p:spPr>
          <a:xfrm>
            <a:off x="11190767" y="800959"/>
            <a:ext cx="1001233" cy="0"/>
          </a:xfrm>
          <a:prstGeom prst="straightConnector1">
            <a:avLst/>
          </a:prstGeom>
          <a:noFill/>
          <a:ln cap="flat" cmpd="sng" w="9525">
            <a:solidFill>
              <a:schemeClr val="dk2"/>
            </a:solidFill>
            <a:prstDash val="solid"/>
            <a:round/>
            <a:headEnd len="sm" w="sm" type="none"/>
            <a:tailEnd len="sm" w="sm" type="none"/>
          </a:ln>
        </p:spPr>
      </p:cxnSp>
      <p:sp>
        <p:nvSpPr>
          <p:cNvPr id="127" name="Google Shape;127;p10"/>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1200"/>
              <a:buNone/>
              <a:defRPr i="1" sz="1200">
                <a:solidFill>
                  <a:schemeClr val="dk2"/>
                </a:solidFill>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28" name="Google Shape;128;p10"/>
          <p:cNvCxnSpPr/>
          <p:nvPr/>
        </p:nvCxnSpPr>
        <p:spPr>
          <a:xfrm>
            <a:off x="0" y="6168360"/>
            <a:ext cx="1764792" cy="0"/>
          </a:xfrm>
          <a:prstGeom prst="straightConnector1">
            <a:avLst/>
          </a:prstGeom>
          <a:noFill/>
          <a:ln cap="flat" cmpd="sng" w="19050">
            <a:solidFill>
              <a:schemeClr val="dk2"/>
            </a:solidFill>
            <a:prstDash val="solid"/>
            <a:round/>
            <a:headEnd len="sm" w="sm" type="none"/>
            <a:tailEnd len="sm" w="sm" type="none"/>
          </a:ln>
        </p:spPr>
      </p:cxnSp>
      <p:cxnSp>
        <p:nvCxnSpPr>
          <p:cNvPr id="129" name="Google Shape;129;p10"/>
          <p:cNvCxnSpPr/>
          <p:nvPr/>
        </p:nvCxnSpPr>
        <p:spPr>
          <a:xfrm rot="-5400000">
            <a:off x="11384397" y="6579108"/>
            <a:ext cx="557784" cy="0"/>
          </a:xfrm>
          <a:prstGeom prst="straightConnector1">
            <a:avLst/>
          </a:prstGeom>
          <a:noFill/>
          <a:ln cap="flat" cmpd="sng" w="19050">
            <a:solidFill>
              <a:schemeClr val="dk2"/>
            </a:solidFill>
            <a:prstDash val="solid"/>
            <a:round/>
            <a:headEnd len="sm" w="sm" type="none"/>
            <a:tailEnd len="sm" w="sm" type="none"/>
          </a:ln>
        </p:spPr>
      </p:cxnSp>
      <p:cxnSp>
        <p:nvCxnSpPr>
          <p:cNvPr id="130" name="Google Shape;130;p10"/>
          <p:cNvCxnSpPr/>
          <p:nvPr/>
        </p:nvCxnSpPr>
        <p:spPr>
          <a:xfrm>
            <a:off x="11192400" y="802800"/>
            <a:ext cx="1001233" cy="0"/>
          </a:xfrm>
          <a:prstGeom prst="straightConnector1">
            <a:avLst/>
          </a:prstGeom>
          <a:noFill/>
          <a:ln cap="flat" cmpd="sng" w="9525">
            <a:solidFill>
              <a:schemeClr val="dk2"/>
            </a:solidFill>
            <a:prstDash val="solid"/>
            <a:round/>
            <a:headEnd len="sm" w="sm" type="none"/>
            <a:tailEnd len="sm" w="sm" type="none"/>
          </a:ln>
        </p:spPr>
      </p:cxnSp>
      <p:cxnSp>
        <p:nvCxnSpPr>
          <p:cNvPr id="131" name="Google Shape;131;p10"/>
          <p:cNvCxnSpPr/>
          <p:nvPr/>
        </p:nvCxnSpPr>
        <p:spPr>
          <a:xfrm rot="-5400000">
            <a:off x="11383200" y="6580800"/>
            <a:ext cx="557784" cy="0"/>
          </a:xfrm>
          <a:prstGeom prst="straightConnector1">
            <a:avLst/>
          </a:prstGeom>
          <a:noFill/>
          <a:ln cap="flat" cmpd="sng" w="19050">
            <a:solidFill>
              <a:schemeClr val="dk2"/>
            </a:solidFill>
            <a:prstDash val="solid"/>
            <a:round/>
            <a:headEnd len="sm" w="sm" type="none"/>
            <a:tailEnd len="sm" w="sm" type="none"/>
          </a:ln>
        </p:spPr>
      </p:cxnSp>
      <p:sp>
        <p:nvSpPr>
          <p:cNvPr id="132" name="Google Shape;132;p10"/>
          <p:cNvSpPr txBox="1"/>
          <p:nvPr>
            <p:ph idx="3" type="body"/>
          </p:nvPr>
        </p:nvSpPr>
        <p:spPr>
          <a:xfrm>
            <a:off x="4467663" y="26355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33" name="Google Shape;133;p10"/>
          <p:cNvSpPr txBox="1"/>
          <p:nvPr>
            <p:ph idx="4" type="body"/>
          </p:nvPr>
        </p:nvSpPr>
        <p:spPr>
          <a:xfrm>
            <a:off x="8006525" y="2635589"/>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34" name="Google Shape;134;p10"/>
          <p:cNvSpPr txBox="1"/>
          <p:nvPr>
            <p:ph idx="5" type="body"/>
          </p:nvPr>
        </p:nvSpPr>
        <p:spPr>
          <a:xfrm>
            <a:off x="928801" y="47467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35" name="Google Shape;135;p10"/>
          <p:cNvSpPr txBox="1"/>
          <p:nvPr>
            <p:ph idx="6" type="body"/>
          </p:nvPr>
        </p:nvSpPr>
        <p:spPr>
          <a:xfrm>
            <a:off x="4467663" y="47467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36" name="Google Shape;136;p10"/>
          <p:cNvSpPr txBox="1"/>
          <p:nvPr>
            <p:ph idx="7" type="body"/>
          </p:nvPr>
        </p:nvSpPr>
        <p:spPr>
          <a:xfrm>
            <a:off x="8006525" y="4746794"/>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200"/>
              </a:spcBef>
              <a:spcAft>
                <a:spcPts val="0"/>
              </a:spcAft>
              <a:buSzPts val="2500"/>
              <a:buNone/>
              <a:defRPr b="1" i="0" sz="2500">
                <a:solidFill>
                  <a:schemeClr val="dk2"/>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37" name="Google Shape;137;p10"/>
          <p:cNvSpPr txBox="1"/>
          <p:nvPr>
            <p:ph idx="8" type="body"/>
          </p:nvPr>
        </p:nvSpPr>
        <p:spPr>
          <a:xfrm>
            <a:off x="928801" y="30591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38" name="Google Shape;138;p10"/>
          <p:cNvSpPr txBox="1"/>
          <p:nvPr>
            <p:ph idx="9" type="body"/>
          </p:nvPr>
        </p:nvSpPr>
        <p:spPr>
          <a:xfrm>
            <a:off x="4467663" y="30591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39" name="Google Shape;139;p10"/>
          <p:cNvSpPr txBox="1"/>
          <p:nvPr>
            <p:ph idx="13" type="body"/>
          </p:nvPr>
        </p:nvSpPr>
        <p:spPr>
          <a:xfrm>
            <a:off x="8006525" y="3059153"/>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40" name="Google Shape;140;p10"/>
          <p:cNvSpPr txBox="1"/>
          <p:nvPr>
            <p:ph idx="14" type="body"/>
          </p:nvPr>
        </p:nvSpPr>
        <p:spPr>
          <a:xfrm>
            <a:off x="928801" y="51703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41" name="Google Shape;141;p10"/>
          <p:cNvSpPr txBox="1"/>
          <p:nvPr>
            <p:ph idx="15" type="body"/>
          </p:nvPr>
        </p:nvSpPr>
        <p:spPr>
          <a:xfrm>
            <a:off x="4467663" y="51703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42" name="Google Shape;142;p10"/>
          <p:cNvSpPr txBox="1"/>
          <p:nvPr>
            <p:ph idx="16" type="body"/>
          </p:nvPr>
        </p:nvSpPr>
        <p:spPr>
          <a:xfrm>
            <a:off x="8006525" y="5170358"/>
            <a:ext cx="3256674" cy="49949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600"/>
              </a:spcBef>
              <a:spcAft>
                <a:spcPts val="0"/>
              </a:spcAft>
              <a:buSzPts val="1600"/>
              <a:buNone/>
              <a:defRPr i="0" sz="1600">
                <a:solidFill>
                  <a:schemeClr val="l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43" name="Google Shape;143;p10"/>
          <p:cNvSpPr/>
          <p:nvPr>
            <p:ph idx="17" type="pic"/>
          </p:nvPr>
        </p:nvSpPr>
        <p:spPr>
          <a:xfrm>
            <a:off x="977066" y="1757980"/>
            <a:ext cx="867600" cy="868680"/>
          </a:xfrm>
          <a:prstGeom prst="ellipse">
            <a:avLst/>
          </a:prstGeom>
          <a:noFill/>
          <a:ln>
            <a:noFill/>
          </a:ln>
        </p:spPr>
      </p:sp>
      <p:sp>
        <p:nvSpPr>
          <p:cNvPr id="144" name="Google Shape;144;p10"/>
          <p:cNvSpPr/>
          <p:nvPr>
            <p:ph idx="18" type="pic"/>
          </p:nvPr>
        </p:nvSpPr>
        <p:spPr>
          <a:xfrm>
            <a:off x="4512376" y="1757980"/>
            <a:ext cx="867600" cy="868680"/>
          </a:xfrm>
          <a:prstGeom prst="ellipse">
            <a:avLst/>
          </a:prstGeom>
          <a:noFill/>
          <a:ln>
            <a:noFill/>
          </a:ln>
        </p:spPr>
      </p:sp>
      <p:sp>
        <p:nvSpPr>
          <p:cNvPr id="145" name="Google Shape;145;p10"/>
          <p:cNvSpPr/>
          <p:nvPr>
            <p:ph idx="19" type="pic"/>
          </p:nvPr>
        </p:nvSpPr>
        <p:spPr>
          <a:xfrm>
            <a:off x="8047686" y="1757980"/>
            <a:ext cx="867600" cy="868680"/>
          </a:xfrm>
          <a:prstGeom prst="ellipse">
            <a:avLst/>
          </a:prstGeom>
          <a:noFill/>
          <a:ln>
            <a:noFill/>
          </a:ln>
        </p:spPr>
      </p:sp>
      <p:sp>
        <p:nvSpPr>
          <p:cNvPr id="146" name="Google Shape;146;p10"/>
          <p:cNvSpPr/>
          <p:nvPr>
            <p:ph idx="20" type="pic"/>
          </p:nvPr>
        </p:nvSpPr>
        <p:spPr>
          <a:xfrm>
            <a:off x="977066" y="3890091"/>
            <a:ext cx="867600" cy="868680"/>
          </a:xfrm>
          <a:prstGeom prst="ellipse">
            <a:avLst/>
          </a:prstGeom>
          <a:noFill/>
          <a:ln>
            <a:noFill/>
          </a:ln>
        </p:spPr>
      </p:sp>
      <p:sp>
        <p:nvSpPr>
          <p:cNvPr id="147" name="Google Shape;147;p10"/>
          <p:cNvSpPr/>
          <p:nvPr>
            <p:ph idx="21" type="pic"/>
          </p:nvPr>
        </p:nvSpPr>
        <p:spPr>
          <a:xfrm>
            <a:off x="4512376" y="3890091"/>
            <a:ext cx="867600" cy="868680"/>
          </a:xfrm>
          <a:prstGeom prst="ellipse">
            <a:avLst/>
          </a:prstGeom>
          <a:noFill/>
          <a:ln>
            <a:noFill/>
          </a:ln>
        </p:spPr>
      </p:sp>
      <p:sp>
        <p:nvSpPr>
          <p:cNvPr id="148" name="Google Shape;148;p10"/>
          <p:cNvSpPr/>
          <p:nvPr>
            <p:ph idx="22" type="pic"/>
          </p:nvPr>
        </p:nvSpPr>
        <p:spPr>
          <a:xfrm>
            <a:off x="8047686" y="3890091"/>
            <a:ext cx="867600" cy="868680"/>
          </a:xfrm>
          <a:prstGeom prst="ellipse">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2.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1pPr>
            <a:lvl2pPr indent="0" lvl="1"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2pPr>
            <a:lvl3pPr indent="0" lvl="2"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3pPr>
            <a:lvl4pPr indent="0" lvl="3"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4pPr>
            <a:lvl5pPr indent="0" lvl="4"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5pPr>
            <a:lvl6pPr indent="0" lvl="5"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6pPr>
            <a:lvl7pPr indent="0" lvl="6"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7pPr>
            <a:lvl8pPr indent="0" lvl="7"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8pPr>
            <a:lvl9pPr indent="0" lvl="8"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1"/>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36.pn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32.png"/><Relationship Id="rId7" Type="http://schemas.openxmlformats.org/officeDocument/2006/relationships/image" Target="../media/image25.png"/><Relationship Id="rId8"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8" name="Shape 698"/>
        <p:cNvGrpSpPr/>
        <p:nvPr/>
      </p:nvGrpSpPr>
      <p:grpSpPr>
        <a:xfrm>
          <a:off x="0" y="0"/>
          <a:ext cx="0" cy="0"/>
          <a:chOff x="0" y="0"/>
          <a:chExt cx="0" cy="0"/>
        </a:xfrm>
      </p:grpSpPr>
      <p:sp>
        <p:nvSpPr>
          <p:cNvPr id="699" name="Google Shape;699;p47"/>
          <p:cNvSpPr txBox="1"/>
          <p:nvPr>
            <p:ph type="ctrTitle"/>
          </p:nvPr>
        </p:nvSpPr>
        <p:spPr>
          <a:xfrm>
            <a:off x="1812750" y="4832650"/>
            <a:ext cx="10006200" cy="915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0000"/>
              </a:lnSpc>
              <a:spcBef>
                <a:spcPts val="0"/>
              </a:spcBef>
              <a:spcAft>
                <a:spcPts val="0"/>
              </a:spcAft>
              <a:buClr>
                <a:schemeClr val="dk1"/>
              </a:buClr>
              <a:buSzPct val="107407"/>
              <a:buFont typeface="Arial"/>
              <a:buNone/>
            </a:pPr>
            <a:r>
              <a:rPr lang="en-US" sz="6000">
                <a:solidFill>
                  <a:srgbClr val="222F28"/>
                </a:solidFill>
                <a:latin typeface="Roboto Condensed"/>
                <a:ea typeface="Roboto Condensed"/>
                <a:cs typeface="Roboto Condensed"/>
                <a:sym typeface="Roboto Condensed"/>
              </a:rPr>
              <a:t>Research-Driven, Student-Informed</a:t>
            </a:r>
            <a:endParaRPr sz="5400">
              <a:solidFill>
                <a:srgbClr val="222F28"/>
              </a:solidFill>
              <a:latin typeface="Roboto Condensed"/>
              <a:ea typeface="Roboto Condensed"/>
              <a:cs typeface="Roboto Condensed"/>
              <a:sym typeface="Roboto Condensed"/>
            </a:endParaRPr>
          </a:p>
        </p:txBody>
      </p:sp>
      <p:sp>
        <p:nvSpPr>
          <p:cNvPr id="700" name="Google Shape;700;p47"/>
          <p:cNvSpPr txBox="1"/>
          <p:nvPr>
            <p:ph idx="1" type="subTitle"/>
          </p:nvPr>
        </p:nvSpPr>
        <p:spPr>
          <a:xfrm>
            <a:off x="1812758" y="5949257"/>
            <a:ext cx="9144000" cy="601840"/>
          </a:xfrm>
          <a:prstGeom prst="rect">
            <a:avLst/>
          </a:prstGeom>
          <a:noFill/>
          <a:ln>
            <a:noFill/>
          </a:ln>
        </p:spPr>
        <p:txBody>
          <a:bodyPr anchorCtr="0" anchor="t" bIns="45700" lIns="45700" spcFirstLastPara="1" rIns="45700" wrap="square" tIns="45700">
            <a:normAutofit/>
          </a:bodyPr>
          <a:lstStyle/>
          <a:p>
            <a:pPr indent="0" lvl="0" marL="0" rtl="0" algn="l">
              <a:spcBef>
                <a:spcPts val="0"/>
              </a:spcBef>
              <a:spcAft>
                <a:spcPts val="0"/>
              </a:spcAft>
              <a:buClr>
                <a:schemeClr val="dk1"/>
              </a:buClr>
              <a:buSzPts val="1100"/>
              <a:buFont typeface="Arial"/>
              <a:buNone/>
            </a:pPr>
            <a:r>
              <a:rPr i="1" lang="en-US" sz="3200">
                <a:solidFill>
                  <a:srgbClr val="222F28"/>
                </a:solidFill>
                <a:latin typeface="Roboto Condensed"/>
                <a:ea typeface="Roboto Condensed"/>
                <a:cs typeface="Roboto Condensed"/>
                <a:sym typeface="Roboto Condensed"/>
              </a:rPr>
              <a:t>Shaping Quality Assurance in Online Education</a:t>
            </a:r>
            <a:endParaRPr i="1" sz="3200">
              <a:solidFill>
                <a:srgbClr val="222F28"/>
              </a:solidFill>
              <a:latin typeface="Roboto Condensed"/>
              <a:ea typeface="Roboto Condensed"/>
              <a:cs typeface="Roboto Condensed"/>
              <a:sym typeface="Roboto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6"/>
          <p:cNvSpPr txBox="1"/>
          <p:nvPr>
            <p:ph type="title"/>
          </p:nvPr>
        </p:nvSpPr>
        <p:spPr>
          <a:xfrm>
            <a:off x="928800" y="47282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215D65"/>
              </a:buClr>
              <a:buSzPts val="5000"/>
              <a:buFont typeface="Twentieth Century"/>
              <a:buNone/>
            </a:pPr>
            <a:r>
              <a:rPr lang="en-US">
                <a:solidFill>
                  <a:srgbClr val="215D65"/>
                </a:solidFill>
              </a:rPr>
              <a:t>THIS LED TO ONE QUESTION…</a:t>
            </a:r>
            <a:endParaRPr/>
          </a:p>
        </p:txBody>
      </p:sp>
      <p:sp>
        <p:nvSpPr>
          <p:cNvPr id="767" name="Google Shape;767;p56"/>
          <p:cNvSpPr/>
          <p:nvPr>
            <p:ph idx="2" type="pic"/>
          </p:nvPr>
        </p:nvSpPr>
        <p:spPr>
          <a:xfrm>
            <a:off x="0" y="1659525"/>
            <a:ext cx="12192000" cy="3872910"/>
          </a:xfrm>
          <a:prstGeom prst="rect">
            <a:avLst/>
          </a:prstGeom>
          <a:solidFill>
            <a:schemeClr val="lt1">
              <a:alpha val="49803"/>
            </a:schemeClr>
          </a:solidFill>
          <a:ln>
            <a:noFill/>
          </a:ln>
        </p:spPr>
      </p:sp>
      <p:pic>
        <p:nvPicPr>
          <p:cNvPr descr="Person walking a suspension bridge through a forest" id="768" name="Google Shape;768;p56"/>
          <p:cNvPicPr preferRelativeResize="0"/>
          <p:nvPr/>
        </p:nvPicPr>
        <p:blipFill rotWithShape="1">
          <a:blip r:embed="rId3">
            <a:alphaModFix/>
          </a:blip>
          <a:srcRect b="0" l="0" r="0" t="0"/>
          <a:stretch/>
        </p:blipFill>
        <p:spPr>
          <a:xfrm>
            <a:off x="2763510" y="1628327"/>
            <a:ext cx="6847863" cy="45641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57"/>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accent2"/>
              </a:buClr>
              <a:buSzPts val="5000"/>
              <a:buFont typeface="Twentieth Century"/>
              <a:buNone/>
            </a:pPr>
            <a:r>
              <a:rPr lang="en-US">
                <a:solidFill>
                  <a:schemeClr val="accent2"/>
                </a:solidFill>
              </a:rPr>
              <a:t>DATA COLLECTION</a:t>
            </a:r>
            <a:endParaRPr>
              <a:solidFill>
                <a:schemeClr val="accent2"/>
              </a:solidFill>
            </a:endParaRPr>
          </a:p>
        </p:txBody>
      </p:sp>
      <p:sp>
        <p:nvSpPr>
          <p:cNvPr id="774" name="Google Shape;774;p57"/>
          <p:cNvSpPr txBox="1"/>
          <p:nvPr>
            <p:ph idx="1" type="body"/>
          </p:nvPr>
        </p:nvSpPr>
        <p:spPr>
          <a:xfrm>
            <a:off x="929641" y="1784482"/>
            <a:ext cx="10515600" cy="3776925"/>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SzPts val="2400"/>
              <a:buNone/>
            </a:pPr>
            <a:r>
              <a:rPr lang="en-US" sz="2400"/>
              <a:t>In previous years, a lot of the data collected was coming out organically in live conversations with the students…</a:t>
            </a:r>
            <a:endParaRPr/>
          </a:p>
          <a:p>
            <a:pPr indent="0" lvl="0" marL="0" rtl="0" algn="l">
              <a:lnSpc>
                <a:spcPct val="100000"/>
              </a:lnSpc>
              <a:spcBef>
                <a:spcPts val="800"/>
              </a:spcBef>
              <a:spcAft>
                <a:spcPts val="0"/>
              </a:spcAft>
              <a:buSzPts val="2400"/>
              <a:buNone/>
            </a:pPr>
            <a:r>
              <a:rPr lang="en-US" sz="2400"/>
              <a:t>Which is great, but doesn't lend itself well to future application. This was an opportunity for growth in our process.</a:t>
            </a:r>
            <a:endParaRPr/>
          </a:p>
        </p:txBody>
      </p:sp>
      <p:pic>
        <p:nvPicPr>
          <p:cNvPr id="775" name="Google Shape;775;p57"/>
          <p:cNvPicPr preferRelativeResize="0"/>
          <p:nvPr/>
        </p:nvPicPr>
        <p:blipFill rotWithShape="1">
          <a:blip r:embed="rId3">
            <a:alphaModFix/>
          </a:blip>
          <a:srcRect b="0" l="0" r="0" t="0"/>
          <a:stretch/>
        </p:blipFill>
        <p:spPr>
          <a:xfrm>
            <a:off x="8306005" y="3110045"/>
            <a:ext cx="3648000" cy="24317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58"/>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accent2"/>
              </a:buClr>
              <a:buSzPts val="5000"/>
              <a:buFont typeface="Twentieth Century"/>
              <a:buNone/>
            </a:pPr>
            <a:r>
              <a:rPr lang="en-US">
                <a:solidFill>
                  <a:schemeClr val="accent2"/>
                </a:solidFill>
              </a:rPr>
              <a:t>DESIGNING OUR DATA COLLECTION</a:t>
            </a:r>
            <a:endParaRPr>
              <a:solidFill>
                <a:schemeClr val="accent2"/>
              </a:solidFill>
            </a:endParaRPr>
          </a:p>
        </p:txBody>
      </p:sp>
      <p:sp>
        <p:nvSpPr>
          <p:cNvPr id="781" name="Google Shape;781;p58"/>
          <p:cNvSpPr txBox="1"/>
          <p:nvPr>
            <p:ph idx="1" type="body"/>
          </p:nvPr>
        </p:nvSpPr>
        <p:spPr>
          <a:xfrm>
            <a:off x="929641" y="1784482"/>
            <a:ext cx="10515600" cy="3776925"/>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SzPts val="2200"/>
              <a:buNone/>
            </a:pPr>
            <a:r>
              <a:rPr lang="en-US" sz="2200">
                <a:solidFill>
                  <a:srgbClr val="0C0C0C"/>
                </a:solidFill>
              </a:rPr>
              <a:t>In year two, we expanded our data collection to:</a:t>
            </a:r>
            <a:endParaRPr/>
          </a:p>
          <a:p>
            <a:pPr indent="-171450" lvl="1" marL="628650" rtl="0" algn="l">
              <a:lnSpc>
                <a:spcPct val="90000"/>
              </a:lnSpc>
              <a:spcBef>
                <a:spcPts val="400"/>
              </a:spcBef>
              <a:spcAft>
                <a:spcPts val="0"/>
              </a:spcAft>
              <a:buSzPts val="2200"/>
              <a:buFont typeface="Arial"/>
              <a:buChar char="•"/>
            </a:pPr>
            <a:r>
              <a:rPr i="0" lang="en-US" sz="2200">
                <a:solidFill>
                  <a:srgbClr val="0C0C0C"/>
                </a:solidFill>
              </a:rPr>
              <a:t>Surveys</a:t>
            </a:r>
            <a:endParaRPr/>
          </a:p>
          <a:p>
            <a:pPr indent="-171450" lvl="1" marL="628650" rtl="0" algn="l">
              <a:lnSpc>
                <a:spcPct val="90000"/>
              </a:lnSpc>
              <a:spcBef>
                <a:spcPts val="600"/>
              </a:spcBef>
              <a:spcAft>
                <a:spcPts val="0"/>
              </a:spcAft>
              <a:buSzPts val="2200"/>
              <a:buFont typeface="Arial"/>
              <a:buChar char="•"/>
            </a:pPr>
            <a:r>
              <a:rPr i="0" lang="en-US" sz="2200">
                <a:solidFill>
                  <a:srgbClr val="0C0C0C"/>
                </a:solidFill>
              </a:rPr>
              <a:t>Meetings</a:t>
            </a:r>
            <a:endParaRPr/>
          </a:p>
          <a:p>
            <a:pPr indent="-171450" lvl="2" marL="1085850" rtl="0" algn="l">
              <a:lnSpc>
                <a:spcPct val="90000"/>
              </a:lnSpc>
              <a:spcBef>
                <a:spcPts val="600"/>
              </a:spcBef>
              <a:spcAft>
                <a:spcPts val="0"/>
              </a:spcAft>
              <a:buSzPts val="2000"/>
              <a:buFont typeface="Arial"/>
              <a:buChar char="•"/>
            </a:pPr>
            <a:r>
              <a:rPr i="0" lang="en-US" sz="2000">
                <a:solidFill>
                  <a:srgbClr val="0C0C0C"/>
                </a:solidFill>
              </a:rPr>
              <a:t>Now always recorded!</a:t>
            </a:r>
            <a:endParaRPr/>
          </a:p>
          <a:p>
            <a:pPr indent="-171450" lvl="1" marL="628650" rtl="0" algn="l">
              <a:lnSpc>
                <a:spcPct val="90000"/>
              </a:lnSpc>
              <a:spcBef>
                <a:spcPts val="600"/>
              </a:spcBef>
              <a:spcAft>
                <a:spcPts val="0"/>
              </a:spcAft>
              <a:buSzPts val="2200"/>
              <a:buFont typeface="Arial"/>
              <a:buChar char="•"/>
            </a:pPr>
            <a:r>
              <a:rPr i="0" lang="en-US" sz="2200">
                <a:solidFill>
                  <a:srgbClr val="0C0C0C"/>
                </a:solidFill>
              </a:rPr>
              <a:t>Padlets</a:t>
            </a:r>
            <a:endParaRPr i="0" sz="2200">
              <a:solidFill>
                <a:srgbClr val="0C0C0C"/>
              </a:solidFill>
            </a:endParaRPr>
          </a:p>
          <a:p>
            <a:pPr indent="0" lvl="0" marL="0" rtl="0" algn="l">
              <a:lnSpc>
                <a:spcPct val="100000"/>
              </a:lnSpc>
              <a:spcBef>
                <a:spcPts val="1000"/>
              </a:spcBef>
              <a:spcAft>
                <a:spcPts val="0"/>
              </a:spcAft>
              <a:buSzPts val="2200"/>
              <a:buNone/>
            </a:pPr>
            <a:r>
              <a:rPr lang="en-US" sz="2200">
                <a:solidFill>
                  <a:srgbClr val="0C0C0C"/>
                </a:solidFill>
              </a:rPr>
              <a:t>Questions to ask:</a:t>
            </a:r>
            <a:endParaRPr/>
          </a:p>
          <a:p>
            <a:pPr indent="-171450" lvl="1" marL="628650" rtl="0" algn="l">
              <a:lnSpc>
                <a:spcPct val="90000"/>
              </a:lnSpc>
              <a:spcBef>
                <a:spcPts val="400"/>
              </a:spcBef>
              <a:spcAft>
                <a:spcPts val="0"/>
              </a:spcAft>
              <a:buSzPts val="2200"/>
              <a:buFont typeface="Arial"/>
              <a:buChar char="•"/>
            </a:pPr>
            <a:r>
              <a:rPr i="0" lang="en-US" sz="2200">
                <a:solidFill>
                  <a:srgbClr val="0C0C0C"/>
                </a:solidFill>
              </a:rPr>
              <a:t>What is the use for your data?</a:t>
            </a:r>
            <a:endParaRPr/>
          </a:p>
          <a:p>
            <a:pPr indent="-171450" lvl="1" marL="628650" rtl="0" algn="l">
              <a:lnSpc>
                <a:spcPct val="90000"/>
              </a:lnSpc>
              <a:spcBef>
                <a:spcPts val="600"/>
              </a:spcBef>
              <a:spcAft>
                <a:spcPts val="0"/>
              </a:spcAft>
              <a:buSzPts val="2200"/>
              <a:buFont typeface="Arial"/>
              <a:buChar char="•"/>
            </a:pPr>
            <a:r>
              <a:rPr i="0" lang="en-US" sz="2200">
                <a:solidFill>
                  <a:srgbClr val="0C0C0C"/>
                </a:solidFill>
              </a:rPr>
              <a:t>What methods should you use?</a:t>
            </a:r>
            <a:endParaRPr/>
          </a:p>
          <a:p>
            <a:pPr indent="-171450" lvl="2" marL="1085850" rtl="0" algn="l">
              <a:lnSpc>
                <a:spcPct val="90000"/>
              </a:lnSpc>
              <a:spcBef>
                <a:spcPts val="600"/>
              </a:spcBef>
              <a:spcAft>
                <a:spcPts val="0"/>
              </a:spcAft>
              <a:buSzPts val="2000"/>
              <a:buFont typeface="Arial"/>
              <a:buChar char="•"/>
            </a:pPr>
            <a:r>
              <a:rPr i="0" lang="en-US" sz="2000">
                <a:solidFill>
                  <a:srgbClr val="0C0C0C"/>
                </a:solidFill>
              </a:rPr>
              <a:t>If you’re using data to develop new programs, you may want to focus on qualitative data collection.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59"/>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accent2"/>
              </a:buClr>
              <a:buSzPts val="5000"/>
              <a:buFont typeface="Twentieth Century"/>
              <a:buNone/>
            </a:pPr>
            <a:r>
              <a:rPr lang="en-US">
                <a:solidFill>
                  <a:schemeClr val="accent2"/>
                </a:solidFill>
              </a:rPr>
              <a:t>IDENTIFYING PRIORITY AREAS</a:t>
            </a:r>
            <a:endParaRPr>
              <a:solidFill>
                <a:schemeClr val="accent2"/>
              </a:solidFill>
            </a:endParaRPr>
          </a:p>
        </p:txBody>
      </p:sp>
      <p:sp>
        <p:nvSpPr>
          <p:cNvPr id="787" name="Google Shape;787;p59"/>
          <p:cNvSpPr txBox="1"/>
          <p:nvPr>
            <p:ph idx="1" type="body"/>
          </p:nvPr>
        </p:nvSpPr>
        <p:spPr>
          <a:xfrm>
            <a:off x="929641" y="2855934"/>
            <a:ext cx="10515600" cy="2705473"/>
          </a:xfrm>
          <a:prstGeom prst="rect">
            <a:avLst/>
          </a:prstGeom>
          <a:noFill/>
          <a:ln>
            <a:noFill/>
          </a:ln>
        </p:spPr>
        <p:txBody>
          <a:bodyPr anchorCtr="0" anchor="t" bIns="45700" lIns="45700" spcFirstLastPara="1" rIns="45700" wrap="square" tIns="45700">
            <a:normAutofit/>
          </a:bodyPr>
          <a:lstStyle/>
          <a:p>
            <a:pPr indent="-285750" lvl="1" marL="289995" rtl="0" algn="l">
              <a:lnSpc>
                <a:spcPct val="80000"/>
              </a:lnSpc>
              <a:spcBef>
                <a:spcPts val="0"/>
              </a:spcBef>
              <a:spcAft>
                <a:spcPts val="0"/>
              </a:spcAft>
              <a:buSzPts val="1750"/>
              <a:buFont typeface="Courier New"/>
              <a:buChar char="o"/>
            </a:pPr>
            <a:r>
              <a:rPr lang="en-US" sz="2000"/>
              <a:t>Example 1: "Enhancing Interactive Components" - Focused on evaluating and improving interactive elements within online courses to foster engagement and participation.</a:t>
            </a:r>
            <a:endParaRPr/>
          </a:p>
          <a:p>
            <a:pPr indent="-285750" lvl="1" marL="289995" rtl="0" algn="l">
              <a:lnSpc>
                <a:spcPct val="80000"/>
              </a:lnSpc>
              <a:spcBef>
                <a:spcPts val="400"/>
              </a:spcBef>
              <a:spcAft>
                <a:spcPts val="0"/>
              </a:spcAft>
              <a:buSzPts val="1750"/>
              <a:buFont typeface="Courier New"/>
              <a:buChar char="o"/>
            </a:pPr>
            <a:r>
              <a:rPr lang="en-US" sz="2000"/>
              <a:t>Example 2: "Accessibility and Inclusivity" - Concentrated on assessing and enhancing the accessibility features of online platforms to ensure equitable learning experiences.</a:t>
            </a:r>
            <a:endParaRPr/>
          </a:p>
        </p:txBody>
      </p:sp>
      <p:sp>
        <p:nvSpPr>
          <p:cNvPr id="788" name="Google Shape;788;p59"/>
          <p:cNvSpPr txBox="1"/>
          <p:nvPr>
            <p:ph idx="2" type="subTitle"/>
          </p:nvPr>
        </p:nvSpPr>
        <p:spPr>
          <a:xfrm>
            <a:off x="929641" y="1669110"/>
            <a:ext cx="10332718" cy="1186824"/>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0"/>
              </a:spcBef>
              <a:spcAft>
                <a:spcPts val="0"/>
              </a:spcAft>
              <a:buSzPts val="1750"/>
              <a:buNone/>
            </a:pPr>
            <a:r>
              <a:rPr lang="en-US" sz="2600"/>
              <a:t>Each semester, we engaged in a strategic selection process to identify one or two critical areas where student feedback indicated the greatest need for improvement or innovation in our online courses.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3" name="Shape 793"/>
        <p:cNvGrpSpPr/>
        <p:nvPr/>
      </p:nvGrpSpPr>
      <p:grpSpPr>
        <a:xfrm>
          <a:off x="0" y="0"/>
          <a:ext cx="0" cy="0"/>
          <a:chOff x="0" y="0"/>
          <a:chExt cx="0" cy="0"/>
        </a:xfrm>
      </p:grpSpPr>
      <p:sp>
        <p:nvSpPr>
          <p:cNvPr id="794" name="Google Shape;794;p60"/>
          <p:cNvSpPr txBox="1"/>
          <p:nvPr>
            <p:ph type="title"/>
          </p:nvPr>
        </p:nvSpPr>
        <p:spPr>
          <a:xfrm>
            <a:off x="928800" y="607100"/>
            <a:ext cx="4737482" cy="697044"/>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rgbClr val="222F28"/>
              </a:buClr>
              <a:buSzPts val="4000"/>
              <a:buFont typeface="Twentieth Century"/>
              <a:buNone/>
            </a:pPr>
            <a:r>
              <a:rPr lang="en-US">
                <a:solidFill>
                  <a:srgbClr val="222F28"/>
                </a:solidFill>
              </a:rPr>
              <a:t>APPLYING THE DATA</a:t>
            </a:r>
            <a:endParaRPr/>
          </a:p>
        </p:txBody>
      </p:sp>
      <p:sp>
        <p:nvSpPr>
          <p:cNvPr id="795" name="Google Shape;795;p60"/>
          <p:cNvSpPr txBox="1"/>
          <p:nvPr>
            <p:ph idx="1" type="body"/>
          </p:nvPr>
        </p:nvSpPr>
        <p:spPr>
          <a:xfrm>
            <a:off x="928801" y="2635589"/>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500"/>
              <a:buNone/>
            </a:pPr>
            <a:r>
              <a:rPr lang="en-US"/>
              <a:t>Sharing</a:t>
            </a:r>
            <a:endParaRPr/>
          </a:p>
        </p:txBody>
      </p:sp>
      <p:sp>
        <p:nvSpPr>
          <p:cNvPr id="796" name="Google Shape;796;p60"/>
          <p:cNvSpPr txBox="1"/>
          <p:nvPr>
            <p:ph idx="2"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1200"/>
              <a:buNone/>
            </a:pPr>
            <a:r>
              <a:rPr lang="en-US"/>
              <a:t>20XX</a:t>
            </a:r>
            <a:endParaRPr/>
          </a:p>
        </p:txBody>
      </p:sp>
      <p:sp>
        <p:nvSpPr>
          <p:cNvPr id="797" name="Google Shape;797;p60"/>
          <p:cNvSpPr txBox="1"/>
          <p:nvPr>
            <p:ph idx="3" type="body"/>
          </p:nvPr>
        </p:nvSpPr>
        <p:spPr>
          <a:xfrm>
            <a:off x="4467663" y="2635589"/>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500"/>
              <a:buNone/>
            </a:pPr>
            <a:r>
              <a:rPr lang="en-US"/>
              <a:t>Student Reviews	</a:t>
            </a:r>
            <a:endParaRPr/>
          </a:p>
        </p:txBody>
      </p:sp>
      <p:sp>
        <p:nvSpPr>
          <p:cNvPr id="798" name="Google Shape;798;p60"/>
          <p:cNvSpPr txBox="1"/>
          <p:nvPr>
            <p:ph idx="4" type="body"/>
          </p:nvPr>
        </p:nvSpPr>
        <p:spPr>
          <a:xfrm>
            <a:off x="8006525" y="2635589"/>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500"/>
              <a:buNone/>
            </a:pPr>
            <a:r>
              <a:rPr lang="en-US"/>
              <a:t>Internal Review Reports</a:t>
            </a:r>
            <a:endParaRPr/>
          </a:p>
        </p:txBody>
      </p:sp>
      <p:sp>
        <p:nvSpPr>
          <p:cNvPr id="799" name="Google Shape;799;p60"/>
          <p:cNvSpPr txBox="1"/>
          <p:nvPr>
            <p:ph idx="5" type="body"/>
          </p:nvPr>
        </p:nvSpPr>
        <p:spPr>
          <a:xfrm>
            <a:off x="928801" y="4746794"/>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500"/>
              <a:buNone/>
            </a:pPr>
            <a:r>
              <a:rPr lang="en-US"/>
              <a:t>Marketing</a:t>
            </a:r>
            <a:endParaRPr/>
          </a:p>
        </p:txBody>
      </p:sp>
      <p:sp>
        <p:nvSpPr>
          <p:cNvPr id="800" name="Google Shape;800;p60"/>
          <p:cNvSpPr txBox="1"/>
          <p:nvPr>
            <p:ph idx="6" type="body"/>
          </p:nvPr>
        </p:nvSpPr>
        <p:spPr>
          <a:xfrm>
            <a:off x="4467663" y="4746794"/>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500"/>
              <a:buNone/>
            </a:pPr>
            <a:r>
              <a:rPr lang="en-US"/>
              <a:t>Templates</a:t>
            </a:r>
            <a:endParaRPr/>
          </a:p>
        </p:txBody>
      </p:sp>
      <p:sp>
        <p:nvSpPr>
          <p:cNvPr id="801" name="Google Shape;801;p60"/>
          <p:cNvSpPr txBox="1"/>
          <p:nvPr>
            <p:ph idx="7" type="body"/>
          </p:nvPr>
        </p:nvSpPr>
        <p:spPr>
          <a:xfrm>
            <a:off x="8006525" y="4746794"/>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500"/>
              <a:buNone/>
            </a:pPr>
            <a:r>
              <a:rPr lang="en-US"/>
              <a:t>Trainings</a:t>
            </a:r>
            <a:endParaRPr/>
          </a:p>
        </p:txBody>
      </p:sp>
      <p:pic>
        <p:nvPicPr>
          <p:cNvPr descr="Paper" id="802" name="Google Shape;802;p60"/>
          <p:cNvPicPr preferRelativeResize="0"/>
          <p:nvPr>
            <p:ph idx="17" type="pic"/>
          </p:nvPr>
        </p:nvPicPr>
        <p:blipFill rotWithShape="1">
          <a:blip r:embed="rId4">
            <a:alphaModFix/>
          </a:blip>
          <a:srcRect b="0" l="0" r="0" t="0"/>
          <a:stretch/>
        </p:blipFill>
        <p:spPr>
          <a:xfrm>
            <a:off x="928940" y="1757980"/>
            <a:ext cx="862926" cy="864000"/>
          </a:xfrm>
          <a:prstGeom prst="ellipse">
            <a:avLst/>
          </a:prstGeom>
          <a:noFill/>
          <a:ln>
            <a:noFill/>
          </a:ln>
        </p:spPr>
      </p:pic>
      <p:pic>
        <p:nvPicPr>
          <p:cNvPr descr="Checklist RTL" id="803" name="Google Shape;803;p60"/>
          <p:cNvPicPr preferRelativeResize="0"/>
          <p:nvPr>
            <p:ph idx="18" type="pic"/>
          </p:nvPr>
        </p:nvPicPr>
        <p:blipFill rotWithShape="1">
          <a:blip r:embed="rId5">
            <a:alphaModFix/>
          </a:blip>
          <a:srcRect b="0" l="0" r="0" t="0"/>
          <a:stretch/>
        </p:blipFill>
        <p:spPr>
          <a:xfrm>
            <a:off x="4432166" y="1757980"/>
            <a:ext cx="867600" cy="868680"/>
          </a:xfrm>
          <a:prstGeom prst="ellipse">
            <a:avLst/>
          </a:prstGeom>
          <a:noFill/>
          <a:ln>
            <a:noFill/>
          </a:ln>
        </p:spPr>
      </p:pic>
      <p:pic>
        <p:nvPicPr>
          <p:cNvPr descr="List" id="804" name="Google Shape;804;p60"/>
          <p:cNvPicPr preferRelativeResize="0"/>
          <p:nvPr>
            <p:ph idx="19" type="pic"/>
          </p:nvPr>
        </p:nvPicPr>
        <p:blipFill rotWithShape="1">
          <a:blip r:embed="rId6">
            <a:alphaModFix/>
          </a:blip>
          <a:srcRect b="0" l="0" r="0" t="0"/>
          <a:stretch/>
        </p:blipFill>
        <p:spPr>
          <a:xfrm>
            <a:off x="7967476" y="1757980"/>
            <a:ext cx="867600" cy="868680"/>
          </a:xfrm>
          <a:prstGeom prst="ellipse">
            <a:avLst/>
          </a:prstGeom>
          <a:noFill/>
          <a:ln>
            <a:noFill/>
          </a:ln>
        </p:spPr>
      </p:pic>
      <p:pic>
        <p:nvPicPr>
          <p:cNvPr descr="Bullseye" id="805" name="Google Shape;805;p60"/>
          <p:cNvPicPr preferRelativeResize="0"/>
          <p:nvPr>
            <p:ph idx="20" type="pic"/>
          </p:nvPr>
        </p:nvPicPr>
        <p:blipFill rotWithShape="1">
          <a:blip r:embed="rId7">
            <a:alphaModFix/>
          </a:blip>
          <a:srcRect b="0" l="91" r="90" t="0"/>
          <a:stretch/>
        </p:blipFill>
        <p:spPr>
          <a:xfrm>
            <a:off x="977066" y="3890091"/>
            <a:ext cx="867600" cy="868680"/>
          </a:xfrm>
          <a:prstGeom prst="ellipse">
            <a:avLst/>
          </a:prstGeom>
          <a:noFill/>
          <a:ln>
            <a:noFill/>
          </a:ln>
        </p:spPr>
      </p:pic>
      <p:pic>
        <p:nvPicPr>
          <p:cNvPr descr="Stopwatch" id="806" name="Google Shape;806;p60"/>
          <p:cNvPicPr preferRelativeResize="0"/>
          <p:nvPr>
            <p:ph idx="21" type="pic"/>
          </p:nvPr>
        </p:nvPicPr>
        <p:blipFill rotWithShape="1">
          <a:blip r:embed="rId8">
            <a:alphaModFix/>
          </a:blip>
          <a:srcRect b="0" l="91" r="90" t="0"/>
          <a:stretch/>
        </p:blipFill>
        <p:spPr>
          <a:xfrm>
            <a:off x="4512376" y="3890091"/>
            <a:ext cx="867600" cy="868680"/>
          </a:xfrm>
          <a:prstGeom prst="ellipse">
            <a:avLst/>
          </a:prstGeom>
          <a:noFill/>
          <a:ln>
            <a:noFill/>
          </a:ln>
        </p:spPr>
      </p:pic>
      <p:pic>
        <p:nvPicPr>
          <p:cNvPr descr="Target" id="807" name="Google Shape;807;p60"/>
          <p:cNvPicPr preferRelativeResize="0"/>
          <p:nvPr>
            <p:ph idx="22" type="pic"/>
          </p:nvPr>
        </p:nvPicPr>
        <p:blipFill rotWithShape="1">
          <a:blip r:embed="rId9">
            <a:alphaModFix/>
          </a:blip>
          <a:srcRect b="0" l="91" r="90" t="0"/>
          <a:stretch/>
        </p:blipFill>
        <p:spPr>
          <a:xfrm>
            <a:off x="8047686" y="3890091"/>
            <a:ext cx="867600" cy="868680"/>
          </a:xfrm>
          <a:prstGeom prst="ellipse">
            <a:avLst/>
          </a:prstGeom>
          <a:noFill/>
          <a:ln>
            <a:noFill/>
          </a:ln>
        </p:spPr>
      </p:pic>
      <p:sp>
        <p:nvSpPr>
          <p:cNvPr id="808" name="Google Shape;808;p60"/>
          <p:cNvSpPr txBox="1"/>
          <p:nvPr>
            <p:ph idx="8" type="body"/>
          </p:nvPr>
        </p:nvSpPr>
        <p:spPr>
          <a:xfrm>
            <a:off x="928801" y="3059153"/>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1600"/>
              <a:buNone/>
            </a:pPr>
            <a:r>
              <a:t/>
            </a:r>
            <a:endParaRPr/>
          </a:p>
        </p:txBody>
      </p:sp>
      <p:sp>
        <p:nvSpPr>
          <p:cNvPr id="809" name="Google Shape;809;p60"/>
          <p:cNvSpPr txBox="1"/>
          <p:nvPr>
            <p:ph idx="9" type="body"/>
          </p:nvPr>
        </p:nvSpPr>
        <p:spPr>
          <a:xfrm>
            <a:off x="4467663" y="3059153"/>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1600"/>
              <a:buNone/>
            </a:pPr>
            <a:r>
              <a:t/>
            </a:r>
            <a:endParaRPr/>
          </a:p>
        </p:txBody>
      </p:sp>
      <p:sp>
        <p:nvSpPr>
          <p:cNvPr id="810" name="Google Shape;810;p60"/>
          <p:cNvSpPr txBox="1"/>
          <p:nvPr>
            <p:ph idx="13" type="body"/>
          </p:nvPr>
        </p:nvSpPr>
        <p:spPr>
          <a:xfrm>
            <a:off x="8006525" y="3059153"/>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1600"/>
              <a:buNone/>
            </a:pPr>
            <a:r>
              <a:t/>
            </a:r>
            <a:endParaRPr/>
          </a:p>
        </p:txBody>
      </p:sp>
      <p:sp>
        <p:nvSpPr>
          <p:cNvPr id="811" name="Google Shape;811;p60"/>
          <p:cNvSpPr txBox="1"/>
          <p:nvPr>
            <p:ph idx="14" type="body"/>
          </p:nvPr>
        </p:nvSpPr>
        <p:spPr>
          <a:xfrm>
            <a:off x="928801" y="5170358"/>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1600"/>
              <a:buNone/>
            </a:pPr>
            <a:r>
              <a:t/>
            </a:r>
            <a:endParaRPr/>
          </a:p>
        </p:txBody>
      </p:sp>
      <p:sp>
        <p:nvSpPr>
          <p:cNvPr id="812" name="Google Shape;812;p60"/>
          <p:cNvSpPr txBox="1"/>
          <p:nvPr>
            <p:ph idx="15" type="body"/>
          </p:nvPr>
        </p:nvSpPr>
        <p:spPr>
          <a:xfrm>
            <a:off x="4467663" y="5170358"/>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1600"/>
              <a:buNone/>
            </a:pPr>
            <a:r>
              <a:t/>
            </a:r>
            <a:endParaRPr/>
          </a:p>
        </p:txBody>
      </p:sp>
      <p:sp>
        <p:nvSpPr>
          <p:cNvPr id="813" name="Google Shape;813;p60"/>
          <p:cNvSpPr txBox="1"/>
          <p:nvPr>
            <p:ph idx="16" type="body"/>
          </p:nvPr>
        </p:nvSpPr>
        <p:spPr>
          <a:xfrm>
            <a:off x="8006525" y="5170358"/>
            <a:ext cx="3256674" cy="49949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0"/>
          </a:blip>
          <a:stretch>
            <a:fillRect/>
          </a:stretch>
        </a:blipFill>
      </p:bgPr>
    </p:bg>
    <p:spTree>
      <p:nvGrpSpPr>
        <p:cNvPr id="817" name="Shape 817"/>
        <p:cNvGrpSpPr/>
        <p:nvPr/>
      </p:nvGrpSpPr>
      <p:grpSpPr>
        <a:xfrm>
          <a:off x="0" y="0"/>
          <a:ext cx="0" cy="0"/>
          <a:chOff x="0" y="0"/>
          <a:chExt cx="0" cy="0"/>
        </a:xfrm>
      </p:grpSpPr>
      <p:sp>
        <p:nvSpPr>
          <p:cNvPr id="818" name="Google Shape;818;p61"/>
          <p:cNvSpPr txBox="1"/>
          <p:nvPr>
            <p:ph type="title"/>
          </p:nvPr>
        </p:nvSpPr>
        <p:spPr>
          <a:xfrm>
            <a:off x="1527519" y="2282122"/>
            <a:ext cx="4143555" cy="2293757"/>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lt2"/>
              </a:buClr>
              <a:buSzPts val="5400"/>
              <a:buFont typeface="Twentieth Century"/>
              <a:buNone/>
            </a:pPr>
            <a:r>
              <a:rPr lang="en-US" sz="5400"/>
              <a:t>JUST ONE PIECE OF THE PUZZLE</a:t>
            </a:r>
            <a:endParaRPr/>
          </a:p>
        </p:txBody>
      </p:sp>
      <p:sp>
        <p:nvSpPr>
          <p:cNvPr id="819" name="Google Shape;819;p61"/>
          <p:cNvSpPr txBox="1"/>
          <p:nvPr>
            <p:ph idx="1" type="body"/>
          </p:nvPr>
        </p:nvSpPr>
        <p:spPr>
          <a:xfrm>
            <a:off x="6911272" y="2272009"/>
            <a:ext cx="4783083" cy="823912"/>
          </a:xfrm>
          <a:prstGeom prst="rect">
            <a:avLst/>
          </a:prstGeom>
          <a:noFill/>
          <a:ln>
            <a:noFill/>
          </a:ln>
        </p:spPr>
        <p:txBody>
          <a:bodyPr anchorCtr="0" anchor="b" bIns="45700" lIns="45700" spcFirstLastPara="1" rIns="45700" wrap="square" tIns="45700">
            <a:normAutofit/>
          </a:bodyPr>
          <a:lstStyle/>
          <a:p>
            <a:pPr indent="0" lvl="0" marL="0" rtl="0" algn="l">
              <a:lnSpc>
                <a:spcPct val="90000"/>
              </a:lnSpc>
              <a:spcBef>
                <a:spcPts val="0"/>
              </a:spcBef>
              <a:spcAft>
                <a:spcPts val="0"/>
              </a:spcAft>
              <a:buSzPts val="2500"/>
              <a:buNone/>
            </a:pPr>
            <a:r>
              <a:rPr lang="en-US"/>
              <a:t>Student Experience Initiative</a:t>
            </a:r>
            <a:endParaRPr/>
          </a:p>
        </p:txBody>
      </p:sp>
      <p:sp>
        <p:nvSpPr>
          <p:cNvPr id="820" name="Google Shape;820;p61"/>
          <p:cNvSpPr txBox="1"/>
          <p:nvPr>
            <p:ph idx="2" type="body"/>
          </p:nvPr>
        </p:nvSpPr>
        <p:spPr>
          <a:xfrm>
            <a:off x="6911271" y="3386142"/>
            <a:ext cx="4783069" cy="2773258"/>
          </a:xfrm>
          <a:prstGeom prst="rect">
            <a:avLst/>
          </a:prstGeom>
          <a:noFill/>
          <a:ln>
            <a:noFill/>
          </a:ln>
        </p:spPr>
        <p:txBody>
          <a:bodyPr anchorCtr="0" anchor="t" bIns="45700" lIns="45700" spcFirstLastPara="1" rIns="45700" wrap="square" tIns="45700">
            <a:normAutofit/>
          </a:bodyPr>
          <a:lstStyle/>
          <a:p>
            <a:pPr indent="-180000" lvl="0" marL="180000" rtl="0" algn="l">
              <a:lnSpc>
                <a:spcPct val="100000"/>
              </a:lnSpc>
              <a:spcBef>
                <a:spcPts val="0"/>
              </a:spcBef>
              <a:spcAft>
                <a:spcPts val="0"/>
              </a:spcAft>
              <a:buClr>
                <a:schemeClr val="dk2"/>
              </a:buClr>
              <a:buSzPts val="2200"/>
              <a:buFont typeface="Arial"/>
              <a:buChar char="•"/>
            </a:pPr>
            <a:r>
              <a:rPr lang="en-US" sz="2200">
                <a:solidFill>
                  <a:schemeClr val="dk2"/>
                </a:solidFill>
              </a:rPr>
              <a:t>Student Advisory Board</a:t>
            </a:r>
            <a:endParaRPr/>
          </a:p>
          <a:p>
            <a:pPr indent="-180000" lvl="0" marL="180000" rtl="0" algn="l">
              <a:lnSpc>
                <a:spcPct val="100000"/>
              </a:lnSpc>
              <a:spcBef>
                <a:spcPts val="800"/>
              </a:spcBef>
              <a:spcAft>
                <a:spcPts val="0"/>
              </a:spcAft>
              <a:buClr>
                <a:schemeClr val="dk2"/>
              </a:buClr>
              <a:buSzPts val="2200"/>
              <a:buFont typeface="Arial"/>
              <a:buChar char="•"/>
            </a:pPr>
            <a:r>
              <a:rPr lang="en-US" sz="2200">
                <a:solidFill>
                  <a:schemeClr val="dk2"/>
                </a:solidFill>
              </a:rPr>
              <a:t>Institutional Data</a:t>
            </a:r>
            <a:endParaRPr/>
          </a:p>
          <a:p>
            <a:pPr indent="-180000" lvl="0" marL="180000" rtl="0" algn="l">
              <a:lnSpc>
                <a:spcPct val="100000"/>
              </a:lnSpc>
              <a:spcBef>
                <a:spcPts val="800"/>
              </a:spcBef>
              <a:spcAft>
                <a:spcPts val="0"/>
              </a:spcAft>
              <a:buClr>
                <a:schemeClr val="dk2"/>
              </a:buClr>
              <a:buSzPts val="2200"/>
              <a:buFont typeface="Arial"/>
              <a:buChar char="•"/>
            </a:pPr>
            <a:r>
              <a:rPr lang="en-US" sz="2200">
                <a:solidFill>
                  <a:schemeClr val="dk2"/>
                </a:solidFill>
              </a:rPr>
              <a:t>Course-Specific Student Feedback</a:t>
            </a:r>
            <a:endParaRPr/>
          </a:p>
          <a:p>
            <a:pPr indent="-180000" lvl="0" marL="180000" rtl="0" algn="l">
              <a:lnSpc>
                <a:spcPct val="100000"/>
              </a:lnSpc>
              <a:spcBef>
                <a:spcPts val="800"/>
              </a:spcBef>
              <a:spcAft>
                <a:spcPts val="0"/>
              </a:spcAft>
              <a:buClr>
                <a:schemeClr val="dk2"/>
              </a:buClr>
              <a:buSzPts val="2200"/>
              <a:buFont typeface="Arial"/>
              <a:buChar char="•"/>
            </a:pPr>
            <a:r>
              <a:rPr lang="en-US" sz="2200">
                <a:solidFill>
                  <a:schemeClr val="dk2"/>
                </a:solidFill>
              </a:rPr>
              <a:t>Collaboration with the Student Data Network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62"/>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222F28"/>
              </a:buClr>
              <a:buSzPts val="5000"/>
              <a:buFont typeface="Twentieth Century"/>
              <a:buNone/>
            </a:pPr>
            <a:r>
              <a:rPr lang="en-US"/>
              <a:t>STEPS TO SETTING UP YOUR OWN BOARD</a:t>
            </a:r>
            <a:endParaRPr/>
          </a:p>
        </p:txBody>
      </p:sp>
      <p:sp>
        <p:nvSpPr>
          <p:cNvPr id="827" name="Google Shape;827;p62"/>
          <p:cNvSpPr txBox="1"/>
          <p:nvPr>
            <p:ph idx="1" type="body"/>
          </p:nvPr>
        </p:nvSpPr>
        <p:spPr>
          <a:xfrm>
            <a:off x="929641" y="1784483"/>
            <a:ext cx="9971158" cy="4418606"/>
          </a:xfrm>
          <a:prstGeom prst="rect">
            <a:avLst/>
          </a:prstGeom>
          <a:noFill/>
          <a:ln>
            <a:noFill/>
          </a:ln>
        </p:spPr>
        <p:txBody>
          <a:bodyPr anchorCtr="0" anchor="t" bIns="45700" lIns="45700" spcFirstLastPara="1" rIns="45700" wrap="square" tIns="45700">
            <a:normAutofit/>
          </a:bodyPr>
          <a:lstStyle/>
          <a:p>
            <a:pPr indent="-342900" lvl="0" marL="342900" rtl="0" algn="l">
              <a:lnSpc>
                <a:spcPct val="90000"/>
              </a:lnSpc>
              <a:spcBef>
                <a:spcPts val="0"/>
              </a:spcBef>
              <a:spcAft>
                <a:spcPts val="0"/>
              </a:spcAft>
              <a:buClr>
                <a:srgbClr val="222F28"/>
              </a:buClr>
              <a:buSzPts val="2200"/>
              <a:buFont typeface="Arial"/>
              <a:buChar char="•"/>
            </a:pPr>
            <a:r>
              <a:rPr lang="en-US"/>
              <a:t>Secure funding</a:t>
            </a:r>
            <a:endParaRPr>
              <a:solidFill>
                <a:srgbClr val="33473C"/>
              </a:solidFill>
            </a:endParaRPr>
          </a:p>
          <a:p>
            <a:pPr indent="-342900" lvl="0" marL="342900" rtl="0" algn="l">
              <a:lnSpc>
                <a:spcPct val="90000"/>
              </a:lnSpc>
              <a:spcBef>
                <a:spcPts val="1400"/>
              </a:spcBef>
              <a:spcAft>
                <a:spcPts val="0"/>
              </a:spcAft>
              <a:buClr>
                <a:srgbClr val="222F28"/>
              </a:buClr>
              <a:buSzPts val="2200"/>
              <a:buFont typeface="Arial"/>
              <a:buChar char="•"/>
            </a:pPr>
            <a:r>
              <a:rPr lang="en-US"/>
              <a:t>Create bylaws</a:t>
            </a:r>
            <a:endParaRPr/>
          </a:p>
          <a:p>
            <a:pPr indent="-342900" lvl="0" marL="342900" rtl="0" algn="l">
              <a:lnSpc>
                <a:spcPct val="90000"/>
              </a:lnSpc>
              <a:spcBef>
                <a:spcPts val="1400"/>
              </a:spcBef>
              <a:spcAft>
                <a:spcPts val="0"/>
              </a:spcAft>
              <a:buClr>
                <a:srgbClr val="222F28"/>
              </a:buClr>
              <a:buSzPts val="2200"/>
              <a:buFont typeface="Arial"/>
              <a:buChar char="•"/>
            </a:pPr>
            <a:r>
              <a:rPr lang="en-US"/>
              <a:t>Recruit student applicants</a:t>
            </a:r>
            <a:endParaRPr/>
          </a:p>
          <a:p>
            <a:pPr indent="-342900" lvl="0" marL="342900" rtl="0" algn="l">
              <a:lnSpc>
                <a:spcPct val="90000"/>
              </a:lnSpc>
              <a:spcBef>
                <a:spcPts val="1400"/>
              </a:spcBef>
              <a:spcAft>
                <a:spcPts val="0"/>
              </a:spcAft>
              <a:buClr>
                <a:srgbClr val="222F28"/>
              </a:buClr>
              <a:buSzPts val="2200"/>
              <a:buFont typeface="Arial"/>
              <a:buChar char="•"/>
            </a:pPr>
            <a:r>
              <a:rPr lang="en-US"/>
              <a:t>Determine questions and collection methods</a:t>
            </a:r>
            <a:endParaRPr/>
          </a:p>
          <a:p>
            <a:pPr indent="-342900" lvl="0" marL="342900" rtl="0" algn="l">
              <a:lnSpc>
                <a:spcPct val="90000"/>
              </a:lnSpc>
              <a:spcBef>
                <a:spcPts val="1400"/>
              </a:spcBef>
              <a:spcAft>
                <a:spcPts val="0"/>
              </a:spcAft>
              <a:buClr>
                <a:srgbClr val="222F28"/>
              </a:buClr>
              <a:buSzPts val="2200"/>
              <a:buFont typeface="Arial"/>
              <a:buChar char="•"/>
            </a:pPr>
            <a:r>
              <a:rPr lang="en-US"/>
              <a:t>Create materials</a:t>
            </a:r>
            <a:endParaRPr/>
          </a:p>
          <a:p>
            <a:pPr indent="-342900" lvl="0" marL="342900" rtl="0" algn="l">
              <a:lnSpc>
                <a:spcPct val="90000"/>
              </a:lnSpc>
              <a:spcBef>
                <a:spcPts val="1400"/>
              </a:spcBef>
              <a:spcAft>
                <a:spcPts val="0"/>
              </a:spcAft>
              <a:buClr>
                <a:srgbClr val="222F28"/>
              </a:buClr>
              <a:buSzPts val="2200"/>
              <a:buFont typeface="Arial"/>
              <a:buChar char="•"/>
            </a:pPr>
            <a:r>
              <a:rPr lang="en-US"/>
              <a:t>Run it!!</a:t>
            </a:r>
            <a:endParaRPr/>
          </a:p>
        </p:txBody>
      </p:sp>
      <p:sp>
        <p:nvSpPr>
          <p:cNvPr id="828" name="Google Shape;828;p6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A close-up of a document&#10;&#10;Description automatically generated" id="829" name="Google Shape;829;p62"/>
          <p:cNvPicPr preferRelativeResize="0"/>
          <p:nvPr/>
        </p:nvPicPr>
        <p:blipFill rotWithShape="1">
          <a:blip r:embed="rId3">
            <a:alphaModFix/>
          </a:blip>
          <a:srcRect b="0" l="0" r="0" t="0"/>
          <a:stretch/>
        </p:blipFill>
        <p:spPr>
          <a:xfrm>
            <a:off x="6677597" y="1433841"/>
            <a:ext cx="5016758" cy="48198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63"/>
          <p:cNvSpPr txBox="1"/>
          <p:nvPr>
            <p:ph type="title"/>
          </p:nvPr>
        </p:nvSpPr>
        <p:spPr>
          <a:xfrm>
            <a:off x="1527521" y="546844"/>
            <a:ext cx="8997738"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FEEDBACK INCEPTION</a:t>
            </a:r>
            <a:endParaRPr/>
          </a:p>
        </p:txBody>
      </p:sp>
      <p:sp>
        <p:nvSpPr>
          <p:cNvPr id="835" name="Google Shape;835;p63"/>
          <p:cNvSpPr txBox="1"/>
          <p:nvPr>
            <p:ph idx="3" type="body"/>
          </p:nvPr>
        </p:nvSpPr>
        <p:spPr>
          <a:xfrm>
            <a:off x="10831016" y="1377655"/>
            <a:ext cx="610772" cy="328893"/>
          </a:xfrm>
          <a:prstGeom prst="rect">
            <a:avLst/>
          </a:prstGeom>
          <a:noFill/>
          <a:ln>
            <a:noFill/>
          </a:ln>
        </p:spPr>
        <p:txBody>
          <a:bodyPr anchorCtr="0" anchor="t" bIns="45700" lIns="45700" spcFirstLastPara="1" rIns="45700" wrap="square" tIns="45700">
            <a:normAutofit fontScale="40000" lnSpcReduction="20000"/>
          </a:bodyPr>
          <a:lstStyle/>
          <a:p>
            <a:pPr indent="0" lvl="0" marL="0" rtl="0" algn="l">
              <a:lnSpc>
                <a:spcPct val="90000"/>
              </a:lnSpc>
              <a:spcBef>
                <a:spcPts val="1200"/>
              </a:spcBef>
              <a:spcAft>
                <a:spcPts val="0"/>
              </a:spcAft>
              <a:buSzPct val="100000"/>
              <a:buNone/>
            </a:pPr>
            <a:r>
              <a:t/>
            </a:r>
            <a:endParaRPr/>
          </a:p>
          <a:p>
            <a:pPr indent="0" lvl="0" marL="0" rtl="0" algn="l">
              <a:lnSpc>
                <a:spcPct val="90000"/>
              </a:lnSpc>
              <a:spcBef>
                <a:spcPts val="1400"/>
              </a:spcBef>
              <a:spcAft>
                <a:spcPts val="267"/>
              </a:spcAft>
              <a:buSzPct val="100000"/>
              <a:buNone/>
            </a:pPr>
            <a:r>
              <a:t/>
            </a:r>
            <a:endParaRPr/>
          </a:p>
        </p:txBody>
      </p:sp>
      <p:sp>
        <p:nvSpPr>
          <p:cNvPr id="836" name="Google Shape;836;p63"/>
          <p:cNvSpPr txBox="1"/>
          <p:nvPr/>
        </p:nvSpPr>
        <p:spPr>
          <a:xfrm>
            <a:off x="874644" y="1918389"/>
            <a:ext cx="10208939" cy="830997"/>
          </a:xfrm>
          <a:prstGeom prst="rect">
            <a:avLst/>
          </a:prstGeom>
          <a:noFill/>
          <a:ln>
            <a:noFill/>
          </a:ln>
        </p:spPr>
        <p:txBody>
          <a:bodyPr anchorCtr="0" anchor="t" bIns="45700" lIns="91425" spcFirstLastPara="1" rIns="91425" wrap="square" tIns="45700">
            <a:spAutoFit/>
          </a:bodyPr>
          <a:lstStyle/>
          <a:p>
            <a:pPr indent="-380990" lvl="0" marL="38099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Students are encouraged to give feedback on </a:t>
            </a:r>
            <a:r>
              <a:rPr b="0" i="1" lang="en-US" sz="2400" u="none" cap="none" strike="noStrike">
                <a:solidFill>
                  <a:schemeClr val="dk1"/>
                </a:solidFill>
                <a:latin typeface="Twentieth Century"/>
                <a:ea typeface="Twentieth Century"/>
                <a:cs typeface="Twentieth Century"/>
                <a:sym typeface="Twentieth Century"/>
              </a:rPr>
              <a:t>how</a:t>
            </a:r>
            <a:r>
              <a:rPr b="0" i="0" lang="en-US" sz="2400" u="none" cap="none" strike="noStrike">
                <a:solidFill>
                  <a:schemeClr val="dk1"/>
                </a:solidFill>
                <a:latin typeface="Twentieth Century"/>
                <a:ea typeface="Twentieth Century"/>
                <a:cs typeface="Twentieth Century"/>
                <a:sym typeface="Twentieth Century"/>
              </a:rPr>
              <a:t> we hear them</a:t>
            </a:r>
            <a:endParaRPr/>
          </a:p>
          <a:p>
            <a:pPr indent="-380990" lvl="0" marL="38099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Twentieth Century"/>
                <a:ea typeface="Twentieth Century"/>
                <a:cs typeface="Twentieth Century"/>
                <a:sym typeface="Twentieth Century"/>
              </a:rPr>
              <a:t>This is still in progress; all very iterative</a:t>
            </a:r>
            <a:endParaRPr/>
          </a:p>
        </p:txBody>
      </p:sp>
      <p:pic>
        <p:nvPicPr>
          <p:cNvPr id="837" name="Google Shape;837;p63"/>
          <p:cNvPicPr preferRelativeResize="0"/>
          <p:nvPr/>
        </p:nvPicPr>
        <p:blipFill rotWithShape="1">
          <a:blip r:embed="rId3">
            <a:alphaModFix/>
          </a:blip>
          <a:srcRect b="0" l="0" r="0" t="0"/>
          <a:stretch/>
        </p:blipFill>
        <p:spPr>
          <a:xfrm>
            <a:off x="3650987" y="3098244"/>
            <a:ext cx="4894151" cy="33282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64"/>
          <p:cNvSpPr txBox="1"/>
          <p:nvPr>
            <p:ph type="title"/>
          </p:nvPr>
        </p:nvSpPr>
        <p:spPr>
          <a:xfrm>
            <a:off x="1527519" y="630859"/>
            <a:ext cx="4143555" cy="153658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2A4F1C"/>
              </a:buClr>
              <a:buSzPts val="5000"/>
              <a:buFont typeface="Twentieth Century"/>
              <a:buNone/>
            </a:pPr>
            <a:r>
              <a:rPr lang="en-US">
                <a:solidFill>
                  <a:srgbClr val="2A4F1C"/>
                </a:solidFill>
              </a:rPr>
              <a:t>WHERE TO LOOK FOR RECRUITMENT</a:t>
            </a:r>
            <a:endParaRPr/>
          </a:p>
        </p:txBody>
      </p:sp>
      <p:sp>
        <p:nvSpPr>
          <p:cNvPr id="844" name="Google Shape;844;p64"/>
          <p:cNvSpPr txBox="1"/>
          <p:nvPr>
            <p:ph idx="2" type="body"/>
          </p:nvPr>
        </p:nvSpPr>
        <p:spPr>
          <a:xfrm>
            <a:off x="1492699" y="2167439"/>
            <a:ext cx="4603301" cy="3991961"/>
          </a:xfrm>
          <a:prstGeom prst="rect">
            <a:avLst/>
          </a:prstGeom>
          <a:noFill/>
          <a:ln>
            <a:noFill/>
          </a:ln>
        </p:spPr>
        <p:txBody>
          <a:bodyPr anchorCtr="0" anchor="t" bIns="45700" lIns="45700" spcFirstLastPara="1" rIns="45700" wrap="square" tIns="45700">
            <a:noAutofit/>
          </a:bodyPr>
          <a:lstStyle/>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Veterans' Center or Services</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African American Student Affairs</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Asian Pacific American Student Affairs</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Disability Resource Center Staff</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Fostering Success Program </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Office of Diversity &amp; Inclusion</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Jewish Student Organization</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International Student Services</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LGBTQ+ Affairs</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Indigenous or Native American Student Affairs</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Any other cultural resource centers</a:t>
            </a:r>
            <a:endParaRPr/>
          </a:p>
          <a:p>
            <a:pPr indent="-285750" lvl="0" marL="285750" rtl="0" algn="l">
              <a:lnSpc>
                <a:spcPct val="100000"/>
              </a:lnSpc>
              <a:spcBef>
                <a:spcPts val="0"/>
              </a:spcBef>
              <a:spcAft>
                <a:spcPts val="0"/>
              </a:spcAft>
              <a:buSzPts val="1800"/>
              <a:buFont typeface="Arial"/>
              <a:buChar char="•"/>
            </a:pPr>
            <a:r>
              <a:rPr b="0" i="0" lang="en-US" sz="1800">
                <a:solidFill>
                  <a:schemeClr val="dk1"/>
                </a:solidFill>
                <a:latin typeface="Arial"/>
                <a:ea typeface="Arial"/>
                <a:cs typeface="Arial"/>
                <a:sym typeface="Arial"/>
              </a:rPr>
              <a:t>Academic Advisors or Advising Resource Center</a:t>
            </a:r>
            <a:endParaRPr/>
          </a:p>
        </p:txBody>
      </p:sp>
      <p:sp>
        <p:nvSpPr>
          <p:cNvPr id="845" name="Google Shape;845;p64"/>
          <p:cNvSpPr txBox="1"/>
          <p:nvPr>
            <p:ph idx="3" type="body"/>
          </p:nvPr>
        </p:nvSpPr>
        <p:spPr>
          <a:xfrm>
            <a:off x="6911272" y="1414759"/>
            <a:ext cx="4783083" cy="823912"/>
          </a:xfrm>
          <a:prstGeom prst="rect">
            <a:avLst/>
          </a:prstGeom>
          <a:noFill/>
          <a:ln>
            <a:noFill/>
          </a:ln>
        </p:spPr>
        <p:txBody>
          <a:bodyPr anchorCtr="0" anchor="b" bIns="45700" lIns="45700" spcFirstLastPara="1" rIns="45700" wrap="square" tIns="45700">
            <a:normAutofit/>
          </a:bodyPr>
          <a:lstStyle/>
          <a:p>
            <a:pPr indent="0" lvl="0" marL="0" rtl="0" algn="l">
              <a:lnSpc>
                <a:spcPct val="90000"/>
              </a:lnSpc>
              <a:spcBef>
                <a:spcPts val="0"/>
              </a:spcBef>
              <a:spcAft>
                <a:spcPts val="0"/>
              </a:spcAft>
              <a:buSzPts val="2500"/>
              <a:buNone/>
            </a:pPr>
            <a:r>
              <a:rPr lang="en-US"/>
              <a:t>Make Applying Accessible</a:t>
            </a:r>
            <a:endParaRPr/>
          </a:p>
        </p:txBody>
      </p:sp>
      <p:sp>
        <p:nvSpPr>
          <p:cNvPr id="846" name="Google Shape;846;p64"/>
          <p:cNvSpPr txBox="1"/>
          <p:nvPr>
            <p:ph idx="4" type="body"/>
          </p:nvPr>
        </p:nvSpPr>
        <p:spPr>
          <a:xfrm>
            <a:off x="6911272" y="2528891"/>
            <a:ext cx="4783083" cy="3630507"/>
          </a:xfrm>
          <a:prstGeom prst="rect">
            <a:avLst/>
          </a:prstGeom>
          <a:noFill/>
          <a:ln>
            <a:noFill/>
          </a:ln>
        </p:spPr>
        <p:txBody>
          <a:bodyPr anchorCtr="0" anchor="t" bIns="45700" lIns="45700" spcFirstLastPara="1" rIns="45700" wrap="square" tIns="45700">
            <a:normAutofit/>
          </a:bodyPr>
          <a:lstStyle/>
          <a:p>
            <a:pPr indent="-101600" lvl="0" marL="91440" rtl="0" algn="l">
              <a:lnSpc>
                <a:spcPct val="90000"/>
              </a:lnSpc>
              <a:spcBef>
                <a:spcPts val="0"/>
              </a:spcBef>
              <a:spcAft>
                <a:spcPts val="0"/>
              </a:spcAft>
              <a:buSzPts val="1600"/>
              <a:buChar char=" "/>
            </a:pPr>
            <a:r>
              <a:rPr lang="en-US"/>
              <a:t>Consider adding a sweet application button on the most appropriate webpage(s).</a:t>
            </a:r>
            <a:endParaRPr/>
          </a:p>
          <a:p>
            <a:pPr indent="0" lvl="0" marL="91440" rtl="0" algn="l">
              <a:lnSpc>
                <a:spcPct val="90000"/>
              </a:lnSpc>
              <a:spcBef>
                <a:spcPts val="1400"/>
              </a:spcBef>
              <a:spcAft>
                <a:spcPts val="0"/>
              </a:spcAft>
              <a:buSzPts val="1600"/>
              <a:buNone/>
            </a:pPr>
            <a:r>
              <a:t/>
            </a:r>
            <a:endParaRPr/>
          </a:p>
        </p:txBody>
      </p:sp>
      <p:pic>
        <p:nvPicPr>
          <p:cNvPr id="847" name="Google Shape;847;p64"/>
          <p:cNvPicPr preferRelativeResize="0"/>
          <p:nvPr/>
        </p:nvPicPr>
        <p:blipFill rotWithShape="1">
          <a:blip r:embed="rId3">
            <a:alphaModFix/>
          </a:blip>
          <a:srcRect b="0" l="0" r="0" t="0"/>
          <a:stretch/>
        </p:blipFill>
        <p:spPr>
          <a:xfrm>
            <a:off x="7433447" y="3497527"/>
            <a:ext cx="4180823" cy="20190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65"/>
          <p:cNvSpPr txBox="1"/>
          <p:nvPr>
            <p:ph type="ctrTitle"/>
          </p:nvPr>
        </p:nvSpPr>
        <p:spPr>
          <a:xfrm>
            <a:off x="1812757" y="4700332"/>
            <a:ext cx="8807200" cy="916000"/>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lt1"/>
              </a:buClr>
              <a:buSzPts val="4100"/>
              <a:buFont typeface="Twentieth Century"/>
              <a:buNone/>
            </a:pPr>
            <a:r>
              <a:rPr lang="en-US"/>
              <a:t>CONTACT</a:t>
            </a:r>
            <a:endParaRPr/>
          </a:p>
        </p:txBody>
      </p:sp>
      <p:sp>
        <p:nvSpPr>
          <p:cNvPr id="853" name="Google Shape;853;p65"/>
          <p:cNvSpPr txBox="1"/>
          <p:nvPr>
            <p:ph idx="1" type="subTitle"/>
          </p:nvPr>
        </p:nvSpPr>
        <p:spPr>
          <a:xfrm>
            <a:off x="1812757" y="5963075"/>
            <a:ext cx="9144000" cy="602000"/>
          </a:xfrm>
          <a:prstGeom prst="rect">
            <a:avLst/>
          </a:prstGeom>
          <a:noFill/>
          <a:ln>
            <a:noFill/>
          </a:ln>
        </p:spPr>
        <p:txBody>
          <a:bodyPr anchorCtr="0" anchor="t" bIns="45700" lIns="45700" spcFirstLastPara="1" rIns="45700" wrap="square" tIns="45700">
            <a:noAutofit/>
          </a:bodyPr>
          <a:lstStyle/>
          <a:p>
            <a:pPr indent="0" lvl="0" marL="0" rtl="0" algn="l">
              <a:lnSpc>
                <a:spcPct val="70000"/>
              </a:lnSpc>
              <a:spcBef>
                <a:spcPts val="0"/>
              </a:spcBef>
              <a:spcAft>
                <a:spcPts val="0"/>
              </a:spcAft>
              <a:buSzPts val="2128"/>
              <a:buNone/>
            </a:pPr>
            <a:r>
              <a:rPr lang="en-US" sz="2933"/>
              <a:t>Michelle Vonie</a:t>
            </a:r>
            <a:br>
              <a:rPr lang="en-US" sz="2933"/>
            </a:br>
            <a:r>
              <a:rPr lang="en-US" sz="2933"/>
              <a:t>vonie@arizona.edu</a:t>
            </a:r>
            <a:endParaRPr sz="2933"/>
          </a:p>
        </p:txBody>
      </p:sp>
      <p:sp>
        <p:nvSpPr>
          <p:cNvPr id="854" name="Google Shape;854;p65"/>
          <p:cNvSpPr txBox="1"/>
          <p:nvPr>
            <p:ph idx="4294967295" type="body"/>
          </p:nvPr>
        </p:nvSpPr>
        <p:spPr>
          <a:xfrm>
            <a:off x="7477125" y="5963413"/>
            <a:ext cx="4714875" cy="601662"/>
          </a:xfrm>
          <a:prstGeom prst="rect">
            <a:avLst/>
          </a:prstGeom>
          <a:noFill/>
          <a:ln>
            <a:noFill/>
          </a:ln>
        </p:spPr>
        <p:txBody>
          <a:bodyPr anchorCtr="0" anchor="t" bIns="45700" lIns="45700" spcFirstLastPara="1" rIns="45700" wrap="square" tIns="45700">
            <a:noAutofit/>
          </a:bodyPr>
          <a:lstStyle/>
          <a:p>
            <a:pPr indent="0" lvl="0" marL="0" rtl="0" algn="l">
              <a:lnSpc>
                <a:spcPct val="70000"/>
              </a:lnSpc>
              <a:spcBef>
                <a:spcPts val="0"/>
              </a:spcBef>
              <a:spcAft>
                <a:spcPts val="200"/>
              </a:spcAft>
              <a:buSzPts val="2128"/>
              <a:buNone/>
            </a:pPr>
            <a:r>
              <a:rPr b="1" lang="en-US" sz="2933">
                <a:solidFill>
                  <a:schemeClr val="lt1"/>
                </a:solidFill>
              </a:rPr>
              <a:t>Samantha Maxwell</a:t>
            </a:r>
            <a:br>
              <a:rPr b="1" lang="en-US" sz="2933">
                <a:solidFill>
                  <a:schemeClr val="lt1"/>
                </a:solidFill>
              </a:rPr>
            </a:br>
            <a:r>
              <a:rPr b="1" lang="en-US" sz="2933">
                <a:solidFill>
                  <a:schemeClr val="lt1"/>
                </a:solidFill>
              </a:rPr>
              <a:t>samkm@arizona.edu</a:t>
            </a:r>
            <a:endParaRPr b="1" sz="2933">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8"/>
          <p:cNvSpPr txBox="1"/>
          <p:nvPr>
            <p:ph idx="1" type="body"/>
          </p:nvPr>
        </p:nvSpPr>
        <p:spPr>
          <a:xfrm>
            <a:off x="928801" y="2272009"/>
            <a:ext cx="3066934" cy="823912"/>
          </a:xfrm>
          <a:prstGeom prst="rect">
            <a:avLst/>
          </a:prstGeom>
          <a:noFill/>
          <a:ln>
            <a:noFill/>
          </a:ln>
        </p:spPr>
        <p:txBody>
          <a:bodyPr anchorCtr="0" anchor="b" bIns="45700" lIns="45700" spcFirstLastPara="1" rIns="45700" wrap="square" tIns="45700">
            <a:normAutofit/>
          </a:bodyPr>
          <a:lstStyle/>
          <a:p>
            <a:pPr indent="0" lvl="0" marL="0" rtl="0" algn="r">
              <a:lnSpc>
                <a:spcPct val="90000"/>
              </a:lnSpc>
              <a:spcBef>
                <a:spcPts val="0"/>
              </a:spcBef>
              <a:spcAft>
                <a:spcPts val="0"/>
              </a:spcAft>
              <a:buSzPts val="2500"/>
              <a:buNone/>
            </a:pPr>
            <a:r>
              <a:rPr lang="en-US"/>
              <a:t>Samantha Maxwell</a:t>
            </a:r>
            <a:endParaRPr/>
          </a:p>
        </p:txBody>
      </p:sp>
      <p:sp>
        <p:nvSpPr>
          <p:cNvPr id="706" name="Google Shape;706;p48"/>
          <p:cNvSpPr txBox="1"/>
          <p:nvPr>
            <p:ph idx="2" type="body"/>
          </p:nvPr>
        </p:nvSpPr>
        <p:spPr>
          <a:xfrm>
            <a:off x="928801" y="3386142"/>
            <a:ext cx="3066934" cy="2773258"/>
          </a:xfrm>
          <a:prstGeom prst="rect">
            <a:avLst/>
          </a:prstGeom>
          <a:noFill/>
          <a:ln>
            <a:noFill/>
          </a:ln>
        </p:spPr>
        <p:txBody>
          <a:bodyPr anchorCtr="0" anchor="t" bIns="45700" lIns="45700" spcFirstLastPara="1" rIns="45700" wrap="square" tIns="45700">
            <a:normAutofit/>
          </a:bodyPr>
          <a:lstStyle/>
          <a:p>
            <a:pPr indent="0" lvl="0" marL="0" rtl="0" algn="r">
              <a:lnSpc>
                <a:spcPct val="100000"/>
              </a:lnSpc>
              <a:spcBef>
                <a:spcPts val="0"/>
              </a:spcBef>
              <a:spcAft>
                <a:spcPts val="0"/>
              </a:spcAft>
              <a:buClr>
                <a:schemeClr val="dk2"/>
              </a:buClr>
              <a:buSzPts val="1600"/>
              <a:buFont typeface="Arial"/>
              <a:buNone/>
            </a:pPr>
            <a:r>
              <a:rPr lang="en-US"/>
              <a:t>Instructional Technologist</a:t>
            </a:r>
            <a:endParaRPr/>
          </a:p>
        </p:txBody>
      </p:sp>
      <p:sp>
        <p:nvSpPr>
          <p:cNvPr id="707" name="Google Shape;707;p48"/>
          <p:cNvSpPr txBox="1"/>
          <p:nvPr>
            <p:ph idx="3" type="body"/>
          </p:nvPr>
        </p:nvSpPr>
        <p:spPr>
          <a:xfrm>
            <a:off x="8196267" y="2272009"/>
            <a:ext cx="3271664" cy="823912"/>
          </a:xfrm>
          <a:prstGeom prst="rect">
            <a:avLst/>
          </a:prstGeom>
          <a:noFill/>
          <a:ln>
            <a:noFill/>
          </a:ln>
        </p:spPr>
        <p:txBody>
          <a:bodyPr anchorCtr="0" anchor="b" bIns="45700" lIns="45700" spcFirstLastPara="1" rIns="45700" wrap="square" tIns="45700">
            <a:normAutofit/>
          </a:bodyPr>
          <a:lstStyle/>
          <a:p>
            <a:pPr indent="0" lvl="0" marL="0" rtl="0" algn="l">
              <a:lnSpc>
                <a:spcPct val="90000"/>
              </a:lnSpc>
              <a:spcBef>
                <a:spcPts val="0"/>
              </a:spcBef>
              <a:spcAft>
                <a:spcPts val="0"/>
              </a:spcAft>
              <a:buSzPts val="2500"/>
              <a:buNone/>
            </a:pPr>
            <a:r>
              <a:rPr lang="en-US"/>
              <a:t>Michelle Vonie</a:t>
            </a:r>
            <a:endParaRPr/>
          </a:p>
        </p:txBody>
      </p:sp>
      <p:sp>
        <p:nvSpPr>
          <p:cNvPr id="708" name="Google Shape;708;p48"/>
          <p:cNvSpPr txBox="1"/>
          <p:nvPr>
            <p:ph idx="4" type="body"/>
          </p:nvPr>
        </p:nvSpPr>
        <p:spPr>
          <a:xfrm>
            <a:off x="8196267" y="3386142"/>
            <a:ext cx="3271665" cy="2773258"/>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chemeClr val="dk2"/>
              </a:buClr>
              <a:buSzPts val="1600"/>
              <a:buFont typeface="Arial"/>
              <a:buNone/>
            </a:pPr>
            <a:r>
              <a:rPr lang="en-US"/>
              <a:t>Instructional Designer</a:t>
            </a:r>
            <a:endParaRPr/>
          </a:p>
          <a:p>
            <a:pPr indent="0" lvl="0" marL="0" rtl="0" algn="l">
              <a:lnSpc>
                <a:spcPct val="100000"/>
              </a:lnSpc>
              <a:spcBef>
                <a:spcPts val="800"/>
              </a:spcBef>
              <a:spcAft>
                <a:spcPts val="0"/>
              </a:spcAft>
              <a:buClr>
                <a:schemeClr val="dk2"/>
              </a:buClr>
              <a:buSzPts val="1600"/>
              <a:buFont typeface="Arial"/>
              <a:buNone/>
            </a:pPr>
            <a:r>
              <a:rPr lang="en-US"/>
              <a:t>QM Coordinator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49"/>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222F28"/>
              </a:buClr>
              <a:buSzPts val="5000"/>
              <a:buFont typeface="Twentieth Century"/>
              <a:buNone/>
            </a:pPr>
            <a:r>
              <a:rPr lang="en-US"/>
              <a:t>BACKGROUND &amp; CONTEXT</a:t>
            </a:r>
            <a:endParaRPr/>
          </a:p>
        </p:txBody>
      </p:sp>
      <p:sp>
        <p:nvSpPr>
          <p:cNvPr id="715" name="Google Shape;715;p49"/>
          <p:cNvSpPr txBox="1"/>
          <p:nvPr>
            <p:ph idx="1" type="body"/>
          </p:nvPr>
        </p:nvSpPr>
        <p:spPr>
          <a:xfrm>
            <a:off x="929641" y="1784483"/>
            <a:ext cx="9971158" cy="4418606"/>
          </a:xfrm>
          <a:prstGeom prst="rect">
            <a:avLst/>
          </a:prstGeom>
          <a:noFill/>
          <a:ln>
            <a:noFill/>
          </a:ln>
        </p:spPr>
        <p:txBody>
          <a:bodyPr anchorCtr="0" anchor="t" bIns="45700" lIns="45700" spcFirstLastPara="1" rIns="45700" wrap="square" tIns="45700">
            <a:normAutofit fontScale="92500" lnSpcReduction="10000"/>
          </a:bodyPr>
          <a:lstStyle/>
          <a:p>
            <a:pPr indent="-342900" lvl="0" marL="342900" marR="0" rtl="0" algn="l">
              <a:lnSpc>
                <a:spcPct val="120000"/>
              </a:lnSpc>
              <a:spcBef>
                <a:spcPts val="0"/>
              </a:spcBef>
              <a:spcAft>
                <a:spcPts val="0"/>
              </a:spcAft>
              <a:buClr>
                <a:schemeClr val="dk2"/>
              </a:buClr>
              <a:buSzPct val="100000"/>
              <a:buFont typeface="Arial"/>
              <a:buChar char="•"/>
            </a:pPr>
            <a:r>
              <a:rPr lang="en-US"/>
              <a:t>Student Advisory Board for Instructional Technology</a:t>
            </a:r>
            <a:endParaRPr/>
          </a:p>
          <a:p>
            <a:pPr indent="-317500" lvl="1" marL="685800" marR="0" rtl="0" algn="l">
              <a:lnSpc>
                <a:spcPct val="120000"/>
              </a:lnSpc>
              <a:spcBef>
                <a:spcPts val="0"/>
              </a:spcBef>
              <a:spcAft>
                <a:spcPts val="0"/>
              </a:spcAft>
              <a:buClr>
                <a:schemeClr val="dk2"/>
              </a:buClr>
              <a:buSzPct val="100000"/>
              <a:buFont typeface="Arial"/>
              <a:buChar char="•"/>
            </a:pPr>
            <a:r>
              <a:rPr i="0" lang="en-US" sz="2200">
                <a:solidFill>
                  <a:srgbClr val="222F28"/>
                </a:solidFill>
              </a:rPr>
              <a:t>Board Composition</a:t>
            </a:r>
            <a:endParaRPr/>
          </a:p>
          <a:p>
            <a:pPr indent="-317500" lvl="2" marL="1143000" rtl="0" algn="l">
              <a:lnSpc>
                <a:spcPct val="120000"/>
              </a:lnSpc>
              <a:spcBef>
                <a:spcPts val="0"/>
              </a:spcBef>
              <a:spcAft>
                <a:spcPts val="0"/>
              </a:spcAft>
              <a:buClr>
                <a:schemeClr val="dk2"/>
              </a:buClr>
              <a:buSzPct val="100000"/>
              <a:buFont typeface="Arial"/>
              <a:buChar char="•"/>
            </a:pPr>
            <a:r>
              <a:rPr i="0" lang="en-US" sz="2200">
                <a:solidFill>
                  <a:srgbClr val="222F28"/>
                </a:solidFill>
              </a:rPr>
              <a:t>8 student representatives</a:t>
            </a:r>
            <a:endParaRPr/>
          </a:p>
          <a:p>
            <a:pPr indent="-317500" lvl="2" marL="1143000" rtl="0" algn="l">
              <a:lnSpc>
                <a:spcPct val="120000"/>
              </a:lnSpc>
              <a:spcBef>
                <a:spcPts val="0"/>
              </a:spcBef>
              <a:spcAft>
                <a:spcPts val="0"/>
              </a:spcAft>
              <a:buClr>
                <a:schemeClr val="dk2"/>
              </a:buClr>
              <a:buSzPct val="100000"/>
              <a:buFont typeface="Arial"/>
              <a:buChar char="•"/>
            </a:pPr>
            <a:r>
              <a:rPr i="0" lang="en-US" sz="2200">
                <a:solidFill>
                  <a:srgbClr val="222F28"/>
                </a:solidFill>
              </a:rPr>
              <a:t>2 student government representatives</a:t>
            </a:r>
            <a:endParaRPr/>
          </a:p>
          <a:p>
            <a:pPr indent="-317500" lvl="2" marL="1143000" rtl="0" algn="l">
              <a:lnSpc>
                <a:spcPct val="120000"/>
              </a:lnSpc>
              <a:spcBef>
                <a:spcPts val="0"/>
              </a:spcBef>
              <a:spcAft>
                <a:spcPts val="0"/>
              </a:spcAft>
              <a:buClr>
                <a:schemeClr val="dk2"/>
              </a:buClr>
              <a:buSzPct val="100000"/>
              <a:buFont typeface="Arial"/>
              <a:buChar char="•"/>
            </a:pPr>
            <a:r>
              <a:rPr i="0" lang="en-US" sz="2200">
                <a:solidFill>
                  <a:srgbClr val="222F28"/>
                </a:solidFill>
              </a:rPr>
              <a:t>4 administrative advisors</a:t>
            </a:r>
            <a:endParaRPr/>
          </a:p>
          <a:p>
            <a:pPr indent="-317500" lvl="1" marL="685800" marR="0" rtl="0" algn="l">
              <a:lnSpc>
                <a:spcPct val="120000"/>
              </a:lnSpc>
              <a:spcBef>
                <a:spcPts val="0"/>
              </a:spcBef>
              <a:spcAft>
                <a:spcPts val="0"/>
              </a:spcAft>
              <a:buClr>
                <a:schemeClr val="dk2"/>
              </a:buClr>
              <a:buSzPct val="100000"/>
              <a:buFont typeface="Arial"/>
              <a:buChar char="•"/>
            </a:pPr>
            <a:r>
              <a:rPr i="0" lang="en-US" sz="2200">
                <a:solidFill>
                  <a:srgbClr val="222F28"/>
                </a:solidFill>
              </a:rPr>
              <a:t>Hours of Work Requested: Each member is expected to commit 8 hours per academic year.</a:t>
            </a:r>
            <a:endParaRPr/>
          </a:p>
          <a:p>
            <a:pPr indent="-317500" lvl="2" marL="1143000" rtl="0" algn="l">
              <a:lnSpc>
                <a:spcPct val="120000"/>
              </a:lnSpc>
              <a:spcBef>
                <a:spcPts val="0"/>
              </a:spcBef>
              <a:spcAft>
                <a:spcPts val="0"/>
              </a:spcAft>
              <a:buClr>
                <a:schemeClr val="dk2"/>
              </a:buClr>
              <a:buSzPct val="100000"/>
              <a:buFont typeface="Arial"/>
              <a:buChar char="•"/>
            </a:pPr>
            <a:r>
              <a:rPr i="0" lang="en-US" sz="2000">
                <a:solidFill>
                  <a:srgbClr val="222F28"/>
                </a:solidFill>
              </a:rPr>
              <a:t>(4 hours) Consists of 1-hour meetings, twice in the spring and twice in the fall.</a:t>
            </a:r>
            <a:endParaRPr/>
          </a:p>
          <a:p>
            <a:pPr indent="-317500" lvl="2" marL="1143000" rtl="0" algn="l">
              <a:lnSpc>
                <a:spcPct val="120000"/>
              </a:lnSpc>
              <a:spcBef>
                <a:spcPts val="0"/>
              </a:spcBef>
              <a:spcAft>
                <a:spcPts val="0"/>
              </a:spcAft>
              <a:buClr>
                <a:schemeClr val="dk2"/>
              </a:buClr>
              <a:buSzPct val="100000"/>
              <a:buFont typeface="Arial"/>
              <a:buChar char="•"/>
            </a:pPr>
            <a:r>
              <a:rPr i="0" lang="en-US" sz="2000">
                <a:solidFill>
                  <a:srgbClr val="222F28"/>
                </a:solidFill>
              </a:rPr>
              <a:t>(4 hours) Outside of meetings: review technologies and faculty presentations.</a:t>
            </a:r>
            <a:endParaRPr/>
          </a:p>
          <a:p>
            <a:pPr indent="-317500" lvl="1" marL="685800" marR="0" rtl="0" algn="l">
              <a:lnSpc>
                <a:spcPct val="120000"/>
              </a:lnSpc>
              <a:spcBef>
                <a:spcPts val="0"/>
              </a:spcBef>
              <a:spcAft>
                <a:spcPts val="0"/>
              </a:spcAft>
              <a:buClr>
                <a:schemeClr val="dk2"/>
              </a:buClr>
              <a:buSzPct val="100000"/>
              <a:buFont typeface="Arial"/>
              <a:buChar char="•"/>
            </a:pPr>
            <a:r>
              <a:rPr i="0" lang="en-US" sz="2200">
                <a:solidFill>
                  <a:srgbClr val="222F28"/>
                </a:solidFill>
              </a:rPr>
              <a:t>Compensated at $31.25/hour ($250/AY)</a:t>
            </a:r>
            <a:endParaRPr/>
          </a:p>
          <a:p>
            <a:pPr indent="0" lvl="1" marL="368300" marR="0" rtl="0" algn="l">
              <a:lnSpc>
                <a:spcPct val="120000"/>
              </a:lnSpc>
              <a:spcBef>
                <a:spcPts val="0"/>
              </a:spcBef>
              <a:spcAft>
                <a:spcPts val="0"/>
              </a:spcAft>
              <a:buClr>
                <a:schemeClr val="dk2"/>
              </a:buClr>
              <a:buSzPct val="100000"/>
              <a:buNone/>
            </a:pPr>
            <a:r>
              <a:t/>
            </a:r>
            <a:endParaRPr i="0" sz="2200">
              <a:solidFill>
                <a:srgbClr val="222F28"/>
              </a:solidFill>
            </a:endParaRPr>
          </a:p>
          <a:p>
            <a:pPr indent="-342900" lvl="0" marL="342900" marR="0" rtl="0" algn="l">
              <a:lnSpc>
                <a:spcPct val="120000"/>
              </a:lnSpc>
              <a:spcBef>
                <a:spcPts val="0"/>
              </a:spcBef>
              <a:spcAft>
                <a:spcPts val="0"/>
              </a:spcAft>
              <a:buClr>
                <a:schemeClr val="dk2"/>
              </a:buClr>
              <a:buSzPct val="100000"/>
              <a:buFont typeface="Arial"/>
              <a:buChar char="•"/>
            </a:pPr>
            <a:r>
              <a:rPr lang="en-US"/>
              <a:t>Quality Matters</a:t>
            </a:r>
            <a:endParaRPr/>
          </a:p>
          <a:p>
            <a:pPr indent="-317500" lvl="1" marL="685800" marR="0" rtl="0" algn="l">
              <a:lnSpc>
                <a:spcPct val="120000"/>
              </a:lnSpc>
              <a:spcBef>
                <a:spcPts val="0"/>
              </a:spcBef>
              <a:spcAft>
                <a:spcPts val="0"/>
              </a:spcAft>
              <a:buClr>
                <a:schemeClr val="dk2"/>
              </a:buClr>
              <a:buSzPct val="100000"/>
              <a:buFont typeface="Arial"/>
              <a:buChar char="•"/>
            </a:pPr>
            <a:r>
              <a:rPr i="0" lang="en-US" sz="2200">
                <a:solidFill>
                  <a:srgbClr val="222F28"/>
                </a:solidFill>
              </a:rPr>
              <a:t>Internal Peer Reviews</a:t>
            </a:r>
            <a:endParaRPr/>
          </a:p>
          <a:p>
            <a:pPr indent="-317500" lvl="1" marL="685800" marR="0" rtl="0" algn="l">
              <a:lnSpc>
                <a:spcPct val="120000"/>
              </a:lnSpc>
              <a:spcBef>
                <a:spcPts val="0"/>
              </a:spcBef>
              <a:spcAft>
                <a:spcPts val="0"/>
              </a:spcAft>
              <a:buClr>
                <a:schemeClr val="dk2"/>
              </a:buClr>
              <a:buSzPct val="100000"/>
              <a:buFont typeface="Arial"/>
              <a:buChar char="•"/>
            </a:pPr>
            <a:r>
              <a:rPr i="0" lang="en-US" sz="2200">
                <a:solidFill>
                  <a:srgbClr val="222F28"/>
                </a:solidFill>
              </a:rPr>
              <a:t>In-house QM Professional Development</a:t>
            </a:r>
            <a:endParaRPr i="0" sz="2200">
              <a:solidFill>
                <a:srgbClr val="222F28"/>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0" name="Shape 720"/>
        <p:cNvGrpSpPr/>
        <p:nvPr/>
      </p:nvGrpSpPr>
      <p:grpSpPr>
        <a:xfrm>
          <a:off x="0" y="0"/>
          <a:ext cx="0" cy="0"/>
          <a:chOff x="0" y="0"/>
          <a:chExt cx="0" cy="0"/>
        </a:xfrm>
      </p:grpSpPr>
      <p:sp>
        <p:nvSpPr>
          <p:cNvPr id="721" name="Google Shape;721;p50"/>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222F28"/>
              </a:buClr>
              <a:buSzPts val="5000"/>
              <a:buFont typeface="Twentieth Century"/>
              <a:buNone/>
            </a:pPr>
            <a:r>
              <a:rPr lang="en-US"/>
              <a:t>SABIT GOALS</a:t>
            </a:r>
            <a:endParaRPr/>
          </a:p>
        </p:txBody>
      </p:sp>
      <p:sp>
        <p:nvSpPr>
          <p:cNvPr id="722" name="Google Shape;722;p50"/>
          <p:cNvSpPr txBox="1"/>
          <p:nvPr>
            <p:ph idx="1" type="body"/>
          </p:nvPr>
        </p:nvSpPr>
        <p:spPr>
          <a:xfrm>
            <a:off x="929641" y="1784483"/>
            <a:ext cx="9971158" cy="4418606"/>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Clr>
                <a:schemeClr val="dk2"/>
              </a:buClr>
              <a:buSzPts val="2200"/>
              <a:buNone/>
            </a:pPr>
            <a:r>
              <a:rPr lang="en-US"/>
              <a:t>Fiscal Responsibility</a:t>
            </a:r>
            <a:endParaRPr/>
          </a:p>
          <a:p>
            <a:pPr indent="-342900" lvl="0" marL="342900" rtl="0" algn="l">
              <a:lnSpc>
                <a:spcPct val="120000"/>
              </a:lnSpc>
              <a:spcBef>
                <a:spcPts val="0"/>
              </a:spcBef>
              <a:spcAft>
                <a:spcPts val="0"/>
              </a:spcAft>
              <a:buClr>
                <a:schemeClr val="dk2"/>
              </a:buClr>
              <a:buSzPts val="2200"/>
              <a:buFont typeface="Arial"/>
              <a:buChar char="•"/>
            </a:pPr>
            <a:r>
              <a:rPr lang="en-US"/>
              <a:t>Allocate iCourse Fee Efficiently</a:t>
            </a:r>
            <a:endParaRPr/>
          </a:p>
          <a:p>
            <a:pPr indent="-342900" lvl="0" marL="342900" rtl="0" algn="l">
              <a:lnSpc>
                <a:spcPct val="120000"/>
              </a:lnSpc>
              <a:spcBef>
                <a:spcPts val="0"/>
              </a:spcBef>
              <a:spcAft>
                <a:spcPts val="0"/>
              </a:spcAft>
              <a:buClr>
                <a:schemeClr val="dk2"/>
              </a:buClr>
              <a:buSzPts val="2200"/>
              <a:buFont typeface="Arial"/>
              <a:buChar char="•"/>
            </a:pPr>
            <a:r>
              <a:rPr lang="en-US"/>
              <a:t>Monitor Fee Usage</a:t>
            </a:r>
            <a:endParaRPr/>
          </a:p>
          <a:p>
            <a:pPr indent="0" lvl="0" marL="0" rtl="0" algn="l">
              <a:lnSpc>
                <a:spcPct val="120000"/>
              </a:lnSpc>
              <a:spcBef>
                <a:spcPts val="0"/>
              </a:spcBef>
              <a:spcAft>
                <a:spcPts val="0"/>
              </a:spcAft>
              <a:buClr>
                <a:schemeClr val="dk2"/>
              </a:buClr>
              <a:buSzPts val="2200"/>
              <a:buNone/>
            </a:pPr>
            <a:r>
              <a:rPr lang="en-US"/>
              <a:t>Educational Quality</a:t>
            </a:r>
            <a:endParaRPr/>
          </a:p>
          <a:p>
            <a:pPr indent="-342900" lvl="0" marL="342900" rtl="0" algn="l">
              <a:lnSpc>
                <a:spcPct val="120000"/>
              </a:lnSpc>
              <a:spcBef>
                <a:spcPts val="0"/>
              </a:spcBef>
              <a:spcAft>
                <a:spcPts val="0"/>
              </a:spcAft>
              <a:buClr>
                <a:schemeClr val="dk2"/>
              </a:buClr>
              <a:buSzPts val="2200"/>
              <a:buFont typeface="Arial"/>
              <a:buChar char="•"/>
            </a:pPr>
            <a:r>
              <a:rPr lang="en-US"/>
              <a:t>Quality Assurance in Online Learning</a:t>
            </a:r>
            <a:endParaRPr/>
          </a:p>
          <a:p>
            <a:pPr indent="-342900" lvl="0" marL="342900" rtl="0" algn="l">
              <a:lnSpc>
                <a:spcPct val="120000"/>
              </a:lnSpc>
              <a:spcBef>
                <a:spcPts val="0"/>
              </a:spcBef>
              <a:spcAft>
                <a:spcPts val="0"/>
              </a:spcAft>
              <a:buClr>
                <a:schemeClr val="dk2"/>
              </a:buClr>
              <a:buSzPts val="2200"/>
              <a:buFont typeface="Arial"/>
              <a:buChar char="•"/>
            </a:pPr>
            <a:r>
              <a:rPr lang="en-US"/>
              <a:t>Tech Support and Learning Tools</a:t>
            </a:r>
            <a:endParaRPr/>
          </a:p>
          <a:p>
            <a:pPr indent="-342900" lvl="0" marL="342900" rtl="0" algn="l">
              <a:lnSpc>
                <a:spcPct val="120000"/>
              </a:lnSpc>
              <a:spcBef>
                <a:spcPts val="0"/>
              </a:spcBef>
              <a:spcAft>
                <a:spcPts val="0"/>
              </a:spcAft>
              <a:buClr>
                <a:schemeClr val="dk2"/>
              </a:buClr>
              <a:buSzPts val="2200"/>
              <a:buFont typeface="Arial"/>
              <a:buChar char="•"/>
            </a:pPr>
            <a:r>
              <a:rPr lang="en-US"/>
              <a:t>Eliminate Proctoring Fees</a:t>
            </a:r>
            <a:endParaRPr/>
          </a:p>
          <a:p>
            <a:pPr indent="0" lvl="0" marL="0" rtl="0" algn="l">
              <a:lnSpc>
                <a:spcPct val="120000"/>
              </a:lnSpc>
              <a:spcBef>
                <a:spcPts val="0"/>
              </a:spcBef>
              <a:spcAft>
                <a:spcPts val="0"/>
              </a:spcAft>
              <a:buClr>
                <a:schemeClr val="dk2"/>
              </a:buClr>
              <a:buSzPts val="2200"/>
              <a:buNone/>
            </a:pPr>
            <a:r>
              <a:rPr lang="en-US"/>
              <a:t>Professional Development</a:t>
            </a:r>
            <a:endParaRPr/>
          </a:p>
          <a:p>
            <a:pPr indent="-342900" lvl="0" marL="342900" rtl="0" algn="l">
              <a:lnSpc>
                <a:spcPct val="120000"/>
              </a:lnSpc>
              <a:spcBef>
                <a:spcPts val="0"/>
              </a:spcBef>
              <a:spcAft>
                <a:spcPts val="0"/>
              </a:spcAft>
              <a:buClr>
                <a:schemeClr val="dk2"/>
              </a:buClr>
              <a:buSzPts val="2200"/>
              <a:buFont typeface="Arial"/>
              <a:buChar char="•"/>
            </a:pPr>
            <a:r>
              <a:rPr lang="en-US"/>
              <a:t>Continuous Learning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7" name="Shape 727"/>
        <p:cNvGrpSpPr/>
        <p:nvPr/>
      </p:nvGrpSpPr>
      <p:grpSpPr>
        <a:xfrm>
          <a:off x="0" y="0"/>
          <a:ext cx="0" cy="0"/>
          <a:chOff x="0" y="0"/>
          <a:chExt cx="0" cy="0"/>
        </a:xfrm>
      </p:grpSpPr>
      <p:sp>
        <p:nvSpPr>
          <p:cNvPr id="728" name="Google Shape;728;p51"/>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222F28"/>
              </a:buClr>
              <a:buSzPts val="5000"/>
              <a:buFont typeface="Twentieth Century"/>
              <a:buNone/>
            </a:pPr>
            <a:r>
              <a:rPr lang="en-US"/>
              <a:t>ESTABLISHING A CONNECTION</a:t>
            </a:r>
            <a:endParaRPr/>
          </a:p>
        </p:txBody>
      </p:sp>
      <p:sp>
        <p:nvSpPr>
          <p:cNvPr id="729" name="Google Shape;729;p51"/>
          <p:cNvSpPr txBox="1"/>
          <p:nvPr>
            <p:ph idx="1" type="body"/>
          </p:nvPr>
        </p:nvSpPr>
        <p:spPr>
          <a:xfrm>
            <a:off x="929641" y="1784483"/>
            <a:ext cx="9971158" cy="4418606"/>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Clr>
                <a:schemeClr val="dk2"/>
              </a:buClr>
              <a:buSzPts val="2200"/>
              <a:buNone/>
            </a:pPr>
            <a:r>
              <a:rPr lang="en-US"/>
              <a:t>Quality Matters had previously been situated to aid teachers and course developers. Now, we amplified student voices through direct connection between the Student Advisory Board and the Quality Matters standards.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52"/>
          <p:cNvSpPr txBox="1"/>
          <p:nvPr>
            <p:ph type="title"/>
          </p:nvPr>
        </p:nvSpPr>
        <p:spPr>
          <a:xfrm>
            <a:off x="928800" y="72419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lt2"/>
              </a:buClr>
              <a:buSzPts val="5000"/>
              <a:buFont typeface="Twentieth Century"/>
              <a:buNone/>
            </a:pPr>
            <a:r>
              <a:rPr lang="en-US"/>
              <a:t>OUR PROCESS IN FOUR STEPS</a:t>
            </a:r>
            <a:endParaRPr/>
          </a:p>
        </p:txBody>
      </p:sp>
      <p:sp>
        <p:nvSpPr>
          <p:cNvPr id="736" name="Google Shape;736;p52"/>
          <p:cNvSpPr txBox="1"/>
          <p:nvPr>
            <p:ph idx="1" type="body"/>
          </p:nvPr>
        </p:nvSpPr>
        <p:spPr>
          <a:xfrm>
            <a:off x="928800" y="3945835"/>
            <a:ext cx="5157787" cy="1455554"/>
          </a:xfrm>
          <a:prstGeom prst="rect">
            <a:avLst/>
          </a:prstGeom>
          <a:noFill/>
          <a:ln>
            <a:noFill/>
          </a:ln>
        </p:spPr>
        <p:txBody>
          <a:bodyPr anchorCtr="0" anchor="t" bIns="45700" lIns="45700" spcFirstLastPara="1" rIns="45700" wrap="square" tIns="45700">
            <a:normAutofit fontScale="85000" lnSpcReduction="10000"/>
          </a:bodyPr>
          <a:lstStyle/>
          <a:p>
            <a:pPr indent="0" lvl="0" marL="0" rtl="0" algn="l">
              <a:lnSpc>
                <a:spcPct val="100000"/>
              </a:lnSpc>
              <a:spcBef>
                <a:spcPts val="0"/>
              </a:spcBef>
              <a:spcAft>
                <a:spcPts val="0"/>
              </a:spcAft>
              <a:buSzPct val="100000"/>
              <a:buNone/>
            </a:pPr>
            <a:r>
              <a:rPr lang="en-US" sz="2400">
                <a:solidFill>
                  <a:srgbClr val="33473C"/>
                </a:solidFill>
              </a:rPr>
              <a:t>Requests for Feedback:</a:t>
            </a:r>
            <a:endParaRPr/>
          </a:p>
          <a:p>
            <a:pPr indent="0" lvl="0" marL="0" rtl="0" algn="l">
              <a:lnSpc>
                <a:spcPct val="100000"/>
              </a:lnSpc>
              <a:spcBef>
                <a:spcPts val="800"/>
              </a:spcBef>
              <a:spcAft>
                <a:spcPts val="0"/>
              </a:spcAft>
              <a:buSzPct val="100000"/>
              <a:buNone/>
            </a:pPr>
            <a:r>
              <a:rPr lang="en-US" sz="2000">
                <a:solidFill>
                  <a:srgbClr val="33473C"/>
                </a:solidFill>
              </a:rPr>
              <a:t>We designed questionnaires with Likert scales and open-answer feedback. These questionnaires were designed to have students evaluate the tool based on QM standards, such as the tool's level of accessibility.</a:t>
            </a:r>
            <a:endParaRPr/>
          </a:p>
        </p:txBody>
      </p:sp>
      <p:sp>
        <p:nvSpPr>
          <p:cNvPr id="737" name="Google Shape;737;p52"/>
          <p:cNvSpPr txBox="1"/>
          <p:nvPr>
            <p:ph idx="3" type="body"/>
          </p:nvPr>
        </p:nvSpPr>
        <p:spPr>
          <a:xfrm>
            <a:off x="928799" y="2202097"/>
            <a:ext cx="5157787" cy="1455554"/>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100000"/>
              </a:lnSpc>
              <a:spcBef>
                <a:spcPts val="0"/>
              </a:spcBef>
              <a:spcAft>
                <a:spcPts val="0"/>
              </a:spcAft>
              <a:buSzPts val="2200"/>
              <a:buNone/>
            </a:pPr>
            <a:r>
              <a:rPr lang="en-US" sz="2200">
                <a:solidFill>
                  <a:srgbClr val="33473C"/>
                </a:solidFill>
              </a:rPr>
              <a:t>Introduce Tool to the SABIT:</a:t>
            </a:r>
            <a:endParaRPr/>
          </a:p>
          <a:p>
            <a:pPr indent="0" lvl="0" marL="0" rtl="0" algn="l">
              <a:lnSpc>
                <a:spcPct val="100000"/>
              </a:lnSpc>
              <a:spcBef>
                <a:spcPts val="800"/>
              </a:spcBef>
              <a:spcAft>
                <a:spcPts val="0"/>
              </a:spcAft>
              <a:buSzPts val="1600"/>
              <a:buNone/>
            </a:pPr>
            <a:r>
              <a:rPr lang="en-US">
                <a:solidFill>
                  <a:srgbClr val="33473C"/>
                </a:solidFill>
              </a:rPr>
              <a:t>In the Spring meetings, we introduced educational technologies to pilot within UArizona. Over the course of the semester, students would explore these tools and watch faculty videos on how the tool was implemented in courses.</a:t>
            </a:r>
            <a:endParaRPr/>
          </a:p>
        </p:txBody>
      </p:sp>
      <p:sp>
        <p:nvSpPr>
          <p:cNvPr id="738" name="Google Shape;738;p52"/>
          <p:cNvSpPr txBox="1"/>
          <p:nvPr>
            <p:ph idx="4" type="body"/>
          </p:nvPr>
        </p:nvSpPr>
        <p:spPr>
          <a:xfrm>
            <a:off x="6362546" y="2202097"/>
            <a:ext cx="5157787" cy="1455554"/>
          </a:xfrm>
          <a:prstGeom prst="rect">
            <a:avLst/>
          </a:prstGeom>
          <a:noFill/>
          <a:ln>
            <a:noFill/>
          </a:ln>
        </p:spPr>
        <p:txBody>
          <a:bodyPr anchorCtr="0" anchor="t" bIns="45700" lIns="45700" spcFirstLastPara="1" rIns="45700" wrap="square" tIns="45700">
            <a:normAutofit fontScale="77500" lnSpcReduction="20000"/>
          </a:bodyPr>
          <a:lstStyle/>
          <a:p>
            <a:pPr indent="0" lvl="0" marL="0" rtl="0" algn="l">
              <a:lnSpc>
                <a:spcPct val="100000"/>
              </a:lnSpc>
              <a:spcBef>
                <a:spcPts val="0"/>
              </a:spcBef>
              <a:spcAft>
                <a:spcPts val="0"/>
              </a:spcAft>
              <a:buSzPct val="100000"/>
              <a:buNone/>
            </a:pPr>
            <a:r>
              <a:rPr lang="en-US" sz="3200">
                <a:solidFill>
                  <a:srgbClr val="33473C"/>
                </a:solidFill>
              </a:rPr>
              <a:t>Analyze the Data:</a:t>
            </a:r>
            <a:endParaRPr/>
          </a:p>
          <a:p>
            <a:pPr indent="0" lvl="0" marL="0" rtl="0" algn="l">
              <a:lnSpc>
                <a:spcPct val="100000"/>
              </a:lnSpc>
              <a:spcBef>
                <a:spcPts val="800"/>
              </a:spcBef>
              <a:spcAft>
                <a:spcPts val="0"/>
              </a:spcAft>
              <a:buSzPct val="100000"/>
              <a:buNone/>
            </a:pPr>
            <a:r>
              <a:rPr lang="en-US" sz="2200">
                <a:solidFill>
                  <a:srgbClr val="33473C"/>
                </a:solidFill>
              </a:rPr>
              <a:t>To utilize the student feedback, we first performed some basic quantitative analysis on the closed questions. Then, we separated the open-ended questions and open-coded for themes.</a:t>
            </a:r>
            <a:endParaRPr/>
          </a:p>
          <a:p>
            <a:pPr indent="0" lvl="0" marL="0" rtl="0" algn="l">
              <a:lnSpc>
                <a:spcPct val="100000"/>
              </a:lnSpc>
              <a:spcBef>
                <a:spcPts val="800"/>
              </a:spcBef>
              <a:spcAft>
                <a:spcPts val="0"/>
              </a:spcAft>
              <a:buSzPct val="100000"/>
              <a:buNone/>
            </a:pPr>
            <a:r>
              <a:t/>
            </a:r>
            <a:endParaRPr sz="2200">
              <a:solidFill>
                <a:srgbClr val="33473C"/>
              </a:solidFill>
            </a:endParaRPr>
          </a:p>
        </p:txBody>
      </p:sp>
      <p:sp>
        <p:nvSpPr>
          <p:cNvPr id="739" name="Google Shape;739;p52"/>
          <p:cNvSpPr txBox="1"/>
          <p:nvPr>
            <p:ph idx="5" type="body"/>
          </p:nvPr>
        </p:nvSpPr>
        <p:spPr>
          <a:xfrm>
            <a:off x="6363999" y="3945835"/>
            <a:ext cx="5157787" cy="1455554"/>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2000"/>
              <a:buNone/>
            </a:pPr>
            <a:r>
              <a:rPr lang="en-US" sz="2000">
                <a:solidFill>
                  <a:srgbClr val="33473C"/>
                </a:solidFill>
              </a:rPr>
              <a:t>Apply the Findings:</a:t>
            </a:r>
            <a:endParaRPr/>
          </a:p>
          <a:p>
            <a:pPr indent="0" lvl="0" marL="0" rtl="0" algn="l">
              <a:lnSpc>
                <a:spcPct val="100000"/>
              </a:lnSpc>
              <a:spcBef>
                <a:spcPts val="800"/>
              </a:spcBef>
              <a:spcAft>
                <a:spcPts val="0"/>
              </a:spcAft>
              <a:buSzPts val="1600"/>
              <a:buNone/>
            </a:pPr>
            <a:r>
              <a:rPr lang="en-US">
                <a:solidFill>
                  <a:srgbClr val="33473C"/>
                </a:solidFill>
              </a:rPr>
              <a:t>We used these themes to inform our recommendations of how instructors integrate technology into their course, build out a tech inventory, and inform instructor training.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3"/>
          <p:cNvSpPr/>
          <p:nvPr>
            <p:ph idx="2" type="pic"/>
          </p:nvPr>
        </p:nvSpPr>
        <p:spPr>
          <a:xfrm>
            <a:off x="0" y="0"/>
            <a:ext cx="12191999" cy="4251153"/>
          </a:xfrm>
          <a:prstGeom prst="rect">
            <a:avLst/>
          </a:prstGeom>
          <a:solidFill>
            <a:schemeClr val="lt1">
              <a:alpha val="49803"/>
            </a:schemeClr>
          </a:solidFill>
          <a:ln>
            <a:noFill/>
          </a:ln>
        </p:spPr>
      </p:sp>
      <p:sp>
        <p:nvSpPr>
          <p:cNvPr id="745" name="Google Shape;745;p53"/>
          <p:cNvSpPr txBox="1"/>
          <p:nvPr>
            <p:ph type="ctrTitle"/>
          </p:nvPr>
        </p:nvSpPr>
        <p:spPr>
          <a:xfrm>
            <a:off x="1694227" y="4435638"/>
            <a:ext cx="8807116" cy="1571359"/>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lt1"/>
              </a:buClr>
              <a:buSzPts val="4000"/>
              <a:buFont typeface="Twentieth Century"/>
              <a:buNone/>
            </a:pPr>
            <a:r>
              <a:rPr lang="en-US"/>
              <a:t>OUR MISTAKES, YOUR TIPS!</a:t>
            </a:r>
            <a:endParaRPr/>
          </a:p>
        </p:txBody>
      </p:sp>
      <p:sp>
        <p:nvSpPr>
          <p:cNvPr id="746" name="Google Shape;746;p53"/>
          <p:cNvSpPr txBox="1"/>
          <p:nvPr>
            <p:ph idx="1" type="body"/>
          </p:nvPr>
        </p:nvSpPr>
        <p:spPr>
          <a:xfrm>
            <a:off x="11083583" y="837333"/>
            <a:ext cx="610772" cy="32889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1200"/>
              <a:buNone/>
            </a:pPr>
            <a:r>
              <a:t/>
            </a:r>
            <a:endParaRPr/>
          </a:p>
        </p:txBody>
      </p:sp>
      <p:pic>
        <p:nvPicPr>
          <p:cNvPr descr="One glowing fluorescent bulb amonst unlit incandescent bulbs" id="747" name="Google Shape;747;p53"/>
          <p:cNvPicPr preferRelativeResize="0"/>
          <p:nvPr/>
        </p:nvPicPr>
        <p:blipFill rotWithShape="1">
          <a:blip r:embed="rId3">
            <a:alphaModFix/>
          </a:blip>
          <a:srcRect b="28319" l="0" r="0" t="25190"/>
          <a:stretch/>
        </p:blipFill>
        <p:spPr>
          <a:xfrm>
            <a:off x="27" y="13"/>
            <a:ext cx="12191973" cy="42511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54"/>
          <p:cNvSpPr txBox="1"/>
          <p:nvPr>
            <p:ph type="title"/>
          </p:nvPr>
        </p:nvSpPr>
        <p:spPr>
          <a:xfrm>
            <a:off x="929641" y="458919"/>
            <a:ext cx="9971159"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lt2"/>
              </a:buClr>
              <a:buSzPts val="5000"/>
              <a:buFont typeface="Twentieth Century"/>
              <a:buNone/>
            </a:pPr>
            <a:r>
              <a:rPr lang="en-US"/>
              <a:t>MIND THE GAP</a:t>
            </a:r>
            <a:endParaRPr/>
          </a:p>
        </p:txBody>
      </p:sp>
      <p:sp>
        <p:nvSpPr>
          <p:cNvPr id="753" name="Google Shape;753;p54"/>
          <p:cNvSpPr txBox="1"/>
          <p:nvPr>
            <p:ph idx="1" type="body"/>
          </p:nvPr>
        </p:nvSpPr>
        <p:spPr>
          <a:xfrm>
            <a:off x="929641" y="1784482"/>
            <a:ext cx="5984726" cy="3776925"/>
          </a:xfrm>
          <a:prstGeom prst="rect">
            <a:avLst/>
          </a:prstGeom>
          <a:noFill/>
          <a:ln>
            <a:noFill/>
          </a:ln>
        </p:spPr>
        <p:txBody>
          <a:bodyPr anchorCtr="0" anchor="t" bIns="45700" lIns="45700" spcFirstLastPara="1" rIns="45700" wrap="square" tIns="45700">
            <a:normAutofit/>
          </a:bodyPr>
          <a:lstStyle/>
          <a:p>
            <a:pPr indent="-228594" lvl="0" marL="228594" rtl="0" algn="l">
              <a:lnSpc>
                <a:spcPct val="100000"/>
              </a:lnSpc>
              <a:spcBef>
                <a:spcPts val="0"/>
              </a:spcBef>
              <a:spcAft>
                <a:spcPts val="0"/>
              </a:spcAft>
              <a:buSzPts val="1600"/>
              <a:buFont typeface="Arial"/>
              <a:buChar char="•"/>
            </a:pPr>
            <a:r>
              <a:rPr lang="en-US" sz="1600"/>
              <a:t>The Great Gap Expedition: At the outset, our journey through student feedback and course evaluations resembled an archeological dig, uncovering gaps far and wide.</a:t>
            </a:r>
            <a:endParaRPr/>
          </a:p>
          <a:p>
            <a:pPr indent="-228594" lvl="0" marL="228594" rtl="0" algn="l">
              <a:lnSpc>
                <a:spcPct val="100000"/>
              </a:lnSpc>
              <a:spcBef>
                <a:spcPts val="867"/>
              </a:spcBef>
              <a:spcAft>
                <a:spcPts val="0"/>
              </a:spcAft>
              <a:buSzPts val="1600"/>
              <a:buFont typeface="Arial"/>
              <a:buChar char="•"/>
            </a:pPr>
            <a:r>
              <a:rPr lang="en-US"/>
              <a:t>D</a:t>
            </a:r>
            <a:r>
              <a:rPr lang="en-US" sz="1600"/>
              <a:t>iscovery of gaps in student engagement and interaction within online platforms.I</a:t>
            </a:r>
            <a:endParaRPr sz="1600"/>
          </a:p>
          <a:p>
            <a:pPr indent="-228594" lvl="0" marL="228594" rtl="0" algn="l">
              <a:lnSpc>
                <a:spcPct val="100000"/>
              </a:lnSpc>
              <a:spcBef>
                <a:spcPts val="867"/>
              </a:spcBef>
              <a:spcAft>
                <a:spcPts val="0"/>
              </a:spcAft>
              <a:buSzPts val="1600"/>
              <a:buFont typeface="Arial"/>
              <a:buChar char="•"/>
            </a:pPr>
            <a:r>
              <a:rPr lang="en-US"/>
              <a:t>I</a:t>
            </a:r>
            <a:r>
              <a:rPr lang="en-US" sz="1600"/>
              <a:t>dentification of gaps in accessibility and inclusivity for diverse learners.</a:t>
            </a:r>
            <a:endParaRPr/>
          </a:p>
          <a:p>
            <a:pPr indent="-228594" lvl="0" marL="228594" rtl="0" algn="l">
              <a:lnSpc>
                <a:spcPct val="100000"/>
              </a:lnSpc>
              <a:spcBef>
                <a:spcPts val="867"/>
              </a:spcBef>
              <a:spcAft>
                <a:spcPts val="0"/>
              </a:spcAft>
              <a:buSzPts val="1600"/>
              <a:buFont typeface="Arial"/>
              <a:buChar char="•"/>
            </a:pPr>
            <a:r>
              <a:rPr lang="en-US" sz="1600"/>
              <a:t>Unearthing gaps in the alignment of course content with real-world applicability.</a:t>
            </a:r>
            <a:endParaRPr/>
          </a:p>
          <a:p>
            <a:pPr indent="-228594" lvl="0" marL="228594" rtl="0" algn="l">
              <a:lnSpc>
                <a:spcPct val="100000"/>
              </a:lnSpc>
              <a:spcBef>
                <a:spcPts val="867"/>
              </a:spcBef>
              <a:spcAft>
                <a:spcPts val="0"/>
              </a:spcAft>
              <a:buSzPts val="1600"/>
              <a:buFont typeface="Arial"/>
              <a:buChar char="•"/>
            </a:pPr>
            <a:r>
              <a:rPr lang="en-US" sz="1600"/>
              <a:t>Gap Overload: The realization hit us – we were standing at the edge of a vast landscape filled with gaps, big and small. It was clear that a map was needed to navigate through this terrain.</a:t>
            </a:r>
            <a:endParaRPr/>
          </a:p>
        </p:txBody>
      </p:sp>
      <p:pic>
        <p:nvPicPr>
          <p:cNvPr id="754" name="Google Shape;754;p54"/>
          <p:cNvPicPr preferRelativeResize="0"/>
          <p:nvPr/>
        </p:nvPicPr>
        <p:blipFill rotWithShape="1">
          <a:blip r:embed="rId3">
            <a:alphaModFix/>
          </a:blip>
          <a:srcRect b="0" l="0" r="0" t="0"/>
          <a:stretch/>
        </p:blipFill>
        <p:spPr>
          <a:xfrm>
            <a:off x="7628515" y="1946690"/>
            <a:ext cx="4021075" cy="29646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0"/>
          </a:blip>
          <a:stretch>
            <a:fillRect/>
          </a:stretch>
        </a:blipFill>
      </p:bgPr>
    </p:bg>
    <p:spTree>
      <p:nvGrpSpPr>
        <p:cNvPr id="758" name="Shape 758"/>
        <p:cNvGrpSpPr/>
        <p:nvPr/>
      </p:nvGrpSpPr>
      <p:grpSpPr>
        <a:xfrm>
          <a:off x="0" y="0"/>
          <a:ext cx="0" cy="0"/>
          <a:chOff x="0" y="0"/>
          <a:chExt cx="0" cy="0"/>
        </a:xfrm>
      </p:grpSpPr>
      <p:sp>
        <p:nvSpPr>
          <p:cNvPr id="759" name="Google Shape;759;p55"/>
          <p:cNvSpPr txBox="1"/>
          <p:nvPr>
            <p:ph type="title"/>
          </p:nvPr>
        </p:nvSpPr>
        <p:spPr>
          <a:xfrm>
            <a:off x="1527521" y="546844"/>
            <a:ext cx="8997738" cy="1325563"/>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dk2"/>
              </a:buClr>
              <a:buSzPts val="5000"/>
              <a:buFont typeface="Twentieth Century"/>
              <a:buNone/>
            </a:pPr>
            <a:r>
              <a:rPr lang="en-US">
                <a:solidFill>
                  <a:schemeClr val="dk2"/>
                </a:solidFill>
              </a:rPr>
              <a:t>THE ULTIMATE INTERSECTION</a:t>
            </a:r>
            <a:endParaRPr/>
          </a:p>
        </p:txBody>
      </p:sp>
      <p:pic>
        <p:nvPicPr>
          <p:cNvPr descr="Aerial view of farming land with country roads" id="760" name="Google Shape;760;p55"/>
          <p:cNvPicPr preferRelativeResize="0"/>
          <p:nvPr/>
        </p:nvPicPr>
        <p:blipFill rotWithShape="1">
          <a:blip r:embed="rId4">
            <a:alphaModFix/>
          </a:blip>
          <a:srcRect b="0" l="0" r="0" t="0"/>
          <a:stretch/>
        </p:blipFill>
        <p:spPr>
          <a:xfrm>
            <a:off x="1527521" y="1872407"/>
            <a:ext cx="6089313" cy="4058551"/>
          </a:xfrm>
          <a:prstGeom prst="rect">
            <a:avLst/>
          </a:prstGeom>
          <a:noFill/>
          <a:ln>
            <a:noFill/>
          </a:ln>
        </p:spPr>
      </p:pic>
      <p:sp>
        <p:nvSpPr>
          <p:cNvPr id="761" name="Google Shape;761;p55"/>
          <p:cNvSpPr txBox="1"/>
          <p:nvPr>
            <p:ph idx="1" type="body"/>
          </p:nvPr>
        </p:nvSpPr>
        <p:spPr>
          <a:xfrm>
            <a:off x="7752955" y="3123385"/>
            <a:ext cx="4146771" cy="1556594"/>
          </a:xfrm>
          <a:prstGeom prst="rect">
            <a:avLst/>
          </a:prstGeom>
          <a:noFill/>
          <a:ln>
            <a:noFill/>
          </a:ln>
        </p:spPr>
        <p:txBody>
          <a:bodyPr anchorCtr="0" anchor="t" bIns="45700" lIns="45700" spcFirstLastPara="1" rIns="45700" wrap="square" tIns="45700">
            <a:normAutofit/>
          </a:bodyPr>
          <a:lstStyle/>
          <a:p>
            <a:pPr indent="-380990" lvl="0" marL="380990" rtl="0" algn="l">
              <a:lnSpc>
                <a:spcPct val="120000"/>
              </a:lnSpc>
              <a:spcBef>
                <a:spcPts val="0"/>
              </a:spcBef>
              <a:spcAft>
                <a:spcPts val="0"/>
              </a:spcAft>
              <a:buClr>
                <a:schemeClr val="dk2"/>
              </a:buClr>
              <a:buSzPts val="2200"/>
              <a:buFont typeface="Arial"/>
              <a:buChar char="•"/>
            </a:pPr>
            <a:r>
              <a:rPr lang="en-US" sz="2200"/>
              <a:t>Student Voice and Perspectives</a:t>
            </a:r>
            <a:endParaRPr/>
          </a:p>
          <a:p>
            <a:pPr indent="-380990" lvl="0" marL="380990" rtl="0" algn="l">
              <a:lnSpc>
                <a:spcPct val="120000"/>
              </a:lnSpc>
              <a:spcBef>
                <a:spcPts val="200"/>
              </a:spcBef>
              <a:spcAft>
                <a:spcPts val="0"/>
              </a:spcAft>
              <a:buClr>
                <a:schemeClr val="dk2"/>
              </a:buClr>
              <a:buSzPts val="2200"/>
              <a:buFont typeface="Arial"/>
              <a:buChar char="•"/>
            </a:pPr>
            <a:r>
              <a:rPr lang="en-US" sz="2200"/>
              <a:t>Technology</a:t>
            </a:r>
            <a:endParaRPr/>
          </a:p>
          <a:p>
            <a:pPr indent="-380990" lvl="0" marL="380990" rtl="0" algn="l">
              <a:lnSpc>
                <a:spcPct val="120000"/>
              </a:lnSpc>
              <a:spcBef>
                <a:spcPts val="200"/>
              </a:spcBef>
              <a:spcAft>
                <a:spcPts val="0"/>
              </a:spcAft>
              <a:buClr>
                <a:schemeClr val="dk2"/>
              </a:buClr>
              <a:buSzPts val="2200"/>
              <a:buFont typeface="Arial"/>
              <a:buChar char="•"/>
            </a:pPr>
            <a:r>
              <a:rPr lang="en-US" sz="2200"/>
              <a:t>Quality Matters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gral">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