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4"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Roboto" panose="02000000000000000000" pitchFamily="2" charset="0"/>
      <p:regular r:id="rId34"/>
      <p:bold r:id="rId35"/>
      <p:italic r:id="rId36"/>
      <p:boldItalic r:id="rId37"/>
    </p:embeddedFont>
    <p:embeddedFont>
      <p:font typeface="Roboto Black" panose="02000000000000000000" pitchFamily="2" charset="0"/>
      <p:bold r:id="rId38"/>
      <p:boldItalic r:id="rId39"/>
    </p:embeddedFont>
    <p:embeddedFont>
      <p:font typeface="Roboto Medium" panose="02000000000000000000" pitchFamily="2" charset="0"/>
      <p:regular r:id="rId40"/>
      <p:bold r:id="rId41"/>
      <p:italic r:id="rId42"/>
      <p:boldItalic r:id="rId43"/>
    </p:embeddedFont>
  </p:embeddedFontLst>
  <p:custDataLst>
    <p:tags r:id="rId4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653" autoAdjust="0"/>
  </p:normalViewPr>
  <p:slideViewPr>
    <p:cSldViewPr snapToGrid="0">
      <p:cViewPr varScale="1">
        <p:scale>
          <a:sx n="63" d="100"/>
          <a:sy n="63" d="100"/>
        </p:scale>
        <p:origin x="2026"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71a981a16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71a981a16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7d821fea9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7d821fea9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7d821fea9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7d821fea9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7d821fea9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7d821fea9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7d821fea9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7d821fea9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7d821fea9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7d821fea9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889ce84c4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4889ce84c4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7d821fea9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d821fea9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805199d10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805199d10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7d821fea9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7d821fea9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7d821fea96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7d821fea9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71a981a16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71a981a16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7d821fea96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7d821fea96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7d821fea9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7d821fea9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7e73372e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7e73372e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7e73372e4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7e73372e4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7e73372e4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7e73372e4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7e73372e4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7e73372e4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7d821fea9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7d821fea9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7e73372e4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7e73372e4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4531b973f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4531b973f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4531b973f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4531b973f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889ce84c4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889ce84c4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889ce84c4_1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889ce84c4_1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7e73372e4f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7e73372e4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4295a9cde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4295a9cde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7d821fea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7d821fea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71a981a16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71a981a16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71a981a16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71a981a16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889ce84c4_1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889ce84c4_1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7d821fea9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7d821fea9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
  <p:cSld name="TITLE">
    <p:spTree>
      <p:nvGrpSpPr>
        <p:cNvPr id="1" name="Shape 9"/>
        <p:cNvGrpSpPr/>
        <p:nvPr/>
      </p:nvGrpSpPr>
      <p:grpSpPr>
        <a:xfrm>
          <a:off x="0" y="0"/>
          <a:ext cx="0" cy="0"/>
          <a:chOff x="0" y="0"/>
          <a:chExt cx="0" cy="0"/>
        </a:xfrm>
      </p:grpSpPr>
      <p:sp>
        <p:nvSpPr>
          <p:cNvPr id="10" name="Google Shape;10;p2"/>
          <p:cNvSpPr/>
          <p:nvPr/>
        </p:nvSpPr>
        <p:spPr>
          <a:xfrm>
            <a:off x="0" y="3273525"/>
            <a:ext cx="9144000" cy="16809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3462575"/>
            <a:ext cx="9144000" cy="16809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304800" y="4047674"/>
            <a:ext cx="4195500" cy="792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400"/>
              <a:buNone/>
              <a:defRPr sz="2400">
                <a:solidFill>
                  <a:srgbClr val="FFFFFF"/>
                </a:solidFill>
              </a:defRPr>
            </a:lvl1pPr>
            <a:lvl2pPr lvl="1" algn="ctr">
              <a:lnSpc>
                <a:spcPct val="100000"/>
              </a:lnSpc>
              <a:spcBef>
                <a:spcPts val="0"/>
              </a:spcBef>
              <a:spcAft>
                <a:spcPts val="0"/>
              </a:spcAft>
              <a:buClr>
                <a:srgbClr val="FFFFFF"/>
              </a:buClr>
              <a:buSzPts val="2400"/>
              <a:buNone/>
              <a:defRPr sz="2400">
                <a:solidFill>
                  <a:srgbClr val="FFFFFF"/>
                </a:solidFill>
              </a:defRPr>
            </a:lvl2pPr>
            <a:lvl3pPr lvl="2" algn="ctr">
              <a:lnSpc>
                <a:spcPct val="100000"/>
              </a:lnSpc>
              <a:spcBef>
                <a:spcPts val="0"/>
              </a:spcBef>
              <a:spcAft>
                <a:spcPts val="0"/>
              </a:spcAft>
              <a:buClr>
                <a:srgbClr val="FFFFFF"/>
              </a:buClr>
              <a:buSzPts val="2400"/>
              <a:buNone/>
              <a:defRPr sz="2400">
                <a:solidFill>
                  <a:srgbClr val="FFFFFF"/>
                </a:solidFill>
              </a:defRPr>
            </a:lvl3pPr>
            <a:lvl4pPr lvl="3" algn="ctr">
              <a:lnSpc>
                <a:spcPct val="100000"/>
              </a:lnSpc>
              <a:spcBef>
                <a:spcPts val="0"/>
              </a:spcBef>
              <a:spcAft>
                <a:spcPts val="0"/>
              </a:spcAft>
              <a:buClr>
                <a:srgbClr val="FFFFFF"/>
              </a:buClr>
              <a:buSzPts val="2400"/>
              <a:buNone/>
              <a:defRPr sz="2400">
                <a:solidFill>
                  <a:srgbClr val="FFFFFF"/>
                </a:solidFill>
              </a:defRPr>
            </a:lvl4pPr>
            <a:lvl5pPr lvl="4" algn="ctr">
              <a:lnSpc>
                <a:spcPct val="100000"/>
              </a:lnSpc>
              <a:spcBef>
                <a:spcPts val="0"/>
              </a:spcBef>
              <a:spcAft>
                <a:spcPts val="0"/>
              </a:spcAft>
              <a:buClr>
                <a:srgbClr val="FFFFFF"/>
              </a:buClr>
              <a:buSzPts val="2400"/>
              <a:buNone/>
              <a:defRPr sz="2400">
                <a:solidFill>
                  <a:srgbClr val="FFFFFF"/>
                </a:solidFill>
              </a:defRPr>
            </a:lvl5pPr>
            <a:lvl6pPr lvl="5" algn="ctr">
              <a:lnSpc>
                <a:spcPct val="100000"/>
              </a:lnSpc>
              <a:spcBef>
                <a:spcPts val="0"/>
              </a:spcBef>
              <a:spcAft>
                <a:spcPts val="0"/>
              </a:spcAft>
              <a:buClr>
                <a:srgbClr val="FFFFFF"/>
              </a:buClr>
              <a:buSzPts val="2400"/>
              <a:buNone/>
              <a:defRPr sz="2400">
                <a:solidFill>
                  <a:srgbClr val="FFFFFF"/>
                </a:solidFill>
              </a:defRPr>
            </a:lvl6pPr>
            <a:lvl7pPr lvl="6" algn="ctr">
              <a:lnSpc>
                <a:spcPct val="100000"/>
              </a:lnSpc>
              <a:spcBef>
                <a:spcPts val="0"/>
              </a:spcBef>
              <a:spcAft>
                <a:spcPts val="0"/>
              </a:spcAft>
              <a:buClr>
                <a:srgbClr val="FFFFFF"/>
              </a:buClr>
              <a:buSzPts val="2400"/>
              <a:buNone/>
              <a:defRPr sz="2400">
                <a:solidFill>
                  <a:srgbClr val="FFFFFF"/>
                </a:solidFill>
              </a:defRPr>
            </a:lvl7pPr>
            <a:lvl8pPr lvl="7" algn="ctr">
              <a:lnSpc>
                <a:spcPct val="100000"/>
              </a:lnSpc>
              <a:spcBef>
                <a:spcPts val="0"/>
              </a:spcBef>
              <a:spcAft>
                <a:spcPts val="0"/>
              </a:spcAft>
              <a:buClr>
                <a:srgbClr val="FFFFFF"/>
              </a:buClr>
              <a:buSzPts val="2400"/>
              <a:buNone/>
              <a:defRPr sz="2400">
                <a:solidFill>
                  <a:srgbClr val="FFFFFF"/>
                </a:solidFill>
              </a:defRPr>
            </a:lvl8pPr>
            <a:lvl9pPr lvl="8" algn="ctr">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13" name="Google Shape;13;p2"/>
          <p:cNvSpPr/>
          <p:nvPr/>
        </p:nvSpPr>
        <p:spPr>
          <a:xfrm rot="-5400000" flipH="1">
            <a:off x="4996763" y="277738"/>
            <a:ext cx="377400" cy="241225"/>
          </a:xfrm>
          <a:prstGeom prst="flowChartManualInput">
            <a:avLst/>
          </a:prstGeom>
          <a:solidFill>
            <a:srgbClr val="F79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941E"/>
              </a:solidFill>
            </a:endParaRPr>
          </a:p>
        </p:txBody>
      </p:sp>
      <p:sp>
        <p:nvSpPr>
          <p:cNvPr id="14" name="Google Shape;14;p2"/>
          <p:cNvSpPr txBox="1">
            <a:spLocks noGrp="1"/>
          </p:cNvSpPr>
          <p:nvPr>
            <p:ph type="ctrTitle"/>
          </p:nvPr>
        </p:nvSpPr>
        <p:spPr>
          <a:xfrm>
            <a:off x="3054625" y="587950"/>
            <a:ext cx="5562000" cy="2357100"/>
          </a:xfrm>
          <a:prstGeom prst="rect">
            <a:avLst/>
          </a:prstGeom>
        </p:spPr>
        <p:txBody>
          <a:bodyPr spcFirstLastPara="1" wrap="square" lIns="91425" tIns="91425" rIns="91425" bIns="91425" anchor="ctr" anchorCtr="0">
            <a:noAutofit/>
          </a:bodyPr>
          <a:lstStyle>
            <a:lvl1pPr lvl="0">
              <a:spcBef>
                <a:spcPts val="0"/>
              </a:spcBef>
              <a:spcAft>
                <a:spcPts val="0"/>
              </a:spcAft>
              <a:buClr>
                <a:srgbClr val="093C44"/>
              </a:buClr>
              <a:buSzPts val="3600"/>
              <a:buNone/>
              <a:defRPr sz="3600">
                <a:solidFill>
                  <a:srgbClr val="093C44"/>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5" name="Google Shape;15;p2"/>
          <p:cNvSpPr txBox="1"/>
          <p:nvPr/>
        </p:nvSpPr>
        <p:spPr>
          <a:xfrm>
            <a:off x="5233675" y="209650"/>
            <a:ext cx="3910500" cy="378300"/>
          </a:xfrm>
          <a:prstGeom prst="rect">
            <a:avLst/>
          </a:prstGeom>
          <a:solidFill>
            <a:srgbClr val="F79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Roboto Black"/>
                <a:ea typeface="Roboto Black"/>
                <a:cs typeface="Roboto Black"/>
                <a:sym typeface="Roboto Black"/>
              </a:rPr>
              <a:t>MICHIGANVIRTUAL.ORG/PRESENTATIONS</a:t>
            </a:r>
            <a:endParaRPr>
              <a:solidFill>
                <a:srgbClr val="FFFFFF"/>
              </a:solidFill>
              <a:latin typeface="Roboto Black"/>
              <a:ea typeface="Roboto Black"/>
              <a:cs typeface="Roboto Black"/>
              <a:sym typeface="Roboto Black"/>
            </a:endParaRPr>
          </a:p>
        </p:txBody>
      </p:sp>
      <p:sp>
        <p:nvSpPr>
          <p:cNvPr id="16" name="Google Shape;16;p2"/>
          <p:cNvSpPr txBox="1">
            <a:spLocks noGrp="1"/>
          </p:cNvSpPr>
          <p:nvPr>
            <p:ph type="subTitle" idx="2"/>
          </p:nvPr>
        </p:nvSpPr>
        <p:spPr>
          <a:xfrm>
            <a:off x="4643700" y="4047674"/>
            <a:ext cx="4195500" cy="79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2400"/>
              <a:buNone/>
              <a:defRPr sz="2400">
                <a:solidFill>
                  <a:srgbClr val="FFFFFF"/>
                </a:solidFill>
              </a:defRPr>
            </a:lvl1pPr>
            <a:lvl2pPr lvl="1" algn="ctr" rtl="0">
              <a:lnSpc>
                <a:spcPct val="100000"/>
              </a:lnSpc>
              <a:spcBef>
                <a:spcPts val="0"/>
              </a:spcBef>
              <a:spcAft>
                <a:spcPts val="0"/>
              </a:spcAft>
              <a:buClr>
                <a:srgbClr val="FFFFFF"/>
              </a:buClr>
              <a:buSzPts val="2400"/>
              <a:buNone/>
              <a:defRPr sz="2400">
                <a:solidFill>
                  <a:srgbClr val="FFFFFF"/>
                </a:solidFill>
              </a:defRPr>
            </a:lvl2pPr>
            <a:lvl3pPr lvl="2" algn="ctr" rtl="0">
              <a:lnSpc>
                <a:spcPct val="100000"/>
              </a:lnSpc>
              <a:spcBef>
                <a:spcPts val="0"/>
              </a:spcBef>
              <a:spcAft>
                <a:spcPts val="0"/>
              </a:spcAft>
              <a:buClr>
                <a:srgbClr val="FFFFFF"/>
              </a:buClr>
              <a:buSzPts val="2400"/>
              <a:buNone/>
              <a:defRPr sz="2400">
                <a:solidFill>
                  <a:srgbClr val="FFFFFF"/>
                </a:solidFill>
              </a:defRPr>
            </a:lvl3pPr>
            <a:lvl4pPr lvl="3" algn="ctr" rtl="0">
              <a:lnSpc>
                <a:spcPct val="100000"/>
              </a:lnSpc>
              <a:spcBef>
                <a:spcPts val="0"/>
              </a:spcBef>
              <a:spcAft>
                <a:spcPts val="0"/>
              </a:spcAft>
              <a:buClr>
                <a:srgbClr val="FFFFFF"/>
              </a:buClr>
              <a:buSzPts val="2400"/>
              <a:buNone/>
              <a:defRPr sz="2400">
                <a:solidFill>
                  <a:srgbClr val="FFFFFF"/>
                </a:solidFill>
              </a:defRPr>
            </a:lvl4pPr>
            <a:lvl5pPr lvl="4" algn="ctr" rtl="0">
              <a:lnSpc>
                <a:spcPct val="100000"/>
              </a:lnSpc>
              <a:spcBef>
                <a:spcPts val="0"/>
              </a:spcBef>
              <a:spcAft>
                <a:spcPts val="0"/>
              </a:spcAft>
              <a:buClr>
                <a:srgbClr val="FFFFFF"/>
              </a:buClr>
              <a:buSzPts val="2400"/>
              <a:buNone/>
              <a:defRPr sz="2400">
                <a:solidFill>
                  <a:srgbClr val="FFFFFF"/>
                </a:solidFill>
              </a:defRPr>
            </a:lvl5pPr>
            <a:lvl6pPr lvl="5" algn="ctr" rtl="0">
              <a:lnSpc>
                <a:spcPct val="100000"/>
              </a:lnSpc>
              <a:spcBef>
                <a:spcPts val="0"/>
              </a:spcBef>
              <a:spcAft>
                <a:spcPts val="0"/>
              </a:spcAft>
              <a:buClr>
                <a:srgbClr val="FFFFFF"/>
              </a:buClr>
              <a:buSzPts val="2400"/>
              <a:buNone/>
              <a:defRPr sz="2400">
                <a:solidFill>
                  <a:srgbClr val="FFFFFF"/>
                </a:solidFill>
              </a:defRPr>
            </a:lvl6pPr>
            <a:lvl7pPr lvl="6" algn="ctr" rtl="0">
              <a:lnSpc>
                <a:spcPct val="100000"/>
              </a:lnSpc>
              <a:spcBef>
                <a:spcPts val="0"/>
              </a:spcBef>
              <a:spcAft>
                <a:spcPts val="0"/>
              </a:spcAft>
              <a:buClr>
                <a:srgbClr val="FFFFFF"/>
              </a:buClr>
              <a:buSzPts val="2400"/>
              <a:buNone/>
              <a:defRPr sz="2400">
                <a:solidFill>
                  <a:srgbClr val="FFFFFF"/>
                </a:solidFill>
              </a:defRPr>
            </a:lvl7pPr>
            <a:lvl8pPr lvl="7" algn="ctr" rtl="0">
              <a:lnSpc>
                <a:spcPct val="100000"/>
              </a:lnSpc>
              <a:spcBef>
                <a:spcPts val="0"/>
              </a:spcBef>
              <a:spcAft>
                <a:spcPts val="0"/>
              </a:spcAft>
              <a:buClr>
                <a:srgbClr val="FFFFFF"/>
              </a:buClr>
              <a:buSzPts val="2400"/>
              <a:buNone/>
              <a:defRPr sz="2400">
                <a:solidFill>
                  <a:srgbClr val="FFFFFF"/>
                </a:solidFill>
              </a:defRPr>
            </a:lvl8pPr>
            <a:lvl9pPr lvl="8" algn="ctr" rtl="0">
              <a:lnSpc>
                <a:spcPct val="100000"/>
              </a:lnSpc>
              <a:spcBef>
                <a:spcPts val="0"/>
              </a:spcBef>
              <a:spcAft>
                <a:spcPts val="0"/>
              </a:spcAft>
              <a:buClr>
                <a:srgbClr val="FFFFFF"/>
              </a:buClr>
              <a:buSzPts val="2400"/>
              <a:buNone/>
              <a:defRPr sz="2400">
                <a:solidFill>
                  <a:srgbClr val="FFFFFF"/>
                </a:solidFill>
              </a:defRPr>
            </a:lvl9pPr>
          </a:lstStyle>
          <a:p>
            <a:endParaRPr/>
          </a:p>
        </p:txBody>
      </p:sp>
      <p:pic>
        <p:nvPicPr>
          <p:cNvPr id="17" name="Google Shape;17;p2"/>
          <p:cNvPicPr preferRelativeResize="0"/>
          <p:nvPr/>
        </p:nvPicPr>
        <p:blipFill>
          <a:blip r:embed="rId2">
            <a:alphaModFix/>
          </a:blip>
          <a:stretch>
            <a:fillRect/>
          </a:stretch>
        </p:blipFill>
        <p:spPr>
          <a:xfrm>
            <a:off x="568250" y="265381"/>
            <a:ext cx="1849600" cy="2660099"/>
          </a:xfrm>
          <a:prstGeom prst="rect">
            <a:avLst/>
          </a:prstGeom>
          <a:noFill/>
          <a:ln>
            <a:noFill/>
          </a:ln>
        </p:spPr>
      </p:pic>
      <p:pic>
        <p:nvPicPr>
          <p:cNvPr id="18" name="Google Shape;18;p2"/>
          <p:cNvPicPr preferRelativeResize="0"/>
          <p:nvPr/>
        </p:nvPicPr>
        <p:blipFill>
          <a:blip r:embed="rId3">
            <a:alphaModFix/>
          </a:blip>
          <a:stretch>
            <a:fillRect/>
          </a:stretch>
        </p:blipFill>
        <p:spPr>
          <a:xfrm>
            <a:off x="568250" y="3121401"/>
            <a:ext cx="1849600" cy="1851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imple Section (Dark)">
  <p:cSld name="SECTION_HEADER_3">
    <p:spTree>
      <p:nvGrpSpPr>
        <p:cNvPr id="1" name="Shape 87"/>
        <p:cNvGrpSpPr/>
        <p:nvPr/>
      </p:nvGrpSpPr>
      <p:grpSpPr>
        <a:xfrm>
          <a:off x="0" y="0"/>
          <a:ext cx="0" cy="0"/>
          <a:chOff x="0" y="0"/>
          <a:chExt cx="0" cy="0"/>
        </a:xfrm>
      </p:grpSpPr>
      <p:sp>
        <p:nvSpPr>
          <p:cNvPr id="88" name="Google Shape;88;p11"/>
          <p:cNvSpPr/>
          <p:nvPr/>
        </p:nvSpPr>
        <p:spPr>
          <a:xfrm>
            <a:off x="-25" y="100"/>
            <a:ext cx="9144000" cy="5143500"/>
          </a:xfrm>
          <a:prstGeom prst="rec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1"/>
          <p:cNvSpPr txBox="1">
            <a:spLocks noGrp="1"/>
          </p:cNvSpPr>
          <p:nvPr>
            <p:ph type="title"/>
          </p:nvPr>
        </p:nvSpPr>
        <p:spPr>
          <a:xfrm>
            <a:off x="507450" y="487550"/>
            <a:ext cx="8129100" cy="37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0" name="Google Shape;9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900">
                <a:solidFill>
                  <a:srgbClr val="FFFFFF"/>
                </a:solidFill>
                <a:latin typeface="Roboto Medium"/>
                <a:ea typeface="Roboto Medium"/>
                <a:cs typeface="Roboto Medium"/>
                <a:sym typeface="Roboto Medium"/>
              </a:defRPr>
            </a:lvl1pPr>
            <a:lvl2pPr lvl="1" rtl="0">
              <a:buNone/>
              <a:defRPr sz="900">
                <a:solidFill>
                  <a:srgbClr val="FFFFFF"/>
                </a:solidFill>
                <a:latin typeface="Roboto Medium"/>
                <a:ea typeface="Roboto Medium"/>
                <a:cs typeface="Roboto Medium"/>
                <a:sym typeface="Roboto Medium"/>
              </a:defRPr>
            </a:lvl2pPr>
            <a:lvl3pPr lvl="2" rtl="0">
              <a:buNone/>
              <a:defRPr sz="900">
                <a:solidFill>
                  <a:srgbClr val="FFFFFF"/>
                </a:solidFill>
                <a:latin typeface="Roboto Medium"/>
                <a:ea typeface="Roboto Medium"/>
                <a:cs typeface="Roboto Medium"/>
                <a:sym typeface="Roboto Medium"/>
              </a:defRPr>
            </a:lvl3pPr>
            <a:lvl4pPr lvl="3" rtl="0">
              <a:buNone/>
              <a:defRPr sz="900">
                <a:solidFill>
                  <a:srgbClr val="FFFFFF"/>
                </a:solidFill>
                <a:latin typeface="Roboto Medium"/>
                <a:ea typeface="Roboto Medium"/>
                <a:cs typeface="Roboto Medium"/>
                <a:sym typeface="Roboto Medium"/>
              </a:defRPr>
            </a:lvl4pPr>
            <a:lvl5pPr lvl="4" rtl="0">
              <a:buNone/>
              <a:defRPr sz="900">
                <a:solidFill>
                  <a:srgbClr val="FFFFFF"/>
                </a:solidFill>
                <a:latin typeface="Roboto Medium"/>
                <a:ea typeface="Roboto Medium"/>
                <a:cs typeface="Roboto Medium"/>
                <a:sym typeface="Roboto Medium"/>
              </a:defRPr>
            </a:lvl5pPr>
            <a:lvl6pPr lvl="5" rtl="0">
              <a:buNone/>
              <a:defRPr sz="900">
                <a:solidFill>
                  <a:srgbClr val="FFFFFF"/>
                </a:solidFill>
                <a:latin typeface="Roboto Medium"/>
                <a:ea typeface="Roboto Medium"/>
                <a:cs typeface="Roboto Medium"/>
                <a:sym typeface="Roboto Medium"/>
              </a:defRPr>
            </a:lvl6pPr>
            <a:lvl7pPr lvl="6" rtl="0">
              <a:buNone/>
              <a:defRPr sz="900">
                <a:solidFill>
                  <a:srgbClr val="FFFFFF"/>
                </a:solidFill>
                <a:latin typeface="Roboto Medium"/>
                <a:ea typeface="Roboto Medium"/>
                <a:cs typeface="Roboto Medium"/>
                <a:sym typeface="Roboto Medium"/>
              </a:defRPr>
            </a:lvl7pPr>
            <a:lvl8pPr lvl="7" rtl="0">
              <a:buNone/>
              <a:defRPr sz="900">
                <a:solidFill>
                  <a:srgbClr val="FFFFFF"/>
                </a:solidFill>
                <a:latin typeface="Roboto Medium"/>
                <a:ea typeface="Roboto Medium"/>
                <a:cs typeface="Roboto Medium"/>
                <a:sym typeface="Roboto Medium"/>
              </a:defRPr>
            </a:lvl8pPr>
            <a:lvl9pPr lvl="8" rtl="0">
              <a:buNone/>
              <a:defRPr sz="900">
                <a:solidFill>
                  <a:srgbClr val="FFFFFF"/>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
              <a:t>‹#›</a:t>
            </a:fld>
            <a:endParaRPr/>
          </a:p>
        </p:txBody>
      </p:sp>
      <p:pic>
        <p:nvPicPr>
          <p:cNvPr id="91" name="Google Shape;91;p11"/>
          <p:cNvPicPr preferRelativeResize="0"/>
          <p:nvPr/>
        </p:nvPicPr>
        <p:blipFill>
          <a:blip r:embed="rId2">
            <a:alphaModFix/>
          </a:blip>
          <a:stretch>
            <a:fillRect/>
          </a:stretch>
        </p:blipFill>
        <p:spPr>
          <a:xfrm>
            <a:off x="169151" y="4708912"/>
            <a:ext cx="219675" cy="302229"/>
          </a:xfrm>
          <a:prstGeom prst="rect">
            <a:avLst/>
          </a:prstGeom>
          <a:noFill/>
          <a:ln>
            <a:noFill/>
          </a:ln>
        </p:spPr>
      </p:pic>
      <p:sp>
        <p:nvSpPr>
          <p:cNvPr id="92" name="Google Shape;92;p11"/>
          <p:cNvSpPr txBox="1"/>
          <p:nvPr/>
        </p:nvSpPr>
        <p:spPr>
          <a:xfrm>
            <a:off x="388825" y="4711000"/>
            <a:ext cx="32178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Roboto"/>
                <a:ea typeface="Roboto"/>
                <a:cs typeface="Roboto"/>
                <a:sym typeface="Roboto"/>
              </a:rPr>
              <a:t>MICHIGANVIRTUAL.ORG   |  LEAD. COLLABORATE. BUILD.</a:t>
            </a:r>
            <a:endParaRPr sz="900" b="1">
              <a:solidFill>
                <a:srgbClr val="FFFFFF"/>
              </a:solidFill>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imple Section (Dark Subtitle)">
  <p:cSld name="SECTION_HEADER_3_1">
    <p:spTree>
      <p:nvGrpSpPr>
        <p:cNvPr id="1" name="Shape 93"/>
        <p:cNvGrpSpPr/>
        <p:nvPr/>
      </p:nvGrpSpPr>
      <p:grpSpPr>
        <a:xfrm>
          <a:off x="0" y="0"/>
          <a:ext cx="0" cy="0"/>
          <a:chOff x="0" y="0"/>
          <a:chExt cx="0" cy="0"/>
        </a:xfrm>
      </p:grpSpPr>
      <p:sp>
        <p:nvSpPr>
          <p:cNvPr id="94" name="Google Shape;94;p12"/>
          <p:cNvSpPr/>
          <p:nvPr/>
        </p:nvSpPr>
        <p:spPr>
          <a:xfrm>
            <a:off x="-25" y="100"/>
            <a:ext cx="9144000" cy="5143500"/>
          </a:xfrm>
          <a:prstGeom prst="rec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900">
                <a:solidFill>
                  <a:srgbClr val="FFFFFF"/>
                </a:solidFill>
                <a:latin typeface="Roboto Medium"/>
                <a:ea typeface="Roboto Medium"/>
                <a:cs typeface="Roboto Medium"/>
                <a:sym typeface="Roboto Medium"/>
              </a:defRPr>
            </a:lvl1pPr>
            <a:lvl2pPr lvl="1" rtl="0">
              <a:buNone/>
              <a:defRPr sz="900">
                <a:solidFill>
                  <a:srgbClr val="FFFFFF"/>
                </a:solidFill>
                <a:latin typeface="Roboto Medium"/>
                <a:ea typeface="Roboto Medium"/>
                <a:cs typeface="Roboto Medium"/>
                <a:sym typeface="Roboto Medium"/>
              </a:defRPr>
            </a:lvl2pPr>
            <a:lvl3pPr lvl="2" rtl="0">
              <a:buNone/>
              <a:defRPr sz="900">
                <a:solidFill>
                  <a:srgbClr val="FFFFFF"/>
                </a:solidFill>
                <a:latin typeface="Roboto Medium"/>
                <a:ea typeface="Roboto Medium"/>
                <a:cs typeface="Roboto Medium"/>
                <a:sym typeface="Roboto Medium"/>
              </a:defRPr>
            </a:lvl3pPr>
            <a:lvl4pPr lvl="3" rtl="0">
              <a:buNone/>
              <a:defRPr sz="900">
                <a:solidFill>
                  <a:srgbClr val="FFFFFF"/>
                </a:solidFill>
                <a:latin typeface="Roboto Medium"/>
                <a:ea typeface="Roboto Medium"/>
                <a:cs typeface="Roboto Medium"/>
                <a:sym typeface="Roboto Medium"/>
              </a:defRPr>
            </a:lvl4pPr>
            <a:lvl5pPr lvl="4" rtl="0">
              <a:buNone/>
              <a:defRPr sz="900">
                <a:solidFill>
                  <a:srgbClr val="FFFFFF"/>
                </a:solidFill>
                <a:latin typeface="Roboto Medium"/>
                <a:ea typeface="Roboto Medium"/>
                <a:cs typeface="Roboto Medium"/>
                <a:sym typeface="Roboto Medium"/>
              </a:defRPr>
            </a:lvl5pPr>
            <a:lvl6pPr lvl="5" rtl="0">
              <a:buNone/>
              <a:defRPr sz="900">
                <a:solidFill>
                  <a:srgbClr val="FFFFFF"/>
                </a:solidFill>
                <a:latin typeface="Roboto Medium"/>
                <a:ea typeface="Roboto Medium"/>
                <a:cs typeface="Roboto Medium"/>
                <a:sym typeface="Roboto Medium"/>
              </a:defRPr>
            </a:lvl6pPr>
            <a:lvl7pPr lvl="6" rtl="0">
              <a:buNone/>
              <a:defRPr sz="900">
                <a:solidFill>
                  <a:srgbClr val="FFFFFF"/>
                </a:solidFill>
                <a:latin typeface="Roboto Medium"/>
                <a:ea typeface="Roboto Medium"/>
                <a:cs typeface="Roboto Medium"/>
                <a:sym typeface="Roboto Medium"/>
              </a:defRPr>
            </a:lvl7pPr>
            <a:lvl8pPr lvl="7" rtl="0">
              <a:buNone/>
              <a:defRPr sz="900">
                <a:solidFill>
                  <a:srgbClr val="FFFFFF"/>
                </a:solidFill>
                <a:latin typeface="Roboto Medium"/>
                <a:ea typeface="Roboto Medium"/>
                <a:cs typeface="Roboto Medium"/>
                <a:sym typeface="Roboto Medium"/>
              </a:defRPr>
            </a:lvl8pPr>
            <a:lvl9pPr lvl="8" rtl="0">
              <a:buNone/>
              <a:defRPr sz="900">
                <a:solidFill>
                  <a:srgbClr val="FFFFFF"/>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
              <a:t>‹#›</a:t>
            </a:fld>
            <a:endParaRPr/>
          </a:p>
        </p:txBody>
      </p:sp>
      <p:pic>
        <p:nvPicPr>
          <p:cNvPr id="96" name="Google Shape;96;p12"/>
          <p:cNvPicPr preferRelativeResize="0"/>
          <p:nvPr/>
        </p:nvPicPr>
        <p:blipFill>
          <a:blip r:embed="rId2">
            <a:alphaModFix/>
          </a:blip>
          <a:stretch>
            <a:fillRect/>
          </a:stretch>
        </p:blipFill>
        <p:spPr>
          <a:xfrm>
            <a:off x="169151" y="4708912"/>
            <a:ext cx="219675" cy="302229"/>
          </a:xfrm>
          <a:prstGeom prst="rect">
            <a:avLst/>
          </a:prstGeom>
          <a:noFill/>
          <a:ln>
            <a:noFill/>
          </a:ln>
        </p:spPr>
      </p:pic>
      <p:sp>
        <p:nvSpPr>
          <p:cNvPr id="97" name="Google Shape;97;p12"/>
          <p:cNvSpPr txBox="1"/>
          <p:nvPr/>
        </p:nvSpPr>
        <p:spPr>
          <a:xfrm>
            <a:off x="388825" y="4711000"/>
            <a:ext cx="45900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Roboto"/>
                <a:ea typeface="Roboto"/>
                <a:cs typeface="Roboto"/>
                <a:sym typeface="Roboto"/>
              </a:rPr>
              <a:t>MICHIGANVIRTUAL.ORG  |  LEAD. COLLABORATE. BUILD.</a:t>
            </a:r>
            <a:endParaRPr sz="900" b="1">
              <a:solidFill>
                <a:srgbClr val="FFFFFF"/>
              </a:solidFill>
              <a:latin typeface="Roboto"/>
              <a:ea typeface="Roboto"/>
              <a:cs typeface="Roboto"/>
              <a:sym typeface="Roboto"/>
            </a:endParaRPr>
          </a:p>
        </p:txBody>
      </p:sp>
      <p:sp>
        <p:nvSpPr>
          <p:cNvPr id="98" name="Google Shape;98;p12"/>
          <p:cNvSpPr txBox="1">
            <a:spLocks noGrp="1"/>
          </p:cNvSpPr>
          <p:nvPr>
            <p:ph type="title"/>
          </p:nvPr>
        </p:nvSpPr>
        <p:spPr>
          <a:xfrm>
            <a:off x="507450" y="600400"/>
            <a:ext cx="8129100" cy="197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9" name="Google Shape;99;p12"/>
          <p:cNvSpPr txBox="1">
            <a:spLocks noGrp="1"/>
          </p:cNvSpPr>
          <p:nvPr>
            <p:ph type="subTitle" idx="1"/>
          </p:nvPr>
        </p:nvSpPr>
        <p:spPr>
          <a:xfrm>
            <a:off x="1783150" y="2655025"/>
            <a:ext cx="5577900" cy="158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800"/>
              <a:buNone/>
              <a:defRPr>
                <a:solidFill>
                  <a:srgbClr val="FFFFFF"/>
                </a:solidFill>
              </a:defRPr>
            </a:lvl1pPr>
            <a:lvl2pPr lvl="1" algn="ctr" rtl="0">
              <a:lnSpc>
                <a:spcPct val="100000"/>
              </a:lnSpc>
              <a:spcBef>
                <a:spcPts val="0"/>
              </a:spcBef>
              <a:spcAft>
                <a:spcPts val="0"/>
              </a:spcAft>
              <a:buClr>
                <a:srgbClr val="414042"/>
              </a:buClr>
              <a:buSzPts val="2400"/>
              <a:buNone/>
              <a:defRPr sz="2400">
                <a:solidFill>
                  <a:srgbClr val="414042"/>
                </a:solidFill>
              </a:defRPr>
            </a:lvl2pPr>
            <a:lvl3pPr lvl="2" algn="ctr" rtl="0">
              <a:lnSpc>
                <a:spcPct val="100000"/>
              </a:lnSpc>
              <a:spcBef>
                <a:spcPts val="0"/>
              </a:spcBef>
              <a:spcAft>
                <a:spcPts val="0"/>
              </a:spcAft>
              <a:buClr>
                <a:srgbClr val="414042"/>
              </a:buClr>
              <a:buSzPts val="2400"/>
              <a:buNone/>
              <a:defRPr sz="2400">
                <a:solidFill>
                  <a:srgbClr val="414042"/>
                </a:solidFill>
              </a:defRPr>
            </a:lvl3pPr>
            <a:lvl4pPr lvl="3" algn="ctr" rtl="0">
              <a:lnSpc>
                <a:spcPct val="100000"/>
              </a:lnSpc>
              <a:spcBef>
                <a:spcPts val="0"/>
              </a:spcBef>
              <a:spcAft>
                <a:spcPts val="0"/>
              </a:spcAft>
              <a:buClr>
                <a:srgbClr val="414042"/>
              </a:buClr>
              <a:buSzPts val="2400"/>
              <a:buNone/>
              <a:defRPr sz="2400">
                <a:solidFill>
                  <a:srgbClr val="414042"/>
                </a:solidFill>
              </a:defRPr>
            </a:lvl4pPr>
            <a:lvl5pPr lvl="4" algn="ctr" rtl="0">
              <a:lnSpc>
                <a:spcPct val="100000"/>
              </a:lnSpc>
              <a:spcBef>
                <a:spcPts val="0"/>
              </a:spcBef>
              <a:spcAft>
                <a:spcPts val="0"/>
              </a:spcAft>
              <a:buClr>
                <a:srgbClr val="414042"/>
              </a:buClr>
              <a:buSzPts val="2400"/>
              <a:buNone/>
              <a:defRPr sz="2400">
                <a:solidFill>
                  <a:srgbClr val="414042"/>
                </a:solidFill>
              </a:defRPr>
            </a:lvl5pPr>
            <a:lvl6pPr lvl="5" algn="ctr" rtl="0">
              <a:lnSpc>
                <a:spcPct val="100000"/>
              </a:lnSpc>
              <a:spcBef>
                <a:spcPts val="0"/>
              </a:spcBef>
              <a:spcAft>
                <a:spcPts val="0"/>
              </a:spcAft>
              <a:buClr>
                <a:srgbClr val="414042"/>
              </a:buClr>
              <a:buSzPts val="2400"/>
              <a:buNone/>
              <a:defRPr sz="2400">
                <a:solidFill>
                  <a:srgbClr val="414042"/>
                </a:solidFill>
              </a:defRPr>
            </a:lvl6pPr>
            <a:lvl7pPr lvl="6" algn="ctr" rtl="0">
              <a:lnSpc>
                <a:spcPct val="100000"/>
              </a:lnSpc>
              <a:spcBef>
                <a:spcPts val="0"/>
              </a:spcBef>
              <a:spcAft>
                <a:spcPts val="0"/>
              </a:spcAft>
              <a:buClr>
                <a:srgbClr val="414042"/>
              </a:buClr>
              <a:buSzPts val="2400"/>
              <a:buNone/>
              <a:defRPr sz="2400">
                <a:solidFill>
                  <a:srgbClr val="414042"/>
                </a:solidFill>
              </a:defRPr>
            </a:lvl7pPr>
            <a:lvl8pPr lvl="7" algn="ctr" rtl="0">
              <a:lnSpc>
                <a:spcPct val="100000"/>
              </a:lnSpc>
              <a:spcBef>
                <a:spcPts val="0"/>
              </a:spcBef>
              <a:spcAft>
                <a:spcPts val="0"/>
              </a:spcAft>
              <a:buClr>
                <a:srgbClr val="414042"/>
              </a:buClr>
              <a:buSzPts val="2400"/>
              <a:buNone/>
              <a:defRPr sz="2400">
                <a:solidFill>
                  <a:srgbClr val="414042"/>
                </a:solidFill>
              </a:defRPr>
            </a:lvl8pPr>
            <a:lvl9pPr lvl="8" algn="ctr" rtl="0">
              <a:lnSpc>
                <a:spcPct val="100000"/>
              </a:lnSpc>
              <a:spcBef>
                <a:spcPts val="0"/>
              </a:spcBef>
              <a:spcAft>
                <a:spcPts val="0"/>
              </a:spcAft>
              <a:buClr>
                <a:srgbClr val="414042"/>
              </a:buClr>
              <a:buSzPts val="2400"/>
              <a:buNone/>
              <a:defRPr sz="2400">
                <a:solidFill>
                  <a:srgbClr val="414042"/>
                </a:solidFill>
              </a:defRPr>
            </a:lvl9pPr>
          </a:lstStyle>
          <a:p>
            <a:endParaRPr/>
          </a:p>
        </p:txBody>
      </p:sp>
      <p:cxnSp>
        <p:nvCxnSpPr>
          <p:cNvPr id="100" name="Google Shape;100;p12"/>
          <p:cNvCxnSpPr/>
          <p:nvPr/>
        </p:nvCxnSpPr>
        <p:spPr>
          <a:xfrm>
            <a:off x="3079550" y="2578825"/>
            <a:ext cx="2985000" cy="0"/>
          </a:xfrm>
          <a:prstGeom prst="straightConnector1">
            <a:avLst/>
          </a:prstGeom>
          <a:noFill/>
          <a:ln w="38100" cap="flat" cmpd="sng">
            <a:solidFill>
              <a:srgbClr val="B5CD34"/>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mple Section (Color)">
  <p:cSld name="SECTION_HEADER_2">
    <p:spTree>
      <p:nvGrpSpPr>
        <p:cNvPr id="1" name="Shape 101"/>
        <p:cNvGrpSpPr/>
        <p:nvPr/>
      </p:nvGrpSpPr>
      <p:grpSpPr>
        <a:xfrm>
          <a:off x="0" y="0"/>
          <a:ext cx="0" cy="0"/>
          <a:chOff x="0" y="0"/>
          <a:chExt cx="0" cy="0"/>
        </a:xfrm>
      </p:grpSpPr>
      <p:sp>
        <p:nvSpPr>
          <p:cNvPr id="102" name="Google Shape;102;p13"/>
          <p:cNvSpPr txBox="1">
            <a:spLocks noGrp="1"/>
          </p:cNvSpPr>
          <p:nvPr>
            <p:ph type="title"/>
          </p:nvPr>
        </p:nvSpPr>
        <p:spPr>
          <a:xfrm>
            <a:off x="388825" y="507450"/>
            <a:ext cx="7282500" cy="37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93C44"/>
              </a:buClr>
              <a:buSzPts val="4800"/>
              <a:buNone/>
              <a:defRPr sz="4800">
                <a:solidFill>
                  <a:srgbClr val="093C44"/>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03" name="Google Shape;103;p13"/>
          <p:cNvSpPr/>
          <p:nvPr/>
        </p:nvSpPr>
        <p:spPr>
          <a:xfrm rot="-5400000" flipH="1">
            <a:off x="6482813" y="1357737"/>
            <a:ext cx="5143500" cy="24280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rot="-5400000" flipH="1">
            <a:off x="6755887" y="1357737"/>
            <a:ext cx="5143500" cy="24280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3"/>
          <p:cNvPicPr preferRelativeResize="0"/>
          <p:nvPr/>
        </p:nvPicPr>
        <p:blipFill>
          <a:blip r:embed="rId2">
            <a:alphaModFix/>
          </a:blip>
          <a:stretch>
            <a:fillRect/>
          </a:stretch>
        </p:blipFill>
        <p:spPr>
          <a:xfrm>
            <a:off x="169151" y="4711075"/>
            <a:ext cx="219675" cy="302250"/>
          </a:xfrm>
          <a:prstGeom prst="rect">
            <a:avLst/>
          </a:prstGeom>
          <a:noFill/>
          <a:ln>
            <a:noFill/>
          </a:ln>
        </p:spPr>
      </p:pic>
      <p:sp>
        <p:nvSpPr>
          <p:cNvPr id="106" name="Google Shape;106;p13"/>
          <p:cNvSpPr txBox="1"/>
          <p:nvPr/>
        </p:nvSpPr>
        <p:spPr>
          <a:xfrm>
            <a:off x="398000" y="4716275"/>
            <a:ext cx="32085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6D6E71"/>
                </a:solidFill>
                <a:latin typeface="Roboto"/>
                <a:ea typeface="Roboto"/>
                <a:cs typeface="Roboto"/>
                <a:sym typeface="Roboto"/>
              </a:rPr>
              <a:t>MICHIGANVIRTUAL.ORG  |  LEAD. COLLABORATE. BUILD.</a:t>
            </a:r>
            <a:endParaRPr sz="900" b="1">
              <a:solidFill>
                <a:srgbClr val="6D6E71"/>
              </a:solidFill>
              <a:latin typeface="Roboto"/>
              <a:ea typeface="Roboto"/>
              <a:cs typeface="Roboto"/>
              <a:sym typeface="Roboto"/>
            </a:endParaRPr>
          </a:p>
        </p:txBody>
      </p:sp>
      <p:sp>
        <p:nvSpPr>
          <p:cNvPr id="107" name="Google Shape;107;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900">
                <a:solidFill>
                  <a:srgbClr val="FFFFFF"/>
                </a:solidFill>
                <a:latin typeface="Roboto Medium"/>
                <a:ea typeface="Roboto Medium"/>
                <a:cs typeface="Roboto Medium"/>
                <a:sym typeface="Roboto Medium"/>
              </a:defRPr>
            </a:lvl1pPr>
            <a:lvl2pPr lvl="1" rtl="0">
              <a:buNone/>
              <a:defRPr sz="900">
                <a:solidFill>
                  <a:srgbClr val="FFFFFF"/>
                </a:solidFill>
                <a:latin typeface="Roboto Medium"/>
                <a:ea typeface="Roboto Medium"/>
                <a:cs typeface="Roboto Medium"/>
                <a:sym typeface="Roboto Medium"/>
              </a:defRPr>
            </a:lvl2pPr>
            <a:lvl3pPr lvl="2" rtl="0">
              <a:buNone/>
              <a:defRPr sz="900">
                <a:solidFill>
                  <a:srgbClr val="FFFFFF"/>
                </a:solidFill>
                <a:latin typeface="Roboto Medium"/>
                <a:ea typeface="Roboto Medium"/>
                <a:cs typeface="Roboto Medium"/>
                <a:sym typeface="Roboto Medium"/>
              </a:defRPr>
            </a:lvl3pPr>
            <a:lvl4pPr lvl="3" rtl="0">
              <a:buNone/>
              <a:defRPr sz="900">
                <a:solidFill>
                  <a:srgbClr val="FFFFFF"/>
                </a:solidFill>
                <a:latin typeface="Roboto Medium"/>
                <a:ea typeface="Roboto Medium"/>
                <a:cs typeface="Roboto Medium"/>
                <a:sym typeface="Roboto Medium"/>
              </a:defRPr>
            </a:lvl4pPr>
            <a:lvl5pPr lvl="4" rtl="0">
              <a:buNone/>
              <a:defRPr sz="900">
                <a:solidFill>
                  <a:srgbClr val="FFFFFF"/>
                </a:solidFill>
                <a:latin typeface="Roboto Medium"/>
                <a:ea typeface="Roboto Medium"/>
                <a:cs typeface="Roboto Medium"/>
                <a:sym typeface="Roboto Medium"/>
              </a:defRPr>
            </a:lvl5pPr>
            <a:lvl6pPr lvl="5" rtl="0">
              <a:buNone/>
              <a:defRPr sz="900">
                <a:solidFill>
                  <a:srgbClr val="FFFFFF"/>
                </a:solidFill>
                <a:latin typeface="Roboto Medium"/>
                <a:ea typeface="Roboto Medium"/>
                <a:cs typeface="Roboto Medium"/>
                <a:sym typeface="Roboto Medium"/>
              </a:defRPr>
            </a:lvl6pPr>
            <a:lvl7pPr lvl="6" rtl="0">
              <a:buNone/>
              <a:defRPr sz="900">
                <a:solidFill>
                  <a:srgbClr val="FFFFFF"/>
                </a:solidFill>
                <a:latin typeface="Roboto Medium"/>
                <a:ea typeface="Roboto Medium"/>
                <a:cs typeface="Roboto Medium"/>
                <a:sym typeface="Roboto Medium"/>
              </a:defRPr>
            </a:lvl7pPr>
            <a:lvl8pPr lvl="7" rtl="0">
              <a:buNone/>
              <a:defRPr sz="900">
                <a:solidFill>
                  <a:srgbClr val="FFFFFF"/>
                </a:solidFill>
                <a:latin typeface="Roboto Medium"/>
                <a:ea typeface="Roboto Medium"/>
                <a:cs typeface="Roboto Medium"/>
                <a:sym typeface="Roboto Medium"/>
              </a:defRPr>
            </a:lvl8pPr>
            <a:lvl9pPr lvl="8" rtl="0">
              <a:buNone/>
              <a:defRPr sz="900">
                <a:solidFill>
                  <a:srgbClr val="FFFFFF"/>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mple Section Subtitle (Color)">
  <p:cSld name="SECTION_HEADER_2_2">
    <p:spTree>
      <p:nvGrpSpPr>
        <p:cNvPr id="1" name="Shape 108"/>
        <p:cNvGrpSpPr/>
        <p:nvPr/>
      </p:nvGrpSpPr>
      <p:grpSpPr>
        <a:xfrm>
          <a:off x="0" y="0"/>
          <a:ext cx="0" cy="0"/>
          <a:chOff x="0" y="0"/>
          <a:chExt cx="0" cy="0"/>
        </a:xfrm>
      </p:grpSpPr>
      <p:sp>
        <p:nvSpPr>
          <p:cNvPr id="109" name="Google Shape;109;p14"/>
          <p:cNvSpPr/>
          <p:nvPr/>
        </p:nvSpPr>
        <p:spPr>
          <a:xfrm rot="-5400000" flipH="1">
            <a:off x="6482813" y="1357737"/>
            <a:ext cx="5143500" cy="24280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rot="-5400000" flipH="1">
            <a:off x="6755887" y="1357737"/>
            <a:ext cx="5143500" cy="24280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Google Shape;111;p14"/>
          <p:cNvPicPr preferRelativeResize="0"/>
          <p:nvPr/>
        </p:nvPicPr>
        <p:blipFill>
          <a:blip r:embed="rId2">
            <a:alphaModFix/>
          </a:blip>
          <a:stretch>
            <a:fillRect/>
          </a:stretch>
        </p:blipFill>
        <p:spPr>
          <a:xfrm>
            <a:off x="169151" y="4711075"/>
            <a:ext cx="219675" cy="302250"/>
          </a:xfrm>
          <a:prstGeom prst="rect">
            <a:avLst/>
          </a:prstGeom>
          <a:noFill/>
          <a:ln>
            <a:noFill/>
          </a:ln>
        </p:spPr>
      </p:pic>
      <p:sp>
        <p:nvSpPr>
          <p:cNvPr id="112" name="Google Shape;112;p14"/>
          <p:cNvSpPr txBox="1"/>
          <p:nvPr/>
        </p:nvSpPr>
        <p:spPr>
          <a:xfrm>
            <a:off x="398000" y="4716275"/>
            <a:ext cx="31047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6D6E71"/>
                </a:solidFill>
                <a:latin typeface="Roboto"/>
                <a:ea typeface="Roboto"/>
                <a:cs typeface="Roboto"/>
                <a:sym typeface="Roboto"/>
              </a:rPr>
              <a:t>MICHIGANVIRTUAL.ORG  |  LEAD. COLLABORATE. BUILD.</a:t>
            </a:r>
            <a:endParaRPr sz="900" b="1">
              <a:solidFill>
                <a:srgbClr val="6D6E71"/>
              </a:solidFill>
              <a:latin typeface="Roboto"/>
              <a:ea typeface="Roboto"/>
              <a:cs typeface="Roboto"/>
              <a:sym typeface="Roboto"/>
            </a:endParaRPr>
          </a:p>
        </p:txBody>
      </p:sp>
      <p:sp>
        <p:nvSpPr>
          <p:cNvPr id="113" name="Google Shape;11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900">
                <a:solidFill>
                  <a:srgbClr val="FFFFFF"/>
                </a:solidFill>
                <a:latin typeface="Roboto Medium"/>
                <a:ea typeface="Roboto Medium"/>
                <a:cs typeface="Roboto Medium"/>
                <a:sym typeface="Roboto Medium"/>
              </a:defRPr>
            </a:lvl1pPr>
            <a:lvl2pPr lvl="1" rtl="0">
              <a:buNone/>
              <a:defRPr sz="900">
                <a:solidFill>
                  <a:srgbClr val="FFFFFF"/>
                </a:solidFill>
                <a:latin typeface="Roboto Medium"/>
                <a:ea typeface="Roboto Medium"/>
                <a:cs typeface="Roboto Medium"/>
                <a:sym typeface="Roboto Medium"/>
              </a:defRPr>
            </a:lvl2pPr>
            <a:lvl3pPr lvl="2" rtl="0">
              <a:buNone/>
              <a:defRPr sz="900">
                <a:solidFill>
                  <a:srgbClr val="FFFFFF"/>
                </a:solidFill>
                <a:latin typeface="Roboto Medium"/>
                <a:ea typeface="Roboto Medium"/>
                <a:cs typeface="Roboto Medium"/>
                <a:sym typeface="Roboto Medium"/>
              </a:defRPr>
            </a:lvl3pPr>
            <a:lvl4pPr lvl="3" rtl="0">
              <a:buNone/>
              <a:defRPr sz="900">
                <a:solidFill>
                  <a:srgbClr val="FFFFFF"/>
                </a:solidFill>
                <a:latin typeface="Roboto Medium"/>
                <a:ea typeface="Roboto Medium"/>
                <a:cs typeface="Roboto Medium"/>
                <a:sym typeface="Roboto Medium"/>
              </a:defRPr>
            </a:lvl4pPr>
            <a:lvl5pPr lvl="4" rtl="0">
              <a:buNone/>
              <a:defRPr sz="900">
                <a:solidFill>
                  <a:srgbClr val="FFFFFF"/>
                </a:solidFill>
                <a:latin typeface="Roboto Medium"/>
                <a:ea typeface="Roboto Medium"/>
                <a:cs typeface="Roboto Medium"/>
                <a:sym typeface="Roboto Medium"/>
              </a:defRPr>
            </a:lvl5pPr>
            <a:lvl6pPr lvl="5" rtl="0">
              <a:buNone/>
              <a:defRPr sz="900">
                <a:solidFill>
                  <a:srgbClr val="FFFFFF"/>
                </a:solidFill>
                <a:latin typeface="Roboto Medium"/>
                <a:ea typeface="Roboto Medium"/>
                <a:cs typeface="Roboto Medium"/>
                <a:sym typeface="Roboto Medium"/>
              </a:defRPr>
            </a:lvl6pPr>
            <a:lvl7pPr lvl="6" rtl="0">
              <a:buNone/>
              <a:defRPr sz="900">
                <a:solidFill>
                  <a:srgbClr val="FFFFFF"/>
                </a:solidFill>
                <a:latin typeface="Roboto Medium"/>
                <a:ea typeface="Roboto Medium"/>
                <a:cs typeface="Roboto Medium"/>
                <a:sym typeface="Roboto Medium"/>
              </a:defRPr>
            </a:lvl7pPr>
            <a:lvl8pPr lvl="7" rtl="0">
              <a:buNone/>
              <a:defRPr sz="900">
                <a:solidFill>
                  <a:srgbClr val="FFFFFF"/>
                </a:solidFill>
                <a:latin typeface="Roboto Medium"/>
                <a:ea typeface="Roboto Medium"/>
                <a:cs typeface="Roboto Medium"/>
                <a:sym typeface="Roboto Medium"/>
              </a:defRPr>
            </a:lvl8pPr>
            <a:lvl9pPr lvl="8" rtl="0">
              <a:buNone/>
              <a:defRPr sz="900">
                <a:solidFill>
                  <a:srgbClr val="FFFFFF"/>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14"/>
          <p:cNvSpPr txBox="1">
            <a:spLocks noGrp="1"/>
          </p:cNvSpPr>
          <p:nvPr>
            <p:ph type="title"/>
          </p:nvPr>
        </p:nvSpPr>
        <p:spPr>
          <a:xfrm>
            <a:off x="609600" y="600400"/>
            <a:ext cx="6979800" cy="197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93C44"/>
              </a:buClr>
              <a:buSzPts val="4800"/>
              <a:buNone/>
              <a:defRPr sz="4800">
                <a:solidFill>
                  <a:srgbClr val="093C44"/>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15" name="Google Shape;115;p14"/>
          <p:cNvSpPr txBox="1">
            <a:spLocks noGrp="1"/>
          </p:cNvSpPr>
          <p:nvPr>
            <p:ph type="subTitle" idx="1"/>
          </p:nvPr>
        </p:nvSpPr>
        <p:spPr>
          <a:xfrm>
            <a:off x="1711694" y="2655025"/>
            <a:ext cx="4775700" cy="158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4042"/>
              </a:buClr>
              <a:buSzPts val="1800"/>
              <a:buNone/>
              <a:defRPr>
                <a:solidFill>
                  <a:srgbClr val="414042"/>
                </a:solidFill>
              </a:defRPr>
            </a:lvl1pPr>
            <a:lvl2pPr lvl="1" algn="ctr" rtl="0">
              <a:lnSpc>
                <a:spcPct val="100000"/>
              </a:lnSpc>
              <a:spcBef>
                <a:spcPts val="0"/>
              </a:spcBef>
              <a:spcAft>
                <a:spcPts val="0"/>
              </a:spcAft>
              <a:buClr>
                <a:srgbClr val="414042"/>
              </a:buClr>
              <a:buSzPts val="2400"/>
              <a:buNone/>
              <a:defRPr sz="2400">
                <a:solidFill>
                  <a:srgbClr val="414042"/>
                </a:solidFill>
              </a:defRPr>
            </a:lvl2pPr>
            <a:lvl3pPr lvl="2" algn="ctr" rtl="0">
              <a:lnSpc>
                <a:spcPct val="100000"/>
              </a:lnSpc>
              <a:spcBef>
                <a:spcPts val="0"/>
              </a:spcBef>
              <a:spcAft>
                <a:spcPts val="0"/>
              </a:spcAft>
              <a:buClr>
                <a:srgbClr val="414042"/>
              </a:buClr>
              <a:buSzPts val="2400"/>
              <a:buNone/>
              <a:defRPr sz="2400">
                <a:solidFill>
                  <a:srgbClr val="414042"/>
                </a:solidFill>
              </a:defRPr>
            </a:lvl3pPr>
            <a:lvl4pPr lvl="3" algn="ctr" rtl="0">
              <a:lnSpc>
                <a:spcPct val="100000"/>
              </a:lnSpc>
              <a:spcBef>
                <a:spcPts val="0"/>
              </a:spcBef>
              <a:spcAft>
                <a:spcPts val="0"/>
              </a:spcAft>
              <a:buClr>
                <a:srgbClr val="414042"/>
              </a:buClr>
              <a:buSzPts val="2400"/>
              <a:buNone/>
              <a:defRPr sz="2400">
                <a:solidFill>
                  <a:srgbClr val="414042"/>
                </a:solidFill>
              </a:defRPr>
            </a:lvl4pPr>
            <a:lvl5pPr lvl="4" algn="ctr" rtl="0">
              <a:lnSpc>
                <a:spcPct val="100000"/>
              </a:lnSpc>
              <a:spcBef>
                <a:spcPts val="0"/>
              </a:spcBef>
              <a:spcAft>
                <a:spcPts val="0"/>
              </a:spcAft>
              <a:buClr>
                <a:srgbClr val="414042"/>
              </a:buClr>
              <a:buSzPts val="2400"/>
              <a:buNone/>
              <a:defRPr sz="2400">
                <a:solidFill>
                  <a:srgbClr val="414042"/>
                </a:solidFill>
              </a:defRPr>
            </a:lvl5pPr>
            <a:lvl6pPr lvl="5" algn="ctr" rtl="0">
              <a:lnSpc>
                <a:spcPct val="100000"/>
              </a:lnSpc>
              <a:spcBef>
                <a:spcPts val="0"/>
              </a:spcBef>
              <a:spcAft>
                <a:spcPts val="0"/>
              </a:spcAft>
              <a:buClr>
                <a:srgbClr val="414042"/>
              </a:buClr>
              <a:buSzPts val="2400"/>
              <a:buNone/>
              <a:defRPr sz="2400">
                <a:solidFill>
                  <a:srgbClr val="414042"/>
                </a:solidFill>
              </a:defRPr>
            </a:lvl6pPr>
            <a:lvl7pPr lvl="6" algn="ctr" rtl="0">
              <a:lnSpc>
                <a:spcPct val="100000"/>
              </a:lnSpc>
              <a:spcBef>
                <a:spcPts val="0"/>
              </a:spcBef>
              <a:spcAft>
                <a:spcPts val="0"/>
              </a:spcAft>
              <a:buClr>
                <a:srgbClr val="414042"/>
              </a:buClr>
              <a:buSzPts val="2400"/>
              <a:buNone/>
              <a:defRPr sz="2400">
                <a:solidFill>
                  <a:srgbClr val="414042"/>
                </a:solidFill>
              </a:defRPr>
            </a:lvl7pPr>
            <a:lvl8pPr lvl="7" algn="ctr" rtl="0">
              <a:lnSpc>
                <a:spcPct val="100000"/>
              </a:lnSpc>
              <a:spcBef>
                <a:spcPts val="0"/>
              </a:spcBef>
              <a:spcAft>
                <a:spcPts val="0"/>
              </a:spcAft>
              <a:buClr>
                <a:srgbClr val="414042"/>
              </a:buClr>
              <a:buSzPts val="2400"/>
              <a:buNone/>
              <a:defRPr sz="2400">
                <a:solidFill>
                  <a:srgbClr val="414042"/>
                </a:solidFill>
              </a:defRPr>
            </a:lvl8pPr>
            <a:lvl9pPr lvl="8" algn="ctr" rtl="0">
              <a:lnSpc>
                <a:spcPct val="100000"/>
              </a:lnSpc>
              <a:spcBef>
                <a:spcPts val="0"/>
              </a:spcBef>
              <a:spcAft>
                <a:spcPts val="0"/>
              </a:spcAft>
              <a:buClr>
                <a:srgbClr val="414042"/>
              </a:buClr>
              <a:buSzPts val="2400"/>
              <a:buNone/>
              <a:defRPr sz="2400">
                <a:solidFill>
                  <a:srgbClr val="414042"/>
                </a:solidFill>
              </a:defRPr>
            </a:lvl9pPr>
          </a:lstStyle>
          <a:p>
            <a:endParaRPr/>
          </a:p>
        </p:txBody>
      </p:sp>
      <p:cxnSp>
        <p:nvCxnSpPr>
          <p:cNvPr id="116" name="Google Shape;116;p14"/>
          <p:cNvCxnSpPr/>
          <p:nvPr/>
        </p:nvCxnSpPr>
        <p:spPr>
          <a:xfrm>
            <a:off x="2818038" y="2578825"/>
            <a:ext cx="2562900" cy="0"/>
          </a:xfrm>
          <a:prstGeom prst="straightConnector1">
            <a:avLst/>
          </a:prstGeom>
          <a:noFill/>
          <a:ln w="38100" cap="flat" cmpd="sng">
            <a:solidFill>
              <a:srgbClr val="B5CD34"/>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imple Section (Color Reversed)">
  <p:cSld name="SECTION_HEADER_2_1">
    <p:spTree>
      <p:nvGrpSpPr>
        <p:cNvPr id="1" name="Shape 117"/>
        <p:cNvGrpSpPr/>
        <p:nvPr/>
      </p:nvGrpSpPr>
      <p:grpSpPr>
        <a:xfrm>
          <a:off x="0" y="0"/>
          <a:ext cx="0" cy="0"/>
          <a:chOff x="0" y="0"/>
          <a:chExt cx="0" cy="0"/>
        </a:xfrm>
      </p:grpSpPr>
      <p:sp>
        <p:nvSpPr>
          <p:cNvPr id="118" name="Google Shape;118;p15"/>
          <p:cNvSpPr/>
          <p:nvPr/>
        </p:nvSpPr>
        <p:spPr>
          <a:xfrm rot="5400000">
            <a:off x="-2474488" y="1357737"/>
            <a:ext cx="5143500" cy="24280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rot="5400000">
            <a:off x="-2747562" y="1357737"/>
            <a:ext cx="5143500" cy="24280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txBox="1">
            <a:spLocks noGrp="1"/>
          </p:cNvSpPr>
          <p:nvPr>
            <p:ph type="title"/>
          </p:nvPr>
        </p:nvSpPr>
        <p:spPr>
          <a:xfrm flipH="1">
            <a:off x="1480500" y="507450"/>
            <a:ext cx="7282500" cy="37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93C44"/>
              </a:buClr>
              <a:buSzPts val="4800"/>
              <a:buNone/>
              <a:defRPr sz="4800">
                <a:solidFill>
                  <a:srgbClr val="093C44"/>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21" name="Google Shape;121;p15"/>
          <p:cNvSpPr txBox="1">
            <a:spLocks noGrp="1"/>
          </p:cNvSpPr>
          <p:nvPr>
            <p:ph type="sldNum" idx="12"/>
          </p:nvPr>
        </p:nvSpPr>
        <p:spPr>
          <a:xfrm>
            <a:off x="119408" y="4665392"/>
            <a:ext cx="548700" cy="393600"/>
          </a:xfrm>
          <a:prstGeom prst="rect">
            <a:avLst/>
          </a:prstGeom>
        </p:spPr>
        <p:txBody>
          <a:bodyPr spcFirstLastPara="1" wrap="square" lIns="91425" tIns="91425" rIns="91425" bIns="91425" anchor="ctr" anchorCtr="0">
            <a:noAutofit/>
          </a:bodyPr>
          <a:lstStyle>
            <a:lvl1pPr lvl="0" algn="l" rtl="0">
              <a:buNone/>
              <a:defRPr sz="900">
                <a:solidFill>
                  <a:srgbClr val="FFFFFF"/>
                </a:solidFill>
                <a:latin typeface="Roboto Medium"/>
                <a:ea typeface="Roboto Medium"/>
                <a:cs typeface="Roboto Medium"/>
                <a:sym typeface="Roboto Medium"/>
              </a:defRPr>
            </a:lvl1pPr>
            <a:lvl2pPr lvl="1" algn="l" rtl="0">
              <a:buNone/>
              <a:defRPr sz="900">
                <a:solidFill>
                  <a:srgbClr val="FFFFFF"/>
                </a:solidFill>
                <a:latin typeface="Roboto Medium"/>
                <a:ea typeface="Roboto Medium"/>
                <a:cs typeface="Roboto Medium"/>
                <a:sym typeface="Roboto Medium"/>
              </a:defRPr>
            </a:lvl2pPr>
            <a:lvl3pPr lvl="2" algn="l" rtl="0">
              <a:buNone/>
              <a:defRPr sz="900">
                <a:solidFill>
                  <a:srgbClr val="FFFFFF"/>
                </a:solidFill>
                <a:latin typeface="Roboto Medium"/>
                <a:ea typeface="Roboto Medium"/>
                <a:cs typeface="Roboto Medium"/>
                <a:sym typeface="Roboto Medium"/>
              </a:defRPr>
            </a:lvl3pPr>
            <a:lvl4pPr lvl="3" algn="l" rtl="0">
              <a:buNone/>
              <a:defRPr sz="900">
                <a:solidFill>
                  <a:srgbClr val="FFFFFF"/>
                </a:solidFill>
                <a:latin typeface="Roboto Medium"/>
                <a:ea typeface="Roboto Medium"/>
                <a:cs typeface="Roboto Medium"/>
                <a:sym typeface="Roboto Medium"/>
              </a:defRPr>
            </a:lvl4pPr>
            <a:lvl5pPr lvl="4" algn="l" rtl="0">
              <a:buNone/>
              <a:defRPr sz="900">
                <a:solidFill>
                  <a:srgbClr val="FFFFFF"/>
                </a:solidFill>
                <a:latin typeface="Roboto Medium"/>
                <a:ea typeface="Roboto Medium"/>
                <a:cs typeface="Roboto Medium"/>
                <a:sym typeface="Roboto Medium"/>
              </a:defRPr>
            </a:lvl5pPr>
            <a:lvl6pPr lvl="5" algn="l" rtl="0">
              <a:buNone/>
              <a:defRPr sz="900">
                <a:solidFill>
                  <a:srgbClr val="FFFFFF"/>
                </a:solidFill>
                <a:latin typeface="Roboto Medium"/>
                <a:ea typeface="Roboto Medium"/>
                <a:cs typeface="Roboto Medium"/>
                <a:sym typeface="Roboto Medium"/>
              </a:defRPr>
            </a:lvl6pPr>
            <a:lvl7pPr lvl="6" algn="l" rtl="0">
              <a:buNone/>
              <a:defRPr sz="900">
                <a:solidFill>
                  <a:srgbClr val="FFFFFF"/>
                </a:solidFill>
                <a:latin typeface="Roboto Medium"/>
                <a:ea typeface="Roboto Medium"/>
                <a:cs typeface="Roboto Medium"/>
                <a:sym typeface="Roboto Medium"/>
              </a:defRPr>
            </a:lvl7pPr>
            <a:lvl8pPr lvl="7" algn="l" rtl="0">
              <a:buNone/>
              <a:defRPr sz="900">
                <a:solidFill>
                  <a:srgbClr val="FFFFFF"/>
                </a:solidFill>
                <a:latin typeface="Roboto Medium"/>
                <a:ea typeface="Roboto Medium"/>
                <a:cs typeface="Roboto Medium"/>
                <a:sym typeface="Roboto Medium"/>
              </a:defRPr>
            </a:lvl8pPr>
            <a:lvl9pPr lvl="8" algn="l" rtl="0">
              <a:buNone/>
              <a:defRPr sz="900">
                <a:solidFill>
                  <a:srgbClr val="FFFFFF"/>
                </a:solidFill>
                <a:latin typeface="Roboto Medium"/>
                <a:ea typeface="Roboto Medium"/>
                <a:cs typeface="Roboto Medium"/>
                <a:sym typeface="Roboto Medium"/>
              </a:defRPr>
            </a:lvl9pPr>
          </a:lstStyle>
          <a:p>
            <a:pPr marL="0" lvl="0" indent="0" algn="l" rtl="0">
              <a:spcBef>
                <a:spcPts val="0"/>
              </a:spcBef>
              <a:spcAft>
                <a:spcPts val="0"/>
              </a:spcAft>
              <a:buNone/>
            </a:pPr>
            <a:fld id="{00000000-1234-1234-1234-123412341234}" type="slidenum">
              <a:rPr lang="en"/>
              <a:t>‹#›</a:t>
            </a:fld>
            <a:endParaRPr/>
          </a:p>
        </p:txBody>
      </p:sp>
      <p:pic>
        <p:nvPicPr>
          <p:cNvPr id="122" name="Google Shape;122;p15"/>
          <p:cNvPicPr preferRelativeResize="0"/>
          <p:nvPr/>
        </p:nvPicPr>
        <p:blipFill>
          <a:blip r:embed="rId2">
            <a:alphaModFix/>
          </a:blip>
          <a:stretch>
            <a:fillRect/>
          </a:stretch>
        </p:blipFill>
        <p:spPr>
          <a:xfrm>
            <a:off x="8746001" y="4711075"/>
            <a:ext cx="219675" cy="302250"/>
          </a:xfrm>
          <a:prstGeom prst="rect">
            <a:avLst/>
          </a:prstGeom>
          <a:noFill/>
          <a:ln>
            <a:noFill/>
          </a:ln>
        </p:spPr>
      </p:pic>
      <p:sp>
        <p:nvSpPr>
          <p:cNvPr id="123" name="Google Shape;123;p15"/>
          <p:cNvSpPr txBox="1"/>
          <p:nvPr/>
        </p:nvSpPr>
        <p:spPr>
          <a:xfrm>
            <a:off x="5465650" y="4716275"/>
            <a:ext cx="32805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900" b="1">
                <a:solidFill>
                  <a:srgbClr val="6D6E71"/>
                </a:solidFill>
                <a:latin typeface="Roboto"/>
                <a:ea typeface="Roboto"/>
                <a:cs typeface="Roboto"/>
                <a:sym typeface="Roboto"/>
              </a:rPr>
              <a:t>LEAD. COLLABORATE. BUILD.  |  MICHIGANVIRTUAL.ORG</a:t>
            </a:r>
            <a:endParaRPr sz="900" b="1">
              <a:solidFill>
                <a:srgbClr val="6D6E71"/>
              </a:solidFill>
              <a:latin typeface="Roboto"/>
              <a:ea typeface="Roboto"/>
              <a:cs typeface="Roboto"/>
              <a:sym typeface="Robo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mple Section Subtitle (Color Reversed)">
  <p:cSld name="SECTION_HEADER_2_1_1">
    <p:spTree>
      <p:nvGrpSpPr>
        <p:cNvPr id="1" name="Shape 124"/>
        <p:cNvGrpSpPr/>
        <p:nvPr/>
      </p:nvGrpSpPr>
      <p:grpSpPr>
        <a:xfrm>
          <a:off x="0" y="0"/>
          <a:ext cx="0" cy="0"/>
          <a:chOff x="0" y="0"/>
          <a:chExt cx="0" cy="0"/>
        </a:xfrm>
      </p:grpSpPr>
      <p:sp>
        <p:nvSpPr>
          <p:cNvPr id="125" name="Google Shape;125;p16"/>
          <p:cNvSpPr/>
          <p:nvPr/>
        </p:nvSpPr>
        <p:spPr>
          <a:xfrm rot="5400000">
            <a:off x="-2474488" y="1357737"/>
            <a:ext cx="5143500" cy="24280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rot="5400000">
            <a:off x="-2747562" y="1357737"/>
            <a:ext cx="5143500" cy="24280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txBox="1">
            <a:spLocks noGrp="1"/>
          </p:cNvSpPr>
          <p:nvPr>
            <p:ph type="sldNum" idx="12"/>
          </p:nvPr>
        </p:nvSpPr>
        <p:spPr>
          <a:xfrm>
            <a:off x="119408" y="4665392"/>
            <a:ext cx="548700" cy="393600"/>
          </a:xfrm>
          <a:prstGeom prst="rect">
            <a:avLst/>
          </a:prstGeom>
        </p:spPr>
        <p:txBody>
          <a:bodyPr spcFirstLastPara="1" wrap="square" lIns="91425" tIns="91425" rIns="91425" bIns="91425" anchor="ctr" anchorCtr="0">
            <a:noAutofit/>
          </a:bodyPr>
          <a:lstStyle>
            <a:lvl1pPr lvl="0" algn="l" rtl="0">
              <a:buNone/>
              <a:defRPr sz="900">
                <a:solidFill>
                  <a:srgbClr val="FFFFFF"/>
                </a:solidFill>
                <a:latin typeface="Roboto Medium"/>
                <a:ea typeface="Roboto Medium"/>
                <a:cs typeface="Roboto Medium"/>
                <a:sym typeface="Roboto Medium"/>
              </a:defRPr>
            </a:lvl1pPr>
            <a:lvl2pPr lvl="1" algn="l" rtl="0">
              <a:buNone/>
              <a:defRPr sz="900">
                <a:solidFill>
                  <a:srgbClr val="FFFFFF"/>
                </a:solidFill>
                <a:latin typeface="Roboto Medium"/>
                <a:ea typeface="Roboto Medium"/>
                <a:cs typeface="Roboto Medium"/>
                <a:sym typeface="Roboto Medium"/>
              </a:defRPr>
            </a:lvl2pPr>
            <a:lvl3pPr lvl="2" algn="l" rtl="0">
              <a:buNone/>
              <a:defRPr sz="900">
                <a:solidFill>
                  <a:srgbClr val="FFFFFF"/>
                </a:solidFill>
                <a:latin typeface="Roboto Medium"/>
                <a:ea typeface="Roboto Medium"/>
                <a:cs typeface="Roboto Medium"/>
                <a:sym typeface="Roboto Medium"/>
              </a:defRPr>
            </a:lvl3pPr>
            <a:lvl4pPr lvl="3" algn="l" rtl="0">
              <a:buNone/>
              <a:defRPr sz="900">
                <a:solidFill>
                  <a:srgbClr val="FFFFFF"/>
                </a:solidFill>
                <a:latin typeface="Roboto Medium"/>
                <a:ea typeface="Roboto Medium"/>
                <a:cs typeface="Roboto Medium"/>
                <a:sym typeface="Roboto Medium"/>
              </a:defRPr>
            </a:lvl4pPr>
            <a:lvl5pPr lvl="4" algn="l" rtl="0">
              <a:buNone/>
              <a:defRPr sz="900">
                <a:solidFill>
                  <a:srgbClr val="FFFFFF"/>
                </a:solidFill>
                <a:latin typeface="Roboto Medium"/>
                <a:ea typeface="Roboto Medium"/>
                <a:cs typeface="Roboto Medium"/>
                <a:sym typeface="Roboto Medium"/>
              </a:defRPr>
            </a:lvl5pPr>
            <a:lvl6pPr lvl="5" algn="l" rtl="0">
              <a:buNone/>
              <a:defRPr sz="900">
                <a:solidFill>
                  <a:srgbClr val="FFFFFF"/>
                </a:solidFill>
                <a:latin typeface="Roboto Medium"/>
                <a:ea typeface="Roboto Medium"/>
                <a:cs typeface="Roboto Medium"/>
                <a:sym typeface="Roboto Medium"/>
              </a:defRPr>
            </a:lvl6pPr>
            <a:lvl7pPr lvl="6" algn="l" rtl="0">
              <a:buNone/>
              <a:defRPr sz="900">
                <a:solidFill>
                  <a:srgbClr val="FFFFFF"/>
                </a:solidFill>
                <a:latin typeface="Roboto Medium"/>
                <a:ea typeface="Roboto Medium"/>
                <a:cs typeface="Roboto Medium"/>
                <a:sym typeface="Roboto Medium"/>
              </a:defRPr>
            </a:lvl7pPr>
            <a:lvl8pPr lvl="7" algn="l" rtl="0">
              <a:buNone/>
              <a:defRPr sz="900">
                <a:solidFill>
                  <a:srgbClr val="FFFFFF"/>
                </a:solidFill>
                <a:latin typeface="Roboto Medium"/>
                <a:ea typeface="Roboto Medium"/>
                <a:cs typeface="Roboto Medium"/>
                <a:sym typeface="Roboto Medium"/>
              </a:defRPr>
            </a:lvl8pPr>
            <a:lvl9pPr lvl="8" algn="l" rtl="0">
              <a:buNone/>
              <a:defRPr sz="900">
                <a:solidFill>
                  <a:srgbClr val="FFFFFF"/>
                </a:solidFill>
                <a:latin typeface="Roboto Medium"/>
                <a:ea typeface="Roboto Medium"/>
                <a:cs typeface="Roboto Medium"/>
                <a:sym typeface="Roboto Medium"/>
              </a:defRPr>
            </a:lvl9pPr>
          </a:lstStyle>
          <a:p>
            <a:pPr marL="0" lvl="0" indent="0" algn="l" rtl="0">
              <a:spcBef>
                <a:spcPts val="0"/>
              </a:spcBef>
              <a:spcAft>
                <a:spcPts val="0"/>
              </a:spcAft>
              <a:buNone/>
            </a:pPr>
            <a:fld id="{00000000-1234-1234-1234-123412341234}" type="slidenum">
              <a:rPr lang="en"/>
              <a:t>‹#›</a:t>
            </a:fld>
            <a:endParaRPr/>
          </a:p>
        </p:txBody>
      </p:sp>
      <p:pic>
        <p:nvPicPr>
          <p:cNvPr id="128" name="Google Shape;128;p16"/>
          <p:cNvPicPr preferRelativeResize="0"/>
          <p:nvPr/>
        </p:nvPicPr>
        <p:blipFill>
          <a:blip r:embed="rId2">
            <a:alphaModFix/>
          </a:blip>
          <a:stretch>
            <a:fillRect/>
          </a:stretch>
        </p:blipFill>
        <p:spPr>
          <a:xfrm>
            <a:off x="8746001" y="4711075"/>
            <a:ext cx="219675" cy="302250"/>
          </a:xfrm>
          <a:prstGeom prst="rect">
            <a:avLst/>
          </a:prstGeom>
          <a:noFill/>
          <a:ln>
            <a:noFill/>
          </a:ln>
        </p:spPr>
      </p:pic>
      <p:sp>
        <p:nvSpPr>
          <p:cNvPr id="129" name="Google Shape;129;p16"/>
          <p:cNvSpPr txBox="1"/>
          <p:nvPr/>
        </p:nvSpPr>
        <p:spPr>
          <a:xfrm>
            <a:off x="5425750" y="4716275"/>
            <a:ext cx="33201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900" b="1">
                <a:solidFill>
                  <a:srgbClr val="6D6E71"/>
                </a:solidFill>
                <a:latin typeface="Roboto"/>
                <a:ea typeface="Roboto"/>
                <a:cs typeface="Roboto"/>
                <a:sym typeface="Roboto"/>
              </a:rPr>
              <a:t>LEAD. COLLABORATE. BUILD.  |  MICHIGANVIRTUAL.ORG</a:t>
            </a:r>
            <a:endParaRPr sz="900" b="1">
              <a:solidFill>
                <a:srgbClr val="6D6E71"/>
              </a:solidFill>
              <a:latin typeface="Roboto"/>
              <a:ea typeface="Roboto"/>
              <a:cs typeface="Roboto"/>
              <a:sym typeface="Roboto"/>
            </a:endParaRPr>
          </a:p>
        </p:txBody>
      </p:sp>
      <p:sp>
        <p:nvSpPr>
          <p:cNvPr id="130" name="Google Shape;130;p16"/>
          <p:cNvSpPr txBox="1">
            <a:spLocks noGrp="1"/>
          </p:cNvSpPr>
          <p:nvPr>
            <p:ph type="title"/>
          </p:nvPr>
        </p:nvSpPr>
        <p:spPr>
          <a:xfrm>
            <a:off x="1554600" y="600400"/>
            <a:ext cx="6979800" cy="197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93C44"/>
              </a:buClr>
              <a:buSzPts val="4800"/>
              <a:buNone/>
              <a:defRPr sz="4800">
                <a:solidFill>
                  <a:srgbClr val="093C44"/>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1" name="Google Shape;131;p16"/>
          <p:cNvSpPr txBox="1">
            <a:spLocks noGrp="1"/>
          </p:cNvSpPr>
          <p:nvPr>
            <p:ph type="subTitle" idx="1"/>
          </p:nvPr>
        </p:nvSpPr>
        <p:spPr>
          <a:xfrm>
            <a:off x="2656694" y="2655025"/>
            <a:ext cx="4775700" cy="158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4042"/>
              </a:buClr>
              <a:buSzPts val="1800"/>
              <a:buNone/>
              <a:defRPr>
                <a:solidFill>
                  <a:srgbClr val="414042"/>
                </a:solidFill>
              </a:defRPr>
            </a:lvl1pPr>
            <a:lvl2pPr lvl="1" algn="ctr" rtl="0">
              <a:lnSpc>
                <a:spcPct val="100000"/>
              </a:lnSpc>
              <a:spcBef>
                <a:spcPts val="0"/>
              </a:spcBef>
              <a:spcAft>
                <a:spcPts val="0"/>
              </a:spcAft>
              <a:buClr>
                <a:srgbClr val="414042"/>
              </a:buClr>
              <a:buSzPts val="2400"/>
              <a:buNone/>
              <a:defRPr sz="2400">
                <a:solidFill>
                  <a:srgbClr val="414042"/>
                </a:solidFill>
              </a:defRPr>
            </a:lvl2pPr>
            <a:lvl3pPr lvl="2" algn="ctr" rtl="0">
              <a:lnSpc>
                <a:spcPct val="100000"/>
              </a:lnSpc>
              <a:spcBef>
                <a:spcPts val="0"/>
              </a:spcBef>
              <a:spcAft>
                <a:spcPts val="0"/>
              </a:spcAft>
              <a:buClr>
                <a:srgbClr val="414042"/>
              </a:buClr>
              <a:buSzPts val="2400"/>
              <a:buNone/>
              <a:defRPr sz="2400">
                <a:solidFill>
                  <a:srgbClr val="414042"/>
                </a:solidFill>
              </a:defRPr>
            </a:lvl3pPr>
            <a:lvl4pPr lvl="3" algn="ctr" rtl="0">
              <a:lnSpc>
                <a:spcPct val="100000"/>
              </a:lnSpc>
              <a:spcBef>
                <a:spcPts val="0"/>
              </a:spcBef>
              <a:spcAft>
                <a:spcPts val="0"/>
              </a:spcAft>
              <a:buClr>
                <a:srgbClr val="414042"/>
              </a:buClr>
              <a:buSzPts val="2400"/>
              <a:buNone/>
              <a:defRPr sz="2400">
                <a:solidFill>
                  <a:srgbClr val="414042"/>
                </a:solidFill>
              </a:defRPr>
            </a:lvl4pPr>
            <a:lvl5pPr lvl="4" algn="ctr" rtl="0">
              <a:lnSpc>
                <a:spcPct val="100000"/>
              </a:lnSpc>
              <a:spcBef>
                <a:spcPts val="0"/>
              </a:spcBef>
              <a:spcAft>
                <a:spcPts val="0"/>
              </a:spcAft>
              <a:buClr>
                <a:srgbClr val="414042"/>
              </a:buClr>
              <a:buSzPts val="2400"/>
              <a:buNone/>
              <a:defRPr sz="2400">
                <a:solidFill>
                  <a:srgbClr val="414042"/>
                </a:solidFill>
              </a:defRPr>
            </a:lvl5pPr>
            <a:lvl6pPr lvl="5" algn="ctr" rtl="0">
              <a:lnSpc>
                <a:spcPct val="100000"/>
              </a:lnSpc>
              <a:spcBef>
                <a:spcPts val="0"/>
              </a:spcBef>
              <a:spcAft>
                <a:spcPts val="0"/>
              </a:spcAft>
              <a:buClr>
                <a:srgbClr val="414042"/>
              </a:buClr>
              <a:buSzPts val="2400"/>
              <a:buNone/>
              <a:defRPr sz="2400">
                <a:solidFill>
                  <a:srgbClr val="414042"/>
                </a:solidFill>
              </a:defRPr>
            </a:lvl6pPr>
            <a:lvl7pPr lvl="6" algn="ctr" rtl="0">
              <a:lnSpc>
                <a:spcPct val="100000"/>
              </a:lnSpc>
              <a:spcBef>
                <a:spcPts val="0"/>
              </a:spcBef>
              <a:spcAft>
                <a:spcPts val="0"/>
              </a:spcAft>
              <a:buClr>
                <a:srgbClr val="414042"/>
              </a:buClr>
              <a:buSzPts val="2400"/>
              <a:buNone/>
              <a:defRPr sz="2400">
                <a:solidFill>
                  <a:srgbClr val="414042"/>
                </a:solidFill>
              </a:defRPr>
            </a:lvl7pPr>
            <a:lvl8pPr lvl="7" algn="ctr" rtl="0">
              <a:lnSpc>
                <a:spcPct val="100000"/>
              </a:lnSpc>
              <a:spcBef>
                <a:spcPts val="0"/>
              </a:spcBef>
              <a:spcAft>
                <a:spcPts val="0"/>
              </a:spcAft>
              <a:buClr>
                <a:srgbClr val="414042"/>
              </a:buClr>
              <a:buSzPts val="2400"/>
              <a:buNone/>
              <a:defRPr sz="2400">
                <a:solidFill>
                  <a:srgbClr val="414042"/>
                </a:solidFill>
              </a:defRPr>
            </a:lvl8pPr>
            <a:lvl9pPr lvl="8" algn="ctr" rtl="0">
              <a:lnSpc>
                <a:spcPct val="100000"/>
              </a:lnSpc>
              <a:spcBef>
                <a:spcPts val="0"/>
              </a:spcBef>
              <a:spcAft>
                <a:spcPts val="0"/>
              </a:spcAft>
              <a:buClr>
                <a:srgbClr val="414042"/>
              </a:buClr>
              <a:buSzPts val="2400"/>
              <a:buNone/>
              <a:defRPr sz="2400">
                <a:solidFill>
                  <a:srgbClr val="414042"/>
                </a:solidFill>
              </a:defRPr>
            </a:lvl9pPr>
          </a:lstStyle>
          <a:p>
            <a:endParaRPr/>
          </a:p>
        </p:txBody>
      </p:sp>
      <p:cxnSp>
        <p:nvCxnSpPr>
          <p:cNvPr id="132" name="Google Shape;132;p16"/>
          <p:cNvCxnSpPr/>
          <p:nvPr/>
        </p:nvCxnSpPr>
        <p:spPr>
          <a:xfrm>
            <a:off x="3763038" y="2578825"/>
            <a:ext cx="2562900" cy="0"/>
          </a:xfrm>
          <a:prstGeom prst="straightConnector1">
            <a:avLst/>
          </a:prstGeom>
          <a:noFill/>
          <a:ln w="38100" cap="flat" cmpd="sng">
            <a:solidFill>
              <a:srgbClr val="B5CD34"/>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Image)">
  <p:cSld name="SECTION_HEADER_1">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507450" y="507450"/>
            <a:ext cx="4208700" cy="37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93C44"/>
              </a:buClr>
              <a:buSzPts val="4800"/>
              <a:buNone/>
              <a:defRPr sz="4800">
                <a:solidFill>
                  <a:srgbClr val="093C44"/>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pic>
        <p:nvPicPr>
          <p:cNvPr id="135" name="Google Shape;135;p17"/>
          <p:cNvPicPr preferRelativeResize="0"/>
          <p:nvPr/>
        </p:nvPicPr>
        <p:blipFill>
          <a:blip r:embed="rId2">
            <a:alphaModFix/>
          </a:blip>
          <a:stretch>
            <a:fillRect/>
          </a:stretch>
        </p:blipFill>
        <p:spPr>
          <a:xfrm>
            <a:off x="169151" y="4711075"/>
            <a:ext cx="219675" cy="302250"/>
          </a:xfrm>
          <a:prstGeom prst="rect">
            <a:avLst/>
          </a:prstGeom>
          <a:noFill/>
          <a:ln>
            <a:noFill/>
          </a:ln>
        </p:spPr>
      </p:pic>
      <p:sp>
        <p:nvSpPr>
          <p:cNvPr id="136" name="Google Shape;136;p17"/>
          <p:cNvSpPr/>
          <p:nvPr/>
        </p:nvSpPr>
        <p:spPr>
          <a:xfrm rot="-5400000" flipH="1">
            <a:off x="5085163" y="1357737"/>
            <a:ext cx="5143500" cy="24280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
          <p:cNvSpPr/>
          <p:nvPr/>
        </p:nvSpPr>
        <p:spPr>
          <a:xfrm rot="-5400000" flipH="1">
            <a:off x="5358237" y="1357737"/>
            <a:ext cx="5143500" cy="24280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flipH="1">
            <a:off x="5442550" y="1452750"/>
            <a:ext cx="2716500" cy="22380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txBox="1"/>
          <p:nvPr/>
        </p:nvSpPr>
        <p:spPr>
          <a:xfrm flipH="1">
            <a:off x="5701375" y="2000000"/>
            <a:ext cx="2218800" cy="11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oboto"/>
                <a:ea typeface="Roboto"/>
                <a:cs typeface="Roboto"/>
                <a:sym typeface="Roboto"/>
              </a:rPr>
              <a:t>Place Image </a:t>
            </a:r>
            <a:br>
              <a:rPr lang="en" b="1">
                <a:latin typeface="Roboto"/>
                <a:ea typeface="Roboto"/>
                <a:cs typeface="Roboto"/>
                <a:sym typeface="Roboto"/>
              </a:rPr>
            </a:br>
            <a:r>
              <a:rPr lang="en" b="1">
                <a:latin typeface="Roboto"/>
                <a:ea typeface="Roboto"/>
                <a:cs typeface="Roboto"/>
                <a:sym typeface="Roboto"/>
              </a:rPr>
              <a:t>Over This Area</a:t>
            </a:r>
            <a:endParaRPr b="1">
              <a:latin typeface="Roboto"/>
              <a:ea typeface="Roboto"/>
              <a:cs typeface="Roboto"/>
              <a:sym typeface="Roboto"/>
            </a:endParaRPr>
          </a:p>
        </p:txBody>
      </p:sp>
      <p:sp>
        <p:nvSpPr>
          <p:cNvPr id="140" name="Google Shape;140;p17"/>
          <p:cNvSpPr txBox="1"/>
          <p:nvPr/>
        </p:nvSpPr>
        <p:spPr>
          <a:xfrm>
            <a:off x="398000" y="4716275"/>
            <a:ext cx="32484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6D6E71"/>
                </a:solidFill>
                <a:latin typeface="Roboto"/>
                <a:ea typeface="Roboto"/>
                <a:cs typeface="Roboto"/>
                <a:sym typeface="Roboto"/>
              </a:rPr>
              <a:t>MICHIGANVIRTUAL.ORG  |  LEAD. COLLABORATE. BUILD.</a:t>
            </a:r>
            <a:endParaRPr sz="900" b="1">
              <a:solidFill>
                <a:srgbClr val="6D6E71"/>
              </a:solidFill>
              <a:latin typeface="Roboto"/>
              <a:ea typeface="Roboto"/>
              <a:cs typeface="Roboto"/>
              <a:sym typeface="Roboto"/>
            </a:endParaRPr>
          </a:p>
        </p:txBody>
      </p:sp>
      <p:sp>
        <p:nvSpPr>
          <p:cNvPr id="141" name="Google Shape;14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900">
                <a:solidFill>
                  <a:srgbClr val="FFFFFF"/>
                </a:solidFill>
                <a:latin typeface="Roboto Medium"/>
                <a:ea typeface="Roboto Medium"/>
                <a:cs typeface="Roboto Medium"/>
                <a:sym typeface="Roboto Medium"/>
              </a:defRPr>
            </a:lvl1pPr>
            <a:lvl2pPr lvl="1" rtl="0">
              <a:buNone/>
              <a:defRPr sz="900">
                <a:solidFill>
                  <a:srgbClr val="FFFFFF"/>
                </a:solidFill>
                <a:latin typeface="Roboto Medium"/>
                <a:ea typeface="Roboto Medium"/>
                <a:cs typeface="Roboto Medium"/>
                <a:sym typeface="Roboto Medium"/>
              </a:defRPr>
            </a:lvl2pPr>
            <a:lvl3pPr lvl="2" rtl="0">
              <a:buNone/>
              <a:defRPr sz="900">
                <a:solidFill>
                  <a:srgbClr val="FFFFFF"/>
                </a:solidFill>
                <a:latin typeface="Roboto Medium"/>
                <a:ea typeface="Roboto Medium"/>
                <a:cs typeface="Roboto Medium"/>
                <a:sym typeface="Roboto Medium"/>
              </a:defRPr>
            </a:lvl3pPr>
            <a:lvl4pPr lvl="3" rtl="0">
              <a:buNone/>
              <a:defRPr sz="900">
                <a:solidFill>
                  <a:srgbClr val="FFFFFF"/>
                </a:solidFill>
                <a:latin typeface="Roboto Medium"/>
                <a:ea typeface="Roboto Medium"/>
                <a:cs typeface="Roboto Medium"/>
                <a:sym typeface="Roboto Medium"/>
              </a:defRPr>
            </a:lvl4pPr>
            <a:lvl5pPr lvl="4" rtl="0">
              <a:buNone/>
              <a:defRPr sz="900">
                <a:solidFill>
                  <a:srgbClr val="FFFFFF"/>
                </a:solidFill>
                <a:latin typeface="Roboto Medium"/>
                <a:ea typeface="Roboto Medium"/>
                <a:cs typeface="Roboto Medium"/>
                <a:sym typeface="Roboto Medium"/>
              </a:defRPr>
            </a:lvl5pPr>
            <a:lvl6pPr lvl="5" rtl="0">
              <a:buNone/>
              <a:defRPr sz="900">
                <a:solidFill>
                  <a:srgbClr val="FFFFFF"/>
                </a:solidFill>
                <a:latin typeface="Roboto Medium"/>
                <a:ea typeface="Roboto Medium"/>
                <a:cs typeface="Roboto Medium"/>
                <a:sym typeface="Roboto Medium"/>
              </a:defRPr>
            </a:lvl6pPr>
            <a:lvl7pPr lvl="6" rtl="0">
              <a:buNone/>
              <a:defRPr sz="900">
                <a:solidFill>
                  <a:srgbClr val="FFFFFF"/>
                </a:solidFill>
                <a:latin typeface="Roboto Medium"/>
                <a:ea typeface="Roboto Medium"/>
                <a:cs typeface="Roboto Medium"/>
                <a:sym typeface="Roboto Medium"/>
              </a:defRPr>
            </a:lvl7pPr>
            <a:lvl8pPr lvl="7" rtl="0">
              <a:buNone/>
              <a:defRPr sz="900">
                <a:solidFill>
                  <a:srgbClr val="FFFFFF"/>
                </a:solidFill>
                <a:latin typeface="Roboto Medium"/>
                <a:ea typeface="Roboto Medium"/>
                <a:cs typeface="Roboto Medium"/>
                <a:sym typeface="Roboto Medium"/>
              </a:defRPr>
            </a:lvl8pPr>
            <a:lvl9pPr lvl="8" rtl="0">
              <a:buNone/>
              <a:defRPr sz="900">
                <a:solidFill>
                  <a:srgbClr val="FFFFFF"/>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Image Reversed)">
  <p:cSld name="SECTION_HEADER_1_1">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flipH="1">
            <a:off x="4427850" y="507450"/>
            <a:ext cx="4208700" cy="37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93C44"/>
              </a:buClr>
              <a:buSzPts val="4800"/>
              <a:buNone/>
              <a:defRPr sz="4800">
                <a:solidFill>
                  <a:srgbClr val="093C44"/>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44" name="Google Shape;14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900">
                <a:latin typeface="Roboto Medium"/>
                <a:ea typeface="Roboto Medium"/>
                <a:cs typeface="Roboto Medium"/>
                <a:sym typeface="Roboto Medium"/>
              </a:defRPr>
            </a:lvl1pPr>
            <a:lvl2pPr lvl="1" rtl="0">
              <a:buNone/>
              <a:defRPr sz="900">
                <a:latin typeface="Roboto Medium"/>
                <a:ea typeface="Roboto Medium"/>
                <a:cs typeface="Roboto Medium"/>
                <a:sym typeface="Roboto Medium"/>
              </a:defRPr>
            </a:lvl2pPr>
            <a:lvl3pPr lvl="2" rtl="0">
              <a:buNone/>
              <a:defRPr sz="900">
                <a:latin typeface="Roboto Medium"/>
                <a:ea typeface="Roboto Medium"/>
                <a:cs typeface="Roboto Medium"/>
                <a:sym typeface="Roboto Medium"/>
              </a:defRPr>
            </a:lvl3pPr>
            <a:lvl4pPr lvl="3" rtl="0">
              <a:buNone/>
              <a:defRPr sz="900">
                <a:latin typeface="Roboto Medium"/>
                <a:ea typeface="Roboto Medium"/>
                <a:cs typeface="Roboto Medium"/>
                <a:sym typeface="Roboto Medium"/>
              </a:defRPr>
            </a:lvl4pPr>
            <a:lvl5pPr lvl="4" rtl="0">
              <a:buNone/>
              <a:defRPr sz="900">
                <a:latin typeface="Roboto Medium"/>
                <a:ea typeface="Roboto Medium"/>
                <a:cs typeface="Roboto Medium"/>
                <a:sym typeface="Roboto Medium"/>
              </a:defRPr>
            </a:lvl5pPr>
            <a:lvl6pPr lvl="5" rtl="0">
              <a:buNone/>
              <a:defRPr sz="900">
                <a:latin typeface="Roboto Medium"/>
                <a:ea typeface="Roboto Medium"/>
                <a:cs typeface="Roboto Medium"/>
                <a:sym typeface="Roboto Medium"/>
              </a:defRPr>
            </a:lvl6pPr>
            <a:lvl7pPr lvl="6" rtl="0">
              <a:buNone/>
              <a:defRPr sz="900">
                <a:latin typeface="Roboto Medium"/>
                <a:ea typeface="Roboto Medium"/>
                <a:cs typeface="Roboto Medium"/>
                <a:sym typeface="Roboto Medium"/>
              </a:defRPr>
            </a:lvl7pPr>
            <a:lvl8pPr lvl="7" rtl="0">
              <a:buNone/>
              <a:defRPr sz="900">
                <a:latin typeface="Roboto Medium"/>
                <a:ea typeface="Roboto Medium"/>
                <a:cs typeface="Roboto Medium"/>
                <a:sym typeface="Roboto Medium"/>
              </a:defRPr>
            </a:lvl8pPr>
            <a:lvl9pPr lvl="8" rtl="0">
              <a:buNone/>
              <a:defRPr sz="900">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
              <a:t>‹#›</a:t>
            </a:fld>
            <a:endParaRPr/>
          </a:p>
        </p:txBody>
      </p:sp>
      <p:sp>
        <p:nvSpPr>
          <p:cNvPr id="145" name="Google Shape;145;p18"/>
          <p:cNvSpPr txBox="1">
            <a:spLocks noGrp="1"/>
          </p:cNvSpPr>
          <p:nvPr>
            <p:ph type="sldNum" idx="2"/>
          </p:nvPr>
        </p:nvSpPr>
        <p:spPr>
          <a:xfrm>
            <a:off x="439166" y="4663225"/>
            <a:ext cx="2970000" cy="393600"/>
          </a:xfrm>
          <a:prstGeom prst="rect">
            <a:avLst/>
          </a:prstGeom>
        </p:spPr>
        <p:txBody>
          <a:bodyPr spcFirstLastPara="1" wrap="square" lIns="91425" tIns="91425" rIns="91425" bIns="91425" anchor="ctr" anchorCtr="0">
            <a:noAutofit/>
          </a:bodyPr>
          <a:lstStyle>
            <a:lvl1pPr lvl="0" algn="l" rtl="0">
              <a:buNone/>
              <a:defRPr sz="900">
                <a:solidFill>
                  <a:srgbClr val="6D6E71"/>
                </a:solidFill>
                <a:latin typeface="Roboto Black"/>
                <a:ea typeface="Roboto Black"/>
                <a:cs typeface="Roboto Black"/>
                <a:sym typeface="Roboto Black"/>
              </a:defRPr>
            </a:lvl1pPr>
            <a:lvl2pPr lvl="1" algn="l" rtl="0">
              <a:buNone/>
              <a:defRPr sz="900">
                <a:solidFill>
                  <a:srgbClr val="6D6E71"/>
                </a:solidFill>
                <a:latin typeface="Roboto Black"/>
                <a:ea typeface="Roboto Black"/>
                <a:cs typeface="Roboto Black"/>
                <a:sym typeface="Roboto Black"/>
              </a:defRPr>
            </a:lvl2pPr>
            <a:lvl3pPr lvl="2" algn="l" rtl="0">
              <a:buNone/>
              <a:defRPr sz="900">
                <a:solidFill>
                  <a:srgbClr val="6D6E71"/>
                </a:solidFill>
                <a:latin typeface="Roboto Black"/>
                <a:ea typeface="Roboto Black"/>
                <a:cs typeface="Roboto Black"/>
                <a:sym typeface="Roboto Black"/>
              </a:defRPr>
            </a:lvl3pPr>
            <a:lvl4pPr lvl="3" algn="l" rtl="0">
              <a:buNone/>
              <a:defRPr sz="900">
                <a:solidFill>
                  <a:srgbClr val="6D6E71"/>
                </a:solidFill>
                <a:latin typeface="Roboto Black"/>
                <a:ea typeface="Roboto Black"/>
                <a:cs typeface="Roboto Black"/>
                <a:sym typeface="Roboto Black"/>
              </a:defRPr>
            </a:lvl4pPr>
            <a:lvl5pPr lvl="4" algn="l" rtl="0">
              <a:buNone/>
              <a:defRPr sz="900">
                <a:solidFill>
                  <a:srgbClr val="6D6E71"/>
                </a:solidFill>
                <a:latin typeface="Roboto Black"/>
                <a:ea typeface="Roboto Black"/>
                <a:cs typeface="Roboto Black"/>
                <a:sym typeface="Roboto Black"/>
              </a:defRPr>
            </a:lvl5pPr>
            <a:lvl6pPr lvl="5" algn="l" rtl="0">
              <a:buNone/>
              <a:defRPr sz="900">
                <a:solidFill>
                  <a:srgbClr val="6D6E71"/>
                </a:solidFill>
                <a:latin typeface="Roboto Black"/>
                <a:ea typeface="Roboto Black"/>
                <a:cs typeface="Roboto Black"/>
                <a:sym typeface="Roboto Black"/>
              </a:defRPr>
            </a:lvl6pPr>
            <a:lvl7pPr lvl="6" algn="l" rtl="0">
              <a:buNone/>
              <a:defRPr sz="900">
                <a:solidFill>
                  <a:srgbClr val="6D6E71"/>
                </a:solidFill>
                <a:latin typeface="Roboto Black"/>
                <a:ea typeface="Roboto Black"/>
                <a:cs typeface="Roboto Black"/>
                <a:sym typeface="Roboto Black"/>
              </a:defRPr>
            </a:lvl7pPr>
            <a:lvl8pPr lvl="7" algn="l" rtl="0">
              <a:buNone/>
              <a:defRPr sz="900">
                <a:solidFill>
                  <a:srgbClr val="6D6E71"/>
                </a:solidFill>
                <a:latin typeface="Roboto Black"/>
                <a:ea typeface="Roboto Black"/>
                <a:cs typeface="Roboto Black"/>
                <a:sym typeface="Roboto Black"/>
              </a:defRPr>
            </a:lvl8pPr>
            <a:lvl9pPr lvl="8" algn="l" rtl="0">
              <a:buNone/>
              <a:defRPr sz="900">
                <a:solidFill>
                  <a:srgbClr val="6D6E71"/>
                </a:solidFill>
                <a:latin typeface="Roboto Black"/>
                <a:ea typeface="Roboto Black"/>
                <a:cs typeface="Roboto Black"/>
                <a:sym typeface="Roboto Black"/>
              </a:defRPr>
            </a:lvl9pPr>
          </a:lstStyle>
          <a:p>
            <a:pPr marL="0" lvl="0" indent="0" algn="l" rtl="0">
              <a:spcBef>
                <a:spcPts val="0"/>
              </a:spcBef>
              <a:spcAft>
                <a:spcPts val="0"/>
              </a:spcAft>
              <a:buNone/>
            </a:pPr>
            <a:r>
              <a:rPr lang="en"/>
              <a:t>MICHIGANVIRTUAL.ORG</a:t>
            </a:r>
            <a:endParaRPr/>
          </a:p>
        </p:txBody>
      </p:sp>
      <p:pic>
        <p:nvPicPr>
          <p:cNvPr id="146" name="Google Shape;146;p18"/>
          <p:cNvPicPr preferRelativeResize="0"/>
          <p:nvPr/>
        </p:nvPicPr>
        <p:blipFill>
          <a:blip r:embed="rId2">
            <a:alphaModFix/>
          </a:blip>
          <a:stretch>
            <a:fillRect/>
          </a:stretch>
        </p:blipFill>
        <p:spPr>
          <a:xfrm>
            <a:off x="169151" y="4711075"/>
            <a:ext cx="219675" cy="302250"/>
          </a:xfrm>
          <a:prstGeom prst="rect">
            <a:avLst/>
          </a:prstGeom>
          <a:noFill/>
          <a:ln>
            <a:noFill/>
          </a:ln>
        </p:spPr>
      </p:pic>
      <p:sp>
        <p:nvSpPr>
          <p:cNvPr id="147" name="Google Shape;147;p18"/>
          <p:cNvSpPr/>
          <p:nvPr/>
        </p:nvSpPr>
        <p:spPr>
          <a:xfrm rot="5400000">
            <a:off x="-1084663" y="1357737"/>
            <a:ext cx="5143500" cy="24280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p:nvPr/>
        </p:nvSpPr>
        <p:spPr>
          <a:xfrm rot="5400000">
            <a:off x="-1357737" y="1357737"/>
            <a:ext cx="5143500" cy="24280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flipH="1">
            <a:off x="984950" y="1452700"/>
            <a:ext cx="2716500" cy="22380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txBox="1"/>
          <p:nvPr/>
        </p:nvSpPr>
        <p:spPr>
          <a:xfrm flipH="1">
            <a:off x="1243775" y="1999950"/>
            <a:ext cx="2218800" cy="11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oboto"/>
                <a:ea typeface="Roboto"/>
                <a:cs typeface="Roboto"/>
                <a:sym typeface="Roboto"/>
              </a:rPr>
              <a:t>Place Image </a:t>
            </a:r>
            <a:br>
              <a:rPr lang="en" b="1">
                <a:latin typeface="Roboto"/>
                <a:ea typeface="Roboto"/>
                <a:cs typeface="Roboto"/>
                <a:sym typeface="Roboto"/>
              </a:rPr>
            </a:br>
            <a:r>
              <a:rPr lang="en" b="1">
                <a:latin typeface="Roboto"/>
                <a:ea typeface="Roboto"/>
                <a:cs typeface="Roboto"/>
                <a:sym typeface="Roboto"/>
              </a:rPr>
              <a:t>Over This Area</a:t>
            </a:r>
            <a:endParaRPr b="1">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3" name="Google Shape;153;p19"/>
          <p:cNvSpPr txBox="1">
            <a:spLocks noGrp="1"/>
          </p:cNvSpPr>
          <p:nvPr>
            <p:ph type="body" idx="1"/>
          </p:nvPr>
        </p:nvSpPr>
        <p:spPr>
          <a:xfrm>
            <a:off x="311700" y="1004950"/>
            <a:ext cx="8520600" cy="3289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414042"/>
              </a:buClr>
              <a:buSzPts val="1800"/>
              <a:buChar char="●"/>
              <a:defRPr>
                <a:solidFill>
                  <a:srgbClr val="414042"/>
                </a:solidFill>
              </a:defRPr>
            </a:lvl1pPr>
            <a:lvl2pPr marL="914400" lvl="1" indent="-317500">
              <a:spcBef>
                <a:spcPts val="1600"/>
              </a:spcBef>
              <a:spcAft>
                <a:spcPts val="0"/>
              </a:spcAft>
              <a:buClr>
                <a:srgbClr val="414042"/>
              </a:buClr>
              <a:buSzPts val="1400"/>
              <a:buChar char="○"/>
              <a:defRPr>
                <a:solidFill>
                  <a:srgbClr val="414042"/>
                </a:solidFill>
              </a:defRPr>
            </a:lvl2pPr>
            <a:lvl3pPr marL="1371600" lvl="2" indent="-317500">
              <a:spcBef>
                <a:spcPts val="1600"/>
              </a:spcBef>
              <a:spcAft>
                <a:spcPts val="0"/>
              </a:spcAft>
              <a:buClr>
                <a:srgbClr val="414042"/>
              </a:buClr>
              <a:buSzPts val="1400"/>
              <a:buChar char="■"/>
              <a:defRPr>
                <a:solidFill>
                  <a:srgbClr val="414042"/>
                </a:solidFill>
              </a:defRPr>
            </a:lvl3pPr>
            <a:lvl4pPr marL="1828800" lvl="3" indent="-317500">
              <a:spcBef>
                <a:spcPts val="1600"/>
              </a:spcBef>
              <a:spcAft>
                <a:spcPts val="0"/>
              </a:spcAft>
              <a:buClr>
                <a:srgbClr val="414042"/>
              </a:buClr>
              <a:buSzPts val="1400"/>
              <a:buChar char="●"/>
              <a:defRPr>
                <a:solidFill>
                  <a:srgbClr val="414042"/>
                </a:solidFill>
              </a:defRPr>
            </a:lvl4pPr>
            <a:lvl5pPr marL="2286000" lvl="4" indent="-317500">
              <a:spcBef>
                <a:spcPts val="1600"/>
              </a:spcBef>
              <a:spcAft>
                <a:spcPts val="0"/>
              </a:spcAft>
              <a:buClr>
                <a:srgbClr val="414042"/>
              </a:buClr>
              <a:buSzPts val="1400"/>
              <a:buChar char="○"/>
              <a:defRPr>
                <a:solidFill>
                  <a:srgbClr val="414042"/>
                </a:solidFill>
              </a:defRPr>
            </a:lvl5pPr>
            <a:lvl6pPr marL="2743200" lvl="5" indent="-317500">
              <a:spcBef>
                <a:spcPts val="1600"/>
              </a:spcBef>
              <a:spcAft>
                <a:spcPts val="0"/>
              </a:spcAft>
              <a:buClr>
                <a:srgbClr val="414042"/>
              </a:buClr>
              <a:buSzPts val="1400"/>
              <a:buChar char="■"/>
              <a:defRPr>
                <a:solidFill>
                  <a:srgbClr val="414042"/>
                </a:solidFill>
              </a:defRPr>
            </a:lvl6pPr>
            <a:lvl7pPr marL="3200400" lvl="6" indent="-317500">
              <a:spcBef>
                <a:spcPts val="1600"/>
              </a:spcBef>
              <a:spcAft>
                <a:spcPts val="0"/>
              </a:spcAft>
              <a:buClr>
                <a:srgbClr val="414042"/>
              </a:buClr>
              <a:buSzPts val="1400"/>
              <a:buChar char="●"/>
              <a:defRPr>
                <a:solidFill>
                  <a:srgbClr val="414042"/>
                </a:solidFill>
              </a:defRPr>
            </a:lvl7pPr>
            <a:lvl8pPr marL="3657600" lvl="7" indent="-317500">
              <a:spcBef>
                <a:spcPts val="1600"/>
              </a:spcBef>
              <a:spcAft>
                <a:spcPts val="0"/>
              </a:spcAft>
              <a:buClr>
                <a:srgbClr val="414042"/>
              </a:buClr>
              <a:buSzPts val="1400"/>
              <a:buChar char="○"/>
              <a:defRPr>
                <a:solidFill>
                  <a:srgbClr val="414042"/>
                </a:solidFill>
              </a:defRPr>
            </a:lvl8pPr>
            <a:lvl9pPr marL="4114800" lvl="8" indent="-317500">
              <a:spcBef>
                <a:spcPts val="1600"/>
              </a:spcBef>
              <a:spcAft>
                <a:spcPts val="1600"/>
              </a:spcAft>
              <a:buClr>
                <a:srgbClr val="414042"/>
              </a:buClr>
              <a:buSzPts val="1400"/>
              <a:buChar char="■"/>
              <a:defRPr>
                <a:solidFill>
                  <a:srgbClr val="414042"/>
                </a:solidFill>
              </a:defRPr>
            </a:lvl9pPr>
          </a:lstStyle>
          <a:p>
            <a:endParaRPr/>
          </a:p>
        </p:txBody>
      </p:sp>
      <p:sp>
        <p:nvSpPr>
          <p:cNvPr id="154" name="Google Shape;154;p19"/>
          <p:cNvSpPr/>
          <p:nvPr/>
        </p:nvSpPr>
        <p:spPr>
          <a:xfrm>
            <a:off x="0" y="4387925"/>
            <a:ext cx="9144000" cy="16809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9"/>
          <p:cNvSpPr/>
          <p:nvPr/>
        </p:nvSpPr>
        <p:spPr>
          <a:xfrm>
            <a:off x="0" y="4576975"/>
            <a:ext cx="9144000" cy="16809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19"/>
          <p:cNvPicPr preferRelativeResize="0"/>
          <p:nvPr/>
        </p:nvPicPr>
        <p:blipFill>
          <a:blip r:embed="rId2">
            <a:alphaModFix/>
          </a:blip>
          <a:stretch>
            <a:fillRect/>
          </a:stretch>
        </p:blipFill>
        <p:spPr>
          <a:xfrm>
            <a:off x="8756098" y="4714673"/>
            <a:ext cx="241350" cy="332050"/>
          </a:xfrm>
          <a:prstGeom prst="rect">
            <a:avLst/>
          </a:prstGeom>
          <a:noFill/>
          <a:ln>
            <a:noFill/>
          </a:ln>
        </p:spPr>
      </p:pic>
      <p:sp>
        <p:nvSpPr>
          <p:cNvPr id="157" name="Google Shape;157;p19"/>
          <p:cNvSpPr txBox="1"/>
          <p:nvPr/>
        </p:nvSpPr>
        <p:spPr>
          <a:xfrm>
            <a:off x="5441725" y="4729500"/>
            <a:ext cx="33144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900" b="1">
                <a:solidFill>
                  <a:srgbClr val="FFFFFF"/>
                </a:solidFill>
                <a:latin typeface="Roboto"/>
                <a:ea typeface="Roboto"/>
                <a:cs typeface="Roboto"/>
                <a:sym typeface="Roboto"/>
              </a:rPr>
              <a:t>LEAD. COLLABORATE. BUILD.  |  MICHIGANVIRTUAL.ORG</a:t>
            </a:r>
            <a:endParaRPr sz="900" b="1">
              <a:solidFill>
                <a:srgbClr val="FFFFFF"/>
              </a:solidFill>
              <a:latin typeface="Roboto"/>
              <a:ea typeface="Roboto"/>
              <a:cs typeface="Roboto"/>
              <a:sym typeface="Roboto"/>
            </a:endParaRPr>
          </a:p>
        </p:txBody>
      </p:sp>
      <p:sp>
        <p:nvSpPr>
          <p:cNvPr id="158" name="Google Shape;158;p19"/>
          <p:cNvSpPr txBox="1">
            <a:spLocks noGrp="1"/>
          </p:cNvSpPr>
          <p:nvPr>
            <p:ph type="sldNum" idx="12"/>
          </p:nvPr>
        </p:nvSpPr>
        <p:spPr>
          <a:xfrm>
            <a:off x="0" y="4826100"/>
            <a:ext cx="624900" cy="420300"/>
          </a:xfrm>
          <a:prstGeom prst="rect">
            <a:avLst/>
          </a:prstGeom>
        </p:spPr>
        <p:txBody>
          <a:bodyPr spcFirstLastPara="1" wrap="square" lIns="91425" tIns="91425" rIns="91425" bIns="91425" anchor="ctr" anchorCtr="0">
            <a:noAutofit/>
          </a:bodyPr>
          <a:lstStyle>
            <a:lvl1pPr lvl="0" algn="l">
              <a:buNone/>
              <a:defRPr>
                <a:solidFill>
                  <a:srgbClr val="FFFFFF"/>
                </a:solidFill>
              </a:defRPr>
            </a:lvl1pPr>
            <a:lvl2pPr lvl="1" algn="l">
              <a:buNone/>
              <a:defRPr>
                <a:solidFill>
                  <a:srgbClr val="FFFFFF"/>
                </a:solidFill>
              </a:defRPr>
            </a:lvl2pPr>
            <a:lvl3pPr lvl="2" algn="l">
              <a:buNone/>
              <a:defRPr>
                <a:solidFill>
                  <a:srgbClr val="FFFFFF"/>
                </a:solidFill>
              </a:defRPr>
            </a:lvl3pPr>
            <a:lvl4pPr lvl="3" algn="l">
              <a:buNone/>
              <a:defRPr>
                <a:solidFill>
                  <a:srgbClr val="FFFFFF"/>
                </a:solidFill>
              </a:defRPr>
            </a:lvl4pPr>
            <a:lvl5pPr lvl="4" algn="l">
              <a:buNone/>
              <a:defRPr>
                <a:solidFill>
                  <a:srgbClr val="FFFFFF"/>
                </a:solidFill>
              </a:defRPr>
            </a:lvl5pPr>
            <a:lvl6pPr lvl="5" algn="l">
              <a:buNone/>
              <a:defRPr>
                <a:solidFill>
                  <a:srgbClr val="FFFFFF"/>
                </a:solidFill>
              </a:defRPr>
            </a:lvl6pPr>
            <a:lvl7pPr lvl="6" algn="l">
              <a:buNone/>
              <a:defRPr>
                <a:solidFill>
                  <a:srgbClr val="FFFFFF"/>
                </a:solidFill>
              </a:defRPr>
            </a:lvl7pPr>
            <a:lvl8pPr lvl="7" algn="l">
              <a:buNone/>
              <a:defRPr>
                <a:solidFill>
                  <a:srgbClr val="FFFFFF"/>
                </a:solidFill>
              </a:defRPr>
            </a:lvl8pPr>
            <a:lvl9pPr lvl="8" algn="l">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lumns" type="twoColTx">
  <p:cSld name="TITLE_AND_TWO_COLUMNS">
    <p:spTree>
      <p:nvGrpSpPr>
        <p:cNvPr id="1" name="Shape 159"/>
        <p:cNvGrpSpPr/>
        <p:nvPr/>
      </p:nvGrpSpPr>
      <p:grpSpPr>
        <a:xfrm>
          <a:off x="0" y="0"/>
          <a:ext cx="0" cy="0"/>
          <a:chOff x="0" y="0"/>
          <a:chExt cx="0" cy="0"/>
        </a:xfrm>
      </p:grpSpPr>
      <p:sp>
        <p:nvSpPr>
          <p:cNvPr id="160" name="Google Shape;16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61" name="Google Shape;161;p20"/>
          <p:cNvPicPr preferRelativeResize="0"/>
          <p:nvPr/>
        </p:nvPicPr>
        <p:blipFill>
          <a:blip r:embed="rId2">
            <a:alphaModFix/>
          </a:blip>
          <a:stretch>
            <a:fillRect/>
          </a:stretch>
        </p:blipFill>
        <p:spPr>
          <a:xfrm>
            <a:off x="169151" y="4711075"/>
            <a:ext cx="219675" cy="302250"/>
          </a:xfrm>
          <a:prstGeom prst="rect">
            <a:avLst/>
          </a:prstGeom>
          <a:noFill/>
          <a:ln>
            <a:noFill/>
          </a:ln>
        </p:spPr>
      </p:pic>
      <p:sp>
        <p:nvSpPr>
          <p:cNvPr id="162" name="Google Shape;162;p20"/>
          <p:cNvSpPr txBox="1"/>
          <p:nvPr/>
        </p:nvSpPr>
        <p:spPr>
          <a:xfrm>
            <a:off x="398000" y="4716275"/>
            <a:ext cx="40464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6D6E71"/>
                </a:solidFill>
                <a:latin typeface="Roboto"/>
                <a:ea typeface="Roboto"/>
                <a:cs typeface="Roboto"/>
                <a:sym typeface="Roboto"/>
              </a:rPr>
              <a:t>MICHIGANVIRTUAL.ORG  |  LEAD. COLLABORATE. BUILD.</a:t>
            </a:r>
            <a:endParaRPr sz="900" b="1">
              <a:solidFill>
                <a:srgbClr val="6D6E71"/>
              </a:solidFill>
              <a:latin typeface="Roboto"/>
              <a:ea typeface="Roboto"/>
              <a:cs typeface="Roboto"/>
              <a:sym typeface="Roboto"/>
            </a:endParaRPr>
          </a:p>
        </p:txBody>
      </p:sp>
      <p:sp>
        <p:nvSpPr>
          <p:cNvPr id="163" name="Google Shape;163;p2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 name="Google Shape;164;p20"/>
          <p:cNvSpPr txBox="1">
            <a:spLocks noGrp="1"/>
          </p:cNvSpPr>
          <p:nvPr>
            <p:ph type="body" idx="1"/>
          </p:nvPr>
        </p:nvSpPr>
        <p:spPr>
          <a:xfrm>
            <a:off x="311700" y="1004950"/>
            <a:ext cx="3817500" cy="3289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414042"/>
              </a:buClr>
              <a:buSzPts val="1800"/>
              <a:buChar char="●"/>
              <a:defRPr>
                <a:solidFill>
                  <a:srgbClr val="414042"/>
                </a:solidFill>
              </a:defRPr>
            </a:lvl1pPr>
            <a:lvl2pPr marL="914400" lvl="1" indent="-317500" rtl="0">
              <a:spcBef>
                <a:spcPts val="1600"/>
              </a:spcBef>
              <a:spcAft>
                <a:spcPts val="0"/>
              </a:spcAft>
              <a:buClr>
                <a:srgbClr val="414042"/>
              </a:buClr>
              <a:buSzPts val="1400"/>
              <a:buChar char="○"/>
              <a:defRPr>
                <a:solidFill>
                  <a:srgbClr val="414042"/>
                </a:solidFill>
              </a:defRPr>
            </a:lvl2pPr>
            <a:lvl3pPr marL="1371600" lvl="2" indent="-317500" rtl="0">
              <a:spcBef>
                <a:spcPts val="1600"/>
              </a:spcBef>
              <a:spcAft>
                <a:spcPts val="0"/>
              </a:spcAft>
              <a:buClr>
                <a:srgbClr val="414042"/>
              </a:buClr>
              <a:buSzPts val="1400"/>
              <a:buChar char="■"/>
              <a:defRPr>
                <a:solidFill>
                  <a:srgbClr val="414042"/>
                </a:solidFill>
              </a:defRPr>
            </a:lvl3pPr>
            <a:lvl4pPr marL="1828800" lvl="3" indent="-317500" rtl="0">
              <a:spcBef>
                <a:spcPts val="1600"/>
              </a:spcBef>
              <a:spcAft>
                <a:spcPts val="0"/>
              </a:spcAft>
              <a:buClr>
                <a:srgbClr val="414042"/>
              </a:buClr>
              <a:buSzPts val="1400"/>
              <a:buChar char="●"/>
              <a:defRPr>
                <a:solidFill>
                  <a:srgbClr val="414042"/>
                </a:solidFill>
              </a:defRPr>
            </a:lvl4pPr>
            <a:lvl5pPr marL="2286000" lvl="4" indent="-317500" rtl="0">
              <a:spcBef>
                <a:spcPts val="1600"/>
              </a:spcBef>
              <a:spcAft>
                <a:spcPts val="0"/>
              </a:spcAft>
              <a:buClr>
                <a:srgbClr val="414042"/>
              </a:buClr>
              <a:buSzPts val="1400"/>
              <a:buChar char="○"/>
              <a:defRPr>
                <a:solidFill>
                  <a:srgbClr val="414042"/>
                </a:solidFill>
              </a:defRPr>
            </a:lvl5pPr>
            <a:lvl6pPr marL="2743200" lvl="5" indent="-317500" rtl="0">
              <a:spcBef>
                <a:spcPts val="1600"/>
              </a:spcBef>
              <a:spcAft>
                <a:spcPts val="0"/>
              </a:spcAft>
              <a:buClr>
                <a:srgbClr val="414042"/>
              </a:buClr>
              <a:buSzPts val="1400"/>
              <a:buChar char="■"/>
              <a:defRPr>
                <a:solidFill>
                  <a:srgbClr val="414042"/>
                </a:solidFill>
              </a:defRPr>
            </a:lvl6pPr>
            <a:lvl7pPr marL="3200400" lvl="6" indent="-317500" rtl="0">
              <a:spcBef>
                <a:spcPts val="1600"/>
              </a:spcBef>
              <a:spcAft>
                <a:spcPts val="0"/>
              </a:spcAft>
              <a:buClr>
                <a:srgbClr val="414042"/>
              </a:buClr>
              <a:buSzPts val="1400"/>
              <a:buChar char="●"/>
              <a:defRPr>
                <a:solidFill>
                  <a:srgbClr val="414042"/>
                </a:solidFill>
              </a:defRPr>
            </a:lvl7pPr>
            <a:lvl8pPr marL="3657600" lvl="7" indent="-317500" rtl="0">
              <a:spcBef>
                <a:spcPts val="1600"/>
              </a:spcBef>
              <a:spcAft>
                <a:spcPts val="0"/>
              </a:spcAft>
              <a:buClr>
                <a:srgbClr val="414042"/>
              </a:buClr>
              <a:buSzPts val="1400"/>
              <a:buChar char="○"/>
              <a:defRPr>
                <a:solidFill>
                  <a:srgbClr val="414042"/>
                </a:solidFill>
              </a:defRPr>
            </a:lvl8pPr>
            <a:lvl9pPr marL="4114800" lvl="8" indent="-317500" rtl="0">
              <a:spcBef>
                <a:spcPts val="1600"/>
              </a:spcBef>
              <a:spcAft>
                <a:spcPts val="1600"/>
              </a:spcAft>
              <a:buClr>
                <a:srgbClr val="414042"/>
              </a:buClr>
              <a:buSzPts val="1400"/>
              <a:buChar char="■"/>
              <a:defRPr>
                <a:solidFill>
                  <a:srgbClr val="414042"/>
                </a:solidFill>
              </a:defRPr>
            </a:lvl9pPr>
          </a:lstStyle>
          <a:p>
            <a:endParaRPr/>
          </a:p>
        </p:txBody>
      </p:sp>
      <p:sp>
        <p:nvSpPr>
          <p:cNvPr id="165" name="Google Shape;165;p20"/>
          <p:cNvSpPr txBox="1">
            <a:spLocks noGrp="1"/>
          </p:cNvSpPr>
          <p:nvPr>
            <p:ph type="body" idx="2"/>
          </p:nvPr>
        </p:nvSpPr>
        <p:spPr>
          <a:xfrm>
            <a:off x="4953450" y="1004950"/>
            <a:ext cx="3817500" cy="3289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414042"/>
              </a:buClr>
              <a:buSzPts val="1800"/>
              <a:buChar char="●"/>
              <a:defRPr>
                <a:solidFill>
                  <a:srgbClr val="414042"/>
                </a:solidFill>
              </a:defRPr>
            </a:lvl1pPr>
            <a:lvl2pPr marL="914400" lvl="1" indent="-317500" rtl="0">
              <a:spcBef>
                <a:spcPts val="1600"/>
              </a:spcBef>
              <a:spcAft>
                <a:spcPts val="0"/>
              </a:spcAft>
              <a:buClr>
                <a:srgbClr val="414042"/>
              </a:buClr>
              <a:buSzPts val="1400"/>
              <a:buChar char="○"/>
              <a:defRPr>
                <a:solidFill>
                  <a:srgbClr val="414042"/>
                </a:solidFill>
              </a:defRPr>
            </a:lvl2pPr>
            <a:lvl3pPr marL="1371600" lvl="2" indent="-317500" rtl="0">
              <a:spcBef>
                <a:spcPts val="1600"/>
              </a:spcBef>
              <a:spcAft>
                <a:spcPts val="0"/>
              </a:spcAft>
              <a:buClr>
                <a:srgbClr val="414042"/>
              </a:buClr>
              <a:buSzPts val="1400"/>
              <a:buChar char="■"/>
              <a:defRPr>
                <a:solidFill>
                  <a:srgbClr val="414042"/>
                </a:solidFill>
              </a:defRPr>
            </a:lvl3pPr>
            <a:lvl4pPr marL="1828800" lvl="3" indent="-317500" rtl="0">
              <a:spcBef>
                <a:spcPts val="1600"/>
              </a:spcBef>
              <a:spcAft>
                <a:spcPts val="0"/>
              </a:spcAft>
              <a:buClr>
                <a:srgbClr val="414042"/>
              </a:buClr>
              <a:buSzPts val="1400"/>
              <a:buChar char="●"/>
              <a:defRPr>
                <a:solidFill>
                  <a:srgbClr val="414042"/>
                </a:solidFill>
              </a:defRPr>
            </a:lvl4pPr>
            <a:lvl5pPr marL="2286000" lvl="4" indent="-317500" rtl="0">
              <a:spcBef>
                <a:spcPts val="1600"/>
              </a:spcBef>
              <a:spcAft>
                <a:spcPts val="0"/>
              </a:spcAft>
              <a:buClr>
                <a:srgbClr val="414042"/>
              </a:buClr>
              <a:buSzPts val="1400"/>
              <a:buChar char="○"/>
              <a:defRPr>
                <a:solidFill>
                  <a:srgbClr val="414042"/>
                </a:solidFill>
              </a:defRPr>
            </a:lvl5pPr>
            <a:lvl6pPr marL="2743200" lvl="5" indent="-317500" rtl="0">
              <a:spcBef>
                <a:spcPts val="1600"/>
              </a:spcBef>
              <a:spcAft>
                <a:spcPts val="0"/>
              </a:spcAft>
              <a:buClr>
                <a:srgbClr val="414042"/>
              </a:buClr>
              <a:buSzPts val="1400"/>
              <a:buChar char="■"/>
              <a:defRPr>
                <a:solidFill>
                  <a:srgbClr val="414042"/>
                </a:solidFill>
              </a:defRPr>
            </a:lvl6pPr>
            <a:lvl7pPr marL="3200400" lvl="6" indent="-317500" rtl="0">
              <a:spcBef>
                <a:spcPts val="1600"/>
              </a:spcBef>
              <a:spcAft>
                <a:spcPts val="0"/>
              </a:spcAft>
              <a:buClr>
                <a:srgbClr val="414042"/>
              </a:buClr>
              <a:buSzPts val="1400"/>
              <a:buChar char="●"/>
              <a:defRPr>
                <a:solidFill>
                  <a:srgbClr val="414042"/>
                </a:solidFill>
              </a:defRPr>
            </a:lvl7pPr>
            <a:lvl8pPr marL="3657600" lvl="7" indent="-317500" rtl="0">
              <a:spcBef>
                <a:spcPts val="1600"/>
              </a:spcBef>
              <a:spcAft>
                <a:spcPts val="0"/>
              </a:spcAft>
              <a:buClr>
                <a:srgbClr val="414042"/>
              </a:buClr>
              <a:buSzPts val="1400"/>
              <a:buChar char="○"/>
              <a:defRPr>
                <a:solidFill>
                  <a:srgbClr val="414042"/>
                </a:solidFill>
              </a:defRPr>
            </a:lvl8pPr>
            <a:lvl9pPr marL="4114800" lvl="8" indent="-317500" rtl="0">
              <a:spcBef>
                <a:spcPts val="1600"/>
              </a:spcBef>
              <a:spcAft>
                <a:spcPts val="1600"/>
              </a:spcAft>
              <a:buClr>
                <a:srgbClr val="414042"/>
              </a:buClr>
              <a:buSzPts val="1400"/>
              <a:buChar char="■"/>
              <a:defRPr>
                <a:solidFill>
                  <a:srgbClr val="41404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MVLRI)">
  <p:cSld name="TITLE_3">
    <p:spTree>
      <p:nvGrpSpPr>
        <p:cNvPr id="1" name="Shape 19"/>
        <p:cNvGrpSpPr/>
        <p:nvPr/>
      </p:nvGrpSpPr>
      <p:grpSpPr>
        <a:xfrm>
          <a:off x="0" y="0"/>
          <a:ext cx="0" cy="0"/>
          <a:chOff x="0" y="0"/>
          <a:chExt cx="0" cy="0"/>
        </a:xfrm>
      </p:grpSpPr>
      <p:sp>
        <p:nvSpPr>
          <p:cNvPr id="20" name="Google Shape;20;p3"/>
          <p:cNvSpPr/>
          <p:nvPr/>
        </p:nvSpPr>
        <p:spPr>
          <a:xfrm>
            <a:off x="0" y="3273525"/>
            <a:ext cx="9144000" cy="16809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0" y="3462575"/>
            <a:ext cx="9144000" cy="16809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ubTitle" idx="1"/>
          </p:nvPr>
        </p:nvSpPr>
        <p:spPr>
          <a:xfrm>
            <a:off x="304800" y="4047674"/>
            <a:ext cx="4195500" cy="79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2400"/>
              <a:buNone/>
              <a:defRPr sz="2400">
                <a:solidFill>
                  <a:srgbClr val="FFFFFF"/>
                </a:solidFill>
              </a:defRPr>
            </a:lvl1pPr>
            <a:lvl2pPr lvl="1" algn="ctr" rtl="0">
              <a:lnSpc>
                <a:spcPct val="100000"/>
              </a:lnSpc>
              <a:spcBef>
                <a:spcPts val="0"/>
              </a:spcBef>
              <a:spcAft>
                <a:spcPts val="0"/>
              </a:spcAft>
              <a:buClr>
                <a:srgbClr val="FFFFFF"/>
              </a:buClr>
              <a:buSzPts val="2400"/>
              <a:buNone/>
              <a:defRPr sz="2400">
                <a:solidFill>
                  <a:srgbClr val="FFFFFF"/>
                </a:solidFill>
              </a:defRPr>
            </a:lvl2pPr>
            <a:lvl3pPr lvl="2" algn="ctr" rtl="0">
              <a:lnSpc>
                <a:spcPct val="100000"/>
              </a:lnSpc>
              <a:spcBef>
                <a:spcPts val="0"/>
              </a:spcBef>
              <a:spcAft>
                <a:spcPts val="0"/>
              </a:spcAft>
              <a:buClr>
                <a:srgbClr val="FFFFFF"/>
              </a:buClr>
              <a:buSzPts val="2400"/>
              <a:buNone/>
              <a:defRPr sz="2400">
                <a:solidFill>
                  <a:srgbClr val="FFFFFF"/>
                </a:solidFill>
              </a:defRPr>
            </a:lvl3pPr>
            <a:lvl4pPr lvl="3" algn="ctr" rtl="0">
              <a:lnSpc>
                <a:spcPct val="100000"/>
              </a:lnSpc>
              <a:spcBef>
                <a:spcPts val="0"/>
              </a:spcBef>
              <a:spcAft>
                <a:spcPts val="0"/>
              </a:spcAft>
              <a:buClr>
                <a:srgbClr val="FFFFFF"/>
              </a:buClr>
              <a:buSzPts val="2400"/>
              <a:buNone/>
              <a:defRPr sz="2400">
                <a:solidFill>
                  <a:srgbClr val="FFFFFF"/>
                </a:solidFill>
              </a:defRPr>
            </a:lvl4pPr>
            <a:lvl5pPr lvl="4" algn="ctr" rtl="0">
              <a:lnSpc>
                <a:spcPct val="100000"/>
              </a:lnSpc>
              <a:spcBef>
                <a:spcPts val="0"/>
              </a:spcBef>
              <a:spcAft>
                <a:spcPts val="0"/>
              </a:spcAft>
              <a:buClr>
                <a:srgbClr val="FFFFFF"/>
              </a:buClr>
              <a:buSzPts val="2400"/>
              <a:buNone/>
              <a:defRPr sz="2400">
                <a:solidFill>
                  <a:srgbClr val="FFFFFF"/>
                </a:solidFill>
              </a:defRPr>
            </a:lvl5pPr>
            <a:lvl6pPr lvl="5" algn="ctr" rtl="0">
              <a:lnSpc>
                <a:spcPct val="100000"/>
              </a:lnSpc>
              <a:spcBef>
                <a:spcPts val="0"/>
              </a:spcBef>
              <a:spcAft>
                <a:spcPts val="0"/>
              </a:spcAft>
              <a:buClr>
                <a:srgbClr val="FFFFFF"/>
              </a:buClr>
              <a:buSzPts val="2400"/>
              <a:buNone/>
              <a:defRPr sz="2400">
                <a:solidFill>
                  <a:srgbClr val="FFFFFF"/>
                </a:solidFill>
              </a:defRPr>
            </a:lvl6pPr>
            <a:lvl7pPr lvl="6" algn="ctr" rtl="0">
              <a:lnSpc>
                <a:spcPct val="100000"/>
              </a:lnSpc>
              <a:spcBef>
                <a:spcPts val="0"/>
              </a:spcBef>
              <a:spcAft>
                <a:spcPts val="0"/>
              </a:spcAft>
              <a:buClr>
                <a:srgbClr val="FFFFFF"/>
              </a:buClr>
              <a:buSzPts val="2400"/>
              <a:buNone/>
              <a:defRPr sz="2400">
                <a:solidFill>
                  <a:srgbClr val="FFFFFF"/>
                </a:solidFill>
              </a:defRPr>
            </a:lvl7pPr>
            <a:lvl8pPr lvl="7" algn="ctr" rtl="0">
              <a:lnSpc>
                <a:spcPct val="100000"/>
              </a:lnSpc>
              <a:spcBef>
                <a:spcPts val="0"/>
              </a:spcBef>
              <a:spcAft>
                <a:spcPts val="0"/>
              </a:spcAft>
              <a:buClr>
                <a:srgbClr val="FFFFFF"/>
              </a:buClr>
              <a:buSzPts val="2400"/>
              <a:buNone/>
              <a:defRPr sz="2400">
                <a:solidFill>
                  <a:srgbClr val="FFFFFF"/>
                </a:solidFill>
              </a:defRPr>
            </a:lvl8pPr>
            <a:lvl9pPr lvl="8" algn="ctr" rtl="0">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23" name="Google Shape;23;p3"/>
          <p:cNvSpPr/>
          <p:nvPr/>
        </p:nvSpPr>
        <p:spPr>
          <a:xfrm rot="-5400000" flipH="1">
            <a:off x="4996763" y="277738"/>
            <a:ext cx="377400" cy="241225"/>
          </a:xfrm>
          <a:prstGeom prst="flowChartManualInput">
            <a:avLst/>
          </a:prstGeom>
          <a:solidFill>
            <a:srgbClr val="F79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941E"/>
              </a:solidFill>
            </a:endParaRPr>
          </a:p>
        </p:txBody>
      </p:sp>
      <p:sp>
        <p:nvSpPr>
          <p:cNvPr id="24" name="Google Shape;24;p3"/>
          <p:cNvSpPr txBox="1">
            <a:spLocks noGrp="1"/>
          </p:cNvSpPr>
          <p:nvPr>
            <p:ph type="ctrTitle"/>
          </p:nvPr>
        </p:nvSpPr>
        <p:spPr>
          <a:xfrm>
            <a:off x="3054625" y="587950"/>
            <a:ext cx="5562000" cy="2357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93C44"/>
              </a:buClr>
              <a:buSzPts val="3600"/>
              <a:buNone/>
              <a:defRPr sz="3600">
                <a:solidFill>
                  <a:srgbClr val="093C44"/>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5" name="Google Shape;25;p3"/>
          <p:cNvSpPr txBox="1"/>
          <p:nvPr/>
        </p:nvSpPr>
        <p:spPr>
          <a:xfrm>
            <a:off x="5233675" y="209650"/>
            <a:ext cx="3910500" cy="378300"/>
          </a:xfrm>
          <a:prstGeom prst="rect">
            <a:avLst/>
          </a:prstGeom>
          <a:solidFill>
            <a:srgbClr val="F79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Roboto Black"/>
                <a:ea typeface="Roboto Black"/>
                <a:cs typeface="Roboto Black"/>
                <a:sym typeface="Roboto Black"/>
              </a:rPr>
              <a:t>MICHIGANVIRTUAL.ORG/PRESENTATIONS</a:t>
            </a:r>
            <a:endParaRPr>
              <a:solidFill>
                <a:srgbClr val="FFFFFF"/>
              </a:solidFill>
              <a:latin typeface="Roboto Black"/>
              <a:ea typeface="Roboto Black"/>
              <a:cs typeface="Roboto Black"/>
              <a:sym typeface="Roboto Black"/>
            </a:endParaRPr>
          </a:p>
        </p:txBody>
      </p:sp>
      <p:sp>
        <p:nvSpPr>
          <p:cNvPr id="26" name="Google Shape;26;p3"/>
          <p:cNvSpPr txBox="1">
            <a:spLocks noGrp="1"/>
          </p:cNvSpPr>
          <p:nvPr>
            <p:ph type="subTitle" idx="2"/>
          </p:nvPr>
        </p:nvSpPr>
        <p:spPr>
          <a:xfrm>
            <a:off x="4643700" y="4047674"/>
            <a:ext cx="4195500" cy="79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2400"/>
              <a:buNone/>
              <a:defRPr sz="2400">
                <a:solidFill>
                  <a:srgbClr val="FFFFFF"/>
                </a:solidFill>
              </a:defRPr>
            </a:lvl1pPr>
            <a:lvl2pPr lvl="1" algn="ctr" rtl="0">
              <a:lnSpc>
                <a:spcPct val="100000"/>
              </a:lnSpc>
              <a:spcBef>
                <a:spcPts val="0"/>
              </a:spcBef>
              <a:spcAft>
                <a:spcPts val="0"/>
              </a:spcAft>
              <a:buClr>
                <a:srgbClr val="FFFFFF"/>
              </a:buClr>
              <a:buSzPts val="2400"/>
              <a:buNone/>
              <a:defRPr sz="2400">
                <a:solidFill>
                  <a:srgbClr val="FFFFFF"/>
                </a:solidFill>
              </a:defRPr>
            </a:lvl2pPr>
            <a:lvl3pPr lvl="2" algn="ctr" rtl="0">
              <a:lnSpc>
                <a:spcPct val="100000"/>
              </a:lnSpc>
              <a:spcBef>
                <a:spcPts val="0"/>
              </a:spcBef>
              <a:spcAft>
                <a:spcPts val="0"/>
              </a:spcAft>
              <a:buClr>
                <a:srgbClr val="FFFFFF"/>
              </a:buClr>
              <a:buSzPts val="2400"/>
              <a:buNone/>
              <a:defRPr sz="2400">
                <a:solidFill>
                  <a:srgbClr val="FFFFFF"/>
                </a:solidFill>
              </a:defRPr>
            </a:lvl3pPr>
            <a:lvl4pPr lvl="3" algn="ctr" rtl="0">
              <a:lnSpc>
                <a:spcPct val="100000"/>
              </a:lnSpc>
              <a:spcBef>
                <a:spcPts val="0"/>
              </a:spcBef>
              <a:spcAft>
                <a:spcPts val="0"/>
              </a:spcAft>
              <a:buClr>
                <a:srgbClr val="FFFFFF"/>
              </a:buClr>
              <a:buSzPts val="2400"/>
              <a:buNone/>
              <a:defRPr sz="2400">
                <a:solidFill>
                  <a:srgbClr val="FFFFFF"/>
                </a:solidFill>
              </a:defRPr>
            </a:lvl4pPr>
            <a:lvl5pPr lvl="4" algn="ctr" rtl="0">
              <a:lnSpc>
                <a:spcPct val="100000"/>
              </a:lnSpc>
              <a:spcBef>
                <a:spcPts val="0"/>
              </a:spcBef>
              <a:spcAft>
                <a:spcPts val="0"/>
              </a:spcAft>
              <a:buClr>
                <a:srgbClr val="FFFFFF"/>
              </a:buClr>
              <a:buSzPts val="2400"/>
              <a:buNone/>
              <a:defRPr sz="2400">
                <a:solidFill>
                  <a:srgbClr val="FFFFFF"/>
                </a:solidFill>
              </a:defRPr>
            </a:lvl5pPr>
            <a:lvl6pPr lvl="5" algn="ctr" rtl="0">
              <a:lnSpc>
                <a:spcPct val="100000"/>
              </a:lnSpc>
              <a:spcBef>
                <a:spcPts val="0"/>
              </a:spcBef>
              <a:spcAft>
                <a:spcPts val="0"/>
              </a:spcAft>
              <a:buClr>
                <a:srgbClr val="FFFFFF"/>
              </a:buClr>
              <a:buSzPts val="2400"/>
              <a:buNone/>
              <a:defRPr sz="2400">
                <a:solidFill>
                  <a:srgbClr val="FFFFFF"/>
                </a:solidFill>
              </a:defRPr>
            </a:lvl6pPr>
            <a:lvl7pPr lvl="6" algn="ctr" rtl="0">
              <a:lnSpc>
                <a:spcPct val="100000"/>
              </a:lnSpc>
              <a:spcBef>
                <a:spcPts val="0"/>
              </a:spcBef>
              <a:spcAft>
                <a:spcPts val="0"/>
              </a:spcAft>
              <a:buClr>
                <a:srgbClr val="FFFFFF"/>
              </a:buClr>
              <a:buSzPts val="2400"/>
              <a:buNone/>
              <a:defRPr sz="2400">
                <a:solidFill>
                  <a:srgbClr val="FFFFFF"/>
                </a:solidFill>
              </a:defRPr>
            </a:lvl7pPr>
            <a:lvl8pPr lvl="7" algn="ctr" rtl="0">
              <a:lnSpc>
                <a:spcPct val="100000"/>
              </a:lnSpc>
              <a:spcBef>
                <a:spcPts val="0"/>
              </a:spcBef>
              <a:spcAft>
                <a:spcPts val="0"/>
              </a:spcAft>
              <a:buClr>
                <a:srgbClr val="FFFFFF"/>
              </a:buClr>
              <a:buSzPts val="2400"/>
              <a:buNone/>
              <a:defRPr sz="2400">
                <a:solidFill>
                  <a:srgbClr val="FFFFFF"/>
                </a:solidFill>
              </a:defRPr>
            </a:lvl8pPr>
            <a:lvl9pPr lvl="8" algn="ctr" rtl="0">
              <a:lnSpc>
                <a:spcPct val="100000"/>
              </a:lnSpc>
              <a:spcBef>
                <a:spcPts val="0"/>
              </a:spcBef>
              <a:spcAft>
                <a:spcPts val="0"/>
              </a:spcAft>
              <a:buClr>
                <a:srgbClr val="FFFFFF"/>
              </a:buClr>
              <a:buSzPts val="2400"/>
              <a:buNone/>
              <a:defRPr sz="2400">
                <a:solidFill>
                  <a:srgbClr val="FFFFFF"/>
                </a:solidFill>
              </a:defRPr>
            </a:lvl9pPr>
          </a:lstStyle>
          <a:p>
            <a:endParaRPr/>
          </a:p>
        </p:txBody>
      </p:sp>
      <p:pic>
        <p:nvPicPr>
          <p:cNvPr id="27" name="Google Shape;27;p3"/>
          <p:cNvPicPr preferRelativeResize="0"/>
          <p:nvPr/>
        </p:nvPicPr>
        <p:blipFill rotWithShape="1">
          <a:blip r:embed="rId2">
            <a:alphaModFix/>
          </a:blip>
          <a:srcRect l="9814" t="6491" r="9806" b="6491"/>
          <a:stretch/>
        </p:blipFill>
        <p:spPr>
          <a:xfrm>
            <a:off x="643225" y="198291"/>
            <a:ext cx="1593498" cy="2851236"/>
          </a:xfrm>
          <a:prstGeom prst="rect">
            <a:avLst/>
          </a:prstGeom>
          <a:noFill/>
          <a:ln>
            <a:noFill/>
          </a:ln>
        </p:spPr>
      </p:pic>
      <p:pic>
        <p:nvPicPr>
          <p:cNvPr id="28" name="Google Shape;28;p3"/>
          <p:cNvPicPr preferRelativeResize="0"/>
          <p:nvPr/>
        </p:nvPicPr>
        <p:blipFill>
          <a:blip r:embed="rId3">
            <a:alphaModFix/>
          </a:blip>
          <a:stretch>
            <a:fillRect/>
          </a:stretch>
        </p:blipFill>
        <p:spPr>
          <a:xfrm>
            <a:off x="643226" y="3129693"/>
            <a:ext cx="1593498" cy="15952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p:cSld name="TITLE_AND_TWO_COLUMNS_1">
    <p:spTree>
      <p:nvGrpSpPr>
        <p:cNvPr id="1" name="Shape 166"/>
        <p:cNvGrpSpPr/>
        <p:nvPr/>
      </p:nvGrpSpPr>
      <p:grpSpPr>
        <a:xfrm>
          <a:off x="0" y="0"/>
          <a:ext cx="0" cy="0"/>
          <a:chOff x="0" y="0"/>
          <a:chExt cx="0" cy="0"/>
        </a:xfrm>
      </p:grpSpPr>
      <p:sp>
        <p:nvSpPr>
          <p:cNvPr id="167" name="Google Shape;16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8" name="Google Shape;168;p21"/>
          <p:cNvPicPr preferRelativeResize="0"/>
          <p:nvPr/>
        </p:nvPicPr>
        <p:blipFill>
          <a:blip r:embed="rId2">
            <a:alphaModFix/>
          </a:blip>
          <a:stretch>
            <a:fillRect/>
          </a:stretch>
        </p:blipFill>
        <p:spPr>
          <a:xfrm>
            <a:off x="169151" y="4711075"/>
            <a:ext cx="219675" cy="302250"/>
          </a:xfrm>
          <a:prstGeom prst="rect">
            <a:avLst/>
          </a:prstGeom>
          <a:noFill/>
          <a:ln>
            <a:noFill/>
          </a:ln>
        </p:spPr>
      </p:pic>
      <p:sp>
        <p:nvSpPr>
          <p:cNvPr id="169" name="Google Shape;169;p21"/>
          <p:cNvSpPr txBox="1"/>
          <p:nvPr/>
        </p:nvSpPr>
        <p:spPr>
          <a:xfrm>
            <a:off x="398000" y="4716275"/>
            <a:ext cx="37590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6D6E71"/>
                </a:solidFill>
                <a:latin typeface="Roboto"/>
                <a:ea typeface="Roboto"/>
                <a:cs typeface="Roboto"/>
                <a:sym typeface="Roboto"/>
              </a:rPr>
              <a:t>MICHIGANVIRTUAL.ORG  |  LEAD. COLLABORATE. BUILD.</a:t>
            </a:r>
            <a:endParaRPr sz="900" b="1">
              <a:solidFill>
                <a:srgbClr val="6D6E71"/>
              </a:solidFill>
              <a:latin typeface="Roboto"/>
              <a:ea typeface="Roboto"/>
              <a:cs typeface="Roboto"/>
              <a:sym typeface="Roboto"/>
            </a:endParaRPr>
          </a:p>
        </p:txBody>
      </p:sp>
      <p:sp>
        <p:nvSpPr>
          <p:cNvPr id="170" name="Google Shape;170;p2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1"/>
          <p:cNvSpPr txBox="1">
            <a:spLocks noGrp="1"/>
          </p:cNvSpPr>
          <p:nvPr>
            <p:ph type="body" idx="1"/>
          </p:nvPr>
        </p:nvSpPr>
        <p:spPr>
          <a:xfrm>
            <a:off x="311700" y="1004950"/>
            <a:ext cx="8520600" cy="3289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414042"/>
              </a:buClr>
              <a:buSzPts val="1800"/>
              <a:buChar char="●"/>
              <a:defRPr>
                <a:solidFill>
                  <a:srgbClr val="414042"/>
                </a:solidFill>
              </a:defRPr>
            </a:lvl1pPr>
            <a:lvl2pPr marL="914400" lvl="1" indent="-317500" rtl="0">
              <a:spcBef>
                <a:spcPts val="1600"/>
              </a:spcBef>
              <a:spcAft>
                <a:spcPts val="0"/>
              </a:spcAft>
              <a:buClr>
                <a:srgbClr val="414042"/>
              </a:buClr>
              <a:buSzPts val="1400"/>
              <a:buChar char="○"/>
              <a:defRPr>
                <a:solidFill>
                  <a:srgbClr val="414042"/>
                </a:solidFill>
              </a:defRPr>
            </a:lvl2pPr>
            <a:lvl3pPr marL="1371600" lvl="2" indent="-317500" rtl="0">
              <a:spcBef>
                <a:spcPts val="1600"/>
              </a:spcBef>
              <a:spcAft>
                <a:spcPts val="0"/>
              </a:spcAft>
              <a:buClr>
                <a:srgbClr val="414042"/>
              </a:buClr>
              <a:buSzPts val="1400"/>
              <a:buChar char="■"/>
              <a:defRPr>
                <a:solidFill>
                  <a:srgbClr val="414042"/>
                </a:solidFill>
              </a:defRPr>
            </a:lvl3pPr>
            <a:lvl4pPr marL="1828800" lvl="3" indent="-317500" rtl="0">
              <a:spcBef>
                <a:spcPts val="1600"/>
              </a:spcBef>
              <a:spcAft>
                <a:spcPts val="0"/>
              </a:spcAft>
              <a:buClr>
                <a:srgbClr val="414042"/>
              </a:buClr>
              <a:buSzPts val="1400"/>
              <a:buChar char="●"/>
              <a:defRPr>
                <a:solidFill>
                  <a:srgbClr val="414042"/>
                </a:solidFill>
              </a:defRPr>
            </a:lvl4pPr>
            <a:lvl5pPr marL="2286000" lvl="4" indent="-317500" rtl="0">
              <a:spcBef>
                <a:spcPts val="1600"/>
              </a:spcBef>
              <a:spcAft>
                <a:spcPts val="0"/>
              </a:spcAft>
              <a:buClr>
                <a:srgbClr val="414042"/>
              </a:buClr>
              <a:buSzPts val="1400"/>
              <a:buChar char="○"/>
              <a:defRPr>
                <a:solidFill>
                  <a:srgbClr val="414042"/>
                </a:solidFill>
              </a:defRPr>
            </a:lvl5pPr>
            <a:lvl6pPr marL="2743200" lvl="5" indent="-317500" rtl="0">
              <a:spcBef>
                <a:spcPts val="1600"/>
              </a:spcBef>
              <a:spcAft>
                <a:spcPts val="0"/>
              </a:spcAft>
              <a:buClr>
                <a:srgbClr val="414042"/>
              </a:buClr>
              <a:buSzPts val="1400"/>
              <a:buChar char="■"/>
              <a:defRPr>
                <a:solidFill>
                  <a:srgbClr val="414042"/>
                </a:solidFill>
              </a:defRPr>
            </a:lvl6pPr>
            <a:lvl7pPr marL="3200400" lvl="6" indent="-317500" rtl="0">
              <a:spcBef>
                <a:spcPts val="1600"/>
              </a:spcBef>
              <a:spcAft>
                <a:spcPts val="0"/>
              </a:spcAft>
              <a:buClr>
                <a:srgbClr val="414042"/>
              </a:buClr>
              <a:buSzPts val="1400"/>
              <a:buChar char="●"/>
              <a:defRPr>
                <a:solidFill>
                  <a:srgbClr val="414042"/>
                </a:solidFill>
              </a:defRPr>
            </a:lvl7pPr>
            <a:lvl8pPr marL="3657600" lvl="7" indent="-317500" rtl="0">
              <a:spcBef>
                <a:spcPts val="1600"/>
              </a:spcBef>
              <a:spcAft>
                <a:spcPts val="0"/>
              </a:spcAft>
              <a:buClr>
                <a:srgbClr val="414042"/>
              </a:buClr>
              <a:buSzPts val="1400"/>
              <a:buChar char="○"/>
              <a:defRPr>
                <a:solidFill>
                  <a:srgbClr val="414042"/>
                </a:solidFill>
              </a:defRPr>
            </a:lvl8pPr>
            <a:lvl9pPr marL="4114800" lvl="8" indent="-317500" rtl="0">
              <a:spcBef>
                <a:spcPts val="1600"/>
              </a:spcBef>
              <a:spcAft>
                <a:spcPts val="1600"/>
              </a:spcAft>
              <a:buClr>
                <a:srgbClr val="414042"/>
              </a:buClr>
              <a:buSzPts val="1400"/>
              <a:buChar char="■"/>
              <a:defRPr>
                <a:solidFill>
                  <a:srgbClr val="414042"/>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itle" type="titleOnly">
  <p:cSld name="TITLE_ONLY">
    <p:spTree>
      <p:nvGrpSpPr>
        <p:cNvPr id="1" name="Shape 172"/>
        <p:cNvGrpSpPr/>
        <p:nvPr/>
      </p:nvGrpSpPr>
      <p:grpSpPr>
        <a:xfrm>
          <a:off x="0" y="0"/>
          <a:ext cx="0" cy="0"/>
          <a:chOff x="0" y="0"/>
          <a:chExt cx="0" cy="0"/>
        </a:xfrm>
      </p:grpSpPr>
      <p:pic>
        <p:nvPicPr>
          <p:cNvPr id="173" name="Google Shape;173;p22"/>
          <p:cNvPicPr preferRelativeResize="0"/>
          <p:nvPr/>
        </p:nvPicPr>
        <p:blipFill>
          <a:blip r:embed="rId2">
            <a:alphaModFix/>
          </a:blip>
          <a:stretch>
            <a:fillRect/>
          </a:stretch>
        </p:blipFill>
        <p:spPr>
          <a:xfrm>
            <a:off x="169151" y="4711075"/>
            <a:ext cx="219675" cy="302250"/>
          </a:xfrm>
          <a:prstGeom prst="rect">
            <a:avLst/>
          </a:prstGeom>
          <a:noFill/>
          <a:ln>
            <a:noFill/>
          </a:ln>
        </p:spPr>
      </p:pic>
      <p:sp>
        <p:nvSpPr>
          <p:cNvPr id="174" name="Google Shape;174;p22"/>
          <p:cNvSpPr txBox="1"/>
          <p:nvPr/>
        </p:nvSpPr>
        <p:spPr>
          <a:xfrm>
            <a:off x="398000" y="4716275"/>
            <a:ext cx="33363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6D6E71"/>
                </a:solidFill>
                <a:latin typeface="Roboto"/>
                <a:ea typeface="Roboto"/>
                <a:cs typeface="Roboto"/>
                <a:sym typeface="Roboto"/>
              </a:rPr>
              <a:t>MICHIGANVIRTUAL.ORG  |  LEAD. COLLABORATE. BUILD.</a:t>
            </a:r>
            <a:endParaRPr sz="900" b="1">
              <a:solidFill>
                <a:srgbClr val="6D6E71"/>
              </a:solidFill>
              <a:latin typeface="Roboto"/>
              <a:ea typeface="Roboto"/>
              <a:cs typeface="Roboto"/>
              <a:sym typeface="Roboto"/>
            </a:endParaRPr>
          </a:p>
        </p:txBody>
      </p:sp>
      <p:sp>
        <p:nvSpPr>
          <p:cNvPr id="175" name="Google Shape;175;p2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6" name="Google Shape;176;p22"/>
          <p:cNvSpPr/>
          <p:nvPr/>
        </p:nvSpPr>
        <p:spPr>
          <a:xfrm rot="-5400000" flipH="1">
            <a:off x="6482813" y="1357737"/>
            <a:ext cx="5143500" cy="24280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2"/>
          <p:cNvSpPr/>
          <p:nvPr/>
        </p:nvSpPr>
        <p:spPr>
          <a:xfrm rot="-5400000" flipH="1">
            <a:off x="6755887" y="1357737"/>
            <a:ext cx="5143500" cy="24280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amp; Description (Subtitle)">
  <p:cSld name="SECTION_TITLE_AND_DESCRIPTION">
    <p:spTree>
      <p:nvGrpSpPr>
        <p:cNvPr id="1" name="Shape 179"/>
        <p:cNvGrpSpPr/>
        <p:nvPr/>
      </p:nvGrpSpPr>
      <p:grpSpPr>
        <a:xfrm>
          <a:off x="0" y="0"/>
          <a:ext cx="0" cy="0"/>
          <a:chOff x="0" y="0"/>
          <a:chExt cx="0" cy="0"/>
        </a:xfrm>
      </p:grpSpPr>
      <p:sp>
        <p:nvSpPr>
          <p:cNvPr id="180" name="Google Shape;180;p23"/>
          <p:cNvSpPr/>
          <p:nvPr/>
        </p:nvSpPr>
        <p:spPr>
          <a:xfrm>
            <a:off x="4666775" y="100"/>
            <a:ext cx="44772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sp>
        <p:nvSpPr>
          <p:cNvPr id="181" name="Google Shape;181;p23"/>
          <p:cNvSpPr/>
          <p:nvPr/>
        </p:nvSpPr>
        <p:spPr>
          <a:xfrm rot="-5400000" flipH="1">
            <a:off x="2704212" y="1357837"/>
            <a:ext cx="5143500" cy="2428025"/>
          </a:xfrm>
          <a:prstGeom prst="flowChartManualInpu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sp>
        <p:nvSpPr>
          <p:cNvPr id="182" name="Google Shape;182;p23"/>
          <p:cNvSpPr txBox="1">
            <a:spLocks noGrp="1"/>
          </p:cNvSpPr>
          <p:nvPr>
            <p:ph type="title"/>
          </p:nvPr>
        </p:nvSpPr>
        <p:spPr>
          <a:xfrm>
            <a:off x="265500" y="566425"/>
            <a:ext cx="3796500" cy="19203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3" name="Google Shape;183;p23"/>
          <p:cNvSpPr txBox="1">
            <a:spLocks noGrp="1"/>
          </p:cNvSpPr>
          <p:nvPr>
            <p:ph type="subTitle" idx="1"/>
          </p:nvPr>
        </p:nvSpPr>
        <p:spPr>
          <a:xfrm>
            <a:off x="265500" y="2523725"/>
            <a:ext cx="3796500" cy="162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84" name="Google Shape;184;p23"/>
          <p:cNvSpPr txBox="1">
            <a:spLocks noGrp="1"/>
          </p:cNvSpPr>
          <p:nvPr>
            <p:ph type="body" idx="2"/>
          </p:nvPr>
        </p:nvSpPr>
        <p:spPr>
          <a:xfrm>
            <a:off x="4939500" y="566425"/>
            <a:ext cx="3837000" cy="40107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85" name="Google Shape;18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86" name="Google Shape;186;p23"/>
          <p:cNvPicPr preferRelativeResize="0"/>
          <p:nvPr/>
        </p:nvPicPr>
        <p:blipFill>
          <a:blip r:embed="rId2">
            <a:alphaModFix/>
          </a:blip>
          <a:stretch>
            <a:fillRect/>
          </a:stretch>
        </p:blipFill>
        <p:spPr>
          <a:xfrm>
            <a:off x="169151" y="4711075"/>
            <a:ext cx="219675" cy="302250"/>
          </a:xfrm>
          <a:prstGeom prst="rect">
            <a:avLst/>
          </a:prstGeom>
          <a:noFill/>
          <a:ln>
            <a:noFill/>
          </a:ln>
        </p:spPr>
      </p:pic>
      <p:sp>
        <p:nvSpPr>
          <p:cNvPr id="187" name="Google Shape;187;p23"/>
          <p:cNvSpPr txBox="1"/>
          <p:nvPr/>
        </p:nvSpPr>
        <p:spPr>
          <a:xfrm>
            <a:off x="398000" y="4716275"/>
            <a:ext cx="34959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6D6E71"/>
                </a:solidFill>
                <a:latin typeface="Roboto"/>
                <a:ea typeface="Roboto"/>
                <a:cs typeface="Roboto"/>
                <a:sym typeface="Roboto"/>
              </a:rPr>
              <a:t>MICHIGANVIRTUAL.ORG  |  LEAD. COLLABORATE. BUILD.</a:t>
            </a:r>
            <a:endParaRPr sz="900" b="1">
              <a:solidFill>
                <a:srgbClr val="6D6E71"/>
              </a:solidFill>
              <a:latin typeface="Roboto"/>
              <a:ea typeface="Roboto"/>
              <a:cs typeface="Roboto"/>
              <a:sym typeface="Roboto"/>
            </a:endParaRPr>
          </a:p>
        </p:txBody>
      </p:sp>
      <p:cxnSp>
        <p:nvCxnSpPr>
          <p:cNvPr id="188" name="Google Shape;188;p23"/>
          <p:cNvCxnSpPr/>
          <p:nvPr/>
        </p:nvCxnSpPr>
        <p:spPr>
          <a:xfrm>
            <a:off x="671250" y="2486875"/>
            <a:ext cx="2985000" cy="0"/>
          </a:xfrm>
          <a:prstGeom prst="straightConnector1">
            <a:avLst/>
          </a:prstGeom>
          <a:noFill/>
          <a:ln w="38100" cap="flat" cmpd="sng">
            <a:solidFill>
              <a:srgbClr val="B5CD34"/>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amp; Description (Subtitle Reversed)">
  <p:cSld name="SECTION_TITLE_AND_DESCRIPTION_2">
    <p:spTree>
      <p:nvGrpSpPr>
        <p:cNvPr id="1" name="Shape 189"/>
        <p:cNvGrpSpPr/>
        <p:nvPr/>
      </p:nvGrpSpPr>
      <p:grpSpPr>
        <a:xfrm>
          <a:off x="0" y="0"/>
          <a:ext cx="0" cy="0"/>
          <a:chOff x="0" y="0"/>
          <a:chExt cx="0" cy="0"/>
        </a:xfrm>
      </p:grpSpPr>
      <p:sp>
        <p:nvSpPr>
          <p:cNvPr id="190" name="Google Shape;190;p24"/>
          <p:cNvSpPr/>
          <p:nvPr/>
        </p:nvSpPr>
        <p:spPr>
          <a:xfrm flipH="1">
            <a:off x="0" y="100"/>
            <a:ext cx="44772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sp>
        <p:nvSpPr>
          <p:cNvPr id="191" name="Google Shape;191;p24"/>
          <p:cNvSpPr/>
          <p:nvPr/>
        </p:nvSpPr>
        <p:spPr>
          <a:xfrm rot="5400000">
            <a:off x="1296263" y="1357837"/>
            <a:ext cx="5143500" cy="2428025"/>
          </a:xfrm>
          <a:prstGeom prst="flowChartManualInpu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sp>
        <p:nvSpPr>
          <p:cNvPr id="192" name="Google Shape;192;p24"/>
          <p:cNvSpPr txBox="1">
            <a:spLocks noGrp="1"/>
          </p:cNvSpPr>
          <p:nvPr>
            <p:ph type="title"/>
          </p:nvPr>
        </p:nvSpPr>
        <p:spPr>
          <a:xfrm flipH="1">
            <a:off x="5081975" y="566425"/>
            <a:ext cx="3796500" cy="192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3" name="Google Shape;193;p24"/>
          <p:cNvSpPr txBox="1">
            <a:spLocks noGrp="1"/>
          </p:cNvSpPr>
          <p:nvPr>
            <p:ph type="subTitle" idx="1"/>
          </p:nvPr>
        </p:nvSpPr>
        <p:spPr>
          <a:xfrm flipH="1">
            <a:off x="5081975" y="2523725"/>
            <a:ext cx="3796500" cy="162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94" name="Google Shape;194;p24"/>
          <p:cNvSpPr txBox="1">
            <a:spLocks noGrp="1"/>
          </p:cNvSpPr>
          <p:nvPr>
            <p:ph type="body" idx="2"/>
          </p:nvPr>
        </p:nvSpPr>
        <p:spPr>
          <a:xfrm flipH="1">
            <a:off x="367475" y="566425"/>
            <a:ext cx="3837000" cy="40107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5" name="Google Shape;19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6" name="Google Shape;196;p24"/>
          <p:cNvPicPr preferRelativeResize="0"/>
          <p:nvPr/>
        </p:nvPicPr>
        <p:blipFill>
          <a:blip r:embed="rId2">
            <a:alphaModFix/>
          </a:blip>
          <a:stretch>
            <a:fillRect/>
          </a:stretch>
        </p:blipFill>
        <p:spPr>
          <a:xfrm>
            <a:off x="169151" y="4711075"/>
            <a:ext cx="219675" cy="302250"/>
          </a:xfrm>
          <a:prstGeom prst="rect">
            <a:avLst/>
          </a:prstGeom>
          <a:noFill/>
          <a:ln>
            <a:noFill/>
          </a:ln>
        </p:spPr>
      </p:pic>
      <p:sp>
        <p:nvSpPr>
          <p:cNvPr id="197" name="Google Shape;197;p24"/>
          <p:cNvSpPr txBox="1"/>
          <p:nvPr/>
        </p:nvSpPr>
        <p:spPr>
          <a:xfrm>
            <a:off x="398000" y="4716275"/>
            <a:ext cx="35196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6D6E71"/>
                </a:solidFill>
                <a:latin typeface="Roboto"/>
                <a:ea typeface="Roboto"/>
                <a:cs typeface="Roboto"/>
                <a:sym typeface="Roboto"/>
              </a:rPr>
              <a:t>MICHIGANVIRTUAL.ORG  |  LEAD. COLLABORATE. BUILD.</a:t>
            </a:r>
            <a:endParaRPr sz="900" b="1">
              <a:solidFill>
                <a:srgbClr val="6D6E71"/>
              </a:solidFill>
              <a:latin typeface="Roboto"/>
              <a:ea typeface="Roboto"/>
              <a:cs typeface="Roboto"/>
              <a:sym typeface="Roboto"/>
            </a:endParaRPr>
          </a:p>
        </p:txBody>
      </p:sp>
      <p:cxnSp>
        <p:nvCxnSpPr>
          <p:cNvPr id="198" name="Google Shape;198;p24"/>
          <p:cNvCxnSpPr/>
          <p:nvPr/>
        </p:nvCxnSpPr>
        <p:spPr>
          <a:xfrm rot="10800000">
            <a:off x="5487725" y="2486875"/>
            <a:ext cx="2985000" cy="0"/>
          </a:xfrm>
          <a:prstGeom prst="straightConnector1">
            <a:avLst/>
          </a:prstGeom>
          <a:noFill/>
          <a:ln w="38100" cap="flat" cmpd="sng">
            <a:solidFill>
              <a:srgbClr val="B5CD34"/>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amp; Description (No Subtitle)">
  <p:cSld name="SECTION_TITLE_AND_DESCRIPTION_1">
    <p:spTree>
      <p:nvGrpSpPr>
        <p:cNvPr id="1" name="Shape 199"/>
        <p:cNvGrpSpPr/>
        <p:nvPr/>
      </p:nvGrpSpPr>
      <p:grpSpPr>
        <a:xfrm>
          <a:off x="0" y="0"/>
          <a:ext cx="0" cy="0"/>
          <a:chOff x="0" y="0"/>
          <a:chExt cx="0" cy="0"/>
        </a:xfrm>
      </p:grpSpPr>
      <p:sp>
        <p:nvSpPr>
          <p:cNvPr id="200" name="Google Shape;200;p25"/>
          <p:cNvSpPr/>
          <p:nvPr/>
        </p:nvSpPr>
        <p:spPr>
          <a:xfrm>
            <a:off x="4666775" y="100"/>
            <a:ext cx="44772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sp>
        <p:nvSpPr>
          <p:cNvPr id="201" name="Google Shape;201;p25"/>
          <p:cNvSpPr/>
          <p:nvPr/>
        </p:nvSpPr>
        <p:spPr>
          <a:xfrm rot="-5400000" flipH="1">
            <a:off x="2704212" y="1357837"/>
            <a:ext cx="5143500" cy="2428025"/>
          </a:xfrm>
          <a:prstGeom prst="flowChartManualInpu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sp>
        <p:nvSpPr>
          <p:cNvPr id="202" name="Google Shape;202;p25"/>
          <p:cNvSpPr txBox="1">
            <a:spLocks noGrp="1"/>
          </p:cNvSpPr>
          <p:nvPr>
            <p:ph type="title"/>
          </p:nvPr>
        </p:nvSpPr>
        <p:spPr>
          <a:xfrm>
            <a:off x="265450" y="288550"/>
            <a:ext cx="3796500" cy="413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3" name="Google Shape;203;p25"/>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4" name="Google Shape;20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5" name="Google Shape;205;p25"/>
          <p:cNvPicPr preferRelativeResize="0"/>
          <p:nvPr/>
        </p:nvPicPr>
        <p:blipFill>
          <a:blip r:embed="rId2">
            <a:alphaModFix/>
          </a:blip>
          <a:stretch>
            <a:fillRect/>
          </a:stretch>
        </p:blipFill>
        <p:spPr>
          <a:xfrm>
            <a:off x="169151" y="4711075"/>
            <a:ext cx="219675" cy="302250"/>
          </a:xfrm>
          <a:prstGeom prst="rect">
            <a:avLst/>
          </a:prstGeom>
          <a:noFill/>
          <a:ln>
            <a:noFill/>
          </a:ln>
        </p:spPr>
      </p:pic>
      <p:sp>
        <p:nvSpPr>
          <p:cNvPr id="206" name="Google Shape;206;p25"/>
          <p:cNvSpPr txBox="1"/>
          <p:nvPr/>
        </p:nvSpPr>
        <p:spPr>
          <a:xfrm>
            <a:off x="398000" y="4716275"/>
            <a:ext cx="34959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6D6E71"/>
                </a:solidFill>
                <a:latin typeface="Roboto"/>
                <a:ea typeface="Roboto"/>
                <a:cs typeface="Roboto"/>
                <a:sym typeface="Roboto"/>
              </a:rPr>
              <a:t>MICHIGANVIRTUAL.ORG  |  LEAD. COLLABORATE. BUILD.</a:t>
            </a:r>
            <a:endParaRPr sz="900" b="1">
              <a:solidFill>
                <a:srgbClr val="6D6E71"/>
              </a:solidFill>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amp; Description (No Subtitle, Reversed)">
  <p:cSld name="SECTION_TITLE_AND_DESCRIPTION_1_1">
    <p:spTree>
      <p:nvGrpSpPr>
        <p:cNvPr id="1" name="Shape 207"/>
        <p:cNvGrpSpPr/>
        <p:nvPr/>
      </p:nvGrpSpPr>
      <p:grpSpPr>
        <a:xfrm>
          <a:off x="0" y="0"/>
          <a:ext cx="0" cy="0"/>
          <a:chOff x="0" y="0"/>
          <a:chExt cx="0" cy="0"/>
        </a:xfrm>
      </p:grpSpPr>
      <p:sp>
        <p:nvSpPr>
          <p:cNvPr id="208" name="Google Shape;208;p26"/>
          <p:cNvSpPr/>
          <p:nvPr/>
        </p:nvSpPr>
        <p:spPr>
          <a:xfrm flipH="1">
            <a:off x="0" y="100"/>
            <a:ext cx="44772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sp>
        <p:nvSpPr>
          <p:cNvPr id="209" name="Google Shape;209;p26"/>
          <p:cNvSpPr/>
          <p:nvPr/>
        </p:nvSpPr>
        <p:spPr>
          <a:xfrm rot="5400000">
            <a:off x="1296263" y="1357837"/>
            <a:ext cx="5143500" cy="2428025"/>
          </a:xfrm>
          <a:prstGeom prst="flowChartManualInpu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sp>
        <p:nvSpPr>
          <p:cNvPr id="210" name="Google Shape;210;p26"/>
          <p:cNvSpPr txBox="1">
            <a:spLocks noGrp="1"/>
          </p:cNvSpPr>
          <p:nvPr>
            <p:ph type="title"/>
          </p:nvPr>
        </p:nvSpPr>
        <p:spPr>
          <a:xfrm flipH="1">
            <a:off x="5082025" y="288550"/>
            <a:ext cx="3796500" cy="413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1" name="Google Shape;211;p26"/>
          <p:cNvSpPr txBox="1">
            <a:spLocks noGrp="1"/>
          </p:cNvSpPr>
          <p:nvPr>
            <p:ph type="body" idx="1"/>
          </p:nvPr>
        </p:nvSpPr>
        <p:spPr>
          <a:xfrm flipH="1">
            <a:off x="367475"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2" name="Google Shape;21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3" name="Google Shape;213;p26"/>
          <p:cNvPicPr preferRelativeResize="0"/>
          <p:nvPr/>
        </p:nvPicPr>
        <p:blipFill>
          <a:blip r:embed="rId2">
            <a:alphaModFix/>
          </a:blip>
          <a:stretch>
            <a:fillRect/>
          </a:stretch>
        </p:blipFill>
        <p:spPr>
          <a:xfrm>
            <a:off x="169151" y="4711075"/>
            <a:ext cx="219675" cy="302250"/>
          </a:xfrm>
          <a:prstGeom prst="rect">
            <a:avLst/>
          </a:prstGeom>
          <a:noFill/>
          <a:ln>
            <a:noFill/>
          </a:ln>
        </p:spPr>
      </p:pic>
      <p:sp>
        <p:nvSpPr>
          <p:cNvPr id="214" name="Google Shape;214;p26"/>
          <p:cNvSpPr txBox="1"/>
          <p:nvPr/>
        </p:nvSpPr>
        <p:spPr>
          <a:xfrm>
            <a:off x="398000" y="4716275"/>
            <a:ext cx="332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6D6E71"/>
                </a:solidFill>
                <a:latin typeface="Roboto"/>
                <a:ea typeface="Roboto"/>
                <a:cs typeface="Roboto"/>
                <a:sym typeface="Roboto"/>
              </a:rPr>
              <a:t>MICHIGANVIRTUAL.ORG  |  LEAD. COLLABORATE. BUILD.</a:t>
            </a:r>
            <a:endParaRPr sz="900" b="1">
              <a:solidFill>
                <a:srgbClr val="6D6E71"/>
              </a:solidFill>
              <a:latin typeface="Roboto"/>
              <a:ea typeface="Roboto"/>
              <a:cs typeface="Roboto"/>
              <a:sym typeface="Robo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5"/>
        <p:cNvGrpSpPr/>
        <p:nvPr/>
      </p:nvGrpSpPr>
      <p:grpSpPr>
        <a:xfrm>
          <a:off x="0" y="0"/>
          <a:ext cx="0" cy="0"/>
          <a:chOff x="0" y="0"/>
          <a:chExt cx="0" cy="0"/>
        </a:xfrm>
      </p:grpSpPr>
      <p:sp>
        <p:nvSpPr>
          <p:cNvPr id="216" name="Google Shape;216;p27"/>
          <p:cNvSpPr/>
          <p:nvPr/>
        </p:nvSpPr>
        <p:spPr>
          <a:xfrm>
            <a:off x="0" y="4033375"/>
            <a:ext cx="9144000" cy="16809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0" y="4222425"/>
            <a:ext cx="9144000" cy="16809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txBox="1">
            <a:spLocks noGrp="1"/>
          </p:cNvSpPr>
          <p:nvPr>
            <p:ph type="body" idx="1"/>
          </p:nvPr>
        </p:nvSpPr>
        <p:spPr>
          <a:xfrm>
            <a:off x="2938475" y="4314950"/>
            <a:ext cx="5998800" cy="8286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Clr>
                <a:srgbClr val="FFFFFF"/>
              </a:buClr>
              <a:buSzPts val="1800"/>
              <a:buNone/>
              <a:defRPr b="1">
                <a:solidFill>
                  <a:srgbClr val="FFFFFF"/>
                </a:solidFill>
              </a:defRPr>
            </a:lvl1pPr>
          </a:lstStyle>
          <a:p>
            <a:endParaRPr/>
          </a:p>
        </p:txBody>
      </p:sp>
      <p:pic>
        <p:nvPicPr>
          <p:cNvPr id="219" name="Google Shape;219;p27"/>
          <p:cNvPicPr preferRelativeResize="0"/>
          <p:nvPr/>
        </p:nvPicPr>
        <p:blipFill>
          <a:blip r:embed="rId2">
            <a:alphaModFix/>
          </a:blip>
          <a:stretch>
            <a:fillRect/>
          </a:stretch>
        </p:blipFill>
        <p:spPr>
          <a:xfrm>
            <a:off x="169151" y="4707937"/>
            <a:ext cx="219675" cy="302229"/>
          </a:xfrm>
          <a:prstGeom prst="rect">
            <a:avLst/>
          </a:prstGeom>
          <a:noFill/>
          <a:ln>
            <a:noFill/>
          </a:ln>
        </p:spPr>
      </p:pic>
      <p:sp>
        <p:nvSpPr>
          <p:cNvPr id="220" name="Google Shape;220;p27"/>
          <p:cNvSpPr txBox="1"/>
          <p:nvPr/>
        </p:nvSpPr>
        <p:spPr>
          <a:xfrm>
            <a:off x="388825" y="4710025"/>
            <a:ext cx="33774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Roboto"/>
                <a:ea typeface="Roboto"/>
                <a:cs typeface="Roboto"/>
                <a:sym typeface="Roboto"/>
              </a:rPr>
              <a:t>MICHIGANVIRTUAL.ORG  |  LEAD. COLLABORATE. BUILD.</a:t>
            </a:r>
            <a:endParaRPr sz="900" b="1">
              <a:solidFill>
                <a:srgbClr val="FFFFFF"/>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MVLRI) - No Link">
  <p:cSld name="TITLE_3_1">
    <p:spTree>
      <p:nvGrpSpPr>
        <p:cNvPr id="1" name="Shape 29"/>
        <p:cNvGrpSpPr/>
        <p:nvPr/>
      </p:nvGrpSpPr>
      <p:grpSpPr>
        <a:xfrm>
          <a:off x="0" y="0"/>
          <a:ext cx="0" cy="0"/>
          <a:chOff x="0" y="0"/>
          <a:chExt cx="0" cy="0"/>
        </a:xfrm>
      </p:grpSpPr>
      <p:sp>
        <p:nvSpPr>
          <p:cNvPr id="30" name="Google Shape;30;p4"/>
          <p:cNvSpPr/>
          <p:nvPr/>
        </p:nvSpPr>
        <p:spPr>
          <a:xfrm>
            <a:off x="0" y="3273525"/>
            <a:ext cx="9144000" cy="16809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0" y="3462575"/>
            <a:ext cx="9144000" cy="16809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subTitle" idx="1"/>
          </p:nvPr>
        </p:nvSpPr>
        <p:spPr>
          <a:xfrm>
            <a:off x="304800" y="4047674"/>
            <a:ext cx="4195500" cy="79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2400"/>
              <a:buNone/>
              <a:defRPr sz="2400">
                <a:solidFill>
                  <a:srgbClr val="FFFFFF"/>
                </a:solidFill>
              </a:defRPr>
            </a:lvl1pPr>
            <a:lvl2pPr lvl="1" algn="ctr" rtl="0">
              <a:lnSpc>
                <a:spcPct val="100000"/>
              </a:lnSpc>
              <a:spcBef>
                <a:spcPts val="0"/>
              </a:spcBef>
              <a:spcAft>
                <a:spcPts val="0"/>
              </a:spcAft>
              <a:buClr>
                <a:srgbClr val="FFFFFF"/>
              </a:buClr>
              <a:buSzPts val="2400"/>
              <a:buNone/>
              <a:defRPr sz="2400">
                <a:solidFill>
                  <a:srgbClr val="FFFFFF"/>
                </a:solidFill>
              </a:defRPr>
            </a:lvl2pPr>
            <a:lvl3pPr lvl="2" algn="ctr" rtl="0">
              <a:lnSpc>
                <a:spcPct val="100000"/>
              </a:lnSpc>
              <a:spcBef>
                <a:spcPts val="0"/>
              </a:spcBef>
              <a:spcAft>
                <a:spcPts val="0"/>
              </a:spcAft>
              <a:buClr>
                <a:srgbClr val="FFFFFF"/>
              </a:buClr>
              <a:buSzPts val="2400"/>
              <a:buNone/>
              <a:defRPr sz="2400">
                <a:solidFill>
                  <a:srgbClr val="FFFFFF"/>
                </a:solidFill>
              </a:defRPr>
            </a:lvl3pPr>
            <a:lvl4pPr lvl="3" algn="ctr" rtl="0">
              <a:lnSpc>
                <a:spcPct val="100000"/>
              </a:lnSpc>
              <a:spcBef>
                <a:spcPts val="0"/>
              </a:spcBef>
              <a:spcAft>
                <a:spcPts val="0"/>
              </a:spcAft>
              <a:buClr>
                <a:srgbClr val="FFFFFF"/>
              </a:buClr>
              <a:buSzPts val="2400"/>
              <a:buNone/>
              <a:defRPr sz="2400">
                <a:solidFill>
                  <a:srgbClr val="FFFFFF"/>
                </a:solidFill>
              </a:defRPr>
            </a:lvl4pPr>
            <a:lvl5pPr lvl="4" algn="ctr" rtl="0">
              <a:lnSpc>
                <a:spcPct val="100000"/>
              </a:lnSpc>
              <a:spcBef>
                <a:spcPts val="0"/>
              </a:spcBef>
              <a:spcAft>
                <a:spcPts val="0"/>
              </a:spcAft>
              <a:buClr>
                <a:srgbClr val="FFFFFF"/>
              </a:buClr>
              <a:buSzPts val="2400"/>
              <a:buNone/>
              <a:defRPr sz="2400">
                <a:solidFill>
                  <a:srgbClr val="FFFFFF"/>
                </a:solidFill>
              </a:defRPr>
            </a:lvl5pPr>
            <a:lvl6pPr lvl="5" algn="ctr" rtl="0">
              <a:lnSpc>
                <a:spcPct val="100000"/>
              </a:lnSpc>
              <a:spcBef>
                <a:spcPts val="0"/>
              </a:spcBef>
              <a:spcAft>
                <a:spcPts val="0"/>
              </a:spcAft>
              <a:buClr>
                <a:srgbClr val="FFFFFF"/>
              </a:buClr>
              <a:buSzPts val="2400"/>
              <a:buNone/>
              <a:defRPr sz="2400">
                <a:solidFill>
                  <a:srgbClr val="FFFFFF"/>
                </a:solidFill>
              </a:defRPr>
            </a:lvl6pPr>
            <a:lvl7pPr lvl="6" algn="ctr" rtl="0">
              <a:lnSpc>
                <a:spcPct val="100000"/>
              </a:lnSpc>
              <a:spcBef>
                <a:spcPts val="0"/>
              </a:spcBef>
              <a:spcAft>
                <a:spcPts val="0"/>
              </a:spcAft>
              <a:buClr>
                <a:srgbClr val="FFFFFF"/>
              </a:buClr>
              <a:buSzPts val="2400"/>
              <a:buNone/>
              <a:defRPr sz="2400">
                <a:solidFill>
                  <a:srgbClr val="FFFFFF"/>
                </a:solidFill>
              </a:defRPr>
            </a:lvl7pPr>
            <a:lvl8pPr lvl="7" algn="ctr" rtl="0">
              <a:lnSpc>
                <a:spcPct val="100000"/>
              </a:lnSpc>
              <a:spcBef>
                <a:spcPts val="0"/>
              </a:spcBef>
              <a:spcAft>
                <a:spcPts val="0"/>
              </a:spcAft>
              <a:buClr>
                <a:srgbClr val="FFFFFF"/>
              </a:buClr>
              <a:buSzPts val="2400"/>
              <a:buNone/>
              <a:defRPr sz="2400">
                <a:solidFill>
                  <a:srgbClr val="FFFFFF"/>
                </a:solidFill>
              </a:defRPr>
            </a:lvl8pPr>
            <a:lvl9pPr lvl="8" algn="ctr" rtl="0">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33" name="Google Shape;33;p4"/>
          <p:cNvSpPr txBox="1">
            <a:spLocks noGrp="1"/>
          </p:cNvSpPr>
          <p:nvPr>
            <p:ph type="ctrTitle"/>
          </p:nvPr>
        </p:nvSpPr>
        <p:spPr>
          <a:xfrm>
            <a:off x="3054625" y="587950"/>
            <a:ext cx="5562000" cy="2357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93C44"/>
              </a:buClr>
              <a:buSzPts val="3600"/>
              <a:buNone/>
              <a:defRPr sz="3600">
                <a:solidFill>
                  <a:srgbClr val="093C44"/>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4" name="Google Shape;34;p4"/>
          <p:cNvSpPr txBox="1">
            <a:spLocks noGrp="1"/>
          </p:cNvSpPr>
          <p:nvPr>
            <p:ph type="subTitle" idx="2"/>
          </p:nvPr>
        </p:nvSpPr>
        <p:spPr>
          <a:xfrm>
            <a:off x="4643700" y="4047674"/>
            <a:ext cx="4195500" cy="79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2400"/>
              <a:buNone/>
              <a:defRPr sz="2400">
                <a:solidFill>
                  <a:srgbClr val="FFFFFF"/>
                </a:solidFill>
              </a:defRPr>
            </a:lvl1pPr>
            <a:lvl2pPr lvl="1" algn="ctr" rtl="0">
              <a:lnSpc>
                <a:spcPct val="100000"/>
              </a:lnSpc>
              <a:spcBef>
                <a:spcPts val="0"/>
              </a:spcBef>
              <a:spcAft>
                <a:spcPts val="0"/>
              </a:spcAft>
              <a:buClr>
                <a:srgbClr val="FFFFFF"/>
              </a:buClr>
              <a:buSzPts val="2400"/>
              <a:buNone/>
              <a:defRPr sz="2400">
                <a:solidFill>
                  <a:srgbClr val="FFFFFF"/>
                </a:solidFill>
              </a:defRPr>
            </a:lvl2pPr>
            <a:lvl3pPr lvl="2" algn="ctr" rtl="0">
              <a:lnSpc>
                <a:spcPct val="100000"/>
              </a:lnSpc>
              <a:spcBef>
                <a:spcPts val="0"/>
              </a:spcBef>
              <a:spcAft>
                <a:spcPts val="0"/>
              </a:spcAft>
              <a:buClr>
                <a:srgbClr val="FFFFFF"/>
              </a:buClr>
              <a:buSzPts val="2400"/>
              <a:buNone/>
              <a:defRPr sz="2400">
                <a:solidFill>
                  <a:srgbClr val="FFFFFF"/>
                </a:solidFill>
              </a:defRPr>
            </a:lvl3pPr>
            <a:lvl4pPr lvl="3" algn="ctr" rtl="0">
              <a:lnSpc>
                <a:spcPct val="100000"/>
              </a:lnSpc>
              <a:spcBef>
                <a:spcPts val="0"/>
              </a:spcBef>
              <a:spcAft>
                <a:spcPts val="0"/>
              </a:spcAft>
              <a:buClr>
                <a:srgbClr val="FFFFFF"/>
              </a:buClr>
              <a:buSzPts val="2400"/>
              <a:buNone/>
              <a:defRPr sz="2400">
                <a:solidFill>
                  <a:srgbClr val="FFFFFF"/>
                </a:solidFill>
              </a:defRPr>
            </a:lvl4pPr>
            <a:lvl5pPr lvl="4" algn="ctr" rtl="0">
              <a:lnSpc>
                <a:spcPct val="100000"/>
              </a:lnSpc>
              <a:spcBef>
                <a:spcPts val="0"/>
              </a:spcBef>
              <a:spcAft>
                <a:spcPts val="0"/>
              </a:spcAft>
              <a:buClr>
                <a:srgbClr val="FFFFFF"/>
              </a:buClr>
              <a:buSzPts val="2400"/>
              <a:buNone/>
              <a:defRPr sz="2400">
                <a:solidFill>
                  <a:srgbClr val="FFFFFF"/>
                </a:solidFill>
              </a:defRPr>
            </a:lvl5pPr>
            <a:lvl6pPr lvl="5" algn="ctr" rtl="0">
              <a:lnSpc>
                <a:spcPct val="100000"/>
              </a:lnSpc>
              <a:spcBef>
                <a:spcPts val="0"/>
              </a:spcBef>
              <a:spcAft>
                <a:spcPts val="0"/>
              </a:spcAft>
              <a:buClr>
                <a:srgbClr val="FFFFFF"/>
              </a:buClr>
              <a:buSzPts val="2400"/>
              <a:buNone/>
              <a:defRPr sz="2400">
                <a:solidFill>
                  <a:srgbClr val="FFFFFF"/>
                </a:solidFill>
              </a:defRPr>
            </a:lvl6pPr>
            <a:lvl7pPr lvl="6" algn="ctr" rtl="0">
              <a:lnSpc>
                <a:spcPct val="100000"/>
              </a:lnSpc>
              <a:spcBef>
                <a:spcPts val="0"/>
              </a:spcBef>
              <a:spcAft>
                <a:spcPts val="0"/>
              </a:spcAft>
              <a:buClr>
                <a:srgbClr val="FFFFFF"/>
              </a:buClr>
              <a:buSzPts val="2400"/>
              <a:buNone/>
              <a:defRPr sz="2400">
                <a:solidFill>
                  <a:srgbClr val="FFFFFF"/>
                </a:solidFill>
              </a:defRPr>
            </a:lvl7pPr>
            <a:lvl8pPr lvl="7" algn="ctr" rtl="0">
              <a:lnSpc>
                <a:spcPct val="100000"/>
              </a:lnSpc>
              <a:spcBef>
                <a:spcPts val="0"/>
              </a:spcBef>
              <a:spcAft>
                <a:spcPts val="0"/>
              </a:spcAft>
              <a:buClr>
                <a:srgbClr val="FFFFFF"/>
              </a:buClr>
              <a:buSzPts val="2400"/>
              <a:buNone/>
              <a:defRPr sz="2400">
                <a:solidFill>
                  <a:srgbClr val="FFFFFF"/>
                </a:solidFill>
              </a:defRPr>
            </a:lvl8pPr>
            <a:lvl9pPr lvl="8" algn="ctr" rtl="0">
              <a:lnSpc>
                <a:spcPct val="100000"/>
              </a:lnSpc>
              <a:spcBef>
                <a:spcPts val="0"/>
              </a:spcBef>
              <a:spcAft>
                <a:spcPts val="0"/>
              </a:spcAft>
              <a:buClr>
                <a:srgbClr val="FFFFFF"/>
              </a:buClr>
              <a:buSzPts val="2400"/>
              <a:buNone/>
              <a:defRPr sz="2400">
                <a:solidFill>
                  <a:srgbClr val="FFFFFF"/>
                </a:solidFill>
              </a:defRPr>
            </a:lvl9pPr>
          </a:lstStyle>
          <a:p>
            <a:endParaRPr/>
          </a:p>
        </p:txBody>
      </p:sp>
      <p:pic>
        <p:nvPicPr>
          <p:cNvPr id="35" name="Google Shape;35;p4"/>
          <p:cNvPicPr preferRelativeResize="0"/>
          <p:nvPr/>
        </p:nvPicPr>
        <p:blipFill rotWithShape="1">
          <a:blip r:embed="rId2">
            <a:alphaModFix/>
          </a:blip>
          <a:srcRect l="9814" t="6491" r="9806" b="6491"/>
          <a:stretch/>
        </p:blipFill>
        <p:spPr>
          <a:xfrm>
            <a:off x="643225" y="198291"/>
            <a:ext cx="1593498" cy="2851236"/>
          </a:xfrm>
          <a:prstGeom prst="rect">
            <a:avLst/>
          </a:prstGeom>
          <a:noFill/>
          <a:ln>
            <a:noFill/>
          </a:ln>
        </p:spPr>
      </p:pic>
      <p:pic>
        <p:nvPicPr>
          <p:cNvPr id="36" name="Google Shape;36;p4"/>
          <p:cNvPicPr preferRelativeResize="0"/>
          <p:nvPr/>
        </p:nvPicPr>
        <p:blipFill>
          <a:blip r:embed="rId3">
            <a:alphaModFix/>
          </a:blip>
          <a:stretch>
            <a:fillRect/>
          </a:stretch>
        </p:blipFill>
        <p:spPr>
          <a:xfrm>
            <a:off x="643226" y="3129693"/>
            <a:ext cx="1593498" cy="15952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Vertical)">
  <p:cSld name="TITLE_2">
    <p:spTree>
      <p:nvGrpSpPr>
        <p:cNvPr id="1" name="Shape 37"/>
        <p:cNvGrpSpPr/>
        <p:nvPr/>
      </p:nvGrpSpPr>
      <p:grpSpPr>
        <a:xfrm>
          <a:off x="0" y="0"/>
          <a:ext cx="0" cy="0"/>
          <a:chOff x="0" y="0"/>
          <a:chExt cx="0" cy="0"/>
        </a:xfrm>
      </p:grpSpPr>
      <p:sp>
        <p:nvSpPr>
          <p:cNvPr id="38" name="Google Shape;38;p5"/>
          <p:cNvSpPr/>
          <p:nvPr/>
        </p:nvSpPr>
        <p:spPr>
          <a:xfrm>
            <a:off x="4666775" y="100"/>
            <a:ext cx="4477200" cy="5143500"/>
          </a:xfrm>
          <a:prstGeom prst="rec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5400000" flipH="1">
            <a:off x="174525" y="280575"/>
            <a:ext cx="377400" cy="255450"/>
          </a:xfrm>
          <a:prstGeom prst="flowChartManualInput">
            <a:avLst/>
          </a:prstGeom>
          <a:solidFill>
            <a:srgbClr val="F79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941E"/>
              </a:solidFill>
            </a:endParaRPr>
          </a:p>
        </p:txBody>
      </p:sp>
      <p:sp>
        <p:nvSpPr>
          <p:cNvPr id="40" name="Google Shape;40;p5"/>
          <p:cNvSpPr txBox="1"/>
          <p:nvPr/>
        </p:nvSpPr>
        <p:spPr>
          <a:xfrm>
            <a:off x="328125" y="219600"/>
            <a:ext cx="3910500" cy="378300"/>
          </a:xfrm>
          <a:prstGeom prst="rect">
            <a:avLst/>
          </a:prstGeom>
          <a:solidFill>
            <a:srgbClr val="F79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Roboto Black"/>
                <a:ea typeface="Roboto Black"/>
                <a:cs typeface="Roboto Black"/>
                <a:sym typeface="Roboto Black"/>
              </a:rPr>
              <a:t>MICHIGANVIRTUAL.ORG/PRESENTATIONS</a:t>
            </a:r>
            <a:endParaRPr>
              <a:solidFill>
                <a:srgbClr val="FFFFFF"/>
              </a:solidFill>
              <a:latin typeface="Roboto Black"/>
              <a:ea typeface="Roboto Black"/>
              <a:cs typeface="Roboto Black"/>
              <a:sym typeface="Roboto Black"/>
            </a:endParaRPr>
          </a:p>
        </p:txBody>
      </p:sp>
      <p:sp>
        <p:nvSpPr>
          <p:cNvPr id="41" name="Google Shape;41;p5"/>
          <p:cNvSpPr/>
          <p:nvPr/>
        </p:nvSpPr>
        <p:spPr>
          <a:xfrm rot="-5400000" flipH="1">
            <a:off x="2229788" y="1357737"/>
            <a:ext cx="5143500" cy="24280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5400000" flipH="1">
            <a:off x="2502862" y="1357737"/>
            <a:ext cx="5143500" cy="24280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txBox="1">
            <a:spLocks noGrp="1"/>
          </p:cNvSpPr>
          <p:nvPr>
            <p:ph type="subTitle" idx="1"/>
          </p:nvPr>
        </p:nvSpPr>
        <p:spPr>
          <a:xfrm>
            <a:off x="4623575" y="2959825"/>
            <a:ext cx="4096200" cy="218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800"/>
              <a:buNone/>
              <a:defRPr>
                <a:solidFill>
                  <a:srgbClr val="FFFFFF"/>
                </a:solidFill>
              </a:defRPr>
            </a:lvl1pPr>
            <a:lvl2pPr lvl="1" algn="ctr" rtl="0">
              <a:lnSpc>
                <a:spcPct val="100000"/>
              </a:lnSpc>
              <a:spcBef>
                <a:spcPts val="0"/>
              </a:spcBef>
              <a:spcAft>
                <a:spcPts val="0"/>
              </a:spcAft>
              <a:buClr>
                <a:srgbClr val="FFFFFF"/>
              </a:buClr>
              <a:buSzPts val="2400"/>
              <a:buNone/>
              <a:defRPr sz="2400">
                <a:solidFill>
                  <a:srgbClr val="FFFFFF"/>
                </a:solidFill>
              </a:defRPr>
            </a:lvl2pPr>
            <a:lvl3pPr lvl="2" algn="ctr" rtl="0">
              <a:lnSpc>
                <a:spcPct val="100000"/>
              </a:lnSpc>
              <a:spcBef>
                <a:spcPts val="0"/>
              </a:spcBef>
              <a:spcAft>
                <a:spcPts val="0"/>
              </a:spcAft>
              <a:buClr>
                <a:srgbClr val="FFFFFF"/>
              </a:buClr>
              <a:buSzPts val="2400"/>
              <a:buNone/>
              <a:defRPr sz="2400">
                <a:solidFill>
                  <a:srgbClr val="FFFFFF"/>
                </a:solidFill>
              </a:defRPr>
            </a:lvl3pPr>
            <a:lvl4pPr lvl="3" algn="ctr" rtl="0">
              <a:lnSpc>
                <a:spcPct val="100000"/>
              </a:lnSpc>
              <a:spcBef>
                <a:spcPts val="0"/>
              </a:spcBef>
              <a:spcAft>
                <a:spcPts val="0"/>
              </a:spcAft>
              <a:buClr>
                <a:srgbClr val="FFFFFF"/>
              </a:buClr>
              <a:buSzPts val="2400"/>
              <a:buNone/>
              <a:defRPr sz="2400">
                <a:solidFill>
                  <a:srgbClr val="FFFFFF"/>
                </a:solidFill>
              </a:defRPr>
            </a:lvl4pPr>
            <a:lvl5pPr lvl="4" algn="ctr" rtl="0">
              <a:lnSpc>
                <a:spcPct val="100000"/>
              </a:lnSpc>
              <a:spcBef>
                <a:spcPts val="0"/>
              </a:spcBef>
              <a:spcAft>
                <a:spcPts val="0"/>
              </a:spcAft>
              <a:buClr>
                <a:srgbClr val="FFFFFF"/>
              </a:buClr>
              <a:buSzPts val="2400"/>
              <a:buNone/>
              <a:defRPr sz="2400">
                <a:solidFill>
                  <a:srgbClr val="FFFFFF"/>
                </a:solidFill>
              </a:defRPr>
            </a:lvl5pPr>
            <a:lvl6pPr lvl="5" algn="ctr" rtl="0">
              <a:lnSpc>
                <a:spcPct val="100000"/>
              </a:lnSpc>
              <a:spcBef>
                <a:spcPts val="0"/>
              </a:spcBef>
              <a:spcAft>
                <a:spcPts val="0"/>
              </a:spcAft>
              <a:buClr>
                <a:srgbClr val="FFFFFF"/>
              </a:buClr>
              <a:buSzPts val="2400"/>
              <a:buNone/>
              <a:defRPr sz="2400">
                <a:solidFill>
                  <a:srgbClr val="FFFFFF"/>
                </a:solidFill>
              </a:defRPr>
            </a:lvl6pPr>
            <a:lvl7pPr lvl="6" algn="ctr" rtl="0">
              <a:lnSpc>
                <a:spcPct val="100000"/>
              </a:lnSpc>
              <a:spcBef>
                <a:spcPts val="0"/>
              </a:spcBef>
              <a:spcAft>
                <a:spcPts val="0"/>
              </a:spcAft>
              <a:buClr>
                <a:srgbClr val="FFFFFF"/>
              </a:buClr>
              <a:buSzPts val="2400"/>
              <a:buNone/>
              <a:defRPr sz="2400">
                <a:solidFill>
                  <a:srgbClr val="FFFFFF"/>
                </a:solidFill>
              </a:defRPr>
            </a:lvl7pPr>
            <a:lvl8pPr lvl="7" algn="ctr" rtl="0">
              <a:lnSpc>
                <a:spcPct val="100000"/>
              </a:lnSpc>
              <a:spcBef>
                <a:spcPts val="0"/>
              </a:spcBef>
              <a:spcAft>
                <a:spcPts val="0"/>
              </a:spcAft>
              <a:buClr>
                <a:srgbClr val="FFFFFF"/>
              </a:buClr>
              <a:buSzPts val="2400"/>
              <a:buNone/>
              <a:defRPr sz="2400">
                <a:solidFill>
                  <a:srgbClr val="FFFFFF"/>
                </a:solidFill>
              </a:defRPr>
            </a:lvl8pPr>
            <a:lvl9pPr lvl="8" algn="ctr" rtl="0">
              <a:lnSpc>
                <a:spcPct val="100000"/>
              </a:lnSpc>
              <a:spcBef>
                <a:spcPts val="0"/>
              </a:spcBef>
              <a:spcAft>
                <a:spcPts val="0"/>
              </a:spcAft>
              <a:buClr>
                <a:srgbClr val="FFFFFF"/>
              </a:buClr>
              <a:buSzPts val="2400"/>
              <a:buNone/>
              <a:defRPr sz="2400">
                <a:solidFill>
                  <a:srgbClr val="FFFFFF"/>
                </a:solidFill>
              </a:defRPr>
            </a:lvl9pPr>
          </a:lstStyle>
          <a:p>
            <a:endParaRPr/>
          </a:p>
        </p:txBody>
      </p:sp>
      <p:pic>
        <p:nvPicPr>
          <p:cNvPr id="44" name="Google Shape;44;p5"/>
          <p:cNvPicPr preferRelativeResize="0"/>
          <p:nvPr/>
        </p:nvPicPr>
        <p:blipFill>
          <a:blip r:embed="rId2">
            <a:alphaModFix/>
          </a:blip>
          <a:stretch>
            <a:fillRect/>
          </a:stretch>
        </p:blipFill>
        <p:spPr>
          <a:xfrm>
            <a:off x="660177" y="872000"/>
            <a:ext cx="2378476" cy="3420726"/>
          </a:xfrm>
          <a:prstGeom prst="rect">
            <a:avLst/>
          </a:prstGeom>
          <a:noFill/>
          <a:ln>
            <a:noFill/>
          </a:ln>
        </p:spPr>
      </p:pic>
      <p:sp>
        <p:nvSpPr>
          <p:cNvPr id="45" name="Google Shape;45;p5"/>
          <p:cNvSpPr txBox="1">
            <a:spLocks noGrp="1"/>
          </p:cNvSpPr>
          <p:nvPr>
            <p:ph type="ctrTitle"/>
          </p:nvPr>
        </p:nvSpPr>
        <p:spPr>
          <a:xfrm>
            <a:off x="4666775" y="100"/>
            <a:ext cx="4009800" cy="2793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3800"/>
              <a:buNone/>
              <a:defRPr sz="3800">
                <a:solidFill>
                  <a:srgbClr val="FFFFFF"/>
                </a:solidFill>
              </a:defRPr>
            </a:lvl1pPr>
            <a:lvl2pPr lvl="1" algn="ctr" rtl="0">
              <a:spcBef>
                <a:spcPts val="0"/>
              </a:spcBef>
              <a:spcAft>
                <a:spcPts val="0"/>
              </a:spcAft>
              <a:buClr>
                <a:srgbClr val="FFFFFF"/>
              </a:buClr>
              <a:buSzPts val="3800"/>
              <a:buNone/>
              <a:defRPr sz="3800">
                <a:solidFill>
                  <a:srgbClr val="FFFFFF"/>
                </a:solidFill>
              </a:defRPr>
            </a:lvl2pPr>
            <a:lvl3pPr lvl="2" algn="ctr" rtl="0">
              <a:spcBef>
                <a:spcPts val="0"/>
              </a:spcBef>
              <a:spcAft>
                <a:spcPts val="0"/>
              </a:spcAft>
              <a:buClr>
                <a:srgbClr val="FFFFFF"/>
              </a:buClr>
              <a:buSzPts val="3800"/>
              <a:buNone/>
              <a:defRPr sz="3800">
                <a:solidFill>
                  <a:srgbClr val="FFFFFF"/>
                </a:solidFill>
              </a:defRPr>
            </a:lvl3pPr>
            <a:lvl4pPr lvl="3" algn="ctr" rtl="0">
              <a:spcBef>
                <a:spcPts val="0"/>
              </a:spcBef>
              <a:spcAft>
                <a:spcPts val="0"/>
              </a:spcAft>
              <a:buClr>
                <a:srgbClr val="FFFFFF"/>
              </a:buClr>
              <a:buSzPts val="3800"/>
              <a:buNone/>
              <a:defRPr sz="3800">
                <a:solidFill>
                  <a:srgbClr val="FFFFFF"/>
                </a:solidFill>
              </a:defRPr>
            </a:lvl4pPr>
            <a:lvl5pPr lvl="4" algn="ctr" rtl="0">
              <a:spcBef>
                <a:spcPts val="0"/>
              </a:spcBef>
              <a:spcAft>
                <a:spcPts val="0"/>
              </a:spcAft>
              <a:buClr>
                <a:srgbClr val="FFFFFF"/>
              </a:buClr>
              <a:buSzPts val="3800"/>
              <a:buNone/>
              <a:defRPr sz="3800">
                <a:solidFill>
                  <a:srgbClr val="FFFFFF"/>
                </a:solidFill>
              </a:defRPr>
            </a:lvl5pPr>
            <a:lvl6pPr lvl="5" algn="ctr" rtl="0">
              <a:spcBef>
                <a:spcPts val="0"/>
              </a:spcBef>
              <a:spcAft>
                <a:spcPts val="0"/>
              </a:spcAft>
              <a:buClr>
                <a:srgbClr val="FFFFFF"/>
              </a:buClr>
              <a:buSzPts val="3800"/>
              <a:buNone/>
              <a:defRPr sz="3800">
                <a:solidFill>
                  <a:srgbClr val="FFFFFF"/>
                </a:solidFill>
              </a:defRPr>
            </a:lvl6pPr>
            <a:lvl7pPr lvl="6" algn="ctr" rtl="0">
              <a:spcBef>
                <a:spcPts val="0"/>
              </a:spcBef>
              <a:spcAft>
                <a:spcPts val="0"/>
              </a:spcAft>
              <a:buClr>
                <a:srgbClr val="FFFFFF"/>
              </a:buClr>
              <a:buSzPts val="3800"/>
              <a:buNone/>
              <a:defRPr sz="3800">
                <a:solidFill>
                  <a:srgbClr val="FFFFFF"/>
                </a:solidFill>
              </a:defRPr>
            </a:lvl7pPr>
            <a:lvl8pPr lvl="7" algn="ctr" rtl="0">
              <a:spcBef>
                <a:spcPts val="0"/>
              </a:spcBef>
              <a:spcAft>
                <a:spcPts val="0"/>
              </a:spcAft>
              <a:buClr>
                <a:srgbClr val="FFFFFF"/>
              </a:buClr>
              <a:buSzPts val="3800"/>
              <a:buNone/>
              <a:defRPr sz="3800">
                <a:solidFill>
                  <a:srgbClr val="FFFFFF"/>
                </a:solidFill>
              </a:defRPr>
            </a:lvl8pPr>
            <a:lvl9pPr lvl="8" algn="ctr" rtl="0">
              <a:spcBef>
                <a:spcPts val="0"/>
              </a:spcBef>
              <a:spcAft>
                <a:spcPts val="0"/>
              </a:spcAft>
              <a:buClr>
                <a:srgbClr val="FFFFFF"/>
              </a:buClr>
              <a:buSzPts val="3800"/>
              <a:buNone/>
              <a:defRPr sz="3800">
                <a:solidFill>
                  <a:srgbClr val="FFFFFF"/>
                </a:solidFill>
              </a:defRPr>
            </a:lvl9pPr>
          </a:lstStyle>
          <a:p>
            <a:endParaRPr/>
          </a:p>
        </p:txBody>
      </p:sp>
      <p:cxnSp>
        <p:nvCxnSpPr>
          <p:cNvPr id="46" name="Google Shape;46;p5"/>
          <p:cNvCxnSpPr/>
          <p:nvPr/>
        </p:nvCxnSpPr>
        <p:spPr>
          <a:xfrm>
            <a:off x="5179175" y="2876650"/>
            <a:ext cx="2985000" cy="0"/>
          </a:xfrm>
          <a:prstGeom prst="straightConnector1">
            <a:avLst/>
          </a:prstGeom>
          <a:noFill/>
          <a:ln w="38100" cap="flat" cmpd="sng">
            <a:solidFill>
              <a:srgbClr val="B5CD34"/>
            </a:solidFill>
            <a:prstDash val="solid"/>
            <a:round/>
            <a:headEnd type="none" w="med" len="med"/>
            <a:tailEnd type="none" w="med" len="med"/>
          </a:ln>
        </p:spPr>
      </p:cxnSp>
      <p:pic>
        <p:nvPicPr>
          <p:cNvPr id="47" name="Google Shape;47;p5"/>
          <p:cNvPicPr preferRelativeResize="0"/>
          <p:nvPr/>
        </p:nvPicPr>
        <p:blipFill>
          <a:blip r:embed="rId3">
            <a:alphaModFix/>
          </a:blip>
          <a:stretch>
            <a:fillRect/>
          </a:stretch>
        </p:blipFill>
        <p:spPr>
          <a:xfrm>
            <a:off x="568275" y="4619419"/>
            <a:ext cx="2598385" cy="2601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Vertical, No Link)">
  <p:cSld name="TITLE_2_1">
    <p:spTree>
      <p:nvGrpSpPr>
        <p:cNvPr id="1" name="Shape 48"/>
        <p:cNvGrpSpPr/>
        <p:nvPr/>
      </p:nvGrpSpPr>
      <p:grpSpPr>
        <a:xfrm>
          <a:off x="0" y="0"/>
          <a:ext cx="0" cy="0"/>
          <a:chOff x="0" y="0"/>
          <a:chExt cx="0" cy="0"/>
        </a:xfrm>
      </p:grpSpPr>
      <p:sp>
        <p:nvSpPr>
          <p:cNvPr id="49" name="Google Shape;49;p6"/>
          <p:cNvSpPr/>
          <p:nvPr/>
        </p:nvSpPr>
        <p:spPr>
          <a:xfrm>
            <a:off x="4666775" y="100"/>
            <a:ext cx="4477200" cy="5143500"/>
          </a:xfrm>
          <a:prstGeom prst="rec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rot="-5400000" flipH="1">
            <a:off x="2229788" y="1357737"/>
            <a:ext cx="5143500" cy="24280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rot="-5400000" flipH="1">
            <a:off x="2502862" y="1357737"/>
            <a:ext cx="5143500" cy="24280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txBox="1">
            <a:spLocks noGrp="1"/>
          </p:cNvSpPr>
          <p:nvPr>
            <p:ph type="subTitle" idx="1"/>
          </p:nvPr>
        </p:nvSpPr>
        <p:spPr>
          <a:xfrm>
            <a:off x="4623575" y="2959825"/>
            <a:ext cx="4096200" cy="218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800"/>
              <a:buNone/>
              <a:defRPr>
                <a:solidFill>
                  <a:srgbClr val="FFFFFF"/>
                </a:solidFill>
              </a:defRPr>
            </a:lvl1pPr>
            <a:lvl2pPr lvl="1" algn="ctr" rtl="0">
              <a:lnSpc>
                <a:spcPct val="100000"/>
              </a:lnSpc>
              <a:spcBef>
                <a:spcPts val="0"/>
              </a:spcBef>
              <a:spcAft>
                <a:spcPts val="0"/>
              </a:spcAft>
              <a:buClr>
                <a:srgbClr val="FFFFFF"/>
              </a:buClr>
              <a:buSzPts val="2400"/>
              <a:buNone/>
              <a:defRPr sz="2400">
                <a:solidFill>
                  <a:srgbClr val="FFFFFF"/>
                </a:solidFill>
              </a:defRPr>
            </a:lvl2pPr>
            <a:lvl3pPr lvl="2" algn="ctr" rtl="0">
              <a:lnSpc>
                <a:spcPct val="100000"/>
              </a:lnSpc>
              <a:spcBef>
                <a:spcPts val="0"/>
              </a:spcBef>
              <a:spcAft>
                <a:spcPts val="0"/>
              </a:spcAft>
              <a:buClr>
                <a:srgbClr val="FFFFFF"/>
              </a:buClr>
              <a:buSzPts val="2400"/>
              <a:buNone/>
              <a:defRPr sz="2400">
                <a:solidFill>
                  <a:srgbClr val="FFFFFF"/>
                </a:solidFill>
              </a:defRPr>
            </a:lvl3pPr>
            <a:lvl4pPr lvl="3" algn="ctr" rtl="0">
              <a:lnSpc>
                <a:spcPct val="100000"/>
              </a:lnSpc>
              <a:spcBef>
                <a:spcPts val="0"/>
              </a:spcBef>
              <a:spcAft>
                <a:spcPts val="0"/>
              </a:spcAft>
              <a:buClr>
                <a:srgbClr val="FFFFFF"/>
              </a:buClr>
              <a:buSzPts val="2400"/>
              <a:buNone/>
              <a:defRPr sz="2400">
                <a:solidFill>
                  <a:srgbClr val="FFFFFF"/>
                </a:solidFill>
              </a:defRPr>
            </a:lvl4pPr>
            <a:lvl5pPr lvl="4" algn="ctr" rtl="0">
              <a:lnSpc>
                <a:spcPct val="100000"/>
              </a:lnSpc>
              <a:spcBef>
                <a:spcPts val="0"/>
              </a:spcBef>
              <a:spcAft>
                <a:spcPts val="0"/>
              </a:spcAft>
              <a:buClr>
                <a:srgbClr val="FFFFFF"/>
              </a:buClr>
              <a:buSzPts val="2400"/>
              <a:buNone/>
              <a:defRPr sz="2400">
                <a:solidFill>
                  <a:srgbClr val="FFFFFF"/>
                </a:solidFill>
              </a:defRPr>
            </a:lvl5pPr>
            <a:lvl6pPr lvl="5" algn="ctr" rtl="0">
              <a:lnSpc>
                <a:spcPct val="100000"/>
              </a:lnSpc>
              <a:spcBef>
                <a:spcPts val="0"/>
              </a:spcBef>
              <a:spcAft>
                <a:spcPts val="0"/>
              </a:spcAft>
              <a:buClr>
                <a:srgbClr val="FFFFFF"/>
              </a:buClr>
              <a:buSzPts val="2400"/>
              <a:buNone/>
              <a:defRPr sz="2400">
                <a:solidFill>
                  <a:srgbClr val="FFFFFF"/>
                </a:solidFill>
              </a:defRPr>
            </a:lvl6pPr>
            <a:lvl7pPr lvl="6" algn="ctr" rtl="0">
              <a:lnSpc>
                <a:spcPct val="100000"/>
              </a:lnSpc>
              <a:spcBef>
                <a:spcPts val="0"/>
              </a:spcBef>
              <a:spcAft>
                <a:spcPts val="0"/>
              </a:spcAft>
              <a:buClr>
                <a:srgbClr val="FFFFFF"/>
              </a:buClr>
              <a:buSzPts val="2400"/>
              <a:buNone/>
              <a:defRPr sz="2400">
                <a:solidFill>
                  <a:srgbClr val="FFFFFF"/>
                </a:solidFill>
              </a:defRPr>
            </a:lvl7pPr>
            <a:lvl8pPr lvl="7" algn="ctr" rtl="0">
              <a:lnSpc>
                <a:spcPct val="100000"/>
              </a:lnSpc>
              <a:spcBef>
                <a:spcPts val="0"/>
              </a:spcBef>
              <a:spcAft>
                <a:spcPts val="0"/>
              </a:spcAft>
              <a:buClr>
                <a:srgbClr val="FFFFFF"/>
              </a:buClr>
              <a:buSzPts val="2400"/>
              <a:buNone/>
              <a:defRPr sz="2400">
                <a:solidFill>
                  <a:srgbClr val="FFFFFF"/>
                </a:solidFill>
              </a:defRPr>
            </a:lvl8pPr>
            <a:lvl9pPr lvl="8" algn="ctr" rtl="0">
              <a:lnSpc>
                <a:spcPct val="100000"/>
              </a:lnSpc>
              <a:spcBef>
                <a:spcPts val="0"/>
              </a:spcBef>
              <a:spcAft>
                <a:spcPts val="0"/>
              </a:spcAft>
              <a:buClr>
                <a:srgbClr val="FFFFFF"/>
              </a:buClr>
              <a:buSzPts val="2400"/>
              <a:buNone/>
              <a:defRPr sz="2400">
                <a:solidFill>
                  <a:srgbClr val="FFFFFF"/>
                </a:solidFill>
              </a:defRPr>
            </a:lvl9pPr>
          </a:lstStyle>
          <a:p>
            <a:endParaRPr/>
          </a:p>
        </p:txBody>
      </p:sp>
      <p:pic>
        <p:nvPicPr>
          <p:cNvPr id="53" name="Google Shape;53;p6"/>
          <p:cNvPicPr preferRelativeResize="0"/>
          <p:nvPr/>
        </p:nvPicPr>
        <p:blipFill>
          <a:blip r:embed="rId2">
            <a:alphaModFix/>
          </a:blip>
          <a:stretch>
            <a:fillRect/>
          </a:stretch>
        </p:blipFill>
        <p:spPr>
          <a:xfrm>
            <a:off x="568275" y="383813"/>
            <a:ext cx="2618874" cy="3766474"/>
          </a:xfrm>
          <a:prstGeom prst="rect">
            <a:avLst/>
          </a:prstGeom>
          <a:noFill/>
          <a:ln>
            <a:noFill/>
          </a:ln>
        </p:spPr>
      </p:pic>
      <p:sp>
        <p:nvSpPr>
          <p:cNvPr id="54" name="Google Shape;54;p6"/>
          <p:cNvSpPr txBox="1">
            <a:spLocks noGrp="1"/>
          </p:cNvSpPr>
          <p:nvPr>
            <p:ph type="ctrTitle"/>
          </p:nvPr>
        </p:nvSpPr>
        <p:spPr>
          <a:xfrm>
            <a:off x="4666775" y="100"/>
            <a:ext cx="4009800" cy="2793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3800"/>
              <a:buNone/>
              <a:defRPr sz="3800">
                <a:solidFill>
                  <a:srgbClr val="FFFFFF"/>
                </a:solidFill>
              </a:defRPr>
            </a:lvl1pPr>
            <a:lvl2pPr lvl="1" algn="ctr" rtl="0">
              <a:spcBef>
                <a:spcPts val="0"/>
              </a:spcBef>
              <a:spcAft>
                <a:spcPts val="0"/>
              </a:spcAft>
              <a:buClr>
                <a:srgbClr val="FFFFFF"/>
              </a:buClr>
              <a:buSzPts val="3800"/>
              <a:buNone/>
              <a:defRPr sz="3800">
                <a:solidFill>
                  <a:srgbClr val="FFFFFF"/>
                </a:solidFill>
              </a:defRPr>
            </a:lvl2pPr>
            <a:lvl3pPr lvl="2" algn="ctr" rtl="0">
              <a:spcBef>
                <a:spcPts val="0"/>
              </a:spcBef>
              <a:spcAft>
                <a:spcPts val="0"/>
              </a:spcAft>
              <a:buClr>
                <a:srgbClr val="FFFFFF"/>
              </a:buClr>
              <a:buSzPts val="3800"/>
              <a:buNone/>
              <a:defRPr sz="3800">
                <a:solidFill>
                  <a:srgbClr val="FFFFFF"/>
                </a:solidFill>
              </a:defRPr>
            </a:lvl3pPr>
            <a:lvl4pPr lvl="3" algn="ctr" rtl="0">
              <a:spcBef>
                <a:spcPts val="0"/>
              </a:spcBef>
              <a:spcAft>
                <a:spcPts val="0"/>
              </a:spcAft>
              <a:buClr>
                <a:srgbClr val="FFFFFF"/>
              </a:buClr>
              <a:buSzPts val="3800"/>
              <a:buNone/>
              <a:defRPr sz="3800">
                <a:solidFill>
                  <a:srgbClr val="FFFFFF"/>
                </a:solidFill>
              </a:defRPr>
            </a:lvl4pPr>
            <a:lvl5pPr lvl="4" algn="ctr" rtl="0">
              <a:spcBef>
                <a:spcPts val="0"/>
              </a:spcBef>
              <a:spcAft>
                <a:spcPts val="0"/>
              </a:spcAft>
              <a:buClr>
                <a:srgbClr val="FFFFFF"/>
              </a:buClr>
              <a:buSzPts val="3800"/>
              <a:buNone/>
              <a:defRPr sz="3800">
                <a:solidFill>
                  <a:srgbClr val="FFFFFF"/>
                </a:solidFill>
              </a:defRPr>
            </a:lvl5pPr>
            <a:lvl6pPr lvl="5" algn="ctr" rtl="0">
              <a:spcBef>
                <a:spcPts val="0"/>
              </a:spcBef>
              <a:spcAft>
                <a:spcPts val="0"/>
              </a:spcAft>
              <a:buClr>
                <a:srgbClr val="FFFFFF"/>
              </a:buClr>
              <a:buSzPts val="3800"/>
              <a:buNone/>
              <a:defRPr sz="3800">
                <a:solidFill>
                  <a:srgbClr val="FFFFFF"/>
                </a:solidFill>
              </a:defRPr>
            </a:lvl6pPr>
            <a:lvl7pPr lvl="6" algn="ctr" rtl="0">
              <a:spcBef>
                <a:spcPts val="0"/>
              </a:spcBef>
              <a:spcAft>
                <a:spcPts val="0"/>
              </a:spcAft>
              <a:buClr>
                <a:srgbClr val="FFFFFF"/>
              </a:buClr>
              <a:buSzPts val="3800"/>
              <a:buNone/>
              <a:defRPr sz="3800">
                <a:solidFill>
                  <a:srgbClr val="FFFFFF"/>
                </a:solidFill>
              </a:defRPr>
            </a:lvl7pPr>
            <a:lvl8pPr lvl="7" algn="ctr" rtl="0">
              <a:spcBef>
                <a:spcPts val="0"/>
              </a:spcBef>
              <a:spcAft>
                <a:spcPts val="0"/>
              </a:spcAft>
              <a:buClr>
                <a:srgbClr val="FFFFFF"/>
              </a:buClr>
              <a:buSzPts val="3800"/>
              <a:buNone/>
              <a:defRPr sz="3800">
                <a:solidFill>
                  <a:srgbClr val="FFFFFF"/>
                </a:solidFill>
              </a:defRPr>
            </a:lvl8pPr>
            <a:lvl9pPr lvl="8" algn="ctr" rtl="0">
              <a:spcBef>
                <a:spcPts val="0"/>
              </a:spcBef>
              <a:spcAft>
                <a:spcPts val="0"/>
              </a:spcAft>
              <a:buClr>
                <a:srgbClr val="FFFFFF"/>
              </a:buClr>
              <a:buSzPts val="3800"/>
              <a:buNone/>
              <a:defRPr sz="3800">
                <a:solidFill>
                  <a:srgbClr val="FFFFFF"/>
                </a:solidFill>
              </a:defRPr>
            </a:lvl9pPr>
          </a:lstStyle>
          <a:p>
            <a:endParaRPr/>
          </a:p>
        </p:txBody>
      </p:sp>
      <p:cxnSp>
        <p:nvCxnSpPr>
          <p:cNvPr id="55" name="Google Shape;55;p6"/>
          <p:cNvCxnSpPr/>
          <p:nvPr/>
        </p:nvCxnSpPr>
        <p:spPr>
          <a:xfrm>
            <a:off x="5179175" y="2876650"/>
            <a:ext cx="2985000" cy="0"/>
          </a:xfrm>
          <a:prstGeom prst="straightConnector1">
            <a:avLst/>
          </a:prstGeom>
          <a:noFill/>
          <a:ln w="38100" cap="flat" cmpd="sng">
            <a:solidFill>
              <a:srgbClr val="B5CD34"/>
            </a:solidFill>
            <a:prstDash val="solid"/>
            <a:round/>
            <a:headEnd type="none" w="med" len="med"/>
            <a:tailEnd type="none" w="med" len="med"/>
          </a:ln>
        </p:spPr>
      </p:cxnSp>
      <p:sp>
        <p:nvSpPr>
          <p:cNvPr id="56" name="Google Shape;56;p6"/>
          <p:cNvSpPr txBox="1"/>
          <p:nvPr/>
        </p:nvSpPr>
        <p:spPr>
          <a:xfrm>
            <a:off x="3860600" y="4883175"/>
            <a:ext cx="5289900" cy="260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000">
                <a:solidFill>
                  <a:srgbClr val="FFFFFF"/>
                </a:solidFill>
                <a:latin typeface="Roboto Black"/>
                <a:ea typeface="Roboto Black"/>
                <a:cs typeface="Roboto Black"/>
                <a:sym typeface="Roboto Black"/>
              </a:rPr>
              <a:t>LEAD. COLLABORATE. BUILD.</a:t>
            </a:r>
            <a:endParaRPr sz="1000">
              <a:solidFill>
                <a:srgbClr val="FFFFFF"/>
              </a:solidFill>
              <a:latin typeface="Roboto Black"/>
              <a:ea typeface="Roboto Black"/>
              <a:cs typeface="Roboto Black"/>
              <a:sym typeface="Roboto Black"/>
            </a:endParaRPr>
          </a:p>
        </p:txBody>
      </p:sp>
      <p:pic>
        <p:nvPicPr>
          <p:cNvPr id="57" name="Google Shape;57;p6"/>
          <p:cNvPicPr preferRelativeResize="0"/>
          <p:nvPr/>
        </p:nvPicPr>
        <p:blipFill>
          <a:blip r:embed="rId3">
            <a:alphaModFix/>
          </a:blip>
          <a:stretch>
            <a:fillRect/>
          </a:stretch>
        </p:blipFill>
        <p:spPr>
          <a:xfrm>
            <a:off x="568275" y="4491754"/>
            <a:ext cx="2598385" cy="260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No Link">
  <p:cSld name="TITLE_1">
    <p:spTree>
      <p:nvGrpSpPr>
        <p:cNvPr id="1" name="Shape 58"/>
        <p:cNvGrpSpPr/>
        <p:nvPr/>
      </p:nvGrpSpPr>
      <p:grpSpPr>
        <a:xfrm>
          <a:off x="0" y="0"/>
          <a:ext cx="0" cy="0"/>
          <a:chOff x="0" y="0"/>
          <a:chExt cx="0" cy="0"/>
        </a:xfrm>
      </p:grpSpPr>
      <p:sp>
        <p:nvSpPr>
          <p:cNvPr id="59" name="Google Shape;59;p7"/>
          <p:cNvSpPr/>
          <p:nvPr/>
        </p:nvSpPr>
        <p:spPr>
          <a:xfrm>
            <a:off x="0" y="3273525"/>
            <a:ext cx="9144000" cy="16809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0" y="3462575"/>
            <a:ext cx="9144000" cy="16809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61;p7"/>
          <p:cNvPicPr preferRelativeResize="0"/>
          <p:nvPr/>
        </p:nvPicPr>
        <p:blipFill>
          <a:blip r:embed="rId2">
            <a:alphaModFix/>
          </a:blip>
          <a:stretch>
            <a:fillRect/>
          </a:stretch>
        </p:blipFill>
        <p:spPr>
          <a:xfrm>
            <a:off x="568250" y="265381"/>
            <a:ext cx="1849600" cy="2660099"/>
          </a:xfrm>
          <a:prstGeom prst="rect">
            <a:avLst/>
          </a:prstGeom>
          <a:noFill/>
          <a:ln>
            <a:noFill/>
          </a:ln>
        </p:spPr>
      </p:pic>
      <p:sp>
        <p:nvSpPr>
          <p:cNvPr id="62" name="Google Shape;62;p7"/>
          <p:cNvSpPr txBox="1">
            <a:spLocks noGrp="1"/>
          </p:cNvSpPr>
          <p:nvPr>
            <p:ph type="ctrTitle"/>
          </p:nvPr>
        </p:nvSpPr>
        <p:spPr>
          <a:xfrm>
            <a:off x="3054625" y="676600"/>
            <a:ext cx="5562000" cy="2109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93C44"/>
              </a:buClr>
              <a:buSzPts val="3600"/>
              <a:buNone/>
              <a:defRPr sz="3600">
                <a:solidFill>
                  <a:srgbClr val="093C44"/>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3" name="Google Shape;63;p7"/>
          <p:cNvSpPr txBox="1">
            <a:spLocks noGrp="1"/>
          </p:cNvSpPr>
          <p:nvPr>
            <p:ph type="subTitle" idx="1"/>
          </p:nvPr>
        </p:nvSpPr>
        <p:spPr>
          <a:xfrm>
            <a:off x="304800" y="4060041"/>
            <a:ext cx="4195500" cy="79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2400"/>
              <a:buNone/>
              <a:defRPr sz="2400">
                <a:solidFill>
                  <a:srgbClr val="FFFFFF"/>
                </a:solidFill>
              </a:defRPr>
            </a:lvl1pPr>
            <a:lvl2pPr lvl="1" algn="ctr" rtl="0">
              <a:lnSpc>
                <a:spcPct val="100000"/>
              </a:lnSpc>
              <a:spcBef>
                <a:spcPts val="0"/>
              </a:spcBef>
              <a:spcAft>
                <a:spcPts val="0"/>
              </a:spcAft>
              <a:buClr>
                <a:srgbClr val="FFFFFF"/>
              </a:buClr>
              <a:buSzPts val="2400"/>
              <a:buNone/>
              <a:defRPr sz="2400">
                <a:solidFill>
                  <a:srgbClr val="FFFFFF"/>
                </a:solidFill>
              </a:defRPr>
            </a:lvl2pPr>
            <a:lvl3pPr lvl="2" algn="ctr" rtl="0">
              <a:lnSpc>
                <a:spcPct val="100000"/>
              </a:lnSpc>
              <a:spcBef>
                <a:spcPts val="0"/>
              </a:spcBef>
              <a:spcAft>
                <a:spcPts val="0"/>
              </a:spcAft>
              <a:buClr>
                <a:srgbClr val="FFFFFF"/>
              </a:buClr>
              <a:buSzPts val="2400"/>
              <a:buNone/>
              <a:defRPr sz="2400">
                <a:solidFill>
                  <a:srgbClr val="FFFFFF"/>
                </a:solidFill>
              </a:defRPr>
            </a:lvl3pPr>
            <a:lvl4pPr lvl="3" algn="ctr" rtl="0">
              <a:lnSpc>
                <a:spcPct val="100000"/>
              </a:lnSpc>
              <a:spcBef>
                <a:spcPts val="0"/>
              </a:spcBef>
              <a:spcAft>
                <a:spcPts val="0"/>
              </a:spcAft>
              <a:buClr>
                <a:srgbClr val="FFFFFF"/>
              </a:buClr>
              <a:buSzPts val="2400"/>
              <a:buNone/>
              <a:defRPr sz="2400">
                <a:solidFill>
                  <a:srgbClr val="FFFFFF"/>
                </a:solidFill>
              </a:defRPr>
            </a:lvl4pPr>
            <a:lvl5pPr lvl="4" algn="ctr" rtl="0">
              <a:lnSpc>
                <a:spcPct val="100000"/>
              </a:lnSpc>
              <a:spcBef>
                <a:spcPts val="0"/>
              </a:spcBef>
              <a:spcAft>
                <a:spcPts val="0"/>
              </a:spcAft>
              <a:buClr>
                <a:srgbClr val="FFFFFF"/>
              </a:buClr>
              <a:buSzPts val="2400"/>
              <a:buNone/>
              <a:defRPr sz="2400">
                <a:solidFill>
                  <a:srgbClr val="FFFFFF"/>
                </a:solidFill>
              </a:defRPr>
            </a:lvl5pPr>
            <a:lvl6pPr lvl="5" algn="ctr" rtl="0">
              <a:lnSpc>
                <a:spcPct val="100000"/>
              </a:lnSpc>
              <a:spcBef>
                <a:spcPts val="0"/>
              </a:spcBef>
              <a:spcAft>
                <a:spcPts val="0"/>
              </a:spcAft>
              <a:buClr>
                <a:srgbClr val="FFFFFF"/>
              </a:buClr>
              <a:buSzPts val="2400"/>
              <a:buNone/>
              <a:defRPr sz="2400">
                <a:solidFill>
                  <a:srgbClr val="FFFFFF"/>
                </a:solidFill>
              </a:defRPr>
            </a:lvl6pPr>
            <a:lvl7pPr lvl="6" algn="ctr" rtl="0">
              <a:lnSpc>
                <a:spcPct val="100000"/>
              </a:lnSpc>
              <a:spcBef>
                <a:spcPts val="0"/>
              </a:spcBef>
              <a:spcAft>
                <a:spcPts val="0"/>
              </a:spcAft>
              <a:buClr>
                <a:srgbClr val="FFFFFF"/>
              </a:buClr>
              <a:buSzPts val="2400"/>
              <a:buNone/>
              <a:defRPr sz="2400">
                <a:solidFill>
                  <a:srgbClr val="FFFFFF"/>
                </a:solidFill>
              </a:defRPr>
            </a:lvl7pPr>
            <a:lvl8pPr lvl="7" algn="ctr" rtl="0">
              <a:lnSpc>
                <a:spcPct val="100000"/>
              </a:lnSpc>
              <a:spcBef>
                <a:spcPts val="0"/>
              </a:spcBef>
              <a:spcAft>
                <a:spcPts val="0"/>
              </a:spcAft>
              <a:buClr>
                <a:srgbClr val="FFFFFF"/>
              </a:buClr>
              <a:buSzPts val="2400"/>
              <a:buNone/>
              <a:defRPr sz="2400">
                <a:solidFill>
                  <a:srgbClr val="FFFFFF"/>
                </a:solidFill>
              </a:defRPr>
            </a:lvl8pPr>
            <a:lvl9pPr lvl="8" algn="ctr" rtl="0">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64" name="Google Shape;64;p7"/>
          <p:cNvSpPr txBox="1">
            <a:spLocks noGrp="1"/>
          </p:cNvSpPr>
          <p:nvPr>
            <p:ph type="subTitle" idx="2"/>
          </p:nvPr>
        </p:nvSpPr>
        <p:spPr>
          <a:xfrm>
            <a:off x="4643700" y="4060041"/>
            <a:ext cx="4195500" cy="79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2400"/>
              <a:buNone/>
              <a:defRPr sz="2400">
                <a:solidFill>
                  <a:srgbClr val="FFFFFF"/>
                </a:solidFill>
              </a:defRPr>
            </a:lvl1pPr>
            <a:lvl2pPr lvl="1" algn="ctr" rtl="0">
              <a:lnSpc>
                <a:spcPct val="100000"/>
              </a:lnSpc>
              <a:spcBef>
                <a:spcPts val="0"/>
              </a:spcBef>
              <a:spcAft>
                <a:spcPts val="0"/>
              </a:spcAft>
              <a:buClr>
                <a:srgbClr val="FFFFFF"/>
              </a:buClr>
              <a:buSzPts val="2400"/>
              <a:buNone/>
              <a:defRPr sz="2400">
                <a:solidFill>
                  <a:srgbClr val="FFFFFF"/>
                </a:solidFill>
              </a:defRPr>
            </a:lvl2pPr>
            <a:lvl3pPr lvl="2" algn="ctr" rtl="0">
              <a:lnSpc>
                <a:spcPct val="100000"/>
              </a:lnSpc>
              <a:spcBef>
                <a:spcPts val="0"/>
              </a:spcBef>
              <a:spcAft>
                <a:spcPts val="0"/>
              </a:spcAft>
              <a:buClr>
                <a:srgbClr val="FFFFFF"/>
              </a:buClr>
              <a:buSzPts val="2400"/>
              <a:buNone/>
              <a:defRPr sz="2400">
                <a:solidFill>
                  <a:srgbClr val="FFFFFF"/>
                </a:solidFill>
              </a:defRPr>
            </a:lvl3pPr>
            <a:lvl4pPr lvl="3" algn="ctr" rtl="0">
              <a:lnSpc>
                <a:spcPct val="100000"/>
              </a:lnSpc>
              <a:spcBef>
                <a:spcPts val="0"/>
              </a:spcBef>
              <a:spcAft>
                <a:spcPts val="0"/>
              </a:spcAft>
              <a:buClr>
                <a:srgbClr val="FFFFFF"/>
              </a:buClr>
              <a:buSzPts val="2400"/>
              <a:buNone/>
              <a:defRPr sz="2400">
                <a:solidFill>
                  <a:srgbClr val="FFFFFF"/>
                </a:solidFill>
              </a:defRPr>
            </a:lvl4pPr>
            <a:lvl5pPr lvl="4" algn="ctr" rtl="0">
              <a:lnSpc>
                <a:spcPct val="100000"/>
              </a:lnSpc>
              <a:spcBef>
                <a:spcPts val="0"/>
              </a:spcBef>
              <a:spcAft>
                <a:spcPts val="0"/>
              </a:spcAft>
              <a:buClr>
                <a:srgbClr val="FFFFFF"/>
              </a:buClr>
              <a:buSzPts val="2400"/>
              <a:buNone/>
              <a:defRPr sz="2400">
                <a:solidFill>
                  <a:srgbClr val="FFFFFF"/>
                </a:solidFill>
              </a:defRPr>
            </a:lvl5pPr>
            <a:lvl6pPr lvl="5" algn="ctr" rtl="0">
              <a:lnSpc>
                <a:spcPct val="100000"/>
              </a:lnSpc>
              <a:spcBef>
                <a:spcPts val="0"/>
              </a:spcBef>
              <a:spcAft>
                <a:spcPts val="0"/>
              </a:spcAft>
              <a:buClr>
                <a:srgbClr val="FFFFFF"/>
              </a:buClr>
              <a:buSzPts val="2400"/>
              <a:buNone/>
              <a:defRPr sz="2400">
                <a:solidFill>
                  <a:srgbClr val="FFFFFF"/>
                </a:solidFill>
              </a:defRPr>
            </a:lvl6pPr>
            <a:lvl7pPr lvl="6" algn="ctr" rtl="0">
              <a:lnSpc>
                <a:spcPct val="100000"/>
              </a:lnSpc>
              <a:spcBef>
                <a:spcPts val="0"/>
              </a:spcBef>
              <a:spcAft>
                <a:spcPts val="0"/>
              </a:spcAft>
              <a:buClr>
                <a:srgbClr val="FFFFFF"/>
              </a:buClr>
              <a:buSzPts val="2400"/>
              <a:buNone/>
              <a:defRPr sz="2400">
                <a:solidFill>
                  <a:srgbClr val="FFFFFF"/>
                </a:solidFill>
              </a:defRPr>
            </a:lvl7pPr>
            <a:lvl8pPr lvl="7" algn="ctr" rtl="0">
              <a:lnSpc>
                <a:spcPct val="100000"/>
              </a:lnSpc>
              <a:spcBef>
                <a:spcPts val="0"/>
              </a:spcBef>
              <a:spcAft>
                <a:spcPts val="0"/>
              </a:spcAft>
              <a:buClr>
                <a:srgbClr val="FFFFFF"/>
              </a:buClr>
              <a:buSzPts val="2400"/>
              <a:buNone/>
              <a:defRPr sz="2400">
                <a:solidFill>
                  <a:srgbClr val="FFFFFF"/>
                </a:solidFill>
              </a:defRPr>
            </a:lvl8pPr>
            <a:lvl9pPr lvl="8" algn="ctr" rtl="0">
              <a:lnSpc>
                <a:spcPct val="100000"/>
              </a:lnSpc>
              <a:spcBef>
                <a:spcPts val="0"/>
              </a:spcBef>
              <a:spcAft>
                <a:spcPts val="0"/>
              </a:spcAft>
              <a:buClr>
                <a:srgbClr val="FFFFFF"/>
              </a:buClr>
              <a:buSzPts val="2400"/>
              <a:buNone/>
              <a:defRPr sz="2400">
                <a:solidFill>
                  <a:srgbClr val="FFFFFF"/>
                </a:solidFill>
              </a:defRPr>
            </a:lvl9pPr>
          </a:lstStyle>
          <a:p>
            <a:endParaRPr/>
          </a:p>
        </p:txBody>
      </p:sp>
      <p:pic>
        <p:nvPicPr>
          <p:cNvPr id="65" name="Google Shape;65;p7"/>
          <p:cNvPicPr preferRelativeResize="0"/>
          <p:nvPr/>
        </p:nvPicPr>
        <p:blipFill>
          <a:blip r:embed="rId3">
            <a:alphaModFix/>
          </a:blip>
          <a:stretch>
            <a:fillRect/>
          </a:stretch>
        </p:blipFill>
        <p:spPr>
          <a:xfrm>
            <a:off x="568250" y="3121401"/>
            <a:ext cx="1849600" cy="18514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MVLRI &amp; Michigan Virtual Combo) - No Link">
  <p:cSld name="TITLE_1_1">
    <p:spTree>
      <p:nvGrpSpPr>
        <p:cNvPr id="1" name="Shape 66"/>
        <p:cNvGrpSpPr/>
        <p:nvPr/>
      </p:nvGrpSpPr>
      <p:grpSpPr>
        <a:xfrm>
          <a:off x="0" y="0"/>
          <a:ext cx="0" cy="0"/>
          <a:chOff x="0" y="0"/>
          <a:chExt cx="0" cy="0"/>
        </a:xfrm>
      </p:grpSpPr>
      <p:sp>
        <p:nvSpPr>
          <p:cNvPr id="67" name="Google Shape;67;p8"/>
          <p:cNvSpPr/>
          <p:nvPr/>
        </p:nvSpPr>
        <p:spPr>
          <a:xfrm>
            <a:off x="0" y="3273525"/>
            <a:ext cx="9144000" cy="1680925"/>
          </a:xfrm>
          <a:prstGeom prst="flowChartManualInput">
            <a:avLst/>
          </a:prstGeom>
          <a:solidFill>
            <a:srgbClr val="B5C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0" y="3462575"/>
            <a:ext cx="9144000" cy="1680925"/>
          </a:xfrm>
          <a:prstGeom prst="flowChartManualInput">
            <a:avLst/>
          </a:prstGeom>
          <a:solidFill>
            <a:srgbClr val="09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ctrTitle"/>
          </p:nvPr>
        </p:nvSpPr>
        <p:spPr>
          <a:xfrm>
            <a:off x="3988175" y="181425"/>
            <a:ext cx="4645800" cy="3092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93C44"/>
              </a:buClr>
              <a:buSzPts val="3600"/>
              <a:buNone/>
              <a:defRPr sz="3600">
                <a:solidFill>
                  <a:srgbClr val="093C44"/>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0" name="Google Shape;70;p8"/>
          <p:cNvSpPr txBox="1">
            <a:spLocks noGrp="1"/>
          </p:cNvSpPr>
          <p:nvPr>
            <p:ph type="subTitle" idx="1"/>
          </p:nvPr>
        </p:nvSpPr>
        <p:spPr>
          <a:xfrm>
            <a:off x="304800" y="4060041"/>
            <a:ext cx="4195500" cy="79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2400"/>
              <a:buNone/>
              <a:defRPr sz="2400">
                <a:solidFill>
                  <a:srgbClr val="FFFFFF"/>
                </a:solidFill>
              </a:defRPr>
            </a:lvl1pPr>
            <a:lvl2pPr lvl="1" algn="ctr" rtl="0">
              <a:lnSpc>
                <a:spcPct val="100000"/>
              </a:lnSpc>
              <a:spcBef>
                <a:spcPts val="0"/>
              </a:spcBef>
              <a:spcAft>
                <a:spcPts val="0"/>
              </a:spcAft>
              <a:buClr>
                <a:srgbClr val="FFFFFF"/>
              </a:buClr>
              <a:buSzPts val="2400"/>
              <a:buNone/>
              <a:defRPr sz="2400">
                <a:solidFill>
                  <a:srgbClr val="FFFFFF"/>
                </a:solidFill>
              </a:defRPr>
            </a:lvl2pPr>
            <a:lvl3pPr lvl="2" algn="ctr" rtl="0">
              <a:lnSpc>
                <a:spcPct val="100000"/>
              </a:lnSpc>
              <a:spcBef>
                <a:spcPts val="0"/>
              </a:spcBef>
              <a:spcAft>
                <a:spcPts val="0"/>
              </a:spcAft>
              <a:buClr>
                <a:srgbClr val="FFFFFF"/>
              </a:buClr>
              <a:buSzPts val="2400"/>
              <a:buNone/>
              <a:defRPr sz="2400">
                <a:solidFill>
                  <a:srgbClr val="FFFFFF"/>
                </a:solidFill>
              </a:defRPr>
            </a:lvl3pPr>
            <a:lvl4pPr lvl="3" algn="ctr" rtl="0">
              <a:lnSpc>
                <a:spcPct val="100000"/>
              </a:lnSpc>
              <a:spcBef>
                <a:spcPts val="0"/>
              </a:spcBef>
              <a:spcAft>
                <a:spcPts val="0"/>
              </a:spcAft>
              <a:buClr>
                <a:srgbClr val="FFFFFF"/>
              </a:buClr>
              <a:buSzPts val="2400"/>
              <a:buNone/>
              <a:defRPr sz="2400">
                <a:solidFill>
                  <a:srgbClr val="FFFFFF"/>
                </a:solidFill>
              </a:defRPr>
            </a:lvl4pPr>
            <a:lvl5pPr lvl="4" algn="ctr" rtl="0">
              <a:lnSpc>
                <a:spcPct val="100000"/>
              </a:lnSpc>
              <a:spcBef>
                <a:spcPts val="0"/>
              </a:spcBef>
              <a:spcAft>
                <a:spcPts val="0"/>
              </a:spcAft>
              <a:buClr>
                <a:srgbClr val="FFFFFF"/>
              </a:buClr>
              <a:buSzPts val="2400"/>
              <a:buNone/>
              <a:defRPr sz="2400">
                <a:solidFill>
                  <a:srgbClr val="FFFFFF"/>
                </a:solidFill>
              </a:defRPr>
            </a:lvl5pPr>
            <a:lvl6pPr lvl="5" algn="ctr" rtl="0">
              <a:lnSpc>
                <a:spcPct val="100000"/>
              </a:lnSpc>
              <a:spcBef>
                <a:spcPts val="0"/>
              </a:spcBef>
              <a:spcAft>
                <a:spcPts val="0"/>
              </a:spcAft>
              <a:buClr>
                <a:srgbClr val="FFFFFF"/>
              </a:buClr>
              <a:buSzPts val="2400"/>
              <a:buNone/>
              <a:defRPr sz="2400">
                <a:solidFill>
                  <a:srgbClr val="FFFFFF"/>
                </a:solidFill>
              </a:defRPr>
            </a:lvl6pPr>
            <a:lvl7pPr lvl="6" algn="ctr" rtl="0">
              <a:lnSpc>
                <a:spcPct val="100000"/>
              </a:lnSpc>
              <a:spcBef>
                <a:spcPts val="0"/>
              </a:spcBef>
              <a:spcAft>
                <a:spcPts val="0"/>
              </a:spcAft>
              <a:buClr>
                <a:srgbClr val="FFFFFF"/>
              </a:buClr>
              <a:buSzPts val="2400"/>
              <a:buNone/>
              <a:defRPr sz="2400">
                <a:solidFill>
                  <a:srgbClr val="FFFFFF"/>
                </a:solidFill>
              </a:defRPr>
            </a:lvl7pPr>
            <a:lvl8pPr lvl="7" algn="ctr" rtl="0">
              <a:lnSpc>
                <a:spcPct val="100000"/>
              </a:lnSpc>
              <a:spcBef>
                <a:spcPts val="0"/>
              </a:spcBef>
              <a:spcAft>
                <a:spcPts val="0"/>
              </a:spcAft>
              <a:buClr>
                <a:srgbClr val="FFFFFF"/>
              </a:buClr>
              <a:buSzPts val="2400"/>
              <a:buNone/>
              <a:defRPr sz="2400">
                <a:solidFill>
                  <a:srgbClr val="FFFFFF"/>
                </a:solidFill>
              </a:defRPr>
            </a:lvl8pPr>
            <a:lvl9pPr lvl="8" algn="ctr" rtl="0">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71" name="Google Shape;71;p8"/>
          <p:cNvSpPr txBox="1">
            <a:spLocks noGrp="1"/>
          </p:cNvSpPr>
          <p:nvPr>
            <p:ph type="subTitle" idx="2"/>
          </p:nvPr>
        </p:nvSpPr>
        <p:spPr>
          <a:xfrm>
            <a:off x="4643700" y="4060041"/>
            <a:ext cx="4195500" cy="79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2400"/>
              <a:buNone/>
              <a:defRPr sz="2400">
                <a:solidFill>
                  <a:srgbClr val="FFFFFF"/>
                </a:solidFill>
              </a:defRPr>
            </a:lvl1pPr>
            <a:lvl2pPr lvl="1" algn="ctr" rtl="0">
              <a:lnSpc>
                <a:spcPct val="100000"/>
              </a:lnSpc>
              <a:spcBef>
                <a:spcPts val="0"/>
              </a:spcBef>
              <a:spcAft>
                <a:spcPts val="0"/>
              </a:spcAft>
              <a:buClr>
                <a:srgbClr val="FFFFFF"/>
              </a:buClr>
              <a:buSzPts val="2400"/>
              <a:buNone/>
              <a:defRPr sz="2400">
                <a:solidFill>
                  <a:srgbClr val="FFFFFF"/>
                </a:solidFill>
              </a:defRPr>
            </a:lvl2pPr>
            <a:lvl3pPr lvl="2" algn="ctr" rtl="0">
              <a:lnSpc>
                <a:spcPct val="100000"/>
              </a:lnSpc>
              <a:spcBef>
                <a:spcPts val="0"/>
              </a:spcBef>
              <a:spcAft>
                <a:spcPts val="0"/>
              </a:spcAft>
              <a:buClr>
                <a:srgbClr val="FFFFFF"/>
              </a:buClr>
              <a:buSzPts val="2400"/>
              <a:buNone/>
              <a:defRPr sz="2400">
                <a:solidFill>
                  <a:srgbClr val="FFFFFF"/>
                </a:solidFill>
              </a:defRPr>
            </a:lvl3pPr>
            <a:lvl4pPr lvl="3" algn="ctr" rtl="0">
              <a:lnSpc>
                <a:spcPct val="100000"/>
              </a:lnSpc>
              <a:spcBef>
                <a:spcPts val="0"/>
              </a:spcBef>
              <a:spcAft>
                <a:spcPts val="0"/>
              </a:spcAft>
              <a:buClr>
                <a:srgbClr val="FFFFFF"/>
              </a:buClr>
              <a:buSzPts val="2400"/>
              <a:buNone/>
              <a:defRPr sz="2400">
                <a:solidFill>
                  <a:srgbClr val="FFFFFF"/>
                </a:solidFill>
              </a:defRPr>
            </a:lvl4pPr>
            <a:lvl5pPr lvl="4" algn="ctr" rtl="0">
              <a:lnSpc>
                <a:spcPct val="100000"/>
              </a:lnSpc>
              <a:spcBef>
                <a:spcPts val="0"/>
              </a:spcBef>
              <a:spcAft>
                <a:spcPts val="0"/>
              </a:spcAft>
              <a:buClr>
                <a:srgbClr val="FFFFFF"/>
              </a:buClr>
              <a:buSzPts val="2400"/>
              <a:buNone/>
              <a:defRPr sz="2400">
                <a:solidFill>
                  <a:srgbClr val="FFFFFF"/>
                </a:solidFill>
              </a:defRPr>
            </a:lvl5pPr>
            <a:lvl6pPr lvl="5" algn="ctr" rtl="0">
              <a:lnSpc>
                <a:spcPct val="100000"/>
              </a:lnSpc>
              <a:spcBef>
                <a:spcPts val="0"/>
              </a:spcBef>
              <a:spcAft>
                <a:spcPts val="0"/>
              </a:spcAft>
              <a:buClr>
                <a:srgbClr val="FFFFFF"/>
              </a:buClr>
              <a:buSzPts val="2400"/>
              <a:buNone/>
              <a:defRPr sz="2400">
                <a:solidFill>
                  <a:srgbClr val="FFFFFF"/>
                </a:solidFill>
              </a:defRPr>
            </a:lvl6pPr>
            <a:lvl7pPr lvl="6" algn="ctr" rtl="0">
              <a:lnSpc>
                <a:spcPct val="100000"/>
              </a:lnSpc>
              <a:spcBef>
                <a:spcPts val="0"/>
              </a:spcBef>
              <a:spcAft>
                <a:spcPts val="0"/>
              </a:spcAft>
              <a:buClr>
                <a:srgbClr val="FFFFFF"/>
              </a:buClr>
              <a:buSzPts val="2400"/>
              <a:buNone/>
              <a:defRPr sz="2400">
                <a:solidFill>
                  <a:srgbClr val="FFFFFF"/>
                </a:solidFill>
              </a:defRPr>
            </a:lvl7pPr>
            <a:lvl8pPr lvl="7" algn="ctr" rtl="0">
              <a:lnSpc>
                <a:spcPct val="100000"/>
              </a:lnSpc>
              <a:spcBef>
                <a:spcPts val="0"/>
              </a:spcBef>
              <a:spcAft>
                <a:spcPts val="0"/>
              </a:spcAft>
              <a:buClr>
                <a:srgbClr val="FFFFFF"/>
              </a:buClr>
              <a:buSzPts val="2400"/>
              <a:buNone/>
              <a:defRPr sz="2400">
                <a:solidFill>
                  <a:srgbClr val="FFFFFF"/>
                </a:solidFill>
              </a:defRPr>
            </a:lvl8pPr>
            <a:lvl9pPr lvl="8" algn="ctr" rtl="0">
              <a:lnSpc>
                <a:spcPct val="100000"/>
              </a:lnSpc>
              <a:spcBef>
                <a:spcPts val="0"/>
              </a:spcBef>
              <a:spcAft>
                <a:spcPts val="0"/>
              </a:spcAft>
              <a:buClr>
                <a:srgbClr val="FFFFFF"/>
              </a:buClr>
              <a:buSzPts val="2400"/>
              <a:buNone/>
              <a:defRPr sz="2400">
                <a:solidFill>
                  <a:srgbClr val="FFFFFF"/>
                </a:solidFill>
              </a:defRPr>
            </a:lvl9pPr>
          </a:lstStyle>
          <a:p>
            <a:endParaRPr/>
          </a:p>
        </p:txBody>
      </p:sp>
      <p:pic>
        <p:nvPicPr>
          <p:cNvPr id="72" name="Google Shape;72;p8"/>
          <p:cNvPicPr preferRelativeResize="0"/>
          <p:nvPr/>
        </p:nvPicPr>
        <p:blipFill>
          <a:blip r:embed="rId2">
            <a:alphaModFix/>
          </a:blip>
          <a:stretch>
            <a:fillRect/>
          </a:stretch>
        </p:blipFill>
        <p:spPr>
          <a:xfrm>
            <a:off x="524681" y="461675"/>
            <a:ext cx="1465757" cy="2108035"/>
          </a:xfrm>
          <a:prstGeom prst="rect">
            <a:avLst/>
          </a:prstGeom>
          <a:noFill/>
          <a:ln>
            <a:noFill/>
          </a:ln>
        </p:spPr>
      </p:pic>
      <p:pic>
        <p:nvPicPr>
          <p:cNvPr id="73" name="Google Shape;73;p8"/>
          <p:cNvPicPr preferRelativeResize="0"/>
          <p:nvPr/>
        </p:nvPicPr>
        <p:blipFill rotWithShape="1">
          <a:blip r:embed="rId3">
            <a:alphaModFix/>
          </a:blip>
          <a:srcRect l="9814" t="6491" r="9806" b="6491"/>
          <a:stretch/>
        </p:blipFill>
        <p:spPr>
          <a:xfrm>
            <a:off x="2191032" y="410596"/>
            <a:ext cx="1213322" cy="2170978"/>
          </a:xfrm>
          <a:prstGeom prst="rect">
            <a:avLst/>
          </a:prstGeom>
          <a:noFill/>
          <a:ln>
            <a:noFill/>
          </a:ln>
        </p:spPr>
      </p:pic>
      <p:pic>
        <p:nvPicPr>
          <p:cNvPr id="74" name="Google Shape;74;p8"/>
          <p:cNvPicPr preferRelativeResize="0"/>
          <p:nvPr/>
        </p:nvPicPr>
        <p:blipFill>
          <a:blip r:embed="rId4">
            <a:alphaModFix/>
          </a:blip>
          <a:stretch>
            <a:fillRect/>
          </a:stretch>
        </p:blipFill>
        <p:spPr>
          <a:xfrm>
            <a:off x="491580" y="2765757"/>
            <a:ext cx="2912773" cy="29159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mple Section" type="secHead">
  <p:cSld name="SECTION_HEADER">
    <p:spTree>
      <p:nvGrpSpPr>
        <p:cNvPr id="1" name="Shape 75"/>
        <p:cNvGrpSpPr/>
        <p:nvPr/>
      </p:nvGrpSpPr>
      <p:grpSpPr>
        <a:xfrm>
          <a:off x="0" y="0"/>
          <a:ext cx="0" cy="0"/>
          <a:chOff x="0" y="0"/>
          <a:chExt cx="0" cy="0"/>
        </a:xfrm>
      </p:grpSpPr>
      <p:sp>
        <p:nvSpPr>
          <p:cNvPr id="76" name="Google Shape;76;p9"/>
          <p:cNvSpPr txBox="1">
            <a:spLocks noGrp="1"/>
          </p:cNvSpPr>
          <p:nvPr>
            <p:ph type="title"/>
          </p:nvPr>
        </p:nvSpPr>
        <p:spPr>
          <a:xfrm>
            <a:off x="507450" y="487550"/>
            <a:ext cx="8129100" cy="37113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093C44"/>
              </a:buClr>
              <a:buSzPts val="4800"/>
              <a:buNone/>
              <a:defRPr sz="4800">
                <a:solidFill>
                  <a:srgbClr val="093C44"/>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77" name="Google Shape;7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sz="900">
                <a:latin typeface="Roboto Medium"/>
                <a:ea typeface="Roboto Medium"/>
                <a:cs typeface="Roboto Medium"/>
                <a:sym typeface="Roboto Medium"/>
              </a:defRPr>
            </a:lvl1pPr>
            <a:lvl2pPr lvl="1">
              <a:buNone/>
              <a:defRPr sz="900">
                <a:latin typeface="Roboto Medium"/>
                <a:ea typeface="Roboto Medium"/>
                <a:cs typeface="Roboto Medium"/>
                <a:sym typeface="Roboto Medium"/>
              </a:defRPr>
            </a:lvl2pPr>
            <a:lvl3pPr lvl="2">
              <a:buNone/>
              <a:defRPr sz="900">
                <a:latin typeface="Roboto Medium"/>
                <a:ea typeface="Roboto Medium"/>
                <a:cs typeface="Roboto Medium"/>
                <a:sym typeface="Roboto Medium"/>
              </a:defRPr>
            </a:lvl3pPr>
            <a:lvl4pPr lvl="3">
              <a:buNone/>
              <a:defRPr sz="900">
                <a:latin typeface="Roboto Medium"/>
                <a:ea typeface="Roboto Medium"/>
                <a:cs typeface="Roboto Medium"/>
                <a:sym typeface="Roboto Medium"/>
              </a:defRPr>
            </a:lvl4pPr>
            <a:lvl5pPr lvl="4">
              <a:buNone/>
              <a:defRPr sz="900">
                <a:latin typeface="Roboto Medium"/>
                <a:ea typeface="Roboto Medium"/>
                <a:cs typeface="Roboto Medium"/>
                <a:sym typeface="Roboto Medium"/>
              </a:defRPr>
            </a:lvl5pPr>
            <a:lvl6pPr lvl="5">
              <a:buNone/>
              <a:defRPr sz="900">
                <a:latin typeface="Roboto Medium"/>
                <a:ea typeface="Roboto Medium"/>
                <a:cs typeface="Roboto Medium"/>
                <a:sym typeface="Roboto Medium"/>
              </a:defRPr>
            </a:lvl6pPr>
            <a:lvl7pPr lvl="6">
              <a:buNone/>
              <a:defRPr sz="900">
                <a:latin typeface="Roboto Medium"/>
                <a:ea typeface="Roboto Medium"/>
                <a:cs typeface="Roboto Medium"/>
                <a:sym typeface="Roboto Medium"/>
              </a:defRPr>
            </a:lvl7pPr>
            <a:lvl8pPr lvl="7">
              <a:buNone/>
              <a:defRPr sz="900">
                <a:latin typeface="Roboto Medium"/>
                <a:ea typeface="Roboto Medium"/>
                <a:cs typeface="Roboto Medium"/>
                <a:sym typeface="Roboto Medium"/>
              </a:defRPr>
            </a:lvl8pPr>
            <a:lvl9pPr lvl="8">
              <a:buNone/>
              <a:defRPr sz="900">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
              <a:t>‹#›</a:t>
            </a:fld>
            <a:endParaRPr/>
          </a:p>
        </p:txBody>
      </p:sp>
      <p:pic>
        <p:nvPicPr>
          <p:cNvPr id="78" name="Google Shape;78;p9"/>
          <p:cNvPicPr preferRelativeResize="0"/>
          <p:nvPr/>
        </p:nvPicPr>
        <p:blipFill>
          <a:blip r:embed="rId2">
            <a:alphaModFix/>
          </a:blip>
          <a:stretch>
            <a:fillRect/>
          </a:stretch>
        </p:blipFill>
        <p:spPr>
          <a:xfrm>
            <a:off x="169151" y="4711075"/>
            <a:ext cx="219675" cy="302250"/>
          </a:xfrm>
          <a:prstGeom prst="rect">
            <a:avLst/>
          </a:prstGeom>
          <a:noFill/>
          <a:ln>
            <a:noFill/>
          </a:ln>
        </p:spPr>
      </p:pic>
      <p:sp>
        <p:nvSpPr>
          <p:cNvPr id="79" name="Google Shape;79;p9"/>
          <p:cNvSpPr txBox="1"/>
          <p:nvPr/>
        </p:nvSpPr>
        <p:spPr>
          <a:xfrm>
            <a:off x="398000" y="4716275"/>
            <a:ext cx="50277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6D6E71"/>
                </a:solidFill>
                <a:latin typeface="Roboto"/>
                <a:ea typeface="Roboto"/>
                <a:cs typeface="Roboto"/>
                <a:sym typeface="Roboto"/>
              </a:rPr>
              <a:t>MICHIGANVIRTUAL.ORG  |  LEAD. COLLABORATE. BUILD.</a:t>
            </a:r>
            <a:endParaRPr sz="900" b="1">
              <a:solidFill>
                <a:srgbClr val="6D6E71"/>
              </a:solidFill>
              <a:latin typeface="Roboto"/>
              <a:ea typeface="Roboto"/>
              <a:cs typeface="Roboto"/>
              <a:sym typeface="Robo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imple Section (Subtitle)">
  <p:cSld name="SECTION_HEADER_4">
    <p:spTree>
      <p:nvGrpSpPr>
        <p:cNvPr id="1" name="Shape 80"/>
        <p:cNvGrpSpPr/>
        <p:nvPr/>
      </p:nvGrpSpPr>
      <p:grpSpPr>
        <a:xfrm>
          <a:off x="0" y="0"/>
          <a:ext cx="0" cy="0"/>
          <a:chOff x="0" y="0"/>
          <a:chExt cx="0" cy="0"/>
        </a:xfrm>
      </p:grpSpPr>
      <p:sp>
        <p:nvSpPr>
          <p:cNvPr id="81" name="Google Shape;81;p10"/>
          <p:cNvSpPr txBox="1">
            <a:spLocks noGrp="1"/>
          </p:cNvSpPr>
          <p:nvPr>
            <p:ph type="title"/>
          </p:nvPr>
        </p:nvSpPr>
        <p:spPr>
          <a:xfrm>
            <a:off x="507450" y="600400"/>
            <a:ext cx="8129100" cy="197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93C44"/>
              </a:buClr>
              <a:buSzPts val="4800"/>
              <a:buNone/>
              <a:defRPr sz="4800">
                <a:solidFill>
                  <a:srgbClr val="093C44"/>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82" name="Google Shape;8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900">
                <a:latin typeface="Roboto Medium"/>
                <a:ea typeface="Roboto Medium"/>
                <a:cs typeface="Roboto Medium"/>
                <a:sym typeface="Roboto Medium"/>
              </a:defRPr>
            </a:lvl1pPr>
            <a:lvl2pPr lvl="1" rtl="0">
              <a:buNone/>
              <a:defRPr sz="900">
                <a:latin typeface="Roboto Medium"/>
                <a:ea typeface="Roboto Medium"/>
                <a:cs typeface="Roboto Medium"/>
                <a:sym typeface="Roboto Medium"/>
              </a:defRPr>
            </a:lvl2pPr>
            <a:lvl3pPr lvl="2" rtl="0">
              <a:buNone/>
              <a:defRPr sz="900">
                <a:latin typeface="Roboto Medium"/>
                <a:ea typeface="Roboto Medium"/>
                <a:cs typeface="Roboto Medium"/>
                <a:sym typeface="Roboto Medium"/>
              </a:defRPr>
            </a:lvl3pPr>
            <a:lvl4pPr lvl="3" rtl="0">
              <a:buNone/>
              <a:defRPr sz="900">
                <a:latin typeface="Roboto Medium"/>
                <a:ea typeface="Roboto Medium"/>
                <a:cs typeface="Roboto Medium"/>
                <a:sym typeface="Roboto Medium"/>
              </a:defRPr>
            </a:lvl4pPr>
            <a:lvl5pPr lvl="4" rtl="0">
              <a:buNone/>
              <a:defRPr sz="900">
                <a:latin typeface="Roboto Medium"/>
                <a:ea typeface="Roboto Medium"/>
                <a:cs typeface="Roboto Medium"/>
                <a:sym typeface="Roboto Medium"/>
              </a:defRPr>
            </a:lvl5pPr>
            <a:lvl6pPr lvl="5" rtl="0">
              <a:buNone/>
              <a:defRPr sz="900">
                <a:latin typeface="Roboto Medium"/>
                <a:ea typeface="Roboto Medium"/>
                <a:cs typeface="Roboto Medium"/>
                <a:sym typeface="Roboto Medium"/>
              </a:defRPr>
            </a:lvl6pPr>
            <a:lvl7pPr lvl="6" rtl="0">
              <a:buNone/>
              <a:defRPr sz="900">
                <a:latin typeface="Roboto Medium"/>
                <a:ea typeface="Roboto Medium"/>
                <a:cs typeface="Roboto Medium"/>
                <a:sym typeface="Roboto Medium"/>
              </a:defRPr>
            </a:lvl7pPr>
            <a:lvl8pPr lvl="7" rtl="0">
              <a:buNone/>
              <a:defRPr sz="900">
                <a:latin typeface="Roboto Medium"/>
                <a:ea typeface="Roboto Medium"/>
                <a:cs typeface="Roboto Medium"/>
                <a:sym typeface="Roboto Medium"/>
              </a:defRPr>
            </a:lvl8pPr>
            <a:lvl9pPr lvl="8" rtl="0">
              <a:buNone/>
              <a:defRPr sz="900">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p10"/>
          <p:cNvPicPr preferRelativeResize="0"/>
          <p:nvPr/>
        </p:nvPicPr>
        <p:blipFill>
          <a:blip r:embed="rId2">
            <a:alphaModFix/>
          </a:blip>
          <a:stretch>
            <a:fillRect/>
          </a:stretch>
        </p:blipFill>
        <p:spPr>
          <a:xfrm>
            <a:off x="169151" y="4711075"/>
            <a:ext cx="219675" cy="302250"/>
          </a:xfrm>
          <a:prstGeom prst="rect">
            <a:avLst/>
          </a:prstGeom>
          <a:noFill/>
          <a:ln>
            <a:noFill/>
          </a:ln>
        </p:spPr>
      </p:pic>
      <p:sp>
        <p:nvSpPr>
          <p:cNvPr id="84" name="Google Shape;84;p10"/>
          <p:cNvSpPr txBox="1"/>
          <p:nvPr/>
        </p:nvSpPr>
        <p:spPr>
          <a:xfrm>
            <a:off x="398000" y="4716275"/>
            <a:ext cx="3368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6D6E71"/>
                </a:solidFill>
                <a:latin typeface="Roboto"/>
                <a:ea typeface="Roboto"/>
                <a:cs typeface="Roboto"/>
                <a:sym typeface="Roboto"/>
              </a:rPr>
              <a:t>MICHIGANVIRTUAL.ORG  |  LEAD. COLLABORATE. BUILD.</a:t>
            </a:r>
            <a:endParaRPr sz="900" b="1">
              <a:solidFill>
                <a:srgbClr val="6D6E71"/>
              </a:solidFill>
              <a:latin typeface="Roboto"/>
              <a:ea typeface="Roboto"/>
              <a:cs typeface="Roboto"/>
              <a:sym typeface="Roboto"/>
            </a:endParaRPr>
          </a:p>
        </p:txBody>
      </p:sp>
      <p:sp>
        <p:nvSpPr>
          <p:cNvPr id="85" name="Google Shape;85;p10"/>
          <p:cNvSpPr txBox="1">
            <a:spLocks noGrp="1"/>
          </p:cNvSpPr>
          <p:nvPr>
            <p:ph type="subTitle" idx="1"/>
          </p:nvPr>
        </p:nvSpPr>
        <p:spPr>
          <a:xfrm>
            <a:off x="1791025" y="2655025"/>
            <a:ext cx="5562000" cy="158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4042"/>
              </a:buClr>
              <a:buSzPts val="1800"/>
              <a:buNone/>
              <a:defRPr>
                <a:solidFill>
                  <a:srgbClr val="414042"/>
                </a:solidFill>
              </a:defRPr>
            </a:lvl1pPr>
            <a:lvl2pPr lvl="1" algn="ctr" rtl="0">
              <a:lnSpc>
                <a:spcPct val="100000"/>
              </a:lnSpc>
              <a:spcBef>
                <a:spcPts val="0"/>
              </a:spcBef>
              <a:spcAft>
                <a:spcPts val="0"/>
              </a:spcAft>
              <a:buClr>
                <a:srgbClr val="414042"/>
              </a:buClr>
              <a:buSzPts val="2400"/>
              <a:buNone/>
              <a:defRPr sz="2400">
                <a:solidFill>
                  <a:srgbClr val="414042"/>
                </a:solidFill>
              </a:defRPr>
            </a:lvl2pPr>
            <a:lvl3pPr lvl="2" algn="ctr" rtl="0">
              <a:lnSpc>
                <a:spcPct val="100000"/>
              </a:lnSpc>
              <a:spcBef>
                <a:spcPts val="0"/>
              </a:spcBef>
              <a:spcAft>
                <a:spcPts val="0"/>
              </a:spcAft>
              <a:buClr>
                <a:srgbClr val="414042"/>
              </a:buClr>
              <a:buSzPts val="2400"/>
              <a:buNone/>
              <a:defRPr sz="2400">
                <a:solidFill>
                  <a:srgbClr val="414042"/>
                </a:solidFill>
              </a:defRPr>
            </a:lvl3pPr>
            <a:lvl4pPr lvl="3" algn="ctr" rtl="0">
              <a:lnSpc>
                <a:spcPct val="100000"/>
              </a:lnSpc>
              <a:spcBef>
                <a:spcPts val="0"/>
              </a:spcBef>
              <a:spcAft>
                <a:spcPts val="0"/>
              </a:spcAft>
              <a:buClr>
                <a:srgbClr val="414042"/>
              </a:buClr>
              <a:buSzPts val="2400"/>
              <a:buNone/>
              <a:defRPr sz="2400">
                <a:solidFill>
                  <a:srgbClr val="414042"/>
                </a:solidFill>
              </a:defRPr>
            </a:lvl4pPr>
            <a:lvl5pPr lvl="4" algn="ctr" rtl="0">
              <a:lnSpc>
                <a:spcPct val="100000"/>
              </a:lnSpc>
              <a:spcBef>
                <a:spcPts val="0"/>
              </a:spcBef>
              <a:spcAft>
                <a:spcPts val="0"/>
              </a:spcAft>
              <a:buClr>
                <a:srgbClr val="414042"/>
              </a:buClr>
              <a:buSzPts val="2400"/>
              <a:buNone/>
              <a:defRPr sz="2400">
                <a:solidFill>
                  <a:srgbClr val="414042"/>
                </a:solidFill>
              </a:defRPr>
            </a:lvl5pPr>
            <a:lvl6pPr lvl="5" algn="ctr" rtl="0">
              <a:lnSpc>
                <a:spcPct val="100000"/>
              </a:lnSpc>
              <a:spcBef>
                <a:spcPts val="0"/>
              </a:spcBef>
              <a:spcAft>
                <a:spcPts val="0"/>
              </a:spcAft>
              <a:buClr>
                <a:srgbClr val="414042"/>
              </a:buClr>
              <a:buSzPts val="2400"/>
              <a:buNone/>
              <a:defRPr sz="2400">
                <a:solidFill>
                  <a:srgbClr val="414042"/>
                </a:solidFill>
              </a:defRPr>
            </a:lvl6pPr>
            <a:lvl7pPr lvl="6" algn="ctr" rtl="0">
              <a:lnSpc>
                <a:spcPct val="100000"/>
              </a:lnSpc>
              <a:spcBef>
                <a:spcPts val="0"/>
              </a:spcBef>
              <a:spcAft>
                <a:spcPts val="0"/>
              </a:spcAft>
              <a:buClr>
                <a:srgbClr val="414042"/>
              </a:buClr>
              <a:buSzPts val="2400"/>
              <a:buNone/>
              <a:defRPr sz="2400">
                <a:solidFill>
                  <a:srgbClr val="414042"/>
                </a:solidFill>
              </a:defRPr>
            </a:lvl7pPr>
            <a:lvl8pPr lvl="7" algn="ctr" rtl="0">
              <a:lnSpc>
                <a:spcPct val="100000"/>
              </a:lnSpc>
              <a:spcBef>
                <a:spcPts val="0"/>
              </a:spcBef>
              <a:spcAft>
                <a:spcPts val="0"/>
              </a:spcAft>
              <a:buClr>
                <a:srgbClr val="414042"/>
              </a:buClr>
              <a:buSzPts val="2400"/>
              <a:buNone/>
              <a:defRPr sz="2400">
                <a:solidFill>
                  <a:srgbClr val="414042"/>
                </a:solidFill>
              </a:defRPr>
            </a:lvl8pPr>
            <a:lvl9pPr lvl="8" algn="ctr" rtl="0">
              <a:lnSpc>
                <a:spcPct val="100000"/>
              </a:lnSpc>
              <a:spcBef>
                <a:spcPts val="0"/>
              </a:spcBef>
              <a:spcAft>
                <a:spcPts val="0"/>
              </a:spcAft>
              <a:buClr>
                <a:srgbClr val="414042"/>
              </a:buClr>
              <a:buSzPts val="2400"/>
              <a:buNone/>
              <a:defRPr sz="2400">
                <a:solidFill>
                  <a:srgbClr val="414042"/>
                </a:solidFill>
              </a:defRPr>
            </a:lvl9pPr>
          </a:lstStyle>
          <a:p>
            <a:endParaRPr/>
          </a:p>
        </p:txBody>
      </p:sp>
      <p:cxnSp>
        <p:nvCxnSpPr>
          <p:cNvPr id="86" name="Google Shape;86;p10"/>
          <p:cNvCxnSpPr/>
          <p:nvPr/>
        </p:nvCxnSpPr>
        <p:spPr>
          <a:xfrm>
            <a:off x="3079550" y="2578825"/>
            <a:ext cx="2985000" cy="0"/>
          </a:xfrm>
          <a:prstGeom prst="straightConnector1">
            <a:avLst/>
          </a:prstGeom>
          <a:noFill/>
          <a:ln w="38100" cap="flat" cmpd="sng">
            <a:solidFill>
              <a:srgbClr val="B5CD34"/>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93C44"/>
              </a:buClr>
              <a:buSzPts val="2800"/>
              <a:buFont typeface="Roboto Black"/>
              <a:buNone/>
              <a:defRPr sz="2800">
                <a:solidFill>
                  <a:srgbClr val="093C44"/>
                </a:solidFill>
                <a:latin typeface="Roboto Black"/>
                <a:ea typeface="Roboto Black"/>
                <a:cs typeface="Roboto Black"/>
                <a:sym typeface="Robot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19.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21.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ags" Target="../tags/tag28.xml"/><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ags" Target="../tags/tag29.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ags" Target="../tags/tag30.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tags" Target="../tags/tag32.xml"/><Relationship Id="rId5" Type="http://schemas.openxmlformats.org/officeDocument/2006/relationships/hyperlink" Target="https://haas.berkeley.edu/wp-content/uploads/Understanding-IL-Playbook-3.pdf" TargetMode="External"/><Relationship Id="rId4" Type="http://schemas.openxmlformats.org/officeDocument/2006/relationships/hyperlink" Target="https://usq.pressbooks.pub/diversityandinclusionforoe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a:spLocks noGrp="1"/>
          </p:cNvSpPr>
          <p:nvPr>
            <p:ph type="ctrTitle"/>
          </p:nvPr>
        </p:nvSpPr>
        <p:spPr>
          <a:xfrm>
            <a:off x="3054625" y="676600"/>
            <a:ext cx="5562000" cy="210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Small But Mighty: Creating Inclusion through Small Changes to Course Design</a:t>
            </a:r>
            <a:endParaRPr/>
          </a:p>
        </p:txBody>
      </p:sp>
      <p:sp>
        <p:nvSpPr>
          <p:cNvPr id="226" name="Google Shape;226;p28"/>
          <p:cNvSpPr txBox="1">
            <a:spLocks noGrp="1"/>
          </p:cNvSpPr>
          <p:nvPr>
            <p:ph type="subTitle" idx="1"/>
          </p:nvPr>
        </p:nvSpPr>
        <p:spPr>
          <a:xfrm>
            <a:off x="344100" y="4013750"/>
            <a:ext cx="4195500" cy="7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Marisa Wier</a:t>
            </a:r>
            <a:endParaRPr b="1"/>
          </a:p>
          <a:p>
            <a:pPr marL="0" lvl="0" indent="0" algn="ctr" rtl="0">
              <a:spcBef>
                <a:spcPts val="0"/>
              </a:spcBef>
              <a:spcAft>
                <a:spcPts val="0"/>
              </a:spcAft>
              <a:buNone/>
            </a:pPr>
            <a:r>
              <a:rPr lang="en" sz="1400" i="1"/>
              <a:t>Instructional Design Manager</a:t>
            </a:r>
            <a:endParaRPr b="1"/>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265450" y="288550"/>
            <a:ext cx="3796500" cy="413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Guiding Principle 3</a:t>
            </a:r>
            <a:endParaRPr sz="2900"/>
          </a:p>
        </p:txBody>
      </p:sp>
      <p:sp>
        <p:nvSpPr>
          <p:cNvPr id="278" name="Google Shape;278;p37"/>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Inclusive language recognizes diversity.</a:t>
            </a:r>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265450" y="288550"/>
            <a:ext cx="3796500" cy="413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Guiding Principle 4</a:t>
            </a:r>
            <a:endParaRPr sz="2900"/>
          </a:p>
        </p:txBody>
      </p:sp>
      <p:sp>
        <p:nvSpPr>
          <p:cNvPr id="284" name="Google Shape;284;p38"/>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Inclusive language involves continual improvement.</a:t>
            </a:r>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9"/>
          <p:cNvSpPr txBox="1">
            <a:spLocks noGrp="1"/>
          </p:cNvSpPr>
          <p:nvPr>
            <p:ph type="title"/>
          </p:nvPr>
        </p:nvSpPr>
        <p:spPr>
          <a:xfrm>
            <a:off x="507450" y="487550"/>
            <a:ext cx="8129100" cy="371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Key Questions in Assessing Terms</a:t>
            </a:r>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Questions</a:t>
            </a:r>
            <a:endParaRPr/>
          </a:p>
        </p:txBody>
      </p:sp>
      <p:sp>
        <p:nvSpPr>
          <p:cNvPr id="295" name="Google Shape;295;p40"/>
          <p:cNvSpPr txBox="1">
            <a:spLocks noGrp="1"/>
          </p:cNvSpPr>
          <p:nvPr>
            <p:ph type="body" idx="1"/>
          </p:nvPr>
        </p:nvSpPr>
        <p:spPr>
          <a:xfrm>
            <a:off x="311700" y="1004950"/>
            <a:ext cx="8520600" cy="3289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Does this term center dominant groups as the default and/or perpetuate harmful stereotypes?</a:t>
            </a:r>
            <a:endParaRPr/>
          </a:p>
          <a:p>
            <a:pPr marL="457200" lvl="0" indent="-342900" algn="l" rtl="0">
              <a:spcBef>
                <a:spcPts val="0"/>
              </a:spcBef>
              <a:spcAft>
                <a:spcPts val="0"/>
              </a:spcAft>
              <a:buSzPts val="1800"/>
              <a:buChar char="●"/>
            </a:pPr>
            <a:r>
              <a:rPr lang="en"/>
              <a:t>Does this term have a harmful history or association?</a:t>
            </a:r>
            <a:endParaRPr/>
          </a:p>
          <a:p>
            <a:pPr marL="457200" lvl="0" indent="-342900" algn="l" rtl="0">
              <a:spcBef>
                <a:spcPts val="0"/>
              </a:spcBef>
              <a:spcAft>
                <a:spcPts val="0"/>
              </a:spcAft>
              <a:buSzPts val="1800"/>
              <a:buChar char="●"/>
            </a:pPr>
            <a:r>
              <a:rPr lang="en"/>
              <a:t>Does this term contribute to communication in which everyone feels respected and seen? </a:t>
            </a:r>
            <a:endParaRPr/>
          </a:p>
          <a:p>
            <a:pPr marL="457200" lvl="0" indent="-342900" algn="l" rtl="0">
              <a:spcBef>
                <a:spcPts val="0"/>
              </a:spcBef>
              <a:spcAft>
                <a:spcPts val="0"/>
              </a:spcAft>
              <a:buSzPts val="1800"/>
              <a:buChar char="●"/>
            </a:pPr>
            <a:r>
              <a:rPr lang="en"/>
              <a:t>Does this term convey the intended meaning to all people precisely and effectively?</a:t>
            </a:r>
            <a:endParaRPr/>
          </a:p>
          <a:p>
            <a:pPr marL="457200" lvl="0" indent="-342900" algn="l" rtl="0">
              <a:spcBef>
                <a:spcPts val="0"/>
              </a:spcBef>
              <a:spcAft>
                <a:spcPts val="0"/>
              </a:spcAft>
              <a:buSzPts val="1800"/>
              <a:buChar char="●"/>
            </a:pPr>
            <a:r>
              <a:rPr lang="en"/>
              <a:t>Can we find an alternate term that does a better job? </a:t>
            </a:r>
            <a:br>
              <a:rPr lang="en"/>
            </a:b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1"/>
          <p:cNvSpPr txBox="1">
            <a:spLocks noGrp="1"/>
          </p:cNvSpPr>
          <p:nvPr>
            <p:ph type="title"/>
          </p:nvPr>
        </p:nvSpPr>
        <p:spPr>
          <a:xfrm>
            <a:off x="507450" y="487550"/>
            <a:ext cx="8129100" cy="371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Example Text</a:t>
            </a:r>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Inclusive Language Framework Summary</a:t>
            </a:r>
            <a:endParaRPr/>
          </a:p>
        </p:txBody>
      </p:sp>
      <p:sp>
        <p:nvSpPr>
          <p:cNvPr id="306" name="Google Shape;306;p42"/>
          <p:cNvSpPr txBox="1">
            <a:spLocks noGrp="1"/>
          </p:cNvSpPr>
          <p:nvPr>
            <p:ph type="body" idx="1"/>
          </p:nvPr>
        </p:nvSpPr>
        <p:spPr>
          <a:xfrm>
            <a:off x="311700" y="1004950"/>
            <a:ext cx="3817500" cy="3548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Inclusive language conveys respect to all people. </a:t>
            </a:r>
            <a:endParaRPr sz="1600"/>
          </a:p>
          <a:p>
            <a:pPr marL="457200" lvl="0" indent="-330200" algn="l" rtl="0">
              <a:spcBef>
                <a:spcPts val="0"/>
              </a:spcBef>
              <a:spcAft>
                <a:spcPts val="0"/>
              </a:spcAft>
              <a:buSzPts val="1600"/>
              <a:buAutoNum type="arabicPeriod"/>
            </a:pPr>
            <a:r>
              <a:rPr lang="en" sz="1600"/>
              <a:t>Inclusive language communicates a message effectively through precise language. </a:t>
            </a:r>
            <a:endParaRPr sz="1600"/>
          </a:p>
          <a:p>
            <a:pPr marL="457200" lvl="0" indent="-330200" algn="l" rtl="0">
              <a:spcBef>
                <a:spcPts val="0"/>
              </a:spcBef>
              <a:spcAft>
                <a:spcPts val="0"/>
              </a:spcAft>
              <a:buSzPts val="1600"/>
              <a:buAutoNum type="arabicPeriod"/>
            </a:pPr>
            <a:r>
              <a:rPr lang="en" sz="1600"/>
              <a:t>Inclusive language recognizes diversity. </a:t>
            </a:r>
            <a:endParaRPr sz="1600"/>
          </a:p>
          <a:p>
            <a:pPr marL="457200" lvl="0" indent="-330200" algn="l" rtl="0">
              <a:spcBef>
                <a:spcPts val="0"/>
              </a:spcBef>
              <a:spcAft>
                <a:spcPts val="0"/>
              </a:spcAft>
              <a:buSzPts val="1600"/>
              <a:buAutoNum type="arabicPeriod"/>
            </a:pPr>
            <a:r>
              <a:rPr lang="en" sz="1600"/>
              <a:t>Inclusive language involves continual improvement. </a:t>
            </a:r>
            <a:endParaRPr sz="1600"/>
          </a:p>
        </p:txBody>
      </p:sp>
      <p:sp>
        <p:nvSpPr>
          <p:cNvPr id="307" name="Google Shape;307;p42"/>
          <p:cNvSpPr txBox="1">
            <a:spLocks noGrp="1"/>
          </p:cNvSpPr>
          <p:nvPr>
            <p:ph type="body" idx="2"/>
          </p:nvPr>
        </p:nvSpPr>
        <p:spPr>
          <a:xfrm>
            <a:off x="4953450" y="1004950"/>
            <a:ext cx="3817500" cy="3836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Does this term center dominant groups as the default and/or perpetuate harmful stereotypes?</a:t>
            </a:r>
            <a:endParaRPr sz="1600"/>
          </a:p>
          <a:p>
            <a:pPr marL="457200" lvl="0" indent="-330200" algn="l" rtl="0">
              <a:spcBef>
                <a:spcPts val="0"/>
              </a:spcBef>
              <a:spcAft>
                <a:spcPts val="0"/>
              </a:spcAft>
              <a:buSzPts val="1600"/>
              <a:buAutoNum type="arabicPeriod"/>
            </a:pPr>
            <a:r>
              <a:rPr lang="en" sz="1600"/>
              <a:t>Does this term have a harmful history or association?</a:t>
            </a:r>
            <a:endParaRPr sz="1600"/>
          </a:p>
          <a:p>
            <a:pPr marL="457200" lvl="0" indent="-330200" algn="l" rtl="0">
              <a:spcBef>
                <a:spcPts val="0"/>
              </a:spcBef>
              <a:spcAft>
                <a:spcPts val="0"/>
              </a:spcAft>
              <a:buSzPts val="1600"/>
              <a:buAutoNum type="arabicPeriod"/>
            </a:pPr>
            <a:r>
              <a:rPr lang="en" sz="1600"/>
              <a:t>Does this term contribute to communication in which everyone feels respected and seen? </a:t>
            </a:r>
            <a:endParaRPr sz="1600"/>
          </a:p>
          <a:p>
            <a:pPr marL="457200" lvl="0" indent="-330200" algn="l" rtl="0">
              <a:spcBef>
                <a:spcPts val="0"/>
              </a:spcBef>
              <a:spcAft>
                <a:spcPts val="0"/>
              </a:spcAft>
              <a:buSzPts val="1600"/>
              <a:buAutoNum type="arabicPeriod"/>
            </a:pPr>
            <a:r>
              <a:rPr lang="en" sz="1600"/>
              <a:t>Does this term convey the intended meaning to all people precisely and effectively?</a:t>
            </a:r>
            <a:endParaRPr sz="1600"/>
          </a:p>
          <a:p>
            <a:pPr marL="457200" lvl="0" indent="-330200" algn="l" rtl="0">
              <a:spcBef>
                <a:spcPts val="0"/>
              </a:spcBef>
              <a:spcAft>
                <a:spcPts val="0"/>
              </a:spcAft>
              <a:buSzPts val="1600"/>
              <a:buAutoNum type="arabicPeriod"/>
            </a:pPr>
            <a:r>
              <a:rPr lang="en" sz="1600"/>
              <a:t>Can we find an alternate term that does a better job? </a:t>
            </a:r>
            <a:endParaRPr sz="160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a:spLocks noGrp="1"/>
          </p:cNvSpPr>
          <p:nvPr>
            <p:ph type="title"/>
          </p:nvPr>
        </p:nvSpPr>
        <p:spPr>
          <a:xfrm>
            <a:off x="265450" y="288550"/>
            <a:ext cx="3796500" cy="413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What term might we want to reconsider for this passage?</a:t>
            </a:r>
            <a:endParaRPr sz="2900"/>
          </a:p>
        </p:txBody>
      </p:sp>
      <p:sp>
        <p:nvSpPr>
          <p:cNvPr id="313" name="Google Shape;313;p43"/>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t>If a student is at-risk for suicide, it is important to notify parents. Counselors, teachers, administrators, and other school staff must use care not to assure a student that any discussion regarding suicide will remain confidential. Even in sensitive situations, schools have a legal obligation to contact parents.</a:t>
            </a:r>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4"/>
          <p:cNvSpPr txBox="1">
            <a:spLocks noGrp="1"/>
          </p:cNvSpPr>
          <p:nvPr>
            <p:ph type="title"/>
          </p:nvPr>
        </p:nvSpPr>
        <p:spPr>
          <a:xfrm>
            <a:off x="265450" y="288550"/>
            <a:ext cx="3796500" cy="413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What term might we want to reconsider for this passage?</a:t>
            </a:r>
            <a:endParaRPr sz="2900"/>
          </a:p>
        </p:txBody>
      </p:sp>
      <p:sp>
        <p:nvSpPr>
          <p:cNvPr id="319" name="Google Shape;319;p44"/>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t>If a student is at-risk for suicide, it is important to notify </a:t>
            </a:r>
            <a:r>
              <a:rPr lang="en" b="1">
                <a:highlight>
                  <a:srgbClr val="FFFF00"/>
                </a:highlight>
              </a:rPr>
              <a:t>parents</a:t>
            </a:r>
            <a:r>
              <a:rPr lang="en"/>
              <a:t>. Counselors, teachers, administrators, and other school staff must use care not to assure a student that any discussion regarding suicide will remain confidential. Even in sensitive situations, schools have a legal obligation to contact </a:t>
            </a:r>
            <a:r>
              <a:rPr lang="en" b="1">
                <a:highlight>
                  <a:srgbClr val="FFFF00"/>
                </a:highlight>
              </a:rPr>
              <a:t>parents</a:t>
            </a:r>
            <a:r>
              <a:rPr lang="en"/>
              <a:t>.</a:t>
            </a:r>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45"/>
          <p:cNvPicPr preferRelativeResize="0"/>
          <p:nvPr/>
        </p:nvPicPr>
        <p:blipFill rotWithShape="1">
          <a:blip r:embed="rId4">
            <a:alphaModFix/>
          </a:blip>
          <a:srcRect l="22422" r="22417"/>
          <a:stretch/>
        </p:blipFill>
        <p:spPr>
          <a:xfrm>
            <a:off x="5196250" y="596251"/>
            <a:ext cx="3265075" cy="3951003"/>
          </a:xfrm>
          <a:prstGeom prst="rect">
            <a:avLst/>
          </a:prstGeom>
          <a:noFill/>
          <a:ln>
            <a:noFill/>
          </a:ln>
        </p:spPr>
      </p:pic>
      <p:sp>
        <p:nvSpPr>
          <p:cNvPr id="325" name="Google Shape;325;p45"/>
          <p:cNvSpPr txBox="1"/>
          <p:nvPr/>
        </p:nvSpPr>
        <p:spPr>
          <a:xfrm>
            <a:off x="222725" y="1318650"/>
            <a:ext cx="4677900" cy="185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14042"/>
                </a:solidFill>
                <a:latin typeface="Roboto"/>
                <a:ea typeface="Roboto"/>
                <a:cs typeface="Roboto"/>
                <a:sym typeface="Roboto"/>
              </a:rPr>
              <a:t>“Instead of focusing on policing language use, we invite you to approach language with a mindset of being open to learning and unlearning, recognizing that context matters and language changes, and being willing to change behaviors and strive to do better. Ultimately, inclusive language is a choice that each of us can make: a choice to act in a more compassionate and thoughtful way towards our colleagues, friends, neighbors, and community members.”</a:t>
            </a:r>
            <a:endParaRPr sz="1200">
              <a:solidFill>
                <a:srgbClr val="414042"/>
              </a:solidFill>
              <a:latin typeface="Roboto"/>
              <a:ea typeface="Roboto"/>
              <a:cs typeface="Roboto"/>
              <a:sym typeface="Roboto"/>
            </a:endParaRPr>
          </a:p>
          <a:p>
            <a:pPr marL="0" lvl="0" indent="0" algn="l" rtl="0">
              <a:spcBef>
                <a:spcPts val="0"/>
              </a:spcBef>
              <a:spcAft>
                <a:spcPts val="0"/>
              </a:spcAft>
              <a:buNone/>
            </a:pPr>
            <a:endParaRPr sz="1200">
              <a:solidFill>
                <a:srgbClr val="414042"/>
              </a:solidFill>
              <a:latin typeface="Roboto"/>
              <a:ea typeface="Roboto"/>
              <a:cs typeface="Roboto"/>
              <a:sym typeface="Roboto"/>
            </a:endParaRPr>
          </a:p>
          <a:p>
            <a:pPr marL="457200" lvl="0" indent="-304800" algn="ctr" rtl="0">
              <a:spcBef>
                <a:spcPts val="0"/>
              </a:spcBef>
              <a:spcAft>
                <a:spcPts val="0"/>
              </a:spcAft>
              <a:buClr>
                <a:srgbClr val="414042"/>
              </a:buClr>
              <a:buSzPts val="1200"/>
              <a:buFont typeface="Roboto"/>
              <a:buChar char="-"/>
            </a:pPr>
            <a:r>
              <a:rPr lang="en" sz="1200" i="1">
                <a:solidFill>
                  <a:srgbClr val="414042"/>
                </a:solidFill>
                <a:latin typeface="Roboto"/>
                <a:ea typeface="Roboto"/>
                <a:cs typeface="Roboto"/>
                <a:sym typeface="Roboto"/>
              </a:rPr>
              <a:t>Understanding Inclusive Language: A Framework</a:t>
            </a:r>
            <a:endParaRPr sz="1200" i="1">
              <a:solidFill>
                <a:srgbClr val="414042"/>
              </a:solidFill>
              <a:latin typeface="Roboto"/>
              <a:ea typeface="Roboto"/>
              <a:cs typeface="Roboto"/>
              <a:sym typeface="Roboto"/>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6"/>
          <p:cNvSpPr txBox="1">
            <a:spLocks noGrp="1"/>
          </p:cNvSpPr>
          <p:nvPr>
            <p:ph type="title"/>
          </p:nvPr>
        </p:nvSpPr>
        <p:spPr>
          <a:xfrm>
            <a:off x="1554600" y="600400"/>
            <a:ext cx="6979800" cy="197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Inclusive Imagery</a:t>
            </a:r>
            <a:endParaRPr/>
          </a:p>
        </p:txBody>
      </p:sp>
      <p:sp>
        <p:nvSpPr>
          <p:cNvPr id="331" name="Google Shape;331;p46"/>
          <p:cNvSpPr txBox="1">
            <a:spLocks noGrp="1"/>
          </p:cNvSpPr>
          <p:nvPr>
            <p:ph type="subTitle" idx="4294967295"/>
          </p:nvPr>
        </p:nvSpPr>
        <p:spPr>
          <a:xfrm>
            <a:off x="2263500" y="2633175"/>
            <a:ext cx="5562000" cy="1583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What is it, really?</a:t>
            </a:r>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232" name="Google Shape;232;p29"/>
          <p:cNvSpPr txBox="1">
            <a:spLocks noGrp="1"/>
          </p:cNvSpPr>
          <p:nvPr>
            <p:ph type="body" idx="1"/>
          </p:nvPr>
        </p:nvSpPr>
        <p:spPr>
          <a:xfrm>
            <a:off x="311700" y="1004950"/>
            <a:ext cx="8520600" cy="3289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Inclusive Language Framework</a:t>
            </a:r>
            <a:endParaRPr/>
          </a:p>
          <a:p>
            <a:pPr marL="914400" lvl="1" indent="-317500" algn="l" rtl="0">
              <a:spcBef>
                <a:spcPts val="0"/>
              </a:spcBef>
              <a:spcAft>
                <a:spcPts val="0"/>
              </a:spcAft>
              <a:buSzPts val="1400"/>
              <a:buChar char="○"/>
            </a:pPr>
            <a:r>
              <a:rPr lang="en"/>
              <a:t>Examples</a:t>
            </a:r>
            <a:endParaRPr/>
          </a:p>
          <a:p>
            <a:pPr marL="457200" lvl="0" indent="-342900" algn="l" rtl="0">
              <a:spcBef>
                <a:spcPts val="0"/>
              </a:spcBef>
              <a:spcAft>
                <a:spcPts val="0"/>
              </a:spcAft>
              <a:buSzPts val="1800"/>
              <a:buChar char="●"/>
            </a:pPr>
            <a:r>
              <a:rPr lang="en"/>
              <a:t>Inclusive Image Framework</a:t>
            </a:r>
            <a:endParaRPr/>
          </a:p>
          <a:p>
            <a:pPr marL="914400" lvl="1" indent="-317500" algn="l" rtl="0">
              <a:spcBef>
                <a:spcPts val="0"/>
              </a:spcBef>
              <a:spcAft>
                <a:spcPts val="0"/>
              </a:spcAft>
              <a:buSzPts val="1400"/>
              <a:buChar char="○"/>
            </a:pPr>
            <a:r>
              <a:rPr lang="en"/>
              <a:t>Examples</a:t>
            </a:r>
            <a:br>
              <a:rPr lang="en"/>
            </a:br>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7"/>
          <p:cNvPicPr preferRelativeResize="0"/>
          <p:nvPr/>
        </p:nvPicPr>
        <p:blipFill rotWithShape="1">
          <a:blip r:embed="rId4">
            <a:alphaModFix/>
          </a:blip>
          <a:srcRect l="22460" r="22460"/>
          <a:stretch/>
        </p:blipFill>
        <p:spPr>
          <a:xfrm>
            <a:off x="5196250" y="596251"/>
            <a:ext cx="3265075" cy="3951003"/>
          </a:xfrm>
          <a:prstGeom prst="rect">
            <a:avLst/>
          </a:prstGeom>
          <a:noFill/>
          <a:ln>
            <a:noFill/>
          </a:ln>
        </p:spPr>
      </p:pic>
      <p:sp>
        <p:nvSpPr>
          <p:cNvPr id="337" name="Google Shape;337;p47"/>
          <p:cNvSpPr txBox="1"/>
          <p:nvPr/>
        </p:nvSpPr>
        <p:spPr>
          <a:xfrm>
            <a:off x="222725" y="1971600"/>
            <a:ext cx="4677900" cy="120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14042"/>
                </a:solidFill>
                <a:latin typeface="Roboto"/>
                <a:ea typeface="Roboto"/>
                <a:cs typeface="Roboto"/>
                <a:sym typeface="Roboto"/>
              </a:rPr>
              <a:t>“When people ‘cannot find themselves reflected in the books they read’, or in the images they see ‘they learn a powerful lesson about how they are devalued in a society of which they are a part,’ (Sims-Bishop, 1990)”</a:t>
            </a:r>
            <a:endParaRPr sz="1200">
              <a:solidFill>
                <a:srgbClr val="414042"/>
              </a:solidFill>
              <a:latin typeface="Roboto"/>
              <a:ea typeface="Roboto"/>
              <a:cs typeface="Roboto"/>
              <a:sym typeface="Roboto"/>
            </a:endParaRPr>
          </a:p>
          <a:p>
            <a:pPr marL="0" lvl="0" indent="0" algn="ctr" rtl="0">
              <a:spcBef>
                <a:spcPts val="0"/>
              </a:spcBef>
              <a:spcAft>
                <a:spcPts val="0"/>
              </a:spcAft>
              <a:buNone/>
            </a:pPr>
            <a:endParaRPr sz="1200">
              <a:solidFill>
                <a:srgbClr val="414042"/>
              </a:solidFill>
              <a:latin typeface="Roboto"/>
              <a:ea typeface="Roboto"/>
              <a:cs typeface="Roboto"/>
              <a:sym typeface="Roboto"/>
            </a:endParaRPr>
          </a:p>
          <a:p>
            <a:pPr marL="457200" lvl="0" indent="-304800" algn="ctr" rtl="0">
              <a:spcBef>
                <a:spcPts val="0"/>
              </a:spcBef>
              <a:spcAft>
                <a:spcPts val="0"/>
              </a:spcAft>
              <a:buClr>
                <a:srgbClr val="414042"/>
              </a:buClr>
              <a:buSzPts val="1200"/>
              <a:buFont typeface="Roboto"/>
              <a:buChar char="-"/>
            </a:pPr>
            <a:r>
              <a:rPr lang="en" sz="1200" i="1">
                <a:solidFill>
                  <a:srgbClr val="414042"/>
                </a:solidFill>
                <a:latin typeface="Roboto"/>
                <a:ea typeface="Roboto"/>
                <a:cs typeface="Roboto"/>
                <a:sym typeface="Roboto"/>
              </a:rPr>
              <a:t>Enhancing Inclusion, Diversity, Equity, and Accessibility in Open Educational Resources</a:t>
            </a:r>
            <a:endParaRPr sz="1200" i="1">
              <a:solidFill>
                <a:srgbClr val="414042"/>
              </a:solidFill>
              <a:latin typeface="Roboto"/>
              <a:ea typeface="Roboto"/>
              <a:cs typeface="Roboto"/>
              <a:sym typeface="Roboto"/>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8"/>
          <p:cNvSpPr txBox="1">
            <a:spLocks noGrp="1"/>
          </p:cNvSpPr>
          <p:nvPr>
            <p:ph type="title"/>
          </p:nvPr>
        </p:nvSpPr>
        <p:spPr>
          <a:xfrm>
            <a:off x="507450" y="487550"/>
            <a:ext cx="8129100" cy="371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Aims &amp; Considerations</a:t>
            </a:r>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9"/>
          <p:cNvSpPr txBox="1">
            <a:spLocks noGrp="1"/>
          </p:cNvSpPr>
          <p:nvPr>
            <p:ph type="title"/>
          </p:nvPr>
        </p:nvSpPr>
        <p:spPr>
          <a:xfrm>
            <a:off x="265450" y="288550"/>
            <a:ext cx="3796500" cy="413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Aims</a:t>
            </a:r>
            <a:endParaRPr sz="2900"/>
          </a:p>
        </p:txBody>
      </p:sp>
      <p:sp>
        <p:nvSpPr>
          <p:cNvPr id="348" name="Google Shape;348;p49"/>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Illustrations and photos are reflective of diverse populations, and the intersectionality and context of the depiction are considered.</a:t>
            </a:r>
            <a:endParaRPr/>
          </a:p>
          <a:p>
            <a:pPr marL="457200" lvl="0" indent="-342900" algn="l" rtl="0">
              <a:spcBef>
                <a:spcPts val="0"/>
              </a:spcBef>
              <a:spcAft>
                <a:spcPts val="0"/>
              </a:spcAft>
              <a:buSzPts val="1800"/>
              <a:buChar char="●"/>
            </a:pPr>
            <a:r>
              <a:rPr lang="en"/>
              <a:t>Imagery does not perpetuate stereotypes.</a:t>
            </a:r>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0"/>
          <p:cNvSpPr txBox="1">
            <a:spLocks noGrp="1"/>
          </p:cNvSpPr>
          <p:nvPr>
            <p:ph type="title"/>
          </p:nvPr>
        </p:nvSpPr>
        <p:spPr>
          <a:xfrm>
            <a:off x="265450" y="288550"/>
            <a:ext cx="3796500" cy="413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Actions &amp; Considerations</a:t>
            </a:r>
            <a:endParaRPr sz="2900"/>
          </a:p>
        </p:txBody>
      </p:sp>
      <p:sp>
        <p:nvSpPr>
          <p:cNvPr id="354" name="Google Shape;354;p50"/>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Assess the number of images and illustrations and the individuals and populations represented therein. Are all populations equitably represented throughout the resource?</a:t>
            </a:r>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1"/>
          <p:cNvSpPr txBox="1">
            <a:spLocks noGrp="1"/>
          </p:cNvSpPr>
          <p:nvPr>
            <p:ph type="title"/>
          </p:nvPr>
        </p:nvSpPr>
        <p:spPr>
          <a:xfrm>
            <a:off x="265450" y="288550"/>
            <a:ext cx="3796500" cy="413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Actions &amp; Considerations</a:t>
            </a:r>
            <a:endParaRPr sz="2900"/>
          </a:p>
        </p:txBody>
      </p:sp>
      <p:sp>
        <p:nvSpPr>
          <p:cNvPr id="360" name="Google Shape;360;p51"/>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Assess the role, depiction, connotation, expressions of authority, and purpose of the people represented in the image. Are any stereotypes perpetuated? Does the background or setting of the image indicate anything negative?</a:t>
            </a:r>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2"/>
          <p:cNvSpPr txBox="1">
            <a:spLocks noGrp="1"/>
          </p:cNvSpPr>
          <p:nvPr>
            <p:ph type="title"/>
          </p:nvPr>
        </p:nvSpPr>
        <p:spPr>
          <a:xfrm>
            <a:off x="265450" y="288550"/>
            <a:ext cx="3796500" cy="413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Actions &amp; Considerations</a:t>
            </a:r>
            <a:endParaRPr sz="2900"/>
          </a:p>
        </p:txBody>
      </p:sp>
      <p:sp>
        <p:nvSpPr>
          <p:cNvPr id="366" name="Google Shape;366;p52"/>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Include images of people in a variety of actions where the context of the image does not relate to their identity. For example, showing a person in a wheelchair can be included in images not directly related to disability. </a:t>
            </a:r>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3"/>
          <p:cNvSpPr txBox="1">
            <a:spLocks noGrp="1"/>
          </p:cNvSpPr>
          <p:nvPr>
            <p:ph type="title"/>
          </p:nvPr>
        </p:nvSpPr>
        <p:spPr>
          <a:xfrm>
            <a:off x="507450" y="487550"/>
            <a:ext cx="8129100" cy="371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Examples</a:t>
            </a:r>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4"/>
          <p:cNvSpPr txBox="1"/>
          <p:nvPr/>
        </p:nvSpPr>
        <p:spPr>
          <a:xfrm>
            <a:off x="222725" y="1971600"/>
            <a:ext cx="4677900" cy="120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414042"/>
                </a:solidFill>
                <a:latin typeface="Roboto"/>
                <a:ea typeface="Roboto"/>
                <a:cs typeface="Roboto"/>
                <a:sym typeface="Roboto"/>
              </a:rPr>
              <a:t>“Hello Mrs. Prieditis! How are you? I was through 4.2 notes and I came across this vocab word, Ramadan. I celebrate Ramadan. It just ended a few days ago. I got really happy when I saw it. I appreciate you guys for putting different cultures into the lessons.”</a:t>
            </a:r>
            <a:endParaRPr sz="1600" i="1">
              <a:solidFill>
                <a:srgbClr val="414042"/>
              </a:solidFill>
              <a:latin typeface="Roboto"/>
              <a:ea typeface="Roboto"/>
              <a:cs typeface="Roboto"/>
              <a:sym typeface="Roboto"/>
            </a:endParaRPr>
          </a:p>
        </p:txBody>
      </p:sp>
      <p:pic>
        <p:nvPicPr>
          <p:cNvPr id="377" name="Google Shape;377;p54" descr="image"/>
          <p:cNvPicPr preferRelativeResize="0"/>
          <p:nvPr/>
        </p:nvPicPr>
        <p:blipFill rotWithShape="1">
          <a:blip r:embed="rId4">
            <a:alphaModFix/>
          </a:blip>
          <a:srcRect t="15428" b="13894"/>
          <a:stretch/>
        </p:blipFill>
        <p:spPr>
          <a:xfrm>
            <a:off x="5499875" y="327850"/>
            <a:ext cx="2828925" cy="4342100"/>
          </a:xfrm>
          <a:prstGeom prst="rect">
            <a:avLst/>
          </a:prstGeom>
          <a:noFill/>
          <a:ln>
            <a:noFill/>
          </a:ln>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5"/>
          <p:cNvSpPr txBox="1"/>
          <p:nvPr/>
        </p:nvSpPr>
        <p:spPr>
          <a:xfrm>
            <a:off x="222725" y="1546400"/>
            <a:ext cx="4677900" cy="231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a:solidFill>
                  <a:srgbClr val="414042"/>
                </a:solidFill>
                <a:latin typeface="Roboto"/>
                <a:ea typeface="Roboto"/>
                <a:cs typeface="Roboto"/>
                <a:sym typeface="Roboto"/>
              </a:rPr>
              <a:t>“Hello Mrs. Prieditis! How are you? </a:t>
            </a:r>
            <a:endParaRPr sz="1600">
              <a:solidFill>
                <a:srgbClr val="414042"/>
              </a:solidFill>
              <a:latin typeface="Roboto"/>
              <a:ea typeface="Roboto"/>
              <a:cs typeface="Roboto"/>
              <a:sym typeface="Roboto"/>
            </a:endParaRPr>
          </a:p>
          <a:p>
            <a:pPr marL="0" lvl="0" indent="0" algn="ctr" rtl="0">
              <a:spcBef>
                <a:spcPts val="0"/>
              </a:spcBef>
              <a:spcAft>
                <a:spcPts val="0"/>
              </a:spcAft>
              <a:buNone/>
            </a:pPr>
            <a:r>
              <a:rPr lang="en" sz="1600">
                <a:solidFill>
                  <a:srgbClr val="414042"/>
                </a:solidFill>
                <a:latin typeface="Roboto"/>
                <a:ea typeface="Roboto"/>
                <a:cs typeface="Roboto"/>
                <a:sym typeface="Roboto"/>
              </a:rPr>
              <a:t>I was doing the 3.1 quiz and I am across this question and the picture of it was so nice. It was related to my culture. I really liked the image. I got really excited when I saw it. Thank you for putting this beautiful picture in there😍!”</a:t>
            </a:r>
            <a:endParaRPr sz="1600">
              <a:solidFill>
                <a:srgbClr val="414042"/>
              </a:solidFill>
              <a:latin typeface="Roboto"/>
              <a:ea typeface="Roboto"/>
              <a:cs typeface="Roboto"/>
              <a:sym typeface="Roboto"/>
            </a:endParaRPr>
          </a:p>
        </p:txBody>
      </p:sp>
      <p:pic>
        <p:nvPicPr>
          <p:cNvPr id="383" name="Google Shape;383;p55"/>
          <p:cNvPicPr preferRelativeResize="0"/>
          <p:nvPr/>
        </p:nvPicPr>
        <p:blipFill rotWithShape="1">
          <a:blip r:embed="rId4">
            <a:alphaModFix/>
          </a:blip>
          <a:srcRect t="1360" b="-1359"/>
          <a:stretch/>
        </p:blipFill>
        <p:spPr>
          <a:xfrm>
            <a:off x="5053025" y="152400"/>
            <a:ext cx="3544432" cy="4838700"/>
          </a:xfrm>
          <a:prstGeom prst="rect">
            <a:avLst/>
          </a:prstGeom>
          <a:noFill/>
          <a:ln>
            <a:noFill/>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6"/>
          <p:cNvSpPr txBox="1"/>
          <p:nvPr/>
        </p:nvSpPr>
        <p:spPr>
          <a:xfrm>
            <a:off x="222725" y="1658475"/>
            <a:ext cx="4677900" cy="16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414042"/>
                </a:solidFill>
                <a:latin typeface="Roboto"/>
                <a:ea typeface="Roboto"/>
                <a:cs typeface="Roboto"/>
                <a:sym typeface="Roboto"/>
              </a:rPr>
              <a:t>“Hello Mrs. Carroll!</a:t>
            </a:r>
            <a:endParaRPr sz="1600">
              <a:solidFill>
                <a:srgbClr val="414042"/>
              </a:solidFill>
              <a:latin typeface="Roboto"/>
              <a:ea typeface="Roboto"/>
              <a:cs typeface="Roboto"/>
              <a:sym typeface="Roboto"/>
            </a:endParaRPr>
          </a:p>
          <a:p>
            <a:pPr marL="0" lvl="0" indent="0" algn="ctr" rtl="0">
              <a:spcBef>
                <a:spcPts val="0"/>
              </a:spcBef>
              <a:spcAft>
                <a:spcPts val="0"/>
              </a:spcAft>
              <a:buNone/>
            </a:pPr>
            <a:r>
              <a:rPr lang="en" sz="1600">
                <a:solidFill>
                  <a:srgbClr val="414042"/>
                </a:solidFill>
                <a:latin typeface="Roboto"/>
                <a:ea typeface="Roboto"/>
                <a:cs typeface="Roboto"/>
                <a:sym typeface="Roboto"/>
              </a:rPr>
              <a:t>How are you? So, I was doing vocab for 2.2 and I saw this picture and it is the best. I love how you guys are putting pictures of my culture like this girl was wearing a hijab which they wear in my religion. So, thank you! I appreciate it!”</a:t>
            </a:r>
            <a:endParaRPr sz="1600">
              <a:solidFill>
                <a:srgbClr val="414042"/>
              </a:solidFill>
              <a:latin typeface="Roboto"/>
              <a:ea typeface="Roboto"/>
              <a:cs typeface="Roboto"/>
              <a:sym typeface="Roboto"/>
            </a:endParaRPr>
          </a:p>
        </p:txBody>
      </p:sp>
      <p:pic>
        <p:nvPicPr>
          <p:cNvPr id="389" name="Google Shape;389;p56"/>
          <p:cNvPicPr preferRelativeResize="0"/>
          <p:nvPr/>
        </p:nvPicPr>
        <p:blipFill>
          <a:blip r:embed="rId4">
            <a:alphaModFix/>
          </a:blip>
          <a:stretch>
            <a:fillRect/>
          </a:stretch>
        </p:blipFill>
        <p:spPr>
          <a:xfrm>
            <a:off x="5096750" y="1026650"/>
            <a:ext cx="3524250" cy="2943225"/>
          </a:xfrm>
          <a:prstGeom prst="rect">
            <a:avLst/>
          </a:prstGeom>
          <a:noFill/>
          <a:ln>
            <a:no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36"/>
        <p:cNvGrpSpPr/>
        <p:nvPr/>
      </p:nvGrpSpPr>
      <p:grpSpPr>
        <a:xfrm>
          <a:off x="0" y="0"/>
          <a:ext cx="0" cy="0"/>
          <a:chOff x="0" y="0"/>
          <a:chExt cx="0" cy="0"/>
        </a:xfrm>
      </p:grpSpPr>
      <p:sp>
        <p:nvSpPr>
          <p:cNvPr id="237" name="Google Shape;237;p30"/>
          <p:cNvSpPr txBox="1">
            <a:spLocks noGrp="1"/>
          </p:cNvSpPr>
          <p:nvPr>
            <p:ph type="title"/>
          </p:nvPr>
        </p:nvSpPr>
        <p:spPr>
          <a:xfrm>
            <a:off x="1554600" y="600400"/>
            <a:ext cx="6979800" cy="197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Introduction</a:t>
            </a:r>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7"/>
          <p:cNvSpPr txBox="1">
            <a:spLocks noGrp="1"/>
          </p:cNvSpPr>
          <p:nvPr>
            <p:ph type="ctrTitle"/>
          </p:nvPr>
        </p:nvSpPr>
        <p:spPr>
          <a:xfrm>
            <a:off x="3054625" y="676600"/>
            <a:ext cx="5562000" cy="210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Questions? </a:t>
            </a:r>
            <a:endParaRPr sz="3000">
              <a:latin typeface="Roboto"/>
              <a:ea typeface="Roboto"/>
              <a:cs typeface="Roboto"/>
              <a:sym typeface="Roboto"/>
            </a:endParaRPr>
          </a:p>
        </p:txBody>
      </p:sp>
      <p:sp>
        <p:nvSpPr>
          <p:cNvPr id="395" name="Google Shape;395;p57"/>
          <p:cNvSpPr txBox="1">
            <a:spLocks noGrp="1"/>
          </p:cNvSpPr>
          <p:nvPr>
            <p:ph type="subTitle" idx="1"/>
          </p:nvPr>
        </p:nvSpPr>
        <p:spPr>
          <a:xfrm>
            <a:off x="416100" y="4028125"/>
            <a:ext cx="8311800" cy="7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Marisa Wier: mwier@mivu.org </a:t>
            </a:r>
            <a:endParaRPr/>
          </a:p>
          <a:p>
            <a:pPr marL="0" lvl="0" indent="0" algn="ctr" rtl="0">
              <a:spcBef>
                <a:spcPts val="0"/>
              </a:spcBef>
              <a:spcAft>
                <a:spcPts val="0"/>
              </a:spcAft>
              <a:buNone/>
            </a:pPr>
            <a:r>
              <a:rPr lang="en"/>
              <a:t>Thanks for listening!</a:t>
            </a:r>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8"/>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Citations</a:t>
            </a:r>
            <a:endParaRPr/>
          </a:p>
        </p:txBody>
      </p:sp>
      <p:sp>
        <p:nvSpPr>
          <p:cNvPr id="401" name="Google Shape;401;p58"/>
          <p:cNvSpPr txBox="1">
            <a:spLocks noGrp="1"/>
          </p:cNvSpPr>
          <p:nvPr>
            <p:ph type="body" idx="1"/>
          </p:nvPr>
        </p:nvSpPr>
        <p:spPr>
          <a:xfrm>
            <a:off x="311700" y="1004950"/>
            <a:ext cx="8520600" cy="3289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University of Southern Queensland. (2022). </a:t>
            </a:r>
            <a:r>
              <a:rPr lang="en" u="sng">
                <a:solidFill>
                  <a:schemeClr val="hlink"/>
                </a:solidFill>
                <a:hlinkClick r:id="rId4"/>
              </a:rPr>
              <a:t>Enhancing Inclusion, Diversity, Equity and Accessibility (IDEA) in Open Educational Resources (OER)</a:t>
            </a:r>
            <a:r>
              <a:rPr lang="en"/>
              <a:t>. </a:t>
            </a:r>
            <a:endParaRPr/>
          </a:p>
          <a:p>
            <a:pPr marL="457200" lvl="0" indent="-342900" algn="l" rtl="0">
              <a:spcBef>
                <a:spcPts val="0"/>
              </a:spcBef>
              <a:spcAft>
                <a:spcPts val="0"/>
              </a:spcAft>
              <a:buSzPts val="1800"/>
              <a:buChar char="●"/>
            </a:pPr>
            <a:r>
              <a:rPr lang="en"/>
              <a:t>Berkeley Hass. </a:t>
            </a:r>
            <a:r>
              <a:rPr lang="en" u="sng">
                <a:solidFill>
                  <a:schemeClr val="hlink"/>
                </a:solidFill>
                <a:hlinkClick r:id="rId5"/>
              </a:rPr>
              <a:t>Understanding Inclusive Language: A Framework</a:t>
            </a:r>
            <a:r>
              <a:rPr lang="en"/>
              <a:t>.</a:t>
            </a:r>
            <a:br>
              <a:rPr lang="en"/>
            </a:br>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1"/>
          <p:cNvSpPr txBox="1">
            <a:spLocks noGrp="1"/>
          </p:cNvSpPr>
          <p:nvPr>
            <p:ph type="title"/>
          </p:nvPr>
        </p:nvSpPr>
        <p:spPr>
          <a:xfrm>
            <a:off x="507450" y="487550"/>
            <a:ext cx="8129100" cy="371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3" name="Google Shape;243;p31"/>
          <p:cNvPicPr preferRelativeResize="0"/>
          <p:nvPr/>
        </p:nvPicPr>
        <p:blipFill>
          <a:blip r:embed="rId4">
            <a:alphaModFix/>
          </a:blip>
          <a:stretch>
            <a:fillRect/>
          </a:stretch>
        </p:blipFill>
        <p:spPr>
          <a:xfrm>
            <a:off x="0" y="0"/>
            <a:ext cx="9144003" cy="5143501"/>
          </a:xfrm>
          <a:prstGeom prst="rect">
            <a:avLst/>
          </a:prstGeom>
          <a:noFill/>
          <a:ln>
            <a:noFill/>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2"/>
          <p:cNvSpPr txBox="1">
            <a:spLocks noGrp="1"/>
          </p:cNvSpPr>
          <p:nvPr>
            <p:ph type="title"/>
          </p:nvPr>
        </p:nvSpPr>
        <p:spPr>
          <a:xfrm>
            <a:off x="1554600" y="600400"/>
            <a:ext cx="6979800" cy="197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Inclusive Language</a:t>
            </a:r>
            <a:endParaRPr/>
          </a:p>
        </p:txBody>
      </p:sp>
      <p:sp>
        <p:nvSpPr>
          <p:cNvPr id="249" name="Google Shape;249;p32"/>
          <p:cNvSpPr txBox="1">
            <a:spLocks noGrp="1"/>
          </p:cNvSpPr>
          <p:nvPr>
            <p:ph type="subTitle" idx="4294967295"/>
          </p:nvPr>
        </p:nvSpPr>
        <p:spPr>
          <a:xfrm>
            <a:off x="2263500" y="2633175"/>
            <a:ext cx="5562000" cy="1583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What is it, really?</a:t>
            </a:r>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p:nvPr/>
        </p:nvSpPr>
        <p:spPr>
          <a:xfrm>
            <a:off x="222725" y="1971600"/>
            <a:ext cx="4677900" cy="120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14042"/>
                </a:solidFill>
                <a:latin typeface="Roboto"/>
                <a:ea typeface="Roboto"/>
                <a:cs typeface="Roboto"/>
                <a:sym typeface="Roboto"/>
              </a:rPr>
              <a:t>“Inclusive language is not about memorizing a fixed list of "good" and "bad" words. Rather, it’s about centering compassion in how we communicate and recognizing that inclusive language and communication is an ongoing process.”</a:t>
            </a:r>
            <a:endParaRPr sz="1200">
              <a:solidFill>
                <a:srgbClr val="414042"/>
              </a:solidFill>
              <a:latin typeface="Roboto"/>
              <a:ea typeface="Roboto"/>
              <a:cs typeface="Roboto"/>
              <a:sym typeface="Roboto"/>
            </a:endParaRPr>
          </a:p>
          <a:p>
            <a:pPr marL="0" lvl="0" indent="0" algn="ctr" rtl="0">
              <a:spcBef>
                <a:spcPts val="0"/>
              </a:spcBef>
              <a:spcAft>
                <a:spcPts val="0"/>
              </a:spcAft>
              <a:buNone/>
            </a:pPr>
            <a:endParaRPr sz="1200">
              <a:solidFill>
                <a:srgbClr val="414042"/>
              </a:solidFill>
              <a:latin typeface="Roboto"/>
              <a:ea typeface="Roboto"/>
              <a:cs typeface="Roboto"/>
              <a:sym typeface="Roboto"/>
            </a:endParaRPr>
          </a:p>
          <a:p>
            <a:pPr marL="457200" lvl="0" indent="-304800" algn="ctr" rtl="0">
              <a:spcBef>
                <a:spcPts val="0"/>
              </a:spcBef>
              <a:spcAft>
                <a:spcPts val="0"/>
              </a:spcAft>
              <a:buClr>
                <a:srgbClr val="414042"/>
              </a:buClr>
              <a:buSzPts val="1200"/>
              <a:buFont typeface="Roboto"/>
              <a:buChar char="-"/>
            </a:pPr>
            <a:r>
              <a:rPr lang="en" sz="1200" i="1">
                <a:solidFill>
                  <a:srgbClr val="414042"/>
                </a:solidFill>
                <a:latin typeface="Roboto"/>
                <a:ea typeface="Roboto"/>
                <a:cs typeface="Roboto"/>
                <a:sym typeface="Roboto"/>
              </a:rPr>
              <a:t>Understanding Inclusive Language: A Framework</a:t>
            </a:r>
            <a:endParaRPr sz="1200" i="1">
              <a:solidFill>
                <a:srgbClr val="414042"/>
              </a:solidFill>
              <a:latin typeface="Roboto"/>
              <a:ea typeface="Roboto"/>
              <a:cs typeface="Roboto"/>
              <a:sym typeface="Roboto"/>
            </a:endParaRPr>
          </a:p>
        </p:txBody>
      </p:sp>
      <p:pic>
        <p:nvPicPr>
          <p:cNvPr id="255" name="Google Shape;255;p33"/>
          <p:cNvPicPr preferRelativeResize="0"/>
          <p:nvPr/>
        </p:nvPicPr>
        <p:blipFill>
          <a:blip r:embed="rId4">
            <a:alphaModFix/>
          </a:blip>
          <a:stretch>
            <a:fillRect/>
          </a:stretch>
        </p:blipFill>
        <p:spPr>
          <a:xfrm>
            <a:off x="5016600" y="1063100"/>
            <a:ext cx="3938575" cy="2625076"/>
          </a:xfrm>
          <a:prstGeom prst="rect">
            <a:avLst/>
          </a:prstGeom>
          <a:noFill/>
          <a:ln>
            <a:noFill/>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title"/>
          </p:nvPr>
        </p:nvSpPr>
        <p:spPr>
          <a:xfrm>
            <a:off x="507450" y="487550"/>
            <a:ext cx="8129100" cy="371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Guiding Principles of Inclusive Language</a:t>
            </a:r>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5"/>
          <p:cNvSpPr txBox="1">
            <a:spLocks noGrp="1"/>
          </p:cNvSpPr>
          <p:nvPr>
            <p:ph type="title"/>
          </p:nvPr>
        </p:nvSpPr>
        <p:spPr>
          <a:xfrm>
            <a:off x="265450" y="288550"/>
            <a:ext cx="3796500" cy="413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Guiding Principle 1</a:t>
            </a:r>
            <a:endParaRPr sz="2900"/>
          </a:p>
        </p:txBody>
      </p:sp>
      <p:sp>
        <p:nvSpPr>
          <p:cNvPr id="266" name="Google Shape;266;p35"/>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Inclusive language conveys respect to all people.</a:t>
            </a:r>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txBox="1">
            <a:spLocks noGrp="1"/>
          </p:cNvSpPr>
          <p:nvPr>
            <p:ph type="title"/>
          </p:nvPr>
        </p:nvSpPr>
        <p:spPr>
          <a:xfrm>
            <a:off x="265450" y="288550"/>
            <a:ext cx="3796500" cy="413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Guiding Principle 2</a:t>
            </a:r>
            <a:endParaRPr sz="2900"/>
          </a:p>
        </p:txBody>
      </p:sp>
      <p:sp>
        <p:nvSpPr>
          <p:cNvPr id="272" name="Google Shape;272;p36"/>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Inclusive language communicates a message effectively through precise language.</a:t>
            </a:r>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ichigan Virtual FY19">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977</Words>
  <Application>Microsoft Office PowerPoint</Application>
  <PresentationFormat>On-screen Show (16:9)</PresentationFormat>
  <Paragraphs>83</Paragraphs>
  <Slides>31</Slides>
  <Notes>31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Roboto Medium</vt:lpstr>
      <vt:lpstr>Roboto Black</vt:lpstr>
      <vt:lpstr>Arial</vt:lpstr>
      <vt:lpstr>Roboto</vt:lpstr>
      <vt:lpstr>Michigan Virtual FY19</vt:lpstr>
      <vt:lpstr>Small But Mighty: Creating Inclusion through Small Changes to Course Design</vt:lpstr>
      <vt:lpstr>Outline</vt:lpstr>
      <vt:lpstr>Introduction</vt:lpstr>
      <vt:lpstr>PowerPoint Presentation</vt:lpstr>
      <vt:lpstr>Inclusive Language</vt:lpstr>
      <vt:lpstr>PowerPoint Presentation</vt:lpstr>
      <vt:lpstr>Guiding Principles of Inclusive Language</vt:lpstr>
      <vt:lpstr>Guiding Principle 1</vt:lpstr>
      <vt:lpstr>Guiding Principle 2</vt:lpstr>
      <vt:lpstr>Guiding Principle 3</vt:lpstr>
      <vt:lpstr>Guiding Principle 4</vt:lpstr>
      <vt:lpstr>Key Questions in Assessing Terms</vt:lpstr>
      <vt:lpstr>Key Questions</vt:lpstr>
      <vt:lpstr>Example Text</vt:lpstr>
      <vt:lpstr>Inclusive Language Framework Summary</vt:lpstr>
      <vt:lpstr>What term might we want to reconsider for this passage?</vt:lpstr>
      <vt:lpstr>What term might we want to reconsider for this passage?</vt:lpstr>
      <vt:lpstr>PowerPoint Presentation</vt:lpstr>
      <vt:lpstr>Inclusive Imagery</vt:lpstr>
      <vt:lpstr>PowerPoint Presentation</vt:lpstr>
      <vt:lpstr>Aims &amp; Considerations</vt:lpstr>
      <vt:lpstr>Aims</vt:lpstr>
      <vt:lpstr>Actions &amp; Considerations</vt:lpstr>
      <vt:lpstr>Actions &amp; Considerations</vt:lpstr>
      <vt:lpstr>Actions &amp; Considerations</vt:lpstr>
      <vt:lpstr>Examples</vt:lpstr>
      <vt:lpstr>PowerPoint Presentation</vt:lpstr>
      <vt:lpstr>PowerPoint Presentation</vt:lpstr>
      <vt:lpstr>PowerPoint Presentation</vt:lpstr>
      <vt:lpstr>Questions? </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But Mighty: Creating Inclusion through Small Changes to Course Design</dc:title>
  <cp:lastModifiedBy>Marisa Wier</cp:lastModifiedBy>
  <cp:revision>1</cp:revision>
  <dcterms:modified xsi:type="dcterms:W3CDTF">2023-09-19T12:41:26Z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72A101C2-4B6C-451A-BB57-905AC8687E0B</vt:lpwstr>
  </property>
  <property fmtid="{D5CDD505-2E9C-101B-9397-08002B2CF9AE}" pid="3" name="ArticulatePath">
    <vt:lpwstr>Small But Mighty_ Creating Inclusion through Small Changes to Course Design</vt:lpwstr>
  </property>
</Properties>
</file>