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7" r:id="rId12"/>
    <p:sldId id="268" r:id="rId13"/>
    <p:sldId id="266" r:id="rId14"/>
    <p:sldId id="270" r:id="rId15"/>
    <p:sldId id="269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7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53"/>
    <p:restoredTop sz="95840"/>
  </p:normalViewPr>
  <p:slideViewPr>
    <p:cSldViewPr snapToGrid="0" snapToObjects="1" showGuides="1">
      <p:cViewPr varScale="1">
        <p:scale>
          <a:sx n="88" d="100"/>
          <a:sy n="88" d="100"/>
        </p:scale>
        <p:origin x="184" y="608"/>
      </p:cViewPr>
      <p:guideLst>
        <p:guide orient="horz" pos="2160"/>
        <p:guide pos="37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C2CE19-925F-C74F-B63E-B4D716C71869}" type="doc">
      <dgm:prSet loTypeId="urn:microsoft.com/office/officeart/2005/8/layout/lProcess2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82907AA-A3AB-D243-BFD1-25E354B3F7F8}">
      <dgm:prSet phldrT="[Text]"/>
      <dgm:spPr/>
      <dgm:t>
        <a:bodyPr/>
        <a:lstStyle/>
        <a:p>
          <a:r>
            <a:rPr lang="en-US" b="1" dirty="0">
              <a:solidFill>
                <a:schemeClr val="accent2">
                  <a:lumMod val="50000"/>
                </a:schemeClr>
              </a:solidFill>
            </a:rPr>
            <a:t>Collaborative Design and Continuous Improvement</a:t>
          </a:r>
        </a:p>
      </dgm:t>
    </dgm:pt>
    <dgm:pt modelId="{6FF5F5A4-BF71-5C47-83C9-2B507285B09A}" type="parTrans" cxnId="{D76F6CCC-C9D1-6A46-B555-E2E6932F9FDC}">
      <dgm:prSet/>
      <dgm:spPr/>
      <dgm:t>
        <a:bodyPr/>
        <a:lstStyle/>
        <a:p>
          <a:endParaRPr lang="en-US"/>
        </a:p>
      </dgm:t>
    </dgm:pt>
    <dgm:pt modelId="{C7D2A9CD-C7BF-2D40-8A33-D358F269299A}" type="sibTrans" cxnId="{D76F6CCC-C9D1-6A46-B555-E2E6932F9FDC}">
      <dgm:prSet/>
      <dgm:spPr/>
      <dgm:t>
        <a:bodyPr/>
        <a:lstStyle/>
        <a:p>
          <a:endParaRPr lang="en-US"/>
        </a:p>
      </dgm:t>
    </dgm:pt>
    <dgm:pt modelId="{0F392D02-6B6A-194E-AA6D-701676941E91}">
      <dgm:prSet phldrT="[Text]"/>
      <dgm:spPr/>
      <dgm:t>
        <a:bodyPr/>
        <a:lstStyle/>
        <a:p>
          <a:r>
            <a:rPr lang="en-US" dirty="0"/>
            <a:t>Design Process</a:t>
          </a:r>
        </a:p>
      </dgm:t>
    </dgm:pt>
    <dgm:pt modelId="{E3051B69-D576-E644-9D16-F38C3B341B38}" type="parTrans" cxnId="{28DC11EF-C92D-4842-A65E-333618D9F6F9}">
      <dgm:prSet/>
      <dgm:spPr/>
      <dgm:t>
        <a:bodyPr/>
        <a:lstStyle/>
        <a:p>
          <a:endParaRPr lang="en-US"/>
        </a:p>
      </dgm:t>
    </dgm:pt>
    <dgm:pt modelId="{BFA1A906-1D07-3F4A-BF2F-ECAA8CCE8F61}" type="sibTrans" cxnId="{28DC11EF-C92D-4842-A65E-333618D9F6F9}">
      <dgm:prSet/>
      <dgm:spPr/>
      <dgm:t>
        <a:bodyPr/>
        <a:lstStyle/>
        <a:p>
          <a:endParaRPr lang="en-US"/>
        </a:p>
      </dgm:t>
    </dgm:pt>
    <dgm:pt modelId="{2A0AED12-803A-1449-8385-0023FAC48601}">
      <dgm:prSet phldrT="[Text]"/>
      <dgm:spPr/>
      <dgm:t>
        <a:bodyPr/>
        <a:lstStyle/>
        <a:p>
          <a:r>
            <a:rPr lang="en-US" dirty="0"/>
            <a:t>Community of Inquiry Survey</a:t>
          </a:r>
        </a:p>
      </dgm:t>
    </dgm:pt>
    <dgm:pt modelId="{B26AEF36-8BBF-9146-B4BF-C0B8161C4E07}" type="parTrans" cxnId="{C663EEE6-D63B-9440-8E01-06B11E9C1E5B}">
      <dgm:prSet/>
      <dgm:spPr/>
      <dgm:t>
        <a:bodyPr/>
        <a:lstStyle/>
        <a:p>
          <a:endParaRPr lang="en-US"/>
        </a:p>
      </dgm:t>
    </dgm:pt>
    <dgm:pt modelId="{7AA3274A-1D87-1B48-9A64-B2EACB777EAD}" type="sibTrans" cxnId="{C663EEE6-D63B-9440-8E01-06B11E9C1E5B}">
      <dgm:prSet/>
      <dgm:spPr/>
      <dgm:t>
        <a:bodyPr/>
        <a:lstStyle/>
        <a:p>
          <a:endParaRPr lang="en-US"/>
        </a:p>
      </dgm:t>
    </dgm:pt>
    <dgm:pt modelId="{4559A829-1C98-EC46-BA65-774716A1056C}">
      <dgm:prSet phldrT="[Text]"/>
      <dgm:spPr/>
      <dgm:t>
        <a:bodyPr/>
        <a:lstStyle/>
        <a:p>
          <a:r>
            <a:rPr lang="en-US" b="1" dirty="0">
              <a:solidFill>
                <a:schemeClr val="accent2">
                  <a:lumMod val="50000"/>
                </a:schemeClr>
              </a:solidFill>
            </a:rPr>
            <a:t>Threaded Learning Tools</a:t>
          </a:r>
        </a:p>
      </dgm:t>
    </dgm:pt>
    <dgm:pt modelId="{ED57C6AC-C016-6443-A819-A0744AB9C399}" type="parTrans" cxnId="{18E8ADE8-97AD-EE40-BDC8-184BEF7FF649}">
      <dgm:prSet/>
      <dgm:spPr/>
      <dgm:t>
        <a:bodyPr/>
        <a:lstStyle/>
        <a:p>
          <a:endParaRPr lang="en-US"/>
        </a:p>
      </dgm:t>
    </dgm:pt>
    <dgm:pt modelId="{503D1218-C55B-8F46-BD45-99B0A76B6D95}" type="sibTrans" cxnId="{18E8ADE8-97AD-EE40-BDC8-184BEF7FF649}">
      <dgm:prSet/>
      <dgm:spPr/>
      <dgm:t>
        <a:bodyPr/>
        <a:lstStyle/>
        <a:p>
          <a:endParaRPr lang="en-US"/>
        </a:p>
      </dgm:t>
    </dgm:pt>
    <dgm:pt modelId="{42861D1B-7C2C-DE47-8110-B368B620F5B5}">
      <dgm:prSet phldrT="[Text]"/>
      <dgm:spPr/>
      <dgm:t>
        <a:bodyPr/>
        <a:lstStyle/>
        <a:p>
          <a:r>
            <a:rPr lang="en-US" dirty="0"/>
            <a:t>Research Journal</a:t>
          </a:r>
        </a:p>
      </dgm:t>
    </dgm:pt>
    <dgm:pt modelId="{2E931913-476B-3345-A905-5B5404F8CD4F}" type="parTrans" cxnId="{0FD0722A-BBFA-AF48-920B-749CFB35AD73}">
      <dgm:prSet/>
      <dgm:spPr/>
      <dgm:t>
        <a:bodyPr/>
        <a:lstStyle/>
        <a:p>
          <a:endParaRPr lang="en-US"/>
        </a:p>
      </dgm:t>
    </dgm:pt>
    <dgm:pt modelId="{EF9C50B5-6E40-FF4D-A3D2-B2C80D4F71D4}" type="sibTrans" cxnId="{0FD0722A-BBFA-AF48-920B-749CFB35AD73}">
      <dgm:prSet/>
      <dgm:spPr/>
      <dgm:t>
        <a:bodyPr/>
        <a:lstStyle/>
        <a:p>
          <a:endParaRPr lang="en-US"/>
        </a:p>
      </dgm:t>
    </dgm:pt>
    <dgm:pt modelId="{FDE2F104-8624-D54A-A717-160F52E3085A}">
      <dgm:prSet phldrT="[Text]"/>
      <dgm:spPr/>
      <dgm:t>
        <a:bodyPr/>
        <a:lstStyle/>
        <a:p>
          <a:r>
            <a:rPr lang="en-US" dirty="0"/>
            <a:t>Culminating Performance Assessment</a:t>
          </a:r>
        </a:p>
      </dgm:t>
    </dgm:pt>
    <dgm:pt modelId="{8B2BDAB9-8C09-A04A-AC7F-5C5F11F3B52B}" type="parTrans" cxnId="{17B8D8ED-E592-C84A-90F3-B40E29DCE875}">
      <dgm:prSet/>
      <dgm:spPr/>
      <dgm:t>
        <a:bodyPr/>
        <a:lstStyle/>
        <a:p>
          <a:endParaRPr lang="en-US"/>
        </a:p>
      </dgm:t>
    </dgm:pt>
    <dgm:pt modelId="{ED5584A5-80D9-A74E-83B2-CFB222121F12}" type="sibTrans" cxnId="{17B8D8ED-E592-C84A-90F3-B40E29DCE875}">
      <dgm:prSet/>
      <dgm:spPr/>
      <dgm:t>
        <a:bodyPr/>
        <a:lstStyle/>
        <a:p>
          <a:endParaRPr lang="en-US"/>
        </a:p>
      </dgm:t>
    </dgm:pt>
    <dgm:pt modelId="{91D95A3A-42F7-8446-8D95-80EE4AA00F46}">
      <dgm:prSet phldrT="[Text]"/>
      <dgm:spPr/>
      <dgm:t>
        <a:bodyPr/>
        <a:lstStyle/>
        <a:p>
          <a:r>
            <a:rPr lang="en-US" b="1" dirty="0">
              <a:solidFill>
                <a:schemeClr val="accent2">
                  <a:lumMod val="50000"/>
                </a:schemeClr>
              </a:solidFill>
            </a:rPr>
            <a:t>Faculty Mentoring and Development</a:t>
          </a:r>
        </a:p>
      </dgm:t>
    </dgm:pt>
    <dgm:pt modelId="{A0FFD035-C573-5B4B-BC87-50E395B39375}" type="parTrans" cxnId="{CDA41DC4-B939-2F47-B1B8-74A450A66E5D}">
      <dgm:prSet/>
      <dgm:spPr/>
      <dgm:t>
        <a:bodyPr/>
        <a:lstStyle/>
        <a:p>
          <a:endParaRPr lang="en-US"/>
        </a:p>
      </dgm:t>
    </dgm:pt>
    <dgm:pt modelId="{22F5F43E-38D5-D34F-814E-F314D8615FBE}" type="sibTrans" cxnId="{CDA41DC4-B939-2F47-B1B8-74A450A66E5D}">
      <dgm:prSet/>
      <dgm:spPr/>
      <dgm:t>
        <a:bodyPr/>
        <a:lstStyle/>
        <a:p>
          <a:endParaRPr lang="en-US"/>
        </a:p>
      </dgm:t>
    </dgm:pt>
    <dgm:pt modelId="{6B311050-CFD4-5146-9F66-D04E6BE40EFA}">
      <dgm:prSet phldrT="[Text]"/>
      <dgm:spPr/>
      <dgm:t>
        <a:bodyPr/>
        <a:lstStyle/>
        <a:p>
          <a:r>
            <a:rPr lang="en-US" dirty="0"/>
            <a:t>Instructor Notes</a:t>
          </a:r>
        </a:p>
      </dgm:t>
    </dgm:pt>
    <dgm:pt modelId="{C6D05367-32B2-7045-95FE-44BB14160E62}" type="parTrans" cxnId="{91FDA16C-ADC6-8C46-B37E-0F15C1928E7D}">
      <dgm:prSet/>
      <dgm:spPr/>
      <dgm:t>
        <a:bodyPr/>
        <a:lstStyle/>
        <a:p>
          <a:endParaRPr lang="en-US"/>
        </a:p>
      </dgm:t>
    </dgm:pt>
    <dgm:pt modelId="{34CEB7C0-2089-1F44-898C-DDA9605DCA17}" type="sibTrans" cxnId="{91FDA16C-ADC6-8C46-B37E-0F15C1928E7D}">
      <dgm:prSet/>
      <dgm:spPr/>
      <dgm:t>
        <a:bodyPr/>
        <a:lstStyle/>
        <a:p>
          <a:endParaRPr lang="en-US"/>
        </a:p>
      </dgm:t>
    </dgm:pt>
    <dgm:pt modelId="{CFF37184-1237-F649-AEC9-8CD5AA287008}">
      <dgm:prSet phldrT="[Text]"/>
      <dgm:spPr/>
      <dgm:t>
        <a:bodyPr/>
        <a:lstStyle/>
        <a:p>
          <a:r>
            <a:rPr lang="en-US" dirty="0"/>
            <a:t>Student Work Sample Review</a:t>
          </a:r>
        </a:p>
      </dgm:t>
    </dgm:pt>
    <dgm:pt modelId="{E1A39007-22A3-B847-B4B7-BCDE2FD65FAC}" type="parTrans" cxnId="{74499435-F947-4245-99FB-39E6F6C2E88A}">
      <dgm:prSet/>
      <dgm:spPr/>
      <dgm:t>
        <a:bodyPr/>
        <a:lstStyle/>
        <a:p>
          <a:endParaRPr lang="en-US"/>
        </a:p>
      </dgm:t>
    </dgm:pt>
    <dgm:pt modelId="{DAACC841-652A-B84E-BAC0-65F494D1B18E}" type="sibTrans" cxnId="{74499435-F947-4245-99FB-39E6F6C2E88A}">
      <dgm:prSet/>
      <dgm:spPr/>
      <dgm:t>
        <a:bodyPr/>
        <a:lstStyle/>
        <a:p>
          <a:endParaRPr lang="en-US"/>
        </a:p>
      </dgm:t>
    </dgm:pt>
    <dgm:pt modelId="{D7CAF2B2-6576-0F48-A6AA-6F99B8195DCA}" type="pres">
      <dgm:prSet presAssocID="{45C2CE19-925F-C74F-B63E-B4D716C71869}" presName="theList" presStyleCnt="0">
        <dgm:presLayoutVars>
          <dgm:dir/>
          <dgm:animLvl val="lvl"/>
          <dgm:resizeHandles val="exact"/>
        </dgm:presLayoutVars>
      </dgm:prSet>
      <dgm:spPr/>
    </dgm:pt>
    <dgm:pt modelId="{B681F7C1-68E1-9549-AC34-C96C34105927}" type="pres">
      <dgm:prSet presAssocID="{182907AA-A3AB-D243-BFD1-25E354B3F7F8}" presName="compNode" presStyleCnt="0"/>
      <dgm:spPr/>
    </dgm:pt>
    <dgm:pt modelId="{557F694C-78A7-0749-B375-5982AFEE7452}" type="pres">
      <dgm:prSet presAssocID="{182907AA-A3AB-D243-BFD1-25E354B3F7F8}" presName="aNode" presStyleLbl="bgShp" presStyleIdx="0" presStyleCnt="3"/>
      <dgm:spPr/>
    </dgm:pt>
    <dgm:pt modelId="{A8E51B9D-AF6D-DF47-9DB6-791641A23A52}" type="pres">
      <dgm:prSet presAssocID="{182907AA-A3AB-D243-BFD1-25E354B3F7F8}" presName="textNode" presStyleLbl="bgShp" presStyleIdx="0" presStyleCnt="3"/>
      <dgm:spPr/>
    </dgm:pt>
    <dgm:pt modelId="{379BA73F-92B6-1D49-B256-2131D0F98FD8}" type="pres">
      <dgm:prSet presAssocID="{182907AA-A3AB-D243-BFD1-25E354B3F7F8}" presName="compChildNode" presStyleCnt="0"/>
      <dgm:spPr/>
    </dgm:pt>
    <dgm:pt modelId="{904C1346-5550-E44A-A18B-7F870BCAA5A7}" type="pres">
      <dgm:prSet presAssocID="{182907AA-A3AB-D243-BFD1-25E354B3F7F8}" presName="theInnerList" presStyleCnt="0"/>
      <dgm:spPr/>
    </dgm:pt>
    <dgm:pt modelId="{889E31F6-0E9A-AE4A-A666-A31CEAA0484D}" type="pres">
      <dgm:prSet presAssocID="{0F392D02-6B6A-194E-AA6D-701676941E91}" presName="childNode" presStyleLbl="node1" presStyleIdx="0" presStyleCnt="6">
        <dgm:presLayoutVars>
          <dgm:bulletEnabled val="1"/>
        </dgm:presLayoutVars>
      </dgm:prSet>
      <dgm:spPr/>
    </dgm:pt>
    <dgm:pt modelId="{4C4F2E9B-211B-4A43-A2B2-F44BB12B7432}" type="pres">
      <dgm:prSet presAssocID="{0F392D02-6B6A-194E-AA6D-701676941E91}" presName="aSpace2" presStyleCnt="0"/>
      <dgm:spPr/>
    </dgm:pt>
    <dgm:pt modelId="{E30CB93C-69FC-2848-AF79-83FF8B8FFD7F}" type="pres">
      <dgm:prSet presAssocID="{2A0AED12-803A-1449-8385-0023FAC48601}" presName="childNode" presStyleLbl="node1" presStyleIdx="1" presStyleCnt="6">
        <dgm:presLayoutVars>
          <dgm:bulletEnabled val="1"/>
        </dgm:presLayoutVars>
      </dgm:prSet>
      <dgm:spPr/>
    </dgm:pt>
    <dgm:pt modelId="{C8FB453A-4F13-A140-A367-6611AD6DB77B}" type="pres">
      <dgm:prSet presAssocID="{182907AA-A3AB-D243-BFD1-25E354B3F7F8}" presName="aSpace" presStyleCnt="0"/>
      <dgm:spPr/>
    </dgm:pt>
    <dgm:pt modelId="{5DF38C27-9218-7E46-9A92-454DE6665122}" type="pres">
      <dgm:prSet presAssocID="{4559A829-1C98-EC46-BA65-774716A1056C}" presName="compNode" presStyleCnt="0"/>
      <dgm:spPr/>
    </dgm:pt>
    <dgm:pt modelId="{68A41C10-AA79-9A47-9DBD-C686AFE4C34B}" type="pres">
      <dgm:prSet presAssocID="{4559A829-1C98-EC46-BA65-774716A1056C}" presName="aNode" presStyleLbl="bgShp" presStyleIdx="1" presStyleCnt="3"/>
      <dgm:spPr/>
    </dgm:pt>
    <dgm:pt modelId="{7471BF8C-6874-8D41-9875-DD491E6F4E11}" type="pres">
      <dgm:prSet presAssocID="{4559A829-1C98-EC46-BA65-774716A1056C}" presName="textNode" presStyleLbl="bgShp" presStyleIdx="1" presStyleCnt="3"/>
      <dgm:spPr/>
    </dgm:pt>
    <dgm:pt modelId="{1683BB61-4312-A445-B2C9-1CD5FFFE7343}" type="pres">
      <dgm:prSet presAssocID="{4559A829-1C98-EC46-BA65-774716A1056C}" presName="compChildNode" presStyleCnt="0"/>
      <dgm:spPr/>
    </dgm:pt>
    <dgm:pt modelId="{0C507EBE-F271-0145-9A50-6F4235795EDD}" type="pres">
      <dgm:prSet presAssocID="{4559A829-1C98-EC46-BA65-774716A1056C}" presName="theInnerList" presStyleCnt="0"/>
      <dgm:spPr/>
    </dgm:pt>
    <dgm:pt modelId="{5D5CD1E9-213D-6644-844E-D76116124D65}" type="pres">
      <dgm:prSet presAssocID="{42861D1B-7C2C-DE47-8110-B368B620F5B5}" presName="childNode" presStyleLbl="node1" presStyleIdx="2" presStyleCnt="6">
        <dgm:presLayoutVars>
          <dgm:bulletEnabled val="1"/>
        </dgm:presLayoutVars>
      </dgm:prSet>
      <dgm:spPr/>
    </dgm:pt>
    <dgm:pt modelId="{88AFF36D-2ED2-3544-9F9C-1B30D20B7313}" type="pres">
      <dgm:prSet presAssocID="{42861D1B-7C2C-DE47-8110-B368B620F5B5}" presName="aSpace2" presStyleCnt="0"/>
      <dgm:spPr/>
    </dgm:pt>
    <dgm:pt modelId="{851A1BAE-75D7-C24D-9E62-5145A7921379}" type="pres">
      <dgm:prSet presAssocID="{FDE2F104-8624-D54A-A717-160F52E3085A}" presName="childNode" presStyleLbl="node1" presStyleIdx="3" presStyleCnt="6">
        <dgm:presLayoutVars>
          <dgm:bulletEnabled val="1"/>
        </dgm:presLayoutVars>
      </dgm:prSet>
      <dgm:spPr/>
    </dgm:pt>
    <dgm:pt modelId="{4817331F-8559-944A-A5C0-FCC53202868C}" type="pres">
      <dgm:prSet presAssocID="{4559A829-1C98-EC46-BA65-774716A1056C}" presName="aSpace" presStyleCnt="0"/>
      <dgm:spPr/>
    </dgm:pt>
    <dgm:pt modelId="{70FDE0FE-81E1-144C-B5A1-7A861CE851C7}" type="pres">
      <dgm:prSet presAssocID="{91D95A3A-42F7-8446-8D95-80EE4AA00F46}" presName="compNode" presStyleCnt="0"/>
      <dgm:spPr/>
    </dgm:pt>
    <dgm:pt modelId="{CC74481B-3938-F34F-88CE-D428561DA913}" type="pres">
      <dgm:prSet presAssocID="{91D95A3A-42F7-8446-8D95-80EE4AA00F46}" presName="aNode" presStyleLbl="bgShp" presStyleIdx="2" presStyleCnt="3"/>
      <dgm:spPr/>
    </dgm:pt>
    <dgm:pt modelId="{168796C2-B7C9-CF43-856F-C571CC22286F}" type="pres">
      <dgm:prSet presAssocID="{91D95A3A-42F7-8446-8D95-80EE4AA00F46}" presName="textNode" presStyleLbl="bgShp" presStyleIdx="2" presStyleCnt="3"/>
      <dgm:spPr/>
    </dgm:pt>
    <dgm:pt modelId="{6AFBF63D-1ACD-5449-9413-1CAD564A00EF}" type="pres">
      <dgm:prSet presAssocID="{91D95A3A-42F7-8446-8D95-80EE4AA00F46}" presName="compChildNode" presStyleCnt="0"/>
      <dgm:spPr/>
    </dgm:pt>
    <dgm:pt modelId="{F692C5F0-15B5-0949-A891-5A7BB981D17A}" type="pres">
      <dgm:prSet presAssocID="{91D95A3A-42F7-8446-8D95-80EE4AA00F46}" presName="theInnerList" presStyleCnt="0"/>
      <dgm:spPr/>
    </dgm:pt>
    <dgm:pt modelId="{C7838C9B-CAC2-084F-8D24-A7856E33CB47}" type="pres">
      <dgm:prSet presAssocID="{6B311050-CFD4-5146-9F66-D04E6BE40EFA}" presName="childNode" presStyleLbl="node1" presStyleIdx="4" presStyleCnt="6">
        <dgm:presLayoutVars>
          <dgm:bulletEnabled val="1"/>
        </dgm:presLayoutVars>
      </dgm:prSet>
      <dgm:spPr/>
    </dgm:pt>
    <dgm:pt modelId="{6FF3D1B2-ACB5-654B-BFB4-419AA8A6B3FA}" type="pres">
      <dgm:prSet presAssocID="{6B311050-CFD4-5146-9F66-D04E6BE40EFA}" presName="aSpace2" presStyleCnt="0"/>
      <dgm:spPr/>
    </dgm:pt>
    <dgm:pt modelId="{A082EBB1-AA91-AC48-8062-BCC8C4D7B36C}" type="pres">
      <dgm:prSet presAssocID="{CFF37184-1237-F649-AEC9-8CD5AA287008}" presName="childNode" presStyleLbl="node1" presStyleIdx="5" presStyleCnt="6">
        <dgm:presLayoutVars>
          <dgm:bulletEnabled val="1"/>
        </dgm:presLayoutVars>
      </dgm:prSet>
      <dgm:spPr/>
    </dgm:pt>
  </dgm:ptLst>
  <dgm:cxnLst>
    <dgm:cxn modelId="{A1072007-3905-344E-8C52-BECB81AFB390}" type="presOf" srcId="{91D95A3A-42F7-8446-8D95-80EE4AA00F46}" destId="{168796C2-B7C9-CF43-856F-C571CC22286F}" srcOrd="1" destOrd="0" presId="urn:microsoft.com/office/officeart/2005/8/layout/lProcess2"/>
    <dgm:cxn modelId="{F5477E09-850C-204A-98E9-159D988F6EC4}" type="presOf" srcId="{CFF37184-1237-F649-AEC9-8CD5AA287008}" destId="{A082EBB1-AA91-AC48-8062-BCC8C4D7B36C}" srcOrd="0" destOrd="0" presId="urn:microsoft.com/office/officeart/2005/8/layout/lProcess2"/>
    <dgm:cxn modelId="{B1612125-21AB-4B42-8FA9-81B1055700AD}" type="presOf" srcId="{45C2CE19-925F-C74F-B63E-B4D716C71869}" destId="{D7CAF2B2-6576-0F48-A6AA-6F99B8195DCA}" srcOrd="0" destOrd="0" presId="urn:microsoft.com/office/officeart/2005/8/layout/lProcess2"/>
    <dgm:cxn modelId="{0FD0722A-BBFA-AF48-920B-749CFB35AD73}" srcId="{4559A829-1C98-EC46-BA65-774716A1056C}" destId="{42861D1B-7C2C-DE47-8110-B368B620F5B5}" srcOrd="0" destOrd="0" parTransId="{2E931913-476B-3345-A905-5B5404F8CD4F}" sibTransId="{EF9C50B5-6E40-FF4D-A3D2-B2C80D4F71D4}"/>
    <dgm:cxn modelId="{74499435-F947-4245-99FB-39E6F6C2E88A}" srcId="{91D95A3A-42F7-8446-8D95-80EE4AA00F46}" destId="{CFF37184-1237-F649-AEC9-8CD5AA287008}" srcOrd="1" destOrd="0" parTransId="{E1A39007-22A3-B847-B4B7-BCDE2FD65FAC}" sibTransId="{DAACC841-652A-B84E-BAC0-65F494D1B18E}"/>
    <dgm:cxn modelId="{6F023F37-869B-384F-8326-8593128402C2}" type="presOf" srcId="{6B311050-CFD4-5146-9F66-D04E6BE40EFA}" destId="{C7838C9B-CAC2-084F-8D24-A7856E33CB47}" srcOrd="0" destOrd="0" presId="urn:microsoft.com/office/officeart/2005/8/layout/lProcess2"/>
    <dgm:cxn modelId="{446DA337-15CD-7C4E-8EB9-85493B9C4D44}" type="presOf" srcId="{182907AA-A3AB-D243-BFD1-25E354B3F7F8}" destId="{A8E51B9D-AF6D-DF47-9DB6-791641A23A52}" srcOrd="1" destOrd="0" presId="urn:microsoft.com/office/officeart/2005/8/layout/lProcess2"/>
    <dgm:cxn modelId="{AEDEB356-CEE2-C344-9E1A-4A8E8148D1B3}" type="presOf" srcId="{182907AA-A3AB-D243-BFD1-25E354B3F7F8}" destId="{557F694C-78A7-0749-B375-5982AFEE7452}" srcOrd="0" destOrd="0" presId="urn:microsoft.com/office/officeart/2005/8/layout/lProcess2"/>
    <dgm:cxn modelId="{91FDA16C-ADC6-8C46-B37E-0F15C1928E7D}" srcId="{91D95A3A-42F7-8446-8D95-80EE4AA00F46}" destId="{6B311050-CFD4-5146-9F66-D04E6BE40EFA}" srcOrd="0" destOrd="0" parTransId="{C6D05367-32B2-7045-95FE-44BB14160E62}" sibTransId="{34CEB7C0-2089-1F44-898C-DDA9605DCA17}"/>
    <dgm:cxn modelId="{6390B176-F248-574E-A17B-C3EDD70D20EE}" type="presOf" srcId="{42861D1B-7C2C-DE47-8110-B368B620F5B5}" destId="{5D5CD1E9-213D-6644-844E-D76116124D65}" srcOrd="0" destOrd="0" presId="urn:microsoft.com/office/officeart/2005/8/layout/lProcess2"/>
    <dgm:cxn modelId="{07A2D489-28A6-AF43-8A9F-32F0F0744FD2}" type="presOf" srcId="{0F392D02-6B6A-194E-AA6D-701676941E91}" destId="{889E31F6-0E9A-AE4A-A666-A31CEAA0484D}" srcOrd="0" destOrd="0" presId="urn:microsoft.com/office/officeart/2005/8/layout/lProcess2"/>
    <dgm:cxn modelId="{3EDA1A92-0B00-344C-8570-0E71B739050E}" type="presOf" srcId="{FDE2F104-8624-D54A-A717-160F52E3085A}" destId="{851A1BAE-75D7-C24D-9E62-5145A7921379}" srcOrd="0" destOrd="0" presId="urn:microsoft.com/office/officeart/2005/8/layout/lProcess2"/>
    <dgm:cxn modelId="{DD055F92-52B9-D64D-B5B5-01745A24D759}" type="presOf" srcId="{4559A829-1C98-EC46-BA65-774716A1056C}" destId="{7471BF8C-6874-8D41-9875-DD491E6F4E11}" srcOrd="1" destOrd="0" presId="urn:microsoft.com/office/officeart/2005/8/layout/lProcess2"/>
    <dgm:cxn modelId="{E974C4A1-C149-C74E-B992-506D155BF207}" type="presOf" srcId="{91D95A3A-42F7-8446-8D95-80EE4AA00F46}" destId="{CC74481B-3938-F34F-88CE-D428561DA913}" srcOrd="0" destOrd="0" presId="urn:microsoft.com/office/officeart/2005/8/layout/lProcess2"/>
    <dgm:cxn modelId="{221235BF-F522-A446-82D6-D52C31D10A03}" type="presOf" srcId="{2A0AED12-803A-1449-8385-0023FAC48601}" destId="{E30CB93C-69FC-2848-AF79-83FF8B8FFD7F}" srcOrd="0" destOrd="0" presId="urn:microsoft.com/office/officeart/2005/8/layout/lProcess2"/>
    <dgm:cxn modelId="{CDA41DC4-B939-2F47-B1B8-74A450A66E5D}" srcId="{45C2CE19-925F-C74F-B63E-B4D716C71869}" destId="{91D95A3A-42F7-8446-8D95-80EE4AA00F46}" srcOrd="2" destOrd="0" parTransId="{A0FFD035-C573-5B4B-BC87-50E395B39375}" sibTransId="{22F5F43E-38D5-D34F-814E-F314D8615FBE}"/>
    <dgm:cxn modelId="{D76F6CCC-C9D1-6A46-B555-E2E6932F9FDC}" srcId="{45C2CE19-925F-C74F-B63E-B4D716C71869}" destId="{182907AA-A3AB-D243-BFD1-25E354B3F7F8}" srcOrd="0" destOrd="0" parTransId="{6FF5F5A4-BF71-5C47-83C9-2B507285B09A}" sibTransId="{C7D2A9CD-C7BF-2D40-8A33-D358F269299A}"/>
    <dgm:cxn modelId="{C39F17D8-A22D-7647-97E5-73EE27EBFAFF}" type="presOf" srcId="{4559A829-1C98-EC46-BA65-774716A1056C}" destId="{68A41C10-AA79-9A47-9DBD-C686AFE4C34B}" srcOrd="0" destOrd="0" presId="urn:microsoft.com/office/officeart/2005/8/layout/lProcess2"/>
    <dgm:cxn modelId="{C663EEE6-D63B-9440-8E01-06B11E9C1E5B}" srcId="{182907AA-A3AB-D243-BFD1-25E354B3F7F8}" destId="{2A0AED12-803A-1449-8385-0023FAC48601}" srcOrd="1" destOrd="0" parTransId="{B26AEF36-8BBF-9146-B4BF-C0B8161C4E07}" sibTransId="{7AA3274A-1D87-1B48-9A64-B2EACB777EAD}"/>
    <dgm:cxn modelId="{18E8ADE8-97AD-EE40-BDC8-184BEF7FF649}" srcId="{45C2CE19-925F-C74F-B63E-B4D716C71869}" destId="{4559A829-1C98-EC46-BA65-774716A1056C}" srcOrd="1" destOrd="0" parTransId="{ED57C6AC-C016-6443-A819-A0744AB9C399}" sibTransId="{503D1218-C55B-8F46-BD45-99B0A76B6D95}"/>
    <dgm:cxn modelId="{17B8D8ED-E592-C84A-90F3-B40E29DCE875}" srcId="{4559A829-1C98-EC46-BA65-774716A1056C}" destId="{FDE2F104-8624-D54A-A717-160F52E3085A}" srcOrd="1" destOrd="0" parTransId="{8B2BDAB9-8C09-A04A-AC7F-5C5F11F3B52B}" sibTransId="{ED5584A5-80D9-A74E-83B2-CFB222121F12}"/>
    <dgm:cxn modelId="{28DC11EF-C92D-4842-A65E-333618D9F6F9}" srcId="{182907AA-A3AB-D243-BFD1-25E354B3F7F8}" destId="{0F392D02-6B6A-194E-AA6D-701676941E91}" srcOrd="0" destOrd="0" parTransId="{E3051B69-D576-E644-9D16-F38C3B341B38}" sibTransId="{BFA1A906-1D07-3F4A-BF2F-ECAA8CCE8F61}"/>
    <dgm:cxn modelId="{E04186F7-8822-424C-81D7-6B9193A3694A}" type="presParOf" srcId="{D7CAF2B2-6576-0F48-A6AA-6F99B8195DCA}" destId="{B681F7C1-68E1-9549-AC34-C96C34105927}" srcOrd="0" destOrd="0" presId="urn:microsoft.com/office/officeart/2005/8/layout/lProcess2"/>
    <dgm:cxn modelId="{77DF9AEF-56DA-E942-AF4B-AE15E6B0691B}" type="presParOf" srcId="{B681F7C1-68E1-9549-AC34-C96C34105927}" destId="{557F694C-78A7-0749-B375-5982AFEE7452}" srcOrd="0" destOrd="0" presId="urn:microsoft.com/office/officeart/2005/8/layout/lProcess2"/>
    <dgm:cxn modelId="{1C34829E-B237-A444-A432-67ABFDA80F06}" type="presParOf" srcId="{B681F7C1-68E1-9549-AC34-C96C34105927}" destId="{A8E51B9D-AF6D-DF47-9DB6-791641A23A52}" srcOrd="1" destOrd="0" presId="urn:microsoft.com/office/officeart/2005/8/layout/lProcess2"/>
    <dgm:cxn modelId="{ABF08DE2-7670-7346-8678-2EE819F9577A}" type="presParOf" srcId="{B681F7C1-68E1-9549-AC34-C96C34105927}" destId="{379BA73F-92B6-1D49-B256-2131D0F98FD8}" srcOrd="2" destOrd="0" presId="urn:microsoft.com/office/officeart/2005/8/layout/lProcess2"/>
    <dgm:cxn modelId="{82F2C0F7-691D-FA47-9E66-CC5FC3FE27D4}" type="presParOf" srcId="{379BA73F-92B6-1D49-B256-2131D0F98FD8}" destId="{904C1346-5550-E44A-A18B-7F870BCAA5A7}" srcOrd="0" destOrd="0" presId="urn:microsoft.com/office/officeart/2005/8/layout/lProcess2"/>
    <dgm:cxn modelId="{706B5C33-5ABC-D745-A674-0D73C6F69921}" type="presParOf" srcId="{904C1346-5550-E44A-A18B-7F870BCAA5A7}" destId="{889E31F6-0E9A-AE4A-A666-A31CEAA0484D}" srcOrd="0" destOrd="0" presId="urn:microsoft.com/office/officeart/2005/8/layout/lProcess2"/>
    <dgm:cxn modelId="{D71F733E-EFA2-A34C-BD85-BD9630AC9079}" type="presParOf" srcId="{904C1346-5550-E44A-A18B-7F870BCAA5A7}" destId="{4C4F2E9B-211B-4A43-A2B2-F44BB12B7432}" srcOrd="1" destOrd="0" presId="urn:microsoft.com/office/officeart/2005/8/layout/lProcess2"/>
    <dgm:cxn modelId="{539DE420-5829-374D-9D3A-9B969A1CB7EF}" type="presParOf" srcId="{904C1346-5550-E44A-A18B-7F870BCAA5A7}" destId="{E30CB93C-69FC-2848-AF79-83FF8B8FFD7F}" srcOrd="2" destOrd="0" presId="urn:microsoft.com/office/officeart/2005/8/layout/lProcess2"/>
    <dgm:cxn modelId="{1D377FFF-1B3A-564F-97BF-F990D6C04B8D}" type="presParOf" srcId="{D7CAF2B2-6576-0F48-A6AA-6F99B8195DCA}" destId="{C8FB453A-4F13-A140-A367-6611AD6DB77B}" srcOrd="1" destOrd="0" presId="urn:microsoft.com/office/officeart/2005/8/layout/lProcess2"/>
    <dgm:cxn modelId="{8E2E965A-ECE4-534B-A0B5-C50EC61CA4E7}" type="presParOf" srcId="{D7CAF2B2-6576-0F48-A6AA-6F99B8195DCA}" destId="{5DF38C27-9218-7E46-9A92-454DE6665122}" srcOrd="2" destOrd="0" presId="urn:microsoft.com/office/officeart/2005/8/layout/lProcess2"/>
    <dgm:cxn modelId="{0A176341-B8B9-414E-B7BF-C0A3468FD37C}" type="presParOf" srcId="{5DF38C27-9218-7E46-9A92-454DE6665122}" destId="{68A41C10-AA79-9A47-9DBD-C686AFE4C34B}" srcOrd="0" destOrd="0" presId="urn:microsoft.com/office/officeart/2005/8/layout/lProcess2"/>
    <dgm:cxn modelId="{DEBA56D5-C358-6F4A-95EC-3DE214537DAA}" type="presParOf" srcId="{5DF38C27-9218-7E46-9A92-454DE6665122}" destId="{7471BF8C-6874-8D41-9875-DD491E6F4E11}" srcOrd="1" destOrd="0" presId="urn:microsoft.com/office/officeart/2005/8/layout/lProcess2"/>
    <dgm:cxn modelId="{30EFACD2-4561-0841-AE37-0A16D0EBA8E0}" type="presParOf" srcId="{5DF38C27-9218-7E46-9A92-454DE6665122}" destId="{1683BB61-4312-A445-B2C9-1CD5FFFE7343}" srcOrd="2" destOrd="0" presId="urn:microsoft.com/office/officeart/2005/8/layout/lProcess2"/>
    <dgm:cxn modelId="{E8A8AB3E-8050-8042-BC41-44FAAA2A67B4}" type="presParOf" srcId="{1683BB61-4312-A445-B2C9-1CD5FFFE7343}" destId="{0C507EBE-F271-0145-9A50-6F4235795EDD}" srcOrd="0" destOrd="0" presId="urn:microsoft.com/office/officeart/2005/8/layout/lProcess2"/>
    <dgm:cxn modelId="{090D3D55-C050-0B43-A128-77863EE9DA98}" type="presParOf" srcId="{0C507EBE-F271-0145-9A50-6F4235795EDD}" destId="{5D5CD1E9-213D-6644-844E-D76116124D65}" srcOrd="0" destOrd="0" presId="urn:microsoft.com/office/officeart/2005/8/layout/lProcess2"/>
    <dgm:cxn modelId="{3FA8FBFF-B3BA-9D44-AAEC-C6F594EAAD73}" type="presParOf" srcId="{0C507EBE-F271-0145-9A50-6F4235795EDD}" destId="{88AFF36D-2ED2-3544-9F9C-1B30D20B7313}" srcOrd="1" destOrd="0" presId="urn:microsoft.com/office/officeart/2005/8/layout/lProcess2"/>
    <dgm:cxn modelId="{5108B2DF-0471-6741-A614-534437FF6790}" type="presParOf" srcId="{0C507EBE-F271-0145-9A50-6F4235795EDD}" destId="{851A1BAE-75D7-C24D-9E62-5145A7921379}" srcOrd="2" destOrd="0" presId="urn:microsoft.com/office/officeart/2005/8/layout/lProcess2"/>
    <dgm:cxn modelId="{8AFD93C4-E5F3-D645-8FF3-09176DC91AAD}" type="presParOf" srcId="{D7CAF2B2-6576-0F48-A6AA-6F99B8195DCA}" destId="{4817331F-8559-944A-A5C0-FCC53202868C}" srcOrd="3" destOrd="0" presId="urn:microsoft.com/office/officeart/2005/8/layout/lProcess2"/>
    <dgm:cxn modelId="{A7F71B6F-286C-B34E-B770-1D906FF6C5E4}" type="presParOf" srcId="{D7CAF2B2-6576-0F48-A6AA-6F99B8195DCA}" destId="{70FDE0FE-81E1-144C-B5A1-7A861CE851C7}" srcOrd="4" destOrd="0" presId="urn:microsoft.com/office/officeart/2005/8/layout/lProcess2"/>
    <dgm:cxn modelId="{7FA623D8-BE9F-D945-B972-0084B2369237}" type="presParOf" srcId="{70FDE0FE-81E1-144C-B5A1-7A861CE851C7}" destId="{CC74481B-3938-F34F-88CE-D428561DA913}" srcOrd="0" destOrd="0" presId="urn:microsoft.com/office/officeart/2005/8/layout/lProcess2"/>
    <dgm:cxn modelId="{B31DE7D5-4766-D844-B8E7-33B4C6F6FA02}" type="presParOf" srcId="{70FDE0FE-81E1-144C-B5A1-7A861CE851C7}" destId="{168796C2-B7C9-CF43-856F-C571CC22286F}" srcOrd="1" destOrd="0" presId="urn:microsoft.com/office/officeart/2005/8/layout/lProcess2"/>
    <dgm:cxn modelId="{34096101-A914-D546-9ED5-5FC3206F7F54}" type="presParOf" srcId="{70FDE0FE-81E1-144C-B5A1-7A861CE851C7}" destId="{6AFBF63D-1ACD-5449-9413-1CAD564A00EF}" srcOrd="2" destOrd="0" presId="urn:microsoft.com/office/officeart/2005/8/layout/lProcess2"/>
    <dgm:cxn modelId="{49632490-156A-7946-8620-9086E72FC027}" type="presParOf" srcId="{6AFBF63D-1ACD-5449-9413-1CAD564A00EF}" destId="{F692C5F0-15B5-0949-A891-5A7BB981D17A}" srcOrd="0" destOrd="0" presId="urn:microsoft.com/office/officeart/2005/8/layout/lProcess2"/>
    <dgm:cxn modelId="{CD1FF379-B4EF-3142-8149-75A604F140CD}" type="presParOf" srcId="{F692C5F0-15B5-0949-A891-5A7BB981D17A}" destId="{C7838C9B-CAC2-084F-8D24-A7856E33CB47}" srcOrd="0" destOrd="0" presId="urn:microsoft.com/office/officeart/2005/8/layout/lProcess2"/>
    <dgm:cxn modelId="{D11CC261-3659-9D49-B773-A15FC3DEC563}" type="presParOf" srcId="{F692C5F0-15B5-0949-A891-5A7BB981D17A}" destId="{6FF3D1B2-ACB5-654B-BFB4-419AA8A6B3FA}" srcOrd="1" destOrd="0" presId="urn:microsoft.com/office/officeart/2005/8/layout/lProcess2"/>
    <dgm:cxn modelId="{A0D7A545-CACE-B74D-A1F2-4FAFB6DCCCCC}" type="presParOf" srcId="{F692C5F0-15B5-0949-A891-5A7BB981D17A}" destId="{A082EBB1-AA91-AC48-8062-BCC8C4D7B36C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C814F3-28B2-8046-AA14-ACED306188E6}" type="doc">
      <dgm:prSet loTypeId="urn:microsoft.com/office/officeart/2005/8/layout/vList6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B85FB77-EB7D-6B48-979D-DACBBE46C664}">
      <dgm:prSet phldrT="[Text]"/>
      <dgm:spPr/>
      <dgm:t>
        <a:bodyPr/>
        <a:lstStyle/>
        <a:p>
          <a:r>
            <a:rPr lang="en-US" dirty="0"/>
            <a:t>TEACHING</a:t>
          </a:r>
        </a:p>
      </dgm:t>
    </dgm:pt>
    <dgm:pt modelId="{83910710-5B60-6A40-B65D-73C5747534C5}" type="parTrans" cxnId="{FF64C998-D72C-FA40-8AD6-A1A5C900EF2D}">
      <dgm:prSet/>
      <dgm:spPr/>
      <dgm:t>
        <a:bodyPr/>
        <a:lstStyle/>
        <a:p>
          <a:endParaRPr lang="en-US"/>
        </a:p>
      </dgm:t>
    </dgm:pt>
    <dgm:pt modelId="{960CD396-F19A-9947-9B27-A0AA489876E0}" type="sibTrans" cxnId="{FF64C998-D72C-FA40-8AD6-A1A5C900EF2D}">
      <dgm:prSet/>
      <dgm:spPr/>
      <dgm:t>
        <a:bodyPr/>
        <a:lstStyle/>
        <a:p>
          <a:endParaRPr lang="en-US"/>
        </a:p>
      </dgm:t>
    </dgm:pt>
    <dgm:pt modelId="{EFB5775A-825B-684E-B7BD-C762BA734450}">
      <dgm:prSet phldrT="[Text]"/>
      <dgm:spPr/>
      <dgm:t>
        <a:bodyPr/>
        <a:lstStyle/>
        <a:p>
          <a:r>
            <a:rPr lang="en-US" dirty="0"/>
            <a:t>THE INSTRUCTOR HELPED KEEP COURSE PARTICIPANTS ENGAGED AND PARTICIPATING IN PRODUCTIVE DIALOGUE.</a:t>
          </a:r>
        </a:p>
      </dgm:t>
    </dgm:pt>
    <dgm:pt modelId="{2E4160E5-8868-B34F-8AF1-C42566F02303}" type="parTrans" cxnId="{7E4D4760-D32B-AB40-86EA-7EAED21F7484}">
      <dgm:prSet/>
      <dgm:spPr/>
      <dgm:t>
        <a:bodyPr/>
        <a:lstStyle/>
        <a:p>
          <a:endParaRPr lang="en-US"/>
        </a:p>
      </dgm:t>
    </dgm:pt>
    <dgm:pt modelId="{28676231-55AA-3047-B718-30B7C4679CA7}" type="sibTrans" cxnId="{7E4D4760-D32B-AB40-86EA-7EAED21F7484}">
      <dgm:prSet/>
      <dgm:spPr/>
      <dgm:t>
        <a:bodyPr/>
        <a:lstStyle/>
        <a:p>
          <a:endParaRPr lang="en-US"/>
        </a:p>
      </dgm:t>
    </dgm:pt>
    <dgm:pt modelId="{943E0AFB-F5DE-0947-8633-F7DAC65959EB}">
      <dgm:prSet phldrT="[Text]"/>
      <dgm:spPr/>
      <dgm:t>
        <a:bodyPr/>
        <a:lstStyle/>
        <a:p>
          <a:r>
            <a:rPr lang="en-US" dirty="0"/>
            <a:t>THE INSTRUCTOR PROVIDED FEEDBACK IN A TIMELY FASHION.</a:t>
          </a:r>
        </a:p>
      </dgm:t>
    </dgm:pt>
    <dgm:pt modelId="{4B456F9B-8F4B-A04B-B32F-D2233C2B21EF}" type="parTrans" cxnId="{AFB76973-76CA-9B4A-A247-681E10BD85E1}">
      <dgm:prSet/>
      <dgm:spPr/>
      <dgm:t>
        <a:bodyPr/>
        <a:lstStyle/>
        <a:p>
          <a:endParaRPr lang="en-US"/>
        </a:p>
      </dgm:t>
    </dgm:pt>
    <dgm:pt modelId="{6D8F2212-7352-E74C-919E-A08CDD8E8214}" type="sibTrans" cxnId="{AFB76973-76CA-9B4A-A247-681E10BD85E1}">
      <dgm:prSet/>
      <dgm:spPr/>
      <dgm:t>
        <a:bodyPr/>
        <a:lstStyle/>
        <a:p>
          <a:endParaRPr lang="en-US"/>
        </a:p>
      </dgm:t>
    </dgm:pt>
    <dgm:pt modelId="{838C31C5-3D51-2E49-A7DA-4A0ABD087710}">
      <dgm:prSet phldrT="[Text]"/>
      <dgm:spPr/>
      <dgm:t>
        <a:bodyPr/>
        <a:lstStyle/>
        <a:p>
          <a:r>
            <a:rPr lang="en-US" dirty="0"/>
            <a:t>SOCIAL</a:t>
          </a:r>
        </a:p>
      </dgm:t>
    </dgm:pt>
    <dgm:pt modelId="{9B3959EA-FF6B-AB42-9716-43CE9F8DF85D}" type="parTrans" cxnId="{61D7B163-F985-5C4D-947D-097EE5E508ED}">
      <dgm:prSet/>
      <dgm:spPr/>
      <dgm:t>
        <a:bodyPr/>
        <a:lstStyle/>
        <a:p>
          <a:endParaRPr lang="en-US"/>
        </a:p>
      </dgm:t>
    </dgm:pt>
    <dgm:pt modelId="{73C4B57F-C6EE-BF41-B4F6-2DDE240DE0D6}" type="sibTrans" cxnId="{61D7B163-F985-5C4D-947D-097EE5E508ED}">
      <dgm:prSet/>
      <dgm:spPr/>
      <dgm:t>
        <a:bodyPr/>
        <a:lstStyle/>
        <a:p>
          <a:endParaRPr lang="en-US"/>
        </a:p>
      </dgm:t>
    </dgm:pt>
    <dgm:pt modelId="{EC936FB7-9EA8-1148-9CBA-B4C58B4BD097}">
      <dgm:prSet phldrT="[Text]"/>
      <dgm:spPr/>
      <dgm:t>
        <a:bodyPr/>
        <a:lstStyle/>
        <a:p>
          <a:r>
            <a:rPr lang="en-US" dirty="0"/>
            <a:t>I WAS ABLE TO FORM DISTINCT IMPRESSIONS OF SOME COURSE PARTICIPANTS.</a:t>
          </a:r>
        </a:p>
      </dgm:t>
    </dgm:pt>
    <dgm:pt modelId="{144C647E-6EA7-334F-A06A-4CA7ABB4481B}" type="parTrans" cxnId="{86B52583-ACE4-4A48-8C31-350A31B353DF}">
      <dgm:prSet/>
      <dgm:spPr/>
      <dgm:t>
        <a:bodyPr/>
        <a:lstStyle/>
        <a:p>
          <a:endParaRPr lang="en-US"/>
        </a:p>
      </dgm:t>
    </dgm:pt>
    <dgm:pt modelId="{8EA67DD1-05FC-4F4C-811F-0AADC0594503}" type="sibTrans" cxnId="{86B52583-ACE4-4A48-8C31-350A31B353DF}">
      <dgm:prSet/>
      <dgm:spPr/>
      <dgm:t>
        <a:bodyPr/>
        <a:lstStyle/>
        <a:p>
          <a:endParaRPr lang="en-US"/>
        </a:p>
      </dgm:t>
    </dgm:pt>
    <dgm:pt modelId="{67A566C7-DFCE-604E-A572-7A48508185F6}">
      <dgm:prSet phldrT="[Text]" phldr="1"/>
      <dgm:spPr/>
      <dgm:t>
        <a:bodyPr/>
        <a:lstStyle/>
        <a:p>
          <a:endParaRPr lang="en-US" dirty="0"/>
        </a:p>
      </dgm:t>
    </dgm:pt>
    <dgm:pt modelId="{9DBB983E-28D6-0B41-9F57-9A8DBDF80107}" type="parTrans" cxnId="{50C5C13C-296D-4142-9F01-14CED054BA23}">
      <dgm:prSet/>
      <dgm:spPr/>
      <dgm:t>
        <a:bodyPr/>
        <a:lstStyle/>
        <a:p>
          <a:endParaRPr lang="en-US"/>
        </a:p>
      </dgm:t>
    </dgm:pt>
    <dgm:pt modelId="{1396E375-7C7B-9545-A388-F397617B85BF}" type="sibTrans" cxnId="{50C5C13C-296D-4142-9F01-14CED054BA23}">
      <dgm:prSet/>
      <dgm:spPr/>
      <dgm:t>
        <a:bodyPr/>
        <a:lstStyle/>
        <a:p>
          <a:endParaRPr lang="en-US"/>
        </a:p>
      </dgm:t>
    </dgm:pt>
    <dgm:pt modelId="{80F23B35-8DF9-244F-B0F5-38B627E9F9EB}">
      <dgm:prSet/>
      <dgm:spPr/>
      <dgm:t>
        <a:bodyPr/>
        <a:lstStyle/>
        <a:p>
          <a:r>
            <a:rPr lang="en-US" dirty="0"/>
            <a:t>COGNITIVE</a:t>
          </a:r>
        </a:p>
      </dgm:t>
    </dgm:pt>
    <dgm:pt modelId="{85BBE2C2-3D29-0144-A71A-56DCB42B64AF}" type="parTrans" cxnId="{EB9422AA-0743-8B43-B670-0FFEFD90CFEC}">
      <dgm:prSet/>
      <dgm:spPr/>
      <dgm:t>
        <a:bodyPr/>
        <a:lstStyle/>
        <a:p>
          <a:endParaRPr lang="en-US"/>
        </a:p>
      </dgm:t>
    </dgm:pt>
    <dgm:pt modelId="{F02942A9-98C3-7F4C-AC15-AC87813FC469}" type="sibTrans" cxnId="{EB9422AA-0743-8B43-B670-0FFEFD90CFEC}">
      <dgm:prSet/>
      <dgm:spPr/>
      <dgm:t>
        <a:bodyPr/>
        <a:lstStyle/>
        <a:p>
          <a:endParaRPr lang="en-US"/>
        </a:p>
      </dgm:t>
    </dgm:pt>
    <dgm:pt modelId="{F3115A5A-11C5-B149-A0EB-3F5CF382D4CE}">
      <dgm:prSet phldrT="[Text]"/>
      <dgm:spPr/>
      <dgm:t>
        <a:bodyPr/>
        <a:lstStyle/>
        <a:p>
          <a:endParaRPr lang="en-US" dirty="0"/>
        </a:p>
      </dgm:t>
    </dgm:pt>
    <dgm:pt modelId="{E704BF72-4404-3B4F-AB9A-3892D35D4C69}" type="parTrans" cxnId="{294E0EC9-554E-114D-92A4-884F9CD16577}">
      <dgm:prSet/>
      <dgm:spPr/>
      <dgm:t>
        <a:bodyPr/>
        <a:lstStyle/>
        <a:p>
          <a:endParaRPr lang="en-US"/>
        </a:p>
      </dgm:t>
    </dgm:pt>
    <dgm:pt modelId="{2169B84B-3114-594F-AA15-3A2457B090C6}" type="sibTrans" cxnId="{294E0EC9-554E-114D-92A4-884F9CD16577}">
      <dgm:prSet/>
      <dgm:spPr/>
      <dgm:t>
        <a:bodyPr/>
        <a:lstStyle/>
        <a:p>
          <a:endParaRPr lang="en-US"/>
        </a:p>
      </dgm:t>
    </dgm:pt>
    <dgm:pt modelId="{09FC6942-00C6-7243-BFE7-AD8C48D4C542}">
      <dgm:prSet phldrT="[Text]"/>
      <dgm:spPr/>
      <dgm:t>
        <a:bodyPr/>
        <a:lstStyle/>
        <a:p>
          <a:r>
            <a:rPr lang="en-US" dirty="0"/>
            <a:t>ONLINE DISCUSSION HELPFED ME DEVELOP A SENSE OF COLLABORATION.</a:t>
          </a:r>
        </a:p>
      </dgm:t>
    </dgm:pt>
    <dgm:pt modelId="{7E9BD1D8-8B3D-674A-80DA-B433FAEEE929}" type="parTrans" cxnId="{C7D27A19-3223-8740-BACC-B2290D154D13}">
      <dgm:prSet/>
      <dgm:spPr/>
      <dgm:t>
        <a:bodyPr/>
        <a:lstStyle/>
        <a:p>
          <a:endParaRPr lang="en-US"/>
        </a:p>
      </dgm:t>
    </dgm:pt>
    <dgm:pt modelId="{4B2078F0-A01E-BD4B-8DB4-395E8C17BA96}" type="sibTrans" cxnId="{C7D27A19-3223-8740-BACC-B2290D154D13}">
      <dgm:prSet/>
      <dgm:spPr/>
      <dgm:t>
        <a:bodyPr/>
        <a:lstStyle/>
        <a:p>
          <a:endParaRPr lang="en-US"/>
        </a:p>
      </dgm:t>
    </dgm:pt>
    <dgm:pt modelId="{08A5EC29-7735-624E-B7B8-F4D1663C5067}">
      <dgm:prSet/>
      <dgm:spPr/>
      <dgm:t>
        <a:bodyPr/>
        <a:lstStyle/>
        <a:p>
          <a:r>
            <a:rPr lang="en-US" dirty="0"/>
            <a:t>COURSE ACTIVITIES PIQUED MY CURIOUSITY.</a:t>
          </a:r>
        </a:p>
      </dgm:t>
    </dgm:pt>
    <dgm:pt modelId="{498D7C97-E73E-5A47-979E-D8350694D7DB}" type="parTrans" cxnId="{023F7F81-6A9E-F94D-8729-C7ACBEE39610}">
      <dgm:prSet/>
      <dgm:spPr/>
      <dgm:t>
        <a:bodyPr/>
        <a:lstStyle/>
        <a:p>
          <a:endParaRPr lang="en-US"/>
        </a:p>
      </dgm:t>
    </dgm:pt>
    <dgm:pt modelId="{EC1E64AE-46B8-C344-8825-8A6AAE5606F5}" type="sibTrans" cxnId="{023F7F81-6A9E-F94D-8729-C7ACBEE39610}">
      <dgm:prSet/>
      <dgm:spPr/>
      <dgm:t>
        <a:bodyPr/>
        <a:lstStyle/>
        <a:p>
          <a:endParaRPr lang="en-US"/>
        </a:p>
      </dgm:t>
    </dgm:pt>
    <dgm:pt modelId="{475B9685-AF0D-A148-A0F4-1CB76978FC96}">
      <dgm:prSet/>
      <dgm:spPr/>
      <dgm:t>
        <a:bodyPr/>
        <a:lstStyle/>
        <a:p>
          <a:r>
            <a:rPr lang="en-US" dirty="0"/>
            <a:t>I CAN APPLY KNOWLEDGE CREATED IN THIS COURSE TO MY WORK OR OTHER NON-CLASS RELATED ACTIVITY.</a:t>
          </a:r>
        </a:p>
      </dgm:t>
    </dgm:pt>
    <dgm:pt modelId="{D1631CF0-295D-8045-9ABC-E0A283A793F8}" type="parTrans" cxnId="{E8967007-8F2A-9241-B08D-89193919AF8B}">
      <dgm:prSet/>
      <dgm:spPr/>
      <dgm:t>
        <a:bodyPr/>
        <a:lstStyle/>
        <a:p>
          <a:endParaRPr lang="en-US"/>
        </a:p>
      </dgm:t>
    </dgm:pt>
    <dgm:pt modelId="{DAA3946F-07CB-7C49-A9FE-8391A76BE34D}" type="sibTrans" cxnId="{E8967007-8F2A-9241-B08D-89193919AF8B}">
      <dgm:prSet/>
      <dgm:spPr/>
      <dgm:t>
        <a:bodyPr/>
        <a:lstStyle/>
        <a:p>
          <a:endParaRPr lang="en-US"/>
        </a:p>
      </dgm:t>
    </dgm:pt>
    <dgm:pt modelId="{FEBBA292-570C-E34D-977C-F59E72393AD3}">
      <dgm:prSet phldrT="[Text]"/>
      <dgm:spPr/>
      <dgm:t>
        <a:bodyPr/>
        <a:lstStyle/>
        <a:p>
          <a:endParaRPr lang="en-US" dirty="0"/>
        </a:p>
      </dgm:t>
    </dgm:pt>
    <dgm:pt modelId="{D135A3F5-524F-0E41-AC04-38D63DC8C9AF}" type="parTrans" cxnId="{1E50A637-416F-2A47-A2A3-B9E21CC4250F}">
      <dgm:prSet/>
      <dgm:spPr/>
      <dgm:t>
        <a:bodyPr/>
        <a:lstStyle/>
        <a:p>
          <a:endParaRPr lang="en-US"/>
        </a:p>
      </dgm:t>
    </dgm:pt>
    <dgm:pt modelId="{2201F5FD-BB38-604E-865F-051295907548}" type="sibTrans" cxnId="{1E50A637-416F-2A47-A2A3-B9E21CC4250F}">
      <dgm:prSet/>
      <dgm:spPr/>
      <dgm:t>
        <a:bodyPr/>
        <a:lstStyle/>
        <a:p>
          <a:endParaRPr lang="en-US"/>
        </a:p>
      </dgm:t>
    </dgm:pt>
    <dgm:pt modelId="{3F35E931-4E19-774A-AFBD-FADBAC19C124}">
      <dgm:prSet/>
      <dgm:spPr/>
      <dgm:t>
        <a:bodyPr/>
        <a:lstStyle/>
        <a:p>
          <a:endParaRPr lang="en-US" dirty="0"/>
        </a:p>
      </dgm:t>
    </dgm:pt>
    <dgm:pt modelId="{C26C7350-DF0B-674D-A907-D4767250F45A}" type="parTrans" cxnId="{9A806C6D-5F57-E041-A8E3-C7BACBB80C42}">
      <dgm:prSet/>
      <dgm:spPr/>
      <dgm:t>
        <a:bodyPr/>
        <a:lstStyle/>
        <a:p>
          <a:endParaRPr lang="en-US"/>
        </a:p>
      </dgm:t>
    </dgm:pt>
    <dgm:pt modelId="{4D8B3C6E-1DF5-1F42-9E6A-EEC6B2F9209C}" type="sibTrans" cxnId="{9A806C6D-5F57-E041-A8E3-C7BACBB80C42}">
      <dgm:prSet/>
      <dgm:spPr/>
      <dgm:t>
        <a:bodyPr/>
        <a:lstStyle/>
        <a:p>
          <a:endParaRPr lang="en-US"/>
        </a:p>
      </dgm:t>
    </dgm:pt>
    <dgm:pt modelId="{1B5B305D-B963-3D43-A4B2-F1E5F400A7A4}" type="pres">
      <dgm:prSet presAssocID="{3FC814F3-28B2-8046-AA14-ACED306188E6}" presName="Name0" presStyleCnt="0">
        <dgm:presLayoutVars>
          <dgm:dir/>
          <dgm:animLvl val="lvl"/>
          <dgm:resizeHandles/>
        </dgm:presLayoutVars>
      </dgm:prSet>
      <dgm:spPr/>
    </dgm:pt>
    <dgm:pt modelId="{1EF7AD6F-83EB-8D46-830E-F31148BADFE3}" type="pres">
      <dgm:prSet presAssocID="{8B85FB77-EB7D-6B48-979D-DACBBE46C664}" presName="linNode" presStyleCnt="0"/>
      <dgm:spPr/>
    </dgm:pt>
    <dgm:pt modelId="{28976B24-4AED-C845-811C-16789E1F26F0}" type="pres">
      <dgm:prSet presAssocID="{8B85FB77-EB7D-6B48-979D-DACBBE46C664}" presName="parentShp" presStyleLbl="node1" presStyleIdx="0" presStyleCnt="3">
        <dgm:presLayoutVars>
          <dgm:bulletEnabled val="1"/>
        </dgm:presLayoutVars>
      </dgm:prSet>
      <dgm:spPr/>
    </dgm:pt>
    <dgm:pt modelId="{9174E968-2C90-6340-A4B2-9A4EC421FC34}" type="pres">
      <dgm:prSet presAssocID="{8B85FB77-EB7D-6B48-979D-DACBBE46C664}" presName="childShp" presStyleLbl="bgAccFollowNode1" presStyleIdx="0" presStyleCnt="3">
        <dgm:presLayoutVars>
          <dgm:bulletEnabled val="1"/>
        </dgm:presLayoutVars>
      </dgm:prSet>
      <dgm:spPr/>
    </dgm:pt>
    <dgm:pt modelId="{3DFDE527-F528-4344-823B-FED38BD09E23}" type="pres">
      <dgm:prSet presAssocID="{960CD396-F19A-9947-9B27-A0AA489876E0}" presName="spacing" presStyleCnt="0"/>
      <dgm:spPr/>
    </dgm:pt>
    <dgm:pt modelId="{930DB4E7-D61D-1242-A31F-73B62E143C32}" type="pres">
      <dgm:prSet presAssocID="{838C31C5-3D51-2E49-A7DA-4A0ABD087710}" presName="linNode" presStyleCnt="0"/>
      <dgm:spPr/>
    </dgm:pt>
    <dgm:pt modelId="{E9C9044D-775A-2C42-9239-EC19533519EA}" type="pres">
      <dgm:prSet presAssocID="{838C31C5-3D51-2E49-A7DA-4A0ABD087710}" presName="parentShp" presStyleLbl="node1" presStyleIdx="1" presStyleCnt="3">
        <dgm:presLayoutVars>
          <dgm:bulletEnabled val="1"/>
        </dgm:presLayoutVars>
      </dgm:prSet>
      <dgm:spPr/>
    </dgm:pt>
    <dgm:pt modelId="{13ED2F4E-AA95-5544-A544-7AEE732B62A1}" type="pres">
      <dgm:prSet presAssocID="{838C31C5-3D51-2E49-A7DA-4A0ABD087710}" presName="childShp" presStyleLbl="bgAccFollowNode1" presStyleIdx="1" presStyleCnt="3">
        <dgm:presLayoutVars>
          <dgm:bulletEnabled val="1"/>
        </dgm:presLayoutVars>
      </dgm:prSet>
      <dgm:spPr/>
    </dgm:pt>
    <dgm:pt modelId="{57A1F8DB-FE55-194E-857C-0832E7FB976E}" type="pres">
      <dgm:prSet presAssocID="{73C4B57F-C6EE-BF41-B4F6-2DDE240DE0D6}" presName="spacing" presStyleCnt="0"/>
      <dgm:spPr/>
    </dgm:pt>
    <dgm:pt modelId="{D565C2B2-5FBA-DA4C-9CF5-71E2B1CEFF65}" type="pres">
      <dgm:prSet presAssocID="{80F23B35-8DF9-244F-B0F5-38B627E9F9EB}" presName="linNode" presStyleCnt="0"/>
      <dgm:spPr/>
    </dgm:pt>
    <dgm:pt modelId="{B834E84A-A776-1F4B-A63E-BA228D6B6B98}" type="pres">
      <dgm:prSet presAssocID="{80F23B35-8DF9-244F-B0F5-38B627E9F9EB}" presName="parentShp" presStyleLbl="node1" presStyleIdx="2" presStyleCnt="3">
        <dgm:presLayoutVars>
          <dgm:bulletEnabled val="1"/>
        </dgm:presLayoutVars>
      </dgm:prSet>
      <dgm:spPr/>
    </dgm:pt>
    <dgm:pt modelId="{78BEB648-5941-E541-826F-989E71998E54}" type="pres">
      <dgm:prSet presAssocID="{80F23B35-8DF9-244F-B0F5-38B627E9F9EB}" presName="childShp" presStyleLbl="bgAccFollowNode1" presStyleIdx="2" presStyleCnt="3">
        <dgm:presLayoutVars>
          <dgm:bulletEnabled val="1"/>
        </dgm:presLayoutVars>
      </dgm:prSet>
      <dgm:spPr/>
    </dgm:pt>
  </dgm:ptLst>
  <dgm:cxnLst>
    <dgm:cxn modelId="{E8967007-8F2A-9241-B08D-89193919AF8B}" srcId="{80F23B35-8DF9-244F-B0F5-38B627E9F9EB}" destId="{475B9685-AF0D-A148-A0F4-1CB76978FC96}" srcOrd="2" destOrd="0" parTransId="{D1631CF0-295D-8045-9ABC-E0A283A793F8}" sibTransId="{DAA3946F-07CB-7C49-A9FE-8391A76BE34D}"/>
    <dgm:cxn modelId="{C7D27A19-3223-8740-BACC-B2290D154D13}" srcId="{838C31C5-3D51-2E49-A7DA-4A0ABD087710}" destId="{09FC6942-00C6-7243-BFE7-AD8C48D4C542}" srcOrd="2" destOrd="0" parTransId="{7E9BD1D8-8B3D-674A-80DA-B433FAEEE929}" sibTransId="{4B2078F0-A01E-BD4B-8DB4-395E8C17BA96}"/>
    <dgm:cxn modelId="{4133E919-E345-1945-B0D8-F5DE163A601D}" type="presOf" srcId="{67A566C7-DFCE-604E-A572-7A48508185F6}" destId="{13ED2F4E-AA95-5544-A544-7AEE732B62A1}" srcOrd="0" destOrd="3" presId="urn:microsoft.com/office/officeart/2005/8/layout/vList6"/>
    <dgm:cxn modelId="{4C19161E-92A5-024C-BAF3-25B660708202}" type="presOf" srcId="{EC936FB7-9EA8-1148-9CBA-B4C58B4BD097}" destId="{13ED2F4E-AA95-5544-A544-7AEE732B62A1}" srcOrd="0" destOrd="0" presId="urn:microsoft.com/office/officeart/2005/8/layout/vList6"/>
    <dgm:cxn modelId="{91BE9B2D-505A-8E43-81D5-025F87808A5D}" type="presOf" srcId="{EFB5775A-825B-684E-B7BD-C762BA734450}" destId="{9174E968-2C90-6340-A4B2-9A4EC421FC34}" srcOrd="0" destOrd="0" presId="urn:microsoft.com/office/officeart/2005/8/layout/vList6"/>
    <dgm:cxn modelId="{E1BBCB2F-746C-E54D-B4DD-FEC8031883A2}" type="presOf" srcId="{09FC6942-00C6-7243-BFE7-AD8C48D4C542}" destId="{13ED2F4E-AA95-5544-A544-7AEE732B62A1}" srcOrd="0" destOrd="2" presId="urn:microsoft.com/office/officeart/2005/8/layout/vList6"/>
    <dgm:cxn modelId="{1E50A637-416F-2A47-A2A3-B9E21CC4250F}" srcId="{838C31C5-3D51-2E49-A7DA-4A0ABD087710}" destId="{FEBBA292-570C-E34D-977C-F59E72393AD3}" srcOrd="1" destOrd="0" parTransId="{D135A3F5-524F-0E41-AC04-38D63DC8C9AF}" sibTransId="{2201F5FD-BB38-604E-865F-051295907548}"/>
    <dgm:cxn modelId="{50C5C13C-296D-4142-9F01-14CED054BA23}" srcId="{838C31C5-3D51-2E49-A7DA-4A0ABD087710}" destId="{67A566C7-DFCE-604E-A572-7A48508185F6}" srcOrd="3" destOrd="0" parTransId="{9DBB983E-28D6-0B41-9F57-9A8DBDF80107}" sibTransId="{1396E375-7C7B-9545-A388-F397617B85BF}"/>
    <dgm:cxn modelId="{7E4D4760-D32B-AB40-86EA-7EAED21F7484}" srcId="{8B85FB77-EB7D-6B48-979D-DACBBE46C664}" destId="{EFB5775A-825B-684E-B7BD-C762BA734450}" srcOrd="0" destOrd="0" parTransId="{2E4160E5-8868-B34F-8AF1-C42566F02303}" sibTransId="{28676231-55AA-3047-B718-30B7C4679CA7}"/>
    <dgm:cxn modelId="{61D7B163-F985-5C4D-947D-097EE5E508ED}" srcId="{3FC814F3-28B2-8046-AA14-ACED306188E6}" destId="{838C31C5-3D51-2E49-A7DA-4A0ABD087710}" srcOrd="1" destOrd="0" parTransId="{9B3959EA-FF6B-AB42-9716-43CE9F8DF85D}" sibTransId="{73C4B57F-C6EE-BF41-B4F6-2DDE240DE0D6}"/>
    <dgm:cxn modelId="{17575E65-91E5-C84E-A3DA-78B02421C55A}" type="presOf" srcId="{80F23B35-8DF9-244F-B0F5-38B627E9F9EB}" destId="{B834E84A-A776-1F4B-A63E-BA228D6B6B98}" srcOrd="0" destOrd="0" presId="urn:microsoft.com/office/officeart/2005/8/layout/vList6"/>
    <dgm:cxn modelId="{D4428468-E5D0-3840-AE5C-1FACB9250FE0}" type="presOf" srcId="{F3115A5A-11C5-B149-A0EB-3F5CF382D4CE}" destId="{9174E968-2C90-6340-A4B2-9A4EC421FC34}" srcOrd="0" destOrd="1" presId="urn:microsoft.com/office/officeart/2005/8/layout/vList6"/>
    <dgm:cxn modelId="{DCA8396A-57C5-8643-AD72-35C5288BE058}" type="presOf" srcId="{475B9685-AF0D-A148-A0F4-1CB76978FC96}" destId="{78BEB648-5941-E541-826F-989E71998E54}" srcOrd="0" destOrd="2" presId="urn:microsoft.com/office/officeart/2005/8/layout/vList6"/>
    <dgm:cxn modelId="{9A806C6D-5F57-E041-A8E3-C7BACBB80C42}" srcId="{80F23B35-8DF9-244F-B0F5-38B627E9F9EB}" destId="{3F35E931-4E19-774A-AFBD-FADBAC19C124}" srcOrd="1" destOrd="0" parTransId="{C26C7350-DF0B-674D-A907-D4767250F45A}" sibTransId="{4D8B3C6E-1DF5-1F42-9E6A-EEC6B2F9209C}"/>
    <dgm:cxn modelId="{AFB76973-76CA-9B4A-A247-681E10BD85E1}" srcId="{8B85FB77-EB7D-6B48-979D-DACBBE46C664}" destId="{943E0AFB-F5DE-0947-8633-F7DAC65959EB}" srcOrd="2" destOrd="0" parTransId="{4B456F9B-8F4B-A04B-B32F-D2233C2B21EF}" sibTransId="{6D8F2212-7352-E74C-919E-A08CDD8E8214}"/>
    <dgm:cxn modelId="{4B8CCB7F-D051-F346-ACB4-95A2E82E08DF}" type="presOf" srcId="{8B85FB77-EB7D-6B48-979D-DACBBE46C664}" destId="{28976B24-4AED-C845-811C-16789E1F26F0}" srcOrd="0" destOrd="0" presId="urn:microsoft.com/office/officeart/2005/8/layout/vList6"/>
    <dgm:cxn modelId="{023F7F81-6A9E-F94D-8729-C7ACBEE39610}" srcId="{80F23B35-8DF9-244F-B0F5-38B627E9F9EB}" destId="{08A5EC29-7735-624E-B7B8-F4D1663C5067}" srcOrd="0" destOrd="0" parTransId="{498D7C97-E73E-5A47-979E-D8350694D7DB}" sibTransId="{EC1E64AE-46B8-C344-8825-8A6AAE5606F5}"/>
    <dgm:cxn modelId="{86B52583-ACE4-4A48-8C31-350A31B353DF}" srcId="{838C31C5-3D51-2E49-A7DA-4A0ABD087710}" destId="{EC936FB7-9EA8-1148-9CBA-B4C58B4BD097}" srcOrd="0" destOrd="0" parTransId="{144C647E-6EA7-334F-A06A-4CA7ABB4481B}" sibTransId="{8EA67DD1-05FC-4F4C-811F-0AADC0594503}"/>
    <dgm:cxn modelId="{3024EC83-1B35-1F4A-AA98-025E61292F4C}" type="presOf" srcId="{3FC814F3-28B2-8046-AA14-ACED306188E6}" destId="{1B5B305D-B963-3D43-A4B2-F1E5F400A7A4}" srcOrd="0" destOrd="0" presId="urn:microsoft.com/office/officeart/2005/8/layout/vList6"/>
    <dgm:cxn modelId="{1AD5C389-3409-6647-9931-7D7B500EA897}" type="presOf" srcId="{838C31C5-3D51-2E49-A7DA-4A0ABD087710}" destId="{E9C9044D-775A-2C42-9239-EC19533519EA}" srcOrd="0" destOrd="0" presId="urn:microsoft.com/office/officeart/2005/8/layout/vList6"/>
    <dgm:cxn modelId="{FF64C998-D72C-FA40-8AD6-A1A5C900EF2D}" srcId="{3FC814F3-28B2-8046-AA14-ACED306188E6}" destId="{8B85FB77-EB7D-6B48-979D-DACBBE46C664}" srcOrd="0" destOrd="0" parTransId="{83910710-5B60-6A40-B65D-73C5747534C5}" sibTransId="{960CD396-F19A-9947-9B27-A0AA489876E0}"/>
    <dgm:cxn modelId="{F12166A5-C912-B044-AB54-3E3308C68DCD}" type="presOf" srcId="{08A5EC29-7735-624E-B7B8-F4D1663C5067}" destId="{78BEB648-5941-E541-826F-989E71998E54}" srcOrd="0" destOrd="0" presId="urn:microsoft.com/office/officeart/2005/8/layout/vList6"/>
    <dgm:cxn modelId="{D6BDB3A6-A4B2-4C4C-A021-F0786EFF9AE8}" type="presOf" srcId="{3F35E931-4E19-774A-AFBD-FADBAC19C124}" destId="{78BEB648-5941-E541-826F-989E71998E54}" srcOrd="0" destOrd="1" presId="urn:microsoft.com/office/officeart/2005/8/layout/vList6"/>
    <dgm:cxn modelId="{EB9422AA-0743-8B43-B670-0FFEFD90CFEC}" srcId="{3FC814F3-28B2-8046-AA14-ACED306188E6}" destId="{80F23B35-8DF9-244F-B0F5-38B627E9F9EB}" srcOrd="2" destOrd="0" parTransId="{85BBE2C2-3D29-0144-A71A-56DCB42B64AF}" sibTransId="{F02942A9-98C3-7F4C-AC15-AC87813FC469}"/>
    <dgm:cxn modelId="{862F3CC7-F97E-5143-89C6-AE4B38C77329}" type="presOf" srcId="{FEBBA292-570C-E34D-977C-F59E72393AD3}" destId="{13ED2F4E-AA95-5544-A544-7AEE732B62A1}" srcOrd="0" destOrd="1" presId="urn:microsoft.com/office/officeart/2005/8/layout/vList6"/>
    <dgm:cxn modelId="{294E0EC9-554E-114D-92A4-884F9CD16577}" srcId="{8B85FB77-EB7D-6B48-979D-DACBBE46C664}" destId="{F3115A5A-11C5-B149-A0EB-3F5CF382D4CE}" srcOrd="1" destOrd="0" parTransId="{E704BF72-4404-3B4F-AB9A-3892D35D4C69}" sibTransId="{2169B84B-3114-594F-AA15-3A2457B090C6}"/>
    <dgm:cxn modelId="{7F5C24E9-6AC0-E844-8898-4C1AA83C0545}" type="presOf" srcId="{943E0AFB-F5DE-0947-8633-F7DAC65959EB}" destId="{9174E968-2C90-6340-A4B2-9A4EC421FC34}" srcOrd="0" destOrd="2" presId="urn:microsoft.com/office/officeart/2005/8/layout/vList6"/>
    <dgm:cxn modelId="{77DC2777-0DCB-1949-B87D-610B9EA897AF}" type="presParOf" srcId="{1B5B305D-B963-3D43-A4B2-F1E5F400A7A4}" destId="{1EF7AD6F-83EB-8D46-830E-F31148BADFE3}" srcOrd="0" destOrd="0" presId="urn:microsoft.com/office/officeart/2005/8/layout/vList6"/>
    <dgm:cxn modelId="{4BE804C1-9472-E347-B9BA-D498A32FAD87}" type="presParOf" srcId="{1EF7AD6F-83EB-8D46-830E-F31148BADFE3}" destId="{28976B24-4AED-C845-811C-16789E1F26F0}" srcOrd="0" destOrd="0" presId="urn:microsoft.com/office/officeart/2005/8/layout/vList6"/>
    <dgm:cxn modelId="{C6AEA1F7-E548-D647-B1CA-CDADE41DC92B}" type="presParOf" srcId="{1EF7AD6F-83EB-8D46-830E-F31148BADFE3}" destId="{9174E968-2C90-6340-A4B2-9A4EC421FC34}" srcOrd="1" destOrd="0" presId="urn:microsoft.com/office/officeart/2005/8/layout/vList6"/>
    <dgm:cxn modelId="{2CD9E9E6-78EC-6B4F-8B68-91771278A217}" type="presParOf" srcId="{1B5B305D-B963-3D43-A4B2-F1E5F400A7A4}" destId="{3DFDE527-F528-4344-823B-FED38BD09E23}" srcOrd="1" destOrd="0" presId="urn:microsoft.com/office/officeart/2005/8/layout/vList6"/>
    <dgm:cxn modelId="{BA2FF743-D152-834C-89F6-3F3C868C7505}" type="presParOf" srcId="{1B5B305D-B963-3D43-A4B2-F1E5F400A7A4}" destId="{930DB4E7-D61D-1242-A31F-73B62E143C32}" srcOrd="2" destOrd="0" presId="urn:microsoft.com/office/officeart/2005/8/layout/vList6"/>
    <dgm:cxn modelId="{6CFE42EB-88DF-4C47-8021-7DA41CFC829A}" type="presParOf" srcId="{930DB4E7-D61D-1242-A31F-73B62E143C32}" destId="{E9C9044D-775A-2C42-9239-EC19533519EA}" srcOrd="0" destOrd="0" presId="urn:microsoft.com/office/officeart/2005/8/layout/vList6"/>
    <dgm:cxn modelId="{D1BAADDE-4E79-3C45-8BD5-EBB00B11E555}" type="presParOf" srcId="{930DB4E7-D61D-1242-A31F-73B62E143C32}" destId="{13ED2F4E-AA95-5544-A544-7AEE732B62A1}" srcOrd="1" destOrd="0" presId="urn:microsoft.com/office/officeart/2005/8/layout/vList6"/>
    <dgm:cxn modelId="{A9B802D5-D3C1-8444-B5E9-E497CC205EA9}" type="presParOf" srcId="{1B5B305D-B963-3D43-A4B2-F1E5F400A7A4}" destId="{57A1F8DB-FE55-194E-857C-0832E7FB976E}" srcOrd="3" destOrd="0" presId="urn:microsoft.com/office/officeart/2005/8/layout/vList6"/>
    <dgm:cxn modelId="{8E7FC78C-B0BC-0A49-A212-1ACBED549B6F}" type="presParOf" srcId="{1B5B305D-B963-3D43-A4B2-F1E5F400A7A4}" destId="{D565C2B2-5FBA-DA4C-9CF5-71E2B1CEFF65}" srcOrd="4" destOrd="0" presId="urn:microsoft.com/office/officeart/2005/8/layout/vList6"/>
    <dgm:cxn modelId="{B3EB1D97-B176-9644-AE71-5D63AA36C6E4}" type="presParOf" srcId="{D565C2B2-5FBA-DA4C-9CF5-71E2B1CEFF65}" destId="{B834E84A-A776-1F4B-A63E-BA228D6B6B98}" srcOrd="0" destOrd="0" presId="urn:microsoft.com/office/officeart/2005/8/layout/vList6"/>
    <dgm:cxn modelId="{DEEF1878-2ABC-E947-BD90-09D9B38FD16F}" type="presParOf" srcId="{D565C2B2-5FBA-DA4C-9CF5-71E2B1CEFF65}" destId="{78BEB648-5941-E541-826F-989E71998E5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C85CEB6-9219-0043-8818-A1897454E65D}" type="doc">
      <dgm:prSet loTypeId="urn:microsoft.com/office/officeart/2005/8/layout/arrow2" loCatId="" qsTypeId="urn:microsoft.com/office/officeart/2005/8/quickstyle/simple1" qsCatId="simple" csTypeId="urn:microsoft.com/office/officeart/2005/8/colors/accent2_1" csCatId="accent2" phldr="1"/>
      <dgm:spPr/>
    </dgm:pt>
    <dgm:pt modelId="{1DD785CC-6482-C940-885D-E487167898C1}">
      <dgm:prSet phldrT="[Text]"/>
      <dgm:spPr/>
      <dgm:t>
        <a:bodyPr/>
        <a:lstStyle/>
        <a:p>
          <a:r>
            <a:rPr lang="en-US" dirty="0"/>
            <a:t>SUBMIT INDIVIDUAL FEEDBACK</a:t>
          </a:r>
        </a:p>
      </dgm:t>
    </dgm:pt>
    <dgm:pt modelId="{881AEAAE-9EC4-024A-BD24-42AEADA161A1}" type="parTrans" cxnId="{A841BBF7-C86B-C647-BA8D-52B57BD56CE2}">
      <dgm:prSet/>
      <dgm:spPr/>
      <dgm:t>
        <a:bodyPr/>
        <a:lstStyle/>
        <a:p>
          <a:endParaRPr lang="en-US"/>
        </a:p>
      </dgm:t>
    </dgm:pt>
    <dgm:pt modelId="{CEE78163-7C01-2D4A-99A8-B94583CCF0F2}" type="sibTrans" cxnId="{A841BBF7-C86B-C647-BA8D-52B57BD56CE2}">
      <dgm:prSet/>
      <dgm:spPr/>
      <dgm:t>
        <a:bodyPr/>
        <a:lstStyle/>
        <a:p>
          <a:endParaRPr lang="en-US"/>
        </a:p>
      </dgm:t>
    </dgm:pt>
    <dgm:pt modelId="{E76B619E-35D7-CF42-96A5-4793BB499587}">
      <dgm:prSet phldrT="[Text]"/>
      <dgm:spPr/>
      <dgm:t>
        <a:bodyPr/>
        <a:lstStyle/>
        <a:p>
          <a:r>
            <a:rPr lang="en-US" dirty="0"/>
            <a:t>REVIEW AND REFLECT ON GROUP’S FEEDBACK</a:t>
          </a:r>
        </a:p>
      </dgm:t>
    </dgm:pt>
    <dgm:pt modelId="{92B259BD-4DC1-454F-A64E-E9AD600D4744}" type="parTrans" cxnId="{D623C448-7F14-4F45-A93C-AF42F22EA14C}">
      <dgm:prSet/>
      <dgm:spPr/>
      <dgm:t>
        <a:bodyPr/>
        <a:lstStyle/>
        <a:p>
          <a:endParaRPr lang="en-US"/>
        </a:p>
      </dgm:t>
    </dgm:pt>
    <dgm:pt modelId="{2F0C4E77-A8A8-6F46-938D-9D776963428F}" type="sibTrans" cxnId="{D623C448-7F14-4F45-A93C-AF42F22EA14C}">
      <dgm:prSet/>
      <dgm:spPr/>
      <dgm:t>
        <a:bodyPr/>
        <a:lstStyle/>
        <a:p>
          <a:endParaRPr lang="en-US"/>
        </a:p>
      </dgm:t>
    </dgm:pt>
    <dgm:pt modelId="{AE25FA70-3A2A-7346-8762-5A2763B104E0}">
      <dgm:prSet phldrT="[Text]"/>
      <dgm:spPr/>
      <dgm:t>
        <a:bodyPr/>
        <a:lstStyle/>
        <a:p>
          <a:r>
            <a:rPr lang="en-US" dirty="0"/>
            <a:t>MEET TO DISCUSS AND PLAN ACTION</a:t>
          </a:r>
        </a:p>
      </dgm:t>
    </dgm:pt>
    <dgm:pt modelId="{5D15FECC-964F-634D-8061-7770D1310019}" type="parTrans" cxnId="{5856306D-EEFB-B048-A148-8307523D0D0C}">
      <dgm:prSet/>
      <dgm:spPr/>
      <dgm:t>
        <a:bodyPr/>
        <a:lstStyle/>
        <a:p>
          <a:endParaRPr lang="en-US"/>
        </a:p>
      </dgm:t>
    </dgm:pt>
    <dgm:pt modelId="{5FE7818A-A3DB-C044-A412-B778840431D5}" type="sibTrans" cxnId="{5856306D-EEFB-B048-A148-8307523D0D0C}">
      <dgm:prSet/>
      <dgm:spPr/>
      <dgm:t>
        <a:bodyPr/>
        <a:lstStyle/>
        <a:p>
          <a:endParaRPr lang="en-US"/>
        </a:p>
      </dgm:t>
    </dgm:pt>
    <dgm:pt modelId="{1B104B6D-A2CA-364F-A8A1-27C56131C7AF}" type="pres">
      <dgm:prSet presAssocID="{AC85CEB6-9219-0043-8818-A1897454E65D}" presName="arrowDiagram" presStyleCnt="0">
        <dgm:presLayoutVars>
          <dgm:chMax val="5"/>
          <dgm:dir/>
          <dgm:resizeHandles val="exact"/>
        </dgm:presLayoutVars>
      </dgm:prSet>
      <dgm:spPr/>
    </dgm:pt>
    <dgm:pt modelId="{69D0684B-7EFC-B54B-9518-5FF4B04FE3CC}" type="pres">
      <dgm:prSet presAssocID="{AC85CEB6-9219-0043-8818-A1897454E65D}" presName="arrow" presStyleLbl="bgShp" presStyleIdx="0" presStyleCnt="1"/>
      <dgm:spPr/>
    </dgm:pt>
    <dgm:pt modelId="{5D51E52F-133E-5A44-9214-C5796337FC67}" type="pres">
      <dgm:prSet presAssocID="{AC85CEB6-9219-0043-8818-A1897454E65D}" presName="arrowDiagram3" presStyleCnt="0"/>
      <dgm:spPr/>
    </dgm:pt>
    <dgm:pt modelId="{ABC5FE18-136C-5E47-A5A7-0BA36058F597}" type="pres">
      <dgm:prSet presAssocID="{1DD785CC-6482-C940-885D-E487167898C1}" presName="bullet3a" presStyleLbl="node1" presStyleIdx="0" presStyleCnt="3"/>
      <dgm:spPr/>
    </dgm:pt>
    <dgm:pt modelId="{7BF712C6-EECD-324D-B07C-A761855603FC}" type="pres">
      <dgm:prSet presAssocID="{1DD785CC-6482-C940-885D-E487167898C1}" presName="textBox3a" presStyleLbl="revTx" presStyleIdx="0" presStyleCnt="3">
        <dgm:presLayoutVars>
          <dgm:bulletEnabled val="1"/>
        </dgm:presLayoutVars>
      </dgm:prSet>
      <dgm:spPr/>
    </dgm:pt>
    <dgm:pt modelId="{1C7FAF11-B119-1048-8699-D08CF4205EE8}" type="pres">
      <dgm:prSet presAssocID="{E76B619E-35D7-CF42-96A5-4793BB499587}" presName="bullet3b" presStyleLbl="node1" presStyleIdx="1" presStyleCnt="3"/>
      <dgm:spPr/>
    </dgm:pt>
    <dgm:pt modelId="{C9ACECC5-A90A-874B-9746-1E958CFC31B5}" type="pres">
      <dgm:prSet presAssocID="{E76B619E-35D7-CF42-96A5-4793BB499587}" presName="textBox3b" presStyleLbl="revTx" presStyleIdx="1" presStyleCnt="3">
        <dgm:presLayoutVars>
          <dgm:bulletEnabled val="1"/>
        </dgm:presLayoutVars>
      </dgm:prSet>
      <dgm:spPr/>
    </dgm:pt>
    <dgm:pt modelId="{51F2982E-AA77-0546-983C-FE3FAAAB765E}" type="pres">
      <dgm:prSet presAssocID="{AE25FA70-3A2A-7346-8762-5A2763B104E0}" presName="bullet3c" presStyleLbl="node1" presStyleIdx="2" presStyleCnt="3"/>
      <dgm:spPr/>
    </dgm:pt>
    <dgm:pt modelId="{AF51E610-53CE-E84C-BA01-7967FACDDC08}" type="pres">
      <dgm:prSet presAssocID="{AE25FA70-3A2A-7346-8762-5A2763B104E0}" presName="textBox3c" presStyleLbl="revTx" presStyleIdx="2" presStyleCnt="3">
        <dgm:presLayoutVars>
          <dgm:bulletEnabled val="1"/>
        </dgm:presLayoutVars>
      </dgm:prSet>
      <dgm:spPr/>
    </dgm:pt>
  </dgm:ptLst>
  <dgm:cxnLst>
    <dgm:cxn modelId="{CB539D40-C982-644B-BB15-C5617E5D005D}" type="presOf" srcId="{1DD785CC-6482-C940-885D-E487167898C1}" destId="{7BF712C6-EECD-324D-B07C-A761855603FC}" srcOrd="0" destOrd="0" presId="urn:microsoft.com/office/officeart/2005/8/layout/arrow2"/>
    <dgm:cxn modelId="{D623C448-7F14-4F45-A93C-AF42F22EA14C}" srcId="{AC85CEB6-9219-0043-8818-A1897454E65D}" destId="{E76B619E-35D7-CF42-96A5-4793BB499587}" srcOrd="1" destOrd="0" parTransId="{92B259BD-4DC1-454F-A64E-E9AD600D4744}" sibTransId="{2F0C4E77-A8A8-6F46-938D-9D776963428F}"/>
    <dgm:cxn modelId="{5856306D-EEFB-B048-A148-8307523D0D0C}" srcId="{AC85CEB6-9219-0043-8818-A1897454E65D}" destId="{AE25FA70-3A2A-7346-8762-5A2763B104E0}" srcOrd="2" destOrd="0" parTransId="{5D15FECC-964F-634D-8061-7770D1310019}" sibTransId="{5FE7818A-A3DB-C044-A412-B778840431D5}"/>
    <dgm:cxn modelId="{1631E184-BD60-294B-8B39-F62E95ECB443}" type="presOf" srcId="{E76B619E-35D7-CF42-96A5-4793BB499587}" destId="{C9ACECC5-A90A-874B-9746-1E958CFC31B5}" srcOrd="0" destOrd="0" presId="urn:microsoft.com/office/officeart/2005/8/layout/arrow2"/>
    <dgm:cxn modelId="{698C7FD2-364C-3A4F-B960-FA0CE3452DDB}" type="presOf" srcId="{AC85CEB6-9219-0043-8818-A1897454E65D}" destId="{1B104B6D-A2CA-364F-A8A1-27C56131C7AF}" srcOrd="0" destOrd="0" presId="urn:microsoft.com/office/officeart/2005/8/layout/arrow2"/>
    <dgm:cxn modelId="{5878A4DD-617A-4B40-9F80-4CA81F85DC6D}" type="presOf" srcId="{AE25FA70-3A2A-7346-8762-5A2763B104E0}" destId="{AF51E610-53CE-E84C-BA01-7967FACDDC08}" srcOrd="0" destOrd="0" presId="urn:microsoft.com/office/officeart/2005/8/layout/arrow2"/>
    <dgm:cxn modelId="{A841BBF7-C86B-C647-BA8D-52B57BD56CE2}" srcId="{AC85CEB6-9219-0043-8818-A1897454E65D}" destId="{1DD785CC-6482-C940-885D-E487167898C1}" srcOrd="0" destOrd="0" parTransId="{881AEAAE-9EC4-024A-BD24-42AEADA161A1}" sibTransId="{CEE78163-7C01-2D4A-99A8-B94583CCF0F2}"/>
    <dgm:cxn modelId="{39B078FE-08BD-3743-B66A-566AC0661FCF}" type="presParOf" srcId="{1B104B6D-A2CA-364F-A8A1-27C56131C7AF}" destId="{69D0684B-7EFC-B54B-9518-5FF4B04FE3CC}" srcOrd="0" destOrd="0" presId="urn:microsoft.com/office/officeart/2005/8/layout/arrow2"/>
    <dgm:cxn modelId="{B31D82B2-8C42-DB44-9F02-9ED8A2075900}" type="presParOf" srcId="{1B104B6D-A2CA-364F-A8A1-27C56131C7AF}" destId="{5D51E52F-133E-5A44-9214-C5796337FC67}" srcOrd="1" destOrd="0" presId="urn:microsoft.com/office/officeart/2005/8/layout/arrow2"/>
    <dgm:cxn modelId="{FFADE199-B74A-DC4E-A597-5FF12A87564B}" type="presParOf" srcId="{5D51E52F-133E-5A44-9214-C5796337FC67}" destId="{ABC5FE18-136C-5E47-A5A7-0BA36058F597}" srcOrd="0" destOrd="0" presId="urn:microsoft.com/office/officeart/2005/8/layout/arrow2"/>
    <dgm:cxn modelId="{8A0B2619-0CD0-364F-9071-7752280FA8CC}" type="presParOf" srcId="{5D51E52F-133E-5A44-9214-C5796337FC67}" destId="{7BF712C6-EECD-324D-B07C-A761855603FC}" srcOrd="1" destOrd="0" presId="urn:microsoft.com/office/officeart/2005/8/layout/arrow2"/>
    <dgm:cxn modelId="{ADE2BB6D-1128-1847-A10F-6E668283EA2D}" type="presParOf" srcId="{5D51E52F-133E-5A44-9214-C5796337FC67}" destId="{1C7FAF11-B119-1048-8699-D08CF4205EE8}" srcOrd="2" destOrd="0" presId="urn:microsoft.com/office/officeart/2005/8/layout/arrow2"/>
    <dgm:cxn modelId="{7EDB16F1-3D18-A04B-8B04-3F0FDC9C7337}" type="presParOf" srcId="{5D51E52F-133E-5A44-9214-C5796337FC67}" destId="{C9ACECC5-A90A-874B-9746-1E958CFC31B5}" srcOrd="3" destOrd="0" presId="urn:microsoft.com/office/officeart/2005/8/layout/arrow2"/>
    <dgm:cxn modelId="{4851C66C-79C8-5645-9194-83F69AD384AD}" type="presParOf" srcId="{5D51E52F-133E-5A44-9214-C5796337FC67}" destId="{51F2982E-AA77-0546-983C-FE3FAAAB765E}" srcOrd="4" destOrd="0" presId="urn:microsoft.com/office/officeart/2005/8/layout/arrow2"/>
    <dgm:cxn modelId="{078CC5F8-191F-0348-8F9D-7C058636F49C}" type="presParOf" srcId="{5D51E52F-133E-5A44-9214-C5796337FC67}" destId="{AF51E610-53CE-E84C-BA01-7967FACDDC08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7F694C-78A7-0749-B375-5982AFEE7452}">
      <dsp:nvSpPr>
        <dsp:cNvPr id="0" name=""/>
        <dsp:cNvSpPr/>
      </dsp:nvSpPr>
      <dsp:spPr>
        <a:xfrm>
          <a:off x="943" y="0"/>
          <a:ext cx="2453726" cy="310197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accent2">
                  <a:lumMod val="50000"/>
                </a:schemeClr>
              </a:solidFill>
            </a:rPr>
            <a:t>Collaborative Design and Continuous Improvement</a:t>
          </a:r>
        </a:p>
      </dsp:txBody>
      <dsp:txXfrm>
        <a:off x="943" y="0"/>
        <a:ext cx="2453726" cy="930592"/>
      </dsp:txXfrm>
    </dsp:sp>
    <dsp:sp modelId="{889E31F6-0E9A-AE4A-A666-A31CEAA0484D}">
      <dsp:nvSpPr>
        <dsp:cNvPr id="0" name=""/>
        <dsp:cNvSpPr/>
      </dsp:nvSpPr>
      <dsp:spPr>
        <a:xfrm>
          <a:off x="246316" y="931501"/>
          <a:ext cx="1962980" cy="93528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Design Process</a:t>
          </a:r>
        </a:p>
      </dsp:txBody>
      <dsp:txXfrm>
        <a:off x="273710" y="958895"/>
        <a:ext cx="1908192" cy="880499"/>
      </dsp:txXfrm>
    </dsp:sp>
    <dsp:sp modelId="{E30CB93C-69FC-2848-AF79-83FF8B8FFD7F}">
      <dsp:nvSpPr>
        <dsp:cNvPr id="0" name=""/>
        <dsp:cNvSpPr/>
      </dsp:nvSpPr>
      <dsp:spPr>
        <a:xfrm>
          <a:off x="246316" y="2010679"/>
          <a:ext cx="1962980" cy="93528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Community of Inquiry Survey</a:t>
          </a:r>
        </a:p>
      </dsp:txBody>
      <dsp:txXfrm>
        <a:off x="273710" y="2038073"/>
        <a:ext cx="1908192" cy="880499"/>
      </dsp:txXfrm>
    </dsp:sp>
    <dsp:sp modelId="{68A41C10-AA79-9A47-9DBD-C686AFE4C34B}">
      <dsp:nvSpPr>
        <dsp:cNvPr id="0" name=""/>
        <dsp:cNvSpPr/>
      </dsp:nvSpPr>
      <dsp:spPr>
        <a:xfrm>
          <a:off x="2638699" y="0"/>
          <a:ext cx="2453726" cy="310197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accent2">
                  <a:lumMod val="50000"/>
                </a:schemeClr>
              </a:solidFill>
            </a:rPr>
            <a:t>Threaded Learning Tools</a:t>
          </a:r>
        </a:p>
      </dsp:txBody>
      <dsp:txXfrm>
        <a:off x="2638699" y="0"/>
        <a:ext cx="2453726" cy="930592"/>
      </dsp:txXfrm>
    </dsp:sp>
    <dsp:sp modelId="{5D5CD1E9-213D-6644-844E-D76116124D65}">
      <dsp:nvSpPr>
        <dsp:cNvPr id="0" name=""/>
        <dsp:cNvSpPr/>
      </dsp:nvSpPr>
      <dsp:spPr>
        <a:xfrm>
          <a:off x="2884072" y="931501"/>
          <a:ext cx="1962980" cy="93528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Research Journal</a:t>
          </a:r>
        </a:p>
      </dsp:txBody>
      <dsp:txXfrm>
        <a:off x="2911466" y="958895"/>
        <a:ext cx="1908192" cy="880499"/>
      </dsp:txXfrm>
    </dsp:sp>
    <dsp:sp modelId="{851A1BAE-75D7-C24D-9E62-5145A7921379}">
      <dsp:nvSpPr>
        <dsp:cNvPr id="0" name=""/>
        <dsp:cNvSpPr/>
      </dsp:nvSpPr>
      <dsp:spPr>
        <a:xfrm>
          <a:off x="2884072" y="2010679"/>
          <a:ext cx="1962980" cy="93528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Culminating Performance Assessment</a:t>
          </a:r>
        </a:p>
      </dsp:txBody>
      <dsp:txXfrm>
        <a:off x="2911466" y="2038073"/>
        <a:ext cx="1908192" cy="880499"/>
      </dsp:txXfrm>
    </dsp:sp>
    <dsp:sp modelId="{CC74481B-3938-F34F-88CE-D428561DA913}">
      <dsp:nvSpPr>
        <dsp:cNvPr id="0" name=""/>
        <dsp:cNvSpPr/>
      </dsp:nvSpPr>
      <dsp:spPr>
        <a:xfrm>
          <a:off x="5276455" y="0"/>
          <a:ext cx="2453726" cy="310197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accent2">
                  <a:lumMod val="50000"/>
                </a:schemeClr>
              </a:solidFill>
            </a:rPr>
            <a:t>Faculty Mentoring and Development</a:t>
          </a:r>
        </a:p>
      </dsp:txBody>
      <dsp:txXfrm>
        <a:off x="5276455" y="0"/>
        <a:ext cx="2453726" cy="930592"/>
      </dsp:txXfrm>
    </dsp:sp>
    <dsp:sp modelId="{C7838C9B-CAC2-084F-8D24-A7856E33CB47}">
      <dsp:nvSpPr>
        <dsp:cNvPr id="0" name=""/>
        <dsp:cNvSpPr/>
      </dsp:nvSpPr>
      <dsp:spPr>
        <a:xfrm>
          <a:off x="5521827" y="931501"/>
          <a:ext cx="1962980" cy="93528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Instructor Notes</a:t>
          </a:r>
        </a:p>
      </dsp:txBody>
      <dsp:txXfrm>
        <a:off x="5549221" y="958895"/>
        <a:ext cx="1908192" cy="880499"/>
      </dsp:txXfrm>
    </dsp:sp>
    <dsp:sp modelId="{A082EBB1-AA91-AC48-8062-BCC8C4D7B36C}">
      <dsp:nvSpPr>
        <dsp:cNvPr id="0" name=""/>
        <dsp:cNvSpPr/>
      </dsp:nvSpPr>
      <dsp:spPr>
        <a:xfrm>
          <a:off x="5521827" y="2010679"/>
          <a:ext cx="1962980" cy="93528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Student Work Sample Review</a:t>
          </a:r>
        </a:p>
      </dsp:txBody>
      <dsp:txXfrm>
        <a:off x="5549221" y="2038073"/>
        <a:ext cx="1908192" cy="8804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74E968-2C90-6340-A4B2-9A4EC421FC34}">
      <dsp:nvSpPr>
        <dsp:cNvPr id="0" name=""/>
        <dsp:cNvSpPr/>
      </dsp:nvSpPr>
      <dsp:spPr>
        <a:xfrm>
          <a:off x="3092450" y="0"/>
          <a:ext cx="4638675" cy="969367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THE INSTRUCTOR HELPED KEEP COURSE PARTICIPANTS ENGAGED AND PARTICIPATING IN PRODUCTIVE DIALOGUE.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THE INSTRUCTOR PROVIDED FEEDBACK IN A TIMELY FASHION.</a:t>
          </a:r>
        </a:p>
      </dsp:txBody>
      <dsp:txXfrm>
        <a:off x="3092450" y="121171"/>
        <a:ext cx="4275162" cy="727025"/>
      </dsp:txXfrm>
    </dsp:sp>
    <dsp:sp modelId="{28976B24-4AED-C845-811C-16789E1F26F0}">
      <dsp:nvSpPr>
        <dsp:cNvPr id="0" name=""/>
        <dsp:cNvSpPr/>
      </dsp:nvSpPr>
      <dsp:spPr>
        <a:xfrm>
          <a:off x="0" y="0"/>
          <a:ext cx="3092450" cy="96936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TEACHING</a:t>
          </a:r>
        </a:p>
      </dsp:txBody>
      <dsp:txXfrm>
        <a:off x="47321" y="47321"/>
        <a:ext cx="2997808" cy="874725"/>
      </dsp:txXfrm>
    </dsp:sp>
    <dsp:sp modelId="{13ED2F4E-AA95-5544-A544-7AEE732B62A1}">
      <dsp:nvSpPr>
        <dsp:cNvPr id="0" name=""/>
        <dsp:cNvSpPr/>
      </dsp:nvSpPr>
      <dsp:spPr>
        <a:xfrm>
          <a:off x="3092450" y="1066303"/>
          <a:ext cx="4638675" cy="969367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I WAS ABLE TO FORM DISTINCT IMPRESSIONS OF SOME COURSE PARTICIPANTS.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ONLINE DISCUSSION HELPFED ME DEVELOP A SENSE OF COLLABORATION.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900" kern="1200" dirty="0"/>
        </a:p>
      </dsp:txBody>
      <dsp:txXfrm>
        <a:off x="3092450" y="1187474"/>
        <a:ext cx="4275162" cy="727025"/>
      </dsp:txXfrm>
    </dsp:sp>
    <dsp:sp modelId="{E9C9044D-775A-2C42-9239-EC19533519EA}">
      <dsp:nvSpPr>
        <dsp:cNvPr id="0" name=""/>
        <dsp:cNvSpPr/>
      </dsp:nvSpPr>
      <dsp:spPr>
        <a:xfrm>
          <a:off x="0" y="1066303"/>
          <a:ext cx="3092450" cy="96936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SOCIAL</a:t>
          </a:r>
        </a:p>
      </dsp:txBody>
      <dsp:txXfrm>
        <a:off x="47321" y="1113624"/>
        <a:ext cx="2997808" cy="874725"/>
      </dsp:txXfrm>
    </dsp:sp>
    <dsp:sp modelId="{78BEB648-5941-E541-826F-989E71998E54}">
      <dsp:nvSpPr>
        <dsp:cNvPr id="0" name=""/>
        <dsp:cNvSpPr/>
      </dsp:nvSpPr>
      <dsp:spPr>
        <a:xfrm>
          <a:off x="3092450" y="2132607"/>
          <a:ext cx="4638675" cy="969367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COURSE ACTIVITIES PIQUED MY CURIOUSITY.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I CAN APPLY KNOWLEDGE CREATED IN THIS COURSE TO MY WORK OR OTHER NON-CLASS RELATED ACTIVITY.</a:t>
          </a:r>
        </a:p>
      </dsp:txBody>
      <dsp:txXfrm>
        <a:off x="3092450" y="2253778"/>
        <a:ext cx="4275162" cy="727025"/>
      </dsp:txXfrm>
    </dsp:sp>
    <dsp:sp modelId="{B834E84A-A776-1F4B-A63E-BA228D6B6B98}">
      <dsp:nvSpPr>
        <dsp:cNvPr id="0" name=""/>
        <dsp:cNvSpPr/>
      </dsp:nvSpPr>
      <dsp:spPr>
        <a:xfrm>
          <a:off x="0" y="2132607"/>
          <a:ext cx="3092450" cy="96936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COGNITIVE</a:t>
          </a:r>
        </a:p>
      </dsp:txBody>
      <dsp:txXfrm>
        <a:off x="47321" y="2179928"/>
        <a:ext cx="2997808" cy="8747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D0684B-7EFC-B54B-9518-5FF4B04FE3CC}">
      <dsp:nvSpPr>
        <dsp:cNvPr id="0" name=""/>
        <dsp:cNvSpPr/>
      </dsp:nvSpPr>
      <dsp:spPr>
        <a:xfrm>
          <a:off x="1383982" y="0"/>
          <a:ext cx="4963160" cy="310197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C5FE18-136C-5E47-A5A7-0BA36058F597}">
      <dsp:nvSpPr>
        <dsp:cNvPr id="0" name=""/>
        <dsp:cNvSpPr/>
      </dsp:nvSpPr>
      <dsp:spPr>
        <a:xfrm>
          <a:off x="2014303" y="2140983"/>
          <a:ext cx="129042" cy="1290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F712C6-EECD-324D-B07C-A761855603FC}">
      <dsp:nvSpPr>
        <dsp:cNvPr id="0" name=""/>
        <dsp:cNvSpPr/>
      </dsp:nvSpPr>
      <dsp:spPr>
        <a:xfrm>
          <a:off x="2078824" y="2205504"/>
          <a:ext cx="1156416" cy="8964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377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SUBMIT INDIVIDUAL FEEDBACK</a:t>
          </a:r>
        </a:p>
      </dsp:txBody>
      <dsp:txXfrm>
        <a:off x="2078824" y="2205504"/>
        <a:ext cx="1156416" cy="896470"/>
      </dsp:txXfrm>
    </dsp:sp>
    <dsp:sp modelId="{1C7FAF11-B119-1048-8699-D08CF4205EE8}">
      <dsp:nvSpPr>
        <dsp:cNvPr id="0" name=""/>
        <dsp:cNvSpPr/>
      </dsp:nvSpPr>
      <dsp:spPr>
        <a:xfrm>
          <a:off x="3153349" y="1297866"/>
          <a:ext cx="233268" cy="2332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ACECC5-A90A-874B-9746-1E958CFC31B5}">
      <dsp:nvSpPr>
        <dsp:cNvPr id="0" name=""/>
        <dsp:cNvSpPr/>
      </dsp:nvSpPr>
      <dsp:spPr>
        <a:xfrm>
          <a:off x="3269983" y="1414500"/>
          <a:ext cx="1191158" cy="16874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604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REVIEW AND REFLECT ON GROUP’S FEEDBACK</a:t>
          </a:r>
        </a:p>
      </dsp:txBody>
      <dsp:txXfrm>
        <a:off x="3269983" y="1414500"/>
        <a:ext cx="1191158" cy="1687474"/>
      </dsp:txXfrm>
    </dsp:sp>
    <dsp:sp modelId="{51F2982E-AA77-0546-983C-FE3FAAAB765E}">
      <dsp:nvSpPr>
        <dsp:cNvPr id="0" name=""/>
        <dsp:cNvSpPr/>
      </dsp:nvSpPr>
      <dsp:spPr>
        <a:xfrm>
          <a:off x="4523181" y="784799"/>
          <a:ext cx="322605" cy="3226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51E610-53CE-E84C-BA01-7967FACDDC08}">
      <dsp:nvSpPr>
        <dsp:cNvPr id="0" name=""/>
        <dsp:cNvSpPr/>
      </dsp:nvSpPr>
      <dsp:spPr>
        <a:xfrm>
          <a:off x="4684483" y="946102"/>
          <a:ext cx="1191158" cy="21558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942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MEET TO DISCUSS AND PLAN ACTION</a:t>
          </a:r>
        </a:p>
      </dsp:txBody>
      <dsp:txXfrm>
        <a:off x="4684483" y="946102"/>
        <a:ext cx="1191158" cy="21558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4/26/23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4/26/23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4/26/23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4/26/23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4/26/23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4/26/23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4/26/23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4/26/23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4/26/23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4/26/23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4/26/23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4/26/23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orningside-edu.zoom.us/j/96449988884?pwd=cEVxbFlydmM3VnVHWllCWS8vc1VQQT09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D4534-C963-CC4C-9D4C-F67C0EEF8B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569029"/>
            <a:ext cx="8991600" cy="1756227"/>
          </a:xfrm>
        </p:spPr>
        <p:txBody>
          <a:bodyPr>
            <a:normAutofit fontScale="90000"/>
          </a:bodyPr>
          <a:lstStyle/>
          <a:p>
            <a:br>
              <a:rPr lang="en-US" sz="3100" b="0" i="0" dirty="0">
                <a:solidFill>
                  <a:srgbClr val="1F419A"/>
                </a:solidFill>
                <a:effectLst/>
                <a:latin typeface="Lato" panose="020F0502020204030203" pitchFamily="34" charset="0"/>
              </a:rPr>
            </a:br>
            <a:br>
              <a:rPr lang="en-US" sz="3100" b="0" i="0" dirty="0">
                <a:solidFill>
                  <a:srgbClr val="1F419A"/>
                </a:solidFill>
                <a:effectLst/>
                <a:latin typeface="Lato" panose="020F0502020204030203" pitchFamily="34" charset="0"/>
              </a:rPr>
            </a:br>
            <a:br>
              <a:rPr lang="en-US" sz="3100" b="0" i="0" dirty="0">
                <a:solidFill>
                  <a:srgbClr val="1F419A"/>
                </a:solidFill>
                <a:effectLst/>
                <a:latin typeface="Lato" panose="020F0502020204030203" pitchFamily="34" charset="0"/>
              </a:rPr>
            </a:br>
            <a:r>
              <a:rPr lang="en-US" sz="3100" b="1" i="0" dirty="0">
                <a:solidFill>
                  <a:schemeClr val="bg1"/>
                </a:solidFill>
                <a:effectLst/>
                <a:latin typeface="Lato" panose="020F0502020204030203" pitchFamily="34" charset="0"/>
              </a:rPr>
              <a:t>Within and Across:</a:t>
            </a:r>
            <a:br>
              <a:rPr lang="en-US" sz="3100" b="1" i="0" dirty="0">
                <a:solidFill>
                  <a:schemeClr val="bg1"/>
                </a:solidFill>
                <a:effectLst/>
                <a:latin typeface="Lato" panose="020F0502020204030203" pitchFamily="34" charset="0"/>
              </a:rPr>
            </a:br>
            <a:r>
              <a:rPr lang="en-US" sz="2200" b="1" i="0" dirty="0">
                <a:solidFill>
                  <a:schemeClr val="bg1"/>
                </a:solidFill>
                <a:effectLst/>
                <a:latin typeface="Lato" panose="020F0502020204030203" pitchFamily="34" charset="0"/>
              </a:rPr>
              <a:t>Cultivating a Culture of Presence in an Asynchronous Online Program</a:t>
            </a:r>
            <a:br>
              <a:rPr lang="en-US" b="0" i="0" dirty="0">
                <a:solidFill>
                  <a:schemeClr val="bg1"/>
                </a:solidFill>
                <a:effectLst/>
                <a:latin typeface="Lato" panose="020F0502020204030203" pitchFamily="34" charset="0"/>
              </a:rPr>
            </a:br>
            <a:br>
              <a:rPr lang="en-US" dirty="0">
                <a:solidFill>
                  <a:schemeClr val="bg1"/>
                </a:solidFill>
                <a:effectLst/>
              </a:rPr>
            </a:b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947CE7-0A41-C64B-8712-B8036AC5C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4702628"/>
            <a:ext cx="6801612" cy="1538515"/>
          </a:xfrm>
        </p:spPr>
        <p:txBody>
          <a:bodyPr>
            <a:normAutofit/>
          </a:bodyPr>
          <a:lstStyle/>
          <a:p>
            <a:r>
              <a:rPr lang="en-US" b="1" dirty="0"/>
              <a:t>Kris Mickelson, PhD</a:t>
            </a:r>
          </a:p>
          <a:p>
            <a:r>
              <a:rPr lang="en-US" b="1" dirty="0"/>
              <a:t>Kim Christopherson, PhD</a:t>
            </a:r>
          </a:p>
          <a:p>
            <a:r>
              <a:rPr lang="en-US" b="1" dirty="0"/>
              <a:t>Morningside University - Sioux City, 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378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7000"/>
                <a:shade val="100000"/>
                <a:satMod val="185000"/>
                <a:lumMod val="120000"/>
              </a:schemeClr>
            </a:gs>
            <a:gs pos="100000">
              <a:schemeClr val="bg1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7">
            <a:extLst>
              <a:ext uri="{FF2B5EF4-FFF2-40B4-BE49-F238E27FC236}">
                <a16:creationId xmlns:a16="http://schemas.microsoft.com/office/drawing/2014/main" id="{61C9F4F8-1CA1-4169-A513-5E15F4D91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1CCF1B-47CA-EA45-9334-6D475EF10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chemeClr val="tx1"/>
          </a:solidFill>
          <a:ln w="190500" cmpd="thinThick">
            <a:solidFill>
              <a:schemeClr val="tx1"/>
            </a:solidFill>
          </a:ln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THREADED LEARNING TOOLS</a:t>
            </a:r>
            <a:br>
              <a:rPr lang="en-US" sz="3800" kern="1200" cap="all" spc="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endParaRPr lang="en-US" sz="3800" kern="1200" cap="all" spc="200" baseline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DC7A08-0034-0C49-BA14-5CEBC26648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95194" y="4352544"/>
            <a:ext cx="6801612" cy="1239894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6790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0" name="Rectangle 4109">
            <a:extLst>
              <a:ext uri="{FF2B5EF4-FFF2-40B4-BE49-F238E27FC236}">
                <a16:creationId xmlns:a16="http://schemas.microsoft.com/office/drawing/2014/main" id="{684FCD5C-7443-4EBD-B37B-EAB86BF09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920" y="804334"/>
            <a:ext cx="10550161" cy="5102266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12" name="Rectangle 4111">
            <a:extLst>
              <a:ext uri="{FF2B5EF4-FFF2-40B4-BE49-F238E27FC236}">
                <a16:creationId xmlns:a16="http://schemas.microsoft.com/office/drawing/2014/main" id="{010E9B40-C467-4CDE-8CC1-38533731D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968883"/>
            <a:ext cx="10222992" cy="477316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BD079AA5-41CC-EC4C-9593-6837E4D830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22817" y="1288923"/>
            <a:ext cx="6946366" cy="4133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99F2561-A56C-D24E-94B4-5FEC6C2ABD28}"/>
              </a:ext>
            </a:extLst>
          </p:cNvPr>
          <p:cNvSpPr txBox="1"/>
          <p:nvPr/>
        </p:nvSpPr>
        <p:spPr>
          <a:xfrm>
            <a:off x="504371" y="246744"/>
            <a:ext cx="11030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b="1" dirty="0"/>
              <a:t>EXAMPLE 1: RESEARCH JOURNAL</a:t>
            </a:r>
          </a:p>
        </p:txBody>
      </p:sp>
    </p:spTree>
    <p:extLst>
      <p:ext uri="{BB962C8B-B14F-4D97-AF65-F5344CB8AC3E}">
        <p14:creationId xmlns:p14="http://schemas.microsoft.com/office/powerpoint/2010/main" val="34626654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FACA1F5-ED91-B34F-844A-B0BD172A8E90}"/>
              </a:ext>
            </a:extLst>
          </p:cNvPr>
          <p:cNvSpPr txBox="1"/>
          <p:nvPr/>
        </p:nvSpPr>
        <p:spPr>
          <a:xfrm>
            <a:off x="507776" y="-362857"/>
            <a:ext cx="10635476" cy="35086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br>
              <a:rPr lang="en-US" b="0" dirty="0">
                <a:effectLst/>
              </a:rPr>
            </a:br>
            <a:br>
              <a:rPr lang="en-US" b="0" dirty="0">
                <a:effectLst/>
              </a:rPr>
            </a:br>
            <a:br>
              <a:rPr lang="en-US" b="0" dirty="0">
                <a:effectLst/>
              </a:rPr>
            </a:br>
            <a:br>
              <a:rPr lang="en-US" b="0" dirty="0">
                <a:effectLst/>
              </a:rPr>
            </a:br>
            <a:r>
              <a:rPr lang="en-US" sz="2400" b="1" dirty="0"/>
              <a:t>EXAMPLE 2: SHARED CULMINATING PERFORMANCE ASSESSMENT</a:t>
            </a: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endParaRPr lang="en-US" b="0" dirty="0">
              <a:effectLst/>
            </a:endParaRP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endParaRPr lang="en-US" sz="1800" i="0" u="none" strike="noStrike" dirty="0">
              <a:solidFill>
                <a:srgbClr val="7C2529"/>
              </a:solidFill>
              <a:latin typeface="Cambria" panose="02040503050406030204" pitchFamily="18" charset="0"/>
            </a:endParaRP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1800" b="1" i="0" u="none" strike="noStrike" dirty="0">
                <a:solidFill>
                  <a:srgbClr val="7C2529"/>
                </a:solidFill>
                <a:effectLst/>
                <a:latin typeface="Cambria" panose="02040503050406030204" pitchFamily="18" charset="0"/>
              </a:rPr>
              <a:t>SHARON WALKER SCHOOL OF EDUCATION</a:t>
            </a:r>
            <a:endParaRPr lang="en-US" b="0" dirty="0">
              <a:effectLst/>
            </a:endParaRP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1800" b="1" i="1" u="none" strike="noStrike" dirty="0">
                <a:solidFill>
                  <a:srgbClr val="7C2529"/>
                </a:solidFill>
                <a:effectLst/>
                <a:latin typeface="Cambria" panose="02040503050406030204" pitchFamily="18" charset="0"/>
              </a:rPr>
              <a:t>Spring 2023 Initial Licensure Educators </a:t>
            </a:r>
            <a:endParaRPr lang="en-US" b="0" dirty="0">
              <a:effectLst/>
            </a:endParaRP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1800" b="1" i="1" u="none" strike="noStrike" dirty="0">
                <a:solidFill>
                  <a:srgbClr val="7C2529"/>
                </a:solidFill>
                <a:effectLst/>
                <a:latin typeface="Cambria" panose="02040503050406030204" pitchFamily="18" charset="0"/>
              </a:rPr>
              <a:t>Action Research Conference</a:t>
            </a:r>
            <a:endParaRPr lang="en-US" b="0" dirty="0">
              <a:effectLst/>
            </a:endParaRPr>
          </a:p>
          <a:p>
            <a:br>
              <a:rPr lang="en-US" b="0" dirty="0">
                <a:effectLst/>
              </a:rPr>
            </a:b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80298C-96D3-0148-852A-6F2A1ECDBF05}"/>
              </a:ext>
            </a:extLst>
          </p:cNvPr>
          <p:cNvSpPr txBox="1"/>
          <p:nvPr/>
        </p:nvSpPr>
        <p:spPr>
          <a:xfrm>
            <a:off x="377372" y="2333685"/>
            <a:ext cx="10791031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800" b="1" i="0" u="none" strike="noStrike" dirty="0">
                <a:solidFill>
                  <a:srgbClr val="7C2529"/>
                </a:solidFill>
                <a:effectLst/>
                <a:latin typeface="Cambria" panose="02040503050406030204" pitchFamily="18" charset="0"/>
              </a:rPr>
              <a:t>Saturday, April 22 </a:t>
            </a:r>
            <a:endParaRPr lang="en-US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en-US" b="0" dirty="0">
                <a:effectLst/>
              </a:rPr>
            </a:br>
            <a:r>
              <a:rPr lang="en-US" sz="1800" b="0" i="0" u="none" strike="noStrike" dirty="0">
                <a:solidFill>
                  <a:srgbClr val="7C2529"/>
                </a:solidFill>
                <a:effectLst/>
                <a:latin typeface="Cambria" panose="02040503050406030204" pitchFamily="18" charset="0"/>
              </a:rPr>
              <a:t>Facilitator: Dr. Kris Mickelson</a:t>
            </a:r>
            <a:endParaRPr lang="en-US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en-US" b="0" dirty="0">
                <a:effectLst/>
              </a:rPr>
            </a:br>
            <a:r>
              <a:rPr lang="en-US" sz="1800" b="1" i="0" u="sng" strike="noStrike" dirty="0">
                <a:solidFill>
                  <a:srgbClr val="1155CC"/>
                </a:solidFill>
                <a:effectLst/>
                <a:latin typeface="Cambria" panose="02040503050406030204" pitchFamily="18" charset="0"/>
                <a:hlinkClick r:id="rId2"/>
              </a:rPr>
              <a:t>Saturday 1B Zoom Link</a:t>
            </a:r>
            <a:endParaRPr lang="en-US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en-US" b="0" dirty="0">
                <a:effectLst/>
              </a:rPr>
            </a:b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 12:00 pm - 1:00 pm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b="0" dirty="0"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MS PMincho" panose="02020600040205080304" pitchFamily="18" charset="-128"/>
              </a:rPr>
              <a:t>A Study of Specially Designed Instruction on Math Probe Scores for 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MS PMincho" panose="02020600040205080304" pitchFamily="18" charset="-128"/>
              </a:rPr>
              <a:t>      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MS PMincho" panose="02020600040205080304" pitchFamily="18" charset="-128"/>
              </a:rPr>
              <a:t>Special Education Students </a:t>
            </a:r>
            <a:r>
              <a:rPr lang="en-US" sz="1800" b="0" i="0" u="none" strike="noStrike" dirty="0">
                <a:solidFill>
                  <a:srgbClr val="980000"/>
                </a:solidFill>
                <a:effectLst/>
                <a:latin typeface="Cambria" panose="02040503050406030204" pitchFamily="18" charset="0"/>
                <a:ea typeface="MS PMincho" panose="02020600040205080304" pitchFamily="18" charset="-128"/>
              </a:rPr>
              <a:t> ____________</a:t>
            </a:r>
            <a:r>
              <a:rPr lang="en-US" sz="1800" b="0" i="0" u="none" strike="noStrike" dirty="0">
                <a:solidFill>
                  <a:srgbClr val="7C2529"/>
                </a:solidFill>
                <a:effectLst/>
                <a:latin typeface="Cambria" panose="02040503050406030204" pitchFamily="18" charset="0"/>
                <a:ea typeface="MS PMincho" panose="02020600040205080304" pitchFamily="18" charset="-128"/>
              </a:rPr>
              <a:t>________________________________________________________________</a:t>
            </a:r>
            <a:r>
              <a:rPr lang="en-US" b="1" dirty="0">
                <a:solidFill>
                  <a:srgbClr val="000000"/>
                </a:solidFill>
                <a:latin typeface="Cambria" panose="02040503050406030204" pitchFamily="18" charset="0"/>
                <a:ea typeface="MS PMincho" panose="02020600040205080304" pitchFamily="18" charset="-128"/>
              </a:rPr>
              <a:t>Student A</a:t>
            </a:r>
            <a:endParaRPr lang="en-US" sz="1800" b="1" i="0" u="none" strike="noStrike" dirty="0">
              <a:solidFill>
                <a:srgbClr val="7C2529"/>
              </a:solidFill>
              <a:effectLst/>
              <a:latin typeface="MS PMincho" panose="02020600040205080304" pitchFamily="18" charset="-128"/>
              <a:ea typeface="MS PMincho" panose="02020600040205080304" pitchFamily="18" charset="-128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MS PMincho" panose="02020600040205080304" pitchFamily="18" charset="-128"/>
              </a:rPr>
              <a:t>The Impact of Building Meaningful Relationships on Students’ Academic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MS PMincho" panose="02020600040205080304" pitchFamily="18" charset="-128"/>
              </a:rPr>
              <a:t>      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MS PMincho" panose="02020600040205080304" pitchFamily="18" charset="-128"/>
              </a:rPr>
              <a:t>Performance in Class</a:t>
            </a:r>
            <a:r>
              <a:rPr lang="en-US" b="0" i="0" u="none" strike="noStrike" dirty="0">
                <a:solidFill>
                  <a:srgbClr val="7C2529"/>
                </a:solidFill>
                <a:effectLst/>
                <a:latin typeface="Cambria" panose="02040503050406030204" pitchFamily="18" charset="0"/>
                <a:ea typeface="MS PMincho" panose="02020600040205080304" pitchFamily="18" charset="-128"/>
              </a:rPr>
              <a:t> __________________________________________________________________________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MS PMincho" panose="02020600040205080304" pitchFamily="18" charset="-128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ambria" panose="02040503050406030204" pitchFamily="18" charset="0"/>
                <a:ea typeface="MS PMincho" panose="02020600040205080304" pitchFamily="18" charset="-128"/>
              </a:rPr>
              <a:t>_________Student B</a:t>
            </a:r>
            <a:endParaRPr lang="en-US" b="0" i="0" u="none" strike="noStrike" dirty="0">
              <a:solidFill>
                <a:srgbClr val="7C2529"/>
              </a:solidFill>
              <a:effectLst/>
              <a:latin typeface="MS PMincho" panose="02020600040205080304" pitchFamily="18" charset="-128"/>
              <a:ea typeface="MS PMincho" panose="02020600040205080304" pitchFamily="18" charset="-128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MS PMincho" panose="02020600040205080304" pitchFamily="18" charset="-128"/>
              </a:rPr>
              <a:t>Taking Charge of  My Own Goals: How Self-Reporting Reading Comprehension 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MS PMincho" panose="02020600040205080304" pitchFamily="18" charset="-128"/>
              </a:rPr>
              <a:t>      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MS PMincho" panose="02020600040205080304" pitchFamily="18" charset="-128"/>
              </a:rPr>
              <a:t>Scores Affects Students’ Reading Comprehension Scores</a:t>
            </a:r>
            <a:r>
              <a:rPr lang="en-US" sz="1800" b="0" i="0" u="none" strike="noStrike" dirty="0">
                <a:solidFill>
                  <a:srgbClr val="7C2529"/>
                </a:solidFill>
                <a:effectLst/>
                <a:latin typeface="Cambria" panose="02040503050406030204" pitchFamily="18" charset="0"/>
                <a:ea typeface="MS PMincho" panose="02020600040205080304" pitchFamily="18" charset="-128"/>
              </a:rPr>
              <a:t> ______________________________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MS PMincho" panose="02020600040205080304" pitchFamily="18" charset="-128"/>
              </a:rPr>
              <a:t>______________</a:t>
            </a:r>
            <a:r>
              <a:rPr lang="en-US" b="1" dirty="0">
                <a:solidFill>
                  <a:srgbClr val="000000"/>
                </a:solidFill>
                <a:latin typeface="Cambria" panose="02040503050406030204" pitchFamily="18" charset="0"/>
                <a:ea typeface="MS PMincho" panose="02020600040205080304" pitchFamily="18" charset="-128"/>
              </a:rPr>
              <a:t>Student C</a:t>
            </a:r>
            <a:endParaRPr lang="en-US" sz="1800" b="1" i="0" u="none" strike="noStrike" dirty="0">
              <a:solidFill>
                <a:srgbClr val="7C2529"/>
              </a:solidFill>
              <a:effectLst/>
              <a:latin typeface="MS PMincho" panose="02020600040205080304" pitchFamily="18" charset="-128"/>
              <a:ea typeface="MS PMincho" panose="02020600040205080304" pitchFamily="18" charset="-128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MS PMincho" panose="02020600040205080304" pitchFamily="18" charset="-128"/>
              </a:rPr>
              <a:t>Impact of a Daily Assigned Task List on Assignment Completion </a:t>
            </a:r>
            <a:r>
              <a:rPr lang="en-US" sz="1800" b="0" i="0" u="none" strike="noStrike" dirty="0">
                <a:solidFill>
                  <a:srgbClr val="7C2529"/>
                </a:solidFill>
                <a:effectLst/>
                <a:latin typeface="Cambria" panose="02040503050406030204" pitchFamily="18" charset="0"/>
                <a:ea typeface="MS PMincho" panose="02020600040205080304" pitchFamily="18" charset="-128"/>
              </a:rPr>
              <a:t> ___________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MS PMincho" panose="02020600040205080304" pitchFamily="18" charset="-128"/>
              </a:rPr>
              <a:t>______________________</a:t>
            </a:r>
            <a:r>
              <a:rPr lang="en-US" b="1" dirty="0">
                <a:solidFill>
                  <a:srgbClr val="000000"/>
                </a:solidFill>
                <a:latin typeface="Cambria" panose="02040503050406030204" pitchFamily="18" charset="0"/>
                <a:ea typeface="MS PMincho" panose="02020600040205080304" pitchFamily="18" charset="-128"/>
              </a:rPr>
              <a:t>_____Student D</a:t>
            </a:r>
            <a:endParaRPr lang="en-US" sz="1800" b="0" i="0" u="none" strike="noStrike" dirty="0">
              <a:solidFill>
                <a:srgbClr val="7C2529"/>
              </a:solidFill>
              <a:effectLst/>
              <a:latin typeface="MS PMincho" panose="02020600040205080304" pitchFamily="18" charset="-128"/>
              <a:ea typeface="MS PMincho" panose="02020600040205080304" pitchFamily="18" charset="-128"/>
            </a:endParaRPr>
          </a:p>
          <a:p>
            <a:br>
              <a:rPr lang="en-US" b="0" dirty="0">
                <a:effectLst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7922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7000"/>
                <a:shade val="100000"/>
                <a:satMod val="185000"/>
                <a:lumMod val="120000"/>
              </a:schemeClr>
            </a:gs>
            <a:gs pos="100000">
              <a:schemeClr val="bg1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7">
            <a:extLst>
              <a:ext uri="{FF2B5EF4-FFF2-40B4-BE49-F238E27FC236}">
                <a16:creationId xmlns:a16="http://schemas.microsoft.com/office/drawing/2014/main" id="{61C9F4F8-1CA1-4169-A513-5E15F4D91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1CCF1B-47CA-EA45-9334-6D475EF10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chemeClr val="tx1"/>
          </a:solidFill>
          <a:ln w="190500" cmpd="thinThick">
            <a:solidFill>
              <a:schemeClr val="tx1"/>
            </a:solidFill>
          </a:ln>
        </p:spPr>
        <p:txBody>
          <a:bodyPr vert="horz" lIns="274320" tIns="182880" rIns="274320" bIns="182880" rtlCol="0" anchor="ctr" anchorCtr="1">
            <a:normAutofit fontScale="90000"/>
          </a:bodyPr>
          <a:lstStyle/>
          <a:p>
            <a:r>
              <a:rPr lang="en-US" sz="3800" b="1" kern="1200" cap="all" spc="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FACULTY DEVELOPMENT AND MENTORING</a:t>
            </a:r>
            <a:br>
              <a:rPr lang="en-US" sz="3800" kern="1200" cap="all" spc="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endParaRPr lang="en-US" sz="3800" kern="1200" cap="all" spc="200" baseline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DC7A08-0034-0C49-BA14-5CEBC26648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95194" y="4352544"/>
            <a:ext cx="6801612" cy="1239894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8371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4E866FF9-A729-45F0-A163-10E89E871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38255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9AF2A0-B891-FA4D-B062-AD56BF09C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681105"/>
            <a:ext cx="3401568" cy="1495794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>
            <a:normAutofit/>
          </a:bodyPr>
          <a:lstStyle/>
          <a:p>
            <a:r>
              <a:rPr lang="en-US" sz="2600" b="1"/>
              <a:t>EXAMPLE 1: INSTRUCTOR NOTES</a:t>
            </a:r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A804366F-2366-4688-98E7-B101C7BC6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3278" y="0"/>
            <a:ext cx="743872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04AD298-8C5C-E643-97A4-BF4785C021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5734469"/>
              </p:ext>
            </p:extLst>
          </p:nvPr>
        </p:nvGraphicFramePr>
        <p:xfrm>
          <a:off x="5397500" y="1164647"/>
          <a:ext cx="6151564" cy="4227084"/>
        </p:xfrm>
        <a:graphic>
          <a:graphicData uri="http://schemas.openxmlformats.org/drawingml/2006/table">
            <a:tbl>
              <a:tblPr firstRow="1" bandRow="1">
                <a:noFill/>
                <a:tableStyleId>{85BE263C-DBD7-4A20-BB59-AAB30ACAA65A}</a:tableStyleId>
              </a:tblPr>
              <a:tblGrid>
                <a:gridCol w="2662035">
                  <a:extLst>
                    <a:ext uri="{9D8B030D-6E8A-4147-A177-3AD203B41FA5}">
                      <a16:colId xmlns:a16="http://schemas.microsoft.com/office/drawing/2014/main" val="873529292"/>
                    </a:ext>
                  </a:extLst>
                </a:gridCol>
                <a:gridCol w="3489529">
                  <a:extLst>
                    <a:ext uri="{9D8B030D-6E8A-4147-A177-3AD203B41FA5}">
                      <a16:colId xmlns:a16="http://schemas.microsoft.com/office/drawing/2014/main" val="1534558665"/>
                    </a:ext>
                  </a:extLst>
                </a:gridCol>
              </a:tblGrid>
              <a:tr h="341527">
                <a:tc>
                  <a:txBody>
                    <a:bodyPr/>
                    <a:lstStyle/>
                    <a:p>
                      <a:r>
                        <a:rPr lang="en-US" sz="1400" b="1" cap="none" spc="30">
                          <a:solidFill>
                            <a:schemeClr val="tx1"/>
                          </a:solidFill>
                        </a:rPr>
                        <a:t>TOPIC:</a:t>
                      </a:r>
                    </a:p>
                  </a:txBody>
                  <a:tcPr marL="0" marR="8456" marT="42281" marB="42281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cap="none" spc="30">
                          <a:solidFill>
                            <a:schemeClr val="tx1"/>
                          </a:solidFill>
                        </a:rPr>
                        <a:t>NOTES:</a:t>
                      </a:r>
                    </a:p>
                  </a:txBody>
                  <a:tcPr marL="0" marR="8456" marT="42281" marB="42281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372571"/>
                  </a:ext>
                </a:extLst>
              </a:tr>
              <a:tr h="811582">
                <a:tc>
                  <a:txBody>
                    <a:bodyPr/>
                    <a:lstStyle/>
                    <a:p>
                      <a:r>
                        <a:rPr lang="en-US" sz="1100" b="1" cap="none" spc="0">
                          <a:solidFill>
                            <a:schemeClr val="tx1"/>
                          </a:solidFill>
                        </a:rPr>
                        <a:t>WRITING CENTER SUBMISSION</a:t>
                      </a:r>
                    </a:p>
                  </a:txBody>
                  <a:tcPr marL="0" marR="84564" marT="42281" marB="4228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cap="none" spc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A.  STUDENTS ARE SUBMITTING THEIR DRAFT APPLICATION ASSIGNMENT 1’S TO THE WRITING CENTER.  AFTER THEY HAVE RECEIVED AND INTEGRATED FEEDBACK FROM THE WC . . .</a:t>
                      </a:r>
                    </a:p>
                  </a:txBody>
                  <a:tcPr marL="0" marR="84564" marT="42281" marB="4228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578825"/>
                  </a:ext>
                </a:extLst>
              </a:tr>
              <a:tr h="811582">
                <a:tc>
                  <a:txBody>
                    <a:bodyPr/>
                    <a:lstStyle/>
                    <a:p>
                      <a:r>
                        <a:rPr lang="en-US" sz="1100" b="1" cap="none" spc="0">
                          <a:solidFill>
                            <a:schemeClr val="tx1"/>
                          </a:solidFill>
                        </a:rPr>
                        <a:t>3.1 – QUANT  VS. QUAL</a:t>
                      </a:r>
                    </a:p>
                  </a:txBody>
                  <a:tcPr marL="42281" marR="84564" marT="42281" marB="4228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cap="none" spc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A. THE HARDEST PART OF THIS ASSIGNMENT FOR STUDENT IS USALLY PART 2: ASSUMPTION BEHIND RSEARCH PARADIGMS. WE WANT TO CULTIVATE THE IDEA THAT . . .</a:t>
                      </a:r>
                    </a:p>
                  </a:txBody>
                  <a:tcPr marL="42281" marR="84564" marT="42281" marB="4228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642773"/>
                  </a:ext>
                </a:extLst>
              </a:tr>
              <a:tr h="811582">
                <a:tc>
                  <a:txBody>
                    <a:bodyPr/>
                    <a:lstStyle/>
                    <a:p>
                      <a:r>
                        <a:rPr lang="en-US" sz="1100" b="1" cap="none" spc="0">
                          <a:solidFill>
                            <a:schemeClr val="tx1"/>
                          </a:solidFill>
                        </a:rPr>
                        <a:t>3.2 – PROBLEM STATEMENTS</a:t>
                      </a:r>
                    </a:p>
                  </a:txBody>
                  <a:tcPr marL="0" marR="84564" marT="42281" marB="4228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cap="none" spc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A. THERE IS AN EXERCISE IN 3.2 WHERE THEY DISSECT AN EXISTING PROBLEMS TATEMENT AND THERE IS AN “ANSWER KEY” FOR THIS ASSIGNMENT BECAUSE IT IS MORE . . . </a:t>
                      </a:r>
                    </a:p>
                  </a:txBody>
                  <a:tcPr marL="0" marR="84564" marT="42281" marB="4228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9776023"/>
                  </a:ext>
                </a:extLst>
              </a:tr>
              <a:tr h="811582">
                <a:tc>
                  <a:txBody>
                    <a:bodyPr/>
                    <a:lstStyle/>
                    <a:p>
                      <a:r>
                        <a:rPr lang="en-US" sz="1100" b="1" cap="none" spc="0">
                          <a:solidFill>
                            <a:schemeClr val="tx1"/>
                          </a:solidFill>
                        </a:rPr>
                        <a:t>WHAT’S NEW IN MODULE 3</a:t>
                      </a:r>
                    </a:p>
                  </a:txBody>
                  <a:tcPr marL="42281" marR="84564" marT="42281" marB="4228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cap="none" spc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A. FOR THE VETERANS IN THE GROUP . . . THIS ENTIRE MODULE USED TO BE ONE HALF OF A MODULE SO WE’VE STRATCHED IT OUT TO ALLOW MORE TIME FOR PROCESSING BOTH . . .</a:t>
                      </a:r>
                    </a:p>
                  </a:txBody>
                  <a:tcPr marL="42281" marR="84564" marT="42281" marB="4228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637993"/>
                  </a:ext>
                </a:extLst>
              </a:tr>
              <a:tr h="639229">
                <a:tc>
                  <a:txBody>
                    <a:bodyPr/>
                    <a:lstStyle/>
                    <a:p>
                      <a:r>
                        <a:rPr lang="en-US" sz="1100" b="1" cap="none" spc="0">
                          <a:solidFill>
                            <a:schemeClr val="tx1"/>
                          </a:solidFill>
                        </a:rPr>
                        <a:t>WHEN RESPONDING TO MODULE 2 STUDENT WORK</a:t>
                      </a:r>
                    </a:p>
                  </a:txBody>
                  <a:tcPr marL="0" marR="84564" marT="42281" marB="4228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cap="none" spc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A. IF YOU AREN’T SEEING SUBSTANCE GIVE A “0/DOES NOT MEET EXPECTATIONS” FOR THE CONTRIBUTIONS TO THE LEARNING COMMUNITY PIECE AND GIVE THEM A . . .</a:t>
                      </a:r>
                    </a:p>
                  </a:txBody>
                  <a:tcPr marL="0" marR="84564" marT="42281" marB="4228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8145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38717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9AAB4-A6CA-7345-B637-00956E15A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2: STUDENT WORK SAMPLE REVIEW ACTIVITY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DFF7E806-3838-FF4D-8AF7-E78F6976EE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7200951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53190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8CC47-D05E-2544-93BC-D2C62753F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CONVERSATION STARTERS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4FCCC-3314-A447-8CFD-7398E6C44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AT MY SCHOOL, THE TYPE OF PRESENCE WE WOULD MOST BENEFIT    FROM DEVELOPING ACROSS A PROGRAM/SEQUENCE/MAJOR IS . . 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THE GREATEST CHALLENGE WE EXPERIENCE TRYING TO ENSURE CONSISTENCY IN PRESENCE IN A PROGRAM/SEQUENCE/MAJOR IS . . 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AN EFFECTIVE STRATEGY MY INSTITUTION HAS USED TO COLLABORATE ACROSS  A PROGRAM, SEQUENCE, MAJOR IS . . 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Graphic 4" descr="Meeting with solid fill">
            <a:extLst>
              <a:ext uri="{FF2B5EF4-FFF2-40B4-BE49-F238E27FC236}">
                <a16:creationId xmlns:a16="http://schemas.microsoft.com/office/drawing/2014/main" id="{B7C84FBD-DB7C-634C-8FDC-CB1977E032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82914" y="2514600"/>
            <a:ext cx="914400" cy="914400"/>
          </a:xfrm>
          <a:prstGeom prst="rect">
            <a:avLst/>
          </a:prstGeom>
        </p:spPr>
      </p:pic>
      <p:pic>
        <p:nvPicPr>
          <p:cNvPr id="8" name="Graphic 7" descr="Meeting with solid fill">
            <a:extLst>
              <a:ext uri="{FF2B5EF4-FFF2-40B4-BE49-F238E27FC236}">
                <a16:creationId xmlns:a16="http://schemas.microsoft.com/office/drawing/2014/main" id="{2F6FB93C-CAA0-DF49-8E36-BEED61F2B3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97428" y="3624943"/>
            <a:ext cx="914400" cy="914400"/>
          </a:xfrm>
          <a:prstGeom prst="rect">
            <a:avLst/>
          </a:prstGeom>
        </p:spPr>
      </p:pic>
      <p:pic>
        <p:nvPicPr>
          <p:cNvPr id="10" name="Graphic 9" descr="Meeting with solid fill">
            <a:extLst>
              <a:ext uri="{FF2B5EF4-FFF2-40B4-BE49-F238E27FC236}">
                <a16:creationId xmlns:a16="http://schemas.microsoft.com/office/drawing/2014/main" id="{3F7DDBAA-33AA-8148-99E4-086419D495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40972" y="484414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833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3D70DA-405E-3A42-A3BC-ED7FB19A2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b="1" dirty="0"/>
              <a:t>Learning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85C39-39B2-E346-ACE5-7EF012149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rgbClr val="404040"/>
                </a:solidFill>
              </a:rPr>
              <a:t>Learn new online 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presence structures and strategies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404040"/>
                </a:solidFill>
              </a:rPr>
              <a:t>to build a consistent culture of presence across an entire program area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rgbClr val="404040"/>
                </a:solidFill>
              </a:rPr>
              <a:t>Develop </a:t>
            </a:r>
            <a:r>
              <a:rPr lang="en-US" b="1" dirty="0">
                <a:solidFill>
                  <a:srgbClr val="404040"/>
                </a:solidFill>
              </a:rPr>
              <a:t>consistent 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expectations and practices </a:t>
            </a:r>
            <a:r>
              <a:rPr lang="en-US" dirty="0">
                <a:solidFill>
                  <a:srgbClr val="404040"/>
                </a:solidFill>
              </a:rPr>
              <a:t>for teacher, social, and cognitive presence by exchanging ideas across institutional settings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rgbClr val="404040"/>
                </a:solidFill>
              </a:rPr>
              <a:t>Identity and 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problem-solve unique institutional challenges </a:t>
            </a:r>
            <a:r>
              <a:rPr lang="en-US" dirty="0">
                <a:solidFill>
                  <a:srgbClr val="404040"/>
                </a:solidFill>
              </a:rPr>
              <a:t>to building a program culture of presence.</a:t>
            </a:r>
          </a:p>
        </p:txBody>
      </p:sp>
    </p:spTree>
    <p:extLst>
      <p:ext uri="{BB962C8B-B14F-4D97-AF65-F5344CB8AC3E}">
        <p14:creationId xmlns:p14="http://schemas.microsoft.com/office/powerpoint/2010/main" val="34104931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B2BC1-B93E-9342-B5BC-D32CC0740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Context: our Program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4F807D9-21CD-4041-A33C-CA7D48615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       Asynchronous Master’s Program for Teachers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sz="2000" dirty="0"/>
              <a:t>5 Course Research Sequence w/ Action Research Project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sz="2000" dirty="0"/>
              <a:t>Lots of Students, Sections,  Adjuncts</a:t>
            </a:r>
          </a:p>
        </p:txBody>
      </p:sp>
      <p:pic>
        <p:nvPicPr>
          <p:cNvPr id="11" name="Graphic 10" descr="Schoolhouse with solid fill">
            <a:extLst>
              <a:ext uri="{FF2B5EF4-FFF2-40B4-BE49-F238E27FC236}">
                <a16:creationId xmlns:a16="http://schemas.microsoft.com/office/drawing/2014/main" id="{3B1120EC-A002-934C-8FED-9D8C1AE385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02228" y="2304143"/>
            <a:ext cx="914400" cy="914400"/>
          </a:xfrm>
          <a:prstGeom prst="rect">
            <a:avLst/>
          </a:prstGeom>
        </p:spPr>
      </p:pic>
      <p:pic>
        <p:nvPicPr>
          <p:cNvPr id="13" name="Graphic 12" descr="Research with solid fill">
            <a:extLst>
              <a:ext uri="{FF2B5EF4-FFF2-40B4-BE49-F238E27FC236}">
                <a16:creationId xmlns:a16="http://schemas.microsoft.com/office/drawing/2014/main" id="{62B0855B-9036-474B-B160-08F8688995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60286" y="3204028"/>
            <a:ext cx="914400" cy="914400"/>
          </a:xfrm>
          <a:prstGeom prst="rect">
            <a:avLst/>
          </a:prstGeom>
        </p:spPr>
      </p:pic>
      <p:pic>
        <p:nvPicPr>
          <p:cNvPr id="15" name="Graphic 14" descr="Group of women with solid fill">
            <a:extLst>
              <a:ext uri="{FF2B5EF4-FFF2-40B4-BE49-F238E27FC236}">
                <a16:creationId xmlns:a16="http://schemas.microsoft.com/office/drawing/2014/main" id="{68A740B5-12CE-1C44-B509-18A89F63CF8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531257" y="407488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440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84F9E-2AA7-CE40-91B3-E85C60B2C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concept: online presence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BC5AA-6AB4-9A44-B242-56B482C79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       </a:t>
            </a:r>
            <a:r>
              <a:rPr lang="en-US" sz="2400" dirty="0"/>
              <a:t>Teaching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/>
              <a:t>       Social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/>
              <a:t>       Cognitive</a:t>
            </a:r>
          </a:p>
        </p:txBody>
      </p:sp>
      <p:pic>
        <p:nvPicPr>
          <p:cNvPr id="5" name="Graphic 4" descr="Online meeting with solid fill">
            <a:extLst>
              <a:ext uri="{FF2B5EF4-FFF2-40B4-BE49-F238E27FC236}">
                <a16:creationId xmlns:a16="http://schemas.microsoft.com/office/drawing/2014/main" id="{17A15AE5-3C9E-9A40-A754-8F888D5A79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15143" y="2474686"/>
            <a:ext cx="914400" cy="914400"/>
          </a:xfrm>
          <a:prstGeom prst="rect">
            <a:avLst/>
          </a:prstGeom>
        </p:spPr>
      </p:pic>
      <p:pic>
        <p:nvPicPr>
          <p:cNvPr id="7" name="Graphic 6" descr="Social network with solid fill">
            <a:extLst>
              <a:ext uri="{FF2B5EF4-FFF2-40B4-BE49-F238E27FC236}">
                <a16:creationId xmlns:a16="http://schemas.microsoft.com/office/drawing/2014/main" id="{BA241B83-94F1-2541-9A5F-C20627197E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29657" y="3276600"/>
            <a:ext cx="914400" cy="914400"/>
          </a:xfrm>
          <a:prstGeom prst="rect">
            <a:avLst/>
          </a:prstGeom>
        </p:spPr>
      </p:pic>
      <p:pic>
        <p:nvPicPr>
          <p:cNvPr id="9" name="Graphic 8" descr="Brain with solid fill">
            <a:extLst>
              <a:ext uri="{FF2B5EF4-FFF2-40B4-BE49-F238E27FC236}">
                <a16:creationId xmlns:a16="http://schemas.microsoft.com/office/drawing/2014/main" id="{36364ABE-31C8-684D-AA8F-191494AD5A1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86114" y="413294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935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C5AAE86-B92A-A5C5-5308-41070EFB436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 amt="50000"/>
          </a:blip>
          <a:srcRect t="1964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93A523D-7162-4D4D-8DE6-D2BB558AD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1814286"/>
            <a:ext cx="8991600" cy="2218378"/>
          </a:xfrm>
        </p:spPr>
        <p:txBody>
          <a:bodyPr vert="horz" lIns="274320" tIns="182880" rIns="274320" bIns="182880" rtlCol="0" anchor="ctr" anchorCtr="1">
            <a:normAutofit fontScale="90000"/>
          </a:bodyPr>
          <a:lstStyle/>
          <a:p>
            <a:r>
              <a:rPr lang="en-US" b="1" dirty="0"/>
              <a:t>The Challenge:</a:t>
            </a:r>
            <a:br>
              <a:rPr lang="en-US" b="1" dirty="0"/>
            </a:br>
            <a:br>
              <a:rPr lang="en-US" b="1" dirty="0"/>
            </a:br>
            <a:r>
              <a:rPr lang="en-US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How do we cultivate </a:t>
            </a:r>
            <a:r>
              <a:rPr lang="en-US" sz="27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programmatic</a:t>
            </a:r>
            <a:r>
              <a:rPr lang="en-US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presence?</a:t>
            </a:r>
            <a:br>
              <a:rPr lang="en-US" sz="27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en-US" sz="27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400096-52B4-2149-B559-95B999155E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95194" y="4352544"/>
            <a:ext cx="6801612" cy="1239894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What is a program area in your professional setting that would benefit from </a:t>
            </a:r>
            <a:r>
              <a:rPr lang="en-US" sz="24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programmatic</a:t>
            </a:r>
            <a:r>
              <a:rPr lang="en-US" sz="2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thinking?</a:t>
            </a:r>
          </a:p>
        </p:txBody>
      </p:sp>
    </p:spTree>
    <p:extLst>
      <p:ext uri="{BB962C8B-B14F-4D97-AF65-F5344CB8AC3E}">
        <p14:creationId xmlns:p14="http://schemas.microsoft.com/office/powerpoint/2010/main" val="22820503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78281-A2B4-814E-BFF4-F0A407804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Responding to the Programmatic Challenge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79DCA5F-1D7B-E74D-97AA-56DCA35393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5851919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7356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7000"/>
                <a:shade val="100000"/>
                <a:satMod val="185000"/>
                <a:lumMod val="120000"/>
              </a:schemeClr>
            </a:gs>
            <a:gs pos="100000">
              <a:schemeClr val="bg1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7">
            <a:extLst>
              <a:ext uri="{FF2B5EF4-FFF2-40B4-BE49-F238E27FC236}">
                <a16:creationId xmlns:a16="http://schemas.microsoft.com/office/drawing/2014/main" id="{61C9F4F8-1CA1-4169-A513-5E15F4D91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1CCF1B-47CA-EA45-9334-6D475EF10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chemeClr val="tx1"/>
          </a:solidFill>
          <a:ln w="190500" cmpd="thinThick">
            <a:solidFill>
              <a:schemeClr val="tx1"/>
            </a:solidFill>
          </a:ln>
        </p:spPr>
        <p:txBody>
          <a:bodyPr vert="horz" lIns="274320" tIns="182880" rIns="274320" bIns="182880" rtlCol="0" anchor="ctr" anchorCtr="1">
            <a:normAutofit fontScale="90000"/>
          </a:bodyPr>
          <a:lstStyle/>
          <a:p>
            <a:r>
              <a:rPr lang="en-US" sz="3800" b="1" kern="1200" cap="all" spc="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Collaborative design and continuous improvement</a:t>
            </a:r>
            <a:br>
              <a:rPr lang="en-US" sz="3800" kern="1200" cap="all" spc="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endParaRPr lang="en-US" sz="3800" kern="1200" cap="all" spc="200" baseline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DC7A08-0034-0C49-BA14-5CEBC26648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95194" y="4352544"/>
            <a:ext cx="6801612" cy="1239894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1245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0" name="Rectangle 3085">
            <a:extLst>
              <a:ext uri="{FF2B5EF4-FFF2-40B4-BE49-F238E27FC236}">
                <a16:creationId xmlns:a16="http://schemas.microsoft.com/office/drawing/2014/main" id="{EC68AF0A-D6AC-44E0-90FC-DAE12BB478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920" y="804334"/>
            <a:ext cx="10550161" cy="5102266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91" name="Rectangle 3087">
            <a:extLst>
              <a:ext uri="{FF2B5EF4-FFF2-40B4-BE49-F238E27FC236}">
                <a16:creationId xmlns:a16="http://schemas.microsoft.com/office/drawing/2014/main" id="{0691CB35-CBDC-44BB-880D-00A544D5A8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968883"/>
            <a:ext cx="10222992" cy="477316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5300E3B5-77BD-C540-BA87-1A09774C62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98" r="-1" b="3973"/>
          <a:stretch/>
        </p:blipFill>
        <p:spPr bwMode="auto">
          <a:xfrm>
            <a:off x="1328294" y="1597681"/>
            <a:ext cx="9582912" cy="4133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4B28A86-6916-9D41-A7A5-6B4CD7143622}"/>
              </a:ext>
            </a:extLst>
          </p:cNvPr>
          <p:cNvSpPr txBox="1"/>
          <p:nvPr/>
        </p:nvSpPr>
        <p:spPr>
          <a:xfrm>
            <a:off x="497114" y="307440"/>
            <a:ext cx="11045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b="1" dirty="0"/>
              <a:t>Example 1: Collaborative Backwards Design of Courses</a:t>
            </a:r>
          </a:p>
        </p:txBody>
      </p:sp>
    </p:spTree>
    <p:extLst>
      <p:ext uri="{BB962C8B-B14F-4D97-AF65-F5344CB8AC3E}">
        <p14:creationId xmlns:p14="http://schemas.microsoft.com/office/powerpoint/2010/main" val="40406205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CF752-5435-A646-816B-45CED44D1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EXAMPLE 2: CROSS-COURSE STUDENT SURVEY ABOUT PRESENCE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CFEF161-8C64-374A-8419-52722D59A2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6928774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0269936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Override1.xml><?xml version="1.0" encoding="utf-8"?>
<a:themeOverride xmlns:a="http://schemas.openxmlformats.org/drawingml/2006/main">
  <a:clrScheme name="Parcel">
    <a:dk1>
      <a:srgbClr val="000000"/>
    </a:dk1>
    <a:lt1>
      <a:srgbClr val="FFFFFF"/>
    </a:lt1>
    <a:dk2>
      <a:srgbClr val="4A5356"/>
    </a:dk2>
    <a:lt2>
      <a:srgbClr val="E8E3CE"/>
    </a:lt2>
    <a:accent1>
      <a:srgbClr val="F6A21D"/>
    </a:accent1>
    <a:accent2>
      <a:srgbClr val="9BAFB5"/>
    </a:accent2>
    <a:accent3>
      <a:srgbClr val="C96731"/>
    </a:accent3>
    <a:accent4>
      <a:srgbClr val="9CA383"/>
    </a:accent4>
    <a:accent5>
      <a:srgbClr val="87795D"/>
    </a:accent5>
    <a:accent6>
      <a:srgbClr val="A0988C"/>
    </a:accent6>
    <a:hlink>
      <a:srgbClr val="00B0F0"/>
    </a:hlink>
    <a:folHlink>
      <a:srgbClr val="738F9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1418</TotalTime>
  <Words>706</Words>
  <Application>Microsoft Macintosh PowerPoint</Application>
  <PresentationFormat>Widescreen</PresentationFormat>
  <Paragraphs>90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MS PMincho</vt:lpstr>
      <vt:lpstr>Arial</vt:lpstr>
      <vt:lpstr>Calibri</vt:lpstr>
      <vt:lpstr>Cambria</vt:lpstr>
      <vt:lpstr>Gill Sans MT</vt:lpstr>
      <vt:lpstr>Lato</vt:lpstr>
      <vt:lpstr>Parcel</vt:lpstr>
      <vt:lpstr>   Within and Across: Cultivating a Culture of Presence in an Asynchronous Online Program   </vt:lpstr>
      <vt:lpstr>Learning outcomes</vt:lpstr>
      <vt:lpstr>THE Context: our Program</vt:lpstr>
      <vt:lpstr>The concept: online presence</vt:lpstr>
      <vt:lpstr>The Challenge:  How do we cultivate programmatic presence? </vt:lpstr>
      <vt:lpstr>Responding to the Programmatic Challenge</vt:lpstr>
      <vt:lpstr>Collaborative design and continuous improvement </vt:lpstr>
      <vt:lpstr>PowerPoint Presentation</vt:lpstr>
      <vt:lpstr>EXAMPLE 2: CROSS-COURSE STUDENT SURVEY ABOUT PRESENCE</vt:lpstr>
      <vt:lpstr>THREADED LEARNING TOOLS </vt:lpstr>
      <vt:lpstr>PowerPoint Presentation</vt:lpstr>
      <vt:lpstr>PowerPoint Presentation</vt:lpstr>
      <vt:lpstr>FACULTY DEVELOPMENT AND MENTORING </vt:lpstr>
      <vt:lpstr>EXAMPLE 1: INSTRUCTOR NOTES</vt:lpstr>
      <vt:lpstr>EXAMPLE 2: STUDENT WORK SAMPLE REVIEW ACTIVITY</vt:lpstr>
      <vt:lpstr>CONVERSATION STARTERS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Kristine Mickelson</dc:creator>
  <cp:lastModifiedBy>Kristine Mickelson</cp:lastModifiedBy>
  <cp:revision>8</cp:revision>
  <dcterms:created xsi:type="dcterms:W3CDTF">2023-04-26T14:16:59Z</dcterms:created>
  <dcterms:modified xsi:type="dcterms:W3CDTF">2023-04-27T13:55:24Z</dcterms:modified>
</cp:coreProperties>
</file>