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0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3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4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56" r:id="rId2"/>
    <p:sldId id="267" r:id="rId3"/>
    <p:sldId id="265" r:id="rId4"/>
    <p:sldId id="275" r:id="rId5"/>
    <p:sldId id="262" r:id="rId6"/>
    <p:sldId id="257" r:id="rId7"/>
    <p:sldId id="266" r:id="rId8"/>
    <p:sldId id="264" r:id="rId9"/>
    <p:sldId id="263" r:id="rId10"/>
    <p:sldId id="268" r:id="rId11"/>
    <p:sldId id="269" r:id="rId12"/>
    <p:sldId id="271" r:id="rId13"/>
    <p:sldId id="272" r:id="rId14"/>
    <p:sldId id="273" r:id="rId15"/>
    <p:sldId id="274" r:id="rId16"/>
    <p:sldId id="27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FFD652-4A30-4179-99FD-665ECD550399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E5C60DC-79F9-4BF2-ACAB-E798C0B6FA68}">
      <dgm:prSet phldrT="[Text]"/>
      <dgm:spPr/>
      <dgm:t>
        <a:bodyPr/>
        <a:lstStyle/>
        <a:p>
          <a:r>
            <a:rPr lang="en-US" b="1" dirty="0" smtClean="0"/>
            <a:t>Expectations</a:t>
          </a:r>
          <a:endParaRPr lang="en-US" b="1" dirty="0"/>
        </a:p>
      </dgm:t>
    </dgm:pt>
    <dgm:pt modelId="{F7B80B6E-0BE1-42B3-8D27-82CB5C4B94D6}" type="parTrans" cxnId="{A9F2CFC9-B243-4940-A377-45747942E28D}">
      <dgm:prSet/>
      <dgm:spPr/>
      <dgm:t>
        <a:bodyPr/>
        <a:lstStyle/>
        <a:p>
          <a:endParaRPr lang="en-US"/>
        </a:p>
      </dgm:t>
    </dgm:pt>
    <dgm:pt modelId="{F7E4D9DD-52EB-413B-947D-F990DF956C25}" type="sibTrans" cxnId="{A9F2CFC9-B243-4940-A377-45747942E28D}">
      <dgm:prSet/>
      <dgm:spPr/>
      <dgm:t>
        <a:bodyPr/>
        <a:lstStyle/>
        <a:p>
          <a:endParaRPr lang="en-US"/>
        </a:p>
      </dgm:t>
    </dgm:pt>
    <dgm:pt modelId="{6D686AE0-899B-42ED-A2AC-FAE7997B9387}">
      <dgm:prSet phldrT="[Text]"/>
      <dgm:spPr/>
      <dgm:t>
        <a:bodyPr/>
        <a:lstStyle/>
        <a:p>
          <a:r>
            <a:rPr lang="en-US" dirty="0" smtClean="0"/>
            <a:t>Simplicity</a:t>
          </a:r>
          <a:endParaRPr lang="en-US" dirty="0"/>
        </a:p>
      </dgm:t>
    </dgm:pt>
    <dgm:pt modelId="{A4FB462A-09B5-468E-9DF7-C57D5DDA22B7}" type="parTrans" cxnId="{F07AAB4E-9061-4E51-BEC1-09C5E9AE41B0}">
      <dgm:prSet/>
      <dgm:spPr/>
      <dgm:t>
        <a:bodyPr/>
        <a:lstStyle/>
        <a:p>
          <a:endParaRPr lang="en-US"/>
        </a:p>
      </dgm:t>
    </dgm:pt>
    <dgm:pt modelId="{A471BE09-8214-4059-AB72-1F565768D3AB}" type="sibTrans" cxnId="{F07AAB4E-9061-4E51-BEC1-09C5E9AE41B0}">
      <dgm:prSet/>
      <dgm:spPr/>
      <dgm:t>
        <a:bodyPr/>
        <a:lstStyle/>
        <a:p>
          <a:endParaRPr lang="en-US"/>
        </a:p>
      </dgm:t>
    </dgm:pt>
    <dgm:pt modelId="{0ECE5A1B-F842-45E7-9148-3B777399CD8A}">
      <dgm:prSet phldrT="[Text]"/>
      <dgm:spPr/>
      <dgm:t>
        <a:bodyPr/>
        <a:lstStyle/>
        <a:p>
          <a:r>
            <a:rPr lang="en-US" dirty="0" smtClean="0"/>
            <a:t>Speed</a:t>
          </a:r>
          <a:endParaRPr lang="en-US" dirty="0"/>
        </a:p>
      </dgm:t>
    </dgm:pt>
    <dgm:pt modelId="{1F60F00D-442C-419D-B5B8-4733FFC034B7}" type="parTrans" cxnId="{DFCDA1AC-4FFC-4745-A291-43937EA785A9}">
      <dgm:prSet/>
      <dgm:spPr/>
      <dgm:t>
        <a:bodyPr/>
        <a:lstStyle/>
        <a:p>
          <a:endParaRPr lang="en-US"/>
        </a:p>
      </dgm:t>
    </dgm:pt>
    <dgm:pt modelId="{D085FD69-4E84-49A6-9B3A-FA91C22C84CD}" type="sibTrans" cxnId="{DFCDA1AC-4FFC-4745-A291-43937EA785A9}">
      <dgm:prSet/>
      <dgm:spPr/>
      <dgm:t>
        <a:bodyPr/>
        <a:lstStyle/>
        <a:p>
          <a:endParaRPr lang="en-US"/>
        </a:p>
      </dgm:t>
    </dgm:pt>
    <dgm:pt modelId="{44DBDF37-DB5A-49F3-9B1C-4BC50863CC65}">
      <dgm:prSet phldrT="[Text]"/>
      <dgm:spPr/>
      <dgm:t>
        <a:bodyPr/>
        <a:lstStyle/>
        <a:p>
          <a:r>
            <a:rPr lang="en-US" b="1" dirty="0" smtClean="0"/>
            <a:t>Regulations</a:t>
          </a:r>
          <a:endParaRPr lang="en-US" b="1" dirty="0"/>
        </a:p>
      </dgm:t>
    </dgm:pt>
    <dgm:pt modelId="{0B13A7D8-33EA-4815-8187-14A2358495BC}" type="parTrans" cxnId="{5E6A0C72-E7F4-4547-871E-225774597CFC}">
      <dgm:prSet/>
      <dgm:spPr/>
      <dgm:t>
        <a:bodyPr/>
        <a:lstStyle/>
        <a:p>
          <a:endParaRPr lang="en-US"/>
        </a:p>
      </dgm:t>
    </dgm:pt>
    <dgm:pt modelId="{5106D802-7974-4595-9542-423C7C2D2336}" type="sibTrans" cxnId="{5E6A0C72-E7F4-4547-871E-225774597CFC}">
      <dgm:prSet/>
      <dgm:spPr/>
      <dgm:t>
        <a:bodyPr/>
        <a:lstStyle/>
        <a:p>
          <a:endParaRPr lang="en-US"/>
        </a:p>
      </dgm:t>
    </dgm:pt>
    <dgm:pt modelId="{8772BA71-83F1-4CA3-A72D-27D2D5A77FFC}">
      <dgm:prSet phldrT="[Text]"/>
      <dgm:spPr/>
      <dgm:t>
        <a:bodyPr/>
        <a:lstStyle/>
        <a:p>
          <a:r>
            <a:rPr lang="en-US" dirty="0" smtClean="0"/>
            <a:t>SARA</a:t>
          </a:r>
          <a:endParaRPr lang="en-US" dirty="0"/>
        </a:p>
      </dgm:t>
    </dgm:pt>
    <dgm:pt modelId="{94F95005-D0D9-4B49-A046-C7EA8B0218D5}" type="parTrans" cxnId="{0026AF0E-7F3A-4104-95EA-E078380CB506}">
      <dgm:prSet/>
      <dgm:spPr/>
      <dgm:t>
        <a:bodyPr/>
        <a:lstStyle/>
        <a:p>
          <a:endParaRPr lang="en-US"/>
        </a:p>
      </dgm:t>
    </dgm:pt>
    <dgm:pt modelId="{D36C9524-CFE2-452F-94BA-F50BDA1AC805}" type="sibTrans" cxnId="{0026AF0E-7F3A-4104-95EA-E078380CB506}">
      <dgm:prSet/>
      <dgm:spPr/>
      <dgm:t>
        <a:bodyPr/>
        <a:lstStyle/>
        <a:p>
          <a:endParaRPr lang="en-US"/>
        </a:p>
      </dgm:t>
    </dgm:pt>
    <dgm:pt modelId="{C7E13658-FFA1-496E-A0C7-2811BFAAA82E}">
      <dgm:prSet phldrT="[Text]"/>
      <dgm:spPr/>
      <dgm:t>
        <a:bodyPr/>
        <a:lstStyle/>
        <a:p>
          <a:r>
            <a:rPr lang="en-US" dirty="0" smtClean="0"/>
            <a:t>Credit Hour</a:t>
          </a:r>
          <a:endParaRPr lang="en-US" dirty="0"/>
        </a:p>
      </dgm:t>
    </dgm:pt>
    <dgm:pt modelId="{8BA650AE-B290-49F4-90ED-6D9D7FF3D529}" type="parTrans" cxnId="{C5229E5C-77C5-465B-B38D-252A8329B03A}">
      <dgm:prSet/>
      <dgm:spPr/>
      <dgm:t>
        <a:bodyPr/>
        <a:lstStyle/>
        <a:p>
          <a:endParaRPr lang="en-US"/>
        </a:p>
      </dgm:t>
    </dgm:pt>
    <dgm:pt modelId="{346242A1-348B-48E6-A077-2D044076CB1D}" type="sibTrans" cxnId="{C5229E5C-77C5-465B-B38D-252A8329B03A}">
      <dgm:prSet/>
      <dgm:spPr/>
      <dgm:t>
        <a:bodyPr/>
        <a:lstStyle/>
        <a:p>
          <a:endParaRPr lang="en-US"/>
        </a:p>
      </dgm:t>
    </dgm:pt>
    <dgm:pt modelId="{F8EEACF2-1D81-464B-8620-D0F726A22BCA}">
      <dgm:prSet phldrT="[Text]"/>
      <dgm:spPr/>
      <dgm:t>
        <a:bodyPr/>
        <a:lstStyle/>
        <a:p>
          <a:r>
            <a:rPr lang="en-US" dirty="0" smtClean="0"/>
            <a:t>Student ID</a:t>
          </a:r>
          <a:endParaRPr lang="en-US" dirty="0"/>
        </a:p>
      </dgm:t>
    </dgm:pt>
    <dgm:pt modelId="{1814144A-5A5C-46DD-9F06-A44D3347FB54}" type="parTrans" cxnId="{799ABE6F-654E-4602-A6E2-2C4D8780CBF8}">
      <dgm:prSet/>
      <dgm:spPr/>
      <dgm:t>
        <a:bodyPr/>
        <a:lstStyle/>
        <a:p>
          <a:endParaRPr lang="en-US"/>
        </a:p>
      </dgm:t>
    </dgm:pt>
    <dgm:pt modelId="{8DD18BD5-6B07-48AD-91BA-3057B7C90E4D}" type="sibTrans" cxnId="{799ABE6F-654E-4602-A6E2-2C4D8780CBF8}">
      <dgm:prSet/>
      <dgm:spPr/>
      <dgm:t>
        <a:bodyPr/>
        <a:lstStyle/>
        <a:p>
          <a:endParaRPr lang="en-US"/>
        </a:p>
      </dgm:t>
    </dgm:pt>
    <dgm:pt modelId="{E2216245-293E-472A-B6C4-C476F10A9254}" type="pres">
      <dgm:prSet presAssocID="{C1FFD652-4A30-4179-99FD-665ECD550399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1B86F7A-D6E2-4878-AC5E-903757EA9E13}" type="pres">
      <dgm:prSet presAssocID="{C1FFD652-4A30-4179-99FD-665ECD550399}" presName="dummyMaxCanvas" presStyleCnt="0"/>
      <dgm:spPr/>
    </dgm:pt>
    <dgm:pt modelId="{28327684-2075-4414-B641-1439634EB08D}" type="pres">
      <dgm:prSet presAssocID="{C1FFD652-4A30-4179-99FD-665ECD550399}" presName="parentComposite" presStyleCnt="0"/>
      <dgm:spPr/>
    </dgm:pt>
    <dgm:pt modelId="{1535FE06-67D3-4990-BF40-E600AC99CA67}" type="pres">
      <dgm:prSet presAssocID="{C1FFD652-4A30-4179-99FD-665ECD550399}" presName="parent1" presStyleLbl="alignAccFollowNode1" presStyleIdx="0" presStyleCnt="4">
        <dgm:presLayoutVars>
          <dgm:chMax val="4"/>
        </dgm:presLayoutVars>
      </dgm:prSet>
      <dgm:spPr/>
      <dgm:t>
        <a:bodyPr/>
        <a:lstStyle/>
        <a:p>
          <a:endParaRPr lang="en-US"/>
        </a:p>
      </dgm:t>
    </dgm:pt>
    <dgm:pt modelId="{FA0625A2-DEFE-4BBF-87DA-FBD75DC5D36A}" type="pres">
      <dgm:prSet presAssocID="{C1FFD652-4A30-4179-99FD-665ECD550399}" presName="parent2" presStyleLbl="alignAccFollowNode1" presStyleIdx="1" presStyleCnt="4">
        <dgm:presLayoutVars>
          <dgm:chMax val="4"/>
        </dgm:presLayoutVars>
      </dgm:prSet>
      <dgm:spPr/>
      <dgm:t>
        <a:bodyPr/>
        <a:lstStyle/>
        <a:p>
          <a:endParaRPr lang="en-US"/>
        </a:p>
      </dgm:t>
    </dgm:pt>
    <dgm:pt modelId="{4AAD0899-86F9-47B4-B2A9-677B0961C6B8}" type="pres">
      <dgm:prSet presAssocID="{C1FFD652-4A30-4179-99FD-665ECD550399}" presName="childrenComposite" presStyleCnt="0"/>
      <dgm:spPr/>
    </dgm:pt>
    <dgm:pt modelId="{CE0A21D2-FB5F-4D54-B6EE-FB7C88055356}" type="pres">
      <dgm:prSet presAssocID="{C1FFD652-4A30-4179-99FD-665ECD550399}" presName="dummyMaxCanvas_ChildArea" presStyleCnt="0"/>
      <dgm:spPr/>
    </dgm:pt>
    <dgm:pt modelId="{39CCACF6-BA27-4736-8E1D-8E6889BDE23E}" type="pres">
      <dgm:prSet presAssocID="{C1FFD652-4A30-4179-99FD-665ECD550399}" presName="fulcrum" presStyleLbl="alignAccFollowNode1" presStyleIdx="2" presStyleCnt="4"/>
      <dgm:spPr>
        <a:ln>
          <a:solidFill>
            <a:schemeClr val="tx1">
              <a:lumMod val="50000"/>
              <a:lumOff val="50000"/>
              <a:alpha val="90000"/>
            </a:schemeClr>
          </a:solidFill>
        </a:ln>
      </dgm:spPr>
    </dgm:pt>
    <dgm:pt modelId="{7AF2B0FD-7FF3-4122-840B-450D34950387}" type="pres">
      <dgm:prSet presAssocID="{C1FFD652-4A30-4179-99FD-665ECD550399}" presName="balance_23" presStyleLbl="alignAccFollowNode1" presStyleIdx="3" presStyleCnt="4">
        <dgm:presLayoutVars>
          <dgm:bulletEnabled val="1"/>
        </dgm:presLayoutVars>
      </dgm:prSet>
      <dgm:spPr>
        <a:ln>
          <a:solidFill>
            <a:schemeClr val="tx1">
              <a:lumMod val="50000"/>
              <a:lumOff val="50000"/>
              <a:alpha val="90000"/>
            </a:schemeClr>
          </a:solidFill>
        </a:ln>
      </dgm:spPr>
    </dgm:pt>
    <dgm:pt modelId="{6B705B4C-9240-4EF3-868C-85711F9FB172}" type="pres">
      <dgm:prSet presAssocID="{C1FFD652-4A30-4179-99FD-665ECD550399}" presName="right_23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B6EBAD-7FEB-4482-9235-733C0314C1D1}" type="pres">
      <dgm:prSet presAssocID="{C1FFD652-4A30-4179-99FD-665ECD550399}" presName="right_23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F2B93B-E032-48B6-930F-5EAF78A6C170}" type="pres">
      <dgm:prSet presAssocID="{C1FFD652-4A30-4179-99FD-665ECD550399}" presName="right_23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43E45E-A737-43B1-A8F7-A52765A6A4B0}" type="pres">
      <dgm:prSet presAssocID="{C1FFD652-4A30-4179-99FD-665ECD550399}" presName="left_23_1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69D079-6FBC-4BA6-B4B2-E1128467697D}" type="pres">
      <dgm:prSet presAssocID="{C1FFD652-4A30-4179-99FD-665ECD550399}" presName="left_23_2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1A25119-B287-4E2A-B739-1D5AD69D2B5F}" type="presOf" srcId="{6D686AE0-899B-42ED-A2AC-FAE7997B9387}" destId="{5843E45E-A737-43B1-A8F7-A52765A6A4B0}" srcOrd="0" destOrd="0" presId="urn:microsoft.com/office/officeart/2005/8/layout/balance1"/>
    <dgm:cxn modelId="{478CE95B-0423-409C-B79E-4261944E2A09}" type="presOf" srcId="{F8EEACF2-1D81-464B-8620-D0F726A22BCA}" destId="{0EF2B93B-E032-48B6-930F-5EAF78A6C170}" srcOrd="0" destOrd="0" presId="urn:microsoft.com/office/officeart/2005/8/layout/balance1"/>
    <dgm:cxn modelId="{DFCDA1AC-4FFC-4745-A291-43937EA785A9}" srcId="{1E5C60DC-79F9-4BF2-ACAB-E798C0B6FA68}" destId="{0ECE5A1B-F842-45E7-9148-3B777399CD8A}" srcOrd="1" destOrd="0" parTransId="{1F60F00D-442C-419D-B5B8-4733FFC034B7}" sibTransId="{D085FD69-4E84-49A6-9B3A-FA91C22C84CD}"/>
    <dgm:cxn modelId="{A9F2CFC9-B243-4940-A377-45747942E28D}" srcId="{C1FFD652-4A30-4179-99FD-665ECD550399}" destId="{1E5C60DC-79F9-4BF2-ACAB-E798C0B6FA68}" srcOrd="0" destOrd="0" parTransId="{F7B80B6E-0BE1-42B3-8D27-82CB5C4B94D6}" sibTransId="{F7E4D9DD-52EB-413B-947D-F990DF956C25}"/>
    <dgm:cxn modelId="{191D756E-83B9-4B0E-A215-3836FC89FB33}" type="presOf" srcId="{0ECE5A1B-F842-45E7-9148-3B777399CD8A}" destId="{F569D079-6FBC-4BA6-B4B2-E1128467697D}" srcOrd="0" destOrd="0" presId="urn:microsoft.com/office/officeart/2005/8/layout/balance1"/>
    <dgm:cxn modelId="{C5229E5C-77C5-465B-B38D-252A8329B03A}" srcId="{44DBDF37-DB5A-49F3-9B1C-4BC50863CC65}" destId="{C7E13658-FFA1-496E-A0C7-2811BFAAA82E}" srcOrd="1" destOrd="0" parTransId="{8BA650AE-B290-49F4-90ED-6D9D7FF3D529}" sibTransId="{346242A1-348B-48E6-A077-2D044076CB1D}"/>
    <dgm:cxn modelId="{5E6A0C72-E7F4-4547-871E-225774597CFC}" srcId="{C1FFD652-4A30-4179-99FD-665ECD550399}" destId="{44DBDF37-DB5A-49F3-9B1C-4BC50863CC65}" srcOrd="1" destOrd="0" parTransId="{0B13A7D8-33EA-4815-8187-14A2358495BC}" sibTransId="{5106D802-7974-4595-9542-423C7C2D2336}"/>
    <dgm:cxn modelId="{4F7367B7-0C65-4213-BAEA-3738C534DF5F}" type="presOf" srcId="{C7E13658-FFA1-496E-A0C7-2811BFAAA82E}" destId="{8FB6EBAD-7FEB-4482-9235-733C0314C1D1}" srcOrd="0" destOrd="0" presId="urn:microsoft.com/office/officeart/2005/8/layout/balance1"/>
    <dgm:cxn modelId="{799ABE6F-654E-4602-A6E2-2C4D8780CBF8}" srcId="{44DBDF37-DB5A-49F3-9B1C-4BC50863CC65}" destId="{F8EEACF2-1D81-464B-8620-D0F726A22BCA}" srcOrd="2" destOrd="0" parTransId="{1814144A-5A5C-46DD-9F06-A44D3347FB54}" sibTransId="{8DD18BD5-6B07-48AD-91BA-3057B7C90E4D}"/>
    <dgm:cxn modelId="{764E4E51-0D7E-4249-A43B-9C14E36C596C}" type="presOf" srcId="{1E5C60DC-79F9-4BF2-ACAB-E798C0B6FA68}" destId="{1535FE06-67D3-4990-BF40-E600AC99CA67}" srcOrd="0" destOrd="0" presId="urn:microsoft.com/office/officeart/2005/8/layout/balance1"/>
    <dgm:cxn modelId="{F07AAB4E-9061-4E51-BEC1-09C5E9AE41B0}" srcId="{1E5C60DC-79F9-4BF2-ACAB-E798C0B6FA68}" destId="{6D686AE0-899B-42ED-A2AC-FAE7997B9387}" srcOrd="0" destOrd="0" parTransId="{A4FB462A-09B5-468E-9DF7-C57D5DDA22B7}" sibTransId="{A471BE09-8214-4059-AB72-1F565768D3AB}"/>
    <dgm:cxn modelId="{22DA75B3-4E2A-493D-86F0-EB62968E4960}" type="presOf" srcId="{44DBDF37-DB5A-49F3-9B1C-4BC50863CC65}" destId="{FA0625A2-DEFE-4BBF-87DA-FBD75DC5D36A}" srcOrd="0" destOrd="0" presId="urn:microsoft.com/office/officeart/2005/8/layout/balance1"/>
    <dgm:cxn modelId="{0026AF0E-7F3A-4104-95EA-E078380CB506}" srcId="{44DBDF37-DB5A-49F3-9B1C-4BC50863CC65}" destId="{8772BA71-83F1-4CA3-A72D-27D2D5A77FFC}" srcOrd="0" destOrd="0" parTransId="{94F95005-D0D9-4B49-A046-C7EA8B0218D5}" sibTransId="{D36C9524-CFE2-452F-94BA-F50BDA1AC805}"/>
    <dgm:cxn modelId="{19FE1F37-680D-4AD5-BA04-D7A6DBD9570F}" type="presOf" srcId="{C1FFD652-4A30-4179-99FD-665ECD550399}" destId="{E2216245-293E-472A-B6C4-C476F10A9254}" srcOrd="0" destOrd="0" presId="urn:microsoft.com/office/officeart/2005/8/layout/balance1"/>
    <dgm:cxn modelId="{E2ADC90C-7F1B-40E7-BA85-CB560C68604D}" type="presOf" srcId="{8772BA71-83F1-4CA3-A72D-27D2D5A77FFC}" destId="{6B705B4C-9240-4EF3-868C-85711F9FB172}" srcOrd="0" destOrd="0" presId="urn:microsoft.com/office/officeart/2005/8/layout/balance1"/>
    <dgm:cxn modelId="{160D9E70-D051-44CF-8229-820DC6042474}" type="presParOf" srcId="{E2216245-293E-472A-B6C4-C476F10A9254}" destId="{C1B86F7A-D6E2-4878-AC5E-903757EA9E13}" srcOrd="0" destOrd="0" presId="urn:microsoft.com/office/officeart/2005/8/layout/balance1"/>
    <dgm:cxn modelId="{7119E6F0-1EEB-4278-963B-03C1555014FC}" type="presParOf" srcId="{E2216245-293E-472A-B6C4-C476F10A9254}" destId="{28327684-2075-4414-B641-1439634EB08D}" srcOrd="1" destOrd="0" presId="urn:microsoft.com/office/officeart/2005/8/layout/balance1"/>
    <dgm:cxn modelId="{392C66C1-9815-4D3C-8AD2-976A44B94FC2}" type="presParOf" srcId="{28327684-2075-4414-B641-1439634EB08D}" destId="{1535FE06-67D3-4990-BF40-E600AC99CA67}" srcOrd="0" destOrd="0" presId="urn:microsoft.com/office/officeart/2005/8/layout/balance1"/>
    <dgm:cxn modelId="{740FE1D3-4555-420A-AEA7-CB0C15ACE688}" type="presParOf" srcId="{28327684-2075-4414-B641-1439634EB08D}" destId="{FA0625A2-DEFE-4BBF-87DA-FBD75DC5D36A}" srcOrd="1" destOrd="0" presId="urn:microsoft.com/office/officeart/2005/8/layout/balance1"/>
    <dgm:cxn modelId="{56A9D72E-B990-47C0-82AC-C17CEC84B339}" type="presParOf" srcId="{E2216245-293E-472A-B6C4-C476F10A9254}" destId="{4AAD0899-86F9-47B4-B2A9-677B0961C6B8}" srcOrd="2" destOrd="0" presId="urn:microsoft.com/office/officeart/2005/8/layout/balance1"/>
    <dgm:cxn modelId="{2D60FBC7-0B49-45B9-8A5E-4724006F85B2}" type="presParOf" srcId="{4AAD0899-86F9-47B4-B2A9-677B0961C6B8}" destId="{CE0A21D2-FB5F-4D54-B6EE-FB7C88055356}" srcOrd="0" destOrd="0" presId="urn:microsoft.com/office/officeart/2005/8/layout/balance1"/>
    <dgm:cxn modelId="{9E20A5B5-BC19-425C-B307-B4CA82D87507}" type="presParOf" srcId="{4AAD0899-86F9-47B4-B2A9-677B0961C6B8}" destId="{39CCACF6-BA27-4736-8E1D-8E6889BDE23E}" srcOrd="1" destOrd="0" presId="urn:microsoft.com/office/officeart/2005/8/layout/balance1"/>
    <dgm:cxn modelId="{CDE8229E-38A7-4B78-9B78-95CFE3908E43}" type="presParOf" srcId="{4AAD0899-86F9-47B4-B2A9-677B0961C6B8}" destId="{7AF2B0FD-7FF3-4122-840B-450D34950387}" srcOrd="2" destOrd="0" presId="urn:microsoft.com/office/officeart/2005/8/layout/balance1"/>
    <dgm:cxn modelId="{4B482B7A-D188-4959-B708-74AB21B27094}" type="presParOf" srcId="{4AAD0899-86F9-47B4-B2A9-677B0961C6B8}" destId="{6B705B4C-9240-4EF3-868C-85711F9FB172}" srcOrd="3" destOrd="0" presId="urn:microsoft.com/office/officeart/2005/8/layout/balance1"/>
    <dgm:cxn modelId="{A579D21A-EA14-45CE-9F06-753A21354377}" type="presParOf" srcId="{4AAD0899-86F9-47B4-B2A9-677B0961C6B8}" destId="{8FB6EBAD-7FEB-4482-9235-733C0314C1D1}" srcOrd="4" destOrd="0" presId="urn:microsoft.com/office/officeart/2005/8/layout/balance1"/>
    <dgm:cxn modelId="{05059FF4-7919-4FAA-B3B0-0D00C0123557}" type="presParOf" srcId="{4AAD0899-86F9-47B4-B2A9-677B0961C6B8}" destId="{0EF2B93B-E032-48B6-930F-5EAF78A6C170}" srcOrd="5" destOrd="0" presId="urn:microsoft.com/office/officeart/2005/8/layout/balance1"/>
    <dgm:cxn modelId="{82068C03-3645-489A-96A6-451FE2407435}" type="presParOf" srcId="{4AAD0899-86F9-47B4-B2A9-677B0961C6B8}" destId="{5843E45E-A737-43B1-A8F7-A52765A6A4B0}" srcOrd="6" destOrd="0" presId="urn:microsoft.com/office/officeart/2005/8/layout/balance1"/>
    <dgm:cxn modelId="{C3F7B5F9-272B-4C79-AAC0-A60EA9DD8376}" type="presParOf" srcId="{4AAD0899-86F9-47B4-B2A9-677B0961C6B8}" destId="{F569D079-6FBC-4BA6-B4B2-E1128467697D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164FE22-9233-4090-A5C5-4BDF1C8D63F9}" type="doc">
      <dgm:prSet loTypeId="urn:microsoft.com/office/officeart/2005/8/layout/arrow2" loCatId="process" qsTypeId="urn:microsoft.com/office/officeart/2005/8/quickstyle/3d9" qsCatId="3D" csTypeId="urn:microsoft.com/office/officeart/2005/8/colors/accent1_2" csCatId="accent1" phldr="1"/>
      <dgm:spPr/>
    </dgm:pt>
    <dgm:pt modelId="{DDFB8847-291A-44BB-A3C5-F88EDBFFA7F0}">
      <dgm:prSet phldrT="[Text]" custT="1"/>
      <dgm:spPr/>
      <dgm:t>
        <a:bodyPr/>
        <a:lstStyle/>
        <a:p>
          <a:r>
            <a:rPr lang="en-US" sz="3600" dirty="0" smtClean="0"/>
            <a:t>Quality Matters</a:t>
          </a:r>
          <a:endParaRPr lang="en-US" sz="3600" dirty="0"/>
        </a:p>
      </dgm:t>
    </dgm:pt>
    <dgm:pt modelId="{847B1B6C-9616-4D5F-B7BA-858710837F41}" type="parTrans" cxnId="{DCA685DD-5602-4476-BC30-B575EDF71893}">
      <dgm:prSet/>
      <dgm:spPr/>
      <dgm:t>
        <a:bodyPr/>
        <a:lstStyle/>
        <a:p>
          <a:endParaRPr lang="en-US"/>
        </a:p>
      </dgm:t>
    </dgm:pt>
    <dgm:pt modelId="{9EFFE5FE-2FD6-4D9A-8A75-210183ED159A}" type="sibTrans" cxnId="{DCA685DD-5602-4476-BC30-B575EDF71893}">
      <dgm:prSet/>
      <dgm:spPr/>
      <dgm:t>
        <a:bodyPr/>
        <a:lstStyle/>
        <a:p>
          <a:endParaRPr lang="en-US"/>
        </a:p>
      </dgm:t>
    </dgm:pt>
    <dgm:pt modelId="{6C7FA827-DDDE-4E98-B5A8-2CEBDD600A68}">
      <dgm:prSet phldrT="[Text]"/>
      <dgm:spPr/>
      <dgm:t>
        <a:bodyPr/>
        <a:lstStyle/>
        <a:p>
          <a:r>
            <a:rPr lang="en-US" dirty="0" smtClean="0"/>
            <a:t>Accreditation</a:t>
          </a:r>
          <a:endParaRPr lang="en-US" dirty="0"/>
        </a:p>
      </dgm:t>
    </dgm:pt>
    <dgm:pt modelId="{E2030746-C7E3-447E-8C14-EB12A84B47BB}" type="parTrans" cxnId="{BE311EEE-FA6B-46EF-8213-FE5C05F00FA9}">
      <dgm:prSet/>
      <dgm:spPr/>
      <dgm:t>
        <a:bodyPr/>
        <a:lstStyle/>
        <a:p>
          <a:endParaRPr lang="en-US"/>
        </a:p>
      </dgm:t>
    </dgm:pt>
    <dgm:pt modelId="{934A6AEC-716E-4709-9964-BA6067BEACA6}" type="sibTrans" cxnId="{BE311EEE-FA6B-46EF-8213-FE5C05F00FA9}">
      <dgm:prSet/>
      <dgm:spPr/>
      <dgm:t>
        <a:bodyPr/>
        <a:lstStyle/>
        <a:p>
          <a:endParaRPr lang="en-US"/>
        </a:p>
      </dgm:t>
    </dgm:pt>
    <dgm:pt modelId="{0A0DF224-3525-4A76-B1F7-604EA6D85B80}">
      <dgm:prSet phldrT="[Text]" custT="1"/>
      <dgm:spPr/>
      <dgm:t>
        <a:bodyPr/>
        <a:lstStyle/>
        <a:p>
          <a:r>
            <a:rPr lang="en-US" sz="4800" dirty="0" smtClean="0"/>
            <a:t>Student Success</a:t>
          </a:r>
          <a:endParaRPr lang="en-US" sz="4800" dirty="0"/>
        </a:p>
      </dgm:t>
    </dgm:pt>
    <dgm:pt modelId="{9B581C29-8809-43A0-B7D7-38A0FDA1BBAD}" type="parTrans" cxnId="{C6F8B166-535F-4616-90A0-0AB8E09F6E6F}">
      <dgm:prSet/>
      <dgm:spPr/>
      <dgm:t>
        <a:bodyPr/>
        <a:lstStyle/>
        <a:p>
          <a:endParaRPr lang="en-US"/>
        </a:p>
      </dgm:t>
    </dgm:pt>
    <dgm:pt modelId="{C8402318-1788-473A-B576-80477723482A}" type="sibTrans" cxnId="{C6F8B166-535F-4616-90A0-0AB8E09F6E6F}">
      <dgm:prSet/>
      <dgm:spPr/>
      <dgm:t>
        <a:bodyPr/>
        <a:lstStyle/>
        <a:p>
          <a:endParaRPr lang="en-US"/>
        </a:p>
      </dgm:t>
    </dgm:pt>
    <dgm:pt modelId="{8BAA978D-9CEA-46CD-8CEC-A1BA7904D730}" type="pres">
      <dgm:prSet presAssocID="{B164FE22-9233-4090-A5C5-4BDF1C8D63F9}" presName="arrowDiagram" presStyleCnt="0">
        <dgm:presLayoutVars>
          <dgm:chMax val="5"/>
          <dgm:dir/>
          <dgm:resizeHandles val="exact"/>
        </dgm:presLayoutVars>
      </dgm:prSet>
      <dgm:spPr/>
    </dgm:pt>
    <dgm:pt modelId="{FDB53EE2-2C8D-424D-B1E3-C42F8BACC5F8}" type="pres">
      <dgm:prSet presAssocID="{B164FE22-9233-4090-A5C5-4BDF1C8D63F9}" presName="arrow" presStyleLbl="bgShp" presStyleIdx="0" presStyleCnt="1" custLinFactNeighborX="3558" custLinFactNeighborY="-8529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</dgm:pt>
    <dgm:pt modelId="{0FAB83E4-3D87-4D58-9F4F-72C680EF9F10}" type="pres">
      <dgm:prSet presAssocID="{B164FE22-9233-4090-A5C5-4BDF1C8D63F9}" presName="arrowDiagram3" presStyleCnt="0"/>
      <dgm:spPr/>
    </dgm:pt>
    <dgm:pt modelId="{8A29EEDA-764D-4CC7-8B20-2D73449B19DA}" type="pres">
      <dgm:prSet presAssocID="{DDFB8847-291A-44BB-A3C5-F88EDBFFA7F0}" presName="bullet3a" presStyleLbl="node1" presStyleIdx="0" presStyleCnt="3" custLinFactNeighborX="8525" custLinFactNeighborY="63024"/>
      <dgm:spPr/>
    </dgm:pt>
    <dgm:pt modelId="{8150B9F6-D421-4ECE-A49D-516E4A8B424E}" type="pres">
      <dgm:prSet presAssocID="{DDFB8847-291A-44BB-A3C5-F88EDBFFA7F0}" presName="textBox3a" presStyleLbl="revTx" presStyleIdx="0" presStyleCnt="3" custScaleX="160970" custScaleY="65264" custLinFactNeighborX="32855" custLinFactNeighborY="51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0D5ACB-0CA3-48B8-9F77-C7D4209DCB1E}" type="pres">
      <dgm:prSet presAssocID="{6C7FA827-DDDE-4E98-B5A8-2CEBDD600A68}" presName="bullet3b" presStyleLbl="node1" presStyleIdx="1" presStyleCnt="3" custLinFactNeighborX="-66783" custLinFactNeighborY="58892"/>
      <dgm:spPr/>
    </dgm:pt>
    <dgm:pt modelId="{0563AD53-4D2F-4BA7-8B15-15E27F50DC80}" type="pres">
      <dgm:prSet presAssocID="{6C7FA827-DDDE-4E98-B5A8-2CEBDD600A68}" presName="textBox3b" presStyleLbl="revTx" presStyleIdx="1" presStyleCnt="3" custAng="10800000" custFlipVert="1" custScaleX="164303" custScaleY="20721" custLinFactNeighborX="12189" custLinFactNeighborY="-164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C5574B-1A2D-4777-B5E2-B0A090CE85B2}" type="pres">
      <dgm:prSet presAssocID="{0A0DF224-3525-4A76-B1F7-604EA6D85B80}" presName="bullet3c" presStyleLbl="node1" presStyleIdx="2" presStyleCnt="3"/>
      <dgm:spPr/>
    </dgm:pt>
    <dgm:pt modelId="{30F17745-F42C-472F-90D3-CD3320303DF3}" type="pres">
      <dgm:prSet presAssocID="{0A0DF224-3525-4A76-B1F7-604EA6D85B80}" presName="textBox3c" presStyleLbl="revTx" presStyleIdx="2" presStyleCnt="3" custScaleX="134483" custScaleY="41739" custLinFactNeighborX="32928" custLinFactNeighborY="-472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D80ACC-DF7A-4D1E-B1C7-2A424E805687}" type="presOf" srcId="{B164FE22-9233-4090-A5C5-4BDF1C8D63F9}" destId="{8BAA978D-9CEA-46CD-8CEC-A1BA7904D730}" srcOrd="0" destOrd="0" presId="urn:microsoft.com/office/officeart/2005/8/layout/arrow2"/>
    <dgm:cxn modelId="{BE311EEE-FA6B-46EF-8213-FE5C05F00FA9}" srcId="{B164FE22-9233-4090-A5C5-4BDF1C8D63F9}" destId="{6C7FA827-DDDE-4E98-B5A8-2CEBDD600A68}" srcOrd="1" destOrd="0" parTransId="{E2030746-C7E3-447E-8C14-EB12A84B47BB}" sibTransId="{934A6AEC-716E-4709-9964-BA6067BEACA6}"/>
    <dgm:cxn modelId="{C6F8B166-535F-4616-90A0-0AB8E09F6E6F}" srcId="{B164FE22-9233-4090-A5C5-4BDF1C8D63F9}" destId="{0A0DF224-3525-4A76-B1F7-604EA6D85B80}" srcOrd="2" destOrd="0" parTransId="{9B581C29-8809-43A0-B7D7-38A0FDA1BBAD}" sibTransId="{C8402318-1788-473A-B576-80477723482A}"/>
    <dgm:cxn modelId="{DCA685DD-5602-4476-BC30-B575EDF71893}" srcId="{B164FE22-9233-4090-A5C5-4BDF1C8D63F9}" destId="{DDFB8847-291A-44BB-A3C5-F88EDBFFA7F0}" srcOrd="0" destOrd="0" parTransId="{847B1B6C-9616-4D5F-B7BA-858710837F41}" sibTransId="{9EFFE5FE-2FD6-4D9A-8A75-210183ED159A}"/>
    <dgm:cxn modelId="{2D71958A-3E6B-4411-AB78-15B7CF03BD39}" type="presOf" srcId="{DDFB8847-291A-44BB-A3C5-F88EDBFFA7F0}" destId="{8150B9F6-D421-4ECE-A49D-516E4A8B424E}" srcOrd="0" destOrd="0" presId="urn:microsoft.com/office/officeart/2005/8/layout/arrow2"/>
    <dgm:cxn modelId="{F76E39B7-F06F-45A6-B808-3FCD93610BE5}" type="presOf" srcId="{0A0DF224-3525-4A76-B1F7-604EA6D85B80}" destId="{30F17745-F42C-472F-90D3-CD3320303DF3}" srcOrd="0" destOrd="0" presId="urn:microsoft.com/office/officeart/2005/8/layout/arrow2"/>
    <dgm:cxn modelId="{A0668A23-AE29-4236-89D4-16401FF4AF20}" type="presOf" srcId="{6C7FA827-DDDE-4E98-B5A8-2CEBDD600A68}" destId="{0563AD53-4D2F-4BA7-8B15-15E27F50DC80}" srcOrd="0" destOrd="0" presId="urn:microsoft.com/office/officeart/2005/8/layout/arrow2"/>
    <dgm:cxn modelId="{F044672E-6263-4AE5-B3F6-4072B1EE7675}" type="presParOf" srcId="{8BAA978D-9CEA-46CD-8CEC-A1BA7904D730}" destId="{FDB53EE2-2C8D-424D-B1E3-C42F8BACC5F8}" srcOrd="0" destOrd="0" presId="urn:microsoft.com/office/officeart/2005/8/layout/arrow2"/>
    <dgm:cxn modelId="{8120B351-EE29-426A-9202-EB5BDA743F73}" type="presParOf" srcId="{8BAA978D-9CEA-46CD-8CEC-A1BA7904D730}" destId="{0FAB83E4-3D87-4D58-9F4F-72C680EF9F10}" srcOrd="1" destOrd="0" presId="urn:microsoft.com/office/officeart/2005/8/layout/arrow2"/>
    <dgm:cxn modelId="{5332C304-D746-4D1F-BF26-F75E85B42A53}" type="presParOf" srcId="{0FAB83E4-3D87-4D58-9F4F-72C680EF9F10}" destId="{8A29EEDA-764D-4CC7-8B20-2D73449B19DA}" srcOrd="0" destOrd="0" presId="urn:microsoft.com/office/officeart/2005/8/layout/arrow2"/>
    <dgm:cxn modelId="{88AE3B3D-5995-45BB-92FC-8FE7C97F774A}" type="presParOf" srcId="{0FAB83E4-3D87-4D58-9F4F-72C680EF9F10}" destId="{8150B9F6-D421-4ECE-A49D-516E4A8B424E}" srcOrd="1" destOrd="0" presId="urn:microsoft.com/office/officeart/2005/8/layout/arrow2"/>
    <dgm:cxn modelId="{2DFDB3AC-DF79-47C8-9DFD-0683A9F56362}" type="presParOf" srcId="{0FAB83E4-3D87-4D58-9F4F-72C680EF9F10}" destId="{950D5ACB-0CA3-48B8-9F77-C7D4209DCB1E}" srcOrd="2" destOrd="0" presId="urn:microsoft.com/office/officeart/2005/8/layout/arrow2"/>
    <dgm:cxn modelId="{8D559A25-9B8A-4506-93C9-1583692E8D5F}" type="presParOf" srcId="{0FAB83E4-3D87-4D58-9F4F-72C680EF9F10}" destId="{0563AD53-4D2F-4BA7-8B15-15E27F50DC80}" srcOrd="3" destOrd="0" presId="urn:microsoft.com/office/officeart/2005/8/layout/arrow2"/>
    <dgm:cxn modelId="{30F95D57-0794-435E-940E-8F66936A30FC}" type="presParOf" srcId="{0FAB83E4-3D87-4D58-9F4F-72C680EF9F10}" destId="{C5C5574B-1A2D-4777-B5E2-B0A090CE85B2}" srcOrd="4" destOrd="0" presId="urn:microsoft.com/office/officeart/2005/8/layout/arrow2"/>
    <dgm:cxn modelId="{8C23C794-3C96-452F-9EC9-9484F2B22C4A}" type="presParOf" srcId="{0FAB83E4-3D87-4D58-9F4F-72C680EF9F10}" destId="{30F17745-F42C-472F-90D3-CD3320303DF3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DD6AB0-FBA0-4AE9-9701-54F1373B7140}" type="doc">
      <dgm:prSet loTypeId="urn:microsoft.com/office/officeart/2005/8/layout/arrow4" loCatId="process" qsTypeId="urn:microsoft.com/office/officeart/2005/8/quickstyle/simple1" qsCatId="simple" csTypeId="urn:microsoft.com/office/officeart/2005/8/colors/accent1_2" csCatId="accent1" phldr="1"/>
      <dgm:spPr>
        <a:scene3d>
          <a:camera prst="perspectiveHeroicExtremeRightFacing"/>
          <a:lightRig rig="threePt" dir="t"/>
        </a:scene3d>
      </dgm:spPr>
      <dgm:t>
        <a:bodyPr/>
        <a:lstStyle/>
        <a:p>
          <a:endParaRPr lang="en-US"/>
        </a:p>
      </dgm:t>
    </dgm:pt>
    <dgm:pt modelId="{82DC056B-C309-4FC1-9029-B8440F41E72E}">
      <dgm:prSet/>
      <dgm:spPr/>
      <dgm:t>
        <a:bodyPr/>
        <a:lstStyle/>
        <a:p>
          <a:pPr rtl="0"/>
          <a:r>
            <a:rPr lang="en-US" dirty="0" smtClean="0">
              <a:latin typeface="+mn-lt"/>
            </a:rPr>
            <a:t>Student Debt</a:t>
          </a:r>
          <a:endParaRPr lang="en-US" dirty="0">
            <a:latin typeface="+mn-lt"/>
          </a:endParaRPr>
        </a:p>
      </dgm:t>
    </dgm:pt>
    <dgm:pt modelId="{D0DB6701-9826-4FEA-8C00-326CFFCB9B34}" type="parTrans" cxnId="{97994121-99B5-45C0-84D8-5C959C8E0EE3}">
      <dgm:prSet/>
      <dgm:spPr/>
      <dgm:t>
        <a:bodyPr/>
        <a:lstStyle/>
        <a:p>
          <a:endParaRPr lang="en-US"/>
        </a:p>
      </dgm:t>
    </dgm:pt>
    <dgm:pt modelId="{7BF8364B-5F56-4BBC-B0DE-DD2CB4E17020}" type="sibTrans" cxnId="{97994121-99B5-45C0-84D8-5C959C8E0EE3}">
      <dgm:prSet/>
      <dgm:spPr/>
      <dgm:t>
        <a:bodyPr/>
        <a:lstStyle/>
        <a:p>
          <a:endParaRPr lang="en-US"/>
        </a:p>
      </dgm:t>
    </dgm:pt>
    <dgm:pt modelId="{1F5EB7AF-AB3E-4797-89E1-638A1EBD5B1E}">
      <dgm:prSet/>
      <dgm:spPr/>
      <dgm:t>
        <a:bodyPr/>
        <a:lstStyle/>
        <a:p>
          <a:pPr rtl="0"/>
          <a:r>
            <a:rPr lang="en-US" dirty="0" smtClean="0"/>
            <a:t>Graduation Rates</a:t>
          </a:r>
          <a:endParaRPr lang="en-US" dirty="0"/>
        </a:p>
      </dgm:t>
    </dgm:pt>
    <dgm:pt modelId="{41C39B84-441C-4937-AE31-EBB364EC9E5D}" type="parTrans" cxnId="{678A2A04-4829-4F69-9402-ADB8BBB7F8F7}">
      <dgm:prSet/>
      <dgm:spPr/>
      <dgm:t>
        <a:bodyPr/>
        <a:lstStyle/>
        <a:p>
          <a:endParaRPr lang="en-US"/>
        </a:p>
      </dgm:t>
    </dgm:pt>
    <dgm:pt modelId="{9491C79E-3C97-4AC6-A1DE-95F8DD4673F4}" type="sibTrans" cxnId="{678A2A04-4829-4F69-9402-ADB8BBB7F8F7}">
      <dgm:prSet/>
      <dgm:spPr/>
      <dgm:t>
        <a:bodyPr/>
        <a:lstStyle/>
        <a:p>
          <a:endParaRPr lang="en-US"/>
        </a:p>
      </dgm:t>
    </dgm:pt>
    <dgm:pt modelId="{D493E912-4E6A-4CBD-A1D6-AB18DEAEF5B9}" type="pres">
      <dgm:prSet presAssocID="{D4DD6AB0-FBA0-4AE9-9701-54F1373B7140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CE60FEA-3E87-4095-BE30-A3AADF4B8F20}" type="pres">
      <dgm:prSet presAssocID="{82DC056B-C309-4FC1-9029-B8440F41E72E}" presName="upArrow" presStyleLbl="node1" presStyleIdx="0" presStyleCnt="2"/>
      <dgm:spPr/>
    </dgm:pt>
    <dgm:pt modelId="{D48B72DE-75A1-43AE-9514-117B16B802A4}" type="pres">
      <dgm:prSet presAssocID="{82DC056B-C309-4FC1-9029-B8440F41E72E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51D064-F48B-403D-8CCA-D1AE9451B9F4}" type="pres">
      <dgm:prSet presAssocID="{1F5EB7AF-AB3E-4797-89E1-638A1EBD5B1E}" presName="downArrow" presStyleLbl="node1" presStyleIdx="1" presStyleCnt="2"/>
      <dgm:spPr/>
    </dgm:pt>
    <dgm:pt modelId="{F1D55CB3-12D1-47BC-ACF5-4014E12A7152}" type="pres">
      <dgm:prSet presAssocID="{1F5EB7AF-AB3E-4797-89E1-638A1EBD5B1E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994121-99B5-45C0-84D8-5C959C8E0EE3}" srcId="{D4DD6AB0-FBA0-4AE9-9701-54F1373B7140}" destId="{82DC056B-C309-4FC1-9029-B8440F41E72E}" srcOrd="0" destOrd="0" parTransId="{D0DB6701-9826-4FEA-8C00-326CFFCB9B34}" sibTransId="{7BF8364B-5F56-4BBC-B0DE-DD2CB4E17020}"/>
    <dgm:cxn modelId="{ECA13F50-8A5E-454A-B9F5-3A9DB7A28409}" type="presOf" srcId="{82DC056B-C309-4FC1-9029-B8440F41E72E}" destId="{D48B72DE-75A1-43AE-9514-117B16B802A4}" srcOrd="0" destOrd="0" presId="urn:microsoft.com/office/officeart/2005/8/layout/arrow4"/>
    <dgm:cxn modelId="{678A2A04-4829-4F69-9402-ADB8BBB7F8F7}" srcId="{D4DD6AB0-FBA0-4AE9-9701-54F1373B7140}" destId="{1F5EB7AF-AB3E-4797-89E1-638A1EBD5B1E}" srcOrd="1" destOrd="0" parTransId="{41C39B84-441C-4937-AE31-EBB364EC9E5D}" sibTransId="{9491C79E-3C97-4AC6-A1DE-95F8DD4673F4}"/>
    <dgm:cxn modelId="{D25740AA-05C4-4CAE-9E43-6AD493D9208D}" type="presOf" srcId="{1F5EB7AF-AB3E-4797-89E1-638A1EBD5B1E}" destId="{F1D55CB3-12D1-47BC-ACF5-4014E12A7152}" srcOrd="0" destOrd="0" presId="urn:microsoft.com/office/officeart/2005/8/layout/arrow4"/>
    <dgm:cxn modelId="{F27DC133-62E3-4E9F-B5E4-5B6D2A3C1E37}" type="presOf" srcId="{D4DD6AB0-FBA0-4AE9-9701-54F1373B7140}" destId="{D493E912-4E6A-4CBD-A1D6-AB18DEAEF5B9}" srcOrd="0" destOrd="0" presId="urn:microsoft.com/office/officeart/2005/8/layout/arrow4"/>
    <dgm:cxn modelId="{A0EBC1A6-C438-4C91-9369-138988C68303}" type="presParOf" srcId="{D493E912-4E6A-4CBD-A1D6-AB18DEAEF5B9}" destId="{3CE60FEA-3E87-4095-BE30-A3AADF4B8F20}" srcOrd="0" destOrd="0" presId="urn:microsoft.com/office/officeart/2005/8/layout/arrow4"/>
    <dgm:cxn modelId="{50756192-EE9C-45A1-B1B3-B9470FA90FAE}" type="presParOf" srcId="{D493E912-4E6A-4CBD-A1D6-AB18DEAEF5B9}" destId="{D48B72DE-75A1-43AE-9514-117B16B802A4}" srcOrd="1" destOrd="0" presId="urn:microsoft.com/office/officeart/2005/8/layout/arrow4"/>
    <dgm:cxn modelId="{86DCA7EF-BB08-43AB-AE66-357128EA3411}" type="presParOf" srcId="{D493E912-4E6A-4CBD-A1D6-AB18DEAEF5B9}" destId="{BF51D064-F48B-403D-8CCA-D1AE9451B9F4}" srcOrd="2" destOrd="0" presId="urn:microsoft.com/office/officeart/2005/8/layout/arrow4"/>
    <dgm:cxn modelId="{D46CD0E8-D93B-4F3B-BBA8-0E55A1E23BC5}" type="presParOf" srcId="{D493E912-4E6A-4CBD-A1D6-AB18DEAEF5B9}" destId="{F1D55CB3-12D1-47BC-ACF5-4014E12A7152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4DD6AB0-FBA0-4AE9-9701-54F1373B7140}" type="doc">
      <dgm:prSet loTypeId="urn:microsoft.com/office/officeart/2005/8/layout/arrow4" loCatId="process" qsTypeId="urn:microsoft.com/office/officeart/2005/8/quickstyle/simple1" qsCatId="simple" csTypeId="urn:microsoft.com/office/officeart/2005/8/colors/accent1_2" csCatId="accent1" phldr="1"/>
      <dgm:spPr>
        <a:scene3d>
          <a:camera prst="perspectiveHeroicExtremeRightFacing"/>
          <a:lightRig rig="threePt" dir="t"/>
        </a:scene3d>
      </dgm:spPr>
      <dgm:t>
        <a:bodyPr/>
        <a:lstStyle/>
        <a:p>
          <a:endParaRPr lang="en-US"/>
        </a:p>
      </dgm:t>
    </dgm:pt>
    <dgm:pt modelId="{82DC056B-C309-4FC1-9029-B8440F41E72E}">
      <dgm:prSet custT="1"/>
      <dgm:spPr/>
      <dgm:t>
        <a:bodyPr/>
        <a:lstStyle/>
        <a:p>
          <a:pPr rtl="0"/>
          <a:r>
            <a:rPr lang="en-US" sz="6600" spc="600" dirty="0" smtClean="0">
              <a:latin typeface="+mn-lt"/>
            </a:rPr>
            <a:t>Student Debt</a:t>
          </a:r>
          <a:endParaRPr lang="en-US" sz="6600" spc="600" dirty="0">
            <a:latin typeface="+mn-lt"/>
          </a:endParaRPr>
        </a:p>
      </dgm:t>
    </dgm:pt>
    <dgm:pt modelId="{D0DB6701-9826-4FEA-8C00-326CFFCB9B34}" type="parTrans" cxnId="{97994121-99B5-45C0-84D8-5C959C8E0EE3}">
      <dgm:prSet/>
      <dgm:spPr/>
      <dgm:t>
        <a:bodyPr/>
        <a:lstStyle/>
        <a:p>
          <a:endParaRPr lang="en-US"/>
        </a:p>
      </dgm:t>
    </dgm:pt>
    <dgm:pt modelId="{7BF8364B-5F56-4BBC-B0DE-DD2CB4E17020}" type="sibTrans" cxnId="{97994121-99B5-45C0-84D8-5C959C8E0EE3}">
      <dgm:prSet/>
      <dgm:spPr/>
      <dgm:t>
        <a:bodyPr/>
        <a:lstStyle/>
        <a:p>
          <a:endParaRPr lang="en-US"/>
        </a:p>
      </dgm:t>
    </dgm:pt>
    <dgm:pt modelId="{1F5EB7AF-AB3E-4797-89E1-638A1EBD5B1E}">
      <dgm:prSet custT="1"/>
      <dgm:spPr/>
      <dgm:t>
        <a:bodyPr/>
        <a:lstStyle/>
        <a:p>
          <a:pPr rtl="0"/>
          <a:r>
            <a:rPr lang="en-US" sz="6600" spc="-150" dirty="0" smtClean="0"/>
            <a:t>Graduation Rates</a:t>
          </a:r>
          <a:endParaRPr lang="en-US" sz="6600" spc="-150" dirty="0"/>
        </a:p>
      </dgm:t>
    </dgm:pt>
    <dgm:pt modelId="{41C39B84-441C-4937-AE31-EBB364EC9E5D}" type="parTrans" cxnId="{678A2A04-4829-4F69-9402-ADB8BBB7F8F7}">
      <dgm:prSet/>
      <dgm:spPr/>
      <dgm:t>
        <a:bodyPr/>
        <a:lstStyle/>
        <a:p>
          <a:endParaRPr lang="en-US"/>
        </a:p>
      </dgm:t>
    </dgm:pt>
    <dgm:pt modelId="{9491C79E-3C97-4AC6-A1DE-95F8DD4673F4}" type="sibTrans" cxnId="{678A2A04-4829-4F69-9402-ADB8BBB7F8F7}">
      <dgm:prSet/>
      <dgm:spPr/>
      <dgm:t>
        <a:bodyPr/>
        <a:lstStyle/>
        <a:p>
          <a:endParaRPr lang="en-US"/>
        </a:p>
      </dgm:t>
    </dgm:pt>
    <dgm:pt modelId="{D493E912-4E6A-4CBD-A1D6-AB18DEAEF5B9}" type="pres">
      <dgm:prSet presAssocID="{D4DD6AB0-FBA0-4AE9-9701-54F1373B7140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CE60FEA-3E87-4095-BE30-A3AADF4B8F20}" type="pres">
      <dgm:prSet presAssocID="{82DC056B-C309-4FC1-9029-B8440F41E72E}" presName="upArrow" presStyleLbl="node1" presStyleIdx="0" presStyleCnt="2"/>
      <dgm:spPr/>
    </dgm:pt>
    <dgm:pt modelId="{D48B72DE-75A1-43AE-9514-117B16B802A4}" type="pres">
      <dgm:prSet presAssocID="{82DC056B-C309-4FC1-9029-B8440F41E72E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51D064-F48B-403D-8CCA-D1AE9451B9F4}" type="pres">
      <dgm:prSet presAssocID="{1F5EB7AF-AB3E-4797-89E1-638A1EBD5B1E}" presName="downArrow" presStyleLbl="node1" presStyleIdx="1" presStyleCnt="2"/>
      <dgm:spPr/>
    </dgm:pt>
    <dgm:pt modelId="{F1D55CB3-12D1-47BC-ACF5-4014E12A7152}" type="pres">
      <dgm:prSet presAssocID="{1F5EB7AF-AB3E-4797-89E1-638A1EBD5B1E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994121-99B5-45C0-84D8-5C959C8E0EE3}" srcId="{D4DD6AB0-FBA0-4AE9-9701-54F1373B7140}" destId="{82DC056B-C309-4FC1-9029-B8440F41E72E}" srcOrd="0" destOrd="0" parTransId="{D0DB6701-9826-4FEA-8C00-326CFFCB9B34}" sibTransId="{7BF8364B-5F56-4BBC-B0DE-DD2CB4E17020}"/>
    <dgm:cxn modelId="{09D07A23-5413-40FB-BA00-B6B560C2FDE1}" type="presOf" srcId="{82DC056B-C309-4FC1-9029-B8440F41E72E}" destId="{D48B72DE-75A1-43AE-9514-117B16B802A4}" srcOrd="0" destOrd="0" presId="urn:microsoft.com/office/officeart/2005/8/layout/arrow4"/>
    <dgm:cxn modelId="{8A91F644-94BD-4815-A3DC-74D22D70E2F5}" type="presOf" srcId="{D4DD6AB0-FBA0-4AE9-9701-54F1373B7140}" destId="{D493E912-4E6A-4CBD-A1D6-AB18DEAEF5B9}" srcOrd="0" destOrd="0" presId="urn:microsoft.com/office/officeart/2005/8/layout/arrow4"/>
    <dgm:cxn modelId="{AF5CB290-69DC-463C-A52F-9040F6303BEB}" type="presOf" srcId="{1F5EB7AF-AB3E-4797-89E1-638A1EBD5B1E}" destId="{F1D55CB3-12D1-47BC-ACF5-4014E12A7152}" srcOrd="0" destOrd="0" presId="urn:microsoft.com/office/officeart/2005/8/layout/arrow4"/>
    <dgm:cxn modelId="{678A2A04-4829-4F69-9402-ADB8BBB7F8F7}" srcId="{D4DD6AB0-FBA0-4AE9-9701-54F1373B7140}" destId="{1F5EB7AF-AB3E-4797-89E1-638A1EBD5B1E}" srcOrd="1" destOrd="0" parTransId="{41C39B84-441C-4937-AE31-EBB364EC9E5D}" sibTransId="{9491C79E-3C97-4AC6-A1DE-95F8DD4673F4}"/>
    <dgm:cxn modelId="{EE9E64A5-716B-47F0-A7C6-1F5AF7BDFB65}" type="presParOf" srcId="{D493E912-4E6A-4CBD-A1D6-AB18DEAEF5B9}" destId="{3CE60FEA-3E87-4095-BE30-A3AADF4B8F20}" srcOrd="0" destOrd="0" presId="urn:microsoft.com/office/officeart/2005/8/layout/arrow4"/>
    <dgm:cxn modelId="{A98B8D19-F480-45D9-8B0D-CCC1ED9BF099}" type="presParOf" srcId="{D493E912-4E6A-4CBD-A1D6-AB18DEAEF5B9}" destId="{D48B72DE-75A1-43AE-9514-117B16B802A4}" srcOrd="1" destOrd="0" presId="urn:microsoft.com/office/officeart/2005/8/layout/arrow4"/>
    <dgm:cxn modelId="{1DFF7AE9-EC4D-400E-B2E3-7D1990285FF7}" type="presParOf" srcId="{D493E912-4E6A-4CBD-A1D6-AB18DEAEF5B9}" destId="{BF51D064-F48B-403D-8CCA-D1AE9451B9F4}" srcOrd="2" destOrd="0" presId="urn:microsoft.com/office/officeart/2005/8/layout/arrow4"/>
    <dgm:cxn modelId="{4FA287E1-84EA-4538-BC38-CAE3970DEFA2}" type="presParOf" srcId="{D493E912-4E6A-4CBD-A1D6-AB18DEAEF5B9}" destId="{F1D55CB3-12D1-47BC-ACF5-4014E12A7152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55CDBD4-E245-48F3-A091-38BDF16D5D7C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218E9AD-80D0-4D47-8E45-1D5F5E0D2F18}">
      <dgm:prSet phldrT="[Text]"/>
      <dgm:spPr/>
      <dgm:t>
        <a:bodyPr/>
        <a:lstStyle/>
        <a:p>
          <a:r>
            <a:rPr lang="en-US" dirty="0" smtClean="0"/>
            <a:t>Quality</a:t>
          </a:r>
          <a:endParaRPr lang="en-US" dirty="0"/>
        </a:p>
      </dgm:t>
    </dgm:pt>
    <dgm:pt modelId="{64E6D37C-3984-4AB7-9784-E996990F5BAD}" type="parTrans" cxnId="{AF1514FB-70F2-4614-84FE-5B84F502DE1D}">
      <dgm:prSet/>
      <dgm:spPr/>
      <dgm:t>
        <a:bodyPr/>
        <a:lstStyle/>
        <a:p>
          <a:endParaRPr lang="en-US"/>
        </a:p>
      </dgm:t>
    </dgm:pt>
    <dgm:pt modelId="{B11AD223-AF48-4B4B-AD70-61BF79E241AD}" type="sibTrans" cxnId="{AF1514FB-70F2-4614-84FE-5B84F502DE1D}">
      <dgm:prSet/>
      <dgm:spPr/>
      <dgm:t>
        <a:bodyPr/>
        <a:lstStyle/>
        <a:p>
          <a:endParaRPr lang="en-US"/>
        </a:p>
      </dgm:t>
    </dgm:pt>
    <dgm:pt modelId="{81AFBFAC-1777-4C68-9F85-035182D2A7EB}">
      <dgm:prSet phldrT="[Text]"/>
      <dgm:spPr/>
      <dgm:t>
        <a:bodyPr/>
        <a:lstStyle/>
        <a:p>
          <a:r>
            <a:rPr lang="en-US" dirty="0" smtClean="0"/>
            <a:t>Quality</a:t>
          </a:r>
          <a:endParaRPr lang="en-US" dirty="0"/>
        </a:p>
      </dgm:t>
    </dgm:pt>
    <dgm:pt modelId="{D45A964E-FE00-424C-9433-49EB1D6574E5}" type="parTrans" cxnId="{AA54CB16-88A9-4DBD-AF46-82901FE4E3E1}">
      <dgm:prSet/>
      <dgm:spPr/>
      <dgm:t>
        <a:bodyPr/>
        <a:lstStyle/>
        <a:p>
          <a:endParaRPr lang="en-US"/>
        </a:p>
      </dgm:t>
    </dgm:pt>
    <dgm:pt modelId="{BF03D5EB-026A-4BF4-98D3-BB460B82E1A0}" type="sibTrans" cxnId="{AA54CB16-88A9-4DBD-AF46-82901FE4E3E1}">
      <dgm:prSet/>
      <dgm:spPr/>
      <dgm:t>
        <a:bodyPr/>
        <a:lstStyle/>
        <a:p>
          <a:endParaRPr lang="en-US"/>
        </a:p>
      </dgm:t>
    </dgm:pt>
    <dgm:pt modelId="{6A0A7B51-88CF-4DD1-93C9-BDBEFDA48750}">
      <dgm:prSet phldrT="[Text]"/>
      <dgm:spPr/>
      <dgm:t>
        <a:bodyPr/>
        <a:lstStyle/>
        <a:p>
          <a:r>
            <a:rPr lang="en-US" dirty="0" smtClean="0"/>
            <a:t>E-Quality</a:t>
          </a:r>
          <a:endParaRPr lang="en-US" dirty="0"/>
        </a:p>
      </dgm:t>
    </dgm:pt>
    <dgm:pt modelId="{CE43A222-BEB3-4B67-AF17-A331ED6B03C9}" type="parTrans" cxnId="{B2F594FC-4DF8-42C0-954A-0E05C7D40126}">
      <dgm:prSet/>
      <dgm:spPr/>
      <dgm:t>
        <a:bodyPr/>
        <a:lstStyle/>
        <a:p>
          <a:endParaRPr lang="en-US"/>
        </a:p>
      </dgm:t>
    </dgm:pt>
    <dgm:pt modelId="{E6286BDF-FD3D-429C-AF1F-A3C6E4F116C6}" type="sibTrans" cxnId="{B2F594FC-4DF8-42C0-954A-0E05C7D40126}">
      <dgm:prSet/>
      <dgm:spPr/>
      <dgm:t>
        <a:bodyPr/>
        <a:lstStyle/>
        <a:p>
          <a:endParaRPr lang="en-US"/>
        </a:p>
      </dgm:t>
    </dgm:pt>
    <dgm:pt modelId="{415EC8C8-65BC-472D-9078-E49C2072A436}">
      <dgm:prSet phldrT="[Text]"/>
      <dgm:spPr/>
      <dgm:t>
        <a:bodyPr/>
        <a:lstStyle/>
        <a:p>
          <a:endParaRPr lang="en-US" dirty="0"/>
        </a:p>
      </dgm:t>
    </dgm:pt>
    <dgm:pt modelId="{677FD5F3-4FCA-4C6B-AFDD-EA7637E3D962}" type="sibTrans" cxnId="{4FAFC3C4-3575-4592-A292-EE7B0F534E3B}">
      <dgm:prSet/>
      <dgm:spPr/>
      <dgm:t>
        <a:bodyPr/>
        <a:lstStyle/>
        <a:p>
          <a:endParaRPr lang="en-US"/>
        </a:p>
      </dgm:t>
    </dgm:pt>
    <dgm:pt modelId="{0E052EB7-BB4C-4624-8E78-9333A9E66C81}" type="parTrans" cxnId="{4FAFC3C4-3575-4592-A292-EE7B0F534E3B}">
      <dgm:prSet/>
      <dgm:spPr/>
      <dgm:t>
        <a:bodyPr/>
        <a:lstStyle/>
        <a:p>
          <a:endParaRPr lang="en-US"/>
        </a:p>
      </dgm:t>
    </dgm:pt>
    <dgm:pt modelId="{6E6E3FBD-10DE-44E4-8ADD-E873EDB1F198}" type="pres">
      <dgm:prSet presAssocID="{455CDBD4-E245-48F3-A091-38BDF16D5D7C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45D7007-2071-48F6-A158-C8DE054E0EF7}" type="pres">
      <dgm:prSet presAssocID="{455CDBD4-E245-48F3-A091-38BDF16D5D7C}" presName="ellipse" presStyleLbl="trBgShp" presStyleIdx="0" presStyleCnt="1" custLinFactNeighborX="-19925" custLinFactNeighborY="66938"/>
      <dgm:spPr/>
    </dgm:pt>
    <dgm:pt modelId="{FCFE9C21-69C9-4A9B-9925-8D5AA0B2FDEB}" type="pres">
      <dgm:prSet presAssocID="{455CDBD4-E245-48F3-A091-38BDF16D5D7C}" presName="arrow1" presStyleLbl="fgShp" presStyleIdx="0" presStyleCnt="1" custFlipVert="1" custScaleX="12930" custScaleY="20203" custLinFactX="100000" custLinFactNeighborX="140178" custLinFactNeighborY="82137"/>
      <dgm:spPr>
        <a:solidFill>
          <a:schemeClr val="bg1"/>
        </a:solidFill>
      </dgm:spPr>
    </dgm:pt>
    <dgm:pt modelId="{67F7531D-75EA-4820-B0AF-CC1321B30ADB}" type="pres">
      <dgm:prSet presAssocID="{455CDBD4-E245-48F3-A091-38BDF16D5D7C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A3F1CA-714A-4E19-9087-24DA7099EC1B}" type="pres">
      <dgm:prSet presAssocID="{81AFBFAC-1777-4C68-9F85-035182D2A7EB}" presName="item1" presStyleLbl="node1" presStyleIdx="0" presStyleCnt="3" custScaleX="132337" custScaleY="150669" custLinFactX="100000" custLinFactY="-42369" custLinFactNeighborX="181639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A12F0D-2645-46B8-988A-7EFAC3E64B17}" type="pres">
      <dgm:prSet presAssocID="{6A0A7B51-88CF-4DD1-93C9-BDBEFDA48750}" presName="item2" presStyleLbl="node1" presStyleIdx="1" presStyleCnt="3" custLinFactNeighborX="77188" custLinFactNeighborY="428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1BCEBD-EB88-4A82-8187-33A459642C61}" type="pres">
      <dgm:prSet presAssocID="{415EC8C8-65BC-472D-9078-E49C2072A436}" presName="item3" presStyleLbl="node1" presStyleIdx="2" presStyleCnt="3" custScaleX="114999" custScaleY="121322" custLinFactNeighborX="74549" custLinFactNeighborY="271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FC03CD-022E-4938-916F-234FE8653089}" type="pres">
      <dgm:prSet presAssocID="{455CDBD4-E245-48F3-A091-38BDF16D5D7C}" presName="funnel" presStyleLbl="trAlignAcc1" presStyleIdx="0" presStyleCnt="1" custAng="5400000" custScaleX="106604" custScaleY="142857" custLinFactNeighborX="-18430" custLinFactNeighborY="962"/>
      <dgm:spPr>
        <a:scene3d>
          <a:camera prst="orthographicFront"/>
          <a:lightRig rig="threePt" dir="t"/>
        </a:scene3d>
        <a:sp3d>
          <a:bevelT prst="angle"/>
        </a:sp3d>
      </dgm:spPr>
    </dgm:pt>
  </dgm:ptLst>
  <dgm:cxnLst>
    <dgm:cxn modelId="{AF1514FB-70F2-4614-84FE-5B84F502DE1D}" srcId="{455CDBD4-E245-48F3-A091-38BDF16D5D7C}" destId="{1218E9AD-80D0-4D47-8E45-1D5F5E0D2F18}" srcOrd="0" destOrd="0" parTransId="{64E6D37C-3984-4AB7-9784-E996990F5BAD}" sibTransId="{B11AD223-AF48-4B4B-AD70-61BF79E241AD}"/>
    <dgm:cxn modelId="{5C773C7D-F380-44D7-B630-2A9B0063A1D5}" type="presOf" srcId="{455CDBD4-E245-48F3-A091-38BDF16D5D7C}" destId="{6E6E3FBD-10DE-44E4-8ADD-E873EDB1F198}" srcOrd="0" destOrd="0" presId="urn:microsoft.com/office/officeart/2005/8/layout/funnel1"/>
    <dgm:cxn modelId="{B2F594FC-4DF8-42C0-954A-0E05C7D40126}" srcId="{455CDBD4-E245-48F3-A091-38BDF16D5D7C}" destId="{6A0A7B51-88CF-4DD1-93C9-BDBEFDA48750}" srcOrd="2" destOrd="0" parTransId="{CE43A222-BEB3-4B67-AF17-A331ED6B03C9}" sibTransId="{E6286BDF-FD3D-429C-AF1F-A3C6E4F116C6}"/>
    <dgm:cxn modelId="{F2C771EF-F704-4A1A-A4D6-C4AD19737003}" type="presOf" srcId="{81AFBFAC-1777-4C68-9F85-035182D2A7EB}" destId="{EEA12F0D-2645-46B8-988A-7EFAC3E64B17}" srcOrd="0" destOrd="0" presId="urn:microsoft.com/office/officeart/2005/8/layout/funnel1"/>
    <dgm:cxn modelId="{84324164-E398-4C42-8B19-F574240C8FBC}" type="presOf" srcId="{6A0A7B51-88CF-4DD1-93C9-BDBEFDA48750}" destId="{24A3F1CA-714A-4E19-9087-24DA7099EC1B}" srcOrd="0" destOrd="0" presId="urn:microsoft.com/office/officeart/2005/8/layout/funnel1"/>
    <dgm:cxn modelId="{AA54CB16-88A9-4DBD-AF46-82901FE4E3E1}" srcId="{455CDBD4-E245-48F3-A091-38BDF16D5D7C}" destId="{81AFBFAC-1777-4C68-9F85-035182D2A7EB}" srcOrd="1" destOrd="0" parTransId="{D45A964E-FE00-424C-9433-49EB1D6574E5}" sibTransId="{BF03D5EB-026A-4BF4-98D3-BB460B82E1A0}"/>
    <dgm:cxn modelId="{4FAFC3C4-3575-4592-A292-EE7B0F534E3B}" srcId="{455CDBD4-E245-48F3-A091-38BDF16D5D7C}" destId="{415EC8C8-65BC-472D-9078-E49C2072A436}" srcOrd="3" destOrd="0" parTransId="{0E052EB7-BB4C-4624-8E78-9333A9E66C81}" sibTransId="{677FD5F3-4FCA-4C6B-AFDD-EA7637E3D962}"/>
    <dgm:cxn modelId="{D8CFCE6A-47DC-48E6-AC96-53FDF52CE0C5}" type="presOf" srcId="{1218E9AD-80D0-4D47-8E45-1D5F5E0D2F18}" destId="{5F1BCEBD-EB88-4A82-8187-33A459642C61}" srcOrd="0" destOrd="0" presId="urn:microsoft.com/office/officeart/2005/8/layout/funnel1"/>
    <dgm:cxn modelId="{BA85B27E-B9A6-4685-907C-74B5F594C47F}" type="presOf" srcId="{415EC8C8-65BC-472D-9078-E49C2072A436}" destId="{67F7531D-75EA-4820-B0AF-CC1321B30ADB}" srcOrd="0" destOrd="0" presId="urn:microsoft.com/office/officeart/2005/8/layout/funnel1"/>
    <dgm:cxn modelId="{C3D63DA4-221D-42C4-8C90-3F4B5908A4D5}" type="presParOf" srcId="{6E6E3FBD-10DE-44E4-8ADD-E873EDB1F198}" destId="{D45D7007-2071-48F6-A158-C8DE054E0EF7}" srcOrd="0" destOrd="0" presId="urn:microsoft.com/office/officeart/2005/8/layout/funnel1"/>
    <dgm:cxn modelId="{EBA67D42-328A-4E44-92B8-7078AEF7A88D}" type="presParOf" srcId="{6E6E3FBD-10DE-44E4-8ADD-E873EDB1F198}" destId="{FCFE9C21-69C9-4A9B-9925-8D5AA0B2FDEB}" srcOrd="1" destOrd="0" presId="urn:microsoft.com/office/officeart/2005/8/layout/funnel1"/>
    <dgm:cxn modelId="{E9A67684-0CC3-4E59-9D07-1AEECE825EAE}" type="presParOf" srcId="{6E6E3FBD-10DE-44E4-8ADD-E873EDB1F198}" destId="{67F7531D-75EA-4820-B0AF-CC1321B30ADB}" srcOrd="2" destOrd="0" presId="urn:microsoft.com/office/officeart/2005/8/layout/funnel1"/>
    <dgm:cxn modelId="{DC3767C2-4161-46B1-B275-7DD1C9A85B9E}" type="presParOf" srcId="{6E6E3FBD-10DE-44E4-8ADD-E873EDB1F198}" destId="{24A3F1CA-714A-4E19-9087-24DA7099EC1B}" srcOrd="3" destOrd="0" presId="urn:microsoft.com/office/officeart/2005/8/layout/funnel1"/>
    <dgm:cxn modelId="{F03FFAA5-FC99-4FA2-837D-8A9AF7F8BEF6}" type="presParOf" srcId="{6E6E3FBD-10DE-44E4-8ADD-E873EDB1F198}" destId="{EEA12F0D-2645-46B8-988A-7EFAC3E64B17}" srcOrd="4" destOrd="0" presId="urn:microsoft.com/office/officeart/2005/8/layout/funnel1"/>
    <dgm:cxn modelId="{779A0382-1A4E-471C-ABBF-090582CDB1F3}" type="presParOf" srcId="{6E6E3FBD-10DE-44E4-8ADD-E873EDB1F198}" destId="{5F1BCEBD-EB88-4A82-8187-33A459642C61}" srcOrd="5" destOrd="0" presId="urn:microsoft.com/office/officeart/2005/8/layout/funnel1"/>
    <dgm:cxn modelId="{F8A86C83-DBDF-478C-AA38-1D0E1C59C7E7}" type="presParOf" srcId="{6E6E3FBD-10DE-44E4-8ADD-E873EDB1F198}" destId="{DEFC03CD-022E-4938-916F-234FE8653089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164FE22-9233-4090-A5C5-4BDF1C8D63F9}" type="doc">
      <dgm:prSet loTypeId="urn:microsoft.com/office/officeart/2005/8/layout/arrow2" loCatId="process" qsTypeId="urn:microsoft.com/office/officeart/2005/8/quickstyle/3d9" qsCatId="3D" csTypeId="urn:microsoft.com/office/officeart/2005/8/colors/accent1_2" csCatId="accent1" phldr="1"/>
      <dgm:spPr/>
    </dgm:pt>
    <dgm:pt modelId="{DDFB8847-291A-44BB-A3C5-F88EDBFFA7F0}">
      <dgm:prSet phldrT="[Text]" custT="1"/>
      <dgm:spPr/>
      <dgm:t>
        <a:bodyPr/>
        <a:lstStyle/>
        <a:p>
          <a:r>
            <a:rPr lang="en-US" sz="3600" dirty="0" smtClean="0"/>
            <a:t>Quality Matters</a:t>
          </a:r>
          <a:endParaRPr lang="en-US" sz="3600" dirty="0"/>
        </a:p>
      </dgm:t>
    </dgm:pt>
    <dgm:pt modelId="{847B1B6C-9616-4D5F-B7BA-858710837F41}" type="parTrans" cxnId="{DCA685DD-5602-4476-BC30-B575EDF71893}">
      <dgm:prSet/>
      <dgm:spPr/>
      <dgm:t>
        <a:bodyPr/>
        <a:lstStyle/>
        <a:p>
          <a:endParaRPr lang="en-US"/>
        </a:p>
      </dgm:t>
    </dgm:pt>
    <dgm:pt modelId="{9EFFE5FE-2FD6-4D9A-8A75-210183ED159A}" type="sibTrans" cxnId="{DCA685DD-5602-4476-BC30-B575EDF71893}">
      <dgm:prSet/>
      <dgm:spPr/>
      <dgm:t>
        <a:bodyPr/>
        <a:lstStyle/>
        <a:p>
          <a:endParaRPr lang="en-US"/>
        </a:p>
      </dgm:t>
    </dgm:pt>
    <dgm:pt modelId="{6C7FA827-DDDE-4E98-B5A8-2CEBDD600A68}">
      <dgm:prSet phldrT="[Text]"/>
      <dgm:spPr/>
      <dgm:t>
        <a:bodyPr/>
        <a:lstStyle/>
        <a:p>
          <a:r>
            <a:rPr lang="en-US" dirty="0" smtClean="0"/>
            <a:t>Accreditation</a:t>
          </a:r>
          <a:endParaRPr lang="en-US" dirty="0"/>
        </a:p>
      </dgm:t>
    </dgm:pt>
    <dgm:pt modelId="{E2030746-C7E3-447E-8C14-EB12A84B47BB}" type="parTrans" cxnId="{BE311EEE-FA6B-46EF-8213-FE5C05F00FA9}">
      <dgm:prSet/>
      <dgm:spPr/>
      <dgm:t>
        <a:bodyPr/>
        <a:lstStyle/>
        <a:p>
          <a:endParaRPr lang="en-US"/>
        </a:p>
      </dgm:t>
    </dgm:pt>
    <dgm:pt modelId="{934A6AEC-716E-4709-9964-BA6067BEACA6}" type="sibTrans" cxnId="{BE311EEE-FA6B-46EF-8213-FE5C05F00FA9}">
      <dgm:prSet/>
      <dgm:spPr/>
      <dgm:t>
        <a:bodyPr/>
        <a:lstStyle/>
        <a:p>
          <a:endParaRPr lang="en-US"/>
        </a:p>
      </dgm:t>
    </dgm:pt>
    <dgm:pt modelId="{6C1AEB04-C3C2-455C-86B4-F27FE2D46A82}">
      <dgm:prSet phldrT="[Text]"/>
      <dgm:spPr/>
      <dgm:t>
        <a:bodyPr/>
        <a:lstStyle/>
        <a:p>
          <a:endParaRPr lang="en-US" dirty="0"/>
        </a:p>
      </dgm:t>
    </dgm:pt>
    <dgm:pt modelId="{0BB5FEC3-D222-4F8E-B039-74325549B5C4}" type="parTrans" cxnId="{E8AC75D2-791F-43F1-9AE0-AEA21E4623EA}">
      <dgm:prSet/>
      <dgm:spPr/>
      <dgm:t>
        <a:bodyPr/>
        <a:lstStyle/>
        <a:p>
          <a:endParaRPr lang="en-US"/>
        </a:p>
      </dgm:t>
    </dgm:pt>
    <dgm:pt modelId="{509E10F8-59A8-4A54-A8AA-5BB017355C69}" type="sibTrans" cxnId="{E8AC75D2-791F-43F1-9AE0-AEA21E4623EA}">
      <dgm:prSet/>
      <dgm:spPr/>
      <dgm:t>
        <a:bodyPr/>
        <a:lstStyle/>
        <a:p>
          <a:endParaRPr lang="en-US"/>
        </a:p>
      </dgm:t>
    </dgm:pt>
    <dgm:pt modelId="{8BAA978D-9CEA-46CD-8CEC-A1BA7904D730}" type="pres">
      <dgm:prSet presAssocID="{B164FE22-9233-4090-A5C5-4BDF1C8D63F9}" presName="arrowDiagram" presStyleCnt="0">
        <dgm:presLayoutVars>
          <dgm:chMax val="5"/>
          <dgm:dir/>
          <dgm:resizeHandles val="exact"/>
        </dgm:presLayoutVars>
      </dgm:prSet>
      <dgm:spPr/>
    </dgm:pt>
    <dgm:pt modelId="{FDB53EE2-2C8D-424D-B1E3-C42F8BACC5F8}" type="pres">
      <dgm:prSet presAssocID="{B164FE22-9233-4090-A5C5-4BDF1C8D63F9}" presName="arrow" presStyleLbl="bgShp" presStyleIdx="0" presStyleCnt="1" custLinFactNeighborX="3558" custLinFactNeighborY="-8529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</dgm:pt>
    <dgm:pt modelId="{0FAB83E4-3D87-4D58-9F4F-72C680EF9F10}" type="pres">
      <dgm:prSet presAssocID="{B164FE22-9233-4090-A5C5-4BDF1C8D63F9}" presName="arrowDiagram3" presStyleCnt="0"/>
      <dgm:spPr/>
    </dgm:pt>
    <dgm:pt modelId="{8A29EEDA-764D-4CC7-8B20-2D73449B19DA}" type="pres">
      <dgm:prSet presAssocID="{DDFB8847-291A-44BB-A3C5-F88EDBFFA7F0}" presName="bullet3a" presStyleLbl="node1" presStyleIdx="0" presStyleCnt="3" custLinFactNeighborX="8525" custLinFactNeighborY="63024"/>
      <dgm:spPr/>
    </dgm:pt>
    <dgm:pt modelId="{8150B9F6-D421-4ECE-A49D-516E4A8B424E}" type="pres">
      <dgm:prSet presAssocID="{DDFB8847-291A-44BB-A3C5-F88EDBFFA7F0}" presName="textBox3a" presStyleLbl="revTx" presStyleIdx="0" presStyleCnt="3" custScaleX="160970" custScaleY="65264" custLinFactNeighborX="32855" custLinFactNeighborY="51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0D5ACB-0CA3-48B8-9F77-C7D4209DCB1E}" type="pres">
      <dgm:prSet presAssocID="{6C7FA827-DDDE-4E98-B5A8-2CEBDD600A68}" presName="bullet3b" presStyleLbl="node1" presStyleIdx="1" presStyleCnt="3" custLinFactNeighborX="-66783" custLinFactNeighborY="58892"/>
      <dgm:spPr/>
    </dgm:pt>
    <dgm:pt modelId="{0563AD53-4D2F-4BA7-8B15-15E27F50DC80}" type="pres">
      <dgm:prSet presAssocID="{6C7FA827-DDDE-4E98-B5A8-2CEBDD600A68}" presName="textBox3b" presStyleLbl="revTx" presStyleIdx="1" presStyleCnt="3" custAng="10800000" custFlipVert="1" custScaleX="164303" custScaleY="20721" custLinFactNeighborX="12189" custLinFactNeighborY="-164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A22C87-BE60-4404-B6A1-5A677E2B8DC5}" type="pres">
      <dgm:prSet presAssocID="{6C1AEB04-C3C2-455C-86B4-F27FE2D46A82}" presName="bullet3c" presStyleLbl="node1" presStyleIdx="2" presStyleCnt="3"/>
      <dgm:spPr/>
    </dgm:pt>
    <dgm:pt modelId="{CBE6961F-957A-4B6F-8949-FE6228D295A4}" type="pres">
      <dgm:prSet presAssocID="{6C1AEB04-C3C2-455C-86B4-F27FE2D46A82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529793A-8FF9-4EB2-89D6-D6AA9D2528BC}" type="presOf" srcId="{DDFB8847-291A-44BB-A3C5-F88EDBFFA7F0}" destId="{8150B9F6-D421-4ECE-A49D-516E4A8B424E}" srcOrd="0" destOrd="0" presId="urn:microsoft.com/office/officeart/2005/8/layout/arrow2"/>
    <dgm:cxn modelId="{BE311EEE-FA6B-46EF-8213-FE5C05F00FA9}" srcId="{B164FE22-9233-4090-A5C5-4BDF1C8D63F9}" destId="{6C7FA827-DDDE-4E98-B5A8-2CEBDD600A68}" srcOrd="1" destOrd="0" parTransId="{E2030746-C7E3-447E-8C14-EB12A84B47BB}" sibTransId="{934A6AEC-716E-4709-9964-BA6067BEACA6}"/>
    <dgm:cxn modelId="{E8AC75D2-791F-43F1-9AE0-AEA21E4623EA}" srcId="{B164FE22-9233-4090-A5C5-4BDF1C8D63F9}" destId="{6C1AEB04-C3C2-455C-86B4-F27FE2D46A82}" srcOrd="2" destOrd="0" parTransId="{0BB5FEC3-D222-4F8E-B039-74325549B5C4}" sibTransId="{509E10F8-59A8-4A54-A8AA-5BB017355C69}"/>
    <dgm:cxn modelId="{1348A3B7-A3F3-4770-9F0D-3B567067F4CD}" type="presOf" srcId="{6C7FA827-DDDE-4E98-B5A8-2CEBDD600A68}" destId="{0563AD53-4D2F-4BA7-8B15-15E27F50DC80}" srcOrd="0" destOrd="0" presId="urn:microsoft.com/office/officeart/2005/8/layout/arrow2"/>
    <dgm:cxn modelId="{DCA685DD-5602-4476-BC30-B575EDF71893}" srcId="{B164FE22-9233-4090-A5C5-4BDF1C8D63F9}" destId="{DDFB8847-291A-44BB-A3C5-F88EDBFFA7F0}" srcOrd="0" destOrd="0" parTransId="{847B1B6C-9616-4D5F-B7BA-858710837F41}" sibTransId="{9EFFE5FE-2FD6-4D9A-8A75-210183ED159A}"/>
    <dgm:cxn modelId="{BF03F63A-53A5-41D7-A35B-F6B66053E84A}" type="presOf" srcId="{6C1AEB04-C3C2-455C-86B4-F27FE2D46A82}" destId="{CBE6961F-957A-4B6F-8949-FE6228D295A4}" srcOrd="0" destOrd="0" presId="urn:microsoft.com/office/officeart/2005/8/layout/arrow2"/>
    <dgm:cxn modelId="{4B9C9545-0BBC-4DA2-A2A0-1D3853C04472}" type="presOf" srcId="{B164FE22-9233-4090-A5C5-4BDF1C8D63F9}" destId="{8BAA978D-9CEA-46CD-8CEC-A1BA7904D730}" srcOrd="0" destOrd="0" presId="urn:microsoft.com/office/officeart/2005/8/layout/arrow2"/>
    <dgm:cxn modelId="{D671B5B4-D8EC-408B-86B1-895EEBFD3986}" type="presParOf" srcId="{8BAA978D-9CEA-46CD-8CEC-A1BA7904D730}" destId="{FDB53EE2-2C8D-424D-B1E3-C42F8BACC5F8}" srcOrd="0" destOrd="0" presId="urn:microsoft.com/office/officeart/2005/8/layout/arrow2"/>
    <dgm:cxn modelId="{D47D6017-77A1-4009-8E2F-38F643F998EB}" type="presParOf" srcId="{8BAA978D-9CEA-46CD-8CEC-A1BA7904D730}" destId="{0FAB83E4-3D87-4D58-9F4F-72C680EF9F10}" srcOrd="1" destOrd="0" presId="urn:microsoft.com/office/officeart/2005/8/layout/arrow2"/>
    <dgm:cxn modelId="{B21EDF5F-C0A6-49FA-BB15-FE4CAB44B955}" type="presParOf" srcId="{0FAB83E4-3D87-4D58-9F4F-72C680EF9F10}" destId="{8A29EEDA-764D-4CC7-8B20-2D73449B19DA}" srcOrd="0" destOrd="0" presId="urn:microsoft.com/office/officeart/2005/8/layout/arrow2"/>
    <dgm:cxn modelId="{C5655982-D3CB-4972-B853-FA7BDE0ACB0A}" type="presParOf" srcId="{0FAB83E4-3D87-4D58-9F4F-72C680EF9F10}" destId="{8150B9F6-D421-4ECE-A49D-516E4A8B424E}" srcOrd="1" destOrd="0" presId="urn:microsoft.com/office/officeart/2005/8/layout/arrow2"/>
    <dgm:cxn modelId="{1413E626-8B7C-464D-B8C5-017C7E3A32F1}" type="presParOf" srcId="{0FAB83E4-3D87-4D58-9F4F-72C680EF9F10}" destId="{950D5ACB-0CA3-48B8-9F77-C7D4209DCB1E}" srcOrd="2" destOrd="0" presId="urn:microsoft.com/office/officeart/2005/8/layout/arrow2"/>
    <dgm:cxn modelId="{1065D94C-F28C-4BCE-9A91-D2AD9C381C95}" type="presParOf" srcId="{0FAB83E4-3D87-4D58-9F4F-72C680EF9F10}" destId="{0563AD53-4D2F-4BA7-8B15-15E27F50DC80}" srcOrd="3" destOrd="0" presId="urn:microsoft.com/office/officeart/2005/8/layout/arrow2"/>
    <dgm:cxn modelId="{FE9B3780-2F12-4684-B09B-A45AA797AAA9}" type="presParOf" srcId="{0FAB83E4-3D87-4D58-9F4F-72C680EF9F10}" destId="{5DA22C87-BE60-4404-B6A1-5A677E2B8DC5}" srcOrd="4" destOrd="0" presId="urn:microsoft.com/office/officeart/2005/8/layout/arrow2"/>
    <dgm:cxn modelId="{CCA61EB4-91F0-4677-8DE1-C68E9C3BC1F2}" type="presParOf" srcId="{0FAB83E4-3D87-4D58-9F4F-72C680EF9F10}" destId="{CBE6961F-957A-4B6F-8949-FE6228D295A4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EE3D2F1-3AB6-4551-A8D2-BF580490B750}" type="doc">
      <dgm:prSet loTypeId="urn:microsoft.com/office/officeart/2005/8/layout/matrix1" loCatId="matrix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EF5ABAE-E719-40EB-A793-71F3045B71DD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dirty="0" smtClean="0"/>
            <a:t>Students</a:t>
          </a:r>
          <a:endParaRPr lang="en-US" dirty="0"/>
        </a:p>
      </dgm:t>
    </dgm:pt>
    <dgm:pt modelId="{D0C36BA2-48AD-4B4E-808D-CA1D892F1EE4}" type="parTrans" cxnId="{DB83D312-1C40-43A3-A565-94AA29ED95FA}">
      <dgm:prSet/>
      <dgm:spPr/>
      <dgm:t>
        <a:bodyPr/>
        <a:lstStyle/>
        <a:p>
          <a:endParaRPr lang="en-US"/>
        </a:p>
      </dgm:t>
    </dgm:pt>
    <dgm:pt modelId="{97501A46-BE67-424D-96F3-F8248ACF8B6D}" type="sibTrans" cxnId="{DB83D312-1C40-43A3-A565-94AA29ED95FA}">
      <dgm:prSet/>
      <dgm:spPr/>
      <dgm:t>
        <a:bodyPr/>
        <a:lstStyle/>
        <a:p>
          <a:endParaRPr lang="en-US"/>
        </a:p>
      </dgm:t>
    </dgm:pt>
    <dgm:pt modelId="{1E843B36-2D11-4F13-BECA-8530413EE301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Assessment Expectations</a:t>
          </a:r>
          <a:endParaRPr lang="en-US" dirty="0"/>
        </a:p>
      </dgm:t>
    </dgm:pt>
    <dgm:pt modelId="{0D6EC72D-2A16-4332-9BE6-C42C01FF0479}" type="parTrans" cxnId="{D0E50D98-0341-4044-8E7C-610C86C451DB}">
      <dgm:prSet/>
      <dgm:spPr/>
      <dgm:t>
        <a:bodyPr/>
        <a:lstStyle/>
        <a:p>
          <a:endParaRPr lang="en-US"/>
        </a:p>
      </dgm:t>
    </dgm:pt>
    <dgm:pt modelId="{065E78EE-7162-4EE3-97FB-94511576D1DA}" type="sibTrans" cxnId="{D0E50D98-0341-4044-8E7C-610C86C451DB}">
      <dgm:prSet/>
      <dgm:spPr/>
      <dgm:t>
        <a:bodyPr/>
        <a:lstStyle/>
        <a:p>
          <a:endParaRPr lang="en-US"/>
        </a:p>
      </dgm:t>
    </dgm:pt>
    <dgm:pt modelId="{10EDEACF-827B-46D5-A9B5-F3DE31860AB2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Evolving Pedagogy &amp; Practice</a:t>
          </a:r>
          <a:endParaRPr lang="en-US" dirty="0"/>
        </a:p>
      </dgm:t>
    </dgm:pt>
    <dgm:pt modelId="{A35FDF41-A40F-446E-BD1F-C9EDAD490C7E}" type="parTrans" cxnId="{700C7771-CC5B-4649-8A01-25055DC49D0F}">
      <dgm:prSet/>
      <dgm:spPr/>
      <dgm:t>
        <a:bodyPr/>
        <a:lstStyle/>
        <a:p>
          <a:endParaRPr lang="en-US"/>
        </a:p>
      </dgm:t>
    </dgm:pt>
    <dgm:pt modelId="{CF7020C7-4FD7-4AFE-9908-DC9A6D595F49}" type="sibTrans" cxnId="{700C7771-CC5B-4649-8A01-25055DC49D0F}">
      <dgm:prSet/>
      <dgm:spPr/>
      <dgm:t>
        <a:bodyPr/>
        <a:lstStyle/>
        <a:p>
          <a:endParaRPr lang="en-US"/>
        </a:p>
      </dgm:t>
    </dgm:pt>
    <dgm:pt modelId="{E404C93D-AA50-4425-944A-79ABA1758525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Resource Acquisition &amp; Allocation</a:t>
          </a:r>
          <a:endParaRPr lang="en-US" dirty="0"/>
        </a:p>
      </dgm:t>
    </dgm:pt>
    <dgm:pt modelId="{0D0BF62B-6567-4C9A-9ED1-B416AC23DCC5}" type="parTrans" cxnId="{16BD1451-085A-4948-9B22-13053854BA24}">
      <dgm:prSet/>
      <dgm:spPr/>
      <dgm:t>
        <a:bodyPr/>
        <a:lstStyle/>
        <a:p>
          <a:endParaRPr lang="en-US"/>
        </a:p>
      </dgm:t>
    </dgm:pt>
    <dgm:pt modelId="{949F3623-FEEA-42C8-B707-AFDD2B07090E}" type="sibTrans" cxnId="{16BD1451-085A-4948-9B22-13053854BA24}">
      <dgm:prSet/>
      <dgm:spPr/>
      <dgm:t>
        <a:bodyPr/>
        <a:lstStyle/>
        <a:p>
          <a:endParaRPr lang="en-US"/>
        </a:p>
      </dgm:t>
    </dgm:pt>
    <dgm:pt modelId="{B1EE02DB-C076-42D8-84CE-342B606F7662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Regulatory Environment</a:t>
          </a:r>
          <a:endParaRPr lang="en-US" dirty="0"/>
        </a:p>
      </dgm:t>
    </dgm:pt>
    <dgm:pt modelId="{6DC5F33B-8101-4322-9950-A294D942C9ED}" type="parTrans" cxnId="{40F30313-8778-45E4-A9E5-565484C4B6C4}">
      <dgm:prSet/>
      <dgm:spPr/>
      <dgm:t>
        <a:bodyPr/>
        <a:lstStyle/>
        <a:p>
          <a:endParaRPr lang="en-US"/>
        </a:p>
      </dgm:t>
    </dgm:pt>
    <dgm:pt modelId="{C6BE2F45-ED25-4E00-97FD-8A187CD278C6}" type="sibTrans" cxnId="{40F30313-8778-45E4-A9E5-565484C4B6C4}">
      <dgm:prSet/>
      <dgm:spPr/>
      <dgm:t>
        <a:bodyPr/>
        <a:lstStyle/>
        <a:p>
          <a:endParaRPr lang="en-US"/>
        </a:p>
      </dgm:t>
    </dgm:pt>
    <dgm:pt modelId="{1033DA30-F121-4FF0-AADC-84645F71FCEB}" type="pres">
      <dgm:prSet presAssocID="{9EE3D2F1-3AB6-4551-A8D2-BF580490B750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99A2034-6BA7-432B-B637-89CE7D103514}" type="pres">
      <dgm:prSet presAssocID="{9EE3D2F1-3AB6-4551-A8D2-BF580490B750}" presName="matrix" presStyleCnt="0"/>
      <dgm:spPr/>
    </dgm:pt>
    <dgm:pt modelId="{2AAEE5F9-2E12-4F24-93BC-2EC07DDD39BF}" type="pres">
      <dgm:prSet presAssocID="{9EE3D2F1-3AB6-4551-A8D2-BF580490B750}" presName="tile1" presStyleLbl="node1" presStyleIdx="0" presStyleCnt="4" custLinFactNeighborX="-3816" custLinFactNeighborY="0"/>
      <dgm:spPr/>
      <dgm:t>
        <a:bodyPr/>
        <a:lstStyle/>
        <a:p>
          <a:endParaRPr lang="en-US"/>
        </a:p>
      </dgm:t>
    </dgm:pt>
    <dgm:pt modelId="{0EE55091-77D0-454E-8827-D347271FE8F8}" type="pres">
      <dgm:prSet presAssocID="{9EE3D2F1-3AB6-4551-A8D2-BF580490B750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869C96-02DB-4D3A-88B3-4F5519CED5AB}" type="pres">
      <dgm:prSet presAssocID="{9EE3D2F1-3AB6-4551-A8D2-BF580490B750}" presName="tile2" presStyleLbl="node1" presStyleIdx="1" presStyleCnt="4"/>
      <dgm:spPr/>
      <dgm:t>
        <a:bodyPr/>
        <a:lstStyle/>
        <a:p>
          <a:endParaRPr lang="en-US"/>
        </a:p>
      </dgm:t>
    </dgm:pt>
    <dgm:pt modelId="{005E0A39-C3FE-403D-9430-56B98331E692}" type="pres">
      <dgm:prSet presAssocID="{9EE3D2F1-3AB6-4551-A8D2-BF580490B750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3F3A45-0FBB-4EE7-89D1-D4FE52232B2A}" type="pres">
      <dgm:prSet presAssocID="{9EE3D2F1-3AB6-4551-A8D2-BF580490B750}" presName="tile3" presStyleLbl="node1" presStyleIdx="2" presStyleCnt="4"/>
      <dgm:spPr/>
      <dgm:t>
        <a:bodyPr/>
        <a:lstStyle/>
        <a:p>
          <a:endParaRPr lang="en-US"/>
        </a:p>
      </dgm:t>
    </dgm:pt>
    <dgm:pt modelId="{65D91DAD-A00E-4855-99F1-25EAC86315D1}" type="pres">
      <dgm:prSet presAssocID="{9EE3D2F1-3AB6-4551-A8D2-BF580490B750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4C8124-A58E-42F6-A83A-BEC189FEECB0}" type="pres">
      <dgm:prSet presAssocID="{9EE3D2F1-3AB6-4551-A8D2-BF580490B750}" presName="tile4" presStyleLbl="node1" presStyleIdx="3" presStyleCnt="4"/>
      <dgm:spPr/>
      <dgm:t>
        <a:bodyPr/>
        <a:lstStyle/>
        <a:p>
          <a:endParaRPr lang="en-US"/>
        </a:p>
      </dgm:t>
    </dgm:pt>
    <dgm:pt modelId="{0C199F5A-85F9-4ABD-BA48-975F46B43243}" type="pres">
      <dgm:prSet presAssocID="{9EE3D2F1-3AB6-4551-A8D2-BF580490B750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9AA6AE-5CA8-4AC4-B36D-CE17DE9FBB7B}" type="pres">
      <dgm:prSet presAssocID="{9EE3D2F1-3AB6-4551-A8D2-BF580490B750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40F30313-8778-45E4-A9E5-565484C4B6C4}" srcId="{6EF5ABAE-E719-40EB-A793-71F3045B71DD}" destId="{B1EE02DB-C076-42D8-84CE-342B606F7662}" srcOrd="3" destOrd="0" parTransId="{6DC5F33B-8101-4322-9950-A294D942C9ED}" sibTransId="{C6BE2F45-ED25-4E00-97FD-8A187CD278C6}"/>
    <dgm:cxn modelId="{DB83D312-1C40-43A3-A565-94AA29ED95FA}" srcId="{9EE3D2F1-3AB6-4551-A8D2-BF580490B750}" destId="{6EF5ABAE-E719-40EB-A793-71F3045B71DD}" srcOrd="0" destOrd="0" parTransId="{D0C36BA2-48AD-4B4E-808D-CA1D892F1EE4}" sibTransId="{97501A46-BE67-424D-96F3-F8248ACF8B6D}"/>
    <dgm:cxn modelId="{7AD06F43-54F2-4135-BECA-D605A85604A5}" type="presOf" srcId="{B1EE02DB-C076-42D8-84CE-342B606F7662}" destId="{0C199F5A-85F9-4ABD-BA48-975F46B43243}" srcOrd="1" destOrd="0" presId="urn:microsoft.com/office/officeart/2005/8/layout/matrix1"/>
    <dgm:cxn modelId="{6374857F-2B96-4067-A7EE-AD4939E06568}" type="presOf" srcId="{B1EE02DB-C076-42D8-84CE-342B606F7662}" destId="{B44C8124-A58E-42F6-A83A-BEC189FEECB0}" srcOrd="0" destOrd="0" presId="urn:microsoft.com/office/officeart/2005/8/layout/matrix1"/>
    <dgm:cxn modelId="{258D53FD-59F6-4A6A-B9E9-86E3F0F2E3A4}" type="presOf" srcId="{6EF5ABAE-E719-40EB-A793-71F3045B71DD}" destId="{2A9AA6AE-5CA8-4AC4-B36D-CE17DE9FBB7B}" srcOrd="0" destOrd="0" presId="urn:microsoft.com/office/officeart/2005/8/layout/matrix1"/>
    <dgm:cxn modelId="{2A529032-9EE8-4F5C-99BC-CF68050E038C}" type="presOf" srcId="{E404C93D-AA50-4425-944A-79ABA1758525}" destId="{BB3F3A45-0FBB-4EE7-89D1-D4FE52232B2A}" srcOrd="0" destOrd="0" presId="urn:microsoft.com/office/officeart/2005/8/layout/matrix1"/>
    <dgm:cxn modelId="{700C7771-CC5B-4649-8A01-25055DC49D0F}" srcId="{6EF5ABAE-E719-40EB-A793-71F3045B71DD}" destId="{10EDEACF-827B-46D5-A9B5-F3DE31860AB2}" srcOrd="1" destOrd="0" parTransId="{A35FDF41-A40F-446E-BD1F-C9EDAD490C7E}" sibTransId="{CF7020C7-4FD7-4AFE-9908-DC9A6D595F49}"/>
    <dgm:cxn modelId="{53E44274-88D8-4B05-8696-F2849FF6899C}" type="presOf" srcId="{10EDEACF-827B-46D5-A9B5-F3DE31860AB2}" destId="{33869C96-02DB-4D3A-88B3-4F5519CED5AB}" srcOrd="0" destOrd="0" presId="urn:microsoft.com/office/officeart/2005/8/layout/matrix1"/>
    <dgm:cxn modelId="{16BD1451-085A-4948-9B22-13053854BA24}" srcId="{6EF5ABAE-E719-40EB-A793-71F3045B71DD}" destId="{E404C93D-AA50-4425-944A-79ABA1758525}" srcOrd="2" destOrd="0" parTransId="{0D0BF62B-6567-4C9A-9ED1-B416AC23DCC5}" sibTransId="{949F3623-FEEA-42C8-B707-AFDD2B07090E}"/>
    <dgm:cxn modelId="{BEEFEE49-D9B6-469D-A02F-B171B38726F5}" type="presOf" srcId="{E404C93D-AA50-4425-944A-79ABA1758525}" destId="{65D91DAD-A00E-4855-99F1-25EAC86315D1}" srcOrd="1" destOrd="0" presId="urn:microsoft.com/office/officeart/2005/8/layout/matrix1"/>
    <dgm:cxn modelId="{D0E50D98-0341-4044-8E7C-610C86C451DB}" srcId="{6EF5ABAE-E719-40EB-A793-71F3045B71DD}" destId="{1E843B36-2D11-4F13-BECA-8530413EE301}" srcOrd="0" destOrd="0" parTransId="{0D6EC72D-2A16-4332-9BE6-C42C01FF0479}" sibTransId="{065E78EE-7162-4EE3-97FB-94511576D1DA}"/>
    <dgm:cxn modelId="{033AADF9-16D6-4FAA-A8FA-BFC4016D869C}" type="presOf" srcId="{9EE3D2F1-3AB6-4551-A8D2-BF580490B750}" destId="{1033DA30-F121-4FF0-AADC-84645F71FCEB}" srcOrd="0" destOrd="0" presId="urn:microsoft.com/office/officeart/2005/8/layout/matrix1"/>
    <dgm:cxn modelId="{A5A450D6-3B83-40AF-BF32-9E9D00E5CBC0}" type="presOf" srcId="{10EDEACF-827B-46D5-A9B5-F3DE31860AB2}" destId="{005E0A39-C3FE-403D-9430-56B98331E692}" srcOrd="1" destOrd="0" presId="urn:microsoft.com/office/officeart/2005/8/layout/matrix1"/>
    <dgm:cxn modelId="{DFA5937A-78C9-4CC7-B6BD-0F6862B018D4}" type="presOf" srcId="{1E843B36-2D11-4F13-BECA-8530413EE301}" destId="{0EE55091-77D0-454E-8827-D347271FE8F8}" srcOrd="1" destOrd="0" presId="urn:microsoft.com/office/officeart/2005/8/layout/matrix1"/>
    <dgm:cxn modelId="{8A354985-E6EA-415E-89D5-D8B47FDB4927}" type="presOf" srcId="{1E843B36-2D11-4F13-BECA-8530413EE301}" destId="{2AAEE5F9-2E12-4F24-93BC-2EC07DDD39BF}" srcOrd="0" destOrd="0" presId="urn:microsoft.com/office/officeart/2005/8/layout/matrix1"/>
    <dgm:cxn modelId="{5E089A86-999D-400D-A21A-7203AA0D794B}" type="presParOf" srcId="{1033DA30-F121-4FF0-AADC-84645F71FCEB}" destId="{499A2034-6BA7-432B-B637-89CE7D103514}" srcOrd="0" destOrd="0" presId="urn:microsoft.com/office/officeart/2005/8/layout/matrix1"/>
    <dgm:cxn modelId="{5691464E-05C1-4F6A-933F-ED729325D6EC}" type="presParOf" srcId="{499A2034-6BA7-432B-B637-89CE7D103514}" destId="{2AAEE5F9-2E12-4F24-93BC-2EC07DDD39BF}" srcOrd="0" destOrd="0" presId="urn:microsoft.com/office/officeart/2005/8/layout/matrix1"/>
    <dgm:cxn modelId="{3E05FD46-4640-41C0-BF0A-BBB401D796EB}" type="presParOf" srcId="{499A2034-6BA7-432B-B637-89CE7D103514}" destId="{0EE55091-77D0-454E-8827-D347271FE8F8}" srcOrd="1" destOrd="0" presId="urn:microsoft.com/office/officeart/2005/8/layout/matrix1"/>
    <dgm:cxn modelId="{A83B812E-E717-4736-9DE2-2FE7A786B753}" type="presParOf" srcId="{499A2034-6BA7-432B-B637-89CE7D103514}" destId="{33869C96-02DB-4D3A-88B3-4F5519CED5AB}" srcOrd="2" destOrd="0" presId="urn:microsoft.com/office/officeart/2005/8/layout/matrix1"/>
    <dgm:cxn modelId="{083484CE-76FE-4A5F-B8AF-A908F2E9EA6E}" type="presParOf" srcId="{499A2034-6BA7-432B-B637-89CE7D103514}" destId="{005E0A39-C3FE-403D-9430-56B98331E692}" srcOrd="3" destOrd="0" presId="urn:microsoft.com/office/officeart/2005/8/layout/matrix1"/>
    <dgm:cxn modelId="{59344074-36B6-4DF4-9FE8-53E9EA700790}" type="presParOf" srcId="{499A2034-6BA7-432B-B637-89CE7D103514}" destId="{BB3F3A45-0FBB-4EE7-89D1-D4FE52232B2A}" srcOrd="4" destOrd="0" presId="urn:microsoft.com/office/officeart/2005/8/layout/matrix1"/>
    <dgm:cxn modelId="{DB94DCF4-7CDF-4D71-AA9E-8967F490D8EE}" type="presParOf" srcId="{499A2034-6BA7-432B-B637-89CE7D103514}" destId="{65D91DAD-A00E-4855-99F1-25EAC86315D1}" srcOrd="5" destOrd="0" presId="urn:microsoft.com/office/officeart/2005/8/layout/matrix1"/>
    <dgm:cxn modelId="{5C26E22C-6115-4A5B-985A-D9653D1EDA40}" type="presParOf" srcId="{499A2034-6BA7-432B-B637-89CE7D103514}" destId="{B44C8124-A58E-42F6-A83A-BEC189FEECB0}" srcOrd="6" destOrd="0" presId="urn:microsoft.com/office/officeart/2005/8/layout/matrix1"/>
    <dgm:cxn modelId="{A70DD7F1-61BF-4C2F-B6C2-83AEAA145EBC}" type="presParOf" srcId="{499A2034-6BA7-432B-B637-89CE7D103514}" destId="{0C199F5A-85F9-4ABD-BA48-975F46B43243}" srcOrd="7" destOrd="0" presId="urn:microsoft.com/office/officeart/2005/8/layout/matrix1"/>
    <dgm:cxn modelId="{F93665FE-1604-4625-89A5-DC192225CD81}" type="presParOf" srcId="{1033DA30-F121-4FF0-AADC-84645F71FCEB}" destId="{2A9AA6AE-5CA8-4AC4-B36D-CE17DE9FBB7B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9B4C612-DA12-47C5-8081-4DFE1ECB2F53}" type="doc">
      <dgm:prSet loTypeId="urn:microsoft.com/office/officeart/2005/8/layout/lProcess1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DC550B7-23E2-41E8-836A-651037E282CC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The Standards</a:t>
          </a:r>
          <a:endParaRPr lang="en-US" dirty="0"/>
        </a:p>
      </dgm:t>
    </dgm:pt>
    <dgm:pt modelId="{E46BC5BB-F8F8-4CB5-A728-2B9D6658E1A3}" type="parTrans" cxnId="{35C061CB-8FC0-4A45-BEE1-27AE663BF666}">
      <dgm:prSet/>
      <dgm:spPr/>
      <dgm:t>
        <a:bodyPr/>
        <a:lstStyle/>
        <a:p>
          <a:endParaRPr lang="en-US"/>
        </a:p>
      </dgm:t>
    </dgm:pt>
    <dgm:pt modelId="{B4C35190-87C9-4819-93A0-A2C849C93C81}" type="sibTrans" cxnId="{35C061CB-8FC0-4A45-BEE1-27AE663BF666}">
      <dgm:prSet/>
      <dgm:spPr/>
      <dgm:t>
        <a:bodyPr/>
        <a:lstStyle/>
        <a:p>
          <a:endParaRPr lang="en-US"/>
        </a:p>
      </dgm:t>
    </dgm:pt>
    <dgm:pt modelId="{CD526756-6D02-4541-A62E-BAE390161535}">
      <dgm:prSet phldrT="[Text]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dirty="0" smtClean="0"/>
            <a:t>I. Mission and Goals</a:t>
          </a:r>
          <a:endParaRPr lang="en-US" dirty="0"/>
        </a:p>
      </dgm:t>
    </dgm:pt>
    <dgm:pt modelId="{A88B0867-C0F0-4914-ACA4-F3E6A9873A09}" type="parTrans" cxnId="{AE12CD30-0545-4EC1-8F8B-E3DDF866D855}">
      <dgm:prSet/>
      <dgm:spPr>
        <a:noFill/>
        <a:ln>
          <a:noFill/>
        </a:ln>
      </dgm:spPr>
      <dgm:t>
        <a:bodyPr/>
        <a:lstStyle/>
        <a:p>
          <a:endParaRPr lang="en-US"/>
        </a:p>
      </dgm:t>
    </dgm:pt>
    <dgm:pt modelId="{C25C034A-8065-465C-B9B9-6E28DFD69E97}" type="sibTrans" cxnId="{AE12CD30-0545-4EC1-8F8B-E3DDF866D855}">
      <dgm:prSet/>
      <dgm:spPr>
        <a:noFill/>
        <a:ln>
          <a:noFill/>
        </a:ln>
      </dgm:spPr>
      <dgm:t>
        <a:bodyPr/>
        <a:lstStyle/>
        <a:p>
          <a:endParaRPr lang="en-US"/>
        </a:p>
      </dgm:t>
    </dgm:pt>
    <dgm:pt modelId="{EA6F0EB4-3BB2-416A-AEB3-6EDD4155DE82}">
      <dgm:prSet phldrT="[Text]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dirty="0" smtClean="0"/>
            <a:t>II.  Ethics and Integrity</a:t>
          </a:r>
          <a:endParaRPr lang="en-US" dirty="0"/>
        </a:p>
      </dgm:t>
    </dgm:pt>
    <dgm:pt modelId="{3939DF94-D3C7-455F-97F5-ADFB17F5C935}" type="parTrans" cxnId="{C3A8EE4A-D305-4F0B-B3AD-1CDE1D3B33A4}">
      <dgm:prSet/>
      <dgm:spPr/>
      <dgm:t>
        <a:bodyPr/>
        <a:lstStyle/>
        <a:p>
          <a:endParaRPr lang="en-US"/>
        </a:p>
      </dgm:t>
    </dgm:pt>
    <dgm:pt modelId="{026B3FD1-7F7C-47FC-A71E-290F5D247960}" type="sibTrans" cxnId="{C3A8EE4A-D305-4F0B-B3AD-1CDE1D3B33A4}">
      <dgm:prSet/>
      <dgm:spPr>
        <a:noFill/>
        <a:ln>
          <a:noFill/>
        </a:ln>
      </dgm:spPr>
      <dgm:t>
        <a:bodyPr/>
        <a:lstStyle/>
        <a:p>
          <a:endParaRPr lang="en-US"/>
        </a:p>
      </dgm:t>
    </dgm:pt>
    <dgm:pt modelId="{BE6C01FD-DB83-4559-A8AC-5BBA9E3F8FFA}">
      <dgm:prSet phldrT="[Text]"/>
      <dgm:spPr>
        <a:solidFill>
          <a:schemeClr val="accent1"/>
        </a:solidFill>
      </dgm:spPr>
      <dgm:t>
        <a:bodyPr/>
        <a:lstStyle/>
        <a:p>
          <a:pPr algn="l"/>
          <a:r>
            <a:rPr lang="en-US" dirty="0" smtClean="0"/>
            <a:t>An accredited institution of higher education </a:t>
          </a:r>
          <a:endParaRPr lang="en-US" dirty="0"/>
        </a:p>
      </dgm:t>
    </dgm:pt>
    <dgm:pt modelId="{C0D213DC-B871-46C6-9882-BA741F641199}" type="parTrans" cxnId="{33F17FA2-410B-4824-89D0-3509FFDFD7C9}">
      <dgm:prSet/>
      <dgm:spPr/>
      <dgm:t>
        <a:bodyPr/>
        <a:lstStyle/>
        <a:p>
          <a:endParaRPr lang="en-US"/>
        </a:p>
      </dgm:t>
    </dgm:pt>
    <dgm:pt modelId="{F6AE695E-C89A-448E-8A63-EFD716B4AFEB}" type="sibTrans" cxnId="{33F17FA2-410B-4824-89D0-3509FFDFD7C9}">
      <dgm:prSet/>
      <dgm:spPr/>
      <dgm:t>
        <a:bodyPr/>
        <a:lstStyle/>
        <a:p>
          <a:endParaRPr lang="en-US"/>
        </a:p>
      </dgm:t>
    </dgm:pt>
    <dgm:pt modelId="{F875CBED-1528-43E5-883C-9D3E37F49A01}">
      <dgm:prSet phldrT="[Text]"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pPr algn="l"/>
          <a:r>
            <a:rPr lang="en-US" sz="2400" dirty="0" smtClean="0"/>
            <a:t>has an appropriate mission,</a:t>
          </a:r>
          <a:endParaRPr lang="en-US" sz="2400" dirty="0"/>
        </a:p>
      </dgm:t>
    </dgm:pt>
    <dgm:pt modelId="{37946F27-1E14-444C-94CF-1CC5182FB85C}" type="parTrans" cxnId="{D6E18319-F85A-4F97-9246-497298117648}">
      <dgm:prSet/>
      <dgm:spPr/>
      <dgm:t>
        <a:bodyPr/>
        <a:lstStyle/>
        <a:p>
          <a:endParaRPr lang="en-US"/>
        </a:p>
      </dgm:t>
    </dgm:pt>
    <dgm:pt modelId="{F5187782-9B77-4475-A138-CB35199FCC60}" type="sibTrans" cxnId="{D6E18319-F85A-4F97-9246-497298117648}">
      <dgm:prSet/>
      <dgm:spPr/>
      <dgm:t>
        <a:bodyPr/>
        <a:lstStyle/>
        <a:p>
          <a:endParaRPr lang="en-US"/>
        </a:p>
      </dgm:t>
    </dgm:pt>
    <dgm:pt modelId="{5E393180-FB07-45F2-95A9-0CC7DA24A609}">
      <dgm:prSet phldrT="[Text]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dirty="0" smtClean="0"/>
            <a:t>III. Design and Delivery of the Student Learning Experience</a:t>
          </a:r>
          <a:endParaRPr lang="en-US" dirty="0"/>
        </a:p>
      </dgm:t>
    </dgm:pt>
    <dgm:pt modelId="{6437E769-2549-44F9-8F2A-37F9E537D8CF}" type="parTrans" cxnId="{41A4F20B-2894-47F2-8013-E3D972411441}">
      <dgm:prSet/>
      <dgm:spPr/>
      <dgm:t>
        <a:bodyPr/>
        <a:lstStyle/>
        <a:p>
          <a:endParaRPr lang="en-US"/>
        </a:p>
      </dgm:t>
    </dgm:pt>
    <dgm:pt modelId="{5A125EFD-C5FE-4C6A-BECC-479B49EE5094}" type="sibTrans" cxnId="{41A4F20B-2894-47F2-8013-E3D972411441}">
      <dgm:prSet/>
      <dgm:spPr>
        <a:noFill/>
        <a:ln>
          <a:noFill/>
        </a:ln>
      </dgm:spPr>
      <dgm:t>
        <a:bodyPr/>
        <a:lstStyle/>
        <a:p>
          <a:endParaRPr lang="en-US"/>
        </a:p>
      </dgm:t>
    </dgm:pt>
    <dgm:pt modelId="{01E783BF-E510-4C77-BE2C-53D280A6DA99}">
      <dgm:prSet phldrT="[Text]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dirty="0" smtClean="0"/>
            <a:t>IV.  Support of the Student Experience</a:t>
          </a:r>
          <a:endParaRPr lang="en-US" dirty="0"/>
        </a:p>
      </dgm:t>
    </dgm:pt>
    <dgm:pt modelId="{6170F2B6-EBCD-4FAB-B4D2-A27DE63154B1}" type="parTrans" cxnId="{F10EA046-0D49-44E1-B232-7AE4616A029F}">
      <dgm:prSet/>
      <dgm:spPr/>
      <dgm:t>
        <a:bodyPr/>
        <a:lstStyle/>
        <a:p>
          <a:endParaRPr lang="en-US"/>
        </a:p>
      </dgm:t>
    </dgm:pt>
    <dgm:pt modelId="{64B10548-C224-4DF3-AA9F-31791521E435}" type="sibTrans" cxnId="{F10EA046-0D49-44E1-B232-7AE4616A029F}">
      <dgm:prSet/>
      <dgm:spPr/>
      <dgm:t>
        <a:bodyPr/>
        <a:lstStyle/>
        <a:p>
          <a:endParaRPr lang="en-US"/>
        </a:p>
      </dgm:t>
    </dgm:pt>
    <dgm:pt modelId="{F8633B3B-9CBC-4B7F-80FD-3BAC91F3C8B2}">
      <dgm:prSet phldrT="[Text]"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pPr algn="l"/>
          <a:r>
            <a:rPr lang="en-US" sz="2400" dirty="0" smtClean="0"/>
            <a:t>lives it with integrity,</a:t>
          </a:r>
          <a:endParaRPr lang="en-US" sz="2400" dirty="0"/>
        </a:p>
      </dgm:t>
    </dgm:pt>
    <dgm:pt modelId="{67633322-C130-4EEE-A9DA-D49F9DA202DC}" type="parTrans" cxnId="{B33C85D7-7DED-4A3D-BA72-9C4F28FEA788}">
      <dgm:prSet/>
      <dgm:spPr/>
      <dgm:t>
        <a:bodyPr/>
        <a:lstStyle/>
        <a:p>
          <a:endParaRPr lang="en-US"/>
        </a:p>
      </dgm:t>
    </dgm:pt>
    <dgm:pt modelId="{ECC081AE-1B18-4675-8BB6-0588FAA564AB}" type="sibTrans" cxnId="{B33C85D7-7DED-4A3D-BA72-9C4F28FEA788}">
      <dgm:prSet/>
      <dgm:spPr/>
      <dgm:t>
        <a:bodyPr/>
        <a:lstStyle/>
        <a:p>
          <a:endParaRPr lang="en-US"/>
        </a:p>
      </dgm:t>
    </dgm:pt>
    <dgm:pt modelId="{211CFD78-D213-4636-B2FD-7651072D1094}">
      <dgm:prSet phldrT="[Text]"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pPr algn="l"/>
          <a:r>
            <a:rPr lang="en-US" sz="2400" spc="-150" dirty="0" smtClean="0"/>
            <a:t>delivers an effective student learning experience,</a:t>
          </a:r>
          <a:endParaRPr lang="en-US" sz="2400" spc="-150" dirty="0"/>
        </a:p>
      </dgm:t>
    </dgm:pt>
    <dgm:pt modelId="{77C5164F-19BC-4422-8FF7-60295729DC69}" type="parTrans" cxnId="{9D46C3A2-E799-4DBD-A7E4-4C640BDD78C9}">
      <dgm:prSet/>
      <dgm:spPr/>
      <dgm:t>
        <a:bodyPr/>
        <a:lstStyle/>
        <a:p>
          <a:endParaRPr lang="en-US"/>
        </a:p>
      </dgm:t>
    </dgm:pt>
    <dgm:pt modelId="{C38ED781-9DF1-438E-85A0-551E6E0EE07D}" type="sibTrans" cxnId="{9D46C3A2-E799-4DBD-A7E4-4C640BDD78C9}">
      <dgm:prSet/>
      <dgm:spPr/>
      <dgm:t>
        <a:bodyPr/>
        <a:lstStyle/>
        <a:p>
          <a:endParaRPr lang="en-US"/>
        </a:p>
      </dgm:t>
    </dgm:pt>
    <dgm:pt modelId="{A74194F0-53FC-3842-8DDC-9CF02C8D1B4C}">
      <dgm:prSet phldrT="[Text]"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pPr algn="l"/>
          <a:r>
            <a:rPr lang="en-US" sz="2200" spc="-150" dirty="0" smtClean="0"/>
            <a:t>supports the overall student experience, both inside and outside of the classroom, </a:t>
          </a:r>
          <a:endParaRPr lang="en-US" sz="2200" spc="-150" dirty="0"/>
        </a:p>
      </dgm:t>
    </dgm:pt>
    <dgm:pt modelId="{29A4F2B6-D2AC-1B4E-BA95-43504EABD1A2}" type="parTrans" cxnId="{B92418CF-2FDA-1C4B-B692-7A8B92E7B2CC}">
      <dgm:prSet/>
      <dgm:spPr/>
      <dgm:t>
        <a:bodyPr/>
        <a:lstStyle/>
        <a:p>
          <a:endParaRPr lang="en-US"/>
        </a:p>
      </dgm:t>
    </dgm:pt>
    <dgm:pt modelId="{39BAE3FB-05C5-BA4C-9A4B-D78D048F5CCB}" type="sibTrans" cxnId="{B92418CF-2FDA-1C4B-B692-7A8B92E7B2CC}">
      <dgm:prSet/>
      <dgm:spPr/>
      <dgm:t>
        <a:bodyPr/>
        <a:lstStyle/>
        <a:p>
          <a:endParaRPr lang="en-US"/>
        </a:p>
      </dgm:t>
    </dgm:pt>
    <dgm:pt modelId="{0DD61E15-ECA5-403B-9F89-4A974751867F}" type="pres">
      <dgm:prSet presAssocID="{19B4C612-DA12-47C5-8081-4DFE1ECB2F5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14765A-4505-4CB1-A42A-3D9E762D2BB1}" type="pres">
      <dgm:prSet presAssocID="{5DC550B7-23E2-41E8-836A-651037E282CC}" presName="vertFlow" presStyleCnt="0"/>
      <dgm:spPr/>
    </dgm:pt>
    <dgm:pt modelId="{9D9B5AA6-8A17-4541-9D75-B8B169AF4C3C}" type="pres">
      <dgm:prSet presAssocID="{5DC550B7-23E2-41E8-836A-651037E282CC}" presName="header" presStyleLbl="node1" presStyleIdx="0" presStyleCnt="2"/>
      <dgm:spPr/>
      <dgm:t>
        <a:bodyPr/>
        <a:lstStyle/>
        <a:p>
          <a:endParaRPr lang="en-US"/>
        </a:p>
      </dgm:t>
    </dgm:pt>
    <dgm:pt modelId="{BB6B32BA-559D-4884-8C0A-9E2BE1F37C1A}" type="pres">
      <dgm:prSet presAssocID="{A88B0867-C0F0-4914-ACA4-F3E6A9873A09}" presName="parTrans" presStyleLbl="sibTrans2D1" presStyleIdx="0" presStyleCnt="8"/>
      <dgm:spPr/>
      <dgm:t>
        <a:bodyPr/>
        <a:lstStyle/>
        <a:p>
          <a:endParaRPr lang="en-US"/>
        </a:p>
      </dgm:t>
    </dgm:pt>
    <dgm:pt modelId="{DFE49755-EED7-47C8-975E-30C1AB031329}" type="pres">
      <dgm:prSet presAssocID="{CD526756-6D02-4541-A62E-BAE390161535}" presName="child" presStyleLbl="alignAccFollow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876FF9-8D7B-47F3-B0A9-B28CA2777C44}" type="pres">
      <dgm:prSet presAssocID="{C25C034A-8065-465C-B9B9-6E28DFD69E97}" presName="sibTrans" presStyleLbl="sibTrans2D1" presStyleIdx="1" presStyleCnt="8"/>
      <dgm:spPr/>
      <dgm:t>
        <a:bodyPr/>
        <a:lstStyle/>
        <a:p>
          <a:endParaRPr lang="en-US"/>
        </a:p>
      </dgm:t>
    </dgm:pt>
    <dgm:pt modelId="{7D21CDF9-80ED-41A3-8119-494170321222}" type="pres">
      <dgm:prSet presAssocID="{EA6F0EB4-3BB2-416A-AEB3-6EDD4155DE82}" presName="child" presStyleLbl="alignAccFollow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AE8605-5952-4206-8852-C6A8FDBFFD6D}" type="pres">
      <dgm:prSet presAssocID="{026B3FD1-7F7C-47FC-A71E-290F5D247960}" presName="sibTrans" presStyleLbl="sibTrans2D1" presStyleIdx="2" presStyleCnt="8"/>
      <dgm:spPr/>
      <dgm:t>
        <a:bodyPr/>
        <a:lstStyle/>
        <a:p>
          <a:endParaRPr lang="en-US"/>
        </a:p>
      </dgm:t>
    </dgm:pt>
    <dgm:pt modelId="{BEDC4317-1F25-4A94-8330-BCAE44AD4EE0}" type="pres">
      <dgm:prSet presAssocID="{5E393180-FB07-45F2-95A9-0CC7DA24A609}" presName="child" presStyleLbl="alignAccFollow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B25387-0693-41D4-A0BF-5A56F823FAEE}" type="pres">
      <dgm:prSet presAssocID="{5A125EFD-C5FE-4C6A-BECC-479B49EE5094}" presName="sibTrans" presStyleLbl="sibTrans2D1" presStyleIdx="3" presStyleCnt="8"/>
      <dgm:spPr/>
      <dgm:t>
        <a:bodyPr/>
        <a:lstStyle/>
        <a:p>
          <a:endParaRPr lang="en-US"/>
        </a:p>
      </dgm:t>
    </dgm:pt>
    <dgm:pt modelId="{776AC68C-C496-43EC-8580-ACF285942E5A}" type="pres">
      <dgm:prSet presAssocID="{01E783BF-E510-4C77-BE2C-53D280A6DA99}" presName="child" presStyleLbl="alignAccFollow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F80B30-4AA0-4704-A671-A63B52E56302}" type="pres">
      <dgm:prSet presAssocID="{5DC550B7-23E2-41E8-836A-651037E282CC}" presName="hSp" presStyleCnt="0"/>
      <dgm:spPr/>
    </dgm:pt>
    <dgm:pt modelId="{D85E58FE-9918-4221-B03B-7674A3B4BC07}" type="pres">
      <dgm:prSet presAssocID="{BE6C01FD-DB83-4559-A8AC-5BBA9E3F8FFA}" presName="vertFlow" presStyleCnt="0"/>
      <dgm:spPr/>
    </dgm:pt>
    <dgm:pt modelId="{DE53A001-F7B2-4387-B8B1-6FF237400222}" type="pres">
      <dgm:prSet presAssocID="{BE6C01FD-DB83-4559-A8AC-5BBA9E3F8FFA}" presName="header" presStyleLbl="node1" presStyleIdx="1" presStyleCnt="2"/>
      <dgm:spPr/>
      <dgm:t>
        <a:bodyPr/>
        <a:lstStyle/>
        <a:p>
          <a:endParaRPr lang="en-US"/>
        </a:p>
      </dgm:t>
    </dgm:pt>
    <dgm:pt modelId="{96318B7F-53C3-4B84-ADD1-AFB5C7BDF5BE}" type="pres">
      <dgm:prSet presAssocID="{37946F27-1E14-444C-94CF-1CC5182FB85C}" presName="parTrans" presStyleLbl="sibTrans2D1" presStyleIdx="4" presStyleCnt="8"/>
      <dgm:spPr/>
      <dgm:t>
        <a:bodyPr/>
        <a:lstStyle/>
        <a:p>
          <a:endParaRPr lang="en-US"/>
        </a:p>
      </dgm:t>
    </dgm:pt>
    <dgm:pt modelId="{D637D381-A231-4580-9780-18462720E019}" type="pres">
      <dgm:prSet presAssocID="{F875CBED-1528-43E5-883C-9D3E37F49A01}" presName="child" presStyleLbl="alignAccFollow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06F9D6-AEAE-4038-B80C-98D4D478FB00}" type="pres">
      <dgm:prSet presAssocID="{F5187782-9B77-4475-A138-CB35199FCC60}" presName="sibTrans" presStyleLbl="sibTrans2D1" presStyleIdx="5" presStyleCnt="8"/>
      <dgm:spPr/>
      <dgm:t>
        <a:bodyPr/>
        <a:lstStyle/>
        <a:p>
          <a:endParaRPr lang="en-US"/>
        </a:p>
      </dgm:t>
    </dgm:pt>
    <dgm:pt modelId="{1A69DB57-3572-488A-93FE-A79F0177001C}" type="pres">
      <dgm:prSet presAssocID="{F8633B3B-9CBC-4B7F-80FD-3BAC91F3C8B2}" presName="child" presStyleLbl="alignAccFollow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56B8FE-58FD-4EE9-9A1A-6A4049CCE097}" type="pres">
      <dgm:prSet presAssocID="{ECC081AE-1B18-4675-8BB6-0588FAA564AB}" presName="sibTrans" presStyleLbl="sibTrans2D1" presStyleIdx="6" presStyleCnt="8"/>
      <dgm:spPr/>
      <dgm:t>
        <a:bodyPr/>
        <a:lstStyle/>
        <a:p>
          <a:endParaRPr lang="en-US"/>
        </a:p>
      </dgm:t>
    </dgm:pt>
    <dgm:pt modelId="{C00C8EB4-A03E-4908-BE90-C445589F3D53}" type="pres">
      <dgm:prSet presAssocID="{211CFD78-D213-4636-B2FD-7651072D1094}" presName="child" presStyleLbl="alignAccFollow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5C8271-06E5-EC41-8C84-F7B22CA17333}" type="pres">
      <dgm:prSet presAssocID="{C38ED781-9DF1-438E-85A0-551E6E0EE07D}" presName="sibTrans" presStyleLbl="sibTrans2D1" presStyleIdx="7" presStyleCnt="8"/>
      <dgm:spPr/>
      <dgm:t>
        <a:bodyPr/>
        <a:lstStyle/>
        <a:p>
          <a:endParaRPr lang="en-US"/>
        </a:p>
      </dgm:t>
    </dgm:pt>
    <dgm:pt modelId="{D4C06F4A-2964-0D49-96B1-78830B7CE6DF}" type="pres">
      <dgm:prSet presAssocID="{A74194F0-53FC-3842-8DDC-9CF02C8D1B4C}" presName="child" presStyleLbl="alignAccFollow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15F6BE5-4623-482D-B8A8-9EF50A17C4DB}" type="presOf" srcId="{F5187782-9B77-4475-A138-CB35199FCC60}" destId="{1106F9D6-AEAE-4038-B80C-98D4D478FB00}" srcOrd="0" destOrd="0" presId="urn:microsoft.com/office/officeart/2005/8/layout/lProcess1"/>
    <dgm:cxn modelId="{35C061CB-8FC0-4A45-BEE1-27AE663BF666}" srcId="{19B4C612-DA12-47C5-8081-4DFE1ECB2F53}" destId="{5DC550B7-23E2-41E8-836A-651037E282CC}" srcOrd="0" destOrd="0" parTransId="{E46BC5BB-F8F8-4CB5-A728-2B9D6658E1A3}" sibTransId="{B4C35190-87C9-4819-93A0-A2C849C93C81}"/>
    <dgm:cxn modelId="{D6E18319-F85A-4F97-9246-497298117648}" srcId="{BE6C01FD-DB83-4559-A8AC-5BBA9E3F8FFA}" destId="{F875CBED-1528-43E5-883C-9D3E37F49A01}" srcOrd="0" destOrd="0" parTransId="{37946F27-1E14-444C-94CF-1CC5182FB85C}" sibTransId="{F5187782-9B77-4475-A138-CB35199FCC60}"/>
    <dgm:cxn modelId="{33F17FA2-410B-4824-89D0-3509FFDFD7C9}" srcId="{19B4C612-DA12-47C5-8081-4DFE1ECB2F53}" destId="{BE6C01FD-DB83-4559-A8AC-5BBA9E3F8FFA}" srcOrd="1" destOrd="0" parTransId="{C0D213DC-B871-46C6-9882-BA741F641199}" sibTransId="{F6AE695E-C89A-448E-8A63-EFD716B4AFEB}"/>
    <dgm:cxn modelId="{A8430A89-13B2-4A65-AD80-F17C85BF38D5}" type="presOf" srcId="{01E783BF-E510-4C77-BE2C-53D280A6DA99}" destId="{776AC68C-C496-43EC-8580-ACF285942E5A}" srcOrd="0" destOrd="0" presId="urn:microsoft.com/office/officeart/2005/8/layout/lProcess1"/>
    <dgm:cxn modelId="{84BC15FD-2DC1-4888-B3B8-EBAE201024A7}" type="presOf" srcId="{C25C034A-8065-465C-B9B9-6E28DFD69E97}" destId="{FF876FF9-8D7B-47F3-B0A9-B28CA2777C44}" srcOrd="0" destOrd="0" presId="urn:microsoft.com/office/officeart/2005/8/layout/lProcess1"/>
    <dgm:cxn modelId="{8ADA87A9-49E9-49E0-A09D-D1760A3A0D1D}" type="presOf" srcId="{5A125EFD-C5FE-4C6A-BECC-479B49EE5094}" destId="{43B25387-0693-41D4-A0BF-5A56F823FAEE}" srcOrd="0" destOrd="0" presId="urn:microsoft.com/office/officeart/2005/8/layout/lProcess1"/>
    <dgm:cxn modelId="{B92418CF-2FDA-1C4B-B692-7A8B92E7B2CC}" srcId="{BE6C01FD-DB83-4559-A8AC-5BBA9E3F8FFA}" destId="{A74194F0-53FC-3842-8DDC-9CF02C8D1B4C}" srcOrd="3" destOrd="0" parTransId="{29A4F2B6-D2AC-1B4E-BA95-43504EABD1A2}" sibTransId="{39BAE3FB-05C5-BA4C-9A4B-D78D048F5CCB}"/>
    <dgm:cxn modelId="{572754FF-ACD5-4FA0-839A-3340517C8A1A}" type="presOf" srcId="{5E393180-FB07-45F2-95A9-0CC7DA24A609}" destId="{BEDC4317-1F25-4A94-8330-BCAE44AD4EE0}" srcOrd="0" destOrd="0" presId="urn:microsoft.com/office/officeart/2005/8/layout/lProcess1"/>
    <dgm:cxn modelId="{03F4580A-CC3D-4120-9959-77858E784B5E}" type="presOf" srcId="{211CFD78-D213-4636-B2FD-7651072D1094}" destId="{C00C8EB4-A03E-4908-BE90-C445589F3D53}" srcOrd="0" destOrd="0" presId="urn:microsoft.com/office/officeart/2005/8/layout/lProcess1"/>
    <dgm:cxn modelId="{9019285D-46D7-4BD1-88B7-EEBC1BDFDAEB}" type="presOf" srcId="{A88B0867-C0F0-4914-ACA4-F3E6A9873A09}" destId="{BB6B32BA-559D-4884-8C0A-9E2BE1F37C1A}" srcOrd="0" destOrd="0" presId="urn:microsoft.com/office/officeart/2005/8/layout/lProcess1"/>
    <dgm:cxn modelId="{8511CAFE-DF66-40A4-A016-DBA66FA27B8F}" type="presOf" srcId="{C38ED781-9DF1-438E-85A0-551E6E0EE07D}" destId="{605C8271-06E5-EC41-8C84-F7B22CA17333}" srcOrd="0" destOrd="0" presId="urn:microsoft.com/office/officeart/2005/8/layout/lProcess1"/>
    <dgm:cxn modelId="{DAFB0264-00AA-4B55-B802-01BE23D982F5}" type="presOf" srcId="{37946F27-1E14-444C-94CF-1CC5182FB85C}" destId="{96318B7F-53C3-4B84-ADD1-AFB5C7BDF5BE}" srcOrd="0" destOrd="0" presId="urn:microsoft.com/office/officeart/2005/8/layout/lProcess1"/>
    <dgm:cxn modelId="{B33C85D7-7DED-4A3D-BA72-9C4F28FEA788}" srcId="{BE6C01FD-DB83-4559-A8AC-5BBA9E3F8FFA}" destId="{F8633B3B-9CBC-4B7F-80FD-3BAC91F3C8B2}" srcOrd="1" destOrd="0" parTransId="{67633322-C130-4EEE-A9DA-D49F9DA202DC}" sibTransId="{ECC081AE-1B18-4675-8BB6-0588FAA564AB}"/>
    <dgm:cxn modelId="{F10EA046-0D49-44E1-B232-7AE4616A029F}" srcId="{5DC550B7-23E2-41E8-836A-651037E282CC}" destId="{01E783BF-E510-4C77-BE2C-53D280A6DA99}" srcOrd="3" destOrd="0" parTransId="{6170F2B6-EBCD-4FAB-B4D2-A27DE63154B1}" sibTransId="{64B10548-C224-4DF3-AA9F-31791521E435}"/>
    <dgm:cxn modelId="{DD516DF0-20EC-461B-93AF-1520D1AC83E0}" type="presOf" srcId="{5DC550B7-23E2-41E8-836A-651037E282CC}" destId="{9D9B5AA6-8A17-4541-9D75-B8B169AF4C3C}" srcOrd="0" destOrd="0" presId="urn:microsoft.com/office/officeart/2005/8/layout/lProcess1"/>
    <dgm:cxn modelId="{E55A8046-2AFB-4FCD-A361-90283D9CBDC3}" type="presOf" srcId="{19B4C612-DA12-47C5-8081-4DFE1ECB2F53}" destId="{0DD61E15-ECA5-403B-9F89-4A974751867F}" srcOrd="0" destOrd="0" presId="urn:microsoft.com/office/officeart/2005/8/layout/lProcess1"/>
    <dgm:cxn modelId="{C0844290-3418-4814-8C0A-10E4D27C7A36}" type="presOf" srcId="{F875CBED-1528-43E5-883C-9D3E37F49A01}" destId="{D637D381-A231-4580-9780-18462720E019}" srcOrd="0" destOrd="0" presId="urn:microsoft.com/office/officeart/2005/8/layout/lProcess1"/>
    <dgm:cxn modelId="{DF9FE6A0-6A19-4062-B312-ABBA757B2D9F}" type="presOf" srcId="{026B3FD1-7F7C-47FC-A71E-290F5D247960}" destId="{95AE8605-5952-4206-8852-C6A8FDBFFD6D}" srcOrd="0" destOrd="0" presId="urn:microsoft.com/office/officeart/2005/8/layout/lProcess1"/>
    <dgm:cxn modelId="{CB0B576B-A5DD-40DE-950F-C359340A2BC1}" type="presOf" srcId="{A74194F0-53FC-3842-8DDC-9CF02C8D1B4C}" destId="{D4C06F4A-2964-0D49-96B1-78830B7CE6DF}" srcOrd="0" destOrd="0" presId="urn:microsoft.com/office/officeart/2005/8/layout/lProcess1"/>
    <dgm:cxn modelId="{C3A8EE4A-D305-4F0B-B3AD-1CDE1D3B33A4}" srcId="{5DC550B7-23E2-41E8-836A-651037E282CC}" destId="{EA6F0EB4-3BB2-416A-AEB3-6EDD4155DE82}" srcOrd="1" destOrd="0" parTransId="{3939DF94-D3C7-455F-97F5-ADFB17F5C935}" sibTransId="{026B3FD1-7F7C-47FC-A71E-290F5D247960}"/>
    <dgm:cxn modelId="{9D46C3A2-E799-4DBD-A7E4-4C640BDD78C9}" srcId="{BE6C01FD-DB83-4559-A8AC-5BBA9E3F8FFA}" destId="{211CFD78-D213-4636-B2FD-7651072D1094}" srcOrd="2" destOrd="0" parTransId="{77C5164F-19BC-4422-8FF7-60295729DC69}" sibTransId="{C38ED781-9DF1-438E-85A0-551E6E0EE07D}"/>
    <dgm:cxn modelId="{A2E1395D-80E9-41A7-9683-6FEA983E0A71}" type="presOf" srcId="{CD526756-6D02-4541-A62E-BAE390161535}" destId="{DFE49755-EED7-47C8-975E-30C1AB031329}" srcOrd="0" destOrd="0" presId="urn:microsoft.com/office/officeart/2005/8/layout/lProcess1"/>
    <dgm:cxn modelId="{AE12CD30-0545-4EC1-8F8B-E3DDF866D855}" srcId="{5DC550B7-23E2-41E8-836A-651037E282CC}" destId="{CD526756-6D02-4541-A62E-BAE390161535}" srcOrd="0" destOrd="0" parTransId="{A88B0867-C0F0-4914-ACA4-F3E6A9873A09}" sibTransId="{C25C034A-8065-465C-B9B9-6E28DFD69E97}"/>
    <dgm:cxn modelId="{41A4F20B-2894-47F2-8013-E3D972411441}" srcId="{5DC550B7-23E2-41E8-836A-651037E282CC}" destId="{5E393180-FB07-45F2-95A9-0CC7DA24A609}" srcOrd="2" destOrd="0" parTransId="{6437E769-2549-44F9-8F2A-37F9E537D8CF}" sibTransId="{5A125EFD-C5FE-4C6A-BECC-479B49EE5094}"/>
    <dgm:cxn modelId="{AAA9B176-69FA-41E2-B7DC-B3158EECF062}" type="presOf" srcId="{EA6F0EB4-3BB2-416A-AEB3-6EDD4155DE82}" destId="{7D21CDF9-80ED-41A3-8119-494170321222}" srcOrd="0" destOrd="0" presId="urn:microsoft.com/office/officeart/2005/8/layout/lProcess1"/>
    <dgm:cxn modelId="{16EEB017-690F-479C-8B90-6B0B8791B52E}" type="presOf" srcId="{ECC081AE-1B18-4675-8BB6-0588FAA564AB}" destId="{5F56B8FE-58FD-4EE9-9A1A-6A4049CCE097}" srcOrd="0" destOrd="0" presId="urn:microsoft.com/office/officeart/2005/8/layout/lProcess1"/>
    <dgm:cxn modelId="{6DF5FF50-7E51-47B7-97DA-AD3373720A80}" type="presOf" srcId="{BE6C01FD-DB83-4559-A8AC-5BBA9E3F8FFA}" destId="{DE53A001-F7B2-4387-B8B1-6FF237400222}" srcOrd="0" destOrd="0" presId="urn:microsoft.com/office/officeart/2005/8/layout/lProcess1"/>
    <dgm:cxn modelId="{366F8C1B-5E8D-472D-AB64-012FB2E1D272}" type="presOf" srcId="{F8633B3B-9CBC-4B7F-80FD-3BAC91F3C8B2}" destId="{1A69DB57-3572-488A-93FE-A79F0177001C}" srcOrd="0" destOrd="0" presId="urn:microsoft.com/office/officeart/2005/8/layout/lProcess1"/>
    <dgm:cxn modelId="{484EBF5C-A65D-48B5-AC19-1696A5D8FD1F}" type="presParOf" srcId="{0DD61E15-ECA5-403B-9F89-4A974751867F}" destId="{E114765A-4505-4CB1-A42A-3D9E762D2BB1}" srcOrd="0" destOrd="0" presId="urn:microsoft.com/office/officeart/2005/8/layout/lProcess1"/>
    <dgm:cxn modelId="{84AEDED4-0A33-4212-8A5D-AB4E715143E1}" type="presParOf" srcId="{E114765A-4505-4CB1-A42A-3D9E762D2BB1}" destId="{9D9B5AA6-8A17-4541-9D75-B8B169AF4C3C}" srcOrd="0" destOrd="0" presId="urn:microsoft.com/office/officeart/2005/8/layout/lProcess1"/>
    <dgm:cxn modelId="{D875AE36-44D3-4B52-BDE6-BC54A3E58BDE}" type="presParOf" srcId="{E114765A-4505-4CB1-A42A-3D9E762D2BB1}" destId="{BB6B32BA-559D-4884-8C0A-9E2BE1F37C1A}" srcOrd="1" destOrd="0" presId="urn:microsoft.com/office/officeart/2005/8/layout/lProcess1"/>
    <dgm:cxn modelId="{72589529-7443-49C3-9478-DD34C1021E82}" type="presParOf" srcId="{E114765A-4505-4CB1-A42A-3D9E762D2BB1}" destId="{DFE49755-EED7-47C8-975E-30C1AB031329}" srcOrd="2" destOrd="0" presId="urn:microsoft.com/office/officeart/2005/8/layout/lProcess1"/>
    <dgm:cxn modelId="{5D1A6058-2B5F-4E4A-BC84-48DD6EC2FFE7}" type="presParOf" srcId="{E114765A-4505-4CB1-A42A-3D9E762D2BB1}" destId="{FF876FF9-8D7B-47F3-B0A9-B28CA2777C44}" srcOrd="3" destOrd="0" presId="urn:microsoft.com/office/officeart/2005/8/layout/lProcess1"/>
    <dgm:cxn modelId="{5722B8ED-500B-463D-89EC-522E010A0826}" type="presParOf" srcId="{E114765A-4505-4CB1-A42A-3D9E762D2BB1}" destId="{7D21CDF9-80ED-41A3-8119-494170321222}" srcOrd="4" destOrd="0" presId="urn:microsoft.com/office/officeart/2005/8/layout/lProcess1"/>
    <dgm:cxn modelId="{2CFF8DFA-8E33-46F9-9F33-724D3DBE5868}" type="presParOf" srcId="{E114765A-4505-4CB1-A42A-3D9E762D2BB1}" destId="{95AE8605-5952-4206-8852-C6A8FDBFFD6D}" srcOrd="5" destOrd="0" presId="urn:microsoft.com/office/officeart/2005/8/layout/lProcess1"/>
    <dgm:cxn modelId="{E11AAFF9-2702-4A3F-8206-EE042CD18AA5}" type="presParOf" srcId="{E114765A-4505-4CB1-A42A-3D9E762D2BB1}" destId="{BEDC4317-1F25-4A94-8330-BCAE44AD4EE0}" srcOrd="6" destOrd="0" presId="urn:microsoft.com/office/officeart/2005/8/layout/lProcess1"/>
    <dgm:cxn modelId="{4896668D-095C-4D3C-867A-752986DB5D9E}" type="presParOf" srcId="{E114765A-4505-4CB1-A42A-3D9E762D2BB1}" destId="{43B25387-0693-41D4-A0BF-5A56F823FAEE}" srcOrd="7" destOrd="0" presId="urn:microsoft.com/office/officeart/2005/8/layout/lProcess1"/>
    <dgm:cxn modelId="{9A1ECC3F-DC99-475D-BA21-754E08B0B5A1}" type="presParOf" srcId="{E114765A-4505-4CB1-A42A-3D9E762D2BB1}" destId="{776AC68C-C496-43EC-8580-ACF285942E5A}" srcOrd="8" destOrd="0" presId="urn:microsoft.com/office/officeart/2005/8/layout/lProcess1"/>
    <dgm:cxn modelId="{6AB3A8A6-576F-4F83-9E23-8362653EC8F8}" type="presParOf" srcId="{0DD61E15-ECA5-403B-9F89-4A974751867F}" destId="{D0F80B30-4AA0-4704-A671-A63B52E56302}" srcOrd="1" destOrd="0" presId="urn:microsoft.com/office/officeart/2005/8/layout/lProcess1"/>
    <dgm:cxn modelId="{5C3D700C-D851-4276-9A0D-654C1FAFA6B5}" type="presParOf" srcId="{0DD61E15-ECA5-403B-9F89-4A974751867F}" destId="{D85E58FE-9918-4221-B03B-7674A3B4BC07}" srcOrd="2" destOrd="0" presId="urn:microsoft.com/office/officeart/2005/8/layout/lProcess1"/>
    <dgm:cxn modelId="{C74E0D80-6483-4FF9-B486-703462811AC6}" type="presParOf" srcId="{D85E58FE-9918-4221-B03B-7674A3B4BC07}" destId="{DE53A001-F7B2-4387-B8B1-6FF237400222}" srcOrd="0" destOrd="0" presId="urn:microsoft.com/office/officeart/2005/8/layout/lProcess1"/>
    <dgm:cxn modelId="{99FC7934-4DBF-442D-9176-F6C51EF379E4}" type="presParOf" srcId="{D85E58FE-9918-4221-B03B-7674A3B4BC07}" destId="{96318B7F-53C3-4B84-ADD1-AFB5C7BDF5BE}" srcOrd="1" destOrd="0" presId="urn:microsoft.com/office/officeart/2005/8/layout/lProcess1"/>
    <dgm:cxn modelId="{C61E165B-A0FF-4A7C-8D40-88F865A3C71E}" type="presParOf" srcId="{D85E58FE-9918-4221-B03B-7674A3B4BC07}" destId="{D637D381-A231-4580-9780-18462720E019}" srcOrd="2" destOrd="0" presId="urn:microsoft.com/office/officeart/2005/8/layout/lProcess1"/>
    <dgm:cxn modelId="{57FAFF9D-D39F-4C47-85B5-E01A2ABD3BD9}" type="presParOf" srcId="{D85E58FE-9918-4221-B03B-7674A3B4BC07}" destId="{1106F9D6-AEAE-4038-B80C-98D4D478FB00}" srcOrd="3" destOrd="0" presId="urn:microsoft.com/office/officeart/2005/8/layout/lProcess1"/>
    <dgm:cxn modelId="{EC4997C7-B88C-482A-AF58-44E6728F7D9C}" type="presParOf" srcId="{D85E58FE-9918-4221-B03B-7674A3B4BC07}" destId="{1A69DB57-3572-488A-93FE-A79F0177001C}" srcOrd="4" destOrd="0" presId="urn:microsoft.com/office/officeart/2005/8/layout/lProcess1"/>
    <dgm:cxn modelId="{59C15814-D458-4757-82F0-EEE6CD3F74DD}" type="presParOf" srcId="{D85E58FE-9918-4221-B03B-7674A3B4BC07}" destId="{5F56B8FE-58FD-4EE9-9A1A-6A4049CCE097}" srcOrd="5" destOrd="0" presId="urn:microsoft.com/office/officeart/2005/8/layout/lProcess1"/>
    <dgm:cxn modelId="{4D4958C7-1796-4A32-AE06-62B65689F47B}" type="presParOf" srcId="{D85E58FE-9918-4221-B03B-7674A3B4BC07}" destId="{C00C8EB4-A03E-4908-BE90-C445589F3D53}" srcOrd="6" destOrd="0" presId="urn:microsoft.com/office/officeart/2005/8/layout/lProcess1"/>
    <dgm:cxn modelId="{627EB972-DE58-4A95-B208-C835F2BAA7FE}" type="presParOf" srcId="{D85E58FE-9918-4221-B03B-7674A3B4BC07}" destId="{605C8271-06E5-EC41-8C84-F7B22CA17333}" srcOrd="7" destOrd="0" presId="urn:microsoft.com/office/officeart/2005/8/layout/lProcess1"/>
    <dgm:cxn modelId="{4465D32E-65F0-4B87-BAF8-6B0B57BC0C20}" type="presParOf" srcId="{D85E58FE-9918-4221-B03B-7674A3B4BC07}" destId="{D4C06F4A-2964-0D49-96B1-78830B7CE6DF}" srcOrd="8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9B4C612-DA12-47C5-8081-4DFE1ECB2F53}" type="doc">
      <dgm:prSet loTypeId="urn:microsoft.com/office/officeart/2005/8/layout/lProcess1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DC550B7-23E2-41E8-836A-651037E282CC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The Standards</a:t>
          </a:r>
          <a:endParaRPr lang="en-US" dirty="0"/>
        </a:p>
      </dgm:t>
    </dgm:pt>
    <dgm:pt modelId="{E46BC5BB-F8F8-4CB5-A728-2B9D6658E1A3}" type="parTrans" cxnId="{35C061CB-8FC0-4A45-BEE1-27AE663BF666}">
      <dgm:prSet/>
      <dgm:spPr/>
      <dgm:t>
        <a:bodyPr/>
        <a:lstStyle/>
        <a:p>
          <a:endParaRPr lang="en-US"/>
        </a:p>
      </dgm:t>
    </dgm:pt>
    <dgm:pt modelId="{B4C35190-87C9-4819-93A0-A2C849C93C81}" type="sibTrans" cxnId="{35C061CB-8FC0-4A45-BEE1-27AE663BF666}">
      <dgm:prSet/>
      <dgm:spPr/>
      <dgm:t>
        <a:bodyPr/>
        <a:lstStyle/>
        <a:p>
          <a:endParaRPr lang="en-US"/>
        </a:p>
      </dgm:t>
    </dgm:pt>
    <dgm:pt modelId="{CD526756-6D02-4541-A62E-BAE390161535}">
      <dgm:prSet phldrT="[Text]"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sz="2100" dirty="0" smtClean="0"/>
            <a:t>V.  </a:t>
          </a:r>
          <a:r>
            <a:rPr lang="en-US" sz="2400" dirty="0" smtClean="0"/>
            <a:t>Educational Effectiveness Assessment</a:t>
          </a:r>
          <a:endParaRPr lang="en-US" sz="2400" dirty="0"/>
        </a:p>
      </dgm:t>
    </dgm:pt>
    <dgm:pt modelId="{A88B0867-C0F0-4914-ACA4-F3E6A9873A09}" type="parTrans" cxnId="{AE12CD30-0545-4EC1-8F8B-E3DDF866D855}">
      <dgm:prSet/>
      <dgm:spPr>
        <a:noFill/>
        <a:ln>
          <a:noFill/>
        </a:ln>
      </dgm:spPr>
      <dgm:t>
        <a:bodyPr/>
        <a:lstStyle/>
        <a:p>
          <a:endParaRPr lang="en-US"/>
        </a:p>
      </dgm:t>
    </dgm:pt>
    <dgm:pt modelId="{C25C034A-8065-465C-B9B9-6E28DFD69E97}" type="sibTrans" cxnId="{AE12CD30-0545-4EC1-8F8B-E3DDF866D855}">
      <dgm:prSet/>
      <dgm:spPr>
        <a:noFill/>
        <a:ln>
          <a:noFill/>
        </a:ln>
      </dgm:spPr>
      <dgm:t>
        <a:bodyPr/>
        <a:lstStyle/>
        <a:p>
          <a:endParaRPr lang="en-US"/>
        </a:p>
      </dgm:t>
    </dgm:pt>
    <dgm:pt modelId="{EA6F0EB4-3BB2-416A-AEB3-6EDD4155DE82}">
      <dgm:prSet phldrT="[Text]"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sz="2400" spc="-150" dirty="0" smtClean="0"/>
            <a:t>VI.  Planning, Resources, and Institutional Improvement</a:t>
          </a:r>
          <a:endParaRPr lang="en-US" sz="2400" spc="-150" dirty="0"/>
        </a:p>
      </dgm:t>
    </dgm:pt>
    <dgm:pt modelId="{3939DF94-D3C7-455F-97F5-ADFB17F5C935}" type="parTrans" cxnId="{C3A8EE4A-D305-4F0B-B3AD-1CDE1D3B33A4}">
      <dgm:prSet/>
      <dgm:spPr/>
      <dgm:t>
        <a:bodyPr/>
        <a:lstStyle/>
        <a:p>
          <a:endParaRPr lang="en-US"/>
        </a:p>
      </dgm:t>
    </dgm:pt>
    <dgm:pt modelId="{026B3FD1-7F7C-47FC-A71E-290F5D247960}" type="sibTrans" cxnId="{C3A8EE4A-D305-4F0B-B3AD-1CDE1D3B33A4}">
      <dgm:prSet/>
      <dgm:spPr>
        <a:noFill/>
        <a:ln>
          <a:noFill/>
        </a:ln>
      </dgm:spPr>
      <dgm:t>
        <a:bodyPr/>
        <a:lstStyle/>
        <a:p>
          <a:endParaRPr lang="en-US"/>
        </a:p>
      </dgm:t>
    </dgm:pt>
    <dgm:pt modelId="{BE6C01FD-DB83-4559-A8AC-5BBA9E3F8FFA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An accredited institution of higher education </a:t>
          </a:r>
          <a:endParaRPr lang="en-US" dirty="0"/>
        </a:p>
      </dgm:t>
    </dgm:pt>
    <dgm:pt modelId="{C0D213DC-B871-46C6-9882-BA741F641199}" type="parTrans" cxnId="{33F17FA2-410B-4824-89D0-3509FFDFD7C9}">
      <dgm:prSet/>
      <dgm:spPr/>
      <dgm:t>
        <a:bodyPr/>
        <a:lstStyle/>
        <a:p>
          <a:endParaRPr lang="en-US"/>
        </a:p>
      </dgm:t>
    </dgm:pt>
    <dgm:pt modelId="{F6AE695E-C89A-448E-8A63-EFD716B4AFEB}" type="sibTrans" cxnId="{33F17FA2-410B-4824-89D0-3509FFDFD7C9}">
      <dgm:prSet/>
      <dgm:spPr/>
      <dgm:t>
        <a:bodyPr/>
        <a:lstStyle/>
        <a:p>
          <a:endParaRPr lang="en-US"/>
        </a:p>
      </dgm:t>
    </dgm:pt>
    <dgm:pt modelId="{F875CBED-1528-43E5-883C-9D3E37F49A01}">
      <dgm:prSet phldrT="[Text]"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pPr algn="l"/>
          <a:r>
            <a:rPr lang="en-US" sz="2400" dirty="0" smtClean="0"/>
            <a:t>assesses its own educational effectiveness, </a:t>
          </a:r>
          <a:endParaRPr lang="en-US" sz="2400" dirty="0"/>
        </a:p>
      </dgm:t>
    </dgm:pt>
    <dgm:pt modelId="{37946F27-1E14-444C-94CF-1CC5182FB85C}" type="parTrans" cxnId="{D6E18319-F85A-4F97-9246-497298117648}">
      <dgm:prSet/>
      <dgm:spPr/>
      <dgm:t>
        <a:bodyPr/>
        <a:lstStyle/>
        <a:p>
          <a:endParaRPr lang="en-US"/>
        </a:p>
      </dgm:t>
    </dgm:pt>
    <dgm:pt modelId="{F5187782-9B77-4475-A138-CB35199FCC60}" type="sibTrans" cxnId="{D6E18319-F85A-4F97-9246-497298117648}">
      <dgm:prSet/>
      <dgm:spPr/>
      <dgm:t>
        <a:bodyPr/>
        <a:lstStyle/>
        <a:p>
          <a:endParaRPr lang="en-US"/>
        </a:p>
      </dgm:t>
    </dgm:pt>
    <dgm:pt modelId="{5E393180-FB07-45F2-95A9-0CC7DA24A609}">
      <dgm:prSet phldrT="[Text]"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sz="2400" spc="-150" dirty="0" smtClean="0"/>
            <a:t>VII.  Governance, Leadership, and Administration</a:t>
          </a:r>
          <a:endParaRPr lang="en-US" sz="2400" spc="-150" dirty="0"/>
        </a:p>
      </dgm:t>
    </dgm:pt>
    <dgm:pt modelId="{6437E769-2549-44F9-8F2A-37F9E537D8CF}" type="parTrans" cxnId="{41A4F20B-2894-47F2-8013-E3D972411441}">
      <dgm:prSet/>
      <dgm:spPr/>
      <dgm:t>
        <a:bodyPr/>
        <a:lstStyle/>
        <a:p>
          <a:endParaRPr lang="en-US"/>
        </a:p>
      </dgm:t>
    </dgm:pt>
    <dgm:pt modelId="{5A125EFD-C5FE-4C6A-BECC-479B49EE5094}" type="sibTrans" cxnId="{41A4F20B-2894-47F2-8013-E3D972411441}">
      <dgm:prSet/>
      <dgm:spPr/>
      <dgm:t>
        <a:bodyPr/>
        <a:lstStyle/>
        <a:p>
          <a:endParaRPr lang="en-US"/>
        </a:p>
      </dgm:t>
    </dgm:pt>
    <dgm:pt modelId="{F8633B3B-9CBC-4B7F-80FD-3BAC91F3C8B2}">
      <dgm:prSet phldrT="[Text]"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pPr algn="l"/>
          <a:r>
            <a:rPr lang="en-US" sz="2200" spc="-150" dirty="0" smtClean="0"/>
            <a:t>uses planning and resources to ensure institutional improvement, and </a:t>
          </a:r>
          <a:endParaRPr lang="en-US" sz="2200" spc="-150" dirty="0"/>
        </a:p>
      </dgm:t>
    </dgm:pt>
    <dgm:pt modelId="{67633322-C130-4EEE-A9DA-D49F9DA202DC}" type="parTrans" cxnId="{B33C85D7-7DED-4A3D-BA72-9C4F28FEA788}">
      <dgm:prSet/>
      <dgm:spPr/>
      <dgm:t>
        <a:bodyPr/>
        <a:lstStyle/>
        <a:p>
          <a:endParaRPr lang="en-US"/>
        </a:p>
      </dgm:t>
    </dgm:pt>
    <dgm:pt modelId="{ECC081AE-1B18-4675-8BB6-0588FAA564AB}" type="sibTrans" cxnId="{B33C85D7-7DED-4A3D-BA72-9C4F28FEA788}">
      <dgm:prSet/>
      <dgm:spPr/>
      <dgm:t>
        <a:bodyPr/>
        <a:lstStyle/>
        <a:p>
          <a:endParaRPr lang="en-US"/>
        </a:p>
      </dgm:t>
    </dgm:pt>
    <dgm:pt modelId="{211CFD78-D213-4636-B2FD-7651072D1094}">
      <dgm:prSet phldrT="[Text]"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pPr algn="l"/>
          <a:r>
            <a:rPr lang="en-US" sz="2200" spc="-150" dirty="0" smtClean="0"/>
            <a:t>is characterized by effective governance, leadership, and administration.</a:t>
          </a:r>
          <a:endParaRPr lang="en-US" sz="2200" spc="-150" dirty="0"/>
        </a:p>
      </dgm:t>
    </dgm:pt>
    <dgm:pt modelId="{77C5164F-19BC-4422-8FF7-60295729DC69}" type="parTrans" cxnId="{9D46C3A2-E799-4DBD-A7E4-4C640BDD78C9}">
      <dgm:prSet/>
      <dgm:spPr/>
      <dgm:t>
        <a:bodyPr/>
        <a:lstStyle/>
        <a:p>
          <a:endParaRPr lang="en-US"/>
        </a:p>
      </dgm:t>
    </dgm:pt>
    <dgm:pt modelId="{C38ED781-9DF1-438E-85A0-551E6E0EE07D}" type="sibTrans" cxnId="{9D46C3A2-E799-4DBD-A7E4-4C640BDD78C9}">
      <dgm:prSet/>
      <dgm:spPr/>
      <dgm:t>
        <a:bodyPr/>
        <a:lstStyle/>
        <a:p>
          <a:endParaRPr lang="en-US"/>
        </a:p>
      </dgm:t>
    </dgm:pt>
    <dgm:pt modelId="{0DD61E15-ECA5-403B-9F89-4A974751867F}" type="pres">
      <dgm:prSet presAssocID="{19B4C612-DA12-47C5-8081-4DFE1ECB2F5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14765A-4505-4CB1-A42A-3D9E762D2BB1}" type="pres">
      <dgm:prSet presAssocID="{5DC550B7-23E2-41E8-836A-651037E282CC}" presName="vertFlow" presStyleCnt="0"/>
      <dgm:spPr/>
    </dgm:pt>
    <dgm:pt modelId="{9D9B5AA6-8A17-4541-9D75-B8B169AF4C3C}" type="pres">
      <dgm:prSet presAssocID="{5DC550B7-23E2-41E8-836A-651037E282CC}" presName="header" presStyleLbl="node1" presStyleIdx="0" presStyleCnt="2" custLinFactY="-7494" custLinFactNeighborX="-93" custLinFactNeighborY="-100000"/>
      <dgm:spPr/>
      <dgm:t>
        <a:bodyPr/>
        <a:lstStyle/>
        <a:p>
          <a:endParaRPr lang="en-US"/>
        </a:p>
      </dgm:t>
    </dgm:pt>
    <dgm:pt modelId="{BB6B32BA-559D-4884-8C0A-9E2BE1F37C1A}" type="pres">
      <dgm:prSet presAssocID="{A88B0867-C0F0-4914-ACA4-F3E6A9873A09}" presName="parTrans" presStyleLbl="sibTrans2D1" presStyleIdx="0" presStyleCnt="6"/>
      <dgm:spPr/>
      <dgm:t>
        <a:bodyPr/>
        <a:lstStyle/>
        <a:p>
          <a:endParaRPr lang="en-US"/>
        </a:p>
      </dgm:t>
    </dgm:pt>
    <dgm:pt modelId="{DFE49755-EED7-47C8-975E-30C1AB031329}" type="pres">
      <dgm:prSet presAssocID="{CD526756-6D02-4541-A62E-BAE390161535}" presName="child" presStyleLbl="alignAccFollowNode1" presStyleIdx="0" presStyleCnt="6" custLinFactY="-104" custLinFactNeighborX="-9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876FF9-8D7B-47F3-B0A9-B28CA2777C44}" type="pres">
      <dgm:prSet presAssocID="{C25C034A-8065-465C-B9B9-6E28DFD69E97}" presName="sibTrans" presStyleLbl="sibTrans2D1" presStyleIdx="1" presStyleCnt="6"/>
      <dgm:spPr/>
      <dgm:t>
        <a:bodyPr/>
        <a:lstStyle/>
        <a:p>
          <a:endParaRPr lang="en-US"/>
        </a:p>
      </dgm:t>
    </dgm:pt>
    <dgm:pt modelId="{7D21CDF9-80ED-41A3-8119-494170321222}" type="pres">
      <dgm:prSet presAssocID="{EA6F0EB4-3BB2-416A-AEB3-6EDD4155DE82}" presName="child" presStyleLbl="alignAccFollowNode1" presStyleIdx="1" presStyleCnt="6" custLinFactNeighborX="-93" custLinFactNeighborY="-7918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AE8605-5952-4206-8852-C6A8FDBFFD6D}" type="pres">
      <dgm:prSet presAssocID="{026B3FD1-7F7C-47FC-A71E-290F5D247960}" presName="sibTrans" presStyleLbl="sibTrans2D1" presStyleIdx="2" presStyleCnt="6"/>
      <dgm:spPr/>
      <dgm:t>
        <a:bodyPr/>
        <a:lstStyle/>
        <a:p>
          <a:endParaRPr lang="en-US"/>
        </a:p>
      </dgm:t>
    </dgm:pt>
    <dgm:pt modelId="{BEDC4317-1F25-4A94-8330-BCAE44AD4EE0}" type="pres">
      <dgm:prSet presAssocID="{5E393180-FB07-45F2-95A9-0CC7DA24A609}" presName="child" presStyleLbl="alignAccFollowNode1" presStyleIdx="2" presStyleCnt="6" custLinFactNeighborX="-93" custLinFactNeighborY="-7390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F80B30-4AA0-4704-A671-A63B52E56302}" type="pres">
      <dgm:prSet presAssocID="{5DC550B7-23E2-41E8-836A-651037E282CC}" presName="hSp" presStyleCnt="0"/>
      <dgm:spPr/>
    </dgm:pt>
    <dgm:pt modelId="{D85E58FE-9918-4221-B03B-7674A3B4BC07}" type="pres">
      <dgm:prSet presAssocID="{BE6C01FD-DB83-4559-A8AC-5BBA9E3F8FFA}" presName="vertFlow" presStyleCnt="0"/>
      <dgm:spPr/>
    </dgm:pt>
    <dgm:pt modelId="{DE53A001-F7B2-4387-B8B1-6FF237400222}" type="pres">
      <dgm:prSet presAssocID="{BE6C01FD-DB83-4559-A8AC-5BBA9E3F8FFA}" presName="header" presStyleLbl="node1" presStyleIdx="1" presStyleCnt="2" custLinFactY="-7494" custLinFactNeighborX="-93" custLinFactNeighborY="-100000"/>
      <dgm:spPr/>
      <dgm:t>
        <a:bodyPr/>
        <a:lstStyle/>
        <a:p>
          <a:endParaRPr lang="en-US"/>
        </a:p>
      </dgm:t>
    </dgm:pt>
    <dgm:pt modelId="{96318B7F-53C3-4B84-ADD1-AFB5C7BDF5BE}" type="pres">
      <dgm:prSet presAssocID="{37946F27-1E14-444C-94CF-1CC5182FB85C}" presName="parTrans" presStyleLbl="sibTrans2D1" presStyleIdx="3" presStyleCnt="6"/>
      <dgm:spPr/>
      <dgm:t>
        <a:bodyPr/>
        <a:lstStyle/>
        <a:p>
          <a:endParaRPr lang="en-US"/>
        </a:p>
      </dgm:t>
    </dgm:pt>
    <dgm:pt modelId="{D637D381-A231-4580-9780-18462720E019}" type="pres">
      <dgm:prSet presAssocID="{F875CBED-1528-43E5-883C-9D3E37F49A01}" presName="child" presStyleLbl="alignAccFollowNode1" presStyleIdx="3" presStyleCnt="6" custLinFactY="-104" custLinFactNeighborX="-9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06F9D6-AEAE-4038-B80C-98D4D478FB00}" type="pres">
      <dgm:prSet presAssocID="{F5187782-9B77-4475-A138-CB35199FCC60}" presName="sibTrans" presStyleLbl="sibTrans2D1" presStyleIdx="4" presStyleCnt="6"/>
      <dgm:spPr/>
      <dgm:t>
        <a:bodyPr/>
        <a:lstStyle/>
        <a:p>
          <a:endParaRPr lang="en-US"/>
        </a:p>
      </dgm:t>
    </dgm:pt>
    <dgm:pt modelId="{1A69DB57-3572-488A-93FE-A79F0177001C}" type="pres">
      <dgm:prSet presAssocID="{F8633B3B-9CBC-4B7F-80FD-3BAC91F3C8B2}" presName="child" presStyleLbl="alignAccFollowNode1" presStyleIdx="4" presStyleCnt="6" custLinFactNeighborX="-93" custLinFactNeighborY="-7918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56B8FE-58FD-4EE9-9A1A-6A4049CCE097}" type="pres">
      <dgm:prSet presAssocID="{ECC081AE-1B18-4675-8BB6-0588FAA564AB}" presName="sibTrans" presStyleLbl="sibTrans2D1" presStyleIdx="5" presStyleCnt="6"/>
      <dgm:spPr/>
      <dgm:t>
        <a:bodyPr/>
        <a:lstStyle/>
        <a:p>
          <a:endParaRPr lang="en-US"/>
        </a:p>
      </dgm:t>
    </dgm:pt>
    <dgm:pt modelId="{C00C8EB4-A03E-4908-BE90-C445589F3D53}" type="pres">
      <dgm:prSet presAssocID="{211CFD78-D213-4636-B2FD-7651072D1094}" presName="child" presStyleLbl="alignAccFollowNode1" presStyleIdx="5" presStyleCnt="6" custLinFactNeighborX="-93" custLinFactNeighborY="-7390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D46C3A2-E799-4DBD-A7E4-4C640BDD78C9}" srcId="{BE6C01FD-DB83-4559-A8AC-5BBA9E3F8FFA}" destId="{211CFD78-D213-4636-B2FD-7651072D1094}" srcOrd="2" destOrd="0" parTransId="{77C5164F-19BC-4422-8FF7-60295729DC69}" sibTransId="{C38ED781-9DF1-438E-85A0-551E6E0EE07D}"/>
    <dgm:cxn modelId="{C3A8EE4A-D305-4F0B-B3AD-1CDE1D3B33A4}" srcId="{5DC550B7-23E2-41E8-836A-651037E282CC}" destId="{EA6F0EB4-3BB2-416A-AEB3-6EDD4155DE82}" srcOrd="1" destOrd="0" parTransId="{3939DF94-D3C7-455F-97F5-ADFB17F5C935}" sibTransId="{026B3FD1-7F7C-47FC-A71E-290F5D247960}"/>
    <dgm:cxn modelId="{9DAAC8CE-1D7A-4406-9E39-28894E845AA6}" type="presOf" srcId="{37946F27-1E14-444C-94CF-1CC5182FB85C}" destId="{96318B7F-53C3-4B84-ADD1-AFB5C7BDF5BE}" srcOrd="0" destOrd="0" presId="urn:microsoft.com/office/officeart/2005/8/layout/lProcess1"/>
    <dgm:cxn modelId="{B33C85D7-7DED-4A3D-BA72-9C4F28FEA788}" srcId="{BE6C01FD-DB83-4559-A8AC-5BBA9E3F8FFA}" destId="{F8633B3B-9CBC-4B7F-80FD-3BAC91F3C8B2}" srcOrd="1" destOrd="0" parTransId="{67633322-C130-4EEE-A9DA-D49F9DA202DC}" sibTransId="{ECC081AE-1B18-4675-8BB6-0588FAA564AB}"/>
    <dgm:cxn modelId="{41A4F20B-2894-47F2-8013-E3D972411441}" srcId="{5DC550B7-23E2-41E8-836A-651037E282CC}" destId="{5E393180-FB07-45F2-95A9-0CC7DA24A609}" srcOrd="2" destOrd="0" parTransId="{6437E769-2549-44F9-8F2A-37F9E537D8CF}" sibTransId="{5A125EFD-C5FE-4C6A-BECC-479B49EE5094}"/>
    <dgm:cxn modelId="{35C061CB-8FC0-4A45-BEE1-27AE663BF666}" srcId="{19B4C612-DA12-47C5-8081-4DFE1ECB2F53}" destId="{5DC550B7-23E2-41E8-836A-651037E282CC}" srcOrd="0" destOrd="0" parTransId="{E46BC5BB-F8F8-4CB5-A728-2B9D6658E1A3}" sibTransId="{B4C35190-87C9-4819-93A0-A2C849C93C81}"/>
    <dgm:cxn modelId="{866081B7-F4B2-430F-A282-4A90487BDFDB}" type="presOf" srcId="{026B3FD1-7F7C-47FC-A71E-290F5D247960}" destId="{95AE8605-5952-4206-8852-C6A8FDBFFD6D}" srcOrd="0" destOrd="0" presId="urn:microsoft.com/office/officeart/2005/8/layout/lProcess1"/>
    <dgm:cxn modelId="{EDEC44C6-E7A7-4CDC-A401-888CE00CDC3A}" type="presOf" srcId="{ECC081AE-1B18-4675-8BB6-0588FAA564AB}" destId="{5F56B8FE-58FD-4EE9-9A1A-6A4049CCE097}" srcOrd="0" destOrd="0" presId="urn:microsoft.com/office/officeart/2005/8/layout/lProcess1"/>
    <dgm:cxn modelId="{A62C2681-F5BA-416D-8F64-7F8D467FBD91}" type="presOf" srcId="{CD526756-6D02-4541-A62E-BAE390161535}" destId="{DFE49755-EED7-47C8-975E-30C1AB031329}" srcOrd="0" destOrd="0" presId="urn:microsoft.com/office/officeart/2005/8/layout/lProcess1"/>
    <dgm:cxn modelId="{D2200C2F-6E7D-45A8-B806-15DB0F9EEC24}" type="presOf" srcId="{F8633B3B-9CBC-4B7F-80FD-3BAC91F3C8B2}" destId="{1A69DB57-3572-488A-93FE-A79F0177001C}" srcOrd="0" destOrd="0" presId="urn:microsoft.com/office/officeart/2005/8/layout/lProcess1"/>
    <dgm:cxn modelId="{6F506BC7-EDAF-444C-9A8E-9F6FFCB6C236}" type="presOf" srcId="{19B4C612-DA12-47C5-8081-4DFE1ECB2F53}" destId="{0DD61E15-ECA5-403B-9F89-4A974751867F}" srcOrd="0" destOrd="0" presId="urn:microsoft.com/office/officeart/2005/8/layout/lProcess1"/>
    <dgm:cxn modelId="{CDD60930-61B4-411B-BD5B-ADE477346BBB}" type="presOf" srcId="{F875CBED-1528-43E5-883C-9D3E37F49A01}" destId="{D637D381-A231-4580-9780-18462720E019}" srcOrd="0" destOrd="0" presId="urn:microsoft.com/office/officeart/2005/8/layout/lProcess1"/>
    <dgm:cxn modelId="{0C7EC155-29DE-4C5A-B20F-7D224EEA15B1}" type="presOf" srcId="{C25C034A-8065-465C-B9B9-6E28DFD69E97}" destId="{FF876FF9-8D7B-47F3-B0A9-B28CA2777C44}" srcOrd="0" destOrd="0" presId="urn:microsoft.com/office/officeart/2005/8/layout/lProcess1"/>
    <dgm:cxn modelId="{0BAD5160-95FB-42A4-8FEE-084DEAFE8029}" type="presOf" srcId="{5DC550B7-23E2-41E8-836A-651037E282CC}" destId="{9D9B5AA6-8A17-4541-9D75-B8B169AF4C3C}" srcOrd="0" destOrd="0" presId="urn:microsoft.com/office/officeart/2005/8/layout/lProcess1"/>
    <dgm:cxn modelId="{D6E18319-F85A-4F97-9246-497298117648}" srcId="{BE6C01FD-DB83-4559-A8AC-5BBA9E3F8FFA}" destId="{F875CBED-1528-43E5-883C-9D3E37F49A01}" srcOrd="0" destOrd="0" parTransId="{37946F27-1E14-444C-94CF-1CC5182FB85C}" sibTransId="{F5187782-9B77-4475-A138-CB35199FCC60}"/>
    <dgm:cxn modelId="{970AB912-3DC6-4842-9DB0-3242E5BDF028}" type="presOf" srcId="{5E393180-FB07-45F2-95A9-0CC7DA24A609}" destId="{BEDC4317-1F25-4A94-8330-BCAE44AD4EE0}" srcOrd="0" destOrd="0" presId="urn:microsoft.com/office/officeart/2005/8/layout/lProcess1"/>
    <dgm:cxn modelId="{B742F806-7B69-489C-8B3B-0279DCFB691A}" type="presOf" srcId="{211CFD78-D213-4636-B2FD-7651072D1094}" destId="{C00C8EB4-A03E-4908-BE90-C445589F3D53}" srcOrd="0" destOrd="0" presId="urn:microsoft.com/office/officeart/2005/8/layout/lProcess1"/>
    <dgm:cxn modelId="{33F17FA2-410B-4824-89D0-3509FFDFD7C9}" srcId="{19B4C612-DA12-47C5-8081-4DFE1ECB2F53}" destId="{BE6C01FD-DB83-4559-A8AC-5BBA9E3F8FFA}" srcOrd="1" destOrd="0" parTransId="{C0D213DC-B871-46C6-9882-BA741F641199}" sibTransId="{F6AE695E-C89A-448E-8A63-EFD716B4AFEB}"/>
    <dgm:cxn modelId="{694C545E-A33A-4381-A98C-8116637D9A41}" type="presOf" srcId="{A88B0867-C0F0-4914-ACA4-F3E6A9873A09}" destId="{BB6B32BA-559D-4884-8C0A-9E2BE1F37C1A}" srcOrd="0" destOrd="0" presId="urn:microsoft.com/office/officeart/2005/8/layout/lProcess1"/>
    <dgm:cxn modelId="{F3928FDD-8E0C-4202-BE6D-11D156E87CC8}" type="presOf" srcId="{F5187782-9B77-4475-A138-CB35199FCC60}" destId="{1106F9D6-AEAE-4038-B80C-98D4D478FB00}" srcOrd="0" destOrd="0" presId="urn:microsoft.com/office/officeart/2005/8/layout/lProcess1"/>
    <dgm:cxn modelId="{AE12CD30-0545-4EC1-8F8B-E3DDF866D855}" srcId="{5DC550B7-23E2-41E8-836A-651037E282CC}" destId="{CD526756-6D02-4541-A62E-BAE390161535}" srcOrd="0" destOrd="0" parTransId="{A88B0867-C0F0-4914-ACA4-F3E6A9873A09}" sibTransId="{C25C034A-8065-465C-B9B9-6E28DFD69E97}"/>
    <dgm:cxn modelId="{09879122-9CEE-4AE9-B213-A1EC4C0C9E1F}" type="presOf" srcId="{EA6F0EB4-3BB2-416A-AEB3-6EDD4155DE82}" destId="{7D21CDF9-80ED-41A3-8119-494170321222}" srcOrd="0" destOrd="0" presId="urn:microsoft.com/office/officeart/2005/8/layout/lProcess1"/>
    <dgm:cxn modelId="{AABCBAF6-1843-4F04-AA5A-4E4B5347EFD9}" type="presOf" srcId="{BE6C01FD-DB83-4559-A8AC-5BBA9E3F8FFA}" destId="{DE53A001-F7B2-4387-B8B1-6FF237400222}" srcOrd="0" destOrd="0" presId="urn:microsoft.com/office/officeart/2005/8/layout/lProcess1"/>
    <dgm:cxn modelId="{46E266A7-6A8C-4372-BE10-D87B30372417}" type="presParOf" srcId="{0DD61E15-ECA5-403B-9F89-4A974751867F}" destId="{E114765A-4505-4CB1-A42A-3D9E762D2BB1}" srcOrd="0" destOrd="0" presId="urn:microsoft.com/office/officeart/2005/8/layout/lProcess1"/>
    <dgm:cxn modelId="{471E3186-3977-49F1-82E3-657245E91898}" type="presParOf" srcId="{E114765A-4505-4CB1-A42A-3D9E762D2BB1}" destId="{9D9B5AA6-8A17-4541-9D75-B8B169AF4C3C}" srcOrd="0" destOrd="0" presId="urn:microsoft.com/office/officeart/2005/8/layout/lProcess1"/>
    <dgm:cxn modelId="{89A8C801-72FC-4E9C-B844-64186ED4FF67}" type="presParOf" srcId="{E114765A-4505-4CB1-A42A-3D9E762D2BB1}" destId="{BB6B32BA-559D-4884-8C0A-9E2BE1F37C1A}" srcOrd="1" destOrd="0" presId="urn:microsoft.com/office/officeart/2005/8/layout/lProcess1"/>
    <dgm:cxn modelId="{FA942B01-E455-4E55-A53E-984EC94932F4}" type="presParOf" srcId="{E114765A-4505-4CB1-A42A-3D9E762D2BB1}" destId="{DFE49755-EED7-47C8-975E-30C1AB031329}" srcOrd="2" destOrd="0" presId="urn:microsoft.com/office/officeart/2005/8/layout/lProcess1"/>
    <dgm:cxn modelId="{3921E521-9D51-4EB1-AB14-FDAB71A77AF0}" type="presParOf" srcId="{E114765A-4505-4CB1-A42A-3D9E762D2BB1}" destId="{FF876FF9-8D7B-47F3-B0A9-B28CA2777C44}" srcOrd="3" destOrd="0" presId="urn:microsoft.com/office/officeart/2005/8/layout/lProcess1"/>
    <dgm:cxn modelId="{928A3FC2-1ED0-4B39-B5C5-10D9BB4722BC}" type="presParOf" srcId="{E114765A-4505-4CB1-A42A-3D9E762D2BB1}" destId="{7D21CDF9-80ED-41A3-8119-494170321222}" srcOrd="4" destOrd="0" presId="urn:microsoft.com/office/officeart/2005/8/layout/lProcess1"/>
    <dgm:cxn modelId="{FD89FAC9-98C3-4483-90E5-A51C05F6A4BA}" type="presParOf" srcId="{E114765A-4505-4CB1-A42A-3D9E762D2BB1}" destId="{95AE8605-5952-4206-8852-C6A8FDBFFD6D}" srcOrd="5" destOrd="0" presId="urn:microsoft.com/office/officeart/2005/8/layout/lProcess1"/>
    <dgm:cxn modelId="{9B500612-FC20-494C-9278-E5A73F8DF012}" type="presParOf" srcId="{E114765A-4505-4CB1-A42A-3D9E762D2BB1}" destId="{BEDC4317-1F25-4A94-8330-BCAE44AD4EE0}" srcOrd="6" destOrd="0" presId="urn:microsoft.com/office/officeart/2005/8/layout/lProcess1"/>
    <dgm:cxn modelId="{B89BA938-66FE-44D7-9AB0-1753B08A81F6}" type="presParOf" srcId="{0DD61E15-ECA5-403B-9F89-4A974751867F}" destId="{D0F80B30-4AA0-4704-A671-A63B52E56302}" srcOrd="1" destOrd="0" presId="urn:microsoft.com/office/officeart/2005/8/layout/lProcess1"/>
    <dgm:cxn modelId="{AF1D17D5-F2EB-4D83-8D64-E167B43B69CA}" type="presParOf" srcId="{0DD61E15-ECA5-403B-9F89-4A974751867F}" destId="{D85E58FE-9918-4221-B03B-7674A3B4BC07}" srcOrd="2" destOrd="0" presId="urn:microsoft.com/office/officeart/2005/8/layout/lProcess1"/>
    <dgm:cxn modelId="{2278B142-ADD0-4678-8408-46F8BB2F70AA}" type="presParOf" srcId="{D85E58FE-9918-4221-B03B-7674A3B4BC07}" destId="{DE53A001-F7B2-4387-B8B1-6FF237400222}" srcOrd="0" destOrd="0" presId="urn:microsoft.com/office/officeart/2005/8/layout/lProcess1"/>
    <dgm:cxn modelId="{1DFB5E34-6C5C-4736-8CB7-2C1199CBF4BB}" type="presParOf" srcId="{D85E58FE-9918-4221-B03B-7674A3B4BC07}" destId="{96318B7F-53C3-4B84-ADD1-AFB5C7BDF5BE}" srcOrd="1" destOrd="0" presId="urn:microsoft.com/office/officeart/2005/8/layout/lProcess1"/>
    <dgm:cxn modelId="{5EBA3907-EBCA-4E3E-B193-8B739C5FFA3D}" type="presParOf" srcId="{D85E58FE-9918-4221-B03B-7674A3B4BC07}" destId="{D637D381-A231-4580-9780-18462720E019}" srcOrd="2" destOrd="0" presId="urn:microsoft.com/office/officeart/2005/8/layout/lProcess1"/>
    <dgm:cxn modelId="{2917CB4B-087C-4D9F-9E49-B9B3A6376372}" type="presParOf" srcId="{D85E58FE-9918-4221-B03B-7674A3B4BC07}" destId="{1106F9D6-AEAE-4038-B80C-98D4D478FB00}" srcOrd="3" destOrd="0" presId="urn:microsoft.com/office/officeart/2005/8/layout/lProcess1"/>
    <dgm:cxn modelId="{61E5CC35-F805-4537-B5D2-29DC066A952F}" type="presParOf" srcId="{D85E58FE-9918-4221-B03B-7674A3B4BC07}" destId="{1A69DB57-3572-488A-93FE-A79F0177001C}" srcOrd="4" destOrd="0" presId="urn:microsoft.com/office/officeart/2005/8/layout/lProcess1"/>
    <dgm:cxn modelId="{A0D1128A-33A0-4FD5-87B5-532105B4EF15}" type="presParOf" srcId="{D85E58FE-9918-4221-B03B-7674A3B4BC07}" destId="{5F56B8FE-58FD-4EE9-9A1A-6A4049CCE097}" srcOrd="5" destOrd="0" presId="urn:microsoft.com/office/officeart/2005/8/layout/lProcess1"/>
    <dgm:cxn modelId="{F9FE12C9-4F21-4378-8349-6971D1B172C5}" type="presParOf" srcId="{D85E58FE-9918-4221-B03B-7674A3B4BC07}" destId="{C00C8EB4-A03E-4908-BE90-C445589F3D53}" srcOrd="6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3248B30-B1DF-46EA-8994-92FF6E5DACA8}" type="doc">
      <dgm:prSet loTypeId="urn:microsoft.com/office/officeart/2005/8/layout/radial4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4B3448-F831-43A5-AA8C-DB8D81AF5303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Standards</a:t>
          </a:r>
          <a:endParaRPr lang="en-US" dirty="0"/>
        </a:p>
      </dgm:t>
    </dgm:pt>
    <dgm:pt modelId="{471A879B-1C3B-4761-AA1E-E97A8090E3BD}" type="parTrans" cxnId="{FF8537DC-4562-4236-88F7-41996BD838FE}">
      <dgm:prSet/>
      <dgm:spPr/>
      <dgm:t>
        <a:bodyPr/>
        <a:lstStyle/>
        <a:p>
          <a:endParaRPr lang="en-US"/>
        </a:p>
      </dgm:t>
    </dgm:pt>
    <dgm:pt modelId="{A1F9171F-3178-4AAF-B0C0-69F1D65885F5}" type="sibTrans" cxnId="{FF8537DC-4562-4236-88F7-41996BD838FE}">
      <dgm:prSet/>
      <dgm:spPr/>
      <dgm:t>
        <a:bodyPr/>
        <a:lstStyle/>
        <a:p>
          <a:endParaRPr lang="en-US"/>
        </a:p>
      </dgm:t>
    </dgm:pt>
    <dgm:pt modelId="{6CFDE8D7-B03E-4082-A123-22BCFC2804F1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Mission</a:t>
          </a:r>
          <a:endParaRPr lang="en-US" dirty="0"/>
        </a:p>
      </dgm:t>
    </dgm:pt>
    <dgm:pt modelId="{656C7713-DBA2-4736-B754-4E449E393EC0}" type="parTrans" cxnId="{7FF1D565-190D-4F67-9960-27C28701648F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DC299978-6AD9-47AC-B84F-5281798AA19D}" type="sibTrans" cxnId="{7FF1D565-190D-4F67-9960-27C28701648F}">
      <dgm:prSet/>
      <dgm:spPr/>
      <dgm:t>
        <a:bodyPr/>
        <a:lstStyle/>
        <a:p>
          <a:endParaRPr lang="en-US"/>
        </a:p>
      </dgm:t>
    </dgm:pt>
    <dgm:pt modelId="{31B87773-C659-4BAE-8107-7AAFE61BB83E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Demonstrated Evidence</a:t>
          </a:r>
          <a:endParaRPr lang="en-US" dirty="0"/>
        </a:p>
      </dgm:t>
    </dgm:pt>
    <dgm:pt modelId="{E1DD446D-3173-4598-A4FF-E139AEA01C8E}" type="parTrans" cxnId="{7AB35D67-24F3-4790-ADD2-16CAFAC7150F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26105367-CAAE-4D0A-82E6-502CDEC9957C}" type="sibTrans" cxnId="{7AB35D67-24F3-4790-ADD2-16CAFAC7150F}">
      <dgm:prSet/>
      <dgm:spPr/>
      <dgm:t>
        <a:bodyPr/>
        <a:lstStyle/>
        <a:p>
          <a:endParaRPr lang="en-US"/>
        </a:p>
      </dgm:t>
    </dgm:pt>
    <dgm:pt modelId="{E8FB7A72-13A2-481E-800D-4F5FBF0BE9CC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Assessment</a:t>
          </a:r>
          <a:endParaRPr lang="en-US" dirty="0"/>
        </a:p>
      </dgm:t>
    </dgm:pt>
    <dgm:pt modelId="{0F903266-BF50-4201-9157-CE691D3DBFBB}" type="parTrans" cxnId="{49BB09EE-5F08-40C6-A01C-2A7576DAD38A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A518D0CA-9F19-4DBE-8BD8-3012048F0978}" type="sibTrans" cxnId="{49BB09EE-5F08-40C6-A01C-2A7576DAD38A}">
      <dgm:prSet/>
      <dgm:spPr/>
      <dgm:t>
        <a:bodyPr/>
        <a:lstStyle/>
        <a:p>
          <a:endParaRPr lang="en-US"/>
        </a:p>
      </dgm:t>
    </dgm:pt>
    <dgm:pt modelId="{18FBB797-28A1-402C-94EC-F1B17A0ECB13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Collaborative Intersections</a:t>
          </a:r>
          <a:endParaRPr lang="en-US" dirty="0"/>
        </a:p>
      </dgm:t>
    </dgm:pt>
    <dgm:pt modelId="{2B93AE08-8B79-4F8F-B671-32B43439B32F}" type="parTrans" cxnId="{6E1885D2-5DE0-4A84-B667-85507AD5FA35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194D965E-FFDB-43AD-A385-DE65E2F67035}" type="sibTrans" cxnId="{6E1885D2-5DE0-4A84-B667-85507AD5FA35}">
      <dgm:prSet/>
      <dgm:spPr/>
      <dgm:t>
        <a:bodyPr/>
        <a:lstStyle/>
        <a:p>
          <a:endParaRPr lang="en-US"/>
        </a:p>
      </dgm:t>
    </dgm:pt>
    <dgm:pt modelId="{5319A2BC-CE56-4F5C-8613-B1B0EC7148D5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Improvement &amp; Compliance</a:t>
          </a:r>
          <a:endParaRPr lang="en-US" dirty="0"/>
        </a:p>
      </dgm:t>
    </dgm:pt>
    <dgm:pt modelId="{D8B22140-C303-4B42-B40B-BE61DE42454D}" type="sibTrans" cxnId="{CAB029D2-1940-4116-BCCD-AF01EB0BF16D}">
      <dgm:prSet/>
      <dgm:spPr/>
      <dgm:t>
        <a:bodyPr/>
        <a:lstStyle/>
        <a:p>
          <a:endParaRPr lang="en-US"/>
        </a:p>
      </dgm:t>
    </dgm:pt>
    <dgm:pt modelId="{DED1C496-FD1C-4DFD-8A1B-B0E1EF2518DB}" type="parTrans" cxnId="{CAB029D2-1940-4116-BCCD-AF01EB0BF16D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8DAC1BDD-0A06-4236-9E6B-96DF5B12DED8}" type="pres">
      <dgm:prSet presAssocID="{23248B30-B1DF-46EA-8994-92FF6E5DACA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F5F448-F300-4264-96EF-D0417410CC6A}" type="pres">
      <dgm:prSet presAssocID="{344B3448-F831-43A5-AA8C-DB8D81AF5303}" presName="centerShape" presStyleLbl="node0" presStyleIdx="0" presStyleCnt="1"/>
      <dgm:spPr/>
      <dgm:t>
        <a:bodyPr/>
        <a:lstStyle/>
        <a:p>
          <a:endParaRPr lang="en-US"/>
        </a:p>
      </dgm:t>
    </dgm:pt>
    <dgm:pt modelId="{FD0C1521-9EB8-4CD0-9608-5122F20BC29E}" type="pres">
      <dgm:prSet presAssocID="{656C7713-DBA2-4736-B754-4E449E393EC0}" presName="parTrans" presStyleLbl="bgSibTrans2D1" presStyleIdx="0" presStyleCnt="5"/>
      <dgm:spPr/>
      <dgm:t>
        <a:bodyPr/>
        <a:lstStyle/>
        <a:p>
          <a:endParaRPr lang="en-US"/>
        </a:p>
      </dgm:t>
    </dgm:pt>
    <dgm:pt modelId="{28278B4C-40EB-4F80-8A23-E3298627D65E}" type="pres">
      <dgm:prSet presAssocID="{6CFDE8D7-B03E-4082-A123-22BCFC2804F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C31F5D-5BCC-43E1-92E1-509282AABE5C}" type="pres">
      <dgm:prSet presAssocID="{E1DD446D-3173-4598-A4FF-E139AEA01C8E}" presName="parTrans" presStyleLbl="bgSibTrans2D1" presStyleIdx="1" presStyleCnt="5"/>
      <dgm:spPr/>
      <dgm:t>
        <a:bodyPr/>
        <a:lstStyle/>
        <a:p>
          <a:endParaRPr lang="en-US"/>
        </a:p>
      </dgm:t>
    </dgm:pt>
    <dgm:pt modelId="{AEB8DA96-4A8E-4F78-BDA1-CBAE8923C477}" type="pres">
      <dgm:prSet presAssocID="{31B87773-C659-4BAE-8107-7AAFE61BB83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1EFBD9-615D-49AB-B033-DC2AD263BE90}" type="pres">
      <dgm:prSet presAssocID="{0F903266-BF50-4201-9157-CE691D3DBFBB}" presName="parTrans" presStyleLbl="bgSibTrans2D1" presStyleIdx="2" presStyleCnt="5"/>
      <dgm:spPr/>
      <dgm:t>
        <a:bodyPr/>
        <a:lstStyle/>
        <a:p>
          <a:endParaRPr lang="en-US"/>
        </a:p>
      </dgm:t>
    </dgm:pt>
    <dgm:pt modelId="{D590FAF8-3B11-4C13-911D-ECE925DE2A6D}" type="pres">
      <dgm:prSet presAssocID="{E8FB7A72-13A2-481E-800D-4F5FBF0BE9C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ABBE06-1101-4C31-9DCE-A4D24A743C69}" type="pres">
      <dgm:prSet presAssocID="{DED1C496-FD1C-4DFD-8A1B-B0E1EF2518DB}" presName="parTrans" presStyleLbl="bgSibTrans2D1" presStyleIdx="3" presStyleCnt="5"/>
      <dgm:spPr/>
      <dgm:t>
        <a:bodyPr/>
        <a:lstStyle/>
        <a:p>
          <a:endParaRPr lang="en-US"/>
        </a:p>
      </dgm:t>
    </dgm:pt>
    <dgm:pt modelId="{BEFEECC8-935C-492E-9D3E-BC6C9EE6A6D7}" type="pres">
      <dgm:prSet presAssocID="{5319A2BC-CE56-4F5C-8613-B1B0EC7148D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49CCDE-B871-4539-A9D9-D4B275B430DA}" type="pres">
      <dgm:prSet presAssocID="{2B93AE08-8B79-4F8F-B671-32B43439B32F}" presName="parTrans" presStyleLbl="bgSibTrans2D1" presStyleIdx="4" presStyleCnt="5"/>
      <dgm:spPr/>
      <dgm:t>
        <a:bodyPr/>
        <a:lstStyle/>
        <a:p>
          <a:endParaRPr lang="en-US"/>
        </a:p>
      </dgm:t>
    </dgm:pt>
    <dgm:pt modelId="{6A512D32-753F-413B-97A0-2C9FEC7205F3}" type="pres">
      <dgm:prSet presAssocID="{18FBB797-28A1-402C-94EC-F1B17A0ECB1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F70F067-75FC-4083-AEF3-8D25C8C8DAD3}" type="presOf" srcId="{E1DD446D-3173-4598-A4FF-E139AEA01C8E}" destId="{2DC31F5D-5BCC-43E1-92E1-509282AABE5C}" srcOrd="0" destOrd="0" presId="urn:microsoft.com/office/officeart/2005/8/layout/radial4"/>
    <dgm:cxn modelId="{7AB35D67-24F3-4790-ADD2-16CAFAC7150F}" srcId="{344B3448-F831-43A5-AA8C-DB8D81AF5303}" destId="{31B87773-C659-4BAE-8107-7AAFE61BB83E}" srcOrd="1" destOrd="0" parTransId="{E1DD446D-3173-4598-A4FF-E139AEA01C8E}" sibTransId="{26105367-CAAE-4D0A-82E6-502CDEC9957C}"/>
    <dgm:cxn modelId="{13430923-D4D5-4A5A-A05B-021C1262E244}" type="presOf" srcId="{656C7713-DBA2-4736-B754-4E449E393EC0}" destId="{FD0C1521-9EB8-4CD0-9608-5122F20BC29E}" srcOrd="0" destOrd="0" presId="urn:microsoft.com/office/officeart/2005/8/layout/radial4"/>
    <dgm:cxn modelId="{7E4B1544-B147-42F5-96F3-C4BA8A596801}" type="presOf" srcId="{18FBB797-28A1-402C-94EC-F1B17A0ECB13}" destId="{6A512D32-753F-413B-97A0-2C9FEC7205F3}" srcOrd="0" destOrd="0" presId="urn:microsoft.com/office/officeart/2005/8/layout/radial4"/>
    <dgm:cxn modelId="{EF8408A1-C58D-4BFA-ACC0-60A7E0E49BFC}" type="presOf" srcId="{2B93AE08-8B79-4F8F-B671-32B43439B32F}" destId="{3549CCDE-B871-4539-A9D9-D4B275B430DA}" srcOrd="0" destOrd="0" presId="urn:microsoft.com/office/officeart/2005/8/layout/radial4"/>
    <dgm:cxn modelId="{7FF1D565-190D-4F67-9960-27C28701648F}" srcId="{344B3448-F831-43A5-AA8C-DB8D81AF5303}" destId="{6CFDE8D7-B03E-4082-A123-22BCFC2804F1}" srcOrd="0" destOrd="0" parTransId="{656C7713-DBA2-4736-B754-4E449E393EC0}" sibTransId="{DC299978-6AD9-47AC-B84F-5281798AA19D}"/>
    <dgm:cxn modelId="{F43C49C7-F701-469F-88E8-CA9E7D03BB04}" type="presOf" srcId="{5319A2BC-CE56-4F5C-8613-B1B0EC7148D5}" destId="{BEFEECC8-935C-492E-9D3E-BC6C9EE6A6D7}" srcOrd="0" destOrd="0" presId="urn:microsoft.com/office/officeart/2005/8/layout/radial4"/>
    <dgm:cxn modelId="{01936AD1-13D5-4D94-A004-078923CBDDF0}" type="presOf" srcId="{31B87773-C659-4BAE-8107-7AAFE61BB83E}" destId="{AEB8DA96-4A8E-4F78-BDA1-CBAE8923C477}" srcOrd="0" destOrd="0" presId="urn:microsoft.com/office/officeart/2005/8/layout/radial4"/>
    <dgm:cxn modelId="{D1D0D5FE-22DC-4328-AE83-84EABE938590}" type="presOf" srcId="{E8FB7A72-13A2-481E-800D-4F5FBF0BE9CC}" destId="{D590FAF8-3B11-4C13-911D-ECE925DE2A6D}" srcOrd="0" destOrd="0" presId="urn:microsoft.com/office/officeart/2005/8/layout/radial4"/>
    <dgm:cxn modelId="{6E1885D2-5DE0-4A84-B667-85507AD5FA35}" srcId="{344B3448-F831-43A5-AA8C-DB8D81AF5303}" destId="{18FBB797-28A1-402C-94EC-F1B17A0ECB13}" srcOrd="4" destOrd="0" parTransId="{2B93AE08-8B79-4F8F-B671-32B43439B32F}" sibTransId="{194D965E-FFDB-43AD-A385-DE65E2F67035}"/>
    <dgm:cxn modelId="{FF8537DC-4562-4236-88F7-41996BD838FE}" srcId="{23248B30-B1DF-46EA-8994-92FF6E5DACA8}" destId="{344B3448-F831-43A5-AA8C-DB8D81AF5303}" srcOrd="0" destOrd="0" parTransId="{471A879B-1C3B-4761-AA1E-E97A8090E3BD}" sibTransId="{A1F9171F-3178-4AAF-B0C0-69F1D65885F5}"/>
    <dgm:cxn modelId="{78B71070-6FFF-4A2D-AC4F-C072238C4BDA}" type="presOf" srcId="{23248B30-B1DF-46EA-8994-92FF6E5DACA8}" destId="{8DAC1BDD-0A06-4236-9E6B-96DF5B12DED8}" srcOrd="0" destOrd="0" presId="urn:microsoft.com/office/officeart/2005/8/layout/radial4"/>
    <dgm:cxn modelId="{1CA7843D-6E6B-41DE-A219-A489660C8B52}" type="presOf" srcId="{DED1C496-FD1C-4DFD-8A1B-B0E1EF2518DB}" destId="{64ABBE06-1101-4C31-9DCE-A4D24A743C69}" srcOrd="0" destOrd="0" presId="urn:microsoft.com/office/officeart/2005/8/layout/radial4"/>
    <dgm:cxn modelId="{CAB029D2-1940-4116-BCCD-AF01EB0BF16D}" srcId="{344B3448-F831-43A5-AA8C-DB8D81AF5303}" destId="{5319A2BC-CE56-4F5C-8613-B1B0EC7148D5}" srcOrd="3" destOrd="0" parTransId="{DED1C496-FD1C-4DFD-8A1B-B0E1EF2518DB}" sibTransId="{D8B22140-C303-4B42-B40B-BE61DE42454D}"/>
    <dgm:cxn modelId="{C304BB6B-1E8C-4A2F-BE25-4C1733A695BA}" type="presOf" srcId="{6CFDE8D7-B03E-4082-A123-22BCFC2804F1}" destId="{28278B4C-40EB-4F80-8A23-E3298627D65E}" srcOrd="0" destOrd="0" presId="urn:microsoft.com/office/officeart/2005/8/layout/radial4"/>
    <dgm:cxn modelId="{795CABA4-5315-45E9-9B27-A4DD79005A35}" type="presOf" srcId="{344B3448-F831-43A5-AA8C-DB8D81AF5303}" destId="{98F5F448-F300-4264-96EF-D0417410CC6A}" srcOrd="0" destOrd="0" presId="urn:microsoft.com/office/officeart/2005/8/layout/radial4"/>
    <dgm:cxn modelId="{49BB09EE-5F08-40C6-A01C-2A7576DAD38A}" srcId="{344B3448-F831-43A5-AA8C-DB8D81AF5303}" destId="{E8FB7A72-13A2-481E-800D-4F5FBF0BE9CC}" srcOrd="2" destOrd="0" parTransId="{0F903266-BF50-4201-9157-CE691D3DBFBB}" sibTransId="{A518D0CA-9F19-4DBE-8BD8-3012048F0978}"/>
    <dgm:cxn modelId="{ECFED65F-1E73-473A-BAA0-14CE7FC6DE92}" type="presOf" srcId="{0F903266-BF50-4201-9157-CE691D3DBFBB}" destId="{611EFBD9-615D-49AB-B033-DC2AD263BE90}" srcOrd="0" destOrd="0" presId="urn:microsoft.com/office/officeart/2005/8/layout/radial4"/>
    <dgm:cxn modelId="{494F2D23-90A7-4193-9CB0-3E2A612B4FDF}" type="presParOf" srcId="{8DAC1BDD-0A06-4236-9E6B-96DF5B12DED8}" destId="{98F5F448-F300-4264-96EF-D0417410CC6A}" srcOrd="0" destOrd="0" presId="urn:microsoft.com/office/officeart/2005/8/layout/radial4"/>
    <dgm:cxn modelId="{6F0217DE-0089-4C1A-9329-31E80CEA7A89}" type="presParOf" srcId="{8DAC1BDD-0A06-4236-9E6B-96DF5B12DED8}" destId="{FD0C1521-9EB8-4CD0-9608-5122F20BC29E}" srcOrd="1" destOrd="0" presId="urn:microsoft.com/office/officeart/2005/8/layout/radial4"/>
    <dgm:cxn modelId="{526DBB6C-ABE5-4148-8A5C-69CE30C396B9}" type="presParOf" srcId="{8DAC1BDD-0A06-4236-9E6B-96DF5B12DED8}" destId="{28278B4C-40EB-4F80-8A23-E3298627D65E}" srcOrd="2" destOrd="0" presId="urn:microsoft.com/office/officeart/2005/8/layout/radial4"/>
    <dgm:cxn modelId="{7A25B6AF-2343-404D-8F6E-5D2D28F4CEFE}" type="presParOf" srcId="{8DAC1BDD-0A06-4236-9E6B-96DF5B12DED8}" destId="{2DC31F5D-5BCC-43E1-92E1-509282AABE5C}" srcOrd="3" destOrd="0" presId="urn:microsoft.com/office/officeart/2005/8/layout/radial4"/>
    <dgm:cxn modelId="{F4511BA8-06FD-48BC-B11E-3BA46962BCF1}" type="presParOf" srcId="{8DAC1BDD-0A06-4236-9E6B-96DF5B12DED8}" destId="{AEB8DA96-4A8E-4F78-BDA1-CBAE8923C477}" srcOrd="4" destOrd="0" presId="urn:microsoft.com/office/officeart/2005/8/layout/radial4"/>
    <dgm:cxn modelId="{FF29045E-3BA6-4287-A696-D9D4C114DAEE}" type="presParOf" srcId="{8DAC1BDD-0A06-4236-9E6B-96DF5B12DED8}" destId="{611EFBD9-615D-49AB-B033-DC2AD263BE90}" srcOrd="5" destOrd="0" presId="urn:microsoft.com/office/officeart/2005/8/layout/radial4"/>
    <dgm:cxn modelId="{75F08A36-D3DE-4FC0-AC7C-CBFCDBCFB49F}" type="presParOf" srcId="{8DAC1BDD-0A06-4236-9E6B-96DF5B12DED8}" destId="{D590FAF8-3B11-4C13-911D-ECE925DE2A6D}" srcOrd="6" destOrd="0" presId="urn:microsoft.com/office/officeart/2005/8/layout/radial4"/>
    <dgm:cxn modelId="{36C9B3C0-6949-46B1-B451-577674A1274B}" type="presParOf" srcId="{8DAC1BDD-0A06-4236-9E6B-96DF5B12DED8}" destId="{64ABBE06-1101-4C31-9DCE-A4D24A743C69}" srcOrd="7" destOrd="0" presId="urn:microsoft.com/office/officeart/2005/8/layout/radial4"/>
    <dgm:cxn modelId="{D326B21B-1924-4020-B8C1-E53EC4BAAE12}" type="presParOf" srcId="{8DAC1BDD-0A06-4236-9E6B-96DF5B12DED8}" destId="{BEFEECC8-935C-492E-9D3E-BC6C9EE6A6D7}" srcOrd="8" destOrd="0" presId="urn:microsoft.com/office/officeart/2005/8/layout/radial4"/>
    <dgm:cxn modelId="{F6E7FE57-2C36-474C-AA41-6069C3024778}" type="presParOf" srcId="{8DAC1BDD-0A06-4236-9E6B-96DF5B12DED8}" destId="{3549CCDE-B871-4539-A9D9-D4B275B430DA}" srcOrd="9" destOrd="0" presId="urn:microsoft.com/office/officeart/2005/8/layout/radial4"/>
    <dgm:cxn modelId="{70EFF08B-56D4-4A50-9DF1-D6C9DD5973ED}" type="presParOf" srcId="{8DAC1BDD-0A06-4236-9E6B-96DF5B12DED8}" destId="{6A512D32-753F-413B-97A0-2C9FEC7205F3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35FE06-67D3-4990-BF40-E600AC99CA67}">
      <dsp:nvSpPr>
        <dsp:cNvPr id="0" name=""/>
        <dsp:cNvSpPr/>
      </dsp:nvSpPr>
      <dsp:spPr>
        <a:xfrm>
          <a:off x="1621535" y="0"/>
          <a:ext cx="2414016" cy="134112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kern="1200" dirty="0" smtClean="0"/>
            <a:t>Expectations</a:t>
          </a:r>
          <a:endParaRPr lang="en-US" sz="2700" b="1" kern="1200" dirty="0"/>
        </a:p>
      </dsp:txBody>
      <dsp:txXfrm>
        <a:off x="1660815" y="39280"/>
        <a:ext cx="2335456" cy="1262560"/>
      </dsp:txXfrm>
    </dsp:sp>
    <dsp:sp modelId="{FA0625A2-DEFE-4BBF-87DA-FBD75DC5D36A}">
      <dsp:nvSpPr>
        <dsp:cNvPr id="0" name=""/>
        <dsp:cNvSpPr/>
      </dsp:nvSpPr>
      <dsp:spPr>
        <a:xfrm>
          <a:off x="5108448" y="0"/>
          <a:ext cx="2414016" cy="134112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kern="1200" dirty="0" smtClean="0"/>
            <a:t>Regulations</a:t>
          </a:r>
          <a:endParaRPr lang="en-US" sz="2700" b="1" kern="1200" dirty="0"/>
        </a:p>
      </dsp:txBody>
      <dsp:txXfrm>
        <a:off x="5147728" y="39280"/>
        <a:ext cx="2335456" cy="1262560"/>
      </dsp:txXfrm>
    </dsp:sp>
    <dsp:sp modelId="{39CCACF6-BA27-4736-8E1D-8E6889BDE23E}">
      <dsp:nvSpPr>
        <dsp:cNvPr id="0" name=""/>
        <dsp:cNvSpPr/>
      </dsp:nvSpPr>
      <dsp:spPr>
        <a:xfrm>
          <a:off x="4069080" y="5699760"/>
          <a:ext cx="1005840" cy="1005840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tx1">
              <a:lumMod val="50000"/>
              <a:lumOff val="5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F2B0FD-7FF3-4122-840B-450D34950387}">
      <dsp:nvSpPr>
        <dsp:cNvPr id="0" name=""/>
        <dsp:cNvSpPr/>
      </dsp:nvSpPr>
      <dsp:spPr>
        <a:xfrm rot="240000">
          <a:off x="1553558" y="5268746"/>
          <a:ext cx="6036883" cy="4221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tx1">
              <a:lumMod val="50000"/>
              <a:lumOff val="5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705B4C-9240-4EF3-868C-85711F9FB172}">
      <dsp:nvSpPr>
        <dsp:cNvPr id="0" name=""/>
        <dsp:cNvSpPr/>
      </dsp:nvSpPr>
      <dsp:spPr>
        <a:xfrm rot="240000">
          <a:off x="5178182" y="4213292"/>
          <a:ext cx="2408659" cy="11221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SARA</a:t>
          </a:r>
          <a:endParaRPr lang="en-US" sz="2800" kern="1200" dirty="0"/>
        </a:p>
      </dsp:txBody>
      <dsp:txXfrm>
        <a:off x="5232963" y="4268073"/>
        <a:ext cx="2299097" cy="1012627"/>
      </dsp:txXfrm>
    </dsp:sp>
    <dsp:sp modelId="{8FB6EBAD-7FEB-4482-9235-733C0314C1D1}">
      <dsp:nvSpPr>
        <dsp:cNvPr id="0" name=""/>
        <dsp:cNvSpPr/>
      </dsp:nvSpPr>
      <dsp:spPr>
        <a:xfrm rot="240000">
          <a:off x="5265355" y="3006284"/>
          <a:ext cx="2408659" cy="11221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Credit Hour</a:t>
          </a:r>
          <a:endParaRPr lang="en-US" sz="2800" kern="1200" dirty="0"/>
        </a:p>
      </dsp:txBody>
      <dsp:txXfrm>
        <a:off x="5320136" y="3061065"/>
        <a:ext cx="2299097" cy="1012627"/>
      </dsp:txXfrm>
    </dsp:sp>
    <dsp:sp modelId="{0EF2B93B-E032-48B6-930F-5EAF78A6C170}">
      <dsp:nvSpPr>
        <dsp:cNvPr id="0" name=""/>
        <dsp:cNvSpPr/>
      </dsp:nvSpPr>
      <dsp:spPr>
        <a:xfrm rot="240000">
          <a:off x="5352527" y="1826098"/>
          <a:ext cx="2408659" cy="11221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Student ID</a:t>
          </a:r>
          <a:endParaRPr lang="en-US" sz="2800" kern="1200" dirty="0"/>
        </a:p>
      </dsp:txBody>
      <dsp:txXfrm>
        <a:off x="5407308" y="1880879"/>
        <a:ext cx="2299097" cy="1012627"/>
      </dsp:txXfrm>
    </dsp:sp>
    <dsp:sp modelId="{5843E45E-A737-43B1-A8F7-A52765A6A4B0}">
      <dsp:nvSpPr>
        <dsp:cNvPr id="0" name=""/>
        <dsp:cNvSpPr/>
      </dsp:nvSpPr>
      <dsp:spPr>
        <a:xfrm rot="240000">
          <a:off x="1724798" y="3971890"/>
          <a:ext cx="2408659" cy="11221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Simplicity</a:t>
          </a:r>
          <a:endParaRPr lang="en-US" sz="2800" kern="1200" dirty="0"/>
        </a:p>
      </dsp:txBody>
      <dsp:txXfrm>
        <a:off x="1779579" y="4026671"/>
        <a:ext cx="2299097" cy="1012627"/>
      </dsp:txXfrm>
    </dsp:sp>
    <dsp:sp modelId="{F569D079-6FBC-4BA6-B4B2-E1128467697D}">
      <dsp:nvSpPr>
        <dsp:cNvPr id="0" name=""/>
        <dsp:cNvSpPr/>
      </dsp:nvSpPr>
      <dsp:spPr>
        <a:xfrm rot="240000">
          <a:off x="1811971" y="2764882"/>
          <a:ext cx="2408659" cy="11221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Speed</a:t>
          </a:r>
          <a:endParaRPr lang="en-US" sz="2800" kern="1200" dirty="0"/>
        </a:p>
      </dsp:txBody>
      <dsp:txXfrm>
        <a:off x="1866752" y="2819663"/>
        <a:ext cx="2299097" cy="101262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B53EE2-2C8D-424D-B1E3-C42F8BACC5F8}">
      <dsp:nvSpPr>
        <dsp:cNvPr id="0" name=""/>
        <dsp:cNvSpPr/>
      </dsp:nvSpPr>
      <dsp:spPr>
        <a:xfrm>
          <a:off x="0" y="0"/>
          <a:ext cx="9220200" cy="576262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/>
        </a:solidFill>
        <a:ln w="55000" cap="flat" cmpd="thickThin" algn="ctr">
          <a:solidFill>
            <a:schemeClr val="accent1">
              <a:shade val="50000"/>
            </a:schemeClr>
          </a:solidFill>
          <a:prstDash val="solid"/>
        </a:ln>
        <a:effectLst/>
        <a:sp3d z="-227350"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</dsp:sp>
    <dsp:sp modelId="{8A29EEDA-764D-4CC7-8B20-2D73449B19DA}">
      <dsp:nvSpPr>
        <dsp:cNvPr id="0" name=""/>
        <dsp:cNvSpPr/>
      </dsp:nvSpPr>
      <dsp:spPr>
        <a:xfrm>
          <a:off x="1191401" y="4194170"/>
          <a:ext cx="239725" cy="2397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150B9F6-D421-4ECE-A49D-516E4A8B424E}">
      <dsp:nvSpPr>
        <dsp:cNvPr id="0" name=""/>
        <dsp:cNvSpPr/>
      </dsp:nvSpPr>
      <dsp:spPr>
        <a:xfrm>
          <a:off x="1341742" y="4538213"/>
          <a:ext cx="3458129" cy="10869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25" tIns="0" rIns="0" bIns="0" numCol="1" spcCol="1270" anchor="t" anchorCtr="0">
          <a:noAutofit/>
          <a:sp3d extrusionH="28000" prstMaterial="matte"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Quality Matters</a:t>
          </a:r>
          <a:endParaRPr lang="en-US" sz="3600" kern="1200" dirty="0"/>
        </a:p>
      </dsp:txBody>
      <dsp:txXfrm>
        <a:off x="1341742" y="4538213"/>
        <a:ext cx="3458129" cy="1086905"/>
      </dsp:txXfrm>
    </dsp:sp>
    <dsp:sp modelId="{950D5ACB-0CA3-48B8-9F77-C7D4209DCB1E}">
      <dsp:nvSpPr>
        <dsp:cNvPr id="0" name=""/>
        <dsp:cNvSpPr/>
      </dsp:nvSpPr>
      <dsp:spPr>
        <a:xfrm>
          <a:off x="2997597" y="2732012"/>
          <a:ext cx="433349" cy="4333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563AD53-4D2F-4BA7-8B15-15E27F50DC80}">
      <dsp:nvSpPr>
        <dsp:cNvPr id="0" name=""/>
        <dsp:cNvSpPr/>
      </dsp:nvSpPr>
      <dsp:spPr>
        <a:xfrm rot="10800000" flipV="1">
          <a:off x="3061936" y="3420094"/>
          <a:ext cx="3635775" cy="6495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623" tIns="0" rIns="0" bIns="0" numCol="1" spcCol="1270" anchor="t" anchorCtr="0">
          <a:noAutofit/>
          <a:sp3d extrusionH="28000" prstMaterial="matte"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Accreditation</a:t>
          </a:r>
          <a:endParaRPr lang="en-US" sz="3500" kern="1200" dirty="0"/>
        </a:p>
      </dsp:txBody>
      <dsp:txXfrm rot="-10800000">
        <a:off x="3061936" y="3420094"/>
        <a:ext cx="3635775" cy="649575"/>
      </dsp:txXfrm>
    </dsp:sp>
    <dsp:sp modelId="{C5C5574B-1A2D-4777-B5E2-B0A090CE85B2}">
      <dsp:nvSpPr>
        <dsp:cNvPr id="0" name=""/>
        <dsp:cNvSpPr/>
      </dsp:nvSpPr>
      <dsp:spPr>
        <a:xfrm>
          <a:off x="5831776" y="1523666"/>
          <a:ext cx="599313" cy="5993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0F17745-F42C-472F-90D3-CD3320303DF3}">
      <dsp:nvSpPr>
        <dsp:cNvPr id="0" name=""/>
        <dsp:cNvSpPr/>
      </dsp:nvSpPr>
      <dsp:spPr>
        <a:xfrm>
          <a:off x="6244295" y="1097832"/>
          <a:ext cx="2975904" cy="1671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64" tIns="0" rIns="0" bIns="0" numCol="1" spcCol="1270" anchor="t" anchorCtr="0">
          <a:noAutofit/>
          <a:sp3d extrusionH="28000" prstMaterial="matte"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smtClean="0"/>
            <a:t>Student Success</a:t>
          </a:r>
          <a:endParaRPr lang="en-US" sz="4800" kern="1200" dirty="0"/>
        </a:p>
      </dsp:txBody>
      <dsp:txXfrm>
        <a:off x="6244295" y="1097832"/>
        <a:ext cx="2975904" cy="16716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E60FEA-3E87-4095-BE30-A3AADF4B8F20}">
      <dsp:nvSpPr>
        <dsp:cNvPr id="0" name=""/>
        <dsp:cNvSpPr/>
      </dsp:nvSpPr>
      <dsp:spPr>
        <a:xfrm>
          <a:off x="4526" y="0"/>
          <a:ext cx="2715768" cy="2611374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perspectiveHeroicExtremeRightFacing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8B72DE-75A1-43AE-9514-117B16B802A4}">
      <dsp:nvSpPr>
        <dsp:cNvPr id="0" name=""/>
        <dsp:cNvSpPr/>
      </dsp:nvSpPr>
      <dsp:spPr>
        <a:xfrm>
          <a:off x="2801767" y="0"/>
          <a:ext cx="4608576" cy="2611374"/>
        </a:xfrm>
        <a:prstGeom prst="rect">
          <a:avLst/>
        </a:prstGeom>
        <a:noFill/>
        <a:ln>
          <a:noFill/>
        </a:ln>
        <a:effectLst/>
        <a:scene3d>
          <a:camera prst="perspectiveHeroicExtremeRightFacing"/>
          <a:lightRig rig="threePt" dir="t"/>
        </a:scene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1160" tIns="0" rIns="391160" bIns="391160" numCol="1" spcCol="1270" anchor="ctr" anchorCtr="0">
          <a:noAutofit/>
        </a:bodyPr>
        <a:lstStyle/>
        <a:p>
          <a:pPr lvl="0" algn="l" defTabSz="2444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500" kern="1200" dirty="0" smtClean="0">
              <a:latin typeface="+mn-lt"/>
            </a:rPr>
            <a:t>Student Debt</a:t>
          </a:r>
          <a:endParaRPr lang="en-US" sz="5500" kern="1200" dirty="0">
            <a:latin typeface="+mn-lt"/>
          </a:endParaRPr>
        </a:p>
      </dsp:txBody>
      <dsp:txXfrm>
        <a:off x="2801767" y="0"/>
        <a:ext cx="4608576" cy="2611374"/>
      </dsp:txXfrm>
    </dsp:sp>
    <dsp:sp modelId="{BF51D064-F48B-403D-8CCA-D1AE9451B9F4}">
      <dsp:nvSpPr>
        <dsp:cNvPr id="0" name=""/>
        <dsp:cNvSpPr/>
      </dsp:nvSpPr>
      <dsp:spPr>
        <a:xfrm>
          <a:off x="819256" y="2828988"/>
          <a:ext cx="2715768" cy="2611374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perspectiveHeroicExtremeRightFacing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D55CB3-12D1-47BC-ACF5-4014E12A7152}">
      <dsp:nvSpPr>
        <dsp:cNvPr id="0" name=""/>
        <dsp:cNvSpPr/>
      </dsp:nvSpPr>
      <dsp:spPr>
        <a:xfrm>
          <a:off x="3616497" y="2828988"/>
          <a:ext cx="4608576" cy="2611374"/>
        </a:xfrm>
        <a:prstGeom prst="rect">
          <a:avLst/>
        </a:prstGeom>
        <a:noFill/>
        <a:ln>
          <a:noFill/>
        </a:ln>
        <a:effectLst/>
        <a:scene3d>
          <a:camera prst="perspectiveHeroicExtremeRightFacing"/>
          <a:lightRig rig="threePt" dir="t"/>
        </a:scene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1160" tIns="0" rIns="391160" bIns="391160" numCol="1" spcCol="1270" anchor="ctr" anchorCtr="0">
          <a:noAutofit/>
        </a:bodyPr>
        <a:lstStyle/>
        <a:p>
          <a:pPr lvl="0" algn="l" defTabSz="2444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500" kern="1200" dirty="0" smtClean="0"/>
            <a:t>Graduation Rates</a:t>
          </a:r>
          <a:endParaRPr lang="en-US" sz="5500" kern="1200" dirty="0"/>
        </a:p>
      </dsp:txBody>
      <dsp:txXfrm>
        <a:off x="3616497" y="2828988"/>
        <a:ext cx="4608576" cy="26113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E60FEA-3E87-4095-BE30-A3AADF4B8F20}">
      <dsp:nvSpPr>
        <dsp:cNvPr id="0" name=""/>
        <dsp:cNvSpPr/>
      </dsp:nvSpPr>
      <dsp:spPr>
        <a:xfrm>
          <a:off x="5280" y="0"/>
          <a:ext cx="3168396" cy="3072384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perspectiveHeroicExtremeRightFacing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8B72DE-75A1-43AE-9514-117B16B802A4}">
      <dsp:nvSpPr>
        <dsp:cNvPr id="0" name=""/>
        <dsp:cNvSpPr/>
      </dsp:nvSpPr>
      <dsp:spPr>
        <a:xfrm>
          <a:off x="3268728" y="0"/>
          <a:ext cx="5376672" cy="3072384"/>
        </a:xfrm>
        <a:prstGeom prst="rect">
          <a:avLst/>
        </a:prstGeom>
        <a:noFill/>
        <a:ln>
          <a:noFill/>
        </a:ln>
        <a:effectLst/>
        <a:scene3d>
          <a:camera prst="perspectiveHeroicExtremeRightFacing"/>
          <a:lightRig rig="threePt" dir="t"/>
        </a:scene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9392" tIns="0" rIns="469392" bIns="469392" numCol="1" spcCol="1270" anchor="ctr" anchorCtr="0">
          <a:noAutofit/>
        </a:bodyPr>
        <a:lstStyle/>
        <a:p>
          <a:pPr lvl="0" algn="l" defTabSz="2933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600" kern="1200" spc="600" dirty="0" smtClean="0">
              <a:latin typeface="+mn-lt"/>
            </a:rPr>
            <a:t>Student Debt</a:t>
          </a:r>
          <a:endParaRPr lang="en-US" sz="6600" kern="1200" spc="600" dirty="0">
            <a:latin typeface="+mn-lt"/>
          </a:endParaRPr>
        </a:p>
      </dsp:txBody>
      <dsp:txXfrm>
        <a:off x="3268728" y="0"/>
        <a:ext cx="5376672" cy="3072384"/>
      </dsp:txXfrm>
    </dsp:sp>
    <dsp:sp modelId="{BF51D064-F48B-403D-8CCA-D1AE9451B9F4}">
      <dsp:nvSpPr>
        <dsp:cNvPr id="0" name=""/>
        <dsp:cNvSpPr/>
      </dsp:nvSpPr>
      <dsp:spPr>
        <a:xfrm>
          <a:off x="955799" y="3328416"/>
          <a:ext cx="3168396" cy="3072384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perspectiveHeroicExtremeRightFacing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D55CB3-12D1-47BC-ACF5-4014E12A7152}">
      <dsp:nvSpPr>
        <dsp:cNvPr id="0" name=""/>
        <dsp:cNvSpPr/>
      </dsp:nvSpPr>
      <dsp:spPr>
        <a:xfrm>
          <a:off x="4219247" y="3328416"/>
          <a:ext cx="5376672" cy="3072384"/>
        </a:xfrm>
        <a:prstGeom prst="rect">
          <a:avLst/>
        </a:prstGeom>
        <a:noFill/>
        <a:ln>
          <a:noFill/>
        </a:ln>
        <a:effectLst/>
        <a:scene3d>
          <a:camera prst="perspectiveHeroicExtremeRightFacing"/>
          <a:lightRig rig="threePt" dir="t"/>
        </a:scene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9392" tIns="0" rIns="469392" bIns="469392" numCol="1" spcCol="1270" anchor="ctr" anchorCtr="0">
          <a:noAutofit/>
        </a:bodyPr>
        <a:lstStyle/>
        <a:p>
          <a:pPr lvl="0" algn="l" defTabSz="2933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600" kern="1200" spc="-150" dirty="0" smtClean="0"/>
            <a:t>Graduation Rates</a:t>
          </a:r>
          <a:endParaRPr lang="en-US" sz="6600" kern="1200" spc="-150" dirty="0"/>
        </a:p>
      </dsp:txBody>
      <dsp:txXfrm>
        <a:off x="4219247" y="3328416"/>
        <a:ext cx="5376672" cy="307238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5D7007-2071-48F6-A158-C8DE054E0EF7}">
      <dsp:nvSpPr>
        <dsp:cNvPr id="0" name=""/>
        <dsp:cNvSpPr/>
      </dsp:nvSpPr>
      <dsp:spPr>
        <a:xfrm>
          <a:off x="1464938" y="1625615"/>
          <a:ext cx="4324856" cy="1501965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FE9C21-69C9-4A9B-9925-8D5AA0B2FDEB}">
      <dsp:nvSpPr>
        <dsp:cNvPr id="0" name=""/>
        <dsp:cNvSpPr/>
      </dsp:nvSpPr>
      <dsp:spPr>
        <a:xfrm flipV="1">
          <a:off x="6454666" y="4952652"/>
          <a:ext cx="108372" cy="108372"/>
        </a:xfrm>
        <a:prstGeom prst="downArrow">
          <a:avLst/>
        </a:prstGeom>
        <a:solidFill>
          <a:schemeClr val="bg1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F7531D-75EA-4820-B0AF-CC1321B30ADB}">
      <dsp:nvSpPr>
        <dsp:cNvPr id="0" name=""/>
        <dsp:cNvSpPr/>
      </dsp:nvSpPr>
      <dsp:spPr>
        <a:xfrm>
          <a:off x="2484238" y="4727167"/>
          <a:ext cx="4023122" cy="10057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100" kern="1200" dirty="0"/>
        </a:p>
      </dsp:txBody>
      <dsp:txXfrm>
        <a:off x="2484238" y="4727167"/>
        <a:ext cx="4023122" cy="1005780"/>
      </dsp:txXfrm>
    </dsp:sp>
    <dsp:sp modelId="{24A3F1CA-714A-4E19-9087-24DA7099EC1B}">
      <dsp:nvSpPr>
        <dsp:cNvPr id="0" name=""/>
        <dsp:cNvSpPr/>
      </dsp:nvSpPr>
      <dsp:spPr>
        <a:xfrm>
          <a:off x="6995070" y="0"/>
          <a:ext cx="1996529" cy="22730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E-Quality</a:t>
          </a:r>
          <a:endParaRPr lang="en-US" sz="2300" kern="1200" dirty="0"/>
        </a:p>
      </dsp:txBody>
      <dsp:txXfrm>
        <a:off x="7287455" y="332888"/>
        <a:ext cx="1411759" cy="1607323"/>
      </dsp:txXfrm>
    </dsp:sp>
    <dsp:sp modelId="{EEA12F0D-2645-46B8-988A-7EFAC3E64B17}">
      <dsp:nvSpPr>
        <dsp:cNvPr id="0" name=""/>
        <dsp:cNvSpPr/>
      </dsp:nvSpPr>
      <dsp:spPr>
        <a:xfrm>
          <a:off x="3984011" y="1752596"/>
          <a:ext cx="1508670" cy="15086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Quality</a:t>
          </a:r>
          <a:endParaRPr lang="en-US" sz="2300" kern="1200" dirty="0"/>
        </a:p>
      </dsp:txBody>
      <dsp:txXfrm>
        <a:off x="4204951" y="1973536"/>
        <a:ext cx="1066790" cy="1066790"/>
      </dsp:txXfrm>
    </dsp:sp>
    <dsp:sp modelId="{5F1BCEBD-EB88-4A82-8187-33A459642C61}">
      <dsp:nvSpPr>
        <dsp:cNvPr id="0" name=""/>
        <dsp:cNvSpPr/>
      </dsp:nvSpPr>
      <dsp:spPr>
        <a:xfrm>
          <a:off x="5373252" y="990600"/>
          <a:ext cx="1734956" cy="18303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Quality</a:t>
          </a:r>
          <a:endParaRPr lang="en-US" sz="2300" kern="1200" dirty="0"/>
        </a:p>
      </dsp:txBody>
      <dsp:txXfrm>
        <a:off x="5627330" y="1258648"/>
        <a:ext cx="1226800" cy="1294253"/>
      </dsp:txXfrm>
    </dsp:sp>
    <dsp:sp modelId="{DEFC03CD-022E-4938-916F-234FE8653089}">
      <dsp:nvSpPr>
        <dsp:cNvPr id="0" name=""/>
        <dsp:cNvSpPr/>
      </dsp:nvSpPr>
      <dsp:spPr>
        <a:xfrm rot="5400000">
          <a:off x="1128956" y="-332662"/>
          <a:ext cx="5003610" cy="5364157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B53EE2-2C8D-424D-B1E3-C42F8BACC5F8}">
      <dsp:nvSpPr>
        <dsp:cNvPr id="0" name=""/>
        <dsp:cNvSpPr/>
      </dsp:nvSpPr>
      <dsp:spPr>
        <a:xfrm>
          <a:off x="0" y="0"/>
          <a:ext cx="9220200" cy="576262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/>
        </a:solidFill>
        <a:ln w="55000" cap="flat" cmpd="thickThin" algn="ctr">
          <a:solidFill>
            <a:schemeClr val="accent1">
              <a:shade val="50000"/>
            </a:schemeClr>
          </a:solidFill>
          <a:prstDash val="solid"/>
        </a:ln>
        <a:effectLst/>
        <a:sp3d z="-227350"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</dsp:sp>
    <dsp:sp modelId="{8A29EEDA-764D-4CC7-8B20-2D73449B19DA}">
      <dsp:nvSpPr>
        <dsp:cNvPr id="0" name=""/>
        <dsp:cNvSpPr/>
      </dsp:nvSpPr>
      <dsp:spPr>
        <a:xfrm>
          <a:off x="1191401" y="4194170"/>
          <a:ext cx="239725" cy="2397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150B9F6-D421-4ECE-A49D-516E4A8B424E}">
      <dsp:nvSpPr>
        <dsp:cNvPr id="0" name=""/>
        <dsp:cNvSpPr/>
      </dsp:nvSpPr>
      <dsp:spPr>
        <a:xfrm>
          <a:off x="1341742" y="4538213"/>
          <a:ext cx="3458129" cy="10869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25" tIns="0" rIns="0" bIns="0" numCol="1" spcCol="1270" anchor="t" anchorCtr="0">
          <a:noAutofit/>
          <a:sp3d extrusionH="28000" prstMaterial="matte"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Quality Matters</a:t>
          </a:r>
          <a:endParaRPr lang="en-US" sz="3600" kern="1200" dirty="0"/>
        </a:p>
      </dsp:txBody>
      <dsp:txXfrm>
        <a:off x="1341742" y="4538213"/>
        <a:ext cx="3458129" cy="1086905"/>
      </dsp:txXfrm>
    </dsp:sp>
    <dsp:sp modelId="{950D5ACB-0CA3-48B8-9F77-C7D4209DCB1E}">
      <dsp:nvSpPr>
        <dsp:cNvPr id="0" name=""/>
        <dsp:cNvSpPr/>
      </dsp:nvSpPr>
      <dsp:spPr>
        <a:xfrm>
          <a:off x="2997597" y="2732012"/>
          <a:ext cx="433349" cy="4333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563AD53-4D2F-4BA7-8B15-15E27F50DC80}">
      <dsp:nvSpPr>
        <dsp:cNvPr id="0" name=""/>
        <dsp:cNvSpPr/>
      </dsp:nvSpPr>
      <dsp:spPr>
        <a:xfrm rot="10800000" flipV="1">
          <a:off x="3061936" y="3420094"/>
          <a:ext cx="3635775" cy="6495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623" tIns="0" rIns="0" bIns="0" numCol="1" spcCol="1270" anchor="t" anchorCtr="0">
          <a:noAutofit/>
          <a:sp3d extrusionH="28000" prstMaterial="matte"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Accreditation</a:t>
          </a:r>
          <a:endParaRPr lang="en-US" sz="3500" kern="1200" dirty="0"/>
        </a:p>
      </dsp:txBody>
      <dsp:txXfrm rot="-10800000">
        <a:off x="3061936" y="3420094"/>
        <a:ext cx="3635775" cy="649575"/>
      </dsp:txXfrm>
    </dsp:sp>
    <dsp:sp modelId="{5DA22C87-BE60-4404-B6A1-5A677E2B8DC5}">
      <dsp:nvSpPr>
        <dsp:cNvPr id="0" name=""/>
        <dsp:cNvSpPr/>
      </dsp:nvSpPr>
      <dsp:spPr>
        <a:xfrm>
          <a:off x="5831776" y="1523666"/>
          <a:ext cx="599313" cy="5993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BE6961F-957A-4B6F-8949-FE6228D295A4}">
      <dsp:nvSpPr>
        <dsp:cNvPr id="0" name=""/>
        <dsp:cNvSpPr/>
      </dsp:nvSpPr>
      <dsp:spPr>
        <a:xfrm>
          <a:off x="6131433" y="1823323"/>
          <a:ext cx="2212848" cy="40050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64" tIns="0" rIns="0" bIns="0" numCol="1" spcCol="1270" anchor="t" anchorCtr="0">
          <a:noAutofit/>
          <a:sp3d extrusionH="28000" prstMaterial="matte"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500" kern="1200" dirty="0"/>
        </a:p>
      </dsp:txBody>
      <dsp:txXfrm>
        <a:off x="6131433" y="1823323"/>
        <a:ext cx="2212848" cy="400502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AEE5F9-2E12-4F24-93BC-2EC07DDD39BF}">
      <dsp:nvSpPr>
        <dsp:cNvPr id="0" name=""/>
        <dsp:cNvSpPr/>
      </dsp:nvSpPr>
      <dsp:spPr>
        <a:xfrm rot="16200000">
          <a:off x="914399" y="-914399"/>
          <a:ext cx="2247900" cy="4076700"/>
        </a:xfrm>
        <a:prstGeom prst="round1Rect">
          <a:avLst/>
        </a:prstGeom>
        <a:solidFill>
          <a:schemeClr val="accent1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Assessment Expectations</a:t>
          </a:r>
          <a:endParaRPr lang="en-US" sz="2800" kern="1200" dirty="0"/>
        </a:p>
      </dsp:txBody>
      <dsp:txXfrm rot="5400000">
        <a:off x="0" y="0"/>
        <a:ext cx="4076700" cy="1685925"/>
      </dsp:txXfrm>
    </dsp:sp>
    <dsp:sp modelId="{33869C96-02DB-4D3A-88B3-4F5519CED5AB}">
      <dsp:nvSpPr>
        <dsp:cNvPr id="0" name=""/>
        <dsp:cNvSpPr/>
      </dsp:nvSpPr>
      <dsp:spPr>
        <a:xfrm>
          <a:off x="4076700" y="0"/>
          <a:ext cx="4076700" cy="2247900"/>
        </a:xfrm>
        <a:prstGeom prst="round1Rect">
          <a:avLst/>
        </a:prstGeom>
        <a:solidFill>
          <a:schemeClr val="accent1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Evolving Pedagogy &amp; Practice</a:t>
          </a:r>
          <a:endParaRPr lang="en-US" sz="2800" kern="1200" dirty="0"/>
        </a:p>
      </dsp:txBody>
      <dsp:txXfrm>
        <a:off x="4076700" y="0"/>
        <a:ext cx="4076700" cy="1685925"/>
      </dsp:txXfrm>
    </dsp:sp>
    <dsp:sp modelId="{BB3F3A45-0FBB-4EE7-89D1-D4FE52232B2A}">
      <dsp:nvSpPr>
        <dsp:cNvPr id="0" name=""/>
        <dsp:cNvSpPr/>
      </dsp:nvSpPr>
      <dsp:spPr>
        <a:xfrm rot="10800000">
          <a:off x="0" y="2247900"/>
          <a:ext cx="4076700" cy="2247900"/>
        </a:xfrm>
        <a:prstGeom prst="round1Rect">
          <a:avLst/>
        </a:prstGeom>
        <a:solidFill>
          <a:schemeClr val="accent1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Resource Acquisition &amp; Allocation</a:t>
          </a:r>
          <a:endParaRPr lang="en-US" sz="2800" kern="1200" dirty="0"/>
        </a:p>
      </dsp:txBody>
      <dsp:txXfrm rot="10800000">
        <a:off x="0" y="2809875"/>
        <a:ext cx="4076700" cy="1685925"/>
      </dsp:txXfrm>
    </dsp:sp>
    <dsp:sp modelId="{B44C8124-A58E-42F6-A83A-BEC189FEECB0}">
      <dsp:nvSpPr>
        <dsp:cNvPr id="0" name=""/>
        <dsp:cNvSpPr/>
      </dsp:nvSpPr>
      <dsp:spPr>
        <a:xfrm rot="5400000">
          <a:off x="4991099" y="1333500"/>
          <a:ext cx="2247900" cy="4076700"/>
        </a:xfrm>
        <a:prstGeom prst="round1Rect">
          <a:avLst/>
        </a:prstGeom>
        <a:solidFill>
          <a:schemeClr val="accent1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Regulatory Environment</a:t>
          </a:r>
          <a:endParaRPr lang="en-US" sz="2800" kern="1200" dirty="0"/>
        </a:p>
      </dsp:txBody>
      <dsp:txXfrm rot="-5400000">
        <a:off x="4076700" y="2809874"/>
        <a:ext cx="4076700" cy="1685925"/>
      </dsp:txXfrm>
    </dsp:sp>
    <dsp:sp modelId="{2A9AA6AE-5CA8-4AC4-B36D-CE17DE9FBB7B}">
      <dsp:nvSpPr>
        <dsp:cNvPr id="0" name=""/>
        <dsp:cNvSpPr/>
      </dsp:nvSpPr>
      <dsp:spPr>
        <a:xfrm>
          <a:off x="2853689" y="1685925"/>
          <a:ext cx="2446020" cy="1123950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Students</a:t>
          </a:r>
          <a:endParaRPr lang="en-US" sz="2800" kern="1200" dirty="0"/>
        </a:p>
      </dsp:txBody>
      <dsp:txXfrm>
        <a:off x="2908556" y="1740792"/>
        <a:ext cx="2336286" cy="101421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9B5AA6-8A17-4541-9D75-B8B169AF4C3C}">
      <dsp:nvSpPr>
        <dsp:cNvPr id="0" name=""/>
        <dsp:cNvSpPr/>
      </dsp:nvSpPr>
      <dsp:spPr>
        <a:xfrm>
          <a:off x="88582" y="0"/>
          <a:ext cx="3905250" cy="976312"/>
        </a:xfrm>
        <a:prstGeom prst="roundRect">
          <a:avLst>
            <a:gd name="adj" fmla="val 10000"/>
          </a:avLst>
        </a:prstGeom>
        <a:solidFill>
          <a:schemeClr val="accent1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The Standards</a:t>
          </a:r>
          <a:endParaRPr lang="en-US" sz="2400" kern="1200" dirty="0"/>
        </a:p>
      </dsp:txBody>
      <dsp:txXfrm>
        <a:off x="117177" y="28595"/>
        <a:ext cx="3848060" cy="919122"/>
      </dsp:txXfrm>
    </dsp:sp>
    <dsp:sp modelId="{BB6B32BA-559D-4884-8C0A-9E2BE1F37C1A}">
      <dsp:nvSpPr>
        <dsp:cNvPr id="0" name=""/>
        <dsp:cNvSpPr/>
      </dsp:nvSpPr>
      <dsp:spPr>
        <a:xfrm rot="5400000">
          <a:off x="1955780" y="1061739"/>
          <a:ext cx="170854" cy="170854"/>
        </a:xfrm>
        <a:prstGeom prst="rightArrow">
          <a:avLst>
            <a:gd name="adj1" fmla="val 66700"/>
            <a:gd name="adj2" fmla="val 50000"/>
          </a:avLst>
        </a:prstGeom>
        <a:noFill/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FE49755-EED7-47C8-975E-30C1AB031329}">
      <dsp:nvSpPr>
        <dsp:cNvPr id="0" name=""/>
        <dsp:cNvSpPr/>
      </dsp:nvSpPr>
      <dsp:spPr>
        <a:xfrm>
          <a:off x="88582" y="1318021"/>
          <a:ext cx="3905250" cy="976312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I. Mission and Goals</a:t>
          </a:r>
          <a:endParaRPr lang="en-US" sz="2000" kern="1200" dirty="0"/>
        </a:p>
      </dsp:txBody>
      <dsp:txXfrm>
        <a:off x="117177" y="1346616"/>
        <a:ext cx="3848060" cy="919122"/>
      </dsp:txXfrm>
    </dsp:sp>
    <dsp:sp modelId="{FF876FF9-8D7B-47F3-B0A9-B28CA2777C44}">
      <dsp:nvSpPr>
        <dsp:cNvPr id="0" name=""/>
        <dsp:cNvSpPr/>
      </dsp:nvSpPr>
      <dsp:spPr>
        <a:xfrm rot="5400000">
          <a:off x="1955780" y="2379761"/>
          <a:ext cx="170854" cy="170854"/>
        </a:xfrm>
        <a:prstGeom prst="rightArrow">
          <a:avLst>
            <a:gd name="adj1" fmla="val 66700"/>
            <a:gd name="adj2" fmla="val 50000"/>
          </a:avLst>
        </a:prstGeom>
        <a:noFill/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D21CDF9-80ED-41A3-8119-494170321222}">
      <dsp:nvSpPr>
        <dsp:cNvPr id="0" name=""/>
        <dsp:cNvSpPr/>
      </dsp:nvSpPr>
      <dsp:spPr>
        <a:xfrm>
          <a:off x="88582" y="2636043"/>
          <a:ext cx="3905250" cy="976312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II.  Ethics and Integrity</a:t>
          </a:r>
          <a:endParaRPr lang="en-US" sz="2000" kern="1200" dirty="0"/>
        </a:p>
      </dsp:txBody>
      <dsp:txXfrm>
        <a:off x="117177" y="2664638"/>
        <a:ext cx="3848060" cy="919122"/>
      </dsp:txXfrm>
    </dsp:sp>
    <dsp:sp modelId="{95AE8605-5952-4206-8852-C6A8FDBFFD6D}">
      <dsp:nvSpPr>
        <dsp:cNvPr id="0" name=""/>
        <dsp:cNvSpPr/>
      </dsp:nvSpPr>
      <dsp:spPr>
        <a:xfrm rot="5400000">
          <a:off x="1955780" y="3697783"/>
          <a:ext cx="170854" cy="170854"/>
        </a:xfrm>
        <a:prstGeom prst="rightArrow">
          <a:avLst>
            <a:gd name="adj1" fmla="val 66700"/>
            <a:gd name="adj2" fmla="val 50000"/>
          </a:avLst>
        </a:prstGeom>
        <a:noFill/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EDC4317-1F25-4A94-8330-BCAE44AD4EE0}">
      <dsp:nvSpPr>
        <dsp:cNvPr id="0" name=""/>
        <dsp:cNvSpPr/>
      </dsp:nvSpPr>
      <dsp:spPr>
        <a:xfrm>
          <a:off x="88582" y="3954065"/>
          <a:ext cx="3905250" cy="976312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III. Design and Delivery of the Student Learning Experience</a:t>
          </a:r>
          <a:endParaRPr lang="en-US" sz="2000" kern="1200" dirty="0"/>
        </a:p>
      </dsp:txBody>
      <dsp:txXfrm>
        <a:off x="117177" y="3982660"/>
        <a:ext cx="3848060" cy="919122"/>
      </dsp:txXfrm>
    </dsp:sp>
    <dsp:sp modelId="{43B25387-0693-41D4-A0BF-5A56F823FAEE}">
      <dsp:nvSpPr>
        <dsp:cNvPr id="0" name=""/>
        <dsp:cNvSpPr/>
      </dsp:nvSpPr>
      <dsp:spPr>
        <a:xfrm rot="5400000">
          <a:off x="1955780" y="5015805"/>
          <a:ext cx="170854" cy="170854"/>
        </a:xfrm>
        <a:prstGeom prst="rightArrow">
          <a:avLst>
            <a:gd name="adj1" fmla="val 66700"/>
            <a:gd name="adj2" fmla="val 50000"/>
          </a:avLst>
        </a:prstGeom>
        <a:noFill/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76AC68C-C496-43EC-8580-ACF285942E5A}">
      <dsp:nvSpPr>
        <dsp:cNvPr id="0" name=""/>
        <dsp:cNvSpPr/>
      </dsp:nvSpPr>
      <dsp:spPr>
        <a:xfrm>
          <a:off x="88582" y="5272087"/>
          <a:ext cx="3905250" cy="976312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IV.  Support of the Student Experience</a:t>
          </a:r>
          <a:endParaRPr lang="en-US" sz="2000" kern="1200" dirty="0"/>
        </a:p>
      </dsp:txBody>
      <dsp:txXfrm>
        <a:off x="117177" y="5300682"/>
        <a:ext cx="3848060" cy="919122"/>
      </dsp:txXfrm>
    </dsp:sp>
    <dsp:sp modelId="{DE53A001-F7B2-4387-B8B1-6FF237400222}">
      <dsp:nvSpPr>
        <dsp:cNvPr id="0" name=""/>
        <dsp:cNvSpPr/>
      </dsp:nvSpPr>
      <dsp:spPr>
        <a:xfrm>
          <a:off x="4540567" y="0"/>
          <a:ext cx="3905250" cy="976312"/>
        </a:xfrm>
        <a:prstGeom prst="roundRect">
          <a:avLst>
            <a:gd name="adj" fmla="val 10000"/>
          </a:avLst>
        </a:prstGeom>
        <a:solidFill>
          <a:schemeClr val="accent1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An accredited institution of higher education </a:t>
          </a:r>
          <a:endParaRPr lang="en-US" sz="2400" kern="1200" dirty="0"/>
        </a:p>
      </dsp:txBody>
      <dsp:txXfrm>
        <a:off x="4569162" y="28595"/>
        <a:ext cx="3848060" cy="919122"/>
      </dsp:txXfrm>
    </dsp:sp>
    <dsp:sp modelId="{96318B7F-53C3-4B84-ADD1-AFB5C7BDF5BE}">
      <dsp:nvSpPr>
        <dsp:cNvPr id="0" name=""/>
        <dsp:cNvSpPr/>
      </dsp:nvSpPr>
      <dsp:spPr>
        <a:xfrm rot="5400000">
          <a:off x="6407765" y="1061739"/>
          <a:ext cx="170854" cy="170854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tint val="60000"/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637D381-A231-4580-9780-18462720E019}">
      <dsp:nvSpPr>
        <dsp:cNvPr id="0" name=""/>
        <dsp:cNvSpPr/>
      </dsp:nvSpPr>
      <dsp:spPr>
        <a:xfrm>
          <a:off x="4540567" y="1318021"/>
          <a:ext cx="3905250" cy="976312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has an appropriate mission,</a:t>
          </a:r>
          <a:endParaRPr lang="en-US" sz="2400" kern="1200" dirty="0"/>
        </a:p>
      </dsp:txBody>
      <dsp:txXfrm>
        <a:off x="4569162" y="1346616"/>
        <a:ext cx="3848060" cy="919122"/>
      </dsp:txXfrm>
    </dsp:sp>
    <dsp:sp modelId="{1106F9D6-AEAE-4038-B80C-98D4D478FB00}">
      <dsp:nvSpPr>
        <dsp:cNvPr id="0" name=""/>
        <dsp:cNvSpPr/>
      </dsp:nvSpPr>
      <dsp:spPr>
        <a:xfrm rot="5400000">
          <a:off x="6407765" y="2379761"/>
          <a:ext cx="170854" cy="170854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tint val="60000"/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A69DB57-3572-488A-93FE-A79F0177001C}">
      <dsp:nvSpPr>
        <dsp:cNvPr id="0" name=""/>
        <dsp:cNvSpPr/>
      </dsp:nvSpPr>
      <dsp:spPr>
        <a:xfrm>
          <a:off x="4540567" y="2636043"/>
          <a:ext cx="3905250" cy="976312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lives it with integrity,</a:t>
          </a:r>
          <a:endParaRPr lang="en-US" sz="2400" kern="1200" dirty="0"/>
        </a:p>
      </dsp:txBody>
      <dsp:txXfrm>
        <a:off x="4569162" y="2664638"/>
        <a:ext cx="3848060" cy="919122"/>
      </dsp:txXfrm>
    </dsp:sp>
    <dsp:sp modelId="{5F56B8FE-58FD-4EE9-9A1A-6A4049CCE097}">
      <dsp:nvSpPr>
        <dsp:cNvPr id="0" name=""/>
        <dsp:cNvSpPr/>
      </dsp:nvSpPr>
      <dsp:spPr>
        <a:xfrm rot="5400000">
          <a:off x="6407765" y="3697783"/>
          <a:ext cx="170854" cy="170854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tint val="60000"/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00C8EB4-A03E-4908-BE90-C445589F3D53}">
      <dsp:nvSpPr>
        <dsp:cNvPr id="0" name=""/>
        <dsp:cNvSpPr/>
      </dsp:nvSpPr>
      <dsp:spPr>
        <a:xfrm>
          <a:off x="4540567" y="3954065"/>
          <a:ext cx="3905250" cy="976312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pc="-150" dirty="0" smtClean="0"/>
            <a:t>delivers an effective student learning experience,</a:t>
          </a:r>
          <a:endParaRPr lang="en-US" sz="2400" kern="1200" spc="-150" dirty="0"/>
        </a:p>
      </dsp:txBody>
      <dsp:txXfrm>
        <a:off x="4569162" y="3982660"/>
        <a:ext cx="3848060" cy="919122"/>
      </dsp:txXfrm>
    </dsp:sp>
    <dsp:sp modelId="{605C8271-06E5-EC41-8C84-F7B22CA17333}">
      <dsp:nvSpPr>
        <dsp:cNvPr id="0" name=""/>
        <dsp:cNvSpPr/>
      </dsp:nvSpPr>
      <dsp:spPr>
        <a:xfrm rot="5400000">
          <a:off x="6407765" y="5015805"/>
          <a:ext cx="170854" cy="170854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tint val="60000"/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4C06F4A-2964-0D49-96B1-78830B7CE6DF}">
      <dsp:nvSpPr>
        <dsp:cNvPr id="0" name=""/>
        <dsp:cNvSpPr/>
      </dsp:nvSpPr>
      <dsp:spPr>
        <a:xfrm>
          <a:off x="4540567" y="5272087"/>
          <a:ext cx="3905250" cy="976312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pc="-150" dirty="0" smtClean="0"/>
            <a:t>supports the overall student experience, both inside and outside of the classroom, </a:t>
          </a:r>
          <a:endParaRPr lang="en-US" sz="2200" kern="1200" spc="-150" dirty="0"/>
        </a:p>
      </dsp:txBody>
      <dsp:txXfrm>
        <a:off x="4569162" y="5300682"/>
        <a:ext cx="3848060" cy="91912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9B5AA6-8A17-4541-9D75-B8B169AF4C3C}">
      <dsp:nvSpPr>
        <dsp:cNvPr id="0" name=""/>
        <dsp:cNvSpPr/>
      </dsp:nvSpPr>
      <dsp:spPr>
        <a:xfrm>
          <a:off x="0" y="185635"/>
          <a:ext cx="3984575" cy="996143"/>
        </a:xfrm>
        <a:prstGeom prst="roundRect">
          <a:avLst>
            <a:gd name="adj" fmla="val 10000"/>
          </a:avLst>
        </a:prstGeom>
        <a:solidFill>
          <a:schemeClr val="accent1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The Standards</a:t>
          </a:r>
          <a:endParaRPr lang="en-US" sz="2400" kern="1200" dirty="0"/>
        </a:p>
      </dsp:txBody>
      <dsp:txXfrm>
        <a:off x="29176" y="214811"/>
        <a:ext cx="3926223" cy="937791"/>
      </dsp:txXfrm>
    </dsp:sp>
    <dsp:sp modelId="{BB6B32BA-559D-4884-8C0A-9E2BE1F37C1A}">
      <dsp:nvSpPr>
        <dsp:cNvPr id="0" name=""/>
        <dsp:cNvSpPr/>
      </dsp:nvSpPr>
      <dsp:spPr>
        <a:xfrm rot="5400000">
          <a:off x="1886721" y="1305749"/>
          <a:ext cx="211132" cy="174325"/>
        </a:xfrm>
        <a:prstGeom prst="rightArrow">
          <a:avLst>
            <a:gd name="adj1" fmla="val 66700"/>
            <a:gd name="adj2" fmla="val 50000"/>
          </a:avLst>
        </a:prstGeom>
        <a:noFill/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FE49755-EED7-47C8-975E-30C1AB031329}">
      <dsp:nvSpPr>
        <dsp:cNvPr id="0" name=""/>
        <dsp:cNvSpPr/>
      </dsp:nvSpPr>
      <dsp:spPr>
        <a:xfrm>
          <a:off x="0" y="1604044"/>
          <a:ext cx="3984575" cy="996143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V.  </a:t>
          </a:r>
          <a:r>
            <a:rPr lang="en-US" sz="2400" kern="1200" dirty="0" smtClean="0"/>
            <a:t>Educational Effectiveness Assessment</a:t>
          </a:r>
          <a:endParaRPr lang="en-US" sz="2400" kern="1200" dirty="0"/>
        </a:p>
      </dsp:txBody>
      <dsp:txXfrm>
        <a:off x="29176" y="1633220"/>
        <a:ext cx="3926223" cy="937791"/>
      </dsp:txXfrm>
    </dsp:sp>
    <dsp:sp modelId="{FF876FF9-8D7B-47F3-B0A9-B28CA2777C44}">
      <dsp:nvSpPr>
        <dsp:cNvPr id="0" name=""/>
        <dsp:cNvSpPr/>
      </dsp:nvSpPr>
      <dsp:spPr>
        <a:xfrm rot="5400000">
          <a:off x="1868316" y="2724160"/>
          <a:ext cx="247943" cy="174325"/>
        </a:xfrm>
        <a:prstGeom prst="rightArrow">
          <a:avLst>
            <a:gd name="adj1" fmla="val 66700"/>
            <a:gd name="adj2" fmla="val 50000"/>
          </a:avLst>
        </a:prstGeom>
        <a:noFill/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D21CDF9-80ED-41A3-8119-494170321222}">
      <dsp:nvSpPr>
        <dsp:cNvPr id="0" name=""/>
        <dsp:cNvSpPr/>
      </dsp:nvSpPr>
      <dsp:spPr>
        <a:xfrm>
          <a:off x="0" y="3022456"/>
          <a:ext cx="3984575" cy="996143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pc="-150" dirty="0" smtClean="0"/>
            <a:t>VI.  Planning, Resources, and Institutional Improvement</a:t>
          </a:r>
          <a:endParaRPr lang="en-US" sz="2400" kern="1200" spc="-150" dirty="0"/>
        </a:p>
      </dsp:txBody>
      <dsp:txXfrm>
        <a:off x="29176" y="3051632"/>
        <a:ext cx="3926223" cy="937791"/>
      </dsp:txXfrm>
    </dsp:sp>
    <dsp:sp modelId="{95AE8605-5952-4206-8852-C6A8FDBFFD6D}">
      <dsp:nvSpPr>
        <dsp:cNvPr id="0" name=""/>
        <dsp:cNvSpPr/>
      </dsp:nvSpPr>
      <dsp:spPr>
        <a:xfrm rot="5400000">
          <a:off x="1895922" y="4114965"/>
          <a:ext cx="192730" cy="174325"/>
        </a:xfrm>
        <a:prstGeom prst="rightArrow">
          <a:avLst>
            <a:gd name="adj1" fmla="val 66700"/>
            <a:gd name="adj2" fmla="val 50000"/>
          </a:avLst>
        </a:prstGeom>
        <a:noFill/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EDC4317-1F25-4A94-8330-BCAE44AD4EE0}">
      <dsp:nvSpPr>
        <dsp:cNvPr id="0" name=""/>
        <dsp:cNvSpPr/>
      </dsp:nvSpPr>
      <dsp:spPr>
        <a:xfrm>
          <a:off x="0" y="4385656"/>
          <a:ext cx="3984575" cy="996143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pc="-150" dirty="0" smtClean="0"/>
            <a:t>VII.  Governance, Leadership, and Administration</a:t>
          </a:r>
          <a:endParaRPr lang="en-US" sz="2400" kern="1200" spc="-150" dirty="0"/>
        </a:p>
      </dsp:txBody>
      <dsp:txXfrm>
        <a:off x="29176" y="4414832"/>
        <a:ext cx="3926223" cy="937791"/>
      </dsp:txXfrm>
    </dsp:sp>
    <dsp:sp modelId="{DE53A001-F7B2-4387-B8B1-6FF237400222}">
      <dsp:nvSpPr>
        <dsp:cNvPr id="0" name=""/>
        <dsp:cNvSpPr/>
      </dsp:nvSpPr>
      <dsp:spPr>
        <a:xfrm>
          <a:off x="4542414" y="185635"/>
          <a:ext cx="3984575" cy="996143"/>
        </a:xfrm>
        <a:prstGeom prst="roundRect">
          <a:avLst>
            <a:gd name="adj" fmla="val 10000"/>
          </a:avLst>
        </a:prstGeom>
        <a:solidFill>
          <a:schemeClr val="accent1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An accredited institution of higher education </a:t>
          </a:r>
          <a:endParaRPr lang="en-US" sz="2400" kern="1200" dirty="0"/>
        </a:p>
      </dsp:txBody>
      <dsp:txXfrm>
        <a:off x="4571590" y="214811"/>
        <a:ext cx="3926223" cy="937791"/>
      </dsp:txXfrm>
    </dsp:sp>
    <dsp:sp modelId="{96318B7F-53C3-4B84-ADD1-AFB5C7BDF5BE}">
      <dsp:nvSpPr>
        <dsp:cNvPr id="0" name=""/>
        <dsp:cNvSpPr/>
      </dsp:nvSpPr>
      <dsp:spPr>
        <a:xfrm rot="5400000">
          <a:off x="6429135" y="1305749"/>
          <a:ext cx="211132" cy="174325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tint val="60000"/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637D381-A231-4580-9780-18462720E019}">
      <dsp:nvSpPr>
        <dsp:cNvPr id="0" name=""/>
        <dsp:cNvSpPr/>
      </dsp:nvSpPr>
      <dsp:spPr>
        <a:xfrm>
          <a:off x="4542414" y="1604044"/>
          <a:ext cx="3984575" cy="996143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assesses its own educational effectiveness, </a:t>
          </a:r>
          <a:endParaRPr lang="en-US" sz="2400" kern="1200" dirty="0"/>
        </a:p>
      </dsp:txBody>
      <dsp:txXfrm>
        <a:off x="4571590" y="1633220"/>
        <a:ext cx="3926223" cy="937791"/>
      </dsp:txXfrm>
    </dsp:sp>
    <dsp:sp modelId="{1106F9D6-AEAE-4038-B80C-98D4D478FB00}">
      <dsp:nvSpPr>
        <dsp:cNvPr id="0" name=""/>
        <dsp:cNvSpPr/>
      </dsp:nvSpPr>
      <dsp:spPr>
        <a:xfrm rot="5400000">
          <a:off x="6410730" y="2724160"/>
          <a:ext cx="247943" cy="174325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tint val="60000"/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A69DB57-3572-488A-93FE-A79F0177001C}">
      <dsp:nvSpPr>
        <dsp:cNvPr id="0" name=""/>
        <dsp:cNvSpPr/>
      </dsp:nvSpPr>
      <dsp:spPr>
        <a:xfrm>
          <a:off x="4542414" y="3022456"/>
          <a:ext cx="3984575" cy="996143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pc="-150" dirty="0" smtClean="0"/>
            <a:t>uses planning and resources to ensure institutional improvement, and </a:t>
          </a:r>
          <a:endParaRPr lang="en-US" sz="2200" kern="1200" spc="-150" dirty="0"/>
        </a:p>
      </dsp:txBody>
      <dsp:txXfrm>
        <a:off x="4571590" y="3051632"/>
        <a:ext cx="3926223" cy="937791"/>
      </dsp:txXfrm>
    </dsp:sp>
    <dsp:sp modelId="{5F56B8FE-58FD-4EE9-9A1A-6A4049CCE097}">
      <dsp:nvSpPr>
        <dsp:cNvPr id="0" name=""/>
        <dsp:cNvSpPr/>
      </dsp:nvSpPr>
      <dsp:spPr>
        <a:xfrm rot="5400000">
          <a:off x="6438337" y="4114965"/>
          <a:ext cx="192730" cy="174325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tint val="60000"/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00C8EB4-A03E-4908-BE90-C445589F3D53}">
      <dsp:nvSpPr>
        <dsp:cNvPr id="0" name=""/>
        <dsp:cNvSpPr/>
      </dsp:nvSpPr>
      <dsp:spPr>
        <a:xfrm>
          <a:off x="4542414" y="4385656"/>
          <a:ext cx="3984575" cy="996143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  <a:alpha val="9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pc="-150" dirty="0" smtClean="0"/>
            <a:t>is characterized by effective governance, leadership, and administration.</a:t>
          </a:r>
          <a:endParaRPr lang="en-US" sz="2200" kern="1200" spc="-150" dirty="0"/>
        </a:p>
      </dsp:txBody>
      <dsp:txXfrm>
        <a:off x="4571590" y="4414832"/>
        <a:ext cx="3926223" cy="93779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F5F448-F300-4264-96EF-D0417410CC6A}">
      <dsp:nvSpPr>
        <dsp:cNvPr id="0" name=""/>
        <dsp:cNvSpPr/>
      </dsp:nvSpPr>
      <dsp:spPr>
        <a:xfrm>
          <a:off x="3055881" y="3035110"/>
          <a:ext cx="2117836" cy="2117836"/>
        </a:xfrm>
        <a:prstGeom prst="ellipse">
          <a:avLst/>
        </a:prstGeom>
        <a:solidFill>
          <a:schemeClr val="accent1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Standards</a:t>
          </a:r>
          <a:endParaRPr lang="en-US" sz="2300" kern="1200" dirty="0"/>
        </a:p>
      </dsp:txBody>
      <dsp:txXfrm>
        <a:off x="3366031" y="3345260"/>
        <a:ext cx="1497536" cy="1497536"/>
      </dsp:txXfrm>
    </dsp:sp>
    <dsp:sp modelId="{FD0C1521-9EB8-4CD0-9608-5122F20BC29E}">
      <dsp:nvSpPr>
        <dsp:cNvPr id="0" name=""/>
        <dsp:cNvSpPr/>
      </dsp:nvSpPr>
      <dsp:spPr>
        <a:xfrm rot="10800000">
          <a:off x="1006602" y="3792237"/>
          <a:ext cx="1936569" cy="603583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tint val="60000"/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solidFill>
            <a:schemeClr val="tx1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8278B4C-40EB-4F80-8A23-E3298627D65E}">
      <dsp:nvSpPr>
        <dsp:cNvPr id="0" name=""/>
        <dsp:cNvSpPr/>
      </dsp:nvSpPr>
      <dsp:spPr>
        <a:xfrm>
          <a:off x="630" y="3289251"/>
          <a:ext cx="2011944" cy="1609555"/>
        </a:xfrm>
        <a:prstGeom prst="roundRect">
          <a:avLst>
            <a:gd name="adj" fmla="val 10000"/>
          </a:avLst>
        </a:prstGeom>
        <a:solidFill>
          <a:schemeClr val="accent1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Mission</a:t>
          </a:r>
          <a:endParaRPr lang="en-US" sz="2100" kern="1200" dirty="0"/>
        </a:p>
      </dsp:txBody>
      <dsp:txXfrm>
        <a:off x="47772" y="3336393"/>
        <a:ext cx="1917660" cy="1515271"/>
      </dsp:txXfrm>
    </dsp:sp>
    <dsp:sp modelId="{2DC31F5D-5BCC-43E1-92E1-509282AABE5C}">
      <dsp:nvSpPr>
        <dsp:cNvPr id="0" name=""/>
        <dsp:cNvSpPr/>
      </dsp:nvSpPr>
      <dsp:spPr>
        <a:xfrm rot="13500000">
          <a:off x="1633368" y="2279090"/>
          <a:ext cx="1936569" cy="603583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tint val="60000"/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solidFill>
            <a:schemeClr val="tx1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EB8DA96-4A8E-4F78-BDA1-CBAE8923C477}">
      <dsp:nvSpPr>
        <dsp:cNvPr id="0" name=""/>
        <dsp:cNvSpPr/>
      </dsp:nvSpPr>
      <dsp:spPr>
        <a:xfrm>
          <a:off x="911000" y="1091423"/>
          <a:ext cx="2011944" cy="1609555"/>
        </a:xfrm>
        <a:prstGeom prst="roundRect">
          <a:avLst>
            <a:gd name="adj" fmla="val 10000"/>
          </a:avLst>
        </a:prstGeom>
        <a:solidFill>
          <a:schemeClr val="accent1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Demonstrated Evidence</a:t>
          </a:r>
          <a:endParaRPr lang="en-US" sz="2100" kern="1200" dirty="0"/>
        </a:p>
      </dsp:txBody>
      <dsp:txXfrm>
        <a:off x="958142" y="1138565"/>
        <a:ext cx="1917660" cy="1515271"/>
      </dsp:txXfrm>
    </dsp:sp>
    <dsp:sp modelId="{611EFBD9-615D-49AB-B033-DC2AD263BE90}">
      <dsp:nvSpPr>
        <dsp:cNvPr id="0" name=""/>
        <dsp:cNvSpPr/>
      </dsp:nvSpPr>
      <dsp:spPr>
        <a:xfrm rot="16200000">
          <a:off x="3146515" y="1652323"/>
          <a:ext cx="1936569" cy="603583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tint val="60000"/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solidFill>
            <a:schemeClr val="tx1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590FAF8-3B11-4C13-911D-ECE925DE2A6D}">
      <dsp:nvSpPr>
        <dsp:cNvPr id="0" name=""/>
        <dsp:cNvSpPr/>
      </dsp:nvSpPr>
      <dsp:spPr>
        <a:xfrm>
          <a:off x="3108827" y="181053"/>
          <a:ext cx="2011944" cy="1609555"/>
        </a:xfrm>
        <a:prstGeom prst="roundRect">
          <a:avLst>
            <a:gd name="adj" fmla="val 10000"/>
          </a:avLst>
        </a:prstGeom>
        <a:solidFill>
          <a:schemeClr val="accent1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Assessment</a:t>
          </a:r>
          <a:endParaRPr lang="en-US" sz="2100" kern="1200" dirty="0"/>
        </a:p>
      </dsp:txBody>
      <dsp:txXfrm>
        <a:off x="3155969" y="228195"/>
        <a:ext cx="1917660" cy="1515271"/>
      </dsp:txXfrm>
    </dsp:sp>
    <dsp:sp modelId="{64ABBE06-1101-4C31-9DCE-A4D24A743C69}">
      <dsp:nvSpPr>
        <dsp:cNvPr id="0" name=""/>
        <dsp:cNvSpPr/>
      </dsp:nvSpPr>
      <dsp:spPr>
        <a:xfrm rot="18900000">
          <a:off x="4659662" y="2279090"/>
          <a:ext cx="1936569" cy="603583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tint val="60000"/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solidFill>
            <a:schemeClr val="tx1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EFEECC8-935C-492E-9D3E-BC6C9EE6A6D7}">
      <dsp:nvSpPr>
        <dsp:cNvPr id="0" name=""/>
        <dsp:cNvSpPr/>
      </dsp:nvSpPr>
      <dsp:spPr>
        <a:xfrm>
          <a:off x="5306655" y="1091423"/>
          <a:ext cx="2011944" cy="1609555"/>
        </a:xfrm>
        <a:prstGeom prst="roundRect">
          <a:avLst>
            <a:gd name="adj" fmla="val 10000"/>
          </a:avLst>
        </a:prstGeom>
        <a:solidFill>
          <a:schemeClr val="accent1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Improvement &amp; Compliance</a:t>
          </a:r>
          <a:endParaRPr lang="en-US" sz="2100" kern="1200" dirty="0"/>
        </a:p>
      </dsp:txBody>
      <dsp:txXfrm>
        <a:off x="5353797" y="1138565"/>
        <a:ext cx="1917660" cy="1515271"/>
      </dsp:txXfrm>
    </dsp:sp>
    <dsp:sp modelId="{3549CCDE-B871-4539-A9D9-D4B275B430DA}">
      <dsp:nvSpPr>
        <dsp:cNvPr id="0" name=""/>
        <dsp:cNvSpPr/>
      </dsp:nvSpPr>
      <dsp:spPr>
        <a:xfrm>
          <a:off x="5286428" y="3792237"/>
          <a:ext cx="1936569" cy="603583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tint val="60000"/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solidFill>
            <a:schemeClr val="tx1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A512D32-753F-413B-97A0-2C9FEC7205F3}">
      <dsp:nvSpPr>
        <dsp:cNvPr id="0" name=""/>
        <dsp:cNvSpPr/>
      </dsp:nvSpPr>
      <dsp:spPr>
        <a:xfrm>
          <a:off x="6217025" y="3289251"/>
          <a:ext cx="2011944" cy="1609555"/>
        </a:xfrm>
        <a:prstGeom prst="roundRect">
          <a:avLst>
            <a:gd name="adj" fmla="val 10000"/>
          </a:avLst>
        </a:prstGeom>
        <a:solidFill>
          <a:schemeClr val="accent1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Collaborative Intersections</a:t>
          </a:r>
          <a:endParaRPr lang="en-US" sz="2100" kern="1200" dirty="0"/>
        </a:p>
      </dsp:txBody>
      <dsp:txXfrm>
        <a:off x="6264167" y="3336393"/>
        <a:ext cx="1917660" cy="15152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57C138-3C9D-4091-85A9-474819269349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D6A6DC-199B-416F-AE32-B247EAF11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501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6A6DC-199B-416F-AE32-B247EAF1197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5584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i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6FF2E-EE4C-4701-A830-DC6569DF51E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9021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6FF2E-EE4C-4701-A830-DC6569DF51E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9839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6FF2E-EE4C-4701-A830-DC6569DF51E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4004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6FF2E-EE4C-4701-A830-DC6569DF51E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7590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6FF2E-EE4C-4701-A830-DC6569DF51E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6645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6FF2E-EE4C-4701-A830-DC6569DF51E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7694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6A6DC-199B-416F-AE32-B247EAF1197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68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6A6DC-199B-416F-AE32-B247EAF1197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11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6A6DC-199B-416F-AE32-B247EAF1197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0723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6A6DC-199B-416F-AE32-B247EAF1197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654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6A6DC-199B-416F-AE32-B247EAF1197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9561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6A6DC-199B-416F-AE32-B247EAF1197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558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6A6DC-199B-416F-AE32-B247EAF1197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711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6A6DC-199B-416F-AE32-B247EAF1197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7971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6A6DC-199B-416F-AE32-B247EAF1197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830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2F06F52-67E3-470A-A12E-EF4023782DBD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C18A284-B264-4DB8-89F7-233563A9A0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6F52-67E3-470A-A12E-EF4023782DBD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8A284-B264-4DB8-89F7-233563A9A0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6F52-67E3-470A-A12E-EF4023782DBD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8A284-B264-4DB8-89F7-233563A9A0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6F52-67E3-470A-A12E-EF4023782DBD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8A284-B264-4DB8-89F7-233563A9A01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6F52-67E3-470A-A12E-EF4023782DBD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8A284-B264-4DB8-89F7-233563A9A01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6F52-67E3-470A-A12E-EF4023782DBD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8A284-B264-4DB8-89F7-233563A9A01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6F52-67E3-470A-A12E-EF4023782DBD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8A284-B264-4DB8-89F7-233563A9A01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6F52-67E3-470A-A12E-EF4023782DBD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8A284-B264-4DB8-89F7-233563A9A01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6F52-67E3-470A-A12E-EF4023782DBD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8A284-B264-4DB8-89F7-233563A9A0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2F06F52-67E3-470A-A12E-EF4023782DBD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8A284-B264-4DB8-89F7-233563A9A01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2F06F52-67E3-470A-A12E-EF4023782DBD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C18A284-B264-4DB8-89F7-233563A9A01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2F06F52-67E3-470A-A12E-EF4023782DBD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C18A284-B264-4DB8-89F7-233563A9A01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  <a:effectLst/>
              </a:rPr>
              <a:t>The Changing Landscape of Accreditation: </a:t>
            </a:r>
            <a:br>
              <a:rPr lang="en-US" dirty="0" smtClean="0">
                <a:solidFill>
                  <a:schemeClr val="tx1"/>
                </a:solidFill>
                <a:effectLst/>
              </a:rPr>
            </a:br>
            <a:r>
              <a:rPr lang="en-US" dirty="0" smtClean="0">
                <a:solidFill>
                  <a:schemeClr val="tx1"/>
                </a:solidFill>
                <a:effectLst/>
              </a:rPr>
              <a:t/>
            </a:r>
            <a:br>
              <a:rPr lang="en-US" dirty="0" smtClean="0">
                <a:solidFill>
                  <a:schemeClr val="tx1"/>
                </a:solidFill>
                <a:effectLst/>
              </a:rPr>
            </a:br>
            <a:r>
              <a:rPr lang="en-US" dirty="0" smtClean="0">
                <a:solidFill>
                  <a:schemeClr val="tx1"/>
                </a:solidFill>
                <a:effectLst/>
              </a:rPr>
              <a:t>Implications for Higher Education Institutions</a:t>
            </a:r>
            <a:endParaRPr lang="en-US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14800"/>
            <a:ext cx="7772400" cy="990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Ellie A. Fogarty, </a:t>
            </a:r>
            <a:r>
              <a:rPr lang="en-US" dirty="0" err="1" smtClean="0">
                <a:solidFill>
                  <a:schemeClr val="tx1"/>
                </a:solidFill>
              </a:rPr>
              <a:t>Ed.D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Vice President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20394"/>
            <a:ext cx="442912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486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9633393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C838445-2509-43DE-B46D-DA617F2956A2}" type="slidenum">
              <a:rPr lang="en-US" smtClean="0"/>
              <a:t>10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effectLst/>
              </a:rPr>
              <a:t>MSCHE Standards Review</a:t>
            </a:r>
            <a:endParaRPr lang="en-US" b="1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33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C838445-2509-43DE-B46D-DA617F2956A2}" type="slidenum">
              <a:rPr lang="en-US" smtClean="0"/>
              <a:t>11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 smtClean="0">
                <a:solidFill>
                  <a:schemeClr val="tx1"/>
                </a:solidFill>
                <a:effectLst/>
              </a:rPr>
              <a:t>Guiding Principles</a:t>
            </a:r>
            <a:endParaRPr lang="en-US" b="1" dirty="0">
              <a:solidFill>
                <a:schemeClr val="tx1"/>
              </a:solidFill>
              <a:effectLst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676400" y="1143000"/>
            <a:ext cx="5943600" cy="5410200"/>
            <a:chOff x="2457135" y="1858179"/>
            <a:chExt cx="4284660" cy="4010003"/>
          </a:xfrm>
        </p:grpSpPr>
        <p:sp>
          <p:nvSpPr>
            <p:cNvPr id="11" name="Freeform 10"/>
            <p:cNvSpPr/>
            <p:nvPr/>
          </p:nvSpPr>
          <p:spPr>
            <a:xfrm>
              <a:off x="2457135" y="1858179"/>
              <a:ext cx="2069604" cy="1959741"/>
            </a:xfrm>
            <a:custGeom>
              <a:avLst/>
              <a:gdLst>
                <a:gd name="connsiteX0" fmla="*/ 0 w 1959741"/>
                <a:gd name="connsiteY0" fmla="*/ 1959741 h 1959741"/>
                <a:gd name="connsiteX1" fmla="*/ 1959741 w 1959741"/>
                <a:gd name="connsiteY1" fmla="*/ 0 h 1959741"/>
                <a:gd name="connsiteX2" fmla="*/ 1959741 w 1959741"/>
                <a:gd name="connsiteY2" fmla="*/ 1959741 h 1959741"/>
                <a:gd name="connsiteX3" fmla="*/ 0 w 1959741"/>
                <a:gd name="connsiteY3" fmla="*/ 1959741 h 19597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9741" h="1959741">
                  <a:moveTo>
                    <a:pt x="0" y="1959741"/>
                  </a:moveTo>
                  <a:cubicBezTo>
                    <a:pt x="0" y="877406"/>
                    <a:pt x="877406" y="0"/>
                    <a:pt x="1959741" y="0"/>
                  </a:cubicBezTo>
                  <a:lnTo>
                    <a:pt x="1959741" y="1959741"/>
                  </a:lnTo>
                  <a:lnTo>
                    <a:pt x="0" y="1959741"/>
                  </a:lnTo>
                  <a:close/>
                </a:path>
              </a:pathLst>
            </a:custGeom>
            <a:solidFill>
              <a:schemeClr val="accent1"/>
            </a:soli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687787" tIns="687787" rIns="113792" bIns="113792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kern="1200" dirty="0" smtClean="0"/>
                <a:t>Mission Centered</a:t>
              </a:r>
              <a:endParaRPr lang="en-US" sz="3200" kern="1200" dirty="0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4617259" y="1858179"/>
              <a:ext cx="2124536" cy="1959741"/>
            </a:xfrm>
            <a:custGeom>
              <a:avLst/>
              <a:gdLst>
                <a:gd name="connsiteX0" fmla="*/ 0 w 1959741"/>
                <a:gd name="connsiteY0" fmla="*/ 1959741 h 1959741"/>
                <a:gd name="connsiteX1" fmla="*/ 1959741 w 1959741"/>
                <a:gd name="connsiteY1" fmla="*/ 0 h 1959741"/>
                <a:gd name="connsiteX2" fmla="*/ 1959741 w 1959741"/>
                <a:gd name="connsiteY2" fmla="*/ 1959741 h 1959741"/>
                <a:gd name="connsiteX3" fmla="*/ 0 w 1959741"/>
                <a:gd name="connsiteY3" fmla="*/ 1959741 h 19597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9741" h="1959741">
                  <a:moveTo>
                    <a:pt x="0" y="0"/>
                  </a:moveTo>
                  <a:cubicBezTo>
                    <a:pt x="1082335" y="0"/>
                    <a:pt x="1959741" y="877406"/>
                    <a:pt x="1959741" y="1959741"/>
                  </a:cubicBezTo>
                  <a:lnTo>
                    <a:pt x="0" y="19597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113792" tIns="687787" rIns="687787" bIns="113792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kern="1200" dirty="0" smtClean="0"/>
                <a:t>Student Learning</a:t>
              </a:r>
              <a:endParaRPr lang="en-US" sz="3200" kern="1200" dirty="0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4617259" y="3908440"/>
              <a:ext cx="2124535" cy="1959742"/>
            </a:xfrm>
            <a:custGeom>
              <a:avLst/>
              <a:gdLst>
                <a:gd name="connsiteX0" fmla="*/ 0 w 1959741"/>
                <a:gd name="connsiteY0" fmla="*/ 1959741 h 1959741"/>
                <a:gd name="connsiteX1" fmla="*/ 1959741 w 1959741"/>
                <a:gd name="connsiteY1" fmla="*/ 0 h 1959741"/>
                <a:gd name="connsiteX2" fmla="*/ 1959741 w 1959741"/>
                <a:gd name="connsiteY2" fmla="*/ 1959741 h 1959741"/>
                <a:gd name="connsiteX3" fmla="*/ 0 w 1959741"/>
                <a:gd name="connsiteY3" fmla="*/ 1959741 h 19597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9741" h="1959741">
                  <a:moveTo>
                    <a:pt x="1959741" y="0"/>
                  </a:moveTo>
                  <a:cubicBezTo>
                    <a:pt x="1959741" y="1082335"/>
                    <a:pt x="1082335" y="1959741"/>
                    <a:pt x="0" y="1959741"/>
                  </a:cubicBezTo>
                  <a:lnTo>
                    <a:pt x="0" y="0"/>
                  </a:lnTo>
                  <a:lnTo>
                    <a:pt x="1959741" y="0"/>
                  </a:lnTo>
                  <a:close/>
                </a:path>
              </a:pathLst>
            </a:custGeom>
            <a:solidFill>
              <a:schemeClr val="accent1"/>
            </a:soli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113792" tIns="113793" rIns="687787" bIns="687787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50" kern="1200" dirty="0" smtClean="0"/>
                <a:t>Continuous </a:t>
              </a:r>
              <a:r>
                <a:rPr lang="en-US" sz="2850" kern="1200" spc="-150" dirty="0" smtClean="0"/>
                <a:t>Improvement</a:t>
              </a:r>
              <a:endParaRPr lang="en-US" sz="2850" kern="1200" spc="-150" dirty="0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2457135" y="3908441"/>
              <a:ext cx="2069604" cy="1959741"/>
            </a:xfrm>
            <a:custGeom>
              <a:avLst/>
              <a:gdLst>
                <a:gd name="connsiteX0" fmla="*/ 0 w 1959741"/>
                <a:gd name="connsiteY0" fmla="*/ 1959741 h 1959741"/>
                <a:gd name="connsiteX1" fmla="*/ 1959741 w 1959741"/>
                <a:gd name="connsiteY1" fmla="*/ 0 h 1959741"/>
                <a:gd name="connsiteX2" fmla="*/ 1959741 w 1959741"/>
                <a:gd name="connsiteY2" fmla="*/ 1959741 h 1959741"/>
                <a:gd name="connsiteX3" fmla="*/ 0 w 1959741"/>
                <a:gd name="connsiteY3" fmla="*/ 1959741 h 19597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9741" h="1959741">
                  <a:moveTo>
                    <a:pt x="1959741" y="1959741"/>
                  </a:moveTo>
                  <a:cubicBezTo>
                    <a:pt x="877406" y="1959741"/>
                    <a:pt x="0" y="1082335"/>
                    <a:pt x="0" y="0"/>
                  </a:cubicBezTo>
                  <a:lnTo>
                    <a:pt x="1959741" y="0"/>
                  </a:lnTo>
                  <a:lnTo>
                    <a:pt x="1959741" y="1959741"/>
                  </a:lnTo>
                  <a:close/>
                </a:path>
              </a:pathLst>
            </a:custGeom>
            <a:solidFill>
              <a:schemeClr val="accent1"/>
            </a:soli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687787" tIns="113792" rIns="113792" bIns="687787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kern="1200" spc="-150" dirty="0" smtClean="0"/>
                <a:t>Innovation</a:t>
              </a:r>
              <a:endParaRPr lang="en-US" sz="3200" kern="1200" spc="-150" dirty="0"/>
            </a:p>
          </p:txBody>
        </p:sp>
      </p:grpSp>
    </p:spTree>
    <p:extLst>
      <p:ext uri="{BB962C8B-B14F-4D97-AF65-F5344CB8AC3E}">
        <p14:creationId xmlns:p14="http://schemas.microsoft.com/office/powerpoint/2010/main" val="319128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52387810"/>
              </p:ext>
            </p:extLst>
          </p:nvPr>
        </p:nvGraphicFramePr>
        <p:xfrm>
          <a:off x="304800" y="381000"/>
          <a:ext cx="8534400" cy="624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38445-2509-43DE-B46D-DA617F2956A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284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046403891"/>
              </p:ext>
            </p:extLst>
          </p:nvPr>
        </p:nvGraphicFramePr>
        <p:xfrm>
          <a:off x="304800" y="381000"/>
          <a:ext cx="8534400" cy="624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38445-2509-43DE-B46D-DA617F2956A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589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7507760"/>
              </p:ext>
            </p:extLst>
          </p:nvPr>
        </p:nvGraphicFramePr>
        <p:xfrm>
          <a:off x="457200" y="1219200"/>
          <a:ext cx="82296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C838445-2509-43DE-B46D-DA617F2956A2}" type="slidenum">
              <a:rPr lang="en-US" smtClean="0"/>
              <a:t>14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  <a:effectLst/>
              </a:rPr>
              <a:t>Key Elements of the Standards</a:t>
            </a:r>
            <a:endParaRPr lang="en-US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27505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600" dirty="0" smtClean="0"/>
              <a:t>  The </a:t>
            </a:r>
            <a:r>
              <a:rPr lang="en-US" sz="3600" dirty="0"/>
              <a:t>role of </a:t>
            </a:r>
            <a:r>
              <a:rPr lang="en-US" sz="3600" dirty="0" smtClean="0"/>
              <a:t>faculty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600" dirty="0" smtClean="0"/>
              <a:t>  Instructional </a:t>
            </a:r>
            <a:r>
              <a:rPr lang="en-US" sz="3600" dirty="0"/>
              <a:t>rigor regardless of </a:t>
            </a:r>
            <a:r>
              <a:rPr lang="en-US" sz="3600" dirty="0" smtClean="0"/>
              <a:t>    	level</a:t>
            </a:r>
            <a:r>
              <a:rPr lang="en-US" sz="3600" dirty="0"/>
              <a:t>, </a:t>
            </a:r>
            <a:r>
              <a:rPr lang="en-US" sz="3600" dirty="0" smtClean="0"/>
              <a:t>modality, </a:t>
            </a:r>
            <a:r>
              <a:rPr lang="en-US" sz="3600" dirty="0"/>
              <a:t>or </a:t>
            </a:r>
            <a:r>
              <a:rPr lang="en-US" sz="3600" dirty="0" smtClean="0"/>
              <a:t>location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600" dirty="0" smtClean="0"/>
              <a:t>  Student </a:t>
            </a:r>
            <a:r>
              <a:rPr lang="en-US" sz="3600" dirty="0"/>
              <a:t>access and institutional </a:t>
            </a:r>
            <a:r>
              <a:rPr lang="en-US" sz="3600" dirty="0" smtClean="0"/>
              <a:t>	affordability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600" dirty="0" smtClean="0"/>
              <a:t>  Innovative </a:t>
            </a:r>
            <a:r>
              <a:rPr lang="en-US" sz="3600" dirty="0"/>
              <a:t>practices </a:t>
            </a:r>
            <a:endParaRPr lang="en-US" sz="36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3600" dirty="0" smtClean="0"/>
              <a:t>  The </a:t>
            </a:r>
            <a:r>
              <a:rPr lang="en-US" sz="3600" dirty="0"/>
              <a:t>role of third-party vendors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C838445-2509-43DE-B46D-DA617F2956A2}" type="slidenum">
              <a:rPr lang="en-US" smtClean="0"/>
              <a:t>15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Collaborative Intersections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60868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6599202"/>
              </p:ext>
            </p:extLst>
          </p:nvPr>
        </p:nvGraphicFramePr>
        <p:xfrm>
          <a:off x="457200" y="381000"/>
          <a:ext cx="9220200" cy="58940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  <a:effectLst/>
              </a:rPr>
              <a:t>Positioning Your Campus</a:t>
            </a:r>
            <a:endParaRPr lang="en-US" b="1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9387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736086698"/>
              </p:ext>
            </p:extLst>
          </p:nvPr>
        </p:nvGraphicFramePr>
        <p:xfrm>
          <a:off x="0" y="0"/>
          <a:ext cx="9144000" cy="670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7710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efogarty\AppData\Local\Microsoft\Windows\INetCache\IE\3G9TY898\Magnifying-Glass-2-2868-large[1]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05200" y="1905000"/>
            <a:ext cx="39624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effectLst/>
              </a:rPr>
              <a:t>Mission and Peer Review</a:t>
            </a:r>
            <a:endParaRPr lang="en-US" b="1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8924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5426689"/>
              </p:ext>
            </p:extLst>
          </p:nvPr>
        </p:nvGraphicFramePr>
        <p:xfrm>
          <a:off x="457200" y="1143000"/>
          <a:ext cx="8229600" cy="5440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Mission and Peer Review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060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85324021"/>
              </p:ext>
            </p:extLst>
          </p:nvPr>
        </p:nvGraphicFramePr>
        <p:xfrm>
          <a:off x="914400" y="228600"/>
          <a:ext cx="9601200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36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effectLst/>
              </a:rPr>
              <a:t>Changes for Quality Assurance</a:t>
            </a:r>
            <a:endParaRPr lang="en-US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Chord 6"/>
          <p:cNvSpPr/>
          <p:nvPr/>
        </p:nvSpPr>
        <p:spPr>
          <a:xfrm rot="6740860">
            <a:off x="3255400" y="2429342"/>
            <a:ext cx="2666247" cy="2532719"/>
          </a:xfrm>
          <a:prstGeom prst="chor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571500" y="4191000"/>
            <a:ext cx="8001000" cy="0"/>
          </a:xfrm>
          <a:prstGeom prst="line">
            <a:avLst/>
          </a:prstGeom>
          <a:ln w="635000"/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2197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effectLst/>
              </a:rPr>
              <a:t>Changes for Quality Assurance</a:t>
            </a:r>
            <a:endParaRPr lang="en-US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Chord 6"/>
          <p:cNvSpPr/>
          <p:nvPr/>
        </p:nvSpPr>
        <p:spPr>
          <a:xfrm rot="6740860">
            <a:off x="3255400" y="2429342"/>
            <a:ext cx="2666247" cy="2532719"/>
          </a:xfrm>
          <a:prstGeom prst="chor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571500" y="4191000"/>
            <a:ext cx="8001000" cy="0"/>
          </a:xfrm>
          <a:prstGeom prst="line">
            <a:avLst/>
          </a:prstGeom>
          <a:ln w="635000"/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lowchart: Stored Data 2"/>
          <p:cNvSpPr/>
          <p:nvPr/>
        </p:nvSpPr>
        <p:spPr>
          <a:xfrm rot="9295797">
            <a:off x="1966983" y="5025662"/>
            <a:ext cx="2177162" cy="612648"/>
          </a:xfrm>
          <a:prstGeom prst="flowChartOnlineStorag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Stored Data 9"/>
          <p:cNvSpPr/>
          <p:nvPr/>
        </p:nvSpPr>
        <p:spPr>
          <a:xfrm rot="9295797">
            <a:off x="4904044" y="5025659"/>
            <a:ext cx="2177162" cy="612648"/>
          </a:xfrm>
          <a:prstGeom prst="flowChartOnlineStorag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 rot="20184471">
            <a:off x="2295578" y="4970011"/>
            <a:ext cx="1519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pc="-300" dirty="0" smtClean="0"/>
              <a:t>Students</a:t>
            </a:r>
            <a:endParaRPr lang="en-US" sz="2800" spc="-300" dirty="0"/>
          </a:p>
        </p:txBody>
      </p:sp>
      <p:sp>
        <p:nvSpPr>
          <p:cNvPr id="11" name="TextBox 10"/>
          <p:cNvSpPr txBox="1"/>
          <p:nvPr/>
        </p:nvSpPr>
        <p:spPr>
          <a:xfrm rot="20081212">
            <a:off x="5376519" y="5070373"/>
            <a:ext cx="1519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Metrics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35668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8475303"/>
              </p:ext>
            </p:extLst>
          </p:nvPr>
        </p:nvGraphicFramePr>
        <p:xfrm>
          <a:off x="-21609" y="1371600"/>
          <a:ext cx="8991600" cy="5364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effectLst/>
              </a:rPr>
              <a:t>Communicating Quality</a:t>
            </a:r>
            <a:endParaRPr lang="en-US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Block Arc 4"/>
          <p:cNvSpPr/>
          <p:nvPr/>
        </p:nvSpPr>
        <p:spPr>
          <a:xfrm rot="12655466">
            <a:off x="2552638" y="4953506"/>
            <a:ext cx="914400" cy="914400"/>
          </a:xfrm>
          <a:prstGeom prst="blockArc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3320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613750"/>
              </p:ext>
            </p:extLst>
          </p:nvPr>
        </p:nvGraphicFramePr>
        <p:xfrm>
          <a:off x="457200" y="381000"/>
          <a:ext cx="9220200" cy="58940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  <a:effectLst/>
              </a:rPr>
              <a:t>Positioning Your Campus</a:t>
            </a:r>
            <a:endParaRPr lang="en-US" b="1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1370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676</TotalTime>
  <Words>266</Words>
  <Application>Microsoft Office PowerPoint</Application>
  <PresentationFormat>On-screen Show (4:3)</PresentationFormat>
  <Paragraphs>95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The Changing Landscape of Accreditation:   Implications for Higher Education Institutions</vt:lpstr>
      <vt:lpstr>PowerPoint Presentation</vt:lpstr>
      <vt:lpstr>Mission and Peer Review</vt:lpstr>
      <vt:lpstr>Mission and Peer Review</vt:lpstr>
      <vt:lpstr>PowerPoint Presentation</vt:lpstr>
      <vt:lpstr>Changes for Quality Assurance</vt:lpstr>
      <vt:lpstr>Changes for Quality Assurance</vt:lpstr>
      <vt:lpstr>Communicating Quality</vt:lpstr>
      <vt:lpstr>Positioning Your Campus</vt:lpstr>
      <vt:lpstr>MSCHE Standards Review</vt:lpstr>
      <vt:lpstr>Guiding Principles</vt:lpstr>
      <vt:lpstr>PowerPoint Presentation</vt:lpstr>
      <vt:lpstr>PowerPoint Presentation</vt:lpstr>
      <vt:lpstr>Key Elements of the Standards</vt:lpstr>
      <vt:lpstr>Collaborative Intersections</vt:lpstr>
      <vt:lpstr>Positioning Your Campus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Changing Landscape of Accreditation: Implications for Higher Education Institutions</dc:title>
  <dc:creator>CHE</dc:creator>
  <cp:lastModifiedBy>Administrator</cp:lastModifiedBy>
  <cp:revision>38</cp:revision>
  <dcterms:created xsi:type="dcterms:W3CDTF">2017-04-16T20:26:28Z</dcterms:created>
  <dcterms:modified xsi:type="dcterms:W3CDTF">2017-04-21T11:31:45Z</dcterms:modified>
</cp:coreProperties>
</file>