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sldIdLst>
    <p:sldId id="256" r:id="rId2"/>
    <p:sldId id="259" r:id="rId3"/>
    <p:sldId id="261" r:id="rId4"/>
    <p:sldId id="260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751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Kaatz" userId="987521e6e0b9eaff" providerId="LiveId" clId="{37D77182-07DB-49DA-A2C5-4A381EB4796A}"/>
    <pc:docChg chg="custSel addSld delSld modSld sldOrd">
      <pc:chgData name="Kevin Kaatz" userId="987521e6e0b9eaff" providerId="LiveId" clId="{37D77182-07DB-49DA-A2C5-4A381EB4796A}" dt="2020-03-30T14:56:54.555" v="1001" actId="114"/>
      <pc:docMkLst>
        <pc:docMk/>
      </pc:docMkLst>
      <pc:sldChg chg="modSp mod">
        <pc:chgData name="Kevin Kaatz" userId="987521e6e0b9eaff" providerId="LiveId" clId="{37D77182-07DB-49DA-A2C5-4A381EB4796A}" dt="2020-03-20T23:40:25.334" v="966" actId="1076"/>
        <pc:sldMkLst>
          <pc:docMk/>
          <pc:sldMk cId="1918800725" sldId="256"/>
        </pc:sldMkLst>
        <pc:spChg chg="mod">
          <ac:chgData name="Kevin Kaatz" userId="987521e6e0b9eaff" providerId="LiveId" clId="{37D77182-07DB-49DA-A2C5-4A381EB4796A}" dt="2020-03-20T23:40:18.036" v="965" actId="255"/>
          <ac:spMkLst>
            <pc:docMk/>
            <pc:sldMk cId="1918800725" sldId="256"/>
            <ac:spMk id="2" creationId="{1C24EBDA-5557-48A4-8002-E052EEBDF8CB}"/>
          </ac:spMkLst>
        </pc:spChg>
        <pc:spChg chg="mod">
          <ac:chgData name="Kevin Kaatz" userId="987521e6e0b9eaff" providerId="LiveId" clId="{37D77182-07DB-49DA-A2C5-4A381EB4796A}" dt="2020-03-20T23:40:25.334" v="966" actId="1076"/>
          <ac:spMkLst>
            <pc:docMk/>
            <pc:sldMk cId="1918800725" sldId="256"/>
            <ac:spMk id="3" creationId="{62C0478C-C94D-4D05-B87B-6A4D7FC44840}"/>
          </ac:spMkLst>
        </pc:spChg>
      </pc:sldChg>
      <pc:sldChg chg="del">
        <pc:chgData name="Kevin Kaatz" userId="987521e6e0b9eaff" providerId="LiveId" clId="{37D77182-07DB-49DA-A2C5-4A381EB4796A}" dt="2020-03-20T23:40:00.550" v="963" actId="47"/>
        <pc:sldMkLst>
          <pc:docMk/>
          <pc:sldMk cId="3689651475" sldId="258"/>
        </pc:sldMkLst>
      </pc:sldChg>
      <pc:sldChg chg="modSp mod">
        <pc:chgData name="Kevin Kaatz" userId="987521e6e0b9eaff" providerId="LiveId" clId="{37D77182-07DB-49DA-A2C5-4A381EB4796A}" dt="2020-03-20T23:41:22.630" v="974" actId="1076"/>
        <pc:sldMkLst>
          <pc:docMk/>
          <pc:sldMk cId="2812958735" sldId="259"/>
        </pc:sldMkLst>
        <pc:spChg chg="mod">
          <ac:chgData name="Kevin Kaatz" userId="987521e6e0b9eaff" providerId="LiveId" clId="{37D77182-07DB-49DA-A2C5-4A381EB4796A}" dt="2020-03-20T23:41:22.630" v="974" actId="1076"/>
          <ac:spMkLst>
            <pc:docMk/>
            <pc:sldMk cId="2812958735" sldId="259"/>
            <ac:spMk id="6" creationId="{E103A4D0-5CD1-4C55-9419-73C0F598E877}"/>
          </ac:spMkLst>
        </pc:spChg>
      </pc:sldChg>
      <pc:sldChg chg="modSp mod">
        <pc:chgData name="Kevin Kaatz" userId="987521e6e0b9eaff" providerId="LiveId" clId="{37D77182-07DB-49DA-A2C5-4A381EB4796A}" dt="2020-03-20T23:41:32.725" v="975" actId="1076"/>
        <pc:sldMkLst>
          <pc:docMk/>
          <pc:sldMk cId="2614716274" sldId="260"/>
        </pc:sldMkLst>
        <pc:spChg chg="mod">
          <ac:chgData name="Kevin Kaatz" userId="987521e6e0b9eaff" providerId="LiveId" clId="{37D77182-07DB-49DA-A2C5-4A381EB4796A}" dt="2020-03-20T23:41:32.725" v="975" actId="1076"/>
          <ac:spMkLst>
            <pc:docMk/>
            <pc:sldMk cId="2614716274" sldId="260"/>
            <ac:spMk id="6" creationId="{E103A4D0-5CD1-4C55-9419-73C0F598E877}"/>
          </ac:spMkLst>
        </pc:spChg>
        <pc:spChg chg="mod">
          <ac:chgData name="Kevin Kaatz" userId="987521e6e0b9eaff" providerId="LiveId" clId="{37D77182-07DB-49DA-A2C5-4A381EB4796A}" dt="2020-03-20T23:40:47.851" v="967" actId="21"/>
          <ac:spMkLst>
            <pc:docMk/>
            <pc:sldMk cId="2614716274" sldId="260"/>
            <ac:spMk id="8" creationId="{6735D056-0A34-4693-B012-F1DF9738C0DA}"/>
          </ac:spMkLst>
        </pc:spChg>
      </pc:sldChg>
      <pc:sldChg chg="ord">
        <pc:chgData name="Kevin Kaatz" userId="987521e6e0b9eaff" providerId="LiveId" clId="{37D77182-07DB-49DA-A2C5-4A381EB4796A}" dt="2020-03-20T23:10:14.777" v="9"/>
        <pc:sldMkLst>
          <pc:docMk/>
          <pc:sldMk cId="46764339" sldId="261"/>
        </pc:sldMkLst>
      </pc:sldChg>
      <pc:sldChg chg="addSp delSp modSp mod">
        <pc:chgData name="Kevin Kaatz" userId="987521e6e0b9eaff" providerId="LiveId" clId="{37D77182-07DB-49DA-A2C5-4A381EB4796A}" dt="2020-03-20T23:13:56.823" v="83" actId="114"/>
        <pc:sldMkLst>
          <pc:docMk/>
          <pc:sldMk cId="699147409" sldId="262"/>
        </pc:sldMkLst>
        <pc:spChg chg="add mod">
          <ac:chgData name="Kevin Kaatz" userId="987521e6e0b9eaff" providerId="LiveId" clId="{37D77182-07DB-49DA-A2C5-4A381EB4796A}" dt="2020-03-20T23:13:56.823" v="83" actId="114"/>
          <ac:spMkLst>
            <pc:docMk/>
            <pc:sldMk cId="699147409" sldId="262"/>
            <ac:spMk id="3" creationId="{A61CFEB9-7A43-42F4-9880-1301AF017743}"/>
          </ac:spMkLst>
        </pc:spChg>
        <pc:spChg chg="del">
          <ac:chgData name="Kevin Kaatz" userId="987521e6e0b9eaff" providerId="LiveId" clId="{37D77182-07DB-49DA-A2C5-4A381EB4796A}" dt="2020-03-20T23:09:33.390" v="0" actId="478"/>
          <ac:spMkLst>
            <pc:docMk/>
            <pc:sldMk cId="699147409" sldId="262"/>
            <ac:spMk id="6" creationId="{E103A4D0-5CD1-4C55-9419-73C0F598E877}"/>
          </ac:spMkLst>
        </pc:spChg>
        <pc:spChg chg="add mod">
          <ac:chgData name="Kevin Kaatz" userId="987521e6e0b9eaff" providerId="LiveId" clId="{37D77182-07DB-49DA-A2C5-4A381EB4796A}" dt="2020-03-20T23:13:38.870" v="82" actId="207"/>
          <ac:spMkLst>
            <pc:docMk/>
            <pc:sldMk cId="699147409" sldId="262"/>
            <ac:spMk id="7" creationId="{4B21F689-F4F9-43D9-920A-F297F4C672F8}"/>
          </ac:spMkLst>
        </pc:spChg>
        <pc:spChg chg="del">
          <ac:chgData name="Kevin Kaatz" userId="987521e6e0b9eaff" providerId="LiveId" clId="{37D77182-07DB-49DA-A2C5-4A381EB4796A}" dt="2020-03-20T23:09:38.262" v="1" actId="478"/>
          <ac:spMkLst>
            <pc:docMk/>
            <pc:sldMk cId="699147409" sldId="262"/>
            <ac:spMk id="8" creationId="{6735D056-0A34-4693-B012-F1DF9738C0DA}"/>
          </ac:spMkLst>
        </pc:spChg>
        <pc:picChg chg="mod">
          <ac:chgData name="Kevin Kaatz" userId="987521e6e0b9eaff" providerId="LiveId" clId="{37D77182-07DB-49DA-A2C5-4A381EB4796A}" dt="2020-03-20T23:13:09.495" v="77" actId="1076"/>
          <ac:picMkLst>
            <pc:docMk/>
            <pc:sldMk cId="699147409" sldId="262"/>
            <ac:picMk id="4" creationId="{768B4C72-35AF-4796-A305-910D049B2F2D}"/>
          </ac:picMkLst>
        </pc:picChg>
        <pc:picChg chg="add del">
          <ac:chgData name="Kevin Kaatz" userId="987521e6e0b9eaff" providerId="LiveId" clId="{37D77182-07DB-49DA-A2C5-4A381EB4796A}" dt="2020-03-20T23:09:48.233" v="3"/>
          <ac:picMkLst>
            <pc:docMk/>
            <pc:sldMk cId="699147409" sldId="262"/>
            <ac:picMk id="9" creationId="{16D0ABD2-E272-48AD-B3A4-BC7F414BF3B7}"/>
          </ac:picMkLst>
        </pc:picChg>
      </pc:sldChg>
      <pc:sldChg chg="del">
        <pc:chgData name="Kevin Kaatz" userId="987521e6e0b9eaff" providerId="LiveId" clId="{37D77182-07DB-49DA-A2C5-4A381EB4796A}" dt="2020-03-20T23:39:58.171" v="961" actId="47"/>
        <pc:sldMkLst>
          <pc:docMk/>
          <pc:sldMk cId="3219804340" sldId="263"/>
        </pc:sldMkLst>
      </pc:sldChg>
      <pc:sldChg chg="del">
        <pc:chgData name="Kevin Kaatz" userId="987521e6e0b9eaff" providerId="LiveId" clId="{37D77182-07DB-49DA-A2C5-4A381EB4796A}" dt="2020-03-20T23:39:59.347" v="962" actId="47"/>
        <pc:sldMkLst>
          <pc:docMk/>
          <pc:sldMk cId="1203695105" sldId="264"/>
        </pc:sldMkLst>
      </pc:sldChg>
      <pc:sldChg chg="modSp add mod">
        <pc:chgData name="Kevin Kaatz" userId="987521e6e0b9eaff" providerId="LiveId" clId="{37D77182-07DB-49DA-A2C5-4A381EB4796A}" dt="2020-03-20T23:18:29.657" v="271" actId="20577"/>
        <pc:sldMkLst>
          <pc:docMk/>
          <pc:sldMk cId="693661570" sldId="265"/>
        </pc:sldMkLst>
        <pc:spChg chg="mod">
          <ac:chgData name="Kevin Kaatz" userId="987521e6e0b9eaff" providerId="LiveId" clId="{37D77182-07DB-49DA-A2C5-4A381EB4796A}" dt="2020-03-20T23:18:29.657" v="271" actId="20577"/>
          <ac:spMkLst>
            <pc:docMk/>
            <pc:sldMk cId="693661570" sldId="265"/>
            <ac:spMk id="3" creationId="{A61CFEB9-7A43-42F4-9880-1301AF017743}"/>
          </ac:spMkLst>
        </pc:spChg>
        <pc:picChg chg="mod">
          <ac:chgData name="Kevin Kaatz" userId="987521e6e0b9eaff" providerId="LiveId" clId="{37D77182-07DB-49DA-A2C5-4A381EB4796A}" dt="2020-03-20T23:17:41.456" v="235" actId="1076"/>
          <ac:picMkLst>
            <pc:docMk/>
            <pc:sldMk cId="693661570" sldId="265"/>
            <ac:picMk id="4" creationId="{768B4C72-35AF-4796-A305-910D049B2F2D}"/>
          </ac:picMkLst>
        </pc:picChg>
      </pc:sldChg>
      <pc:sldChg chg="modSp add mod">
        <pc:chgData name="Kevin Kaatz" userId="987521e6e0b9eaff" providerId="LiveId" clId="{37D77182-07DB-49DA-A2C5-4A381EB4796A}" dt="2020-03-20T23:24:09.824" v="389" actId="20577"/>
        <pc:sldMkLst>
          <pc:docMk/>
          <pc:sldMk cId="4043763890" sldId="266"/>
        </pc:sldMkLst>
        <pc:spChg chg="mod">
          <ac:chgData name="Kevin Kaatz" userId="987521e6e0b9eaff" providerId="LiveId" clId="{37D77182-07DB-49DA-A2C5-4A381EB4796A}" dt="2020-03-20T23:24:09.824" v="389" actId="20577"/>
          <ac:spMkLst>
            <pc:docMk/>
            <pc:sldMk cId="4043763890" sldId="266"/>
            <ac:spMk id="3" creationId="{A61CFEB9-7A43-42F4-9880-1301AF017743}"/>
          </ac:spMkLst>
        </pc:spChg>
      </pc:sldChg>
      <pc:sldChg chg="modSp add mod">
        <pc:chgData name="Kevin Kaatz" userId="987521e6e0b9eaff" providerId="LiveId" clId="{37D77182-07DB-49DA-A2C5-4A381EB4796A}" dt="2020-03-20T23:29:36.547" v="614" actId="20577"/>
        <pc:sldMkLst>
          <pc:docMk/>
          <pc:sldMk cId="2668272917" sldId="267"/>
        </pc:sldMkLst>
        <pc:spChg chg="mod">
          <ac:chgData name="Kevin Kaatz" userId="987521e6e0b9eaff" providerId="LiveId" clId="{37D77182-07DB-49DA-A2C5-4A381EB4796A}" dt="2020-03-20T23:29:36.547" v="614" actId="20577"/>
          <ac:spMkLst>
            <pc:docMk/>
            <pc:sldMk cId="2668272917" sldId="267"/>
            <ac:spMk id="3" creationId="{A61CFEB9-7A43-42F4-9880-1301AF017743}"/>
          </ac:spMkLst>
        </pc:spChg>
        <pc:spChg chg="mod">
          <ac:chgData name="Kevin Kaatz" userId="987521e6e0b9eaff" providerId="LiveId" clId="{37D77182-07DB-49DA-A2C5-4A381EB4796A}" dt="2020-03-20T23:28:08.631" v="584" actId="1076"/>
          <ac:spMkLst>
            <pc:docMk/>
            <pc:sldMk cId="2668272917" sldId="267"/>
            <ac:spMk id="7" creationId="{4B21F689-F4F9-43D9-920A-F297F4C672F8}"/>
          </ac:spMkLst>
        </pc:spChg>
        <pc:picChg chg="mod">
          <ac:chgData name="Kevin Kaatz" userId="987521e6e0b9eaff" providerId="LiveId" clId="{37D77182-07DB-49DA-A2C5-4A381EB4796A}" dt="2020-03-20T23:28:01.817" v="583" actId="1076"/>
          <ac:picMkLst>
            <pc:docMk/>
            <pc:sldMk cId="2668272917" sldId="267"/>
            <ac:picMk id="4" creationId="{768B4C72-35AF-4796-A305-910D049B2F2D}"/>
          </ac:picMkLst>
        </pc:picChg>
      </pc:sldChg>
      <pc:sldChg chg="modSp add mod">
        <pc:chgData name="Kevin Kaatz" userId="987521e6e0b9eaff" providerId="LiveId" clId="{37D77182-07DB-49DA-A2C5-4A381EB4796A}" dt="2020-03-30T14:53:25.480" v="979" actId="207"/>
        <pc:sldMkLst>
          <pc:docMk/>
          <pc:sldMk cId="2259610169" sldId="268"/>
        </pc:sldMkLst>
        <pc:spChg chg="mod">
          <ac:chgData name="Kevin Kaatz" userId="987521e6e0b9eaff" providerId="LiveId" clId="{37D77182-07DB-49DA-A2C5-4A381EB4796A}" dt="2020-03-30T14:53:25.480" v="979" actId="207"/>
          <ac:spMkLst>
            <pc:docMk/>
            <pc:sldMk cId="2259610169" sldId="268"/>
            <ac:spMk id="3" creationId="{A61CFEB9-7A43-42F4-9880-1301AF017743}"/>
          </ac:spMkLst>
        </pc:spChg>
      </pc:sldChg>
      <pc:sldChg chg="modSp add mod">
        <pc:chgData name="Kevin Kaatz" userId="987521e6e0b9eaff" providerId="LiveId" clId="{37D77182-07DB-49DA-A2C5-4A381EB4796A}" dt="2020-03-30T14:55:34.957" v="982" actId="207"/>
        <pc:sldMkLst>
          <pc:docMk/>
          <pc:sldMk cId="1099554833" sldId="269"/>
        </pc:sldMkLst>
        <pc:spChg chg="mod">
          <ac:chgData name="Kevin Kaatz" userId="987521e6e0b9eaff" providerId="LiveId" clId="{37D77182-07DB-49DA-A2C5-4A381EB4796A}" dt="2020-03-30T14:55:34.957" v="982" actId="207"/>
          <ac:spMkLst>
            <pc:docMk/>
            <pc:sldMk cId="1099554833" sldId="269"/>
            <ac:spMk id="3" creationId="{A61CFEB9-7A43-42F4-9880-1301AF017743}"/>
          </ac:spMkLst>
        </pc:spChg>
      </pc:sldChg>
      <pc:sldChg chg="modSp add mod">
        <pc:chgData name="Kevin Kaatz" userId="987521e6e0b9eaff" providerId="LiveId" clId="{37D77182-07DB-49DA-A2C5-4A381EB4796A}" dt="2020-03-30T14:55:46.159" v="985" actId="114"/>
        <pc:sldMkLst>
          <pc:docMk/>
          <pc:sldMk cId="455997341" sldId="270"/>
        </pc:sldMkLst>
        <pc:spChg chg="mod">
          <ac:chgData name="Kevin Kaatz" userId="987521e6e0b9eaff" providerId="LiveId" clId="{37D77182-07DB-49DA-A2C5-4A381EB4796A}" dt="2020-03-30T14:55:46.159" v="985" actId="114"/>
          <ac:spMkLst>
            <pc:docMk/>
            <pc:sldMk cId="455997341" sldId="270"/>
            <ac:spMk id="3" creationId="{A61CFEB9-7A43-42F4-9880-1301AF017743}"/>
          </ac:spMkLst>
        </pc:spChg>
      </pc:sldChg>
      <pc:sldChg chg="modSp add mod">
        <pc:chgData name="Kevin Kaatz" userId="987521e6e0b9eaff" providerId="LiveId" clId="{37D77182-07DB-49DA-A2C5-4A381EB4796A}" dt="2020-03-30T14:55:55.802" v="988" actId="114"/>
        <pc:sldMkLst>
          <pc:docMk/>
          <pc:sldMk cId="1857735561" sldId="271"/>
        </pc:sldMkLst>
        <pc:spChg chg="mod">
          <ac:chgData name="Kevin Kaatz" userId="987521e6e0b9eaff" providerId="LiveId" clId="{37D77182-07DB-49DA-A2C5-4A381EB4796A}" dt="2020-03-30T14:55:55.802" v="988" actId="114"/>
          <ac:spMkLst>
            <pc:docMk/>
            <pc:sldMk cId="1857735561" sldId="271"/>
            <ac:spMk id="3" creationId="{A61CFEB9-7A43-42F4-9880-1301AF017743}"/>
          </ac:spMkLst>
        </pc:spChg>
      </pc:sldChg>
      <pc:sldChg chg="modSp add mod">
        <pc:chgData name="Kevin Kaatz" userId="987521e6e0b9eaff" providerId="LiveId" clId="{37D77182-07DB-49DA-A2C5-4A381EB4796A}" dt="2020-03-30T14:56:12.331" v="991" actId="114"/>
        <pc:sldMkLst>
          <pc:docMk/>
          <pc:sldMk cId="929871223" sldId="272"/>
        </pc:sldMkLst>
        <pc:spChg chg="mod">
          <ac:chgData name="Kevin Kaatz" userId="987521e6e0b9eaff" providerId="LiveId" clId="{37D77182-07DB-49DA-A2C5-4A381EB4796A}" dt="2020-03-30T14:56:12.331" v="991" actId="114"/>
          <ac:spMkLst>
            <pc:docMk/>
            <pc:sldMk cId="929871223" sldId="272"/>
            <ac:spMk id="3" creationId="{A61CFEB9-7A43-42F4-9880-1301AF017743}"/>
          </ac:spMkLst>
        </pc:spChg>
      </pc:sldChg>
      <pc:sldChg chg="modSp add mod">
        <pc:chgData name="Kevin Kaatz" userId="987521e6e0b9eaff" providerId="LiveId" clId="{37D77182-07DB-49DA-A2C5-4A381EB4796A}" dt="2020-03-30T14:56:21.610" v="994" actId="114"/>
        <pc:sldMkLst>
          <pc:docMk/>
          <pc:sldMk cId="4066699702" sldId="273"/>
        </pc:sldMkLst>
        <pc:spChg chg="mod">
          <ac:chgData name="Kevin Kaatz" userId="987521e6e0b9eaff" providerId="LiveId" clId="{37D77182-07DB-49DA-A2C5-4A381EB4796A}" dt="2020-03-30T14:56:21.610" v="994" actId="114"/>
          <ac:spMkLst>
            <pc:docMk/>
            <pc:sldMk cId="4066699702" sldId="273"/>
            <ac:spMk id="3" creationId="{A61CFEB9-7A43-42F4-9880-1301AF017743}"/>
          </ac:spMkLst>
        </pc:spChg>
      </pc:sldChg>
      <pc:sldChg chg="modSp add mod">
        <pc:chgData name="Kevin Kaatz" userId="987521e6e0b9eaff" providerId="LiveId" clId="{37D77182-07DB-49DA-A2C5-4A381EB4796A}" dt="2020-03-30T14:56:32.450" v="997" actId="114"/>
        <pc:sldMkLst>
          <pc:docMk/>
          <pc:sldMk cId="1107105280" sldId="274"/>
        </pc:sldMkLst>
        <pc:spChg chg="mod">
          <ac:chgData name="Kevin Kaatz" userId="987521e6e0b9eaff" providerId="LiveId" clId="{37D77182-07DB-49DA-A2C5-4A381EB4796A}" dt="2020-03-30T14:56:32.450" v="997" actId="114"/>
          <ac:spMkLst>
            <pc:docMk/>
            <pc:sldMk cId="1107105280" sldId="274"/>
            <ac:spMk id="3" creationId="{A61CFEB9-7A43-42F4-9880-1301AF017743}"/>
          </ac:spMkLst>
        </pc:spChg>
      </pc:sldChg>
      <pc:sldChg chg="modSp add mod">
        <pc:chgData name="Kevin Kaatz" userId="987521e6e0b9eaff" providerId="LiveId" clId="{37D77182-07DB-49DA-A2C5-4A381EB4796A}" dt="2020-03-30T14:56:42.306" v="1000" actId="114"/>
        <pc:sldMkLst>
          <pc:docMk/>
          <pc:sldMk cId="2809909665" sldId="275"/>
        </pc:sldMkLst>
        <pc:spChg chg="mod">
          <ac:chgData name="Kevin Kaatz" userId="987521e6e0b9eaff" providerId="LiveId" clId="{37D77182-07DB-49DA-A2C5-4A381EB4796A}" dt="2020-03-30T14:56:42.306" v="1000" actId="114"/>
          <ac:spMkLst>
            <pc:docMk/>
            <pc:sldMk cId="2809909665" sldId="275"/>
            <ac:spMk id="3" creationId="{A61CFEB9-7A43-42F4-9880-1301AF017743}"/>
          </ac:spMkLst>
        </pc:spChg>
      </pc:sldChg>
      <pc:sldChg chg="modSp add mod">
        <pc:chgData name="Kevin Kaatz" userId="987521e6e0b9eaff" providerId="LiveId" clId="{37D77182-07DB-49DA-A2C5-4A381EB4796A}" dt="2020-03-20T23:42:32.715" v="976" actId="207"/>
        <pc:sldMkLst>
          <pc:docMk/>
          <pc:sldMk cId="3319837680" sldId="276"/>
        </pc:sldMkLst>
        <pc:spChg chg="mod">
          <ac:chgData name="Kevin Kaatz" userId="987521e6e0b9eaff" providerId="LiveId" clId="{37D77182-07DB-49DA-A2C5-4A381EB4796A}" dt="2020-03-20T23:42:32.715" v="976" actId="207"/>
          <ac:spMkLst>
            <pc:docMk/>
            <pc:sldMk cId="3319837680" sldId="276"/>
            <ac:spMk id="3" creationId="{A61CFEB9-7A43-42F4-9880-1301AF017743}"/>
          </ac:spMkLst>
        </pc:spChg>
        <pc:picChg chg="mod">
          <ac:chgData name="Kevin Kaatz" userId="987521e6e0b9eaff" providerId="LiveId" clId="{37D77182-07DB-49DA-A2C5-4A381EB4796A}" dt="2020-03-20T23:35:23.964" v="921" actId="1076"/>
          <ac:picMkLst>
            <pc:docMk/>
            <pc:sldMk cId="3319837680" sldId="276"/>
            <ac:picMk id="4" creationId="{768B4C72-35AF-4796-A305-910D049B2F2D}"/>
          </ac:picMkLst>
        </pc:picChg>
      </pc:sldChg>
      <pc:sldChg chg="modSp add mod">
        <pc:chgData name="Kevin Kaatz" userId="987521e6e0b9eaff" providerId="LiveId" clId="{37D77182-07DB-49DA-A2C5-4A381EB4796A}" dt="2020-03-30T14:56:54.555" v="1001" actId="114"/>
        <pc:sldMkLst>
          <pc:docMk/>
          <pc:sldMk cId="2207585682" sldId="277"/>
        </pc:sldMkLst>
        <pc:spChg chg="mod">
          <ac:chgData name="Kevin Kaatz" userId="987521e6e0b9eaff" providerId="LiveId" clId="{37D77182-07DB-49DA-A2C5-4A381EB4796A}" dt="2020-03-30T14:56:54.555" v="1001" actId="114"/>
          <ac:spMkLst>
            <pc:docMk/>
            <pc:sldMk cId="2207585682" sldId="277"/>
            <ac:spMk id="3" creationId="{A61CFEB9-7A43-42F4-9880-1301AF017743}"/>
          </ac:spMkLst>
        </pc:spChg>
        <pc:picChg chg="mod">
          <ac:chgData name="Kevin Kaatz" userId="987521e6e0b9eaff" providerId="LiveId" clId="{37D77182-07DB-49DA-A2C5-4A381EB4796A}" dt="2020-03-20T23:37:05.349" v="935" actId="1076"/>
          <ac:picMkLst>
            <pc:docMk/>
            <pc:sldMk cId="2207585682" sldId="277"/>
            <ac:picMk id="4" creationId="{768B4C72-35AF-4796-A305-910D049B2F2D}"/>
          </ac:picMkLst>
        </pc:picChg>
      </pc:sldChg>
      <pc:sldChg chg="modSp add mod">
        <pc:chgData name="Kevin Kaatz" userId="987521e6e0b9eaff" providerId="LiveId" clId="{37D77182-07DB-49DA-A2C5-4A381EB4796A}" dt="2020-03-20T23:38:27.550" v="952" actId="20577"/>
        <pc:sldMkLst>
          <pc:docMk/>
          <pc:sldMk cId="799254451" sldId="278"/>
        </pc:sldMkLst>
        <pc:spChg chg="mod">
          <ac:chgData name="Kevin Kaatz" userId="987521e6e0b9eaff" providerId="LiveId" clId="{37D77182-07DB-49DA-A2C5-4A381EB4796A}" dt="2020-03-20T23:38:27.550" v="952" actId="20577"/>
          <ac:spMkLst>
            <pc:docMk/>
            <pc:sldMk cId="799254451" sldId="278"/>
            <ac:spMk id="3" creationId="{A61CFEB9-7A43-42F4-9880-1301AF017743}"/>
          </ac:spMkLst>
        </pc:spChg>
      </pc:sldChg>
      <pc:sldChg chg="modSp add mod">
        <pc:chgData name="Kevin Kaatz" userId="987521e6e0b9eaff" providerId="LiveId" clId="{37D77182-07DB-49DA-A2C5-4A381EB4796A}" dt="2020-03-20T23:39:32.619" v="960" actId="207"/>
        <pc:sldMkLst>
          <pc:docMk/>
          <pc:sldMk cId="3029178751" sldId="279"/>
        </pc:sldMkLst>
        <pc:spChg chg="mod">
          <ac:chgData name="Kevin Kaatz" userId="987521e6e0b9eaff" providerId="LiveId" clId="{37D77182-07DB-49DA-A2C5-4A381EB4796A}" dt="2020-03-20T23:39:32.619" v="960" actId="207"/>
          <ac:spMkLst>
            <pc:docMk/>
            <pc:sldMk cId="3029178751" sldId="279"/>
            <ac:spMk id="3" creationId="{A61CFEB9-7A43-42F4-9880-1301AF017743}"/>
          </ac:spMkLst>
        </pc:spChg>
      </pc:sldChg>
    </pc:docChg>
  </pc:docChgLst>
  <pc:docChgLst>
    <pc:chgData name="Kevin Kaatz" userId="987521e6e0b9eaff" providerId="LiveId" clId="{12516DA1-F6C2-488C-9E7F-D0CE9A01ABA2}"/>
    <pc:docChg chg="custSel modSld">
      <pc:chgData name="Kevin Kaatz" userId="987521e6e0b9eaff" providerId="LiveId" clId="{12516DA1-F6C2-488C-9E7F-D0CE9A01ABA2}" dt="2020-03-31T14:59:46.807" v="59" actId="20577"/>
      <pc:docMkLst>
        <pc:docMk/>
      </pc:docMkLst>
      <pc:sldChg chg="modSp mod">
        <pc:chgData name="Kevin Kaatz" userId="987521e6e0b9eaff" providerId="LiveId" clId="{12516DA1-F6C2-488C-9E7F-D0CE9A01ABA2}" dt="2020-03-31T14:59:46.807" v="59" actId="20577"/>
        <pc:sldMkLst>
          <pc:docMk/>
          <pc:sldMk cId="1918800725" sldId="256"/>
        </pc:sldMkLst>
        <pc:spChg chg="mod">
          <ac:chgData name="Kevin Kaatz" userId="987521e6e0b9eaff" providerId="LiveId" clId="{12516DA1-F6C2-488C-9E7F-D0CE9A01ABA2}" dt="2020-03-30T15:17:13.531" v="0" actId="255"/>
          <ac:spMkLst>
            <pc:docMk/>
            <pc:sldMk cId="1918800725" sldId="256"/>
            <ac:spMk id="2" creationId="{1C24EBDA-5557-48A4-8002-E052EEBDF8CB}"/>
          </ac:spMkLst>
        </pc:spChg>
        <pc:spChg chg="mod">
          <ac:chgData name="Kevin Kaatz" userId="987521e6e0b9eaff" providerId="LiveId" clId="{12516DA1-F6C2-488C-9E7F-D0CE9A01ABA2}" dt="2020-03-31T14:59:46.807" v="59" actId="20577"/>
          <ac:spMkLst>
            <pc:docMk/>
            <pc:sldMk cId="1918800725" sldId="256"/>
            <ac:spMk id="3" creationId="{62C0478C-C94D-4D05-B87B-6A4D7FC44840}"/>
          </ac:spMkLst>
        </pc:spChg>
      </pc:sldChg>
      <pc:sldChg chg="modSp mod">
        <pc:chgData name="Kevin Kaatz" userId="987521e6e0b9eaff" providerId="LiveId" clId="{12516DA1-F6C2-488C-9E7F-D0CE9A01ABA2}" dt="2020-03-30T15:22:16.234" v="48" actId="14100"/>
        <pc:sldMkLst>
          <pc:docMk/>
          <pc:sldMk cId="2812958735" sldId="259"/>
        </pc:sldMkLst>
        <pc:spChg chg="mod">
          <ac:chgData name="Kevin Kaatz" userId="987521e6e0b9eaff" providerId="LiveId" clId="{12516DA1-F6C2-488C-9E7F-D0CE9A01ABA2}" dt="2020-03-30T15:22:16.234" v="48" actId="14100"/>
          <ac:spMkLst>
            <pc:docMk/>
            <pc:sldMk cId="2812958735" sldId="259"/>
            <ac:spMk id="6" creationId="{E103A4D0-5CD1-4C55-9419-73C0F598E877}"/>
          </ac:spMkLst>
        </pc:spChg>
      </pc:sldChg>
      <pc:sldChg chg="modSp mod">
        <pc:chgData name="Kevin Kaatz" userId="987521e6e0b9eaff" providerId="LiveId" clId="{12516DA1-F6C2-488C-9E7F-D0CE9A01ABA2}" dt="2020-03-30T15:18:02.217" v="15" actId="255"/>
        <pc:sldMkLst>
          <pc:docMk/>
          <pc:sldMk cId="46764339" sldId="261"/>
        </pc:sldMkLst>
        <pc:spChg chg="mod">
          <ac:chgData name="Kevin Kaatz" userId="987521e6e0b9eaff" providerId="LiveId" clId="{12516DA1-F6C2-488C-9E7F-D0CE9A01ABA2}" dt="2020-03-30T15:18:02.217" v="15" actId="255"/>
          <ac:spMkLst>
            <pc:docMk/>
            <pc:sldMk cId="46764339" sldId="261"/>
            <ac:spMk id="6" creationId="{E103A4D0-5CD1-4C55-9419-73C0F598E877}"/>
          </ac:spMkLst>
        </pc:spChg>
      </pc:sldChg>
      <pc:sldChg chg="modSp mod">
        <pc:chgData name="Kevin Kaatz" userId="987521e6e0b9eaff" providerId="LiveId" clId="{12516DA1-F6C2-488C-9E7F-D0CE9A01ABA2}" dt="2020-03-30T15:18:35.833" v="17" actId="12"/>
        <pc:sldMkLst>
          <pc:docMk/>
          <pc:sldMk cId="2668272917" sldId="267"/>
        </pc:sldMkLst>
        <pc:spChg chg="mod">
          <ac:chgData name="Kevin Kaatz" userId="987521e6e0b9eaff" providerId="LiveId" clId="{12516DA1-F6C2-488C-9E7F-D0CE9A01ABA2}" dt="2020-03-30T15:18:35.833" v="17" actId="12"/>
          <ac:spMkLst>
            <pc:docMk/>
            <pc:sldMk cId="2668272917" sldId="267"/>
            <ac:spMk id="3" creationId="{A61CFEB9-7A43-42F4-9880-1301AF017743}"/>
          </ac:spMkLst>
        </pc:spChg>
      </pc:sldChg>
      <pc:sldChg chg="modSp mod">
        <pc:chgData name="Kevin Kaatz" userId="987521e6e0b9eaff" providerId="LiveId" clId="{12516DA1-F6C2-488C-9E7F-D0CE9A01ABA2}" dt="2020-03-30T15:18:51.321" v="19" actId="1076"/>
        <pc:sldMkLst>
          <pc:docMk/>
          <pc:sldMk cId="2259610169" sldId="268"/>
        </pc:sldMkLst>
        <pc:spChg chg="mod">
          <ac:chgData name="Kevin Kaatz" userId="987521e6e0b9eaff" providerId="LiveId" clId="{12516DA1-F6C2-488C-9E7F-D0CE9A01ABA2}" dt="2020-03-30T15:18:51.321" v="19" actId="1076"/>
          <ac:spMkLst>
            <pc:docMk/>
            <pc:sldMk cId="2259610169" sldId="268"/>
            <ac:spMk id="3" creationId="{A61CFEB9-7A43-42F4-9880-1301AF017743}"/>
          </ac:spMkLst>
        </pc:spChg>
        <pc:picChg chg="mod">
          <ac:chgData name="Kevin Kaatz" userId="987521e6e0b9eaff" providerId="LiveId" clId="{12516DA1-F6C2-488C-9E7F-D0CE9A01ABA2}" dt="2020-03-30T15:18:47.854" v="18" actId="1076"/>
          <ac:picMkLst>
            <pc:docMk/>
            <pc:sldMk cId="2259610169" sldId="268"/>
            <ac:picMk id="4" creationId="{768B4C72-35AF-4796-A305-910D049B2F2D}"/>
          </ac:picMkLst>
        </pc:picChg>
      </pc:sldChg>
      <pc:sldChg chg="modSp mod">
        <pc:chgData name="Kevin Kaatz" userId="987521e6e0b9eaff" providerId="LiveId" clId="{12516DA1-F6C2-488C-9E7F-D0CE9A01ABA2}" dt="2020-03-30T15:24:03.955" v="52" actId="27636"/>
        <pc:sldMkLst>
          <pc:docMk/>
          <pc:sldMk cId="1099554833" sldId="269"/>
        </pc:sldMkLst>
        <pc:spChg chg="mod">
          <ac:chgData name="Kevin Kaatz" userId="987521e6e0b9eaff" providerId="LiveId" clId="{12516DA1-F6C2-488C-9E7F-D0CE9A01ABA2}" dt="2020-03-30T15:24:03.955" v="52" actId="27636"/>
          <ac:spMkLst>
            <pc:docMk/>
            <pc:sldMk cId="1099554833" sldId="269"/>
            <ac:spMk id="3" creationId="{A61CFEB9-7A43-42F4-9880-1301AF017743}"/>
          </ac:spMkLst>
        </pc:spChg>
      </pc:sldChg>
      <pc:sldChg chg="modSp mod">
        <pc:chgData name="Kevin Kaatz" userId="987521e6e0b9eaff" providerId="LiveId" clId="{12516DA1-F6C2-488C-9E7F-D0CE9A01ABA2}" dt="2020-03-30T15:23:59.043" v="50" actId="27636"/>
        <pc:sldMkLst>
          <pc:docMk/>
          <pc:sldMk cId="455997341" sldId="270"/>
        </pc:sldMkLst>
        <pc:spChg chg="mod">
          <ac:chgData name="Kevin Kaatz" userId="987521e6e0b9eaff" providerId="LiveId" clId="{12516DA1-F6C2-488C-9E7F-D0CE9A01ABA2}" dt="2020-03-30T15:23:59.043" v="50" actId="27636"/>
          <ac:spMkLst>
            <pc:docMk/>
            <pc:sldMk cId="455997341" sldId="270"/>
            <ac:spMk id="3" creationId="{A61CFEB9-7A43-42F4-9880-1301AF017743}"/>
          </ac:spMkLst>
        </pc:spChg>
        <pc:picChg chg="mod">
          <ac:chgData name="Kevin Kaatz" userId="987521e6e0b9eaff" providerId="LiveId" clId="{12516DA1-F6C2-488C-9E7F-D0CE9A01ABA2}" dt="2020-03-30T15:19:09.466" v="23" actId="1076"/>
          <ac:picMkLst>
            <pc:docMk/>
            <pc:sldMk cId="455997341" sldId="270"/>
            <ac:picMk id="4" creationId="{768B4C72-35AF-4796-A305-910D049B2F2D}"/>
          </ac:picMkLst>
        </pc:picChg>
      </pc:sldChg>
      <pc:sldChg chg="modSp mod">
        <pc:chgData name="Kevin Kaatz" userId="987521e6e0b9eaff" providerId="LiveId" clId="{12516DA1-F6C2-488C-9E7F-D0CE9A01ABA2}" dt="2020-03-30T15:19:24.182" v="27" actId="1076"/>
        <pc:sldMkLst>
          <pc:docMk/>
          <pc:sldMk cId="1857735561" sldId="271"/>
        </pc:sldMkLst>
        <pc:spChg chg="mod">
          <ac:chgData name="Kevin Kaatz" userId="987521e6e0b9eaff" providerId="LiveId" clId="{12516DA1-F6C2-488C-9E7F-D0CE9A01ABA2}" dt="2020-03-30T15:19:24.182" v="27" actId="1076"/>
          <ac:spMkLst>
            <pc:docMk/>
            <pc:sldMk cId="1857735561" sldId="271"/>
            <ac:spMk id="3" creationId="{A61CFEB9-7A43-42F4-9880-1301AF017743}"/>
          </ac:spMkLst>
        </pc:spChg>
      </pc:sldChg>
      <pc:sldChg chg="modSp mod">
        <pc:chgData name="Kevin Kaatz" userId="987521e6e0b9eaff" providerId="LiveId" clId="{12516DA1-F6C2-488C-9E7F-D0CE9A01ABA2}" dt="2020-03-30T15:19:31.779" v="29" actId="1076"/>
        <pc:sldMkLst>
          <pc:docMk/>
          <pc:sldMk cId="929871223" sldId="272"/>
        </pc:sldMkLst>
        <pc:spChg chg="mod">
          <ac:chgData name="Kevin Kaatz" userId="987521e6e0b9eaff" providerId="LiveId" clId="{12516DA1-F6C2-488C-9E7F-D0CE9A01ABA2}" dt="2020-03-30T15:19:31.779" v="29" actId="1076"/>
          <ac:spMkLst>
            <pc:docMk/>
            <pc:sldMk cId="929871223" sldId="272"/>
            <ac:spMk id="3" creationId="{A61CFEB9-7A43-42F4-9880-1301AF017743}"/>
          </ac:spMkLst>
        </pc:spChg>
      </pc:sldChg>
      <pc:sldChg chg="modSp mod">
        <pc:chgData name="Kevin Kaatz" userId="987521e6e0b9eaff" providerId="LiveId" clId="{12516DA1-F6C2-488C-9E7F-D0CE9A01ABA2}" dt="2020-03-30T15:19:43.439" v="32" actId="1076"/>
        <pc:sldMkLst>
          <pc:docMk/>
          <pc:sldMk cId="4066699702" sldId="273"/>
        </pc:sldMkLst>
        <pc:spChg chg="mod">
          <ac:chgData name="Kevin Kaatz" userId="987521e6e0b9eaff" providerId="LiveId" clId="{12516DA1-F6C2-488C-9E7F-D0CE9A01ABA2}" dt="2020-03-30T15:19:43.439" v="32" actId="1076"/>
          <ac:spMkLst>
            <pc:docMk/>
            <pc:sldMk cId="4066699702" sldId="273"/>
            <ac:spMk id="3" creationId="{A61CFEB9-7A43-42F4-9880-1301AF017743}"/>
          </ac:spMkLst>
        </pc:spChg>
        <pc:picChg chg="mod">
          <ac:chgData name="Kevin Kaatz" userId="987521e6e0b9eaff" providerId="LiveId" clId="{12516DA1-F6C2-488C-9E7F-D0CE9A01ABA2}" dt="2020-03-30T15:19:40.042" v="31" actId="1076"/>
          <ac:picMkLst>
            <pc:docMk/>
            <pc:sldMk cId="4066699702" sldId="273"/>
            <ac:picMk id="4" creationId="{768B4C72-35AF-4796-A305-910D049B2F2D}"/>
          </ac:picMkLst>
        </pc:picChg>
      </pc:sldChg>
      <pc:sldChg chg="modSp mod">
        <pc:chgData name="Kevin Kaatz" userId="987521e6e0b9eaff" providerId="LiveId" clId="{12516DA1-F6C2-488C-9E7F-D0CE9A01ABA2}" dt="2020-03-30T15:19:50.940" v="34" actId="1076"/>
        <pc:sldMkLst>
          <pc:docMk/>
          <pc:sldMk cId="1107105280" sldId="274"/>
        </pc:sldMkLst>
        <pc:spChg chg="mod">
          <ac:chgData name="Kevin Kaatz" userId="987521e6e0b9eaff" providerId="LiveId" clId="{12516DA1-F6C2-488C-9E7F-D0CE9A01ABA2}" dt="2020-03-30T15:19:50.940" v="34" actId="1076"/>
          <ac:spMkLst>
            <pc:docMk/>
            <pc:sldMk cId="1107105280" sldId="274"/>
            <ac:spMk id="3" creationId="{A61CFEB9-7A43-42F4-9880-1301AF017743}"/>
          </ac:spMkLst>
        </pc:spChg>
      </pc:sldChg>
      <pc:sldChg chg="modSp mod">
        <pc:chgData name="Kevin Kaatz" userId="987521e6e0b9eaff" providerId="LiveId" clId="{12516DA1-F6C2-488C-9E7F-D0CE9A01ABA2}" dt="2020-03-30T15:20:04.588" v="37" actId="1076"/>
        <pc:sldMkLst>
          <pc:docMk/>
          <pc:sldMk cId="2809909665" sldId="275"/>
        </pc:sldMkLst>
        <pc:spChg chg="mod">
          <ac:chgData name="Kevin Kaatz" userId="987521e6e0b9eaff" providerId="LiveId" clId="{12516DA1-F6C2-488C-9E7F-D0CE9A01ABA2}" dt="2020-03-30T15:20:04.588" v="37" actId="1076"/>
          <ac:spMkLst>
            <pc:docMk/>
            <pc:sldMk cId="2809909665" sldId="275"/>
            <ac:spMk id="3" creationId="{A61CFEB9-7A43-42F4-9880-1301AF017743}"/>
          </ac:spMkLst>
        </pc:spChg>
        <pc:picChg chg="mod">
          <ac:chgData name="Kevin Kaatz" userId="987521e6e0b9eaff" providerId="LiveId" clId="{12516DA1-F6C2-488C-9E7F-D0CE9A01ABA2}" dt="2020-03-30T15:20:01.232" v="36" actId="1076"/>
          <ac:picMkLst>
            <pc:docMk/>
            <pc:sldMk cId="2809909665" sldId="275"/>
            <ac:picMk id="4" creationId="{768B4C72-35AF-4796-A305-910D049B2F2D}"/>
          </ac:picMkLst>
        </pc:picChg>
      </pc:sldChg>
      <pc:sldChg chg="modSp mod">
        <pc:chgData name="Kevin Kaatz" userId="987521e6e0b9eaff" providerId="LiveId" clId="{12516DA1-F6C2-488C-9E7F-D0CE9A01ABA2}" dt="2020-03-30T15:21:46.878" v="45" actId="1076"/>
        <pc:sldMkLst>
          <pc:docMk/>
          <pc:sldMk cId="3319837680" sldId="276"/>
        </pc:sldMkLst>
        <pc:spChg chg="mod">
          <ac:chgData name="Kevin Kaatz" userId="987521e6e0b9eaff" providerId="LiveId" clId="{12516DA1-F6C2-488C-9E7F-D0CE9A01ABA2}" dt="2020-03-30T15:21:46.878" v="45" actId="1076"/>
          <ac:spMkLst>
            <pc:docMk/>
            <pc:sldMk cId="3319837680" sldId="276"/>
            <ac:spMk id="3" creationId="{A61CFEB9-7A43-42F4-9880-1301AF017743}"/>
          </ac:spMkLst>
        </pc:spChg>
      </pc:sldChg>
      <pc:sldChg chg="modSp mod">
        <pc:chgData name="Kevin Kaatz" userId="987521e6e0b9eaff" providerId="LiveId" clId="{12516DA1-F6C2-488C-9E7F-D0CE9A01ABA2}" dt="2020-03-30T15:24:39.111" v="53" actId="14100"/>
        <pc:sldMkLst>
          <pc:docMk/>
          <pc:sldMk cId="2207585682" sldId="277"/>
        </pc:sldMkLst>
        <pc:spChg chg="mod">
          <ac:chgData name="Kevin Kaatz" userId="987521e6e0b9eaff" providerId="LiveId" clId="{12516DA1-F6C2-488C-9E7F-D0CE9A01ABA2}" dt="2020-03-30T15:24:39.111" v="53" actId="14100"/>
          <ac:spMkLst>
            <pc:docMk/>
            <pc:sldMk cId="2207585682" sldId="277"/>
            <ac:spMk id="3" creationId="{A61CFEB9-7A43-42F4-9880-1301AF017743}"/>
          </ac:spMkLst>
        </pc:spChg>
      </pc:sldChg>
      <pc:sldChg chg="modSp mod">
        <pc:chgData name="Kevin Kaatz" userId="987521e6e0b9eaff" providerId="LiveId" clId="{12516DA1-F6C2-488C-9E7F-D0CE9A01ABA2}" dt="2020-03-30T15:20:41.845" v="41" actId="255"/>
        <pc:sldMkLst>
          <pc:docMk/>
          <pc:sldMk cId="799254451" sldId="278"/>
        </pc:sldMkLst>
        <pc:spChg chg="mod">
          <ac:chgData name="Kevin Kaatz" userId="987521e6e0b9eaff" providerId="LiveId" clId="{12516DA1-F6C2-488C-9E7F-D0CE9A01ABA2}" dt="2020-03-30T15:20:41.845" v="41" actId="255"/>
          <ac:spMkLst>
            <pc:docMk/>
            <pc:sldMk cId="799254451" sldId="278"/>
            <ac:spMk id="3" creationId="{A61CFEB9-7A43-42F4-9880-1301AF017743}"/>
          </ac:spMkLst>
        </pc:spChg>
      </pc:sldChg>
      <pc:sldChg chg="modSp mod">
        <pc:chgData name="Kevin Kaatz" userId="987521e6e0b9eaff" providerId="LiveId" clId="{12516DA1-F6C2-488C-9E7F-D0CE9A01ABA2}" dt="2020-03-30T15:20:50.336" v="42" actId="255"/>
        <pc:sldMkLst>
          <pc:docMk/>
          <pc:sldMk cId="3029178751" sldId="279"/>
        </pc:sldMkLst>
        <pc:spChg chg="mod">
          <ac:chgData name="Kevin Kaatz" userId="987521e6e0b9eaff" providerId="LiveId" clId="{12516DA1-F6C2-488C-9E7F-D0CE9A01ABA2}" dt="2020-03-30T15:20:50.336" v="42" actId="255"/>
          <ac:spMkLst>
            <pc:docMk/>
            <pc:sldMk cId="3029178751" sldId="279"/>
            <ac:spMk id="3" creationId="{A61CFEB9-7A43-42F4-9880-1301AF01774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308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29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20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2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113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42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28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8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7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68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87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6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2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CE1AED4-C7FF-4468-BF54-4470A0A3E2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15708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BDE94FAB-AA60-43B4-A2C3-3A940B9A9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" y="4530071"/>
            <a:ext cx="12191999" cy="2327926"/>
          </a:xfrm>
          <a:prstGeom prst="rect">
            <a:avLst/>
          </a:prstGeom>
          <a:gradFill flip="none" rotWithShape="1">
            <a:gsLst>
              <a:gs pos="44000">
                <a:schemeClr val="tx1">
                  <a:alpha val="40000"/>
                </a:schemeClr>
              </a:gs>
              <a:gs pos="100000">
                <a:schemeClr val="tx1">
                  <a:alpha val="70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4EBDA-5557-48A4-8002-E052EEBDF8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63871"/>
            <a:ext cx="9144000" cy="1152663"/>
          </a:xfrm>
        </p:spPr>
        <p:txBody>
          <a:bodyPr>
            <a:noAutofit/>
          </a:bodyPr>
          <a:lstStyle/>
          <a:p>
            <a:pPr algn="ctr"/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Joy of Quality Assurance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C0478C-C94D-4D05-B87B-6A4D7FC4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91662" y="2157002"/>
            <a:ext cx="9144000" cy="646785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Qualitative study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Kevin Kaatz</a:t>
            </a:r>
          </a:p>
        </p:txBody>
      </p:sp>
    </p:spTree>
    <p:extLst>
      <p:ext uri="{BB962C8B-B14F-4D97-AF65-F5344CB8AC3E}">
        <p14:creationId xmlns:p14="http://schemas.microsoft.com/office/powerpoint/2010/main" val="1918800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52" y="-2346"/>
            <a:ext cx="12191999" cy="685799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61CFEB9-7A43-42F4-9880-1301AF01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870" y="813326"/>
            <a:ext cx="5705856" cy="2049202"/>
          </a:xfrm>
        </p:spPr>
        <p:txBody>
          <a:bodyPr>
            <a:normAutofit fontScale="90000"/>
          </a:bodyPr>
          <a:lstStyle/>
          <a:p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Alignment </a:t>
            </a: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(24%)</a:t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B21F689-F4F9-43D9-920A-F297F4C67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54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0" y="0"/>
            <a:ext cx="12191999" cy="685799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61CFEB9-7A43-42F4-9880-1301AF01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9767" y="1025652"/>
            <a:ext cx="5705856" cy="1807464"/>
          </a:xfrm>
        </p:spPr>
        <p:txBody>
          <a:bodyPr>
            <a:normAutofit fontScale="90000"/>
          </a:bodyPr>
          <a:lstStyle/>
          <a:p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Accessibility </a:t>
            </a: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(15%)</a:t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B21F689-F4F9-43D9-920A-F297F4C67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97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52" y="-2346"/>
            <a:ext cx="12191999" cy="685799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61CFEB9-7A43-42F4-9880-1301AF01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6098" y="1061543"/>
            <a:ext cx="5705856" cy="2259409"/>
          </a:xfrm>
        </p:spPr>
        <p:txBody>
          <a:bodyPr/>
          <a:lstStyle/>
          <a:p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 Benefits (15%)</a:t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B21F689-F4F9-43D9-920A-F297F4C67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35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52" y="-2346"/>
            <a:ext cx="12191999" cy="685799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61CFEB9-7A43-42F4-9880-1301AF01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422" y="1219792"/>
            <a:ext cx="5705856" cy="2206857"/>
          </a:xfrm>
        </p:spPr>
        <p:txBody>
          <a:bodyPr/>
          <a:lstStyle/>
          <a:p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of other rubrics (8%)</a:t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B21F689-F4F9-43D9-920A-F297F4C67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71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0" y="10"/>
            <a:ext cx="12191999" cy="685799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61CFEB9-7A43-42F4-9880-1301AF01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6608" y="932688"/>
            <a:ext cx="5705856" cy="2322471"/>
          </a:xfrm>
        </p:spPr>
        <p:txBody>
          <a:bodyPr/>
          <a:lstStyle/>
          <a:p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Mention of </a:t>
            </a:r>
            <a:r>
              <a:rPr lang="en-US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eSpecialists</a:t>
            </a:r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(8%)</a:t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B21F689-F4F9-43D9-920A-F297F4C67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99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52" y="-2346"/>
            <a:ext cx="12191999" cy="685799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61CFEB9-7A43-42F4-9880-1301AF01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3339" y="809296"/>
            <a:ext cx="5705856" cy="2805947"/>
          </a:xfrm>
        </p:spPr>
        <p:txBody>
          <a:bodyPr/>
          <a:lstStyle/>
          <a:p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sure if QA training was helpful (4%)</a:t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B21F689-F4F9-43D9-920A-F297F4C67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05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61CFEB9-7A43-42F4-9880-1301AF01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9671" y="932688"/>
            <a:ext cx="5705856" cy="1786443"/>
          </a:xfrm>
        </p:spPr>
        <p:txBody>
          <a:bodyPr/>
          <a:lstStyle/>
          <a:p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Criticisms</a:t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B21F689-F4F9-43D9-920A-F297F4C67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09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61CFEB9-7A43-42F4-9880-1301AF01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2145" y="2363724"/>
            <a:ext cx="7949565" cy="3264408"/>
          </a:xfrm>
        </p:spPr>
        <p:txBody>
          <a:bodyPr>
            <a:normAutofit fontScale="90000"/>
          </a:bodyPr>
          <a:lstStyle/>
          <a:p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based on this research:</a:t>
            </a: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Offer QA training to more faculty who teach online—both lectures and tenure/tenure-track faculty.</a:t>
            </a:r>
            <a:b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Start offering some course development training to in-class faculty and to introduce them to the QM/QLT rubrics. </a:t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B21F689-F4F9-43D9-920A-F297F4C67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837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1" y="0"/>
            <a:ext cx="12191999" cy="685799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61CFEB9-7A43-42F4-9880-1301AF01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434" y="2363734"/>
            <a:ext cx="7359015" cy="3669204"/>
          </a:xfrm>
        </p:spPr>
        <p:txBody>
          <a:bodyPr>
            <a:normAutofit fontScale="90000"/>
          </a:bodyPr>
          <a:lstStyle/>
          <a:p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based on this research:</a:t>
            </a: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Create a rubric like QM or QLT specifically for in-class courses.</a:t>
            </a:r>
            <a:b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Have workshops on creating alignment maps and making courses accessible, both for online and in-class faculty.  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B21F689-F4F9-43D9-920A-F297F4C67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856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52" y="-2346"/>
            <a:ext cx="12191999" cy="685799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61CFEB9-7A43-42F4-9880-1301AF01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2460" y="1664208"/>
            <a:ext cx="7349490" cy="3264408"/>
          </a:xfrm>
        </p:spPr>
        <p:txBody>
          <a:bodyPr>
            <a:normAutofit fontScale="90000"/>
          </a:bodyPr>
          <a:lstStyle/>
          <a:p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based on this research:</a:t>
            </a: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Make course design/quality assurance training mandatory for M.A./M.S/Ph.D. students who plan on teaching.</a:t>
            </a:r>
            <a:b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Make the QM rubric (or some version of it) available to students.</a:t>
            </a:r>
            <a:br>
              <a:rPr lang="en-US" sz="3100" i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1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B21F689-F4F9-43D9-920A-F297F4C67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54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52" y="-2346"/>
            <a:ext cx="12191999" cy="685799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AA61CCAC-6875-474C-8E9E-F57ABF078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7" y="-2346"/>
            <a:ext cx="12191999" cy="2155484"/>
          </a:xfrm>
          <a:prstGeom prst="rect">
            <a:avLst/>
          </a:prstGeom>
          <a:gradFill flip="none" rotWithShape="1">
            <a:gsLst>
              <a:gs pos="59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6735D056-0A34-4693-B012-F1DF9738C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8682" y="321733"/>
            <a:ext cx="11548533" cy="1831405"/>
          </a:xfrm>
        </p:spPr>
        <p:txBody>
          <a:bodyPr anchor="t">
            <a:norm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am I?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683D043-25BB-4AC9-8130-641179672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3534655"/>
            <a:ext cx="12191999" cy="3323345"/>
          </a:xfrm>
          <a:prstGeom prst="rect">
            <a:avLst/>
          </a:prstGeom>
          <a:gradFill flip="none" rotWithShape="1">
            <a:gsLst>
              <a:gs pos="57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103A4D0-5CD1-4C55-9419-73C0F598E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785" y="1969408"/>
            <a:ext cx="7705118" cy="3670255"/>
          </a:xfrm>
        </p:spPr>
        <p:txBody>
          <a:bodyPr anchor="b">
            <a:normAutofit fontScale="90000"/>
          </a:bodyPr>
          <a:lstStyle/>
          <a:p>
            <a: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Peer Reviewer</a:t>
            </a:r>
            <a:b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Master Reviewer</a:t>
            </a:r>
            <a:b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Reviewer</a:t>
            </a:r>
            <a:b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Worked on the 6</a:t>
            </a:r>
            <a:r>
              <a:rPr lang="en-US" sz="3600" i="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edition of the QM Rubric</a:t>
            </a:r>
            <a:b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 Research Associate here at CSU East Bay 2018-2019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600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958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52" y="-2346"/>
            <a:ext cx="12191999" cy="685799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61CFEB9-7A43-42F4-9880-1301AF01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2460" y="1664208"/>
            <a:ext cx="7349490" cy="3264408"/>
          </a:xfrm>
        </p:spPr>
        <p:txBody>
          <a:bodyPr>
            <a:normAutofit fontScale="90000"/>
          </a:bodyPr>
          <a:lstStyle/>
          <a:p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based on this research:</a:t>
            </a: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 Hire more eLearning Specialists. </a:t>
            </a:r>
            <a:b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 It would be useful to do a comparison of student evaluations in online courses with QA-trained faculty vs. non-QA-trained faculty to see if they notice differences.</a:t>
            </a:r>
            <a:b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B21F689-F4F9-43D9-920A-F297F4C67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78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screen&#10;&#10;Description automatically generated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-22"/>
            <a:ext cx="12191977" cy="685802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5B012D8-7F27-4758-9AC6-C889B154B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103377" y="1100316"/>
            <a:ext cx="6858003" cy="4657347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24000"/>
                </a:schemeClr>
              </a:gs>
              <a:gs pos="85000">
                <a:schemeClr val="tx1">
                  <a:alpha val="4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103A4D0-5CD1-4C55-9419-73C0F598E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6" y="643467"/>
            <a:ext cx="7533582" cy="3569242"/>
          </a:xfrm>
        </p:spPr>
        <p:txBody>
          <a:bodyPr anchor="t">
            <a:noAutofit/>
          </a:bodyPr>
          <a:lstStyle/>
          <a:p>
            <a:r>
              <a:rPr lang="en-US" sz="32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East Bay Campus (CSUEB) is a leader in the California State University (CSU) system in providing quality assurance training to its faculty who teach online and or hybrid courses.   </a:t>
            </a:r>
            <a:br>
              <a:rPr lang="en-US" sz="32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over 14,000 students and 54% of them have taken either a hybrid or totally online course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52AED7-8C30-4D88-8214-2CDB9EA19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6" y="4551036"/>
            <a:ext cx="5449479" cy="1663495"/>
          </a:xfrm>
        </p:spPr>
        <p:txBody>
          <a:bodyPr anchor="b">
            <a:norm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063B759-00FC-46D1-9898-8E8625268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40187" y="2206184"/>
            <a:ext cx="6858003" cy="2445624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24000"/>
                </a:schemeClr>
              </a:gs>
              <a:gs pos="85000">
                <a:schemeClr val="tx1">
                  <a:alpha val="4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4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2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1" b="23391"/>
          <a:stretch/>
        </p:blipFill>
        <p:spPr>
          <a:xfrm>
            <a:off x="20801" y="81290"/>
            <a:ext cx="12191980" cy="6857990"/>
          </a:xfrm>
          <a:prstGeom prst="rect">
            <a:avLst/>
          </a:prstGeom>
        </p:spPr>
      </p:pic>
      <p:sp>
        <p:nvSpPr>
          <p:cNvPr id="18" name="Rectangle 14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>
                  <a:alpha val="30000"/>
                </a:schemeClr>
              </a:gs>
              <a:gs pos="33000">
                <a:schemeClr val="bg1">
                  <a:alpha val="2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103A4D0-5CD1-4C55-9419-73C0F598E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060" y="2109175"/>
            <a:ext cx="6928659" cy="2802219"/>
          </a:xfrm>
        </p:spPr>
        <p:txBody>
          <a:bodyPr anchor="b">
            <a:noAutofit/>
          </a:bodyPr>
          <a:lstStyle/>
          <a:p>
            <a:r>
              <a:rPr lang="en-US" sz="4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faculty get quality assurance (QA) training, how does it affect their teaching? </a:t>
            </a:r>
            <a:br>
              <a:rPr lang="en-US" sz="4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their perceptions about the training they received? 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6735D056-0A34-4693-B012-F1DF9738C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060" y="372712"/>
            <a:ext cx="4023359" cy="1208141"/>
          </a:xfrm>
        </p:spPr>
        <p:txBody>
          <a:bodyPr>
            <a:normAutofit/>
          </a:bodyPr>
          <a:lstStyle/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7162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0" y="48811"/>
            <a:ext cx="12191999" cy="685799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61CFEB9-7A43-42F4-9880-1301AF01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0142" y="-855345"/>
            <a:ext cx="7934707" cy="3264408"/>
          </a:xfrm>
        </p:spPr>
        <p:txBody>
          <a:bodyPr/>
          <a:lstStyle/>
          <a:p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sent to 198 faculty (26 [14% responded)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B21F689-F4F9-43D9-920A-F297F4C672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9625" y="3713571"/>
            <a:ext cx="7715250" cy="3001553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has our quality assurance training (either through QM, QOLT, or OLC) helped with your courses (online, hybrid, and/or in-class) in the following areas--preparation/design, teaching, and students' learning?  Please be as specific as possible, provide examples, and/or provide students' feedback.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147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0" y="0"/>
            <a:ext cx="12191999" cy="685799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61CFEB9-7A43-42F4-9880-1301AF01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7091" y="297180"/>
            <a:ext cx="7737734" cy="3264408"/>
          </a:xfrm>
        </p:spPr>
        <p:txBody>
          <a:bodyPr>
            <a:normAutofit/>
          </a:bodyPr>
          <a:lstStyle/>
          <a:p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Answers were coded and three major categories were revealed:  Positive, Not Sure, and Criticisms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B21F689-F4F9-43D9-920A-F297F4C67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61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-3052" y="-2346"/>
            <a:ext cx="12191999" cy="685799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61CFEB9-7A43-42F4-9880-1301AF01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1670" y="830931"/>
            <a:ext cx="7759065" cy="5655594"/>
          </a:xfrm>
        </p:spPr>
        <p:txBody>
          <a:bodyPr>
            <a:normAutofit fontScale="90000"/>
          </a:bodyPr>
          <a:lstStyle/>
          <a:p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96% stated their QA training (mostly QM, some QOLT) was helpful.</a:t>
            </a: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CSU-wide survey:  </a:t>
            </a: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Asked if their QA training specifically impacted their teaching effectiveness—74.1% stated that it was “very useful” and 24.5% stated it was “somewhat useful” (these categories were not defined in that survey).  3.4% said it was not useful.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B21F689-F4F9-43D9-920A-F297F4C67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763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0" y="-2346"/>
            <a:ext cx="12191999" cy="685799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61CFEB9-7A43-42F4-9880-1301AF01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984" y="2434655"/>
            <a:ext cx="7968615" cy="3264408"/>
          </a:xfrm>
        </p:spPr>
        <p:txBody>
          <a:bodyPr>
            <a:normAutofit fontScale="90000"/>
          </a:bodyPr>
          <a:lstStyle/>
          <a:p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Categories where QA training was useful (6 total):</a:t>
            </a: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 organization</a:t>
            </a: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Alignment</a:t>
            </a: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Accessibility</a:t>
            </a: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 benefits</a:t>
            </a: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of other rubrics</a:t>
            </a:r>
            <a:b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mention of </a:t>
            </a:r>
            <a:r>
              <a:rPr lang="en-US" i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eSpecialists</a:t>
            </a:r>
            <a:endParaRPr lang="en-US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B21F689-F4F9-43D9-920A-F297F4C672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14541" y="5699063"/>
            <a:ext cx="5705856" cy="99669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272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8B4C72-35AF-4796-A305-910D049B2F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61CFEB9-7A43-42F4-9880-1301AF01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2015" y="297180"/>
            <a:ext cx="5705856" cy="3264408"/>
          </a:xfrm>
        </p:spPr>
        <p:txBody>
          <a:bodyPr/>
          <a:lstStyle/>
          <a:p>
            <a:r>
              <a:rPr lang="en-US" i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 Organization (42%)</a:t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B21F689-F4F9-43D9-920A-F297F4C672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10169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RegularSeedLeftStep">
      <a:dk1>
        <a:srgbClr val="000000"/>
      </a:dk1>
      <a:lt1>
        <a:srgbClr val="FFFFFF"/>
      </a:lt1>
      <a:dk2>
        <a:srgbClr val="242F41"/>
      </a:dk2>
      <a:lt2>
        <a:srgbClr val="E2E6E8"/>
      </a:lt2>
      <a:accent1>
        <a:srgbClr val="CE7242"/>
      </a:accent1>
      <a:accent2>
        <a:srgbClr val="BC303B"/>
      </a:accent2>
      <a:accent3>
        <a:srgbClr val="CE4287"/>
      </a:accent3>
      <a:accent4>
        <a:srgbClr val="BC30AF"/>
      </a:accent4>
      <a:accent5>
        <a:srgbClr val="A042CE"/>
      </a:accent5>
      <a:accent6>
        <a:srgbClr val="6444C2"/>
      </a:accent6>
      <a:hlink>
        <a:srgbClr val="3B8AB3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587</Words>
  <Application>Microsoft Office PowerPoint</Application>
  <PresentationFormat>Widescreen</PresentationFormat>
  <Paragraphs>24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Elephant</vt:lpstr>
      <vt:lpstr>Times New Roman</vt:lpstr>
      <vt:lpstr>BrushVTI</vt:lpstr>
      <vt:lpstr>The Joy of Quality Assurance Training</vt:lpstr>
      <vt:lpstr>Peer Reviewer  Master Reviewer  Program Reviewer  Worked on the 6th edition of the QM Rubric  Faculty Research Associate here at CSU East Bay 2018-2019 </vt:lpstr>
      <vt:lpstr>The East Bay Campus (CSUEB) is a leader in the California State University (CSU) system in providing quality assurance training to its faculty who teach online and or hybrid courses.     There are over 14,000 students and 54% of them have taken either a hybrid or totally online course</vt:lpstr>
      <vt:lpstr>Once faculty get quality assurance (QA) training, how does it affect their teaching?   What are their perceptions about the training they received? </vt:lpstr>
      <vt:lpstr>Question sent to 198 faculty (26 [14% responded)</vt:lpstr>
      <vt:lpstr>Answers were coded and three major categories were revealed:  Positive, Not Sure, and Criticisms</vt:lpstr>
      <vt:lpstr>96% stated their QA training (mostly QM, some QOLT) was helpful.   2019 CSU-wide survey:   Asked if their QA training specifically impacted their teaching effectiveness—74.1% stated that it was “very useful” and 24.5% stated it was “somewhat useful” (these categories were not defined in that survey).  3.4% said it was not useful.</vt:lpstr>
      <vt:lpstr>Categories where QA training was useful (6 total):  Course organization Alignment Accessibility Student benefits Use of other rubrics Special mention of eSpecialists</vt:lpstr>
      <vt:lpstr>Course Organization (42%) </vt:lpstr>
      <vt:lpstr>Alignment  (24%) </vt:lpstr>
      <vt:lpstr>Accessibility  (15%) </vt:lpstr>
      <vt:lpstr>Student Benefits (15%) </vt:lpstr>
      <vt:lpstr>Use of other rubrics (8%) </vt:lpstr>
      <vt:lpstr>Special Mention of eSpecialists (8%) </vt:lpstr>
      <vt:lpstr>Not sure if QA training was helpful (4%) </vt:lpstr>
      <vt:lpstr>Criticisms </vt:lpstr>
      <vt:lpstr>Recommendations based on this research:  1. Offer QA training to more faculty who teach online—both lectures and tenure/tenure-track faculty.  2. Start offering some course development training to in-class faculty and to introduce them to the QM/QLT rubrics.  </vt:lpstr>
      <vt:lpstr>Recommendations based on this research:  3.  Create a rubric like QM or QLT specifically for in-class courses.  4.  Have workshops on creating alignment maps and making courses accessible, both for online and in-class faculty.    </vt:lpstr>
      <vt:lpstr>Recommendations based on this research:  5.  Make course design/quality assurance training mandatory for M.A./M.S/Ph.D. students who plan on teaching.  6. Make the QM rubric (or some version of it) available to students. </vt:lpstr>
      <vt:lpstr>Recommendations based on this research:  7.  Hire more eLearning Specialists.   8.  It would be useful to do a comparison of student evaluations in online courses with QA-trained faculty vs. non-QA-trained faculty to see if they notice differences.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Joy of Quality Assurance Training</dc:title>
  <dc:creator>Kevin Kaatz</dc:creator>
  <cp:lastModifiedBy>Kevin Kaatz</cp:lastModifiedBy>
  <cp:revision>4</cp:revision>
  <dcterms:created xsi:type="dcterms:W3CDTF">2020-03-18T22:02:54Z</dcterms:created>
  <dcterms:modified xsi:type="dcterms:W3CDTF">2020-03-31T14:59:54Z</dcterms:modified>
</cp:coreProperties>
</file>