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6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7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8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9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10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14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15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16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17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Slides/notesSlide18.xml" ContentType="application/vnd.openxmlformats-officedocument.presentationml.notesSlide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25"/>
  </p:notesMasterIdLst>
  <p:sldIdLst>
    <p:sldId id="256" r:id="rId5"/>
    <p:sldId id="257" r:id="rId6"/>
    <p:sldId id="268" r:id="rId7"/>
    <p:sldId id="258" r:id="rId8"/>
    <p:sldId id="271" r:id="rId9"/>
    <p:sldId id="278" r:id="rId10"/>
    <p:sldId id="274" r:id="rId11"/>
    <p:sldId id="279" r:id="rId12"/>
    <p:sldId id="266" r:id="rId13"/>
    <p:sldId id="267" r:id="rId14"/>
    <p:sldId id="259" r:id="rId15"/>
    <p:sldId id="273" r:id="rId16"/>
    <p:sldId id="275" r:id="rId17"/>
    <p:sldId id="281" r:id="rId18"/>
    <p:sldId id="280" r:id="rId19"/>
    <p:sldId id="282" r:id="rId20"/>
    <p:sldId id="277" r:id="rId21"/>
    <p:sldId id="265" r:id="rId22"/>
    <p:sldId id="264" r:id="rId23"/>
    <p:sldId id="269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cDermott,Michelle" initials="M" lastIdx="1" clrIdx="0">
    <p:extLst>
      <p:ext uri="{19B8F6BF-5375-455C-9EA6-DF929625EA0E}">
        <p15:presenceInfo xmlns:p15="http://schemas.microsoft.com/office/powerpoint/2012/main" userId="S::mcm458@drexel.edu::4b234638-e943-4780-887c-2ddb7b06644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C51D6AB-1D9C-4FEF-86EE-8BB3464799D3}" v="1361" dt="2020-10-22T14:14:58.573"/>
    <p1510:client id="{890B9071-69F2-925C-950B-440363339832}" v="3" dt="2020-10-21T18:29:18.141"/>
    <p1510:client id="{B6E7753D-C4EA-4B90-AF5E-5A79180E14C1}" v="236" dt="2020-10-21T18:43:40.144"/>
    <p1510:client id="{D29D8E8E-117A-33A6-2310-68938013408A}" v="15" dt="2020-10-21T17:50:56.93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666" autoAdjust="0"/>
  </p:normalViewPr>
  <p:slideViewPr>
    <p:cSldViewPr snapToGrid="0">
      <p:cViewPr varScale="1">
        <p:scale>
          <a:sx n="103" d="100"/>
          <a:sy n="103" d="100"/>
        </p:scale>
        <p:origin x="27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jk397\AppData\Local\Microsoft\Windows\INetCache\Content.Outlook\GO9RBESS\2020%20Confirm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jk397\AppData\Local\Microsoft\Windows\INetCache\Content.Outlook\GO9RBESS\2020%20Confirms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jk397\AppData\Local\Microsoft\Windows\INetCache\Content.Outlook\GO9RBESS\2020%20Confirms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jk397\AppData\Local\Microsoft\Windows\INetCache\Content.Outlook\GO9RBESS\2020%20Confirms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Sheet3!$N$14</c:f>
              <c:strCache>
                <c:ptCount val="1"/>
                <c:pt idx="0">
                  <c:v>Total Population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Sheet3!$M$15:$M$21</c:f>
              <c:strCache>
                <c:ptCount val="7"/>
                <c:pt idx="0">
                  <c:v>20-24</c:v>
                </c:pt>
                <c:pt idx="1">
                  <c:v>25-29</c:v>
                </c:pt>
                <c:pt idx="2">
                  <c:v>30-34</c:v>
                </c:pt>
                <c:pt idx="3">
                  <c:v>35-39</c:v>
                </c:pt>
                <c:pt idx="4">
                  <c:v>40-44</c:v>
                </c:pt>
                <c:pt idx="5">
                  <c:v>45-49</c:v>
                </c:pt>
                <c:pt idx="6">
                  <c:v>50+</c:v>
                </c:pt>
              </c:strCache>
            </c:strRef>
          </c:cat>
          <c:val>
            <c:numRef>
              <c:f>Sheet3!$N$15:$N$21</c:f>
              <c:numCache>
                <c:formatCode>0%</c:formatCode>
                <c:ptCount val="7"/>
                <c:pt idx="0">
                  <c:v>0.33085501858736061</c:v>
                </c:pt>
                <c:pt idx="1">
                  <c:v>0.36431226765799257</c:v>
                </c:pt>
                <c:pt idx="2">
                  <c:v>0.11895910780669144</c:v>
                </c:pt>
                <c:pt idx="3">
                  <c:v>7.8066914498141265E-2</c:v>
                </c:pt>
                <c:pt idx="4">
                  <c:v>6.6914498141263934E-2</c:v>
                </c:pt>
                <c:pt idx="5">
                  <c:v>1.858736059479554E-2</c:v>
                </c:pt>
                <c:pt idx="6">
                  <c:v>2.2304832713754646E-2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BF7-4507-9F41-CB058F3A85A8}"/>
            </c:ext>
          </c:extLst>
        </c:ser>
        <c:ser>
          <c:idx val="1"/>
          <c:order val="1"/>
          <c:tx>
            <c:strRef>
              <c:f>Sheet3!$O$14</c:f>
              <c:strCache>
                <c:ptCount val="1"/>
                <c:pt idx="0">
                  <c:v>Face-to-Face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Sheet3!$M$15:$M$21</c:f>
              <c:strCache>
                <c:ptCount val="7"/>
                <c:pt idx="0">
                  <c:v>20-24</c:v>
                </c:pt>
                <c:pt idx="1">
                  <c:v>25-29</c:v>
                </c:pt>
                <c:pt idx="2">
                  <c:v>30-34</c:v>
                </c:pt>
                <c:pt idx="3">
                  <c:v>35-39</c:v>
                </c:pt>
                <c:pt idx="4">
                  <c:v>40-44</c:v>
                </c:pt>
                <c:pt idx="5">
                  <c:v>45-49</c:v>
                </c:pt>
                <c:pt idx="6">
                  <c:v>50+</c:v>
                </c:pt>
              </c:strCache>
            </c:strRef>
          </c:cat>
          <c:val>
            <c:numRef>
              <c:f>Sheet3!$O$15:$O$21</c:f>
              <c:numCache>
                <c:formatCode>0%</c:formatCode>
                <c:ptCount val="7"/>
                <c:pt idx="0">
                  <c:v>0.4206896551724138</c:v>
                </c:pt>
                <c:pt idx="1">
                  <c:v>0.38620689655172413</c:v>
                </c:pt>
                <c:pt idx="2">
                  <c:v>0.10344827586206896</c:v>
                </c:pt>
                <c:pt idx="3">
                  <c:v>5.5172413793103448E-2</c:v>
                </c:pt>
                <c:pt idx="4">
                  <c:v>2.0689655172413793E-2</c:v>
                </c:pt>
                <c:pt idx="5">
                  <c:v>6.8965517241379309E-3</c:v>
                </c:pt>
                <c:pt idx="6">
                  <c:v>6.8965517241379309E-3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BF7-4507-9F41-CB058F3A85A8}"/>
            </c:ext>
          </c:extLst>
        </c:ser>
        <c:ser>
          <c:idx val="2"/>
          <c:order val="2"/>
          <c:tx>
            <c:strRef>
              <c:f>Sheet3!$P$14</c:f>
              <c:strCache>
                <c:ptCount val="1"/>
                <c:pt idx="0">
                  <c:v>Online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Sheet3!$M$15:$M$21</c:f>
              <c:strCache>
                <c:ptCount val="7"/>
                <c:pt idx="0">
                  <c:v>20-24</c:v>
                </c:pt>
                <c:pt idx="1">
                  <c:v>25-29</c:v>
                </c:pt>
                <c:pt idx="2">
                  <c:v>30-34</c:v>
                </c:pt>
                <c:pt idx="3">
                  <c:v>35-39</c:v>
                </c:pt>
                <c:pt idx="4">
                  <c:v>40-44</c:v>
                </c:pt>
                <c:pt idx="5">
                  <c:v>45-49</c:v>
                </c:pt>
                <c:pt idx="6">
                  <c:v>50+</c:v>
                </c:pt>
              </c:strCache>
            </c:strRef>
          </c:cat>
          <c:val>
            <c:numRef>
              <c:f>Sheet3!$P$15:$P$21</c:f>
              <c:numCache>
                <c:formatCode>0%</c:formatCode>
                <c:ptCount val="7"/>
                <c:pt idx="0">
                  <c:v>0.22131147540983606</c:v>
                </c:pt>
                <c:pt idx="1">
                  <c:v>0.34426229508196721</c:v>
                </c:pt>
                <c:pt idx="2">
                  <c:v>0.13934426229508196</c:v>
                </c:pt>
                <c:pt idx="3">
                  <c:v>0.10655737704918032</c:v>
                </c:pt>
                <c:pt idx="4">
                  <c:v>0.11475409836065574</c:v>
                </c:pt>
                <c:pt idx="5">
                  <c:v>3.2786885245901641E-2</c:v>
                </c:pt>
                <c:pt idx="6">
                  <c:v>4.0983606557377046E-2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BF7-4507-9F41-CB058F3A85A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59729168"/>
        <c:axId val="249645248"/>
      </c:barChart>
      <c:catAx>
        <c:axId val="2597291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49645248"/>
        <c:crosses val="autoZero"/>
        <c:auto val="1"/>
        <c:lblAlgn val="ctr"/>
        <c:lblOffset val="100"/>
        <c:noMultiLvlLbl val="0"/>
      </c:catAx>
      <c:valAx>
        <c:axId val="2496452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597291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Sheet3!$S$25</c:f>
              <c:strCache>
                <c:ptCount val="1"/>
                <c:pt idx="0">
                  <c:v>Total Population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Sheet3!$R$26:$R$28</c:f>
              <c:strCache>
                <c:ptCount val="3"/>
                <c:pt idx="0">
                  <c:v>PA</c:v>
                </c:pt>
                <c:pt idx="1">
                  <c:v>Region (DE, MD, NY, NJ)</c:v>
                </c:pt>
                <c:pt idx="2">
                  <c:v>Other</c:v>
                </c:pt>
              </c:strCache>
            </c:strRef>
          </c:cat>
          <c:val>
            <c:numRef>
              <c:f>Sheet3!$S$26:$S$28</c:f>
              <c:numCache>
                <c:formatCode>0%</c:formatCode>
                <c:ptCount val="3"/>
                <c:pt idx="0">
                  <c:v>0.43866171003717475</c:v>
                </c:pt>
                <c:pt idx="1">
                  <c:v>0.28252788104089221</c:v>
                </c:pt>
                <c:pt idx="2">
                  <c:v>0.27881040892193309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668-4ABC-A8EA-15A3519C862B}"/>
            </c:ext>
          </c:extLst>
        </c:ser>
        <c:ser>
          <c:idx val="1"/>
          <c:order val="1"/>
          <c:tx>
            <c:strRef>
              <c:f>Sheet3!$T$25</c:f>
              <c:strCache>
                <c:ptCount val="1"/>
                <c:pt idx="0">
                  <c:v>Face-to-Face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Sheet3!$R$26:$R$28</c:f>
              <c:strCache>
                <c:ptCount val="3"/>
                <c:pt idx="0">
                  <c:v>PA</c:v>
                </c:pt>
                <c:pt idx="1">
                  <c:v>Region (DE, MD, NY, NJ)</c:v>
                </c:pt>
                <c:pt idx="2">
                  <c:v>Other</c:v>
                </c:pt>
              </c:strCache>
            </c:strRef>
          </c:cat>
          <c:val>
            <c:numRef>
              <c:f>Sheet3!$T$26:$T$28</c:f>
              <c:numCache>
                <c:formatCode>0%</c:formatCode>
                <c:ptCount val="3"/>
                <c:pt idx="0">
                  <c:v>0.49650349650349651</c:v>
                </c:pt>
                <c:pt idx="1">
                  <c:v>0.23776223776223776</c:v>
                </c:pt>
                <c:pt idx="2">
                  <c:v>0.26573426573426573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668-4ABC-A8EA-15A3519C862B}"/>
            </c:ext>
          </c:extLst>
        </c:ser>
        <c:ser>
          <c:idx val="2"/>
          <c:order val="2"/>
          <c:tx>
            <c:strRef>
              <c:f>Sheet3!$U$25</c:f>
              <c:strCache>
                <c:ptCount val="1"/>
                <c:pt idx="0">
                  <c:v>Online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Sheet3!$R$26:$R$28</c:f>
              <c:strCache>
                <c:ptCount val="3"/>
                <c:pt idx="0">
                  <c:v>PA</c:v>
                </c:pt>
                <c:pt idx="1">
                  <c:v>Region (DE, MD, NY, NJ)</c:v>
                </c:pt>
                <c:pt idx="2">
                  <c:v>Other</c:v>
                </c:pt>
              </c:strCache>
            </c:strRef>
          </c:cat>
          <c:val>
            <c:numRef>
              <c:f>Sheet3!$U$26:$U$28</c:f>
              <c:numCache>
                <c:formatCode>0%</c:formatCode>
                <c:ptCount val="3"/>
                <c:pt idx="0">
                  <c:v>0.41803278688524592</c:v>
                </c:pt>
                <c:pt idx="1">
                  <c:v>0.30327868852459017</c:v>
                </c:pt>
                <c:pt idx="2">
                  <c:v>0.27868852459016391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668-4ABC-A8EA-15A3519C862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56814912"/>
        <c:axId val="249661056"/>
      </c:barChart>
      <c:catAx>
        <c:axId val="1568149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49661056"/>
        <c:crosses val="autoZero"/>
        <c:auto val="1"/>
        <c:lblAlgn val="ctr"/>
        <c:lblOffset val="100"/>
        <c:noMultiLvlLbl val="0"/>
      </c:catAx>
      <c:valAx>
        <c:axId val="2496610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68149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Sheet3!$V$14</c:f>
              <c:strCache>
                <c:ptCount val="1"/>
                <c:pt idx="0">
                  <c:v>Total Population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Sheet3!$U$15:$U$21</c:f>
              <c:strCache>
                <c:ptCount val="7"/>
                <c:pt idx="0">
                  <c:v>American Indian or Alaska Native</c:v>
                </c:pt>
                <c:pt idx="1">
                  <c:v>Asian</c:v>
                </c:pt>
                <c:pt idx="2">
                  <c:v>Black or African American</c:v>
                </c:pt>
                <c:pt idx="3">
                  <c:v>Hisp or Latino</c:v>
                </c:pt>
                <c:pt idx="4">
                  <c:v>Native Hawaiian or Other Pacific Islander</c:v>
                </c:pt>
                <c:pt idx="5">
                  <c:v>White</c:v>
                </c:pt>
                <c:pt idx="6">
                  <c:v>Unknown</c:v>
                </c:pt>
              </c:strCache>
            </c:strRef>
          </c:cat>
          <c:val>
            <c:numRef>
              <c:f>Sheet3!$V$15:$V$21</c:f>
              <c:numCache>
                <c:formatCode>0%</c:formatCode>
                <c:ptCount val="7"/>
                <c:pt idx="0">
                  <c:v>1.1152416356877323E-2</c:v>
                </c:pt>
                <c:pt idx="1">
                  <c:v>0.13011152416356878</c:v>
                </c:pt>
                <c:pt idx="2">
                  <c:v>0.27881040892193309</c:v>
                </c:pt>
                <c:pt idx="3">
                  <c:v>6.6914498141263934E-2</c:v>
                </c:pt>
                <c:pt idx="4">
                  <c:v>3.7174721189591076E-3</c:v>
                </c:pt>
                <c:pt idx="5">
                  <c:v>0.46468401486988847</c:v>
                </c:pt>
                <c:pt idx="6">
                  <c:v>4.4609665427509292E-2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1A2-456C-9413-C827F96EFA0B}"/>
            </c:ext>
          </c:extLst>
        </c:ser>
        <c:ser>
          <c:idx val="1"/>
          <c:order val="1"/>
          <c:tx>
            <c:strRef>
              <c:f>Sheet3!$W$14</c:f>
              <c:strCache>
                <c:ptCount val="1"/>
                <c:pt idx="0">
                  <c:v>Face-to-Face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Sheet3!$U$15:$U$21</c:f>
              <c:strCache>
                <c:ptCount val="7"/>
                <c:pt idx="0">
                  <c:v>American Indian or Alaska Native</c:v>
                </c:pt>
                <c:pt idx="1">
                  <c:v>Asian</c:v>
                </c:pt>
                <c:pt idx="2">
                  <c:v>Black or African American</c:v>
                </c:pt>
                <c:pt idx="3">
                  <c:v>Hisp or Latino</c:v>
                </c:pt>
                <c:pt idx="4">
                  <c:v>Native Hawaiian or Other Pacific Islander</c:v>
                </c:pt>
                <c:pt idx="5">
                  <c:v>White</c:v>
                </c:pt>
                <c:pt idx="6">
                  <c:v>Unknown</c:v>
                </c:pt>
              </c:strCache>
            </c:strRef>
          </c:cat>
          <c:val>
            <c:numRef>
              <c:f>Sheet3!$W$15:$W$21</c:f>
              <c:numCache>
                <c:formatCode>0%</c:formatCode>
                <c:ptCount val="7"/>
                <c:pt idx="0">
                  <c:v>6.8965517241379309E-3</c:v>
                </c:pt>
                <c:pt idx="1">
                  <c:v>0.12413793103448276</c:v>
                </c:pt>
                <c:pt idx="2">
                  <c:v>0.27586206896551724</c:v>
                </c:pt>
                <c:pt idx="3">
                  <c:v>8.9655172413793102E-2</c:v>
                </c:pt>
                <c:pt idx="4">
                  <c:v>0</c:v>
                </c:pt>
                <c:pt idx="5">
                  <c:v>0.46206896551724136</c:v>
                </c:pt>
                <c:pt idx="6">
                  <c:v>4.1379310344827586E-2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1A2-456C-9413-C827F96EFA0B}"/>
            </c:ext>
          </c:extLst>
        </c:ser>
        <c:ser>
          <c:idx val="2"/>
          <c:order val="2"/>
          <c:tx>
            <c:strRef>
              <c:f>Sheet3!$X$14</c:f>
              <c:strCache>
                <c:ptCount val="1"/>
                <c:pt idx="0">
                  <c:v>Online Students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Sheet3!$U$15:$U$21</c:f>
              <c:strCache>
                <c:ptCount val="7"/>
                <c:pt idx="0">
                  <c:v>American Indian or Alaska Native</c:v>
                </c:pt>
                <c:pt idx="1">
                  <c:v>Asian</c:v>
                </c:pt>
                <c:pt idx="2">
                  <c:v>Black or African American</c:v>
                </c:pt>
                <c:pt idx="3">
                  <c:v>Hisp or Latino</c:v>
                </c:pt>
                <c:pt idx="4">
                  <c:v>Native Hawaiian or Other Pacific Islander</c:v>
                </c:pt>
                <c:pt idx="5">
                  <c:v>White</c:v>
                </c:pt>
                <c:pt idx="6">
                  <c:v>Unknown</c:v>
                </c:pt>
              </c:strCache>
            </c:strRef>
          </c:cat>
          <c:val>
            <c:numRef>
              <c:f>Sheet3!$X$15:$X$21</c:f>
              <c:numCache>
                <c:formatCode>0%</c:formatCode>
                <c:ptCount val="7"/>
                <c:pt idx="0">
                  <c:v>1.6393442622950821E-2</c:v>
                </c:pt>
                <c:pt idx="1">
                  <c:v>0.13934426229508196</c:v>
                </c:pt>
                <c:pt idx="2">
                  <c:v>0.28688524590163933</c:v>
                </c:pt>
                <c:pt idx="3">
                  <c:v>4.0983606557377046E-2</c:v>
                </c:pt>
                <c:pt idx="4">
                  <c:v>8.1967213114754103E-3</c:v>
                </c:pt>
                <c:pt idx="5">
                  <c:v>0.46721311475409838</c:v>
                </c:pt>
                <c:pt idx="6">
                  <c:v>4.0983606557377046E-2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1A2-456C-9413-C827F96EFA0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368874160"/>
        <c:axId val="249654816"/>
      </c:barChart>
      <c:catAx>
        <c:axId val="36887416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49654816"/>
        <c:crosses val="autoZero"/>
        <c:auto val="1"/>
        <c:lblAlgn val="ctr"/>
        <c:lblOffset val="100"/>
        <c:noMultiLvlLbl val="0"/>
      </c:catAx>
      <c:valAx>
        <c:axId val="24965481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688741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Sheet3!$AA$26</c:f>
              <c:strCache>
                <c:ptCount val="1"/>
                <c:pt idx="0">
                  <c:v>Domestic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Sheet3!$AB$25:$AD$25</c:f>
              <c:strCache>
                <c:ptCount val="3"/>
                <c:pt idx="0">
                  <c:v>Total Population</c:v>
                </c:pt>
                <c:pt idx="1">
                  <c:v>Face-to-Face</c:v>
                </c:pt>
                <c:pt idx="2">
                  <c:v>Online Students</c:v>
                </c:pt>
              </c:strCache>
            </c:strRef>
          </c:cat>
          <c:val>
            <c:numRef>
              <c:f>Sheet3!$AB$26:$AD$26</c:f>
              <c:numCache>
                <c:formatCode>0%</c:formatCode>
                <c:ptCount val="3"/>
                <c:pt idx="0">
                  <c:v>0.94052044609665431</c:v>
                </c:pt>
                <c:pt idx="1">
                  <c:v>0.91724137931034477</c:v>
                </c:pt>
                <c:pt idx="2">
                  <c:v>0.97540983606557374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4CD-46A4-B71D-06BCC3E4D126}"/>
            </c:ext>
          </c:extLst>
        </c:ser>
        <c:ser>
          <c:idx val="1"/>
          <c:order val="1"/>
          <c:tx>
            <c:strRef>
              <c:f>Sheet3!$AA$27</c:f>
              <c:strCache>
                <c:ptCount val="1"/>
                <c:pt idx="0">
                  <c:v>International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Sheet3!$AB$25:$AD$25</c:f>
              <c:strCache>
                <c:ptCount val="3"/>
                <c:pt idx="0">
                  <c:v>Total Population</c:v>
                </c:pt>
                <c:pt idx="1">
                  <c:v>Face-to-Face</c:v>
                </c:pt>
                <c:pt idx="2">
                  <c:v>Online Students</c:v>
                </c:pt>
              </c:strCache>
            </c:strRef>
          </c:cat>
          <c:val>
            <c:numRef>
              <c:f>Sheet3!$AB$27:$AD$27</c:f>
              <c:numCache>
                <c:formatCode>0%</c:formatCode>
                <c:ptCount val="3"/>
                <c:pt idx="0">
                  <c:v>5.9479553903345722E-2</c:v>
                </c:pt>
                <c:pt idx="1">
                  <c:v>8.2758620689655171E-2</c:v>
                </c:pt>
                <c:pt idx="2">
                  <c:v>2.4590163934426229E-2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4CD-46A4-B71D-06BCC3E4D12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68854560"/>
        <c:axId val="249647328"/>
      </c:barChart>
      <c:catAx>
        <c:axId val="36885456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49647328"/>
        <c:crosses val="autoZero"/>
        <c:auto val="1"/>
        <c:lblAlgn val="ctr"/>
        <c:lblOffset val="100"/>
        <c:noMultiLvlLbl val="0"/>
      </c:catAx>
      <c:valAx>
        <c:axId val="24964732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688545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Attending Virtual Orientation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Agree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Welcomed</c:v>
                </c:pt>
                <c:pt idx="1">
                  <c:v>Prepared</c:v>
                </c:pt>
                <c:pt idx="2">
                  <c:v>Excited</c:v>
                </c:pt>
                <c:pt idx="3">
                  <c:v>Connect with Peers</c:v>
                </c:pt>
                <c:pt idx="4">
                  <c:v>Approach F/S</c:v>
                </c:pt>
                <c:pt idx="5">
                  <c:v>Technology</c:v>
                </c:pt>
              </c:strCache>
            </c:strRef>
          </c:cat>
          <c:val>
            <c:numRef>
              <c:f>Sheet1!$B$2:$B$7</c:f>
              <c:numCache>
                <c:formatCode>0.0%</c:formatCode>
                <c:ptCount val="6"/>
                <c:pt idx="0">
                  <c:v>0.88500000000000001</c:v>
                </c:pt>
                <c:pt idx="1">
                  <c:v>0.88500000000000001</c:v>
                </c:pt>
                <c:pt idx="2">
                  <c:v>0.88500000000000001</c:v>
                </c:pt>
                <c:pt idx="3">
                  <c:v>0.5</c:v>
                </c:pt>
                <c:pt idx="4">
                  <c:v>0.88500000000000001</c:v>
                </c:pt>
                <c:pt idx="5">
                  <c:v>0.81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16F-431E-86ED-3126824D874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 Neither Agree nor Disagree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Welcomed</c:v>
                </c:pt>
                <c:pt idx="1">
                  <c:v>Prepared</c:v>
                </c:pt>
                <c:pt idx="2">
                  <c:v>Excited</c:v>
                </c:pt>
                <c:pt idx="3">
                  <c:v>Connect with Peers</c:v>
                </c:pt>
                <c:pt idx="4">
                  <c:v>Approach F/S</c:v>
                </c:pt>
                <c:pt idx="5">
                  <c:v>Technology</c:v>
                </c:pt>
              </c:strCache>
            </c:strRef>
          </c:cat>
          <c:val>
            <c:numRef>
              <c:f>Sheet1!$C$2:$C$7</c:f>
              <c:numCache>
                <c:formatCode>0.0%</c:formatCode>
                <c:ptCount val="6"/>
                <c:pt idx="0">
                  <c:v>0.115</c:v>
                </c:pt>
                <c:pt idx="1">
                  <c:v>0.08</c:v>
                </c:pt>
                <c:pt idx="2">
                  <c:v>0.115</c:v>
                </c:pt>
                <c:pt idx="3">
                  <c:v>0.31</c:v>
                </c:pt>
                <c:pt idx="4">
                  <c:v>0.155</c:v>
                </c:pt>
                <c:pt idx="5">
                  <c:v>0.19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16F-431E-86ED-3126824D8745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Disagree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Welcomed</c:v>
                </c:pt>
                <c:pt idx="1">
                  <c:v>Prepared</c:v>
                </c:pt>
                <c:pt idx="2">
                  <c:v>Excited</c:v>
                </c:pt>
                <c:pt idx="3">
                  <c:v>Connect with Peers</c:v>
                </c:pt>
                <c:pt idx="4">
                  <c:v>Approach F/S</c:v>
                </c:pt>
                <c:pt idx="5">
                  <c:v>Technology</c:v>
                </c:pt>
              </c:strCache>
            </c:strRef>
          </c:cat>
          <c:val>
            <c:numRef>
              <c:f>Sheet1!$D$2:$D$7</c:f>
              <c:numCache>
                <c:formatCode>0.0%</c:formatCode>
                <c:ptCount val="6"/>
                <c:pt idx="0">
                  <c:v>0</c:v>
                </c:pt>
                <c:pt idx="1">
                  <c:v>0.04</c:v>
                </c:pt>
                <c:pt idx="2">
                  <c:v>0</c:v>
                </c:pt>
                <c:pt idx="3">
                  <c:v>0.155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16F-431E-86ED-3126824D8745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2130100896"/>
        <c:axId val="1977735248"/>
      </c:barChart>
      <c:catAx>
        <c:axId val="21301008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77735248"/>
        <c:crosses val="autoZero"/>
        <c:auto val="1"/>
        <c:lblAlgn val="ctr"/>
        <c:lblOffset val="100"/>
        <c:noMultiLvlLbl val="0"/>
      </c:catAx>
      <c:valAx>
        <c:axId val="19777352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301008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Virtual Orientation Overall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Agree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Theme Organization</c:v>
                </c:pt>
                <c:pt idx="1">
                  <c:v>Session Organization</c:v>
                </c:pt>
                <c:pt idx="2">
                  <c:v>Academic Questions</c:v>
                </c:pt>
                <c:pt idx="3">
                  <c:v>Campus Life Questions</c:v>
                </c:pt>
                <c:pt idx="4">
                  <c:v>Responsive Presenter</c:v>
                </c:pt>
                <c:pt idx="5">
                  <c:v>Responsive OL</c:v>
                </c:pt>
                <c:pt idx="6">
                  <c:v>Insightful OL</c:v>
                </c:pt>
              </c:strCache>
            </c:strRef>
          </c:cat>
          <c:val>
            <c:numRef>
              <c:f>Sheet1!$B$2:$B$8</c:f>
              <c:numCache>
                <c:formatCode>0.0%</c:formatCode>
                <c:ptCount val="7"/>
                <c:pt idx="0">
                  <c:v>0.76</c:v>
                </c:pt>
                <c:pt idx="1">
                  <c:v>0.56000000000000005</c:v>
                </c:pt>
                <c:pt idx="2">
                  <c:v>0.65500000000000003</c:v>
                </c:pt>
                <c:pt idx="3">
                  <c:v>0.44</c:v>
                </c:pt>
                <c:pt idx="4">
                  <c:v>0.68</c:v>
                </c:pt>
                <c:pt idx="5">
                  <c:v>0.68</c:v>
                </c:pt>
                <c:pt idx="6">
                  <c:v>0.64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F79-4908-8FCD-30E3988342B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Neither Agree nor Disagree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Theme Organization</c:v>
                </c:pt>
                <c:pt idx="1">
                  <c:v>Session Organization</c:v>
                </c:pt>
                <c:pt idx="2">
                  <c:v>Academic Questions</c:v>
                </c:pt>
                <c:pt idx="3">
                  <c:v>Campus Life Questions</c:v>
                </c:pt>
                <c:pt idx="4">
                  <c:v>Responsive Presenter</c:v>
                </c:pt>
                <c:pt idx="5">
                  <c:v>Responsive OL</c:v>
                </c:pt>
                <c:pt idx="6">
                  <c:v>Insightful OL</c:v>
                </c:pt>
              </c:strCache>
            </c:strRef>
          </c:cat>
          <c:val>
            <c:numRef>
              <c:f>Sheet1!$C$2:$C$8</c:f>
              <c:numCache>
                <c:formatCode>0.0%</c:formatCode>
                <c:ptCount val="7"/>
                <c:pt idx="0">
                  <c:v>0.16</c:v>
                </c:pt>
                <c:pt idx="1">
                  <c:v>0.04</c:v>
                </c:pt>
                <c:pt idx="2">
                  <c:v>0.27</c:v>
                </c:pt>
                <c:pt idx="3">
                  <c:v>0.28000000000000003</c:v>
                </c:pt>
                <c:pt idx="4">
                  <c:v>0.16</c:v>
                </c:pt>
                <c:pt idx="5">
                  <c:v>0.02</c:v>
                </c:pt>
                <c:pt idx="6">
                  <c:v>0.02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F79-4908-8FCD-30E3988342BD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Disagree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Theme Organization</c:v>
                </c:pt>
                <c:pt idx="1">
                  <c:v>Session Organization</c:v>
                </c:pt>
                <c:pt idx="2">
                  <c:v>Academic Questions</c:v>
                </c:pt>
                <c:pt idx="3">
                  <c:v>Campus Life Questions</c:v>
                </c:pt>
                <c:pt idx="4">
                  <c:v>Responsive Presenter</c:v>
                </c:pt>
                <c:pt idx="5">
                  <c:v>Responsive OL</c:v>
                </c:pt>
                <c:pt idx="6">
                  <c:v>Insightful OL</c:v>
                </c:pt>
              </c:strCache>
            </c:strRef>
          </c:cat>
          <c:val>
            <c:numRef>
              <c:f>Sheet1!$D$2:$D$8</c:f>
              <c:numCache>
                <c:formatCode>0.0%</c:formatCode>
                <c:ptCount val="7"/>
                <c:pt idx="0">
                  <c:v>0.08</c:v>
                </c:pt>
                <c:pt idx="1">
                  <c:v>0.04</c:v>
                </c:pt>
                <c:pt idx="2">
                  <c:v>0</c:v>
                </c:pt>
                <c:pt idx="3">
                  <c:v>0.12</c:v>
                </c:pt>
                <c:pt idx="4">
                  <c:v>0</c:v>
                </c:pt>
                <c:pt idx="5">
                  <c:v>0.04</c:v>
                </c:pt>
                <c:pt idx="6">
                  <c:v>0.08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F79-4908-8FCD-30E3988342B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864314640"/>
        <c:axId val="1806700640"/>
      </c:barChart>
      <c:catAx>
        <c:axId val="18643146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06700640"/>
        <c:crosses val="autoZero"/>
        <c:auto val="1"/>
        <c:lblAlgn val="ctr"/>
        <c:lblOffset val="100"/>
        <c:noMultiLvlLbl val="0"/>
      </c:catAx>
      <c:valAx>
        <c:axId val="18067006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643146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_rels/data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_rels/data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svg"/><Relationship Id="rId13" Type="http://schemas.openxmlformats.org/officeDocument/2006/relationships/image" Target="../media/image21.pn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12" Type="http://schemas.openxmlformats.org/officeDocument/2006/relationships/image" Target="../media/image20.svg"/><Relationship Id="rId2" Type="http://schemas.openxmlformats.org/officeDocument/2006/relationships/image" Target="../media/image10.svg"/><Relationship Id="rId1" Type="http://schemas.openxmlformats.org/officeDocument/2006/relationships/image" Target="../media/image9.png"/><Relationship Id="rId6" Type="http://schemas.openxmlformats.org/officeDocument/2006/relationships/image" Target="../media/image14.svg"/><Relationship Id="rId11" Type="http://schemas.openxmlformats.org/officeDocument/2006/relationships/image" Target="../media/image19.png"/><Relationship Id="rId5" Type="http://schemas.openxmlformats.org/officeDocument/2006/relationships/image" Target="../media/image13.png"/><Relationship Id="rId10" Type="http://schemas.openxmlformats.org/officeDocument/2006/relationships/image" Target="../media/image18.svg"/><Relationship Id="rId4" Type="http://schemas.openxmlformats.org/officeDocument/2006/relationships/image" Target="../media/image12.svg"/><Relationship Id="rId9" Type="http://schemas.openxmlformats.org/officeDocument/2006/relationships/image" Target="../media/image17.png"/><Relationship Id="rId14" Type="http://schemas.openxmlformats.org/officeDocument/2006/relationships/image" Target="../media/image22.svg"/></Relationships>
</file>

<file path=ppt/diagrams/_rels/data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svg"/><Relationship Id="rId1" Type="http://schemas.openxmlformats.org/officeDocument/2006/relationships/image" Target="../media/image23.png"/><Relationship Id="rId6" Type="http://schemas.openxmlformats.org/officeDocument/2006/relationships/image" Target="../media/image28.svg"/><Relationship Id="rId5" Type="http://schemas.openxmlformats.org/officeDocument/2006/relationships/image" Target="../media/image27.png"/><Relationship Id="rId4" Type="http://schemas.openxmlformats.org/officeDocument/2006/relationships/image" Target="../media/image26.svg"/></Relationships>
</file>

<file path=ppt/diagrams/_rels/data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svg"/><Relationship Id="rId1" Type="http://schemas.openxmlformats.org/officeDocument/2006/relationships/image" Target="../media/image29.png"/></Relationships>
</file>

<file path=ppt/diagrams/_rels/drawing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_rels/drawing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svg"/><Relationship Id="rId13" Type="http://schemas.openxmlformats.org/officeDocument/2006/relationships/image" Target="../media/image21.pn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12" Type="http://schemas.openxmlformats.org/officeDocument/2006/relationships/image" Target="../media/image20.svg"/><Relationship Id="rId2" Type="http://schemas.openxmlformats.org/officeDocument/2006/relationships/image" Target="../media/image10.svg"/><Relationship Id="rId1" Type="http://schemas.openxmlformats.org/officeDocument/2006/relationships/image" Target="../media/image9.png"/><Relationship Id="rId6" Type="http://schemas.openxmlformats.org/officeDocument/2006/relationships/image" Target="../media/image14.svg"/><Relationship Id="rId11" Type="http://schemas.openxmlformats.org/officeDocument/2006/relationships/image" Target="../media/image19.png"/><Relationship Id="rId5" Type="http://schemas.openxmlformats.org/officeDocument/2006/relationships/image" Target="../media/image13.png"/><Relationship Id="rId10" Type="http://schemas.openxmlformats.org/officeDocument/2006/relationships/image" Target="../media/image18.svg"/><Relationship Id="rId4" Type="http://schemas.openxmlformats.org/officeDocument/2006/relationships/image" Target="../media/image12.svg"/><Relationship Id="rId9" Type="http://schemas.openxmlformats.org/officeDocument/2006/relationships/image" Target="../media/image17.png"/><Relationship Id="rId14" Type="http://schemas.openxmlformats.org/officeDocument/2006/relationships/image" Target="../media/image22.svg"/></Relationships>
</file>

<file path=ppt/diagrams/_rels/drawing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svg"/><Relationship Id="rId1" Type="http://schemas.openxmlformats.org/officeDocument/2006/relationships/image" Target="../media/image23.png"/><Relationship Id="rId6" Type="http://schemas.openxmlformats.org/officeDocument/2006/relationships/image" Target="../media/image28.svg"/><Relationship Id="rId5" Type="http://schemas.openxmlformats.org/officeDocument/2006/relationships/image" Target="../media/image27.png"/><Relationship Id="rId4" Type="http://schemas.openxmlformats.org/officeDocument/2006/relationships/image" Target="../media/image26.svg"/></Relationships>
</file>

<file path=ppt/diagrams/_rels/drawing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svg"/><Relationship Id="rId1" Type="http://schemas.openxmlformats.org/officeDocument/2006/relationships/image" Target="../media/image29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908CBB4-326A-46DE-AA15-13EA47A77C1B}" type="doc">
      <dgm:prSet loTypeId="urn:microsoft.com/office/officeart/2005/8/layout/process1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9B42B218-C5C3-42BB-B169-8987CCDA84CD}">
      <dgm:prSet custT="1"/>
      <dgm:spPr/>
      <dgm:t>
        <a:bodyPr/>
        <a:lstStyle/>
        <a:p>
          <a:r>
            <a:rPr lang="en-US" sz="1800" dirty="0"/>
            <a:t>Overview</a:t>
          </a:r>
        </a:p>
      </dgm:t>
    </dgm:pt>
    <dgm:pt modelId="{D0BD3D4F-774A-44DE-A60E-5E3DC69E53CD}" type="parTrans" cxnId="{16FB5B69-A7C5-4505-8F46-0CE3B54B9E7C}">
      <dgm:prSet/>
      <dgm:spPr/>
      <dgm:t>
        <a:bodyPr/>
        <a:lstStyle/>
        <a:p>
          <a:endParaRPr lang="en-US"/>
        </a:p>
      </dgm:t>
    </dgm:pt>
    <dgm:pt modelId="{9B07EA85-2C2C-4C5A-9373-F7DA7F521E94}" type="sibTrans" cxnId="{16FB5B69-A7C5-4505-8F46-0CE3B54B9E7C}">
      <dgm:prSet/>
      <dgm:spPr/>
      <dgm:t>
        <a:bodyPr/>
        <a:lstStyle/>
        <a:p>
          <a:endParaRPr lang="en-US"/>
        </a:p>
      </dgm:t>
    </dgm:pt>
    <dgm:pt modelId="{2B6BDCC0-7C39-4F94-99E5-E6BA771F0865}">
      <dgm:prSet custT="1"/>
      <dgm:spPr/>
      <dgm:t>
        <a:bodyPr/>
        <a:lstStyle/>
        <a:p>
          <a:r>
            <a:rPr lang="en-US" sz="1800"/>
            <a:t>Student Development Theory</a:t>
          </a:r>
        </a:p>
      </dgm:t>
    </dgm:pt>
    <dgm:pt modelId="{F3CD0DD5-FE77-4EDD-973A-C99823F428FE}" type="parTrans" cxnId="{058A51E7-EFD1-4178-B82F-88E878DCE6B9}">
      <dgm:prSet/>
      <dgm:spPr/>
      <dgm:t>
        <a:bodyPr/>
        <a:lstStyle/>
        <a:p>
          <a:endParaRPr lang="en-US"/>
        </a:p>
      </dgm:t>
    </dgm:pt>
    <dgm:pt modelId="{7952E67F-EFF8-4687-95D6-097BC6F509E3}" type="sibTrans" cxnId="{058A51E7-EFD1-4178-B82F-88E878DCE6B9}">
      <dgm:prSet/>
      <dgm:spPr/>
      <dgm:t>
        <a:bodyPr/>
        <a:lstStyle/>
        <a:p>
          <a:endParaRPr lang="en-US"/>
        </a:p>
      </dgm:t>
    </dgm:pt>
    <dgm:pt modelId="{C7E18D23-1750-433A-8E90-AB321873573D}">
      <dgm:prSet custT="1"/>
      <dgm:spPr/>
      <dgm:t>
        <a:bodyPr/>
        <a:lstStyle/>
        <a:p>
          <a:r>
            <a:rPr lang="en-US" sz="1800" dirty="0"/>
            <a:t>Goals</a:t>
          </a:r>
        </a:p>
      </dgm:t>
    </dgm:pt>
    <dgm:pt modelId="{FA2C535F-3FCF-4596-9E1B-A3A9D84851AE}" type="parTrans" cxnId="{31598A1E-DDEC-4498-8768-CA9D3B810731}">
      <dgm:prSet/>
      <dgm:spPr/>
      <dgm:t>
        <a:bodyPr/>
        <a:lstStyle/>
        <a:p>
          <a:endParaRPr lang="en-US"/>
        </a:p>
      </dgm:t>
    </dgm:pt>
    <dgm:pt modelId="{47AECD9F-798B-4592-A275-2488F82AB928}" type="sibTrans" cxnId="{31598A1E-DDEC-4498-8768-CA9D3B810731}">
      <dgm:prSet/>
      <dgm:spPr/>
      <dgm:t>
        <a:bodyPr/>
        <a:lstStyle/>
        <a:p>
          <a:endParaRPr lang="en-US"/>
        </a:p>
      </dgm:t>
    </dgm:pt>
    <dgm:pt modelId="{2E13C628-2FF5-413E-8BDA-9D1344D2C9E7}">
      <dgm:prSet custT="1"/>
      <dgm:spPr/>
      <dgm:t>
        <a:bodyPr/>
        <a:lstStyle/>
        <a:p>
          <a:r>
            <a:rPr lang="en-US" sz="1800"/>
            <a:t>Services</a:t>
          </a:r>
        </a:p>
      </dgm:t>
    </dgm:pt>
    <dgm:pt modelId="{11B084AC-5859-4FB3-AF96-B1BE1AC90550}" type="parTrans" cxnId="{1E72A161-36BC-49A0-81ED-DE4E3115A93A}">
      <dgm:prSet/>
      <dgm:spPr/>
      <dgm:t>
        <a:bodyPr/>
        <a:lstStyle/>
        <a:p>
          <a:endParaRPr lang="en-US"/>
        </a:p>
      </dgm:t>
    </dgm:pt>
    <dgm:pt modelId="{5A76D031-B73D-4B10-827B-DD87FF9E07D6}" type="sibTrans" cxnId="{1E72A161-36BC-49A0-81ED-DE4E3115A93A}">
      <dgm:prSet/>
      <dgm:spPr/>
      <dgm:t>
        <a:bodyPr/>
        <a:lstStyle/>
        <a:p>
          <a:endParaRPr lang="en-US"/>
        </a:p>
      </dgm:t>
    </dgm:pt>
    <dgm:pt modelId="{80E0F94C-40F1-4EFD-844D-125256338CB0}">
      <dgm:prSet custT="1"/>
      <dgm:spPr/>
      <dgm:t>
        <a:bodyPr/>
        <a:lstStyle/>
        <a:p>
          <a:r>
            <a:rPr lang="en-US" sz="1800"/>
            <a:t>Results</a:t>
          </a:r>
        </a:p>
      </dgm:t>
    </dgm:pt>
    <dgm:pt modelId="{5FB8700E-A6CF-4E04-ACF7-33160CE93E12}" type="parTrans" cxnId="{75EE3328-E7D3-4E15-B594-8146025644BE}">
      <dgm:prSet/>
      <dgm:spPr/>
      <dgm:t>
        <a:bodyPr/>
        <a:lstStyle/>
        <a:p>
          <a:endParaRPr lang="en-US"/>
        </a:p>
      </dgm:t>
    </dgm:pt>
    <dgm:pt modelId="{F4BA33AE-D3AA-401D-BCC2-E92A185221D7}" type="sibTrans" cxnId="{75EE3328-E7D3-4E15-B594-8146025644BE}">
      <dgm:prSet/>
      <dgm:spPr/>
      <dgm:t>
        <a:bodyPr/>
        <a:lstStyle/>
        <a:p>
          <a:endParaRPr lang="en-US"/>
        </a:p>
      </dgm:t>
    </dgm:pt>
    <dgm:pt modelId="{3E672294-94F2-4893-BF02-071FB2AA0EEC}">
      <dgm:prSet custT="1"/>
      <dgm:spPr/>
      <dgm:t>
        <a:bodyPr/>
        <a:lstStyle/>
        <a:p>
          <a:r>
            <a:rPr lang="en-US" sz="1800" dirty="0"/>
            <a:t>Recommendations</a:t>
          </a:r>
        </a:p>
      </dgm:t>
    </dgm:pt>
    <dgm:pt modelId="{0A09FAB1-3247-4778-B44C-FFD3C308DD6A}" type="parTrans" cxnId="{AAB1656F-788F-4077-B348-2F98B56BBBA7}">
      <dgm:prSet/>
      <dgm:spPr/>
      <dgm:t>
        <a:bodyPr/>
        <a:lstStyle/>
        <a:p>
          <a:endParaRPr lang="en-US"/>
        </a:p>
      </dgm:t>
    </dgm:pt>
    <dgm:pt modelId="{6AF22182-44D0-4037-89D8-8C2D8CD28F96}" type="sibTrans" cxnId="{AAB1656F-788F-4077-B348-2F98B56BBBA7}">
      <dgm:prSet/>
      <dgm:spPr/>
      <dgm:t>
        <a:bodyPr/>
        <a:lstStyle/>
        <a:p>
          <a:endParaRPr lang="en-US"/>
        </a:p>
      </dgm:t>
    </dgm:pt>
    <dgm:pt modelId="{C2CE4B46-3110-4793-A30D-BF8909DEEDAE}" type="pres">
      <dgm:prSet presAssocID="{2908CBB4-326A-46DE-AA15-13EA47A77C1B}" presName="Name0" presStyleCnt="0">
        <dgm:presLayoutVars>
          <dgm:dir/>
          <dgm:resizeHandles val="exact"/>
        </dgm:presLayoutVars>
      </dgm:prSet>
      <dgm:spPr/>
    </dgm:pt>
    <dgm:pt modelId="{18C4D0B0-7663-4C2B-8B89-33689FAABFC2}" type="pres">
      <dgm:prSet presAssocID="{9B42B218-C5C3-42BB-B169-8987CCDA84CD}" presName="node" presStyleLbl="node1" presStyleIdx="0" presStyleCnt="6" custScaleX="161865">
        <dgm:presLayoutVars>
          <dgm:bulletEnabled val="1"/>
        </dgm:presLayoutVars>
      </dgm:prSet>
      <dgm:spPr/>
    </dgm:pt>
    <dgm:pt modelId="{DE519807-51C1-450D-9B71-79DAA342B215}" type="pres">
      <dgm:prSet presAssocID="{9B07EA85-2C2C-4C5A-9373-F7DA7F521E94}" presName="sibTrans" presStyleLbl="sibTrans2D1" presStyleIdx="0" presStyleCnt="5"/>
      <dgm:spPr/>
    </dgm:pt>
    <dgm:pt modelId="{9B472878-F5C4-4A73-8BBB-053F684D19D2}" type="pres">
      <dgm:prSet presAssocID="{9B07EA85-2C2C-4C5A-9373-F7DA7F521E94}" presName="connectorText" presStyleLbl="sibTrans2D1" presStyleIdx="0" presStyleCnt="5"/>
      <dgm:spPr/>
    </dgm:pt>
    <dgm:pt modelId="{FD4D4B20-5A1A-455C-A657-036BEE9279CD}" type="pres">
      <dgm:prSet presAssocID="{2B6BDCC0-7C39-4F94-99E5-E6BA771F0865}" presName="node" presStyleLbl="node1" presStyleIdx="1" presStyleCnt="6" custScaleX="161865">
        <dgm:presLayoutVars>
          <dgm:bulletEnabled val="1"/>
        </dgm:presLayoutVars>
      </dgm:prSet>
      <dgm:spPr/>
    </dgm:pt>
    <dgm:pt modelId="{CFC57CF0-A718-471F-A2AF-3E08A6C13397}" type="pres">
      <dgm:prSet presAssocID="{7952E67F-EFF8-4687-95D6-097BC6F509E3}" presName="sibTrans" presStyleLbl="sibTrans2D1" presStyleIdx="1" presStyleCnt="5"/>
      <dgm:spPr/>
    </dgm:pt>
    <dgm:pt modelId="{66285003-2877-440F-B976-71B197763D9D}" type="pres">
      <dgm:prSet presAssocID="{7952E67F-EFF8-4687-95D6-097BC6F509E3}" presName="connectorText" presStyleLbl="sibTrans2D1" presStyleIdx="1" presStyleCnt="5"/>
      <dgm:spPr/>
    </dgm:pt>
    <dgm:pt modelId="{61C96350-DF8F-4712-AB0D-24D15CB17792}" type="pres">
      <dgm:prSet presAssocID="{C7E18D23-1750-433A-8E90-AB321873573D}" presName="node" presStyleLbl="node1" presStyleIdx="2" presStyleCnt="6" custScaleX="161865">
        <dgm:presLayoutVars>
          <dgm:bulletEnabled val="1"/>
        </dgm:presLayoutVars>
      </dgm:prSet>
      <dgm:spPr/>
    </dgm:pt>
    <dgm:pt modelId="{F1E0AF12-A94C-443B-9AF1-ABD89ED9F951}" type="pres">
      <dgm:prSet presAssocID="{47AECD9F-798B-4592-A275-2488F82AB928}" presName="sibTrans" presStyleLbl="sibTrans2D1" presStyleIdx="2" presStyleCnt="5"/>
      <dgm:spPr/>
    </dgm:pt>
    <dgm:pt modelId="{1D74D8E3-70BA-40D4-9C45-41D3DBE30B80}" type="pres">
      <dgm:prSet presAssocID="{47AECD9F-798B-4592-A275-2488F82AB928}" presName="connectorText" presStyleLbl="sibTrans2D1" presStyleIdx="2" presStyleCnt="5"/>
      <dgm:spPr/>
    </dgm:pt>
    <dgm:pt modelId="{36BC0DFC-3CA5-41B1-B72D-D6F95FC3843A}" type="pres">
      <dgm:prSet presAssocID="{2E13C628-2FF5-413E-8BDA-9D1344D2C9E7}" presName="node" presStyleLbl="node1" presStyleIdx="3" presStyleCnt="6" custScaleX="161865">
        <dgm:presLayoutVars>
          <dgm:bulletEnabled val="1"/>
        </dgm:presLayoutVars>
      </dgm:prSet>
      <dgm:spPr/>
    </dgm:pt>
    <dgm:pt modelId="{7AFEF0DF-5235-44F4-8DE2-08E1296B6B0A}" type="pres">
      <dgm:prSet presAssocID="{5A76D031-B73D-4B10-827B-DD87FF9E07D6}" presName="sibTrans" presStyleLbl="sibTrans2D1" presStyleIdx="3" presStyleCnt="5"/>
      <dgm:spPr/>
    </dgm:pt>
    <dgm:pt modelId="{D1A7C16C-5BB7-4AA6-ADC0-D3A17B0A3456}" type="pres">
      <dgm:prSet presAssocID="{5A76D031-B73D-4B10-827B-DD87FF9E07D6}" presName="connectorText" presStyleLbl="sibTrans2D1" presStyleIdx="3" presStyleCnt="5"/>
      <dgm:spPr/>
    </dgm:pt>
    <dgm:pt modelId="{DAF1143A-EF0E-414F-AB27-B51B60A8AABF}" type="pres">
      <dgm:prSet presAssocID="{80E0F94C-40F1-4EFD-844D-125256338CB0}" presName="node" presStyleLbl="node1" presStyleIdx="4" presStyleCnt="6" custScaleX="161865">
        <dgm:presLayoutVars>
          <dgm:bulletEnabled val="1"/>
        </dgm:presLayoutVars>
      </dgm:prSet>
      <dgm:spPr/>
    </dgm:pt>
    <dgm:pt modelId="{396C853B-6C7F-4403-B0AB-CEB28BF8A22A}" type="pres">
      <dgm:prSet presAssocID="{F4BA33AE-D3AA-401D-BCC2-E92A185221D7}" presName="sibTrans" presStyleLbl="sibTrans2D1" presStyleIdx="4" presStyleCnt="5"/>
      <dgm:spPr/>
    </dgm:pt>
    <dgm:pt modelId="{80B9D1B1-0B06-495D-B490-86F8D482ADB6}" type="pres">
      <dgm:prSet presAssocID="{F4BA33AE-D3AA-401D-BCC2-E92A185221D7}" presName="connectorText" presStyleLbl="sibTrans2D1" presStyleIdx="4" presStyleCnt="5"/>
      <dgm:spPr/>
    </dgm:pt>
    <dgm:pt modelId="{E05BE3AE-CBFC-4BE0-829F-4B8D2968E372}" type="pres">
      <dgm:prSet presAssocID="{3E672294-94F2-4893-BF02-071FB2AA0EEC}" presName="node" presStyleLbl="node1" presStyleIdx="5" presStyleCnt="6" custScaleX="161865">
        <dgm:presLayoutVars>
          <dgm:bulletEnabled val="1"/>
        </dgm:presLayoutVars>
      </dgm:prSet>
      <dgm:spPr/>
    </dgm:pt>
  </dgm:ptLst>
  <dgm:cxnLst>
    <dgm:cxn modelId="{11F52804-9333-4D7E-9174-52058DF5CE3A}" type="presOf" srcId="{9B07EA85-2C2C-4C5A-9373-F7DA7F521E94}" destId="{DE519807-51C1-450D-9B71-79DAA342B215}" srcOrd="0" destOrd="0" presId="urn:microsoft.com/office/officeart/2005/8/layout/process1"/>
    <dgm:cxn modelId="{0940D715-229A-4B88-A621-22FCCE36EDCE}" type="presOf" srcId="{5A76D031-B73D-4B10-827B-DD87FF9E07D6}" destId="{7AFEF0DF-5235-44F4-8DE2-08E1296B6B0A}" srcOrd="0" destOrd="0" presId="urn:microsoft.com/office/officeart/2005/8/layout/process1"/>
    <dgm:cxn modelId="{80A03417-E080-4FD3-B53D-8EE15CF308F5}" type="presOf" srcId="{F4BA33AE-D3AA-401D-BCC2-E92A185221D7}" destId="{80B9D1B1-0B06-495D-B490-86F8D482ADB6}" srcOrd="1" destOrd="0" presId="urn:microsoft.com/office/officeart/2005/8/layout/process1"/>
    <dgm:cxn modelId="{31598A1E-DDEC-4498-8768-CA9D3B810731}" srcId="{2908CBB4-326A-46DE-AA15-13EA47A77C1B}" destId="{C7E18D23-1750-433A-8E90-AB321873573D}" srcOrd="2" destOrd="0" parTransId="{FA2C535F-3FCF-4596-9E1B-A3A9D84851AE}" sibTransId="{47AECD9F-798B-4592-A275-2488F82AB928}"/>
    <dgm:cxn modelId="{4A439223-3E4F-4D3E-A8CB-E7F4AB9F856F}" type="presOf" srcId="{2908CBB4-326A-46DE-AA15-13EA47A77C1B}" destId="{C2CE4B46-3110-4793-A30D-BF8909DEEDAE}" srcOrd="0" destOrd="0" presId="urn:microsoft.com/office/officeart/2005/8/layout/process1"/>
    <dgm:cxn modelId="{75EE3328-E7D3-4E15-B594-8146025644BE}" srcId="{2908CBB4-326A-46DE-AA15-13EA47A77C1B}" destId="{80E0F94C-40F1-4EFD-844D-125256338CB0}" srcOrd="4" destOrd="0" parTransId="{5FB8700E-A6CF-4E04-ACF7-33160CE93E12}" sibTransId="{F4BA33AE-D3AA-401D-BCC2-E92A185221D7}"/>
    <dgm:cxn modelId="{3247842A-3C79-4D8E-BE41-4F5545AA9258}" type="presOf" srcId="{9B07EA85-2C2C-4C5A-9373-F7DA7F521E94}" destId="{9B472878-F5C4-4A73-8BBB-053F684D19D2}" srcOrd="1" destOrd="0" presId="urn:microsoft.com/office/officeart/2005/8/layout/process1"/>
    <dgm:cxn modelId="{7D9EBF34-D598-4E2D-A515-D95EFFAEFBB7}" type="presOf" srcId="{80E0F94C-40F1-4EFD-844D-125256338CB0}" destId="{DAF1143A-EF0E-414F-AB27-B51B60A8AABF}" srcOrd="0" destOrd="0" presId="urn:microsoft.com/office/officeart/2005/8/layout/process1"/>
    <dgm:cxn modelId="{3EC55938-B32E-4B52-B1D7-A711359C9E2C}" type="presOf" srcId="{C7E18D23-1750-433A-8E90-AB321873573D}" destId="{61C96350-DF8F-4712-AB0D-24D15CB17792}" srcOrd="0" destOrd="0" presId="urn:microsoft.com/office/officeart/2005/8/layout/process1"/>
    <dgm:cxn modelId="{1E72A161-36BC-49A0-81ED-DE4E3115A93A}" srcId="{2908CBB4-326A-46DE-AA15-13EA47A77C1B}" destId="{2E13C628-2FF5-413E-8BDA-9D1344D2C9E7}" srcOrd="3" destOrd="0" parTransId="{11B084AC-5859-4FB3-AF96-B1BE1AC90550}" sibTransId="{5A76D031-B73D-4B10-827B-DD87FF9E07D6}"/>
    <dgm:cxn modelId="{16FB5B69-A7C5-4505-8F46-0CE3B54B9E7C}" srcId="{2908CBB4-326A-46DE-AA15-13EA47A77C1B}" destId="{9B42B218-C5C3-42BB-B169-8987CCDA84CD}" srcOrd="0" destOrd="0" parTransId="{D0BD3D4F-774A-44DE-A60E-5E3DC69E53CD}" sibTransId="{9B07EA85-2C2C-4C5A-9373-F7DA7F521E94}"/>
    <dgm:cxn modelId="{6D9E706D-90DB-4254-8434-6DE533B2F106}" type="presOf" srcId="{7952E67F-EFF8-4687-95D6-097BC6F509E3}" destId="{66285003-2877-440F-B976-71B197763D9D}" srcOrd="1" destOrd="0" presId="urn:microsoft.com/office/officeart/2005/8/layout/process1"/>
    <dgm:cxn modelId="{AAB1656F-788F-4077-B348-2F98B56BBBA7}" srcId="{2908CBB4-326A-46DE-AA15-13EA47A77C1B}" destId="{3E672294-94F2-4893-BF02-071FB2AA0EEC}" srcOrd="5" destOrd="0" parTransId="{0A09FAB1-3247-4778-B44C-FFD3C308DD6A}" sibTransId="{6AF22182-44D0-4037-89D8-8C2D8CD28F96}"/>
    <dgm:cxn modelId="{22DC714F-414F-4DF4-B267-E603D8602A22}" type="presOf" srcId="{9B42B218-C5C3-42BB-B169-8987CCDA84CD}" destId="{18C4D0B0-7663-4C2B-8B89-33689FAABFC2}" srcOrd="0" destOrd="0" presId="urn:microsoft.com/office/officeart/2005/8/layout/process1"/>
    <dgm:cxn modelId="{5702B480-A432-4E37-ACC8-DA6E1D59ED56}" type="presOf" srcId="{7952E67F-EFF8-4687-95D6-097BC6F509E3}" destId="{CFC57CF0-A718-471F-A2AF-3E08A6C13397}" srcOrd="0" destOrd="0" presId="urn:microsoft.com/office/officeart/2005/8/layout/process1"/>
    <dgm:cxn modelId="{A02940D7-181C-4F7E-8EAA-25B869E0ED8A}" type="presOf" srcId="{47AECD9F-798B-4592-A275-2488F82AB928}" destId="{F1E0AF12-A94C-443B-9AF1-ABD89ED9F951}" srcOrd="0" destOrd="0" presId="urn:microsoft.com/office/officeart/2005/8/layout/process1"/>
    <dgm:cxn modelId="{DDC178E2-9BFD-42BA-B85B-F7AB1B83F972}" type="presOf" srcId="{2B6BDCC0-7C39-4F94-99E5-E6BA771F0865}" destId="{FD4D4B20-5A1A-455C-A657-036BEE9279CD}" srcOrd="0" destOrd="0" presId="urn:microsoft.com/office/officeart/2005/8/layout/process1"/>
    <dgm:cxn modelId="{058A51E7-EFD1-4178-B82F-88E878DCE6B9}" srcId="{2908CBB4-326A-46DE-AA15-13EA47A77C1B}" destId="{2B6BDCC0-7C39-4F94-99E5-E6BA771F0865}" srcOrd="1" destOrd="0" parTransId="{F3CD0DD5-FE77-4EDD-973A-C99823F428FE}" sibTransId="{7952E67F-EFF8-4687-95D6-097BC6F509E3}"/>
    <dgm:cxn modelId="{B53FB1EA-FBEE-4054-A2F8-C652A6D751D3}" type="presOf" srcId="{2E13C628-2FF5-413E-8BDA-9D1344D2C9E7}" destId="{36BC0DFC-3CA5-41B1-B72D-D6F95FC3843A}" srcOrd="0" destOrd="0" presId="urn:microsoft.com/office/officeart/2005/8/layout/process1"/>
    <dgm:cxn modelId="{68BE8DEB-B8F3-4D24-A5DB-F30AF3E9C482}" type="presOf" srcId="{F4BA33AE-D3AA-401D-BCC2-E92A185221D7}" destId="{396C853B-6C7F-4403-B0AB-CEB28BF8A22A}" srcOrd="0" destOrd="0" presId="urn:microsoft.com/office/officeart/2005/8/layout/process1"/>
    <dgm:cxn modelId="{E2A0A6ED-AB62-4E88-B6CF-82DCA40775D0}" type="presOf" srcId="{5A76D031-B73D-4B10-827B-DD87FF9E07D6}" destId="{D1A7C16C-5BB7-4AA6-ADC0-D3A17B0A3456}" srcOrd="1" destOrd="0" presId="urn:microsoft.com/office/officeart/2005/8/layout/process1"/>
    <dgm:cxn modelId="{113C94EE-88CD-48F1-BEBB-0E01A92E7754}" type="presOf" srcId="{47AECD9F-798B-4592-A275-2488F82AB928}" destId="{1D74D8E3-70BA-40D4-9C45-41D3DBE30B80}" srcOrd="1" destOrd="0" presId="urn:microsoft.com/office/officeart/2005/8/layout/process1"/>
    <dgm:cxn modelId="{EDB19BFB-0DB0-4C6B-BC7C-70BBA1C190AA}" type="presOf" srcId="{3E672294-94F2-4893-BF02-071FB2AA0EEC}" destId="{E05BE3AE-CBFC-4BE0-829F-4B8D2968E372}" srcOrd="0" destOrd="0" presId="urn:microsoft.com/office/officeart/2005/8/layout/process1"/>
    <dgm:cxn modelId="{42EB7216-3379-44D3-B110-3DC247C4CB9B}" type="presParOf" srcId="{C2CE4B46-3110-4793-A30D-BF8909DEEDAE}" destId="{18C4D0B0-7663-4C2B-8B89-33689FAABFC2}" srcOrd="0" destOrd="0" presId="urn:microsoft.com/office/officeart/2005/8/layout/process1"/>
    <dgm:cxn modelId="{33BA90E3-21B4-4D55-8343-A3EAA96E9370}" type="presParOf" srcId="{C2CE4B46-3110-4793-A30D-BF8909DEEDAE}" destId="{DE519807-51C1-450D-9B71-79DAA342B215}" srcOrd="1" destOrd="0" presId="urn:microsoft.com/office/officeart/2005/8/layout/process1"/>
    <dgm:cxn modelId="{630476C6-0577-4267-BB97-FF34F17F3529}" type="presParOf" srcId="{DE519807-51C1-450D-9B71-79DAA342B215}" destId="{9B472878-F5C4-4A73-8BBB-053F684D19D2}" srcOrd="0" destOrd="0" presId="urn:microsoft.com/office/officeart/2005/8/layout/process1"/>
    <dgm:cxn modelId="{F8280387-025E-4017-A282-F2244D13CC0B}" type="presParOf" srcId="{C2CE4B46-3110-4793-A30D-BF8909DEEDAE}" destId="{FD4D4B20-5A1A-455C-A657-036BEE9279CD}" srcOrd="2" destOrd="0" presId="urn:microsoft.com/office/officeart/2005/8/layout/process1"/>
    <dgm:cxn modelId="{7B066099-2783-49F1-8AB4-3679706B1148}" type="presParOf" srcId="{C2CE4B46-3110-4793-A30D-BF8909DEEDAE}" destId="{CFC57CF0-A718-471F-A2AF-3E08A6C13397}" srcOrd="3" destOrd="0" presId="urn:microsoft.com/office/officeart/2005/8/layout/process1"/>
    <dgm:cxn modelId="{258111A4-7A23-4F32-B5CA-888B74EF7D82}" type="presParOf" srcId="{CFC57CF0-A718-471F-A2AF-3E08A6C13397}" destId="{66285003-2877-440F-B976-71B197763D9D}" srcOrd="0" destOrd="0" presId="urn:microsoft.com/office/officeart/2005/8/layout/process1"/>
    <dgm:cxn modelId="{58DF4BF5-57BB-4516-B151-7339E6133E9E}" type="presParOf" srcId="{C2CE4B46-3110-4793-A30D-BF8909DEEDAE}" destId="{61C96350-DF8F-4712-AB0D-24D15CB17792}" srcOrd="4" destOrd="0" presId="urn:microsoft.com/office/officeart/2005/8/layout/process1"/>
    <dgm:cxn modelId="{F86468A7-F50F-48F3-9C74-5D7685266D46}" type="presParOf" srcId="{C2CE4B46-3110-4793-A30D-BF8909DEEDAE}" destId="{F1E0AF12-A94C-443B-9AF1-ABD89ED9F951}" srcOrd="5" destOrd="0" presId="urn:microsoft.com/office/officeart/2005/8/layout/process1"/>
    <dgm:cxn modelId="{E22FE425-3748-42B4-BC76-1CEE08D435E4}" type="presParOf" srcId="{F1E0AF12-A94C-443B-9AF1-ABD89ED9F951}" destId="{1D74D8E3-70BA-40D4-9C45-41D3DBE30B80}" srcOrd="0" destOrd="0" presId="urn:microsoft.com/office/officeart/2005/8/layout/process1"/>
    <dgm:cxn modelId="{05BB7865-90E3-4BD7-B16D-5E45E5656B41}" type="presParOf" srcId="{C2CE4B46-3110-4793-A30D-BF8909DEEDAE}" destId="{36BC0DFC-3CA5-41B1-B72D-D6F95FC3843A}" srcOrd="6" destOrd="0" presId="urn:microsoft.com/office/officeart/2005/8/layout/process1"/>
    <dgm:cxn modelId="{90CBAE44-A835-4D8B-BB9F-2207DEF2E0A5}" type="presParOf" srcId="{C2CE4B46-3110-4793-A30D-BF8909DEEDAE}" destId="{7AFEF0DF-5235-44F4-8DE2-08E1296B6B0A}" srcOrd="7" destOrd="0" presId="urn:microsoft.com/office/officeart/2005/8/layout/process1"/>
    <dgm:cxn modelId="{28F35862-93BF-489E-9BAC-4A7D6CB63887}" type="presParOf" srcId="{7AFEF0DF-5235-44F4-8DE2-08E1296B6B0A}" destId="{D1A7C16C-5BB7-4AA6-ADC0-D3A17B0A3456}" srcOrd="0" destOrd="0" presId="urn:microsoft.com/office/officeart/2005/8/layout/process1"/>
    <dgm:cxn modelId="{D4F8FCF8-C3D8-4F94-997F-BDB44B06E2E4}" type="presParOf" srcId="{C2CE4B46-3110-4793-A30D-BF8909DEEDAE}" destId="{DAF1143A-EF0E-414F-AB27-B51B60A8AABF}" srcOrd="8" destOrd="0" presId="urn:microsoft.com/office/officeart/2005/8/layout/process1"/>
    <dgm:cxn modelId="{827E7E10-A5FF-4A10-BBE3-B2B6194E2432}" type="presParOf" srcId="{C2CE4B46-3110-4793-A30D-BF8909DEEDAE}" destId="{396C853B-6C7F-4403-B0AB-CEB28BF8A22A}" srcOrd="9" destOrd="0" presId="urn:microsoft.com/office/officeart/2005/8/layout/process1"/>
    <dgm:cxn modelId="{535F9EF0-97A6-4BA7-9A0D-39055ACAF686}" type="presParOf" srcId="{396C853B-6C7F-4403-B0AB-CEB28BF8A22A}" destId="{80B9D1B1-0B06-495D-B490-86F8D482ADB6}" srcOrd="0" destOrd="0" presId="urn:microsoft.com/office/officeart/2005/8/layout/process1"/>
    <dgm:cxn modelId="{D90F019F-A32E-4EE3-A83E-564A33087798}" type="presParOf" srcId="{C2CE4B46-3110-4793-A30D-BF8909DEEDAE}" destId="{E05BE3AE-CBFC-4BE0-829F-4B8D2968E372}" srcOrd="10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5D777558-5784-44F9-BBFE-D9692BB1E0BB}" type="doc">
      <dgm:prSet loTypeId="urn:microsoft.com/office/officeart/2016/7/layout/BasicLinearProcessNumbered" loCatId="process" qsTypeId="urn:microsoft.com/office/officeart/2005/8/quickstyle/simple4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16C6BF6B-3228-47E3-B0A1-DD9C74E6F0BF}">
      <dgm:prSet/>
      <dgm:spPr/>
      <dgm:t>
        <a:bodyPr/>
        <a:lstStyle/>
        <a:p>
          <a:r>
            <a:rPr lang="en-US" err="1"/>
            <a:t>Astin</a:t>
          </a:r>
          <a:r>
            <a:rPr lang="en-US"/>
            <a:t>, A. W. (1984). Student involvement: A developmental theory for higher education. </a:t>
          </a:r>
          <a:r>
            <a:rPr lang="en-US" i="1"/>
            <a:t>Journal of College Student Personnel, 25</a:t>
          </a:r>
          <a:r>
            <a:rPr lang="en-US"/>
            <a:t>(4), 297–308.</a:t>
          </a:r>
        </a:p>
      </dgm:t>
    </dgm:pt>
    <dgm:pt modelId="{4C1EE8B5-F8D8-430A-AF00-866FC9FC5496}" type="parTrans" cxnId="{AA143F15-C3B9-4242-93F7-252E84E5C1F8}">
      <dgm:prSet/>
      <dgm:spPr/>
      <dgm:t>
        <a:bodyPr/>
        <a:lstStyle/>
        <a:p>
          <a:endParaRPr lang="en-US"/>
        </a:p>
      </dgm:t>
    </dgm:pt>
    <dgm:pt modelId="{1969026A-D408-4984-B72F-D411D78745BD}" type="sibTrans" cxnId="{AA143F15-C3B9-4242-93F7-252E84E5C1F8}">
      <dgm:prSet phldrT="1"/>
      <dgm:spPr/>
      <dgm:t>
        <a:bodyPr/>
        <a:lstStyle/>
        <a:p>
          <a:r>
            <a:rPr lang="en-US"/>
            <a:t>1</a:t>
          </a:r>
        </a:p>
      </dgm:t>
    </dgm:pt>
    <dgm:pt modelId="{4FDDC435-2F06-4812-B8E8-6642A1D7ABAF}">
      <dgm:prSet/>
      <dgm:spPr/>
      <dgm:t>
        <a:bodyPr/>
        <a:lstStyle/>
        <a:p>
          <a:r>
            <a:rPr lang="en-US"/>
            <a:t>Evans, N. J., Forney, D. S. &amp; Guido-DiBrito, F (1998). </a:t>
          </a:r>
          <a:r>
            <a:rPr lang="en-US" i="1"/>
            <a:t>Student Development in College. </a:t>
          </a:r>
          <a:r>
            <a:rPr lang="en-US"/>
            <a:t>San Francisco: JosseyBass.</a:t>
          </a:r>
        </a:p>
      </dgm:t>
    </dgm:pt>
    <dgm:pt modelId="{260A4ED0-098E-4B25-A74B-D6902B11323B}" type="parTrans" cxnId="{E36A9844-7C26-4F1C-A902-25EC43CA2F7E}">
      <dgm:prSet/>
      <dgm:spPr/>
      <dgm:t>
        <a:bodyPr/>
        <a:lstStyle/>
        <a:p>
          <a:endParaRPr lang="en-US"/>
        </a:p>
      </dgm:t>
    </dgm:pt>
    <dgm:pt modelId="{2164DB09-C7F5-40BC-BCDF-F0731E45B8BB}" type="sibTrans" cxnId="{E36A9844-7C26-4F1C-A902-25EC43CA2F7E}">
      <dgm:prSet phldrT="2"/>
      <dgm:spPr/>
      <dgm:t>
        <a:bodyPr/>
        <a:lstStyle/>
        <a:p>
          <a:r>
            <a:rPr lang="en-US"/>
            <a:t>2</a:t>
          </a:r>
        </a:p>
      </dgm:t>
    </dgm:pt>
    <dgm:pt modelId="{B1526503-2F06-4602-9C26-3E583DCCDF1B}">
      <dgm:prSet/>
      <dgm:spPr/>
      <dgm:t>
        <a:bodyPr/>
        <a:lstStyle/>
        <a:p>
          <a:r>
            <a:rPr lang="en-US"/>
            <a:t>Strange, C. C. &amp; Banning, J. H. (2001). </a:t>
          </a:r>
          <a:r>
            <a:rPr lang="en-US" i="1"/>
            <a:t>Educating by Design. </a:t>
          </a:r>
          <a:r>
            <a:rPr lang="en-US"/>
            <a:t>San Francisco: JosseyBass.</a:t>
          </a:r>
        </a:p>
      </dgm:t>
    </dgm:pt>
    <dgm:pt modelId="{992C7384-A61F-4BFF-BA89-A78A52A9005E}" type="parTrans" cxnId="{D353F244-5469-40BD-A6DE-5D4EF12C660F}">
      <dgm:prSet/>
      <dgm:spPr/>
      <dgm:t>
        <a:bodyPr/>
        <a:lstStyle/>
        <a:p>
          <a:endParaRPr lang="en-US"/>
        </a:p>
      </dgm:t>
    </dgm:pt>
    <dgm:pt modelId="{51C48024-9601-4666-9184-B4FE065D1DF9}" type="sibTrans" cxnId="{D353F244-5469-40BD-A6DE-5D4EF12C660F}">
      <dgm:prSet phldrT="3"/>
      <dgm:spPr/>
      <dgm:t>
        <a:bodyPr/>
        <a:lstStyle/>
        <a:p>
          <a:r>
            <a:rPr lang="en-US"/>
            <a:t>3</a:t>
          </a:r>
        </a:p>
      </dgm:t>
    </dgm:pt>
    <dgm:pt modelId="{18B997E5-A573-460D-A396-F127E00894C6}">
      <dgm:prSet/>
      <dgm:spPr/>
      <dgm:t>
        <a:bodyPr/>
        <a:lstStyle/>
        <a:p>
          <a:r>
            <a:rPr lang="en-US"/>
            <a:t>Tinto, V. (1987) </a:t>
          </a:r>
          <a:r>
            <a:rPr lang="en-US" i="1"/>
            <a:t>Leaving college: Rethinking the causes and cures of student attrition. </a:t>
          </a:r>
          <a:r>
            <a:rPr lang="en-US"/>
            <a:t>Chicago; University of Chicago Press.</a:t>
          </a:r>
        </a:p>
      </dgm:t>
    </dgm:pt>
    <dgm:pt modelId="{055BB22D-BF51-47F8-BADB-C943D0AE0FC8}" type="parTrans" cxnId="{E3557B91-17DA-4575-857C-573370EF2A47}">
      <dgm:prSet/>
      <dgm:spPr/>
      <dgm:t>
        <a:bodyPr/>
        <a:lstStyle/>
        <a:p>
          <a:endParaRPr lang="en-US"/>
        </a:p>
      </dgm:t>
    </dgm:pt>
    <dgm:pt modelId="{5E0CAF7F-C78B-46B2-9CA4-793403F3E3B8}" type="sibTrans" cxnId="{E3557B91-17DA-4575-857C-573370EF2A47}">
      <dgm:prSet phldrT="4"/>
      <dgm:spPr/>
      <dgm:t>
        <a:bodyPr/>
        <a:lstStyle/>
        <a:p>
          <a:r>
            <a:rPr lang="en-US"/>
            <a:t>4</a:t>
          </a:r>
        </a:p>
      </dgm:t>
    </dgm:pt>
    <dgm:pt modelId="{49C4C3E7-BF77-44A9-886F-4E4558B731EA}" type="pres">
      <dgm:prSet presAssocID="{5D777558-5784-44F9-BBFE-D9692BB1E0BB}" presName="Name0" presStyleCnt="0">
        <dgm:presLayoutVars>
          <dgm:animLvl val="lvl"/>
          <dgm:resizeHandles val="exact"/>
        </dgm:presLayoutVars>
      </dgm:prSet>
      <dgm:spPr/>
    </dgm:pt>
    <dgm:pt modelId="{ACD0434D-11C6-4192-9280-5567B4E0C477}" type="pres">
      <dgm:prSet presAssocID="{16C6BF6B-3228-47E3-B0A1-DD9C74E6F0BF}" presName="compositeNode" presStyleCnt="0">
        <dgm:presLayoutVars>
          <dgm:bulletEnabled val="1"/>
        </dgm:presLayoutVars>
      </dgm:prSet>
      <dgm:spPr/>
    </dgm:pt>
    <dgm:pt modelId="{A8762B46-CC70-4AA5-8EDB-FF11BCF22DF4}" type="pres">
      <dgm:prSet presAssocID="{16C6BF6B-3228-47E3-B0A1-DD9C74E6F0BF}" presName="bgRect" presStyleLbl="bgAccFollowNode1" presStyleIdx="0" presStyleCnt="4"/>
      <dgm:spPr/>
    </dgm:pt>
    <dgm:pt modelId="{E7E21E27-F88A-441A-A673-C938B66413F4}" type="pres">
      <dgm:prSet presAssocID="{1969026A-D408-4984-B72F-D411D78745BD}" presName="sibTransNodeCircle" presStyleLbl="alignNode1" presStyleIdx="0" presStyleCnt="8">
        <dgm:presLayoutVars>
          <dgm:chMax val="0"/>
          <dgm:bulletEnabled/>
        </dgm:presLayoutVars>
      </dgm:prSet>
      <dgm:spPr/>
    </dgm:pt>
    <dgm:pt modelId="{1845E336-F3E3-4A92-9323-EC24072E156D}" type="pres">
      <dgm:prSet presAssocID="{16C6BF6B-3228-47E3-B0A1-DD9C74E6F0BF}" presName="bottomLine" presStyleLbl="alignNode1" presStyleIdx="1" presStyleCnt="8">
        <dgm:presLayoutVars/>
      </dgm:prSet>
      <dgm:spPr/>
    </dgm:pt>
    <dgm:pt modelId="{218653BD-2CA8-4515-B3CE-170296055227}" type="pres">
      <dgm:prSet presAssocID="{16C6BF6B-3228-47E3-B0A1-DD9C74E6F0BF}" presName="nodeText" presStyleLbl="bgAccFollowNode1" presStyleIdx="0" presStyleCnt="4">
        <dgm:presLayoutVars>
          <dgm:bulletEnabled val="1"/>
        </dgm:presLayoutVars>
      </dgm:prSet>
      <dgm:spPr/>
    </dgm:pt>
    <dgm:pt modelId="{FFAAAFFD-8210-4E70-B2AE-AC065B60BC60}" type="pres">
      <dgm:prSet presAssocID="{1969026A-D408-4984-B72F-D411D78745BD}" presName="sibTrans" presStyleCnt="0"/>
      <dgm:spPr/>
    </dgm:pt>
    <dgm:pt modelId="{D92FD43A-ADCB-4D9F-9ED1-BFB7FA2ACC6A}" type="pres">
      <dgm:prSet presAssocID="{4FDDC435-2F06-4812-B8E8-6642A1D7ABAF}" presName="compositeNode" presStyleCnt="0">
        <dgm:presLayoutVars>
          <dgm:bulletEnabled val="1"/>
        </dgm:presLayoutVars>
      </dgm:prSet>
      <dgm:spPr/>
    </dgm:pt>
    <dgm:pt modelId="{0546A479-4FB9-4076-89FE-7C0BA4B3AC6F}" type="pres">
      <dgm:prSet presAssocID="{4FDDC435-2F06-4812-B8E8-6642A1D7ABAF}" presName="bgRect" presStyleLbl="bgAccFollowNode1" presStyleIdx="1" presStyleCnt="4"/>
      <dgm:spPr/>
    </dgm:pt>
    <dgm:pt modelId="{9BD3A696-7F2E-4694-A28D-492ABAD5E877}" type="pres">
      <dgm:prSet presAssocID="{2164DB09-C7F5-40BC-BCDF-F0731E45B8BB}" presName="sibTransNodeCircle" presStyleLbl="alignNode1" presStyleIdx="2" presStyleCnt="8">
        <dgm:presLayoutVars>
          <dgm:chMax val="0"/>
          <dgm:bulletEnabled/>
        </dgm:presLayoutVars>
      </dgm:prSet>
      <dgm:spPr/>
    </dgm:pt>
    <dgm:pt modelId="{B63F3282-E2E1-481C-AC11-96BE3E542BA3}" type="pres">
      <dgm:prSet presAssocID="{4FDDC435-2F06-4812-B8E8-6642A1D7ABAF}" presName="bottomLine" presStyleLbl="alignNode1" presStyleIdx="3" presStyleCnt="8">
        <dgm:presLayoutVars/>
      </dgm:prSet>
      <dgm:spPr/>
    </dgm:pt>
    <dgm:pt modelId="{18C10555-E777-43B1-B51B-E4F73517BEB9}" type="pres">
      <dgm:prSet presAssocID="{4FDDC435-2F06-4812-B8E8-6642A1D7ABAF}" presName="nodeText" presStyleLbl="bgAccFollowNode1" presStyleIdx="1" presStyleCnt="4">
        <dgm:presLayoutVars>
          <dgm:bulletEnabled val="1"/>
        </dgm:presLayoutVars>
      </dgm:prSet>
      <dgm:spPr/>
    </dgm:pt>
    <dgm:pt modelId="{CA2B98EE-C19C-46FA-899B-90E19F94B63F}" type="pres">
      <dgm:prSet presAssocID="{2164DB09-C7F5-40BC-BCDF-F0731E45B8BB}" presName="sibTrans" presStyleCnt="0"/>
      <dgm:spPr/>
    </dgm:pt>
    <dgm:pt modelId="{DF801CF3-AFAB-46C1-914A-C18B2435F61F}" type="pres">
      <dgm:prSet presAssocID="{B1526503-2F06-4602-9C26-3E583DCCDF1B}" presName="compositeNode" presStyleCnt="0">
        <dgm:presLayoutVars>
          <dgm:bulletEnabled val="1"/>
        </dgm:presLayoutVars>
      </dgm:prSet>
      <dgm:spPr/>
    </dgm:pt>
    <dgm:pt modelId="{922134AA-9233-4AE8-8BAB-4636151D6649}" type="pres">
      <dgm:prSet presAssocID="{B1526503-2F06-4602-9C26-3E583DCCDF1B}" presName="bgRect" presStyleLbl="bgAccFollowNode1" presStyleIdx="2" presStyleCnt="4"/>
      <dgm:spPr/>
    </dgm:pt>
    <dgm:pt modelId="{1A51F25A-E131-4C98-9D97-DE46F571589F}" type="pres">
      <dgm:prSet presAssocID="{51C48024-9601-4666-9184-B4FE065D1DF9}" presName="sibTransNodeCircle" presStyleLbl="alignNode1" presStyleIdx="4" presStyleCnt="8">
        <dgm:presLayoutVars>
          <dgm:chMax val="0"/>
          <dgm:bulletEnabled/>
        </dgm:presLayoutVars>
      </dgm:prSet>
      <dgm:spPr/>
    </dgm:pt>
    <dgm:pt modelId="{9D4B6249-2FD0-45BC-811E-90F34C7094AC}" type="pres">
      <dgm:prSet presAssocID="{B1526503-2F06-4602-9C26-3E583DCCDF1B}" presName="bottomLine" presStyleLbl="alignNode1" presStyleIdx="5" presStyleCnt="8">
        <dgm:presLayoutVars/>
      </dgm:prSet>
      <dgm:spPr/>
    </dgm:pt>
    <dgm:pt modelId="{7A49D485-9191-4D60-BC4F-E528C11981A5}" type="pres">
      <dgm:prSet presAssocID="{B1526503-2F06-4602-9C26-3E583DCCDF1B}" presName="nodeText" presStyleLbl="bgAccFollowNode1" presStyleIdx="2" presStyleCnt="4">
        <dgm:presLayoutVars>
          <dgm:bulletEnabled val="1"/>
        </dgm:presLayoutVars>
      </dgm:prSet>
      <dgm:spPr/>
    </dgm:pt>
    <dgm:pt modelId="{2A77ED5C-E8A5-4646-9AAD-E57B533A1BEB}" type="pres">
      <dgm:prSet presAssocID="{51C48024-9601-4666-9184-B4FE065D1DF9}" presName="sibTrans" presStyleCnt="0"/>
      <dgm:spPr/>
    </dgm:pt>
    <dgm:pt modelId="{FDF78CA8-20DE-429C-9BD1-DFF6DC8562B7}" type="pres">
      <dgm:prSet presAssocID="{18B997E5-A573-460D-A396-F127E00894C6}" presName="compositeNode" presStyleCnt="0">
        <dgm:presLayoutVars>
          <dgm:bulletEnabled val="1"/>
        </dgm:presLayoutVars>
      </dgm:prSet>
      <dgm:spPr/>
    </dgm:pt>
    <dgm:pt modelId="{6080EC8C-B8C1-4B17-85ED-231FDC45E549}" type="pres">
      <dgm:prSet presAssocID="{18B997E5-A573-460D-A396-F127E00894C6}" presName="bgRect" presStyleLbl="bgAccFollowNode1" presStyleIdx="3" presStyleCnt="4"/>
      <dgm:spPr/>
    </dgm:pt>
    <dgm:pt modelId="{EA8E2F51-09FE-4A71-8FC4-997F5FF48FFC}" type="pres">
      <dgm:prSet presAssocID="{5E0CAF7F-C78B-46B2-9CA4-793403F3E3B8}" presName="sibTransNodeCircle" presStyleLbl="alignNode1" presStyleIdx="6" presStyleCnt="8">
        <dgm:presLayoutVars>
          <dgm:chMax val="0"/>
          <dgm:bulletEnabled/>
        </dgm:presLayoutVars>
      </dgm:prSet>
      <dgm:spPr/>
    </dgm:pt>
    <dgm:pt modelId="{15766F0C-25AB-41D2-B7F7-9702AAC849E3}" type="pres">
      <dgm:prSet presAssocID="{18B997E5-A573-460D-A396-F127E00894C6}" presName="bottomLine" presStyleLbl="alignNode1" presStyleIdx="7" presStyleCnt="8">
        <dgm:presLayoutVars/>
      </dgm:prSet>
      <dgm:spPr/>
    </dgm:pt>
    <dgm:pt modelId="{DC213642-5689-4A8D-9AE0-CD94C1980BC4}" type="pres">
      <dgm:prSet presAssocID="{18B997E5-A573-460D-A396-F127E00894C6}" presName="nodeText" presStyleLbl="bgAccFollowNode1" presStyleIdx="3" presStyleCnt="4">
        <dgm:presLayoutVars>
          <dgm:bulletEnabled val="1"/>
        </dgm:presLayoutVars>
      </dgm:prSet>
      <dgm:spPr/>
    </dgm:pt>
  </dgm:ptLst>
  <dgm:cxnLst>
    <dgm:cxn modelId="{AA143F15-C3B9-4242-93F7-252E84E5C1F8}" srcId="{5D777558-5784-44F9-BBFE-D9692BB1E0BB}" destId="{16C6BF6B-3228-47E3-B0A1-DD9C74E6F0BF}" srcOrd="0" destOrd="0" parTransId="{4C1EE8B5-F8D8-430A-AF00-866FC9FC5496}" sibTransId="{1969026A-D408-4984-B72F-D411D78745BD}"/>
    <dgm:cxn modelId="{6D474915-F27B-4ABB-9DBC-9592B2869466}" type="presOf" srcId="{4FDDC435-2F06-4812-B8E8-6642A1D7ABAF}" destId="{18C10555-E777-43B1-B51B-E4F73517BEB9}" srcOrd="1" destOrd="0" presId="urn:microsoft.com/office/officeart/2016/7/layout/BasicLinearProcessNumbered"/>
    <dgm:cxn modelId="{31C15E2B-A9B1-4F6F-9D8B-EFC65638AEA5}" type="presOf" srcId="{5E0CAF7F-C78B-46B2-9CA4-793403F3E3B8}" destId="{EA8E2F51-09FE-4A71-8FC4-997F5FF48FFC}" srcOrd="0" destOrd="0" presId="urn:microsoft.com/office/officeart/2016/7/layout/BasicLinearProcessNumbered"/>
    <dgm:cxn modelId="{AAE58E33-264F-43B0-BA97-2993C72665E8}" type="presOf" srcId="{B1526503-2F06-4602-9C26-3E583DCCDF1B}" destId="{922134AA-9233-4AE8-8BAB-4636151D6649}" srcOrd="0" destOrd="0" presId="urn:microsoft.com/office/officeart/2016/7/layout/BasicLinearProcessNumbered"/>
    <dgm:cxn modelId="{BB2BB335-FDBD-47E6-8539-C2E3110BCBC7}" type="presOf" srcId="{2164DB09-C7F5-40BC-BCDF-F0731E45B8BB}" destId="{9BD3A696-7F2E-4694-A28D-492ABAD5E877}" srcOrd="0" destOrd="0" presId="urn:microsoft.com/office/officeart/2016/7/layout/BasicLinearProcessNumbered"/>
    <dgm:cxn modelId="{E36A9844-7C26-4F1C-A902-25EC43CA2F7E}" srcId="{5D777558-5784-44F9-BBFE-D9692BB1E0BB}" destId="{4FDDC435-2F06-4812-B8E8-6642A1D7ABAF}" srcOrd="1" destOrd="0" parTransId="{260A4ED0-098E-4B25-A74B-D6902B11323B}" sibTransId="{2164DB09-C7F5-40BC-BCDF-F0731E45B8BB}"/>
    <dgm:cxn modelId="{D353F244-5469-40BD-A6DE-5D4EF12C660F}" srcId="{5D777558-5784-44F9-BBFE-D9692BB1E0BB}" destId="{B1526503-2F06-4602-9C26-3E583DCCDF1B}" srcOrd="2" destOrd="0" parTransId="{992C7384-A61F-4BFF-BA89-A78A52A9005E}" sibTransId="{51C48024-9601-4666-9184-B4FE065D1DF9}"/>
    <dgm:cxn modelId="{F23A1D66-569A-4D9A-8F43-CCF86D2084CE}" type="presOf" srcId="{16C6BF6B-3228-47E3-B0A1-DD9C74E6F0BF}" destId="{A8762B46-CC70-4AA5-8EDB-FF11BCF22DF4}" srcOrd="0" destOrd="0" presId="urn:microsoft.com/office/officeart/2016/7/layout/BasicLinearProcessNumbered"/>
    <dgm:cxn modelId="{6B46E755-58F5-40C4-A71A-13974299E45E}" type="presOf" srcId="{18B997E5-A573-460D-A396-F127E00894C6}" destId="{6080EC8C-B8C1-4B17-85ED-231FDC45E549}" srcOrd="0" destOrd="0" presId="urn:microsoft.com/office/officeart/2016/7/layout/BasicLinearProcessNumbered"/>
    <dgm:cxn modelId="{DB3F8457-848F-4BC1-9BF8-9BD04FC13245}" type="presOf" srcId="{16C6BF6B-3228-47E3-B0A1-DD9C74E6F0BF}" destId="{218653BD-2CA8-4515-B3CE-170296055227}" srcOrd="1" destOrd="0" presId="urn:microsoft.com/office/officeart/2016/7/layout/BasicLinearProcessNumbered"/>
    <dgm:cxn modelId="{27163C7C-6777-4C05-8DB9-790B371D08AA}" type="presOf" srcId="{18B997E5-A573-460D-A396-F127E00894C6}" destId="{DC213642-5689-4A8D-9AE0-CD94C1980BC4}" srcOrd="1" destOrd="0" presId="urn:microsoft.com/office/officeart/2016/7/layout/BasicLinearProcessNumbered"/>
    <dgm:cxn modelId="{E3557B91-17DA-4575-857C-573370EF2A47}" srcId="{5D777558-5784-44F9-BBFE-D9692BB1E0BB}" destId="{18B997E5-A573-460D-A396-F127E00894C6}" srcOrd="3" destOrd="0" parTransId="{055BB22D-BF51-47F8-BADB-C943D0AE0FC8}" sibTransId="{5E0CAF7F-C78B-46B2-9CA4-793403F3E3B8}"/>
    <dgm:cxn modelId="{187BF1AF-D325-493D-A401-79E2FB7625E4}" type="presOf" srcId="{4FDDC435-2F06-4812-B8E8-6642A1D7ABAF}" destId="{0546A479-4FB9-4076-89FE-7C0BA4B3AC6F}" srcOrd="0" destOrd="0" presId="urn:microsoft.com/office/officeart/2016/7/layout/BasicLinearProcessNumbered"/>
    <dgm:cxn modelId="{FA2375B8-4016-42EA-83D7-A6CFE6626362}" type="presOf" srcId="{51C48024-9601-4666-9184-B4FE065D1DF9}" destId="{1A51F25A-E131-4C98-9D97-DE46F571589F}" srcOrd="0" destOrd="0" presId="urn:microsoft.com/office/officeart/2016/7/layout/BasicLinearProcessNumbered"/>
    <dgm:cxn modelId="{CABE6CC2-2F50-4EF2-BBED-C6F82081B892}" type="presOf" srcId="{5D777558-5784-44F9-BBFE-D9692BB1E0BB}" destId="{49C4C3E7-BF77-44A9-886F-4E4558B731EA}" srcOrd="0" destOrd="0" presId="urn:microsoft.com/office/officeart/2016/7/layout/BasicLinearProcessNumbered"/>
    <dgm:cxn modelId="{F8E435D2-2A24-459B-BF01-517A3F360D42}" type="presOf" srcId="{1969026A-D408-4984-B72F-D411D78745BD}" destId="{E7E21E27-F88A-441A-A673-C938B66413F4}" srcOrd="0" destOrd="0" presId="urn:microsoft.com/office/officeart/2016/7/layout/BasicLinearProcessNumbered"/>
    <dgm:cxn modelId="{A1090AD5-7470-4CCE-ACB8-006CF16F9C63}" type="presOf" srcId="{B1526503-2F06-4602-9C26-3E583DCCDF1B}" destId="{7A49D485-9191-4D60-BC4F-E528C11981A5}" srcOrd="1" destOrd="0" presId="urn:microsoft.com/office/officeart/2016/7/layout/BasicLinearProcessNumbered"/>
    <dgm:cxn modelId="{8A7C59E3-9259-49C0-BB1D-55AADF485D40}" type="presParOf" srcId="{49C4C3E7-BF77-44A9-886F-4E4558B731EA}" destId="{ACD0434D-11C6-4192-9280-5567B4E0C477}" srcOrd="0" destOrd="0" presId="urn:microsoft.com/office/officeart/2016/7/layout/BasicLinearProcessNumbered"/>
    <dgm:cxn modelId="{00B636A3-82BC-4A23-8D11-4C07F5895C2C}" type="presParOf" srcId="{ACD0434D-11C6-4192-9280-5567B4E0C477}" destId="{A8762B46-CC70-4AA5-8EDB-FF11BCF22DF4}" srcOrd="0" destOrd="0" presId="urn:microsoft.com/office/officeart/2016/7/layout/BasicLinearProcessNumbered"/>
    <dgm:cxn modelId="{46C31FE7-F1FE-4792-88BC-51E89667AAF2}" type="presParOf" srcId="{ACD0434D-11C6-4192-9280-5567B4E0C477}" destId="{E7E21E27-F88A-441A-A673-C938B66413F4}" srcOrd="1" destOrd="0" presId="urn:microsoft.com/office/officeart/2016/7/layout/BasicLinearProcessNumbered"/>
    <dgm:cxn modelId="{74F419C5-D2C1-4EA1-90EB-1F0499D83442}" type="presParOf" srcId="{ACD0434D-11C6-4192-9280-5567B4E0C477}" destId="{1845E336-F3E3-4A92-9323-EC24072E156D}" srcOrd="2" destOrd="0" presId="urn:microsoft.com/office/officeart/2016/7/layout/BasicLinearProcessNumbered"/>
    <dgm:cxn modelId="{F98A33CC-EAD9-43CC-80C3-695119254528}" type="presParOf" srcId="{ACD0434D-11C6-4192-9280-5567B4E0C477}" destId="{218653BD-2CA8-4515-B3CE-170296055227}" srcOrd="3" destOrd="0" presId="urn:microsoft.com/office/officeart/2016/7/layout/BasicLinearProcessNumbered"/>
    <dgm:cxn modelId="{FF1994BC-07EE-46ED-A7D0-DB4EC962FD6A}" type="presParOf" srcId="{49C4C3E7-BF77-44A9-886F-4E4558B731EA}" destId="{FFAAAFFD-8210-4E70-B2AE-AC065B60BC60}" srcOrd="1" destOrd="0" presId="urn:microsoft.com/office/officeart/2016/7/layout/BasicLinearProcessNumbered"/>
    <dgm:cxn modelId="{07B63A34-A822-4A62-98D2-24CDB004A7EA}" type="presParOf" srcId="{49C4C3E7-BF77-44A9-886F-4E4558B731EA}" destId="{D92FD43A-ADCB-4D9F-9ED1-BFB7FA2ACC6A}" srcOrd="2" destOrd="0" presId="urn:microsoft.com/office/officeart/2016/7/layout/BasicLinearProcessNumbered"/>
    <dgm:cxn modelId="{7BCD010C-9506-4712-BB28-7BB586000EAD}" type="presParOf" srcId="{D92FD43A-ADCB-4D9F-9ED1-BFB7FA2ACC6A}" destId="{0546A479-4FB9-4076-89FE-7C0BA4B3AC6F}" srcOrd="0" destOrd="0" presId="urn:microsoft.com/office/officeart/2016/7/layout/BasicLinearProcessNumbered"/>
    <dgm:cxn modelId="{FA7C4EEE-05C5-4309-BF83-320F2DD2E31D}" type="presParOf" srcId="{D92FD43A-ADCB-4D9F-9ED1-BFB7FA2ACC6A}" destId="{9BD3A696-7F2E-4694-A28D-492ABAD5E877}" srcOrd="1" destOrd="0" presId="urn:microsoft.com/office/officeart/2016/7/layout/BasicLinearProcessNumbered"/>
    <dgm:cxn modelId="{C540F8BD-8D62-497C-87F7-06D743436A37}" type="presParOf" srcId="{D92FD43A-ADCB-4D9F-9ED1-BFB7FA2ACC6A}" destId="{B63F3282-E2E1-481C-AC11-96BE3E542BA3}" srcOrd="2" destOrd="0" presId="urn:microsoft.com/office/officeart/2016/7/layout/BasicLinearProcessNumbered"/>
    <dgm:cxn modelId="{9D014EFB-C713-4421-A01F-4C79C8ACE61B}" type="presParOf" srcId="{D92FD43A-ADCB-4D9F-9ED1-BFB7FA2ACC6A}" destId="{18C10555-E777-43B1-B51B-E4F73517BEB9}" srcOrd="3" destOrd="0" presId="urn:microsoft.com/office/officeart/2016/7/layout/BasicLinearProcessNumbered"/>
    <dgm:cxn modelId="{626BF329-06BB-4B75-898F-95EABD991107}" type="presParOf" srcId="{49C4C3E7-BF77-44A9-886F-4E4558B731EA}" destId="{CA2B98EE-C19C-46FA-899B-90E19F94B63F}" srcOrd="3" destOrd="0" presId="urn:microsoft.com/office/officeart/2016/7/layout/BasicLinearProcessNumbered"/>
    <dgm:cxn modelId="{E6E42C6E-3DAC-4681-8F8C-8D4E71242236}" type="presParOf" srcId="{49C4C3E7-BF77-44A9-886F-4E4558B731EA}" destId="{DF801CF3-AFAB-46C1-914A-C18B2435F61F}" srcOrd="4" destOrd="0" presId="urn:microsoft.com/office/officeart/2016/7/layout/BasicLinearProcessNumbered"/>
    <dgm:cxn modelId="{32E7C772-1AEA-468E-923F-4F008DCCCFF6}" type="presParOf" srcId="{DF801CF3-AFAB-46C1-914A-C18B2435F61F}" destId="{922134AA-9233-4AE8-8BAB-4636151D6649}" srcOrd="0" destOrd="0" presId="urn:microsoft.com/office/officeart/2016/7/layout/BasicLinearProcessNumbered"/>
    <dgm:cxn modelId="{093F82CC-8695-4B83-9E85-E3F8F3E0FB4A}" type="presParOf" srcId="{DF801CF3-AFAB-46C1-914A-C18B2435F61F}" destId="{1A51F25A-E131-4C98-9D97-DE46F571589F}" srcOrd="1" destOrd="0" presId="urn:microsoft.com/office/officeart/2016/7/layout/BasicLinearProcessNumbered"/>
    <dgm:cxn modelId="{FD91DE42-5983-43E0-A23D-80F3B38FA9B2}" type="presParOf" srcId="{DF801CF3-AFAB-46C1-914A-C18B2435F61F}" destId="{9D4B6249-2FD0-45BC-811E-90F34C7094AC}" srcOrd="2" destOrd="0" presId="urn:microsoft.com/office/officeart/2016/7/layout/BasicLinearProcessNumbered"/>
    <dgm:cxn modelId="{11D133F4-A64F-4D7F-9EB7-C374F5CDA29A}" type="presParOf" srcId="{DF801CF3-AFAB-46C1-914A-C18B2435F61F}" destId="{7A49D485-9191-4D60-BC4F-E528C11981A5}" srcOrd="3" destOrd="0" presId="urn:microsoft.com/office/officeart/2016/7/layout/BasicLinearProcessNumbered"/>
    <dgm:cxn modelId="{BB0A0CB5-1BD4-4627-996E-5CB928C9645F}" type="presParOf" srcId="{49C4C3E7-BF77-44A9-886F-4E4558B731EA}" destId="{2A77ED5C-E8A5-4646-9AAD-E57B533A1BEB}" srcOrd="5" destOrd="0" presId="urn:microsoft.com/office/officeart/2016/7/layout/BasicLinearProcessNumbered"/>
    <dgm:cxn modelId="{3828DEE9-B6C4-4F2B-9900-78A6EED93244}" type="presParOf" srcId="{49C4C3E7-BF77-44A9-886F-4E4558B731EA}" destId="{FDF78CA8-20DE-429C-9BD1-DFF6DC8562B7}" srcOrd="6" destOrd="0" presId="urn:microsoft.com/office/officeart/2016/7/layout/BasicLinearProcessNumbered"/>
    <dgm:cxn modelId="{9B9FF4AB-A5B0-4688-A46D-D82975787D0B}" type="presParOf" srcId="{FDF78CA8-20DE-429C-9BD1-DFF6DC8562B7}" destId="{6080EC8C-B8C1-4B17-85ED-231FDC45E549}" srcOrd="0" destOrd="0" presId="urn:microsoft.com/office/officeart/2016/7/layout/BasicLinearProcessNumbered"/>
    <dgm:cxn modelId="{DBAABAE2-96F1-45E6-9F28-D0A084B9D37F}" type="presParOf" srcId="{FDF78CA8-20DE-429C-9BD1-DFF6DC8562B7}" destId="{EA8E2F51-09FE-4A71-8FC4-997F5FF48FFC}" srcOrd="1" destOrd="0" presId="urn:microsoft.com/office/officeart/2016/7/layout/BasicLinearProcessNumbered"/>
    <dgm:cxn modelId="{84852946-88D8-4972-AAD7-1A309F1AE4B9}" type="presParOf" srcId="{FDF78CA8-20DE-429C-9BD1-DFF6DC8562B7}" destId="{15766F0C-25AB-41D2-B7F7-9702AAC849E3}" srcOrd="2" destOrd="0" presId="urn:microsoft.com/office/officeart/2016/7/layout/BasicLinearProcessNumbered"/>
    <dgm:cxn modelId="{090328D6-1327-489E-AA27-9598A78AF5FF}" type="presParOf" srcId="{FDF78CA8-20DE-429C-9BD1-DFF6DC8562B7}" destId="{DC213642-5689-4A8D-9AE0-CD94C1980BC4}" srcOrd="3" destOrd="0" presId="urn:microsoft.com/office/officeart/2016/7/layout/BasicLinearProcessNumbered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506203C-877E-4443-87F1-34CB965BF78E}" type="doc">
      <dgm:prSet loTypeId="urn:microsoft.com/office/officeart/2016/7/layout/BasicLinearProcessNumbered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F5843D1C-D7F2-4E5E-9717-FFDD74B48A46}">
      <dgm:prSet custT="1"/>
      <dgm:spPr/>
      <dgm:t>
        <a:bodyPr/>
        <a:lstStyle/>
        <a:p>
          <a:r>
            <a:rPr lang="en-US" sz="2300"/>
            <a:t>Review obstacles in developing virtual services</a:t>
          </a:r>
        </a:p>
      </dgm:t>
    </dgm:pt>
    <dgm:pt modelId="{24FCD786-284B-4DFA-A494-D68FE5B5326B}" type="parTrans" cxnId="{FE158810-2C97-4C8D-93B4-348B5B0BDC14}">
      <dgm:prSet/>
      <dgm:spPr/>
      <dgm:t>
        <a:bodyPr/>
        <a:lstStyle/>
        <a:p>
          <a:endParaRPr lang="en-US"/>
        </a:p>
      </dgm:t>
    </dgm:pt>
    <dgm:pt modelId="{665046E8-DB5C-4E29-B816-25F7D7F1986D}" type="sibTrans" cxnId="{FE158810-2C97-4C8D-93B4-348B5B0BDC14}">
      <dgm:prSet phldrT="1" phldr="0"/>
      <dgm:spPr/>
      <dgm:t>
        <a:bodyPr/>
        <a:lstStyle/>
        <a:p>
          <a:r>
            <a:rPr lang="en-US"/>
            <a:t>1</a:t>
          </a:r>
        </a:p>
      </dgm:t>
    </dgm:pt>
    <dgm:pt modelId="{3E3BE485-023B-4C7E-99FA-D26E364D2571}">
      <dgm:prSet custT="1"/>
      <dgm:spPr/>
      <dgm:t>
        <a:bodyPr/>
        <a:lstStyle/>
        <a:p>
          <a:r>
            <a:rPr lang="en-US" sz="2300"/>
            <a:t>Analyze strategic approach to deliver services</a:t>
          </a:r>
        </a:p>
      </dgm:t>
    </dgm:pt>
    <dgm:pt modelId="{B77A666F-664A-4FE2-B451-B41AD3F01731}" type="parTrans" cxnId="{849017E6-7A47-4CC6-B3CC-82ACE9FDD9B7}">
      <dgm:prSet/>
      <dgm:spPr/>
      <dgm:t>
        <a:bodyPr/>
        <a:lstStyle/>
        <a:p>
          <a:endParaRPr lang="en-US"/>
        </a:p>
      </dgm:t>
    </dgm:pt>
    <dgm:pt modelId="{338DEB21-4B5D-4B9F-85AF-5931B295D1E6}" type="sibTrans" cxnId="{849017E6-7A47-4CC6-B3CC-82ACE9FDD9B7}">
      <dgm:prSet phldrT="2" phldr="0"/>
      <dgm:spPr/>
      <dgm:t>
        <a:bodyPr/>
        <a:lstStyle/>
        <a:p>
          <a:r>
            <a:rPr lang="en-US"/>
            <a:t>2</a:t>
          </a:r>
        </a:p>
      </dgm:t>
    </dgm:pt>
    <dgm:pt modelId="{37DE8B77-711C-4845-A436-61CE47A32EE1}">
      <dgm:prSet custT="1"/>
      <dgm:spPr/>
      <dgm:t>
        <a:bodyPr/>
        <a:lstStyle/>
        <a:p>
          <a:r>
            <a:rPr lang="en-US" sz="2300"/>
            <a:t>Design plan to modify current services and adapt to serving online students</a:t>
          </a:r>
        </a:p>
      </dgm:t>
    </dgm:pt>
    <dgm:pt modelId="{C75F7499-9EC8-4252-8AA6-C8F216774492}" type="parTrans" cxnId="{FBE005BE-45D7-437C-A151-A2872E6525D6}">
      <dgm:prSet/>
      <dgm:spPr/>
      <dgm:t>
        <a:bodyPr/>
        <a:lstStyle/>
        <a:p>
          <a:endParaRPr lang="en-US"/>
        </a:p>
      </dgm:t>
    </dgm:pt>
    <dgm:pt modelId="{DB6CBFD5-DB68-4EBA-B0C6-8990885A6457}" type="sibTrans" cxnId="{FBE005BE-45D7-437C-A151-A2872E6525D6}">
      <dgm:prSet phldrT="3" phldr="0"/>
      <dgm:spPr/>
      <dgm:t>
        <a:bodyPr/>
        <a:lstStyle/>
        <a:p>
          <a:r>
            <a:rPr lang="en-US"/>
            <a:t>3</a:t>
          </a:r>
        </a:p>
      </dgm:t>
    </dgm:pt>
    <dgm:pt modelId="{D17304D0-30B1-43DC-85DD-9EC0D3F82BC5}" type="pres">
      <dgm:prSet presAssocID="{1506203C-877E-4443-87F1-34CB965BF78E}" presName="Name0" presStyleCnt="0">
        <dgm:presLayoutVars>
          <dgm:animLvl val="lvl"/>
          <dgm:resizeHandles val="exact"/>
        </dgm:presLayoutVars>
      </dgm:prSet>
      <dgm:spPr/>
    </dgm:pt>
    <dgm:pt modelId="{5C1AF2D7-9486-4042-AEFF-207C2B032F3D}" type="pres">
      <dgm:prSet presAssocID="{F5843D1C-D7F2-4E5E-9717-FFDD74B48A46}" presName="compositeNode" presStyleCnt="0">
        <dgm:presLayoutVars>
          <dgm:bulletEnabled val="1"/>
        </dgm:presLayoutVars>
      </dgm:prSet>
      <dgm:spPr/>
    </dgm:pt>
    <dgm:pt modelId="{5FABF226-67B6-47D6-A5DF-D0C265BD4D3E}" type="pres">
      <dgm:prSet presAssocID="{F5843D1C-D7F2-4E5E-9717-FFDD74B48A46}" presName="bgRect" presStyleLbl="bgAccFollowNode1" presStyleIdx="0" presStyleCnt="3"/>
      <dgm:spPr/>
    </dgm:pt>
    <dgm:pt modelId="{6ECF0393-BAB6-4816-856E-37350A629755}" type="pres">
      <dgm:prSet presAssocID="{665046E8-DB5C-4E29-B816-25F7D7F1986D}" presName="sibTransNodeCircle" presStyleLbl="alignNode1" presStyleIdx="0" presStyleCnt="6">
        <dgm:presLayoutVars>
          <dgm:chMax val="0"/>
          <dgm:bulletEnabled/>
        </dgm:presLayoutVars>
      </dgm:prSet>
      <dgm:spPr/>
    </dgm:pt>
    <dgm:pt modelId="{D7AC1AA5-3EBE-4F24-9C06-E44BE181066C}" type="pres">
      <dgm:prSet presAssocID="{F5843D1C-D7F2-4E5E-9717-FFDD74B48A46}" presName="bottomLine" presStyleLbl="alignNode1" presStyleIdx="1" presStyleCnt="6">
        <dgm:presLayoutVars/>
      </dgm:prSet>
      <dgm:spPr/>
    </dgm:pt>
    <dgm:pt modelId="{27DF27DD-2A25-491C-B4CE-A757BECDD92B}" type="pres">
      <dgm:prSet presAssocID="{F5843D1C-D7F2-4E5E-9717-FFDD74B48A46}" presName="nodeText" presStyleLbl="bgAccFollowNode1" presStyleIdx="0" presStyleCnt="3">
        <dgm:presLayoutVars>
          <dgm:bulletEnabled val="1"/>
        </dgm:presLayoutVars>
      </dgm:prSet>
      <dgm:spPr/>
    </dgm:pt>
    <dgm:pt modelId="{C8172BA0-37D4-4ACD-94F1-ECD3F302AEF2}" type="pres">
      <dgm:prSet presAssocID="{665046E8-DB5C-4E29-B816-25F7D7F1986D}" presName="sibTrans" presStyleCnt="0"/>
      <dgm:spPr/>
    </dgm:pt>
    <dgm:pt modelId="{04F80998-D413-4FFF-94E9-26C4243C4025}" type="pres">
      <dgm:prSet presAssocID="{3E3BE485-023B-4C7E-99FA-D26E364D2571}" presName="compositeNode" presStyleCnt="0">
        <dgm:presLayoutVars>
          <dgm:bulletEnabled val="1"/>
        </dgm:presLayoutVars>
      </dgm:prSet>
      <dgm:spPr/>
    </dgm:pt>
    <dgm:pt modelId="{A18D4E85-D4BA-4664-8E75-99E78D0DF44E}" type="pres">
      <dgm:prSet presAssocID="{3E3BE485-023B-4C7E-99FA-D26E364D2571}" presName="bgRect" presStyleLbl="bgAccFollowNode1" presStyleIdx="1" presStyleCnt="3"/>
      <dgm:spPr/>
    </dgm:pt>
    <dgm:pt modelId="{B929E780-744D-4DE0-9E1F-6B0096A97919}" type="pres">
      <dgm:prSet presAssocID="{338DEB21-4B5D-4B9F-85AF-5931B295D1E6}" presName="sibTransNodeCircle" presStyleLbl="alignNode1" presStyleIdx="2" presStyleCnt="6">
        <dgm:presLayoutVars>
          <dgm:chMax val="0"/>
          <dgm:bulletEnabled/>
        </dgm:presLayoutVars>
      </dgm:prSet>
      <dgm:spPr/>
    </dgm:pt>
    <dgm:pt modelId="{48B47318-3455-4CC6-982C-A475A6963E6F}" type="pres">
      <dgm:prSet presAssocID="{3E3BE485-023B-4C7E-99FA-D26E364D2571}" presName="bottomLine" presStyleLbl="alignNode1" presStyleIdx="3" presStyleCnt="6">
        <dgm:presLayoutVars/>
      </dgm:prSet>
      <dgm:spPr/>
    </dgm:pt>
    <dgm:pt modelId="{5573C7B3-5309-4074-A7D4-9A7312101F3C}" type="pres">
      <dgm:prSet presAssocID="{3E3BE485-023B-4C7E-99FA-D26E364D2571}" presName="nodeText" presStyleLbl="bgAccFollowNode1" presStyleIdx="1" presStyleCnt="3">
        <dgm:presLayoutVars>
          <dgm:bulletEnabled val="1"/>
        </dgm:presLayoutVars>
      </dgm:prSet>
      <dgm:spPr/>
    </dgm:pt>
    <dgm:pt modelId="{0EBB3968-F46B-4429-8E6D-19FAFF3F52F3}" type="pres">
      <dgm:prSet presAssocID="{338DEB21-4B5D-4B9F-85AF-5931B295D1E6}" presName="sibTrans" presStyleCnt="0"/>
      <dgm:spPr/>
    </dgm:pt>
    <dgm:pt modelId="{744431E1-B255-44C3-8B27-78304973D7E8}" type="pres">
      <dgm:prSet presAssocID="{37DE8B77-711C-4845-A436-61CE47A32EE1}" presName="compositeNode" presStyleCnt="0">
        <dgm:presLayoutVars>
          <dgm:bulletEnabled val="1"/>
        </dgm:presLayoutVars>
      </dgm:prSet>
      <dgm:spPr/>
    </dgm:pt>
    <dgm:pt modelId="{0BF501C4-D5EC-4433-8CCE-AB1F17C24BD7}" type="pres">
      <dgm:prSet presAssocID="{37DE8B77-711C-4845-A436-61CE47A32EE1}" presName="bgRect" presStyleLbl="bgAccFollowNode1" presStyleIdx="2" presStyleCnt="3"/>
      <dgm:spPr/>
    </dgm:pt>
    <dgm:pt modelId="{9A932D08-AB4C-4C2B-B353-F2A6D348C043}" type="pres">
      <dgm:prSet presAssocID="{DB6CBFD5-DB68-4EBA-B0C6-8990885A6457}" presName="sibTransNodeCircle" presStyleLbl="alignNode1" presStyleIdx="4" presStyleCnt="6">
        <dgm:presLayoutVars>
          <dgm:chMax val="0"/>
          <dgm:bulletEnabled/>
        </dgm:presLayoutVars>
      </dgm:prSet>
      <dgm:spPr/>
    </dgm:pt>
    <dgm:pt modelId="{7393A6B1-EE86-4223-BD28-382CDEB5C911}" type="pres">
      <dgm:prSet presAssocID="{37DE8B77-711C-4845-A436-61CE47A32EE1}" presName="bottomLine" presStyleLbl="alignNode1" presStyleIdx="5" presStyleCnt="6">
        <dgm:presLayoutVars/>
      </dgm:prSet>
      <dgm:spPr/>
    </dgm:pt>
    <dgm:pt modelId="{CA6E9265-93D3-426E-A4B5-FDFA101B296D}" type="pres">
      <dgm:prSet presAssocID="{37DE8B77-711C-4845-A436-61CE47A32EE1}" presName="nodeText" presStyleLbl="bgAccFollowNode1" presStyleIdx="2" presStyleCnt="3">
        <dgm:presLayoutVars>
          <dgm:bulletEnabled val="1"/>
        </dgm:presLayoutVars>
      </dgm:prSet>
      <dgm:spPr/>
    </dgm:pt>
  </dgm:ptLst>
  <dgm:cxnLst>
    <dgm:cxn modelId="{BBB29B0B-E97C-41EA-8E73-968C8A643BF1}" type="presOf" srcId="{F5843D1C-D7F2-4E5E-9717-FFDD74B48A46}" destId="{5FABF226-67B6-47D6-A5DF-D0C265BD4D3E}" srcOrd="0" destOrd="0" presId="urn:microsoft.com/office/officeart/2016/7/layout/BasicLinearProcessNumbered"/>
    <dgm:cxn modelId="{FE158810-2C97-4C8D-93B4-348B5B0BDC14}" srcId="{1506203C-877E-4443-87F1-34CB965BF78E}" destId="{F5843D1C-D7F2-4E5E-9717-FFDD74B48A46}" srcOrd="0" destOrd="0" parTransId="{24FCD786-284B-4DFA-A494-D68FE5B5326B}" sibTransId="{665046E8-DB5C-4E29-B816-25F7D7F1986D}"/>
    <dgm:cxn modelId="{D4B16527-EEB1-4388-9BB5-2DAF97C17421}" type="presOf" srcId="{37DE8B77-711C-4845-A436-61CE47A32EE1}" destId="{CA6E9265-93D3-426E-A4B5-FDFA101B296D}" srcOrd="1" destOrd="0" presId="urn:microsoft.com/office/officeart/2016/7/layout/BasicLinearProcessNumbered"/>
    <dgm:cxn modelId="{36317E2F-5560-4888-9F83-CD12EF43206A}" type="presOf" srcId="{37DE8B77-711C-4845-A436-61CE47A32EE1}" destId="{0BF501C4-D5EC-4433-8CCE-AB1F17C24BD7}" srcOrd="0" destOrd="0" presId="urn:microsoft.com/office/officeart/2016/7/layout/BasicLinearProcessNumbered"/>
    <dgm:cxn modelId="{D0248B5F-C219-47AC-8423-3722DE2267FB}" type="presOf" srcId="{1506203C-877E-4443-87F1-34CB965BF78E}" destId="{D17304D0-30B1-43DC-85DD-9EC0D3F82BC5}" srcOrd="0" destOrd="0" presId="urn:microsoft.com/office/officeart/2016/7/layout/BasicLinearProcessNumbered"/>
    <dgm:cxn modelId="{12399165-951A-4694-9C7C-E7A4B5C9CF93}" type="presOf" srcId="{F5843D1C-D7F2-4E5E-9717-FFDD74B48A46}" destId="{27DF27DD-2A25-491C-B4CE-A757BECDD92B}" srcOrd="1" destOrd="0" presId="urn:microsoft.com/office/officeart/2016/7/layout/BasicLinearProcessNumbered"/>
    <dgm:cxn modelId="{D8D0ED6A-66B1-4E9B-8250-2BB0749BC5A6}" type="presOf" srcId="{3E3BE485-023B-4C7E-99FA-D26E364D2571}" destId="{5573C7B3-5309-4074-A7D4-9A7312101F3C}" srcOrd="1" destOrd="0" presId="urn:microsoft.com/office/officeart/2016/7/layout/BasicLinearProcessNumbered"/>
    <dgm:cxn modelId="{FB867857-1F03-4601-90D8-78CD27137167}" type="presOf" srcId="{3E3BE485-023B-4C7E-99FA-D26E364D2571}" destId="{A18D4E85-D4BA-4664-8E75-99E78D0DF44E}" srcOrd="0" destOrd="0" presId="urn:microsoft.com/office/officeart/2016/7/layout/BasicLinearProcessNumbered"/>
    <dgm:cxn modelId="{1267E557-7F38-4BD3-9B92-A1842D70F470}" type="presOf" srcId="{665046E8-DB5C-4E29-B816-25F7D7F1986D}" destId="{6ECF0393-BAB6-4816-856E-37350A629755}" srcOrd="0" destOrd="0" presId="urn:microsoft.com/office/officeart/2016/7/layout/BasicLinearProcessNumbered"/>
    <dgm:cxn modelId="{6A78CBA5-79C8-4010-AFF4-DDBB96582F21}" type="presOf" srcId="{338DEB21-4B5D-4B9F-85AF-5931B295D1E6}" destId="{B929E780-744D-4DE0-9E1F-6B0096A97919}" srcOrd="0" destOrd="0" presId="urn:microsoft.com/office/officeart/2016/7/layout/BasicLinearProcessNumbered"/>
    <dgm:cxn modelId="{FBE005BE-45D7-437C-A151-A2872E6525D6}" srcId="{1506203C-877E-4443-87F1-34CB965BF78E}" destId="{37DE8B77-711C-4845-A436-61CE47A32EE1}" srcOrd="2" destOrd="0" parTransId="{C75F7499-9EC8-4252-8AA6-C8F216774492}" sibTransId="{DB6CBFD5-DB68-4EBA-B0C6-8990885A6457}"/>
    <dgm:cxn modelId="{0E7030D5-2C3D-4291-9E73-8F85AEE1AE5F}" type="presOf" srcId="{DB6CBFD5-DB68-4EBA-B0C6-8990885A6457}" destId="{9A932D08-AB4C-4C2B-B353-F2A6D348C043}" srcOrd="0" destOrd="0" presId="urn:microsoft.com/office/officeart/2016/7/layout/BasicLinearProcessNumbered"/>
    <dgm:cxn modelId="{849017E6-7A47-4CC6-B3CC-82ACE9FDD9B7}" srcId="{1506203C-877E-4443-87F1-34CB965BF78E}" destId="{3E3BE485-023B-4C7E-99FA-D26E364D2571}" srcOrd="1" destOrd="0" parTransId="{B77A666F-664A-4FE2-B451-B41AD3F01731}" sibTransId="{338DEB21-4B5D-4B9F-85AF-5931B295D1E6}"/>
    <dgm:cxn modelId="{94F8A75D-F14F-4240-99A2-DA318C5D5A52}" type="presParOf" srcId="{D17304D0-30B1-43DC-85DD-9EC0D3F82BC5}" destId="{5C1AF2D7-9486-4042-AEFF-207C2B032F3D}" srcOrd="0" destOrd="0" presId="urn:microsoft.com/office/officeart/2016/7/layout/BasicLinearProcessNumbered"/>
    <dgm:cxn modelId="{844254DA-E1E8-42E7-9111-FB0EDCE73C59}" type="presParOf" srcId="{5C1AF2D7-9486-4042-AEFF-207C2B032F3D}" destId="{5FABF226-67B6-47D6-A5DF-D0C265BD4D3E}" srcOrd="0" destOrd="0" presId="urn:microsoft.com/office/officeart/2016/7/layout/BasicLinearProcessNumbered"/>
    <dgm:cxn modelId="{C895BC0E-458E-4823-91E5-52B8826A2C5B}" type="presParOf" srcId="{5C1AF2D7-9486-4042-AEFF-207C2B032F3D}" destId="{6ECF0393-BAB6-4816-856E-37350A629755}" srcOrd="1" destOrd="0" presId="urn:microsoft.com/office/officeart/2016/7/layout/BasicLinearProcessNumbered"/>
    <dgm:cxn modelId="{940DD76B-B0DF-4D9B-AE14-4AEFDFCFB04C}" type="presParOf" srcId="{5C1AF2D7-9486-4042-AEFF-207C2B032F3D}" destId="{D7AC1AA5-3EBE-4F24-9C06-E44BE181066C}" srcOrd="2" destOrd="0" presId="urn:microsoft.com/office/officeart/2016/7/layout/BasicLinearProcessNumbered"/>
    <dgm:cxn modelId="{1B69A43B-E5DE-421E-8FC8-8199A05AFC38}" type="presParOf" srcId="{5C1AF2D7-9486-4042-AEFF-207C2B032F3D}" destId="{27DF27DD-2A25-491C-B4CE-A757BECDD92B}" srcOrd="3" destOrd="0" presId="urn:microsoft.com/office/officeart/2016/7/layout/BasicLinearProcessNumbered"/>
    <dgm:cxn modelId="{5B93BA49-11C0-4310-91BE-0ABDC62334D7}" type="presParOf" srcId="{D17304D0-30B1-43DC-85DD-9EC0D3F82BC5}" destId="{C8172BA0-37D4-4ACD-94F1-ECD3F302AEF2}" srcOrd="1" destOrd="0" presId="urn:microsoft.com/office/officeart/2016/7/layout/BasicLinearProcessNumbered"/>
    <dgm:cxn modelId="{F3A68D2E-03E5-491F-B4CD-B97B7BFDFB70}" type="presParOf" srcId="{D17304D0-30B1-43DC-85DD-9EC0D3F82BC5}" destId="{04F80998-D413-4FFF-94E9-26C4243C4025}" srcOrd="2" destOrd="0" presId="urn:microsoft.com/office/officeart/2016/7/layout/BasicLinearProcessNumbered"/>
    <dgm:cxn modelId="{3B26452F-B7F4-4044-8E07-7E7AD8A238B7}" type="presParOf" srcId="{04F80998-D413-4FFF-94E9-26C4243C4025}" destId="{A18D4E85-D4BA-4664-8E75-99E78D0DF44E}" srcOrd="0" destOrd="0" presId="urn:microsoft.com/office/officeart/2016/7/layout/BasicLinearProcessNumbered"/>
    <dgm:cxn modelId="{CBA4C1B5-4C34-4C6C-9FF9-9B04F16A4B9A}" type="presParOf" srcId="{04F80998-D413-4FFF-94E9-26C4243C4025}" destId="{B929E780-744D-4DE0-9E1F-6B0096A97919}" srcOrd="1" destOrd="0" presId="urn:microsoft.com/office/officeart/2016/7/layout/BasicLinearProcessNumbered"/>
    <dgm:cxn modelId="{731DA9DD-4894-46B3-AF67-35AC0BB19597}" type="presParOf" srcId="{04F80998-D413-4FFF-94E9-26C4243C4025}" destId="{48B47318-3455-4CC6-982C-A475A6963E6F}" srcOrd="2" destOrd="0" presId="urn:microsoft.com/office/officeart/2016/7/layout/BasicLinearProcessNumbered"/>
    <dgm:cxn modelId="{EFE69211-429E-41F7-B5DA-E1AFDAC8A54B}" type="presParOf" srcId="{04F80998-D413-4FFF-94E9-26C4243C4025}" destId="{5573C7B3-5309-4074-A7D4-9A7312101F3C}" srcOrd="3" destOrd="0" presId="urn:microsoft.com/office/officeart/2016/7/layout/BasicLinearProcessNumbered"/>
    <dgm:cxn modelId="{0D10B933-7B5C-41BF-BCAF-1F253A094428}" type="presParOf" srcId="{D17304D0-30B1-43DC-85DD-9EC0D3F82BC5}" destId="{0EBB3968-F46B-4429-8E6D-19FAFF3F52F3}" srcOrd="3" destOrd="0" presId="urn:microsoft.com/office/officeart/2016/7/layout/BasicLinearProcessNumbered"/>
    <dgm:cxn modelId="{6687F127-4E9C-4463-B41C-8B020C2AC261}" type="presParOf" srcId="{D17304D0-30B1-43DC-85DD-9EC0D3F82BC5}" destId="{744431E1-B255-44C3-8B27-78304973D7E8}" srcOrd="4" destOrd="0" presId="urn:microsoft.com/office/officeart/2016/7/layout/BasicLinearProcessNumbered"/>
    <dgm:cxn modelId="{DBC1DBF0-42BD-4409-B8FC-A81F1B0A58A7}" type="presParOf" srcId="{744431E1-B255-44C3-8B27-78304973D7E8}" destId="{0BF501C4-D5EC-4433-8CCE-AB1F17C24BD7}" srcOrd="0" destOrd="0" presId="urn:microsoft.com/office/officeart/2016/7/layout/BasicLinearProcessNumbered"/>
    <dgm:cxn modelId="{91332645-EAEA-4E01-8DE6-B61C1CF3200E}" type="presParOf" srcId="{744431E1-B255-44C3-8B27-78304973D7E8}" destId="{9A932D08-AB4C-4C2B-B353-F2A6D348C043}" srcOrd="1" destOrd="0" presId="urn:microsoft.com/office/officeart/2016/7/layout/BasicLinearProcessNumbered"/>
    <dgm:cxn modelId="{38D65502-9EAA-4C3C-993F-3850DA7A2B8C}" type="presParOf" srcId="{744431E1-B255-44C3-8B27-78304973D7E8}" destId="{7393A6B1-EE86-4223-BD28-382CDEB5C911}" srcOrd="2" destOrd="0" presId="urn:microsoft.com/office/officeart/2016/7/layout/BasicLinearProcessNumbered"/>
    <dgm:cxn modelId="{6B705BBD-0EFE-4F0C-A032-812F89EB6D81}" type="presParOf" srcId="{744431E1-B255-44C3-8B27-78304973D7E8}" destId="{CA6E9265-93D3-426E-A4B5-FDFA101B296D}" srcOrd="3" destOrd="0" presId="urn:microsoft.com/office/officeart/2016/7/layout/BasicLinearProcessNumbered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CC5D63E-17FB-4C67-8218-9D0B41C0C9D2}" type="doc">
      <dgm:prSet loTypeId="urn:microsoft.com/office/officeart/2005/8/layout/hList1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04CA0A59-5EBE-424A-A666-1DFDF7AF260A}">
      <dgm:prSet phldrT="[Text]"/>
      <dgm:spPr/>
      <dgm:t>
        <a:bodyPr/>
        <a:lstStyle/>
        <a:p>
          <a:r>
            <a:rPr lang="en-US"/>
            <a:t>STRENGTHS</a:t>
          </a:r>
        </a:p>
      </dgm:t>
    </dgm:pt>
    <dgm:pt modelId="{65063DE9-4ED3-4919-95A3-8CABA413A2E6}" type="parTrans" cxnId="{56BD08A1-BBE9-424A-BC6D-15872B93815A}">
      <dgm:prSet/>
      <dgm:spPr/>
      <dgm:t>
        <a:bodyPr/>
        <a:lstStyle/>
        <a:p>
          <a:endParaRPr lang="en-US"/>
        </a:p>
      </dgm:t>
    </dgm:pt>
    <dgm:pt modelId="{622B1740-B26F-4053-96A5-5736B2FB1225}" type="sibTrans" cxnId="{56BD08A1-BBE9-424A-BC6D-15872B93815A}">
      <dgm:prSet/>
      <dgm:spPr/>
      <dgm:t>
        <a:bodyPr/>
        <a:lstStyle/>
        <a:p>
          <a:endParaRPr lang="en-US"/>
        </a:p>
      </dgm:t>
    </dgm:pt>
    <dgm:pt modelId="{30B91E1B-EC56-420F-B761-73AB369F8A35}">
      <dgm:prSet phldrT="[Text]"/>
      <dgm:spPr/>
      <dgm:t>
        <a:bodyPr/>
        <a:lstStyle/>
        <a:p>
          <a:r>
            <a:rPr lang="en-US"/>
            <a:t>Existing relationships</a:t>
          </a:r>
        </a:p>
      </dgm:t>
    </dgm:pt>
    <dgm:pt modelId="{B8EAC503-83C6-4C26-81E5-A5CB55F90442}" type="parTrans" cxnId="{1E07D50B-C55E-41A3-A8D0-E016C142C539}">
      <dgm:prSet/>
      <dgm:spPr/>
      <dgm:t>
        <a:bodyPr/>
        <a:lstStyle/>
        <a:p>
          <a:endParaRPr lang="en-US"/>
        </a:p>
      </dgm:t>
    </dgm:pt>
    <dgm:pt modelId="{7E8F2E2C-90CC-4919-BD9E-A06B568D42C5}" type="sibTrans" cxnId="{1E07D50B-C55E-41A3-A8D0-E016C142C539}">
      <dgm:prSet/>
      <dgm:spPr/>
      <dgm:t>
        <a:bodyPr/>
        <a:lstStyle/>
        <a:p>
          <a:endParaRPr lang="en-US"/>
        </a:p>
      </dgm:t>
    </dgm:pt>
    <dgm:pt modelId="{80A4D577-7B1C-4CBF-B9C2-7B21512C2DF0}">
      <dgm:prSet phldrT="[Text]"/>
      <dgm:spPr/>
      <dgm:t>
        <a:bodyPr/>
        <a:lstStyle/>
        <a:p>
          <a:r>
            <a:rPr lang="en-US"/>
            <a:t>Pilot Online Orientation (2019)</a:t>
          </a:r>
        </a:p>
      </dgm:t>
    </dgm:pt>
    <dgm:pt modelId="{A6F9499F-36C0-408A-B5BA-8767B5973C07}" type="parTrans" cxnId="{DF69BEE2-606C-4EF0-844B-270DF3CF06EF}">
      <dgm:prSet/>
      <dgm:spPr/>
      <dgm:t>
        <a:bodyPr/>
        <a:lstStyle/>
        <a:p>
          <a:endParaRPr lang="en-US"/>
        </a:p>
      </dgm:t>
    </dgm:pt>
    <dgm:pt modelId="{16DF9EBD-7E46-4B31-8A69-325F1862A8C5}" type="sibTrans" cxnId="{DF69BEE2-606C-4EF0-844B-270DF3CF06EF}">
      <dgm:prSet/>
      <dgm:spPr/>
      <dgm:t>
        <a:bodyPr/>
        <a:lstStyle/>
        <a:p>
          <a:endParaRPr lang="en-US"/>
        </a:p>
      </dgm:t>
    </dgm:pt>
    <dgm:pt modelId="{0358046D-43E5-4431-B536-9E583FE50164}">
      <dgm:prSet phldrT="[Text]"/>
      <dgm:spPr/>
      <dgm:t>
        <a:bodyPr/>
        <a:lstStyle/>
        <a:p>
          <a:r>
            <a:rPr lang="en-US"/>
            <a:t>WEAKNESSES</a:t>
          </a:r>
        </a:p>
      </dgm:t>
    </dgm:pt>
    <dgm:pt modelId="{8919E9D5-C5CC-4B57-A87C-3B1EF7D9FC64}" type="parTrans" cxnId="{3357A468-11D0-4080-8ED4-3E92F0289DD1}">
      <dgm:prSet/>
      <dgm:spPr/>
      <dgm:t>
        <a:bodyPr/>
        <a:lstStyle/>
        <a:p>
          <a:endParaRPr lang="en-US"/>
        </a:p>
      </dgm:t>
    </dgm:pt>
    <dgm:pt modelId="{05401165-DCAE-4410-A817-7F5274E3A922}" type="sibTrans" cxnId="{3357A468-11D0-4080-8ED4-3E92F0289DD1}">
      <dgm:prSet/>
      <dgm:spPr/>
      <dgm:t>
        <a:bodyPr/>
        <a:lstStyle/>
        <a:p>
          <a:endParaRPr lang="en-US"/>
        </a:p>
      </dgm:t>
    </dgm:pt>
    <dgm:pt modelId="{BB935CAE-6404-4FED-B314-73B618EABB0B}">
      <dgm:prSet phldrT="[Text]"/>
      <dgm:spPr/>
      <dgm:t>
        <a:bodyPr/>
        <a:lstStyle/>
        <a:p>
          <a:r>
            <a:rPr lang="en-US"/>
            <a:t>Timeline</a:t>
          </a:r>
        </a:p>
      </dgm:t>
    </dgm:pt>
    <dgm:pt modelId="{604D0F0F-E89A-4945-B69A-0EA42023DE80}" type="parTrans" cxnId="{8814B290-AA8F-4569-A0FC-6425D14F40AC}">
      <dgm:prSet/>
      <dgm:spPr/>
      <dgm:t>
        <a:bodyPr/>
        <a:lstStyle/>
        <a:p>
          <a:endParaRPr lang="en-US"/>
        </a:p>
      </dgm:t>
    </dgm:pt>
    <dgm:pt modelId="{585EB963-EFA0-462E-9C52-B373B08F9CFA}" type="sibTrans" cxnId="{8814B290-AA8F-4569-A0FC-6425D14F40AC}">
      <dgm:prSet/>
      <dgm:spPr/>
      <dgm:t>
        <a:bodyPr/>
        <a:lstStyle/>
        <a:p>
          <a:endParaRPr lang="en-US"/>
        </a:p>
      </dgm:t>
    </dgm:pt>
    <dgm:pt modelId="{9F29834A-ABFC-419A-88A3-44D0AFF73639}">
      <dgm:prSet phldrT="[Text]"/>
      <dgm:spPr/>
      <dgm:t>
        <a:bodyPr/>
        <a:lstStyle/>
        <a:p>
          <a:r>
            <a:rPr lang="en-US"/>
            <a:t>Centralized services</a:t>
          </a:r>
        </a:p>
      </dgm:t>
    </dgm:pt>
    <dgm:pt modelId="{A739F5D5-C4B1-4F6C-BE9E-FFF54AADF313}" type="parTrans" cxnId="{B71CEE04-4401-4E03-B9B5-5D6EAFDFB833}">
      <dgm:prSet/>
      <dgm:spPr/>
      <dgm:t>
        <a:bodyPr/>
        <a:lstStyle/>
        <a:p>
          <a:endParaRPr lang="en-US"/>
        </a:p>
      </dgm:t>
    </dgm:pt>
    <dgm:pt modelId="{848B2C17-E893-4FFB-9084-2F53EDCBFF12}" type="sibTrans" cxnId="{B71CEE04-4401-4E03-B9B5-5D6EAFDFB833}">
      <dgm:prSet/>
      <dgm:spPr/>
      <dgm:t>
        <a:bodyPr/>
        <a:lstStyle/>
        <a:p>
          <a:endParaRPr lang="en-US"/>
        </a:p>
      </dgm:t>
    </dgm:pt>
    <dgm:pt modelId="{3CDBDDFD-BFA4-4946-A532-C3AF1F22260C}">
      <dgm:prSet phldrT="[Text]"/>
      <dgm:spPr/>
      <dgm:t>
        <a:bodyPr/>
        <a:lstStyle/>
        <a:p>
          <a:r>
            <a:rPr lang="en-US"/>
            <a:t>OPPORTUNITIES</a:t>
          </a:r>
        </a:p>
      </dgm:t>
    </dgm:pt>
    <dgm:pt modelId="{BE6D4F57-2BA2-4662-8FAD-206550BDBCEC}" type="parTrans" cxnId="{567874C5-F7B1-4F9C-8EEE-FB094085DB40}">
      <dgm:prSet/>
      <dgm:spPr/>
      <dgm:t>
        <a:bodyPr/>
        <a:lstStyle/>
        <a:p>
          <a:endParaRPr lang="en-US"/>
        </a:p>
      </dgm:t>
    </dgm:pt>
    <dgm:pt modelId="{A6660EBD-296B-48A9-B801-9E05471E1943}" type="sibTrans" cxnId="{567874C5-F7B1-4F9C-8EEE-FB094085DB40}">
      <dgm:prSet/>
      <dgm:spPr/>
      <dgm:t>
        <a:bodyPr/>
        <a:lstStyle/>
        <a:p>
          <a:endParaRPr lang="en-US"/>
        </a:p>
      </dgm:t>
    </dgm:pt>
    <dgm:pt modelId="{A1DB753E-10AD-4FFD-AAA1-5E42062957B6}">
      <dgm:prSet phldrT="[Text]"/>
      <dgm:spPr/>
      <dgm:t>
        <a:bodyPr/>
        <a:lstStyle/>
        <a:p>
          <a:r>
            <a:rPr lang="en-US"/>
            <a:t>Campus partner collaboration</a:t>
          </a:r>
        </a:p>
      </dgm:t>
    </dgm:pt>
    <dgm:pt modelId="{9809307F-1219-4811-9816-4CC168FDF067}" type="parTrans" cxnId="{B847BFC9-FFA6-4C10-851F-5773E6134DFB}">
      <dgm:prSet/>
      <dgm:spPr/>
      <dgm:t>
        <a:bodyPr/>
        <a:lstStyle/>
        <a:p>
          <a:endParaRPr lang="en-US"/>
        </a:p>
      </dgm:t>
    </dgm:pt>
    <dgm:pt modelId="{BD54F082-D367-4B4D-9374-B4BD6CD8FA3B}" type="sibTrans" cxnId="{B847BFC9-FFA6-4C10-851F-5773E6134DFB}">
      <dgm:prSet/>
      <dgm:spPr/>
      <dgm:t>
        <a:bodyPr/>
        <a:lstStyle/>
        <a:p>
          <a:endParaRPr lang="en-US"/>
        </a:p>
      </dgm:t>
    </dgm:pt>
    <dgm:pt modelId="{A11333AE-7C09-4E73-91C3-BF6FD8B2F6C3}">
      <dgm:prSet phldrT="[Text]"/>
      <dgm:spPr/>
      <dgm:t>
        <a:bodyPr/>
        <a:lstStyle/>
        <a:p>
          <a:r>
            <a:rPr lang="en-US"/>
            <a:t>EMPH </a:t>
          </a:r>
        </a:p>
      </dgm:t>
    </dgm:pt>
    <dgm:pt modelId="{485E8CC2-B393-404B-9849-1C43A700C482}" type="parTrans" cxnId="{DFA0120A-0725-4C33-AC6F-699D17B4087C}">
      <dgm:prSet/>
      <dgm:spPr/>
      <dgm:t>
        <a:bodyPr/>
        <a:lstStyle/>
        <a:p>
          <a:endParaRPr lang="en-US"/>
        </a:p>
      </dgm:t>
    </dgm:pt>
    <dgm:pt modelId="{03A063FF-CF27-4A30-A0D1-CB23F5B42B64}" type="sibTrans" cxnId="{DFA0120A-0725-4C33-AC6F-699D17B4087C}">
      <dgm:prSet/>
      <dgm:spPr/>
      <dgm:t>
        <a:bodyPr/>
        <a:lstStyle/>
        <a:p>
          <a:endParaRPr lang="en-US"/>
        </a:p>
      </dgm:t>
    </dgm:pt>
    <dgm:pt modelId="{EB0B5340-4354-4E90-8DED-99A768F40021}">
      <dgm:prSet phldrT="[Text]"/>
      <dgm:spPr/>
      <dgm:t>
        <a:bodyPr/>
        <a:lstStyle/>
        <a:p>
          <a:r>
            <a:rPr lang="en-US"/>
            <a:t>THREATS</a:t>
          </a:r>
        </a:p>
      </dgm:t>
    </dgm:pt>
    <dgm:pt modelId="{3AB2FB69-CCAA-4387-8BBC-DE02196E9850}" type="parTrans" cxnId="{E8FB9704-E6BF-4AA9-A2D8-D1B2C0CA2DD9}">
      <dgm:prSet/>
      <dgm:spPr/>
      <dgm:t>
        <a:bodyPr/>
        <a:lstStyle/>
        <a:p>
          <a:endParaRPr lang="en-US"/>
        </a:p>
      </dgm:t>
    </dgm:pt>
    <dgm:pt modelId="{FFFD001A-402B-42E4-A32C-CD2840430A8B}" type="sibTrans" cxnId="{E8FB9704-E6BF-4AA9-A2D8-D1B2C0CA2DD9}">
      <dgm:prSet/>
      <dgm:spPr/>
      <dgm:t>
        <a:bodyPr/>
        <a:lstStyle/>
        <a:p>
          <a:endParaRPr lang="en-US"/>
        </a:p>
      </dgm:t>
    </dgm:pt>
    <dgm:pt modelId="{0F01832F-AC56-4A67-9CC8-74530402E28C}">
      <dgm:prSet phldrT="[Text]"/>
      <dgm:spPr/>
      <dgm:t>
        <a:bodyPr/>
        <a:lstStyle/>
        <a:p>
          <a:r>
            <a:rPr lang="en-US"/>
            <a:t>Faculty/staff support</a:t>
          </a:r>
        </a:p>
      </dgm:t>
    </dgm:pt>
    <dgm:pt modelId="{6603C2DB-B671-40C7-BA41-4685150F4EC2}" type="parTrans" cxnId="{AED16E88-E87B-4329-867A-4AC5B9B77107}">
      <dgm:prSet/>
      <dgm:spPr/>
      <dgm:t>
        <a:bodyPr/>
        <a:lstStyle/>
        <a:p>
          <a:endParaRPr lang="en-US"/>
        </a:p>
      </dgm:t>
    </dgm:pt>
    <dgm:pt modelId="{FD32739B-93C9-4FE8-A552-828073CA17F2}" type="sibTrans" cxnId="{AED16E88-E87B-4329-867A-4AC5B9B77107}">
      <dgm:prSet/>
      <dgm:spPr/>
      <dgm:t>
        <a:bodyPr/>
        <a:lstStyle/>
        <a:p>
          <a:endParaRPr lang="en-US"/>
        </a:p>
      </dgm:t>
    </dgm:pt>
    <dgm:pt modelId="{622D43C5-8622-48A3-8224-894E9D9F91FD}">
      <dgm:prSet phldrT="[Text]"/>
      <dgm:spPr/>
      <dgm:t>
        <a:bodyPr/>
        <a:lstStyle/>
        <a:p>
          <a:r>
            <a:rPr lang="en-US"/>
            <a:t>1</a:t>
          </a:r>
          <a:r>
            <a:rPr lang="en-US" baseline="30000"/>
            <a:t>st</a:t>
          </a:r>
          <a:r>
            <a:rPr lang="en-US"/>
            <a:t> cohort</a:t>
          </a:r>
        </a:p>
      </dgm:t>
    </dgm:pt>
    <dgm:pt modelId="{8E450F04-B8BB-4FA8-BD52-E7757676B4E6}" type="parTrans" cxnId="{D5FC725A-55A2-404E-8128-CE446E097F76}">
      <dgm:prSet/>
      <dgm:spPr/>
      <dgm:t>
        <a:bodyPr/>
        <a:lstStyle/>
        <a:p>
          <a:endParaRPr lang="en-US"/>
        </a:p>
      </dgm:t>
    </dgm:pt>
    <dgm:pt modelId="{42DBB2BE-CFE4-4763-AF00-5370D6A3D8D7}" type="sibTrans" cxnId="{D5FC725A-55A2-404E-8128-CE446E097F76}">
      <dgm:prSet/>
      <dgm:spPr/>
      <dgm:t>
        <a:bodyPr/>
        <a:lstStyle/>
        <a:p>
          <a:endParaRPr lang="en-US"/>
        </a:p>
      </dgm:t>
    </dgm:pt>
    <dgm:pt modelId="{78A86F92-B31A-4459-B516-0FE6FC16E3A3}">
      <dgm:prSet phldrT="[Text]"/>
      <dgm:spPr/>
      <dgm:t>
        <a:bodyPr/>
        <a:lstStyle/>
        <a:p>
          <a:r>
            <a:rPr lang="en-US"/>
            <a:t>DUO</a:t>
          </a:r>
          <a:r>
            <a:rPr lang="en-US">
              <a:latin typeface="Gill Sans MT" panose="020B0502020104020203"/>
            </a:rPr>
            <a:t>/IT</a:t>
          </a:r>
          <a:endParaRPr lang="en-US"/>
        </a:p>
      </dgm:t>
    </dgm:pt>
    <dgm:pt modelId="{2FD02BEA-CBE8-4ED1-B58E-80FB04013B68}" type="parTrans" cxnId="{3C66B1E2-90DF-47C1-A372-0ED7990471DE}">
      <dgm:prSet/>
      <dgm:spPr/>
      <dgm:t>
        <a:bodyPr/>
        <a:lstStyle/>
        <a:p>
          <a:endParaRPr lang="en-US"/>
        </a:p>
      </dgm:t>
    </dgm:pt>
    <dgm:pt modelId="{EF5D0A0D-EDE5-4D06-BA38-D927E02BBB10}" type="sibTrans" cxnId="{3C66B1E2-90DF-47C1-A372-0ED7990471DE}">
      <dgm:prSet/>
      <dgm:spPr/>
      <dgm:t>
        <a:bodyPr/>
        <a:lstStyle/>
        <a:p>
          <a:endParaRPr lang="en-US"/>
        </a:p>
      </dgm:t>
    </dgm:pt>
    <dgm:pt modelId="{3D836D72-37C5-4C07-A333-59B9EA28A469}">
      <dgm:prSet phldrT="[Text]"/>
      <dgm:spPr/>
      <dgm:t>
        <a:bodyPr/>
        <a:lstStyle/>
        <a:p>
          <a:r>
            <a:rPr lang="en-US"/>
            <a:t>Part time program</a:t>
          </a:r>
        </a:p>
      </dgm:t>
    </dgm:pt>
    <dgm:pt modelId="{8C6C949D-2A97-4892-8CF8-9A6C885384E1}" type="parTrans" cxnId="{89F68854-1FD1-4AD6-86A2-A3408C37395C}">
      <dgm:prSet/>
      <dgm:spPr/>
    </dgm:pt>
    <dgm:pt modelId="{6333B644-3BDE-4B6D-B27D-D22F6DE09016}" type="sibTrans" cxnId="{89F68854-1FD1-4AD6-86A2-A3408C37395C}">
      <dgm:prSet/>
      <dgm:spPr/>
    </dgm:pt>
    <dgm:pt modelId="{99A7F336-1983-488A-9BA1-496045504BBE}" type="pres">
      <dgm:prSet presAssocID="{ECC5D63E-17FB-4C67-8218-9D0B41C0C9D2}" presName="Name0" presStyleCnt="0">
        <dgm:presLayoutVars>
          <dgm:dir/>
          <dgm:animLvl val="lvl"/>
          <dgm:resizeHandles val="exact"/>
        </dgm:presLayoutVars>
      </dgm:prSet>
      <dgm:spPr/>
    </dgm:pt>
    <dgm:pt modelId="{E4CFA01C-145C-460A-984F-15F9AF2C38DF}" type="pres">
      <dgm:prSet presAssocID="{04CA0A59-5EBE-424A-A666-1DFDF7AF260A}" presName="composite" presStyleCnt="0"/>
      <dgm:spPr/>
    </dgm:pt>
    <dgm:pt modelId="{297CE6BE-1A20-4D51-8166-A5CC033D9EE4}" type="pres">
      <dgm:prSet presAssocID="{04CA0A59-5EBE-424A-A666-1DFDF7AF260A}" presName="parTx" presStyleLbl="alignNode1" presStyleIdx="0" presStyleCnt="4">
        <dgm:presLayoutVars>
          <dgm:chMax val="0"/>
          <dgm:chPref val="0"/>
          <dgm:bulletEnabled val="1"/>
        </dgm:presLayoutVars>
      </dgm:prSet>
      <dgm:spPr/>
    </dgm:pt>
    <dgm:pt modelId="{9167F284-5F54-42D3-B2B3-CCFE5B586A38}" type="pres">
      <dgm:prSet presAssocID="{04CA0A59-5EBE-424A-A666-1DFDF7AF260A}" presName="desTx" presStyleLbl="alignAccFollowNode1" presStyleIdx="0" presStyleCnt="4">
        <dgm:presLayoutVars>
          <dgm:bulletEnabled val="1"/>
        </dgm:presLayoutVars>
      </dgm:prSet>
      <dgm:spPr/>
    </dgm:pt>
    <dgm:pt modelId="{A0A4B181-1A86-41C4-AAB8-0D206E901784}" type="pres">
      <dgm:prSet presAssocID="{622B1740-B26F-4053-96A5-5736B2FB1225}" presName="space" presStyleCnt="0"/>
      <dgm:spPr/>
    </dgm:pt>
    <dgm:pt modelId="{2A9DF1CD-2A5B-4B5E-BD28-9400F03A5CA1}" type="pres">
      <dgm:prSet presAssocID="{0358046D-43E5-4431-B536-9E583FE50164}" presName="composite" presStyleCnt="0"/>
      <dgm:spPr/>
    </dgm:pt>
    <dgm:pt modelId="{69633450-1F8A-496D-A99C-7D82E8BBA5E4}" type="pres">
      <dgm:prSet presAssocID="{0358046D-43E5-4431-B536-9E583FE50164}" presName="parTx" presStyleLbl="alignNode1" presStyleIdx="1" presStyleCnt="4">
        <dgm:presLayoutVars>
          <dgm:chMax val="0"/>
          <dgm:chPref val="0"/>
          <dgm:bulletEnabled val="1"/>
        </dgm:presLayoutVars>
      </dgm:prSet>
      <dgm:spPr/>
    </dgm:pt>
    <dgm:pt modelId="{3B327095-5120-4802-9BD4-94E5D34F6D81}" type="pres">
      <dgm:prSet presAssocID="{0358046D-43E5-4431-B536-9E583FE50164}" presName="desTx" presStyleLbl="alignAccFollowNode1" presStyleIdx="1" presStyleCnt="4">
        <dgm:presLayoutVars>
          <dgm:bulletEnabled val="1"/>
        </dgm:presLayoutVars>
      </dgm:prSet>
      <dgm:spPr/>
    </dgm:pt>
    <dgm:pt modelId="{0F342D4A-1A95-462D-AE2A-7D5AB816B12C}" type="pres">
      <dgm:prSet presAssocID="{05401165-DCAE-4410-A817-7F5274E3A922}" presName="space" presStyleCnt="0"/>
      <dgm:spPr/>
    </dgm:pt>
    <dgm:pt modelId="{ADBFAE76-5F0F-438F-94CE-BE42A2CB1510}" type="pres">
      <dgm:prSet presAssocID="{3CDBDDFD-BFA4-4946-A532-C3AF1F22260C}" presName="composite" presStyleCnt="0"/>
      <dgm:spPr/>
    </dgm:pt>
    <dgm:pt modelId="{2DAD76D6-6F04-4D3B-9C50-4B8BB28B8C43}" type="pres">
      <dgm:prSet presAssocID="{3CDBDDFD-BFA4-4946-A532-C3AF1F22260C}" presName="parTx" presStyleLbl="alignNode1" presStyleIdx="2" presStyleCnt="4">
        <dgm:presLayoutVars>
          <dgm:chMax val="0"/>
          <dgm:chPref val="0"/>
          <dgm:bulletEnabled val="1"/>
        </dgm:presLayoutVars>
      </dgm:prSet>
      <dgm:spPr/>
    </dgm:pt>
    <dgm:pt modelId="{E6C1D28A-CDBA-4E68-A873-C0CA7D0F12B3}" type="pres">
      <dgm:prSet presAssocID="{3CDBDDFD-BFA4-4946-A532-C3AF1F22260C}" presName="desTx" presStyleLbl="alignAccFollowNode1" presStyleIdx="2" presStyleCnt="4">
        <dgm:presLayoutVars>
          <dgm:bulletEnabled val="1"/>
        </dgm:presLayoutVars>
      </dgm:prSet>
      <dgm:spPr/>
    </dgm:pt>
    <dgm:pt modelId="{FAD5916D-1232-458F-BF39-073C0DF23F74}" type="pres">
      <dgm:prSet presAssocID="{A6660EBD-296B-48A9-B801-9E05471E1943}" presName="space" presStyleCnt="0"/>
      <dgm:spPr/>
    </dgm:pt>
    <dgm:pt modelId="{319A7643-CCCD-4C3A-AD34-E44F306A5556}" type="pres">
      <dgm:prSet presAssocID="{EB0B5340-4354-4E90-8DED-99A768F40021}" presName="composite" presStyleCnt="0"/>
      <dgm:spPr/>
    </dgm:pt>
    <dgm:pt modelId="{E56BB1FA-5778-450B-88BC-417E0F197524}" type="pres">
      <dgm:prSet presAssocID="{EB0B5340-4354-4E90-8DED-99A768F40021}" presName="parTx" presStyleLbl="alignNode1" presStyleIdx="3" presStyleCnt="4">
        <dgm:presLayoutVars>
          <dgm:chMax val="0"/>
          <dgm:chPref val="0"/>
          <dgm:bulletEnabled val="1"/>
        </dgm:presLayoutVars>
      </dgm:prSet>
      <dgm:spPr/>
    </dgm:pt>
    <dgm:pt modelId="{33329F36-9B06-4304-B937-280BD98CBC1E}" type="pres">
      <dgm:prSet presAssocID="{EB0B5340-4354-4E90-8DED-99A768F40021}" presName="desTx" presStyleLbl="alignAccFollowNode1" presStyleIdx="3" presStyleCnt="4">
        <dgm:presLayoutVars>
          <dgm:bulletEnabled val="1"/>
        </dgm:presLayoutVars>
      </dgm:prSet>
      <dgm:spPr/>
    </dgm:pt>
  </dgm:ptLst>
  <dgm:cxnLst>
    <dgm:cxn modelId="{E8FB9704-E6BF-4AA9-A2D8-D1B2C0CA2DD9}" srcId="{ECC5D63E-17FB-4C67-8218-9D0B41C0C9D2}" destId="{EB0B5340-4354-4E90-8DED-99A768F40021}" srcOrd="3" destOrd="0" parTransId="{3AB2FB69-CCAA-4387-8BBC-DE02196E9850}" sibTransId="{FFFD001A-402B-42E4-A32C-CD2840430A8B}"/>
    <dgm:cxn modelId="{B71CEE04-4401-4E03-B9B5-5D6EAFDFB833}" srcId="{0358046D-43E5-4431-B536-9E583FE50164}" destId="{9F29834A-ABFC-419A-88A3-44D0AFF73639}" srcOrd="1" destOrd="0" parTransId="{A739F5D5-C4B1-4F6C-BE9E-FFF54AADF313}" sibTransId="{848B2C17-E893-4FFB-9084-2F53EDCBFF12}"/>
    <dgm:cxn modelId="{DFA0120A-0725-4C33-AC6F-699D17B4087C}" srcId="{3CDBDDFD-BFA4-4946-A532-C3AF1F22260C}" destId="{A11333AE-7C09-4E73-91C3-BF6FD8B2F6C3}" srcOrd="1" destOrd="0" parTransId="{485E8CC2-B393-404B-9849-1C43A700C482}" sibTransId="{03A063FF-CF27-4A30-A0D1-CB23F5B42B64}"/>
    <dgm:cxn modelId="{1E07D50B-C55E-41A3-A8D0-E016C142C539}" srcId="{04CA0A59-5EBE-424A-A666-1DFDF7AF260A}" destId="{30B91E1B-EC56-420F-B761-73AB369F8A35}" srcOrd="0" destOrd="0" parTransId="{B8EAC503-83C6-4C26-81E5-A5CB55F90442}" sibTransId="{7E8F2E2C-90CC-4919-BD9E-A06B568D42C5}"/>
    <dgm:cxn modelId="{2694332C-AF45-4EEF-81FC-081CE380E78D}" type="presOf" srcId="{30B91E1B-EC56-420F-B761-73AB369F8A35}" destId="{9167F284-5F54-42D3-B2B3-CCFE5B586A38}" srcOrd="0" destOrd="0" presId="urn:microsoft.com/office/officeart/2005/8/layout/hList1"/>
    <dgm:cxn modelId="{F7EFC467-E240-4913-9C89-0D21DF8E3CDB}" type="presOf" srcId="{0358046D-43E5-4431-B536-9E583FE50164}" destId="{69633450-1F8A-496D-A99C-7D82E8BBA5E4}" srcOrd="0" destOrd="0" presId="urn:microsoft.com/office/officeart/2005/8/layout/hList1"/>
    <dgm:cxn modelId="{3357A468-11D0-4080-8ED4-3E92F0289DD1}" srcId="{ECC5D63E-17FB-4C67-8218-9D0B41C0C9D2}" destId="{0358046D-43E5-4431-B536-9E583FE50164}" srcOrd="1" destOrd="0" parTransId="{8919E9D5-C5CC-4B57-A87C-3B1EF7D9FC64}" sibTransId="{05401165-DCAE-4410-A817-7F5274E3A922}"/>
    <dgm:cxn modelId="{382E9F50-29DB-4B7A-9850-DDB381D69B66}" type="presOf" srcId="{622D43C5-8622-48A3-8224-894E9D9F91FD}" destId="{33329F36-9B06-4304-B937-280BD98CBC1E}" srcOrd="0" destOrd="1" presId="urn:microsoft.com/office/officeart/2005/8/layout/hList1"/>
    <dgm:cxn modelId="{89F68854-1FD1-4AD6-86A2-A3408C37395C}" srcId="{EB0B5340-4354-4E90-8DED-99A768F40021}" destId="{3D836D72-37C5-4C07-A333-59B9EA28A469}" srcOrd="2" destOrd="0" parTransId="{8C6C949D-2A97-4892-8CF8-9A6C885384E1}" sibTransId="{6333B644-3BDE-4B6D-B27D-D22F6DE09016}"/>
    <dgm:cxn modelId="{810F6F59-D238-4FED-B2BF-C95CEACC3B92}" type="presOf" srcId="{78A86F92-B31A-4459-B516-0FE6FC16E3A3}" destId="{9167F284-5F54-42D3-B2B3-CCFE5B586A38}" srcOrd="0" destOrd="1" presId="urn:microsoft.com/office/officeart/2005/8/layout/hList1"/>
    <dgm:cxn modelId="{D5FC725A-55A2-404E-8128-CE446E097F76}" srcId="{EB0B5340-4354-4E90-8DED-99A768F40021}" destId="{622D43C5-8622-48A3-8224-894E9D9F91FD}" srcOrd="1" destOrd="0" parTransId="{8E450F04-B8BB-4FA8-BD52-E7757676B4E6}" sibTransId="{42DBB2BE-CFE4-4763-AF00-5370D6A3D8D7}"/>
    <dgm:cxn modelId="{044FE885-9C84-44E7-B5C7-AF3FE970294A}" type="presOf" srcId="{BB935CAE-6404-4FED-B314-73B618EABB0B}" destId="{3B327095-5120-4802-9BD4-94E5D34F6D81}" srcOrd="0" destOrd="0" presId="urn:microsoft.com/office/officeart/2005/8/layout/hList1"/>
    <dgm:cxn modelId="{AED16E88-E87B-4329-867A-4AC5B9B77107}" srcId="{EB0B5340-4354-4E90-8DED-99A768F40021}" destId="{0F01832F-AC56-4A67-9CC8-74530402E28C}" srcOrd="0" destOrd="0" parTransId="{6603C2DB-B671-40C7-BA41-4685150F4EC2}" sibTransId="{FD32739B-93C9-4FE8-A552-828073CA17F2}"/>
    <dgm:cxn modelId="{8814B290-AA8F-4569-A0FC-6425D14F40AC}" srcId="{0358046D-43E5-4431-B536-9E583FE50164}" destId="{BB935CAE-6404-4FED-B314-73B618EABB0B}" srcOrd="0" destOrd="0" parTransId="{604D0F0F-E89A-4945-B69A-0EA42023DE80}" sibTransId="{585EB963-EFA0-462E-9C52-B373B08F9CFA}"/>
    <dgm:cxn modelId="{4404E39F-C5FB-455F-B66F-B431DE937D8D}" type="presOf" srcId="{9F29834A-ABFC-419A-88A3-44D0AFF73639}" destId="{3B327095-5120-4802-9BD4-94E5D34F6D81}" srcOrd="0" destOrd="1" presId="urn:microsoft.com/office/officeart/2005/8/layout/hList1"/>
    <dgm:cxn modelId="{56BD08A1-BBE9-424A-BC6D-15872B93815A}" srcId="{ECC5D63E-17FB-4C67-8218-9D0B41C0C9D2}" destId="{04CA0A59-5EBE-424A-A666-1DFDF7AF260A}" srcOrd="0" destOrd="0" parTransId="{65063DE9-4ED3-4919-95A3-8CABA413A2E6}" sibTransId="{622B1740-B26F-4053-96A5-5736B2FB1225}"/>
    <dgm:cxn modelId="{422905A5-B13B-41D8-9443-09FB6E58156F}" type="presOf" srcId="{80A4D577-7B1C-4CBF-B9C2-7B21512C2DF0}" destId="{9167F284-5F54-42D3-B2B3-CCFE5B586A38}" srcOrd="0" destOrd="2" presId="urn:microsoft.com/office/officeart/2005/8/layout/hList1"/>
    <dgm:cxn modelId="{FFD2C3A5-1BCE-4C54-BF52-C6E6EAEC6F8D}" type="presOf" srcId="{0F01832F-AC56-4A67-9CC8-74530402E28C}" destId="{33329F36-9B06-4304-B937-280BD98CBC1E}" srcOrd="0" destOrd="0" presId="urn:microsoft.com/office/officeart/2005/8/layout/hList1"/>
    <dgm:cxn modelId="{7A88ADAE-B05C-40CE-B710-BDB3953B3102}" type="presOf" srcId="{A11333AE-7C09-4E73-91C3-BF6FD8B2F6C3}" destId="{E6C1D28A-CDBA-4E68-A873-C0CA7D0F12B3}" srcOrd="0" destOrd="1" presId="urn:microsoft.com/office/officeart/2005/8/layout/hList1"/>
    <dgm:cxn modelId="{9A5347B5-CD4C-40AF-86D2-5DBF0D9D0811}" type="presOf" srcId="{3CDBDDFD-BFA4-4946-A532-C3AF1F22260C}" destId="{2DAD76D6-6F04-4D3B-9C50-4B8BB28B8C43}" srcOrd="0" destOrd="0" presId="urn:microsoft.com/office/officeart/2005/8/layout/hList1"/>
    <dgm:cxn modelId="{08F527B9-6AF0-44C0-AC99-92525F91C20D}" type="presOf" srcId="{3D836D72-37C5-4C07-A333-59B9EA28A469}" destId="{33329F36-9B06-4304-B937-280BD98CBC1E}" srcOrd="0" destOrd="2" presId="urn:microsoft.com/office/officeart/2005/8/layout/hList1"/>
    <dgm:cxn modelId="{567874C5-F7B1-4F9C-8EEE-FB094085DB40}" srcId="{ECC5D63E-17FB-4C67-8218-9D0B41C0C9D2}" destId="{3CDBDDFD-BFA4-4946-A532-C3AF1F22260C}" srcOrd="2" destOrd="0" parTransId="{BE6D4F57-2BA2-4662-8FAD-206550BDBCEC}" sibTransId="{A6660EBD-296B-48A9-B801-9E05471E1943}"/>
    <dgm:cxn modelId="{B847BFC9-FFA6-4C10-851F-5773E6134DFB}" srcId="{3CDBDDFD-BFA4-4946-A532-C3AF1F22260C}" destId="{A1DB753E-10AD-4FFD-AAA1-5E42062957B6}" srcOrd="0" destOrd="0" parTransId="{9809307F-1219-4811-9816-4CC168FDF067}" sibTransId="{BD54F082-D367-4B4D-9374-B4BD6CD8FA3B}"/>
    <dgm:cxn modelId="{8F21CDD3-34BB-49B9-8121-5C270459D2C7}" type="presOf" srcId="{04CA0A59-5EBE-424A-A666-1DFDF7AF260A}" destId="{297CE6BE-1A20-4D51-8166-A5CC033D9EE4}" srcOrd="0" destOrd="0" presId="urn:microsoft.com/office/officeart/2005/8/layout/hList1"/>
    <dgm:cxn modelId="{3C66B1E2-90DF-47C1-A372-0ED7990471DE}" srcId="{04CA0A59-5EBE-424A-A666-1DFDF7AF260A}" destId="{78A86F92-B31A-4459-B516-0FE6FC16E3A3}" srcOrd="1" destOrd="0" parTransId="{2FD02BEA-CBE8-4ED1-B58E-80FB04013B68}" sibTransId="{EF5D0A0D-EDE5-4D06-BA38-D927E02BBB10}"/>
    <dgm:cxn modelId="{DF69BEE2-606C-4EF0-844B-270DF3CF06EF}" srcId="{04CA0A59-5EBE-424A-A666-1DFDF7AF260A}" destId="{80A4D577-7B1C-4CBF-B9C2-7B21512C2DF0}" srcOrd="2" destOrd="0" parTransId="{A6F9499F-36C0-408A-B5BA-8767B5973C07}" sibTransId="{16DF9EBD-7E46-4B31-8A69-325F1862A8C5}"/>
    <dgm:cxn modelId="{67A00FE6-90EA-4A31-81BC-0B519A478075}" type="presOf" srcId="{EB0B5340-4354-4E90-8DED-99A768F40021}" destId="{E56BB1FA-5778-450B-88BC-417E0F197524}" srcOrd="0" destOrd="0" presId="urn:microsoft.com/office/officeart/2005/8/layout/hList1"/>
    <dgm:cxn modelId="{F3A525F4-340C-4FED-A59D-F86C1E64FC86}" type="presOf" srcId="{ECC5D63E-17FB-4C67-8218-9D0B41C0C9D2}" destId="{99A7F336-1983-488A-9BA1-496045504BBE}" srcOrd="0" destOrd="0" presId="urn:microsoft.com/office/officeart/2005/8/layout/hList1"/>
    <dgm:cxn modelId="{EE3ECFFA-6DB3-4C1C-BA9D-1A758AC92DF1}" type="presOf" srcId="{A1DB753E-10AD-4FFD-AAA1-5E42062957B6}" destId="{E6C1D28A-CDBA-4E68-A873-C0CA7D0F12B3}" srcOrd="0" destOrd="0" presId="urn:microsoft.com/office/officeart/2005/8/layout/hList1"/>
    <dgm:cxn modelId="{775F6D9F-CC77-460A-BB77-76DD65CEB587}" type="presParOf" srcId="{99A7F336-1983-488A-9BA1-496045504BBE}" destId="{E4CFA01C-145C-460A-984F-15F9AF2C38DF}" srcOrd="0" destOrd="0" presId="urn:microsoft.com/office/officeart/2005/8/layout/hList1"/>
    <dgm:cxn modelId="{48182528-5D14-46D1-810E-29C972A12F77}" type="presParOf" srcId="{E4CFA01C-145C-460A-984F-15F9AF2C38DF}" destId="{297CE6BE-1A20-4D51-8166-A5CC033D9EE4}" srcOrd="0" destOrd="0" presId="urn:microsoft.com/office/officeart/2005/8/layout/hList1"/>
    <dgm:cxn modelId="{6D2F21C6-BD3D-4EFF-BF87-3B538539D911}" type="presParOf" srcId="{E4CFA01C-145C-460A-984F-15F9AF2C38DF}" destId="{9167F284-5F54-42D3-B2B3-CCFE5B586A38}" srcOrd="1" destOrd="0" presId="urn:microsoft.com/office/officeart/2005/8/layout/hList1"/>
    <dgm:cxn modelId="{385E4377-CC1D-42D6-8D11-AA8B1F7479CC}" type="presParOf" srcId="{99A7F336-1983-488A-9BA1-496045504BBE}" destId="{A0A4B181-1A86-41C4-AAB8-0D206E901784}" srcOrd="1" destOrd="0" presId="urn:microsoft.com/office/officeart/2005/8/layout/hList1"/>
    <dgm:cxn modelId="{C8FE1985-43EA-4A53-B338-7442731B5CD3}" type="presParOf" srcId="{99A7F336-1983-488A-9BA1-496045504BBE}" destId="{2A9DF1CD-2A5B-4B5E-BD28-9400F03A5CA1}" srcOrd="2" destOrd="0" presId="urn:microsoft.com/office/officeart/2005/8/layout/hList1"/>
    <dgm:cxn modelId="{0D43818F-2EAC-43A8-A150-3D605C63D8CF}" type="presParOf" srcId="{2A9DF1CD-2A5B-4B5E-BD28-9400F03A5CA1}" destId="{69633450-1F8A-496D-A99C-7D82E8BBA5E4}" srcOrd="0" destOrd="0" presId="urn:microsoft.com/office/officeart/2005/8/layout/hList1"/>
    <dgm:cxn modelId="{7E26CB6E-C37C-48F8-9D3A-C39C47594649}" type="presParOf" srcId="{2A9DF1CD-2A5B-4B5E-BD28-9400F03A5CA1}" destId="{3B327095-5120-4802-9BD4-94E5D34F6D81}" srcOrd="1" destOrd="0" presId="urn:microsoft.com/office/officeart/2005/8/layout/hList1"/>
    <dgm:cxn modelId="{D779B5BC-CCAF-40F4-BEEA-439779851410}" type="presParOf" srcId="{99A7F336-1983-488A-9BA1-496045504BBE}" destId="{0F342D4A-1A95-462D-AE2A-7D5AB816B12C}" srcOrd="3" destOrd="0" presId="urn:microsoft.com/office/officeart/2005/8/layout/hList1"/>
    <dgm:cxn modelId="{DFD9CFF9-A5B8-4457-B787-082AD2A75C72}" type="presParOf" srcId="{99A7F336-1983-488A-9BA1-496045504BBE}" destId="{ADBFAE76-5F0F-438F-94CE-BE42A2CB1510}" srcOrd="4" destOrd="0" presId="urn:microsoft.com/office/officeart/2005/8/layout/hList1"/>
    <dgm:cxn modelId="{2BB42FA0-F6BF-4A3F-8008-2B495B375283}" type="presParOf" srcId="{ADBFAE76-5F0F-438F-94CE-BE42A2CB1510}" destId="{2DAD76D6-6F04-4D3B-9C50-4B8BB28B8C43}" srcOrd="0" destOrd="0" presId="urn:microsoft.com/office/officeart/2005/8/layout/hList1"/>
    <dgm:cxn modelId="{E71F77B4-12D3-4AF2-AB59-629651075E37}" type="presParOf" srcId="{ADBFAE76-5F0F-438F-94CE-BE42A2CB1510}" destId="{E6C1D28A-CDBA-4E68-A873-C0CA7D0F12B3}" srcOrd="1" destOrd="0" presId="urn:microsoft.com/office/officeart/2005/8/layout/hList1"/>
    <dgm:cxn modelId="{F208B30C-01CB-468D-B71D-38CA35F7A8CB}" type="presParOf" srcId="{99A7F336-1983-488A-9BA1-496045504BBE}" destId="{FAD5916D-1232-458F-BF39-073C0DF23F74}" srcOrd="5" destOrd="0" presId="urn:microsoft.com/office/officeart/2005/8/layout/hList1"/>
    <dgm:cxn modelId="{31740994-D013-46F4-B9E2-E8007D69D547}" type="presParOf" srcId="{99A7F336-1983-488A-9BA1-496045504BBE}" destId="{319A7643-CCCD-4C3A-AD34-E44F306A5556}" srcOrd="6" destOrd="0" presId="urn:microsoft.com/office/officeart/2005/8/layout/hList1"/>
    <dgm:cxn modelId="{A608D7CE-A1CB-4B15-AC5D-AA2A177E8B41}" type="presParOf" srcId="{319A7643-CCCD-4C3A-AD34-E44F306A5556}" destId="{E56BB1FA-5778-450B-88BC-417E0F197524}" srcOrd="0" destOrd="0" presId="urn:microsoft.com/office/officeart/2005/8/layout/hList1"/>
    <dgm:cxn modelId="{CDB5A9E2-31CC-4C85-B1DD-3A80191B529D}" type="presParOf" srcId="{319A7643-CCCD-4C3A-AD34-E44F306A5556}" destId="{33329F36-9B06-4304-B937-280BD98CBC1E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7E32881-745B-49D4-834C-C41841CA87E7}" type="doc">
      <dgm:prSet loTypeId="urn:microsoft.com/office/officeart/2005/8/layout/list1" loCatId="list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en-US"/>
        </a:p>
      </dgm:t>
    </dgm:pt>
    <dgm:pt modelId="{3BA84395-EDE4-44AD-847D-2A4FD93C09A9}">
      <dgm:prSet custT="1"/>
      <dgm:spPr/>
      <dgm:t>
        <a:bodyPr/>
        <a:lstStyle/>
        <a:p>
          <a:r>
            <a:rPr lang="en-US" sz="1800"/>
            <a:t>Strange and Banning’s (2001) Personal Environment Theory</a:t>
          </a:r>
        </a:p>
      </dgm:t>
    </dgm:pt>
    <dgm:pt modelId="{FF196DFA-B960-46DB-AF3E-9C72CEA604BD}" type="parTrans" cxnId="{218860AA-3113-444F-9384-1B2EC85261D2}">
      <dgm:prSet/>
      <dgm:spPr/>
      <dgm:t>
        <a:bodyPr/>
        <a:lstStyle/>
        <a:p>
          <a:endParaRPr lang="en-US"/>
        </a:p>
      </dgm:t>
    </dgm:pt>
    <dgm:pt modelId="{56120C4B-7EB9-40E8-8895-4B46A1FEE73B}" type="sibTrans" cxnId="{218860AA-3113-444F-9384-1B2EC85261D2}">
      <dgm:prSet/>
      <dgm:spPr/>
      <dgm:t>
        <a:bodyPr/>
        <a:lstStyle/>
        <a:p>
          <a:endParaRPr lang="en-US"/>
        </a:p>
      </dgm:t>
    </dgm:pt>
    <dgm:pt modelId="{C0948BDC-6313-45FB-B6F3-AAC7E49C7DCD}">
      <dgm:prSet custT="1"/>
      <dgm:spPr/>
      <dgm:t>
        <a:bodyPr/>
        <a:lstStyle/>
        <a:p>
          <a:r>
            <a:rPr lang="en-US" sz="1800"/>
            <a:t>Security and Inclusion; Involvement; Community</a:t>
          </a:r>
        </a:p>
      </dgm:t>
    </dgm:pt>
    <dgm:pt modelId="{08741044-2233-4C91-AE8D-D78297965220}" type="parTrans" cxnId="{06FD9A80-CFE1-4D12-A03B-BDE15DABFB6B}">
      <dgm:prSet/>
      <dgm:spPr/>
      <dgm:t>
        <a:bodyPr/>
        <a:lstStyle/>
        <a:p>
          <a:endParaRPr lang="en-US"/>
        </a:p>
      </dgm:t>
    </dgm:pt>
    <dgm:pt modelId="{58CD0B9D-241B-402D-9AF2-3EC7E6E40A86}" type="sibTrans" cxnId="{06FD9A80-CFE1-4D12-A03B-BDE15DABFB6B}">
      <dgm:prSet/>
      <dgm:spPr/>
      <dgm:t>
        <a:bodyPr/>
        <a:lstStyle/>
        <a:p>
          <a:endParaRPr lang="en-US"/>
        </a:p>
      </dgm:t>
    </dgm:pt>
    <dgm:pt modelId="{78CE8E0A-1E05-4340-9A56-0EA0F1856E4B}">
      <dgm:prSet custT="1"/>
      <dgm:spPr/>
      <dgm:t>
        <a:bodyPr/>
        <a:lstStyle/>
        <a:p>
          <a:r>
            <a:rPr lang="en-US" sz="1800" err="1"/>
            <a:t>Astin’s</a:t>
          </a:r>
          <a:r>
            <a:rPr lang="en-US" sz="1800"/>
            <a:t> (1984) Theory of Involvement</a:t>
          </a:r>
        </a:p>
      </dgm:t>
    </dgm:pt>
    <dgm:pt modelId="{4A0169AB-A94F-4053-8DC1-3C4CF7C9DBC4}" type="parTrans" cxnId="{B4A0C04B-D812-4DB9-A3DC-936B565F828C}">
      <dgm:prSet/>
      <dgm:spPr/>
      <dgm:t>
        <a:bodyPr/>
        <a:lstStyle/>
        <a:p>
          <a:endParaRPr lang="en-US"/>
        </a:p>
      </dgm:t>
    </dgm:pt>
    <dgm:pt modelId="{33A2FEFC-1110-41BC-B01E-DC9F6E1280C3}" type="sibTrans" cxnId="{B4A0C04B-D812-4DB9-A3DC-936B565F828C}">
      <dgm:prSet/>
      <dgm:spPr/>
      <dgm:t>
        <a:bodyPr/>
        <a:lstStyle/>
        <a:p>
          <a:endParaRPr lang="en-US"/>
        </a:p>
      </dgm:t>
    </dgm:pt>
    <dgm:pt modelId="{201EB777-52A8-404C-9886-F6BC838E7085}">
      <dgm:prSet custT="1"/>
      <dgm:spPr/>
      <dgm:t>
        <a:bodyPr/>
        <a:lstStyle/>
        <a:p>
          <a:r>
            <a:rPr lang="en-US" sz="1800" dirty="0"/>
            <a:t>Sense of belonging, connectivity</a:t>
          </a:r>
        </a:p>
      </dgm:t>
    </dgm:pt>
    <dgm:pt modelId="{72A216FB-2902-4389-98EE-E2946B0FAFE7}" type="parTrans" cxnId="{2A63845D-9536-4280-B666-89B88A2FFFF2}">
      <dgm:prSet/>
      <dgm:spPr/>
      <dgm:t>
        <a:bodyPr/>
        <a:lstStyle/>
        <a:p>
          <a:endParaRPr lang="en-US"/>
        </a:p>
      </dgm:t>
    </dgm:pt>
    <dgm:pt modelId="{459733AC-2116-452A-AB67-15EEE5DC8363}" type="sibTrans" cxnId="{2A63845D-9536-4280-B666-89B88A2FFFF2}">
      <dgm:prSet/>
      <dgm:spPr/>
      <dgm:t>
        <a:bodyPr/>
        <a:lstStyle/>
        <a:p>
          <a:endParaRPr lang="en-US"/>
        </a:p>
      </dgm:t>
    </dgm:pt>
    <dgm:pt modelId="{3B99624A-BD20-4980-B569-6C2F5AD056A0}">
      <dgm:prSet custT="1"/>
      <dgm:spPr/>
      <dgm:t>
        <a:bodyPr/>
        <a:lstStyle/>
        <a:p>
          <a:r>
            <a:rPr lang="en-US" sz="1800"/>
            <a:t>Tinto’s (1993) Theory of Student Departure</a:t>
          </a:r>
        </a:p>
      </dgm:t>
    </dgm:pt>
    <dgm:pt modelId="{496E8486-0C05-4AEB-BE2C-ECA0F2571157}" type="parTrans" cxnId="{27C94479-83F9-4E5D-89A4-4ADCE8991707}">
      <dgm:prSet/>
      <dgm:spPr/>
      <dgm:t>
        <a:bodyPr/>
        <a:lstStyle/>
        <a:p>
          <a:endParaRPr lang="en-US"/>
        </a:p>
      </dgm:t>
    </dgm:pt>
    <dgm:pt modelId="{8D01E3AE-0D9E-4445-94C4-A9B347101661}" type="sibTrans" cxnId="{27C94479-83F9-4E5D-89A4-4ADCE8991707}">
      <dgm:prSet/>
      <dgm:spPr/>
      <dgm:t>
        <a:bodyPr/>
        <a:lstStyle/>
        <a:p>
          <a:endParaRPr lang="en-US"/>
        </a:p>
      </dgm:t>
    </dgm:pt>
    <dgm:pt modelId="{BB325F20-26DC-40FA-9556-3A9B66E4893B}">
      <dgm:prSet custT="1"/>
      <dgm:spPr/>
      <dgm:t>
        <a:bodyPr/>
        <a:lstStyle/>
        <a:p>
          <a:r>
            <a:rPr lang="en-US" sz="1800"/>
            <a:t>Intentional opportunities, informal student and faculty/student interactions</a:t>
          </a:r>
        </a:p>
      </dgm:t>
    </dgm:pt>
    <dgm:pt modelId="{76A54401-92DB-464C-846F-2735597D2292}" type="parTrans" cxnId="{7F5A3F3F-C7F4-44F3-8AE9-DEB36865D392}">
      <dgm:prSet/>
      <dgm:spPr/>
      <dgm:t>
        <a:bodyPr/>
        <a:lstStyle/>
        <a:p>
          <a:endParaRPr lang="en-US"/>
        </a:p>
      </dgm:t>
    </dgm:pt>
    <dgm:pt modelId="{AD2CA039-6B0E-4564-8C9B-DD06E18A11DF}" type="sibTrans" cxnId="{7F5A3F3F-C7F4-44F3-8AE9-DEB36865D392}">
      <dgm:prSet/>
      <dgm:spPr/>
      <dgm:t>
        <a:bodyPr/>
        <a:lstStyle/>
        <a:p>
          <a:endParaRPr lang="en-US"/>
        </a:p>
      </dgm:t>
    </dgm:pt>
    <dgm:pt modelId="{BA8D4C5D-CDE2-4240-9BCD-3384F066B56A}">
      <dgm:prSet custT="1"/>
      <dgm:spPr/>
      <dgm:t>
        <a:bodyPr/>
        <a:lstStyle/>
        <a:p>
          <a:r>
            <a:rPr lang="en-US" sz="1800"/>
            <a:t>Be intentional with opportunities; high involvement ~ high persistence</a:t>
          </a:r>
        </a:p>
      </dgm:t>
    </dgm:pt>
    <dgm:pt modelId="{9A4BA58D-A22B-45F0-A4EE-59EB22BB801F}" type="parTrans" cxnId="{8C9EE7D4-BE7C-4F8F-AECC-7E6DB2BE4138}">
      <dgm:prSet/>
      <dgm:spPr/>
    </dgm:pt>
    <dgm:pt modelId="{42741B3F-A5CB-44A1-9AFC-CB3D4C4CA412}" type="sibTrans" cxnId="{8C9EE7D4-BE7C-4F8F-AECC-7E6DB2BE4138}">
      <dgm:prSet/>
      <dgm:spPr/>
    </dgm:pt>
    <dgm:pt modelId="{C00BBB9C-4759-4047-BBDA-D3BDD024E172}">
      <dgm:prSet custT="1"/>
      <dgm:spPr/>
      <dgm:t>
        <a:bodyPr/>
        <a:lstStyle/>
        <a:p>
          <a:r>
            <a:rPr lang="en-US" sz="1800"/>
            <a:t>Involvement = investment and effort</a:t>
          </a:r>
        </a:p>
      </dgm:t>
    </dgm:pt>
    <dgm:pt modelId="{F9D45530-FDAC-4E7B-BD3F-0984C0C64790}" type="parTrans" cxnId="{B616F285-4E53-4972-96B3-DB6A8C4130F4}">
      <dgm:prSet/>
      <dgm:spPr/>
    </dgm:pt>
    <dgm:pt modelId="{CE2C1EC7-D3E2-4690-97F7-2C0F738F4B24}" type="sibTrans" cxnId="{B616F285-4E53-4972-96B3-DB6A8C4130F4}">
      <dgm:prSet/>
      <dgm:spPr/>
    </dgm:pt>
    <dgm:pt modelId="{1B3B2EB1-AF7A-4CB5-806D-275FE1ECDA2E}">
      <dgm:prSet custT="1"/>
      <dgm:spPr/>
      <dgm:t>
        <a:bodyPr/>
        <a:lstStyle/>
        <a:p>
          <a:r>
            <a:rPr lang="en-US" sz="1800"/>
            <a:t>Academic difficulties; inability to resolve educational/occupational goals; failure to integrate socially/intellectually</a:t>
          </a:r>
        </a:p>
      </dgm:t>
    </dgm:pt>
    <dgm:pt modelId="{ECB6FDDC-F652-458C-82BE-5AE2E637ED9C}" type="parTrans" cxnId="{D15CF540-1BF0-4D6B-B43E-A676586399BC}">
      <dgm:prSet/>
      <dgm:spPr/>
    </dgm:pt>
    <dgm:pt modelId="{AC0F2B4D-71DB-4C9E-91A0-B71973AC9DBA}" type="sibTrans" cxnId="{D15CF540-1BF0-4D6B-B43E-A676586399BC}">
      <dgm:prSet/>
      <dgm:spPr/>
    </dgm:pt>
    <dgm:pt modelId="{3BB12B4D-E41C-4C3B-8056-3AD1AF1C13DD}" type="pres">
      <dgm:prSet presAssocID="{57E32881-745B-49D4-834C-C41841CA87E7}" presName="linear" presStyleCnt="0">
        <dgm:presLayoutVars>
          <dgm:dir/>
          <dgm:animLvl val="lvl"/>
          <dgm:resizeHandles val="exact"/>
        </dgm:presLayoutVars>
      </dgm:prSet>
      <dgm:spPr/>
    </dgm:pt>
    <dgm:pt modelId="{0397A0E9-350A-4B1E-B6BA-A96A71A12BE3}" type="pres">
      <dgm:prSet presAssocID="{3BA84395-EDE4-44AD-847D-2A4FD93C09A9}" presName="parentLin" presStyleCnt="0"/>
      <dgm:spPr/>
    </dgm:pt>
    <dgm:pt modelId="{D46E563A-59EB-4E9A-B601-282FD6637D97}" type="pres">
      <dgm:prSet presAssocID="{3BA84395-EDE4-44AD-847D-2A4FD93C09A9}" presName="parentLeftMargin" presStyleLbl="node1" presStyleIdx="0" presStyleCnt="3"/>
      <dgm:spPr/>
    </dgm:pt>
    <dgm:pt modelId="{BEF71B55-8EC4-4888-90EA-7ED6D9CFADA9}" type="pres">
      <dgm:prSet presAssocID="{3BA84395-EDE4-44AD-847D-2A4FD93C09A9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1E225AC4-6D33-4196-99E1-3D33112026F7}" type="pres">
      <dgm:prSet presAssocID="{3BA84395-EDE4-44AD-847D-2A4FD93C09A9}" presName="negativeSpace" presStyleCnt="0"/>
      <dgm:spPr/>
    </dgm:pt>
    <dgm:pt modelId="{598DF10C-888D-4E2A-AE66-A22CD3B063BD}" type="pres">
      <dgm:prSet presAssocID="{3BA84395-EDE4-44AD-847D-2A4FD93C09A9}" presName="childText" presStyleLbl="conFgAcc1" presStyleIdx="0" presStyleCnt="3">
        <dgm:presLayoutVars>
          <dgm:bulletEnabled val="1"/>
        </dgm:presLayoutVars>
      </dgm:prSet>
      <dgm:spPr/>
    </dgm:pt>
    <dgm:pt modelId="{CE2C4C60-19BC-4B81-AAB6-9F08D5C50353}" type="pres">
      <dgm:prSet presAssocID="{56120C4B-7EB9-40E8-8895-4B46A1FEE73B}" presName="spaceBetweenRectangles" presStyleCnt="0"/>
      <dgm:spPr/>
    </dgm:pt>
    <dgm:pt modelId="{28D6F437-6E77-4E9A-B3A2-17CD26C5D8EB}" type="pres">
      <dgm:prSet presAssocID="{78CE8E0A-1E05-4340-9A56-0EA0F1856E4B}" presName="parentLin" presStyleCnt="0"/>
      <dgm:spPr/>
    </dgm:pt>
    <dgm:pt modelId="{F206F82D-47EF-4EF2-9AF7-99AD2D6D109C}" type="pres">
      <dgm:prSet presAssocID="{78CE8E0A-1E05-4340-9A56-0EA0F1856E4B}" presName="parentLeftMargin" presStyleLbl="node1" presStyleIdx="0" presStyleCnt="3"/>
      <dgm:spPr/>
    </dgm:pt>
    <dgm:pt modelId="{42FB38D3-A829-451E-B74D-8BC37805DAF3}" type="pres">
      <dgm:prSet presAssocID="{78CE8E0A-1E05-4340-9A56-0EA0F1856E4B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65CFD5E6-B342-4C76-8DCF-DA6C1852074C}" type="pres">
      <dgm:prSet presAssocID="{78CE8E0A-1E05-4340-9A56-0EA0F1856E4B}" presName="negativeSpace" presStyleCnt="0"/>
      <dgm:spPr/>
    </dgm:pt>
    <dgm:pt modelId="{1508004B-B902-4BA8-869C-7164E00D3BC7}" type="pres">
      <dgm:prSet presAssocID="{78CE8E0A-1E05-4340-9A56-0EA0F1856E4B}" presName="childText" presStyleLbl="conFgAcc1" presStyleIdx="1" presStyleCnt="3">
        <dgm:presLayoutVars>
          <dgm:bulletEnabled val="1"/>
        </dgm:presLayoutVars>
      </dgm:prSet>
      <dgm:spPr/>
    </dgm:pt>
    <dgm:pt modelId="{8F788774-21E5-478C-88B9-E4E11B36E7B8}" type="pres">
      <dgm:prSet presAssocID="{33A2FEFC-1110-41BC-B01E-DC9F6E1280C3}" presName="spaceBetweenRectangles" presStyleCnt="0"/>
      <dgm:spPr/>
    </dgm:pt>
    <dgm:pt modelId="{5A789C38-B9E3-403C-8F52-1CC8DB479CC0}" type="pres">
      <dgm:prSet presAssocID="{3B99624A-BD20-4980-B569-6C2F5AD056A0}" presName="parentLin" presStyleCnt="0"/>
      <dgm:spPr/>
    </dgm:pt>
    <dgm:pt modelId="{7A0EA07C-5798-4540-ABB7-03FDBF2A01D6}" type="pres">
      <dgm:prSet presAssocID="{3B99624A-BD20-4980-B569-6C2F5AD056A0}" presName="parentLeftMargin" presStyleLbl="node1" presStyleIdx="1" presStyleCnt="3"/>
      <dgm:spPr/>
    </dgm:pt>
    <dgm:pt modelId="{2FF2609D-BB37-440E-BC59-ED04B3296AE4}" type="pres">
      <dgm:prSet presAssocID="{3B99624A-BD20-4980-B569-6C2F5AD056A0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A9C0EA08-07D4-4CFC-9B95-DB61004DC85F}" type="pres">
      <dgm:prSet presAssocID="{3B99624A-BD20-4980-B569-6C2F5AD056A0}" presName="negativeSpace" presStyleCnt="0"/>
      <dgm:spPr/>
    </dgm:pt>
    <dgm:pt modelId="{81C15CC7-BAD7-46A6-9FEB-771A247570A0}" type="pres">
      <dgm:prSet presAssocID="{3B99624A-BD20-4980-B569-6C2F5AD056A0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FAA20E15-EE1A-4DC9-9B42-1FA5401882ED}" type="presOf" srcId="{BB325F20-26DC-40FA-9556-3A9B66E4893B}" destId="{81C15CC7-BAD7-46A6-9FEB-771A247570A0}" srcOrd="0" destOrd="1" presId="urn:microsoft.com/office/officeart/2005/8/layout/list1"/>
    <dgm:cxn modelId="{A6E3C024-716F-4AE5-A6CF-2D08E394BEE1}" type="presOf" srcId="{3B99624A-BD20-4980-B569-6C2F5AD056A0}" destId="{2FF2609D-BB37-440E-BC59-ED04B3296AE4}" srcOrd="1" destOrd="0" presId="urn:microsoft.com/office/officeart/2005/8/layout/list1"/>
    <dgm:cxn modelId="{9F498537-FDBD-4276-A8D9-8B4A7DE7DC28}" type="presOf" srcId="{C00BBB9C-4759-4047-BBDA-D3BDD024E172}" destId="{598DF10C-888D-4E2A-AE66-A22CD3B063BD}" srcOrd="0" destOrd="1" presId="urn:microsoft.com/office/officeart/2005/8/layout/list1"/>
    <dgm:cxn modelId="{7F5A3F3F-C7F4-44F3-8AE9-DEB36865D392}" srcId="{3B99624A-BD20-4980-B569-6C2F5AD056A0}" destId="{BB325F20-26DC-40FA-9556-3A9B66E4893B}" srcOrd="1" destOrd="0" parTransId="{76A54401-92DB-464C-846F-2735597D2292}" sibTransId="{AD2CA039-6B0E-4564-8C9B-DD06E18A11DF}"/>
    <dgm:cxn modelId="{D15CF540-1BF0-4D6B-B43E-A676586399BC}" srcId="{3B99624A-BD20-4980-B569-6C2F5AD056A0}" destId="{1B3B2EB1-AF7A-4CB5-806D-275FE1ECDA2E}" srcOrd="0" destOrd="0" parTransId="{ECB6FDDC-F652-458C-82BE-5AE2E637ED9C}" sibTransId="{AC0F2B4D-71DB-4C9E-91A0-B71973AC9DBA}"/>
    <dgm:cxn modelId="{2A63845D-9536-4280-B666-89B88A2FFFF2}" srcId="{78CE8E0A-1E05-4340-9A56-0EA0F1856E4B}" destId="{201EB777-52A8-404C-9886-F6BC838E7085}" srcOrd="0" destOrd="0" parTransId="{72A216FB-2902-4389-98EE-E2946B0FAFE7}" sibTransId="{459733AC-2116-452A-AB67-15EEE5DC8363}"/>
    <dgm:cxn modelId="{B4A0C04B-D812-4DB9-A3DC-936B565F828C}" srcId="{57E32881-745B-49D4-834C-C41841CA87E7}" destId="{78CE8E0A-1E05-4340-9A56-0EA0F1856E4B}" srcOrd="1" destOrd="0" parTransId="{4A0169AB-A94F-4053-8DC1-3C4CF7C9DBC4}" sibTransId="{33A2FEFC-1110-41BC-B01E-DC9F6E1280C3}"/>
    <dgm:cxn modelId="{C035404C-53C6-4ECB-AAA7-53B0B7294E94}" type="presOf" srcId="{78CE8E0A-1E05-4340-9A56-0EA0F1856E4B}" destId="{42FB38D3-A829-451E-B74D-8BC37805DAF3}" srcOrd="1" destOrd="0" presId="urn:microsoft.com/office/officeart/2005/8/layout/list1"/>
    <dgm:cxn modelId="{0704F54E-0D7E-4AAE-9B84-237294691B26}" type="presOf" srcId="{3B99624A-BD20-4980-B569-6C2F5AD056A0}" destId="{7A0EA07C-5798-4540-ABB7-03FDBF2A01D6}" srcOrd="0" destOrd="0" presId="urn:microsoft.com/office/officeart/2005/8/layout/list1"/>
    <dgm:cxn modelId="{27C94479-83F9-4E5D-89A4-4ADCE8991707}" srcId="{57E32881-745B-49D4-834C-C41841CA87E7}" destId="{3B99624A-BD20-4980-B569-6C2F5AD056A0}" srcOrd="2" destOrd="0" parTransId="{496E8486-0C05-4AEB-BE2C-ECA0F2571157}" sibTransId="{8D01E3AE-0D9E-4445-94C4-A9B347101661}"/>
    <dgm:cxn modelId="{CB900580-4005-4E3B-B069-89485819F8ED}" type="presOf" srcId="{57E32881-745B-49D4-834C-C41841CA87E7}" destId="{3BB12B4D-E41C-4C3B-8056-3AD1AF1C13DD}" srcOrd="0" destOrd="0" presId="urn:microsoft.com/office/officeart/2005/8/layout/list1"/>
    <dgm:cxn modelId="{06FD9A80-CFE1-4D12-A03B-BDE15DABFB6B}" srcId="{3BA84395-EDE4-44AD-847D-2A4FD93C09A9}" destId="{C0948BDC-6313-45FB-B6F3-AAC7E49C7DCD}" srcOrd="0" destOrd="0" parTransId="{08741044-2233-4C91-AE8D-D78297965220}" sibTransId="{58CD0B9D-241B-402D-9AF2-3EC7E6E40A86}"/>
    <dgm:cxn modelId="{6DD32E83-C10A-4CF4-9434-F69D534A669D}" type="presOf" srcId="{1B3B2EB1-AF7A-4CB5-806D-275FE1ECDA2E}" destId="{81C15CC7-BAD7-46A6-9FEB-771A247570A0}" srcOrd="0" destOrd="0" presId="urn:microsoft.com/office/officeart/2005/8/layout/list1"/>
    <dgm:cxn modelId="{B616F285-4E53-4972-96B3-DB6A8C4130F4}" srcId="{3BA84395-EDE4-44AD-847D-2A4FD93C09A9}" destId="{C00BBB9C-4759-4047-BBDA-D3BDD024E172}" srcOrd="1" destOrd="0" parTransId="{F9D45530-FDAC-4E7B-BD3F-0984C0C64790}" sibTransId="{CE2C1EC7-D3E2-4690-97F7-2C0F738F4B24}"/>
    <dgm:cxn modelId="{C5B7C3A8-7B2A-45AD-96A8-FD09448E20B6}" type="presOf" srcId="{C0948BDC-6313-45FB-B6F3-AAC7E49C7DCD}" destId="{598DF10C-888D-4E2A-AE66-A22CD3B063BD}" srcOrd="0" destOrd="0" presId="urn:microsoft.com/office/officeart/2005/8/layout/list1"/>
    <dgm:cxn modelId="{218860AA-3113-444F-9384-1B2EC85261D2}" srcId="{57E32881-745B-49D4-834C-C41841CA87E7}" destId="{3BA84395-EDE4-44AD-847D-2A4FD93C09A9}" srcOrd="0" destOrd="0" parTransId="{FF196DFA-B960-46DB-AF3E-9C72CEA604BD}" sibTransId="{56120C4B-7EB9-40E8-8895-4B46A1FEE73B}"/>
    <dgm:cxn modelId="{CD45E4CC-F138-409D-90A8-AE1CA830F8CF}" type="presOf" srcId="{3BA84395-EDE4-44AD-847D-2A4FD93C09A9}" destId="{BEF71B55-8EC4-4888-90EA-7ED6D9CFADA9}" srcOrd="1" destOrd="0" presId="urn:microsoft.com/office/officeart/2005/8/layout/list1"/>
    <dgm:cxn modelId="{4B33F6D1-F59C-4E9E-A73C-AF47F9D738DF}" type="presOf" srcId="{78CE8E0A-1E05-4340-9A56-0EA0F1856E4B}" destId="{F206F82D-47EF-4EF2-9AF7-99AD2D6D109C}" srcOrd="0" destOrd="0" presId="urn:microsoft.com/office/officeart/2005/8/layout/list1"/>
    <dgm:cxn modelId="{8C9EE7D4-BE7C-4F8F-AECC-7E6DB2BE4138}" srcId="{78CE8E0A-1E05-4340-9A56-0EA0F1856E4B}" destId="{BA8D4C5D-CDE2-4240-9BCD-3384F066B56A}" srcOrd="1" destOrd="0" parTransId="{9A4BA58D-A22B-45F0-A4EE-59EB22BB801F}" sibTransId="{42741B3F-A5CB-44A1-9AFC-CB3D4C4CA412}"/>
    <dgm:cxn modelId="{370AA9E5-C997-4E26-B657-810CCC3B60A7}" type="presOf" srcId="{3BA84395-EDE4-44AD-847D-2A4FD93C09A9}" destId="{D46E563A-59EB-4E9A-B601-282FD6637D97}" srcOrd="0" destOrd="0" presId="urn:microsoft.com/office/officeart/2005/8/layout/list1"/>
    <dgm:cxn modelId="{155C1EEA-BB74-43E6-9B07-5B966F019E63}" type="presOf" srcId="{BA8D4C5D-CDE2-4240-9BCD-3384F066B56A}" destId="{1508004B-B902-4BA8-869C-7164E00D3BC7}" srcOrd="0" destOrd="1" presId="urn:microsoft.com/office/officeart/2005/8/layout/list1"/>
    <dgm:cxn modelId="{008E5BFB-0F7B-4461-8468-C88C70C148F7}" type="presOf" srcId="{201EB777-52A8-404C-9886-F6BC838E7085}" destId="{1508004B-B902-4BA8-869C-7164E00D3BC7}" srcOrd="0" destOrd="0" presId="urn:microsoft.com/office/officeart/2005/8/layout/list1"/>
    <dgm:cxn modelId="{0B65668C-AEF0-4078-B133-13BDDCD3779F}" type="presParOf" srcId="{3BB12B4D-E41C-4C3B-8056-3AD1AF1C13DD}" destId="{0397A0E9-350A-4B1E-B6BA-A96A71A12BE3}" srcOrd="0" destOrd="0" presId="urn:microsoft.com/office/officeart/2005/8/layout/list1"/>
    <dgm:cxn modelId="{35CF216D-A7C6-4910-9B72-9E27B9C646CE}" type="presParOf" srcId="{0397A0E9-350A-4B1E-B6BA-A96A71A12BE3}" destId="{D46E563A-59EB-4E9A-B601-282FD6637D97}" srcOrd="0" destOrd="0" presId="urn:microsoft.com/office/officeart/2005/8/layout/list1"/>
    <dgm:cxn modelId="{9D09D242-A6BE-4A2E-87B2-8343FF811705}" type="presParOf" srcId="{0397A0E9-350A-4B1E-B6BA-A96A71A12BE3}" destId="{BEF71B55-8EC4-4888-90EA-7ED6D9CFADA9}" srcOrd="1" destOrd="0" presId="urn:microsoft.com/office/officeart/2005/8/layout/list1"/>
    <dgm:cxn modelId="{54C5C610-B911-4F78-9CE3-04E28475EFC6}" type="presParOf" srcId="{3BB12B4D-E41C-4C3B-8056-3AD1AF1C13DD}" destId="{1E225AC4-6D33-4196-99E1-3D33112026F7}" srcOrd="1" destOrd="0" presId="urn:microsoft.com/office/officeart/2005/8/layout/list1"/>
    <dgm:cxn modelId="{C272E9AD-AFD3-45C4-86BC-634FF34B711A}" type="presParOf" srcId="{3BB12B4D-E41C-4C3B-8056-3AD1AF1C13DD}" destId="{598DF10C-888D-4E2A-AE66-A22CD3B063BD}" srcOrd="2" destOrd="0" presId="urn:microsoft.com/office/officeart/2005/8/layout/list1"/>
    <dgm:cxn modelId="{D0820779-D3BF-449B-93B0-0C57FD8183F8}" type="presParOf" srcId="{3BB12B4D-E41C-4C3B-8056-3AD1AF1C13DD}" destId="{CE2C4C60-19BC-4B81-AAB6-9F08D5C50353}" srcOrd="3" destOrd="0" presId="urn:microsoft.com/office/officeart/2005/8/layout/list1"/>
    <dgm:cxn modelId="{9B2D4F50-684B-4EF4-99F8-D3158534872E}" type="presParOf" srcId="{3BB12B4D-E41C-4C3B-8056-3AD1AF1C13DD}" destId="{28D6F437-6E77-4E9A-B3A2-17CD26C5D8EB}" srcOrd="4" destOrd="0" presId="urn:microsoft.com/office/officeart/2005/8/layout/list1"/>
    <dgm:cxn modelId="{DBBA12A5-DEB8-4818-888E-E1839E408938}" type="presParOf" srcId="{28D6F437-6E77-4E9A-B3A2-17CD26C5D8EB}" destId="{F206F82D-47EF-4EF2-9AF7-99AD2D6D109C}" srcOrd="0" destOrd="0" presId="urn:microsoft.com/office/officeart/2005/8/layout/list1"/>
    <dgm:cxn modelId="{E03B6428-DBCA-44EB-83CC-C497222FE5BC}" type="presParOf" srcId="{28D6F437-6E77-4E9A-B3A2-17CD26C5D8EB}" destId="{42FB38D3-A829-451E-B74D-8BC37805DAF3}" srcOrd="1" destOrd="0" presId="urn:microsoft.com/office/officeart/2005/8/layout/list1"/>
    <dgm:cxn modelId="{2C465199-E386-400F-8DA5-365A9437023F}" type="presParOf" srcId="{3BB12B4D-E41C-4C3B-8056-3AD1AF1C13DD}" destId="{65CFD5E6-B342-4C76-8DCF-DA6C1852074C}" srcOrd="5" destOrd="0" presId="urn:microsoft.com/office/officeart/2005/8/layout/list1"/>
    <dgm:cxn modelId="{F269D2E4-0266-4B1E-AF04-0EE967F9ED43}" type="presParOf" srcId="{3BB12B4D-E41C-4C3B-8056-3AD1AF1C13DD}" destId="{1508004B-B902-4BA8-869C-7164E00D3BC7}" srcOrd="6" destOrd="0" presId="urn:microsoft.com/office/officeart/2005/8/layout/list1"/>
    <dgm:cxn modelId="{A7999DF9-2726-4289-B33D-50A6178D3609}" type="presParOf" srcId="{3BB12B4D-E41C-4C3B-8056-3AD1AF1C13DD}" destId="{8F788774-21E5-478C-88B9-E4E11B36E7B8}" srcOrd="7" destOrd="0" presId="urn:microsoft.com/office/officeart/2005/8/layout/list1"/>
    <dgm:cxn modelId="{AEB57732-8509-411B-A13C-75273962D54E}" type="presParOf" srcId="{3BB12B4D-E41C-4C3B-8056-3AD1AF1C13DD}" destId="{5A789C38-B9E3-403C-8F52-1CC8DB479CC0}" srcOrd="8" destOrd="0" presId="urn:microsoft.com/office/officeart/2005/8/layout/list1"/>
    <dgm:cxn modelId="{C63565C4-B134-40A7-8D38-21398FA2F1DD}" type="presParOf" srcId="{5A789C38-B9E3-403C-8F52-1CC8DB479CC0}" destId="{7A0EA07C-5798-4540-ABB7-03FDBF2A01D6}" srcOrd="0" destOrd="0" presId="urn:microsoft.com/office/officeart/2005/8/layout/list1"/>
    <dgm:cxn modelId="{0F4B3FEF-1018-458A-BC06-F3C0E99F3BB8}" type="presParOf" srcId="{5A789C38-B9E3-403C-8F52-1CC8DB479CC0}" destId="{2FF2609D-BB37-440E-BC59-ED04B3296AE4}" srcOrd="1" destOrd="0" presId="urn:microsoft.com/office/officeart/2005/8/layout/list1"/>
    <dgm:cxn modelId="{767BEA32-4B03-414D-8C04-6EE9B6DFA30C}" type="presParOf" srcId="{3BB12B4D-E41C-4C3B-8056-3AD1AF1C13DD}" destId="{A9C0EA08-07D4-4CFC-9B95-DB61004DC85F}" srcOrd="9" destOrd="0" presId="urn:microsoft.com/office/officeart/2005/8/layout/list1"/>
    <dgm:cxn modelId="{50B541BE-E49A-428B-9140-9F85107BDE40}" type="presParOf" srcId="{3BB12B4D-E41C-4C3B-8056-3AD1AF1C13DD}" destId="{81C15CC7-BAD7-46A6-9FEB-771A247570A0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014DC79-C0CC-4437-9664-BB790831D49E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A858C0C4-349E-4952-8EDE-945993EA2D89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300">
              <a:latin typeface="Gill Sans MT"/>
            </a:rPr>
            <a:t>Connect with University, School, and public health communities</a:t>
          </a:r>
          <a:endParaRPr lang="en-US" sz="2300"/>
        </a:p>
      </dgm:t>
    </dgm:pt>
    <dgm:pt modelId="{90D77AFC-4131-403B-BE61-B66772EA8443}" type="parTrans" cxnId="{794043F1-E82C-48DB-BCF6-2E38BCF7DE16}">
      <dgm:prSet/>
      <dgm:spPr/>
      <dgm:t>
        <a:bodyPr/>
        <a:lstStyle/>
        <a:p>
          <a:endParaRPr lang="en-US"/>
        </a:p>
      </dgm:t>
    </dgm:pt>
    <dgm:pt modelId="{91D70681-8FE1-4AA9-843C-4DFC709A8D58}" type="sibTrans" cxnId="{794043F1-E82C-48DB-BCF6-2E38BCF7DE16}">
      <dgm:prSet/>
      <dgm:spPr/>
      <dgm:t>
        <a:bodyPr/>
        <a:lstStyle/>
        <a:p>
          <a:endParaRPr lang="en-US"/>
        </a:p>
      </dgm:t>
    </dgm:pt>
    <dgm:pt modelId="{255C1E94-2332-4FB6-9B9D-1E1779E180FB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300">
              <a:latin typeface="Gill Sans MT" panose="020B0502020104020203"/>
            </a:rPr>
            <a:t>Provide academic, career, and wellness </a:t>
          </a:r>
          <a:r>
            <a:rPr lang="en-US" sz="2300"/>
            <a:t>support and </a:t>
          </a:r>
          <a:r>
            <a:rPr lang="en-US" sz="2300">
              <a:latin typeface="Gill Sans MT" panose="020B0502020104020203"/>
            </a:rPr>
            <a:t>resources</a:t>
          </a:r>
        </a:p>
      </dgm:t>
    </dgm:pt>
    <dgm:pt modelId="{09F10744-FFFC-4591-8F37-9A3863513E32}" type="parTrans" cxnId="{3FA5C35E-5385-4109-81AC-D347B3E74C55}">
      <dgm:prSet/>
      <dgm:spPr/>
      <dgm:t>
        <a:bodyPr/>
        <a:lstStyle/>
        <a:p>
          <a:endParaRPr lang="en-US"/>
        </a:p>
      </dgm:t>
    </dgm:pt>
    <dgm:pt modelId="{4383471C-715A-4615-89AB-F22EC8E318ED}" type="sibTrans" cxnId="{3FA5C35E-5385-4109-81AC-D347B3E74C55}">
      <dgm:prSet/>
      <dgm:spPr/>
      <dgm:t>
        <a:bodyPr/>
        <a:lstStyle/>
        <a:p>
          <a:endParaRPr lang="en-US"/>
        </a:p>
      </dgm:t>
    </dgm:pt>
    <dgm:pt modelId="{76F9D631-8309-4D17-83AE-70080EC2EA33}">
      <dgm:prSet phldr="0" custT="1"/>
      <dgm:spPr/>
      <dgm:t>
        <a:bodyPr/>
        <a:lstStyle/>
        <a:p>
          <a:pPr>
            <a:lnSpc>
              <a:spcPct val="100000"/>
            </a:lnSpc>
          </a:pPr>
          <a:r>
            <a:rPr lang="en-US" sz="2300">
              <a:latin typeface="Gill Sans MT" panose="020B0502020104020203"/>
            </a:rPr>
            <a:t>Provide technical support to aid transition to online learning</a:t>
          </a:r>
        </a:p>
      </dgm:t>
    </dgm:pt>
    <dgm:pt modelId="{23CF6485-C689-44F0-8E3D-6248238583D9}" type="parTrans" cxnId="{E3C37D58-2245-41E8-A361-24ECB8328892}">
      <dgm:prSet/>
      <dgm:spPr/>
      <dgm:t>
        <a:bodyPr/>
        <a:lstStyle/>
        <a:p>
          <a:endParaRPr lang="en-US"/>
        </a:p>
      </dgm:t>
    </dgm:pt>
    <dgm:pt modelId="{29F44ABE-209F-4285-964E-3D39B82F1110}" type="sibTrans" cxnId="{E3C37D58-2245-41E8-A361-24ECB8328892}">
      <dgm:prSet/>
      <dgm:spPr/>
      <dgm:t>
        <a:bodyPr/>
        <a:lstStyle/>
        <a:p>
          <a:endParaRPr lang="en-US"/>
        </a:p>
      </dgm:t>
    </dgm:pt>
    <dgm:pt modelId="{108DD5E0-A8AB-4436-BE33-1CB6D623C383}" type="pres">
      <dgm:prSet presAssocID="{D014DC79-C0CC-4437-9664-BB790831D49E}" presName="root" presStyleCnt="0">
        <dgm:presLayoutVars>
          <dgm:dir/>
          <dgm:resizeHandles val="exact"/>
        </dgm:presLayoutVars>
      </dgm:prSet>
      <dgm:spPr/>
    </dgm:pt>
    <dgm:pt modelId="{07506BF9-75B1-4FF0-88CE-8C0894DEC537}" type="pres">
      <dgm:prSet presAssocID="{A858C0C4-349E-4952-8EDE-945993EA2D89}" presName="compNode" presStyleCnt="0"/>
      <dgm:spPr/>
    </dgm:pt>
    <dgm:pt modelId="{2C6911BF-67C6-4B32-BE01-0AED2BDC5A23}" type="pres">
      <dgm:prSet presAssocID="{A858C0C4-349E-4952-8EDE-945993EA2D89}" presName="bgRect" presStyleLbl="bgShp" presStyleIdx="0" presStyleCnt="3"/>
      <dgm:spPr/>
    </dgm:pt>
    <dgm:pt modelId="{0E24BF1B-9262-4542-AE7C-8A1C3E02CFF3}" type="pres">
      <dgm:prSet presAssocID="{A858C0C4-349E-4952-8EDE-945993EA2D89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offee"/>
        </a:ext>
      </dgm:extLst>
    </dgm:pt>
    <dgm:pt modelId="{313682C8-676C-478E-BF6F-3433B61C62BF}" type="pres">
      <dgm:prSet presAssocID="{A858C0C4-349E-4952-8EDE-945993EA2D89}" presName="spaceRect" presStyleCnt="0"/>
      <dgm:spPr/>
    </dgm:pt>
    <dgm:pt modelId="{7FD96DE0-AB1A-4DF7-80A3-1FC4CB00568A}" type="pres">
      <dgm:prSet presAssocID="{A858C0C4-349E-4952-8EDE-945993EA2D89}" presName="parTx" presStyleLbl="revTx" presStyleIdx="0" presStyleCnt="3">
        <dgm:presLayoutVars>
          <dgm:chMax val="0"/>
          <dgm:chPref val="0"/>
        </dgm:presLayoutVars>
      </dgm:prSet>
      <dgm:spPr/>
    </dgm:pt>
    <dgm:pt modelId="{A8E2B005-E79E-4466-868C-E7A6050B5294}" type="pres">
      <dgm:prSet presAssocID="{91D70681-8FE1-4AA9-843C-4DFC709A8D58}" presName="sibTrans" presStyleCnt="0"/>
      <dgm:spPr/>
    </dgm:pt>
    <dgm:pt modelId="{F719762C-5C71-4C65-A0B0-B2B39ADEC8C0}" type="pres">
      <dgm:prSet presAssocID="{255C1E94-2332-4FB6-9B9D-1E1779E180FB}" presName="compNode" presStyleCnt="0"/>
      <dgm:spPr/>
    </dgm:pt>
    <dgm:pt modelId="{0D593965-0FFA-445F-9E45-DB0F53CC285F}" type="pres">
      <dgm:prSet presAssocID="{255C1E94-2332-4FB6-9B9D-1E1779E180FB}" presName="bgRect" presStyleLbl="bgShp" presStyleIdx="1" presStyleCnt="3"/>
      <dgm:spPr/>
    </dgm:pt>
    <dgm:pt modelId="{4A3E4ED0-32DC-4B82-B956-3206DC4A1969}" type="pres">
      <dgm:prSet presAssocID="{255C1E94-2332-4FB6-9B9D-1E1779E180FB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ooks"/>
        </a:ext>
      </dgm:extLst>
    </dgm:pt>
    <dgm:pt modelId="{FDE0D71D-066D-4308-91F5-B1AB6E1AFE6D}" type="pres">
      <dgm:prSet presAssocID="{255C1E94-2332-4FB6-9B9D-1E1779E180FB}" presName="spaceRect" presStyleCnt="0"/>
      <dgm:spPr/>
    </dgm:pt>
    <dgm:pt modelId="{01963861-F343-4E3E-8194-2414002E288A}" type="pres">
      <dgm:prSet presAssocID="{255C1E94-2332-4FB6-9B9D-1E1779E180FB}" presName="parTx" presStyleLbl="revTx" presStyleIdx="1" presStyleCnt="3">
        <dgm:presLayoutVars>
          <dgm:chMax val="0"/>
          <dgm:chPref val="0"/>
        </dgm:presLayoutVars>
      </dgm:prSet>
      <dgm:spPr/>
    </dgm:pt>
    <dgm:pt modelId="{F3351EEE-D123-423D-8C9B-DBBFAA8064C9}" type="pres">
      <dgm:prSet presAssocID="{4383471C-715A-4615-89AB-F22EC8E318ED}" presName="sibTrans" presStyleCnt="0"/>
      <dgm:spPr/>
    </dgm:pt>
    <dgm:pt modelId="{B78C5936-6C8D-418C-9DDD-7723A4A25594}" type="pres">
      <dgm:prSet presAssocID="{76F9D631-8309-4D17-83AE-70080EC2EA33}" presName="compNode" presStyleCnt="0"/>
      <dgm:spPr/>
    </dgm:pt>
    <dgm:pt modelId="{01B6D45B-C73B-494D-888B-7099B58CE645}" type="pres">
      <dgm:prSet presAssocID="{76F9D631-8309-4D17-83AE-70080EC2EA33}" presName="bgRect" presStyleLbl="bgShp" presStyleIdx="2" presStyleCnt="3"/>
      <dgm:spPr/>
    </dgm:pt>
    <dgm:pt modelId="{630BCF0C-8EE9-489F-BB6B-FE5AC9D6F2F1}" type="pres">
      <dgm:prSet presAssocID="{76F9D631-8309-4D17-83AE-70080EC2EA33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lassroom"/>
        </a:ext>
      </dgm:extLst>
    </dgm:pt>
    <dgm:pt modelId="{2E38BA15-A7BE-48DF-89D9-54E1F607D1D8}" type="pres">
      <dgm:prSet presAssocID="{76F9D631-8309-4D17-83AE-70080EC2EA33}" presName="spaceRect" presStyleCnt="0"/>
      <dgm:spPr/>
    </dgm:pt>
    <dgm:pt modelId="{E57C36C2-C97C-43E5-B239-B68C736096C2}" type="pres">
      <dgm:prSet presAssocID="{76F9D631-8309-4D17-83AE-70080EC2EA33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F7EDD415-26D2-418E-816E-71D3A7810F50}" type="presOf" srcId="{255C1E94-2332-4FB6-9B9D-1E1779E180FB}" destId="{01963861-F343-4E3E-8194-2414002E288A}" srcOrd="0" destOrd="0" presId="urn:microsoft.com/office/officeart/2018/2/layout/IconVerticalSolidList"/>
    <dgm:cxn modelId="{3FA5C35E-5385-4109-81AC-D347B3E74C55}" srcId="{D014DC79-C0CC-4437-9664-BB790831D49E}" destId="{255C1E94-2332-4FB6-9B9D-1E1779E180FB}" srcOrd="1" destOrd="0" parTransId="{09F10744-FFFC-4591-8F37-9A3863513E32}" sibTransId="{4383471C-715A-4615-89AB-F22EC8E318ED}"/>
    <dgm:cxn modelId="{3A686E63-A419-45C6-A364-24F40C99A915}" type="presOf" srcId="{A858C0C4-349E-4952-8EDE-945993EA2D89}" destId="{7FD96DE0-AB1A-4DF7-80A3-1FC4CB00568A}" srcOrd="0" destOrd="0" presId="urn:microsoft.com/office/officeart/2018/2/layout/IconVerticalSolidList"/>
    <dgm:cxn modelId="{42D86277-B8CB-424C-8A51-29D30AF9B6E7}" type="presOf" srcId="{76F9D631-8309-4D17-83AE-70080EC2EA33}" destId="{E57C36C2-C97C-43E5-B239-B68C736096C2}" srcOrd="0" destOrd="0" presId="urn:microsoft.com/office/officeart/2018/2/layout/IconVerticalSolidList"/>
    <dgm:cxn modelId="{E3C37D58-2245-41E8-A361-24ECB8328892}" srcId="{D014DC79-C0CC-4437-9664-BB790831D49E}" destId="{76F9D631-8309-4D17-83AE-70080EC2EA33}" srcOrd="2" destOrd="0" parTransId="{23CF6485-C689-44F0-8E3D-6248238583D9}" sibTransId="{29F44ABE-209F-4285-964E-3D39B82F1110}"/>
    <dgm:cxn modelId="{794043F1-E82C-48DB-BCF6-2E38BCF7DE16}" srcId="{D014DC79-C0CC-4437-9664-BB790831D49E}" destId="{A858C0C4-349E-4952-8EDE-945993EA2D89}" srcOrd="0" destOrd="0" parTransId="{90D77AFC-4131-403B-BE61-B66772EA8443}" sibTransId="{91D70681-8FE1-4AA9-843C-4DFC709A8D58}"/>
    <dgm:cxn modelId="{9ECCDCFF-CB07-4A99-B09A-B89A977AC4DE}" type="presOf" srcId="{D014DC79-C0CC-4437-9664-BB790831D49E}" destId="{108DD5E0-A8AB-4436-BE33-1CB6D623C383}" srcOrd="0" destOrd="0" presId="urn:microsoft.com/office/officeart/2018/2/layout/IconVerticalSolidList"/>
    <dgm:cxn modelId="{98E9E793-B79C-4F7A-97EF-C16ADF6C6FAD}" type="presParOf" srcId="{108DD5E0-A8AB-4436-BE33-1CB6D623C383}" destId="{07506BF9-75B1-4FF0-88CE-8C0894DEC537}" srcOrd="0" destOrd="0" presId="urn:microsoft.com/office/officeart/2018/2/layout/IconVerticalSolidList"/>
    <dgm:cxn modelId="{0B2F4CFA-067C-461A-8F1C-383726299AA5}" type="presParOf" srcId="{07506BF9-75B1-4FF0-88CE-8C0894DEC537}" destId="{2C6911BF-67C6-4B32-BE01-0AED2BDC5A23}" srcOrd="0" destOrd="0" presId="urn:microsoft.com/office/officeart/2018/2/layout/IconVerticalSolidList"/>
    <dgm:cxn modelId="{7FA123A3-8B23-4E83-A803-80887CEAB9F0}" type="presParOf" srcId="{07506BF9-75B1-4FF0-88CE-8C0894DEC537}" destId="{0E24BF1B-9262-4542-AE7C-8A1C3E02CFF3}" srcOrd="1" destOrd="0" presId="urn:microsoft.com/office/officeart/2018/2/layout/IconVerticalSolidList"/>
    <dgm:cxn modelId="{D78A34B3-B40B-46AF-B18F-9ADA47D15AC2}" type="presParOf" srcId="{07506BF9-75B1-4FF0-88CE-8C0894DEC537}" destId="{313682C8-676C-478E-BF6F-3433B61C62BF}" srcOrd="2" destOrd="0" presId="urn:microsoft.com/office/officeart/2018/2/layout/IconVerticalSolidList"/>
    <dgm:cxn modelId="{B2F01921-3D09-472C-ABFE-BDF5DC7FB94C}" type="presParOf" srcId="{07506BF9-75B1-4FF0-88CE-8C0894DEC537}" destId="{7FD96DE0-AB1A-4DF7-80A3-1FC4CB00568A}" srcOrd="3" destOrd="0" presId="urn:microsoft.com/office/officeart/2018/2/layout/IconVerticalSolidList"/>
    <dgm:cxn modelId="{241340D9-8374-41C5-AFDE-CC8DB8A55C0B}" type="presParOf" srcId="{108DD5E0-A8AB-4436-BE33-1CB6D623C383}" destId="{A8E2B005-E79E-4466-868C-E7A6050B5294}" srcOrd="1" destOrd="0" presId="urn:microsoft.com/office/officeart/2018/2/layout/IconVerticalSolidList"/>
    <dgm:cxn modelId="{28BB8CD9-0C8C-4CCA-A000-5B3FEA8BDFFF}" type="presParOf" srcId="{108DD5E0-A8AB-4436-BE33-1CB6D623C383}" destId="{F719762C-5C71-4C65-A0B0-B2B39ADEC8C0}" srcOrd="2" destOrd="0" presId="urn:microsoft.com/office/officeart/2018/2/layout/IconVerticalSolidList"/>
    <dgm:cxn modelId="{2326CAA2-389C-41C7-9021-AAAE0A455528}" type="presParOf" srcId="{F719762C-5C71-4C65-A0B0-B2B39ADEC8C0}" destId="{0D593965-0FFA-445F-9E45-DB0F53CC285F}" srcOrd="0" destOrd="0" presId="urn:microsoft.com/office/officeart/2018/2/layout/IconVerticalSolidList"/>
    <dgm:cxn modelId="{912934C4-ABA4-4090-8109-A474FE363140}" type="presParOf" srcId="{F719762C-5C71-4C65-A0B0-B2B39ADEC8C0}" destId="{4A3E4ED0-32DC-4B82-B956-3206DC4A1969}" srcOrd="1" destOrd="0" presId="urn:microsoft.com/office/officeart/2018/2/layout/IconVerticalSolidList"/>
    <dgm:cxn modelId="{85D55010-A184-4032-9FCF-B9F6F6F5CE52}" type="presParOf" srcId="{F719762C-5C71-4C65-A0B0-B2B39ADEC8C0}" destId="{FDE0D71D-066D-4308-91F5-B1AB6E1AFE6D}" srcOrd="2" destOrd="0" presId="urn:microsoft.com/office/officeart/2018/2/layout/IconVerticalSolidList"/>
    <dgm:cxn modelId="{0F1D493D-D834-485C-A6F0-38FFA6723147}" type="presParOf" srcId="{F719762C-5C71-4C65-A0B0-B2B39ADEC8C0}" destId="{01963861-F343-4E3E-8194-2414002E288A}" srcOrd="3" destOrd="0" presId="urn:microsoft.com/office/officeart/2018/2/layout/IconVerticalSolidList"/>
    <dgm:cxn modelId="{07F0BF76-DD75-4BFA-9093-A68D58280ECC}" type="presParOf" srcId="{108DD5E0-A8AB-4436-BE33-1CB6D623C383}" destId="{F3351EEE-D123-423D-8C9B-DBBFAA8064C9}" srcOrd="3" destOrd="0" presId="urn:microsoft.com/office/officeart/2018/2/layout/IconVerticalSolidList"/>
    <dgm:cxn modelId="{D8DEB9FC-16FC-48B6-A5EF-B748CAC97725}" type="presParOf" srcId="{108DD5E0-A8AB-4436-BE33-1CB6D623C383}" destId="{B78C5936-6C8D-418C-9DDD-7723A4A25594}" srcOrd="4" destOrd="0" presId="urn:microsoft.com/office/officeart/2018/2/layout/IconVerticalSolidList"/>
    <dgm:cxn modelId="{0B7417EC-BA7F-41B6-8F14-73F50379F312}" type="presParOf" srcId="{B78C5936-6C8D-418C-9DDD-7723A4A25594}" destId="{01B6D45B-C73B-494D-888B-7099B58CE645}" srcOrd="0" destOrd="0" presId="urn:microsoft.com/office/officeart/2018/2/layout/IconVerticalSolidList"/>
    <dgm:cxn modelId="{D4AFEF0D-1B5D-4D25-923B-6A9F3F382420}" type="presParOf" srcId="{B78C5936-6C8D-418C-9DDD-7723A4A25594}" destId="{630BCF0C-8EE9-489F-BB6B-FE5AC9D6F2F1}" srcOrd="1" destOrd="0" presId="urn:microsoft.com/office/officeart/2018/2/layout/IconVerticalSolidList"/>
    <dgm:cxn modelId="{74E7C5CF-49BC-434C-A464-F90B47120043}" type="presParOf" srcId="{B78C5936-6C8D-418C-9DDD-7723A4A25594}" destId="{2E38BA15-A7BE-48DF-89D9-54E1F607D1D8}" srcOrd="2" destOrd="0" presId="urn:microsoft.com/office/officeart/2018/2/layout/IconVerticalSolidList"/>
    <dgm:cxn modelId="{B9FC2678-A7F7-46C5-8385-B11862321C98}" type="presParOf" srcId="{B78C5936-6C8D-418C-9DDD-7723A4A25594}" destId="{E57C36C2-C97C-43E5-B239-B68C736096C2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B7DDB87-E836-4133-9894-DF9DEFB788B6}" type="doc">
      <dgm:prSet loTypeId="urn:microsoft.com/office/officeart/2018/2/layout/IconLabel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E780612D-D5D6-467E-B2E1-D06CFFE3BCB8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Combination of synchronous and asynchronous</a:t>
          </a:r>
        </a:p>
      </dgm:t>
    </dgm:pt>
    <dgm:pt modelId="{7D1E8E85-7E3B-401D-8129-EF317519610D}" type="parTrans" cxnId="{3EB42077-1CF0-49DF-8DF0-A4AE54059385}">
      <dgm:prSet/>
      <dgm:spPr/>
      <dgm:t>
        <a:bodyPr/>
        <a:lstStyle/>
        <a:p>
          <a:endParaRPr lang="en-US"/>
        </a:p>
      </dgm:t>
    </dgm:pt>
    <dgm:pt modelId="{3090F5F9-FC25-493F-90C2-7A0FA56C6E98}" type="sibTrans" cxnId="{3EB42077-1CF0-49DF-8DF0-A4AE54059385}">
      <dgm:prSet/>
      <dgm:spPr/>
      <dgm:t>
        <a:bodyPr/>
        <a:lstStyle/>
        <a:p>
          <a:endParaRPr lang="en-US"/>
        </a:p>
      </dgm:t>
    </dgm:pt>
    <dgm:pt modelId="{AC4064C7-7EB4-4979-BD42-ED8EDE6E9CD7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Content was impactful and detailed</a:t>
          </a:r>
        </a:p>
      </dgm:t>
    </dgm:pt>
    <dgm:pt modelId="{03B394E7-D700-4BEC-BCEC-1E57FDD8D075}" type="parTrans" cxnId="{C91AD189-018B-4A19-8A2C-65F843FD4507}">
      <dgm:prSet/>
      <dgm:spPr/>
      <dgm:t>
        <a:bodyPr/>
        <a:lstStyle/>
        <a:p>
          <a:endParaRPr lang="en-US"/>
        </a:p>
      </dgm:t>
    </dgm:pt>
    <dgm:pt modelId="{49FD01C7-8721-4752-A3DA-FCBE50E17062}" type="sibTrans" cxnId="{C91AD189-018B-4A19-8A2C-65F843FD4507}">
      <dgm:prSet/>
      <dgm:spPr/>
      <dgm:t>
        <a:bodyPr/>
        <a:lstStyle/>
        <a:p>
          <a:endParaRPr lang="en-US"/>
        </a:p>
      </dgm:t>
    </dgm:pt>
    <dgm:pt modelId="{4263E8D0-ABF2-489F-9B2E-D1C756B41AF8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Recordings</a:t>
          </a:r>
        </a:p>
      </dgm:t>
    </dgm:pt>
    <dgm:pt modelId="{B6D61E6A-65F1-4D95-8E32-5C877729F500}" type="parTrans" cxnId="{70B2177F-4397-4C69-B280-5244576C4BFF}">
      <dgm:prSet/>
      <dgm:spPr/>
      <dgm:t>
        <a:bodyPr/>
        <a:lstStyle/>
        <a:p>
          <a:endParaRPr lang="en-US"/>
        </a:p>
      </dgm:t>
    </dgm:pt>
    <dgm:pt modelId="{EE3E282C-DF65-45B1-9602-0AAEF3A29195}" type="sibTrans" cxnId="{70B2177F-4397-4C69-B280-5244576C4BFF}">
      <dgm:prSet/>
      <dgm:spPr/>
      <dgm:t>
        <a:bodyPr/>
        <a:lstStyle/>
        <a:p>
          <a:endParaRPr lang="en-US"/>
        </a:p>
      </dgm:t>
    </dgm:pt>
    <dgm:pt modelId="{E0F5946E-B85E-4913-9291-7A2560A848B9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Successfully aided transition</a:t>
          </a:r>
        </a:p>
      </dgm:t>
    </dgm:pt>
    <dgm:pt modelId="{9C6A2278-B9DA-43AA-AF84-708D52CB640D}" type="parTrans" cxnId="{0A5BC7D5-D19B-4788-A5B2-0BB617C475B6}">
      <dgm:prSet/>
      <dgm:spPr/>
      <dgm:t>
        <a:bodyPr/>
        <a:lstStyle/>
        <a:p>
          <a:endParaRPr lang="en-US"/>
        </a:p>
      </dgm:t>
    </dgm:pt>
    <dgm:pt modelId="{D41951BC-BD07-49F8-BEDB-D43FF7C60544}" type="sibTrans" cxnId="{0A5BC7D5-D19B-4788-A5B2-0BB617C475B6}">
      <dgm:prSet/>
      <dgm:spPr/>
      <dgm:t>
        <a:bodyPr/>
        <a:lstStyle/>
        <a:p>
          <a:endParaRPr lang="en-US"/>
        </a:p>
      </dgm:t>
    </dgm:pt>
    <dgm:pt modelId="{9C2A4B0E-A2E9-4CC4-AE81-BB349EF92E1A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Duration overall</a:t>
          </a:r>
        </a:p>
      </dgm:t>
    </dgm:pt>
    <dgm:pt modelId="{F09A201E-31F2-40E0-B44C-922AD1F882E8}" type="parTrans" cxnId="{EDA29C5D-23D8-422B-B153-3EC1212BB5F5}">
      <dgm:prSet/>
      <dgm:spPr/>
      <dgm:t>
        <a:bodyPr/>
        <a:lstStyle/>
        <a:p>
          <a:endParaRPr lang="en-US"/>
        </a:p>
      </dgm:t>
    </dgm:pt>
    <dgm:pt modelId="{4E0896B4-0F28-4D89-9B92-FD8D39882843}" type="sibTrans" cxnId="{EDA29C5D-23D8-422B-B153-3EC1212BB5F5}">
      <dgm:prSet/>
      <dgm:spPr/>
      <dgm:t>
        <a:bodyPr/>
        <a:lstStyle/>
        <a:p>
          <a:endParaRPr lang="en-US"/>
        </a:p>
      </dgm:t>
    </dgm:pt>
    <dgm:pt modelId="{26BA7FA3-542E-49DB-921E-72DB02278981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Utilizing multiple platforms</a:t>
          </a:r>
        </a:p>
      </dgm:t>
    </dgm:pt>
    <dgm:pt modelId="{3A620A49-F6FE-498A-B1D1-6676F97348DD}" type="parTrans" cxnId="{C6BCEBCA-9BC9-43B5-B395-2CE258117A7A}">
      <dgm:prSet/>
      <dgm:spPr/>
      <dgm:t>
        <a:bodyPr/>
        <a:lstStyle/>
        <a:p>
          <a:endParaRPr lang="en-US"/>
        </a:p>
      </dgm:t>
    </dgm:pt>
    <dgm:pt modelId="{95A271DE-9C29-47CD-801E-02BAFE993B1C}" type="sibTrans" cxnId="{C6BCEBCA-9BC9-43B5-B395-2CE258117A7A}">
      <dgm:prSet/>
      <dgm:spPr/>
      <dgm:t>
        <a:bodyPr/>
        <a:lstStyle/>
        <a:p>
          <a:endParaRPr lang="en-US"/>
        </a:p>
      </dgm:t>
    </dgm:pt>
    <dgm:pt modelId="{A6E5BD3F-6D6C-480D-9F38-E41DBABE84A6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Meet and greet opportunities</a:t>
          </a:r>
        </a:p>
      </dgm:t>
    </dgm:pt>
    <dgm:pt modelId="{33D2E0E3-BF3A-4607-9F20-2A8F0C7021BC}" type="parTrans" cxnId="{4F3278AF-6E9A-4196-B4F7-9A8D1CC26082}">
      <dgm:prSet/>
      <dgm:spPr/>
      <dgm:t>
        <a:bodyPr/>
        <a:lstStyle/>
        <a:p>
          <a:endParaRPr lang="en-US"/>
        </a:p>
      </dgm:t>
    </dgm:pt>
    <dgm:pt modelId="{76FE8EB9-BD81-43A1-9BBF-4EF771C2B2F6}" type="sibTrans" cxnId="{4F3278AF-6E9A-4196-B4F7-9A8D1CC26082}">
      <dgm:prSet/>
      <dgm:spPr/>
      <dgm:t>
        <a:bodyPr/>
        <a:lstStyle/>
        <a:p>
          <a:endParaRPr lang="en-US"/>
        </a:p>
      </dgm:t>
    </dgm:pt>
    <dgm:pt modelId="{B38DFAD4-6B50-423B-9723-CB467BFE2E9C}" type="pres">
      <dgm:prSet presAssocID="{2B7DDB87-E836-4133-9894-DF9DEFB788B6}" presName="root" presStyleCnt="0">
        <dgm:presLayoutVars>
          <dgm:dir/>
          <dgm:resizeHandles val="exact"/>
        </dgm:presLayoutVars>
      </dgm:prSet>
      <dgm:spPr/>
    </dgm:pt>
    <dgm:pt modelId="{B2A5D086-BDFD-47AA-B9B2-0738915B0B1F}" type="pres">
      <dgm:prSet presAssocID="{E780612D-D5D6-467E-B2E1-D06CFFE3BCB8}" presName="compNode" presStyleCnt="0"/>
      <dgm:spPr/>
    </dgm:pt>
    <dgm:pt modelId="{79F758BB-2159-44E2-BC82-8BD70448B265}" type="pres">
      <dgm:prSet presAssocID="{E780612D-D5D6-467E-B2E1-D06CFFE3BCB8}" presName="iconRect" presStyleLbl="node1" presStyleIdx="0" presStyleCnt="7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ingle gear"/>
        </a:ext>
      </dgm:extLst>
    </dgm:pt>
    <dgm:pt modelId="{D65709F5-C76E-4A50-8BBC-805C462FEE37}" type="pres">
      <dgm:prSet presAssocID="{E780612D-D5D6-467E-B2E1-D06CFFE3BCB8}" presName="spaceRect" presStyleCnt="0"/>
      <dgm:spPr/>
    </dgm:pt>
    <dgm:pt modelId="{7F3FFD51-0823-4373-9293-F64DF80B5F3E}" type="pres">
      <dgm:prSet presAssocID="{E780612D-D5D6-467E-B2E1-D06CFFE3BCB8}" presName="textRect" presStyleLbl="revTx" presStyleIdx="0" presStyleCnt="7">
        <dgm:presLayoutVars>
          <dgm:chMax val="1"/>
          <dgm:chPref val="1"/>
        </dgm:presLayoutVars>
      </dgm:prSet>
      <dgm:spPr/>
    </dgm:pt>
    <dgm:pt modelId="{9A6E1097-D5F0-4D15-9E40-C3293BD0B527}" type="pres">
      <dgm:prSet presAssocID="{3090F5F9-FC25-493F-90C2-7A0FA56C6E98}" presName="sibTrans" presStyleCnt="0"/>
      <dgm:spPr/>
    </dgm:pt>
    <dgm:pt modelId="{7F6440FB-4198-4D28-B163-783A5405294B}" type="pres">
      <dgm:prSet presAssocID="{AC4064C7-7EB4-4979-BD42-ED8EDE6E9CD7}" presName="compNode" presStyleCnt="0"/>
      <dgm:spPr/>
    </dgm:pt>
    <dgm:pt modelId="{B61C6D59-FDD9-44AF-ABF4-61FF98F09F99}" type="pres">
      <dgm:prSet presAssocID="{AC4064C7-7EB4-4979-BD42-ED8EDE6E9CD7}" presName="iconRect" presStyleLbl="node1" presStyleIdx="1" presStyleCnt="7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AB93ED67-1DC1-4C4D-B082-B5A7D68CAA9E}" type="pres">
      <dgm:prSet presAssocID="{AC4064C7-7EB4-4979-BD42-ED8EDE6E9CD7}" presName="spaceRect" presStyleCnt="0"/>
      <dgm:spPr/>
    </dgm:pt>
    <dgm:pt modelId="{8F3929F7-FB13-413A-A629-E5A65EFBE3EA}" type="pres">
      <dgm:prSet presAssocID="{AC4064C7-7EB4-4979-BD42-ED8EDE6E9CD7}" presName="textRect" presStyleLbl="revTx" presStyleIdx="1" presStyleCnt="7">
        <dgm:presLayoutVars>
          <dgm:chMax val="1"/>
          <dgm:chPref val="1"/>
        </dgm:presLayoutVars>
      </dgm:prSet>
      <dgm:spPr/>
    </dgm:pt>
    <dgm:pt modelId="{015F9B43-6BA8-452C-B955-A61D7ED694C5}" type="pres">
      <dgm:prSet presAssocID="{49FD01C7-8721-4752-A3DA-FCBE50E17062}" presName="sibTrans" presStyleCnt="0"/>
      <dgm:spPr/>
    </dgm:pt>
    <dgm:pt modelId="{387A0A37-A558-40D8-9AA3-BE5C034BD722}" type="pres">
      <dgm:prSet presAssocID="{4263E8D0-ABF2-489F-9B2E-D1C756B41AF8}" presName="compNode" presStyleCnt="0"/>
      <dgm:spPr/>
    </dgm:pt>
    <dgm:pt modelId="{78F8B9D9-8245-4E97-B228-3A9FFFB46CD8}" type="pres">
      <dgm:prSet presAssocID="{4263E8D0-ABF2-489F-9B2E-D1C756B41AF8}" presName="iconRect" presStyleLbl="node1" presStyleIdx="2" presStyleCnt="7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Radio microphone"/>
        </a:ext>
      </dgm:extLst>
    </dgm:pt>
    <dgm:pt modelId="{52A0C93A-001E-46BD-915D-4B7BED527C0C}" type="pres">
      <dgm:prSet presAssocID="{4263E8D0-ABF2-489F-9B2E-D1C756B41AF8}" presName="spaceRect" presStyleCnt="0"/>
      <dgm:spPr/>
    </dgm:pt>
    <dgm:pt modelId="{EBFD2709-D9AC-406A-8C42-FF811177F04E}" type="pres">
      <dgm:prSet presAssocID="{4263E8D0-ABF2-489F-9B2E-D1C756B41AF8}" presName="textRect" presStyleLbl="revTx" presStyleIdx="2" presStyleCnt="7">
        <dgm:presLayoutVars>
          <dgm:chMax val="1"/>
          <dgm:chPref val="1"/>
        </dgm:presLayoutVars>
      </dgm:prSet>
      <dgm:spPr/>
    </dgm:pt>
    <dgm:pt modelId="{4EADDBDA-867A-433F-85FA-9D380EFB7AFF}" type="pres">
      <dgm:prSet presAssocID="{EE3E282C-DF65-45B1-9602-0AAEF3A29195}" presName="sibTrans" presStyleCnt="0"/>
      <dgm:spPr/>
    </dgm:pt>
    <dgm:pt modelId="{12CF520D-5CBF-4765-A60F-871EA31AFF62}" type="pres">
      <dgm:prSet presAssocID="{E0F5946E-B85E-4913-9291-7A2560A848B9}" presName="compNode" presStyleCnt="0"/>
      <dgm:spPr/>
    </dgm:pt>
    <dgm:pt modelId="{EBA03910-A21C-4E8F-8D4D-BE9E60B31275}" type="pres">
      <dgm:prSet presAssocID="{E0F5946E-B85E-4913-9291-7A2560A848B9}" presName="iconRect" presStyleLbl="node1" presStyleIdx="3" presStyleCnt="7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User"/>
        </a:ext>
      </dgm:extLst>
    </dgm:pt>
    <dgm:pt modelId="{1042281F-9F0F-4447-9FE7-FD6F852D92F7}" type="pres">
      <dgm:prSet presAssocID="{E0F5946E-B85E-4913-9291-7A2560A848B9}" presName="spaceRect" presStyleCnt="0"/>
      <dgm:spPr/>
    </dgm:pt>
    <dgm:pt modelId="{3AED2E6B-D2C6-4A1C-944E-641A79406F34}" type="pres">
      <dgm:prSet presAssocID="{E0F5946E-B85E-4913-9291-7A2560A848B9}" presName="textRect" presStyleLbl="revTx" presStyleIdx="3" presStyleCnt="7">
        <dgm:presLayoutVars>
          <dgm:chMax val="1"/>
          <dgm:chPref val="1"/>
        </dgm:presLayoutVars>
      </dgm:prSet>
      <dgm:spPr/>
    </dgm:pt>
    <dgm:pt modelId="{F0A70796-31D9-49B7-B3B3-E283B3B1E50F}" type="pres">
      <dgm:prSet presAssocID="{D41951BC-BD07-49F8-BEDB-D43FF7C60544}" presName="sibTrans" presStyleCnt="0"/>
      <dgm:spPr/>
    </dgm:pt>
    <dgm:pt modelId="{252E488B-80EA-4ACB-99A5-62F970E7681A}" type="pres">
      <dgm:prSet presAssocID="{9C2A4B0E-A2E9-4CC4-AE81-BB349EF92E1A}" presName="compNode" presStyleCnt="0"/>
      <dgm:spPr/>
    </dgm:pt>
    <dgm:pt modelId="{00954A06-7588-4417-815B-25C55D8F6351}" type="pres">
      <dgm:prSet presAssocID="{9C2A4B0E-A2E9-4CC4-AE81-BB349EF92E1A}" presName="iconRect" presStyleLbl="node1" presStyleIdx="4" presStyleCnt="7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topwatch"/>
        </a:ext>
      </dgm:extLst>
    </dgm:pt>
    <dgm:pt modelId="{207AB123-6AA7-441B-AAF7-68F2AE76F348}" type="pres">
      <dgm:prSet presAssocID="{9C2A4B0E-A2E9-4CC4-AE81-BB349EF92E1A}" presName="spaceRect" presStyleCnt="0"/>
      <dgm:spPr/>
    </dgm:pt>
    <dgm:pt modelId="{42FFACA1-CF7C-4CE7-8EEC-867390015711}" type="pres">
      <dgm:prSet presAssocID="{9C2A4B0E-A2E9-4CC4-AE81-BB349EF92E1A}" presName="textRect" presStyleLbl="revTx" presStyleIdx="4" presStyleCnt="7">
        <dgm:presLayoutVars>
          <dgm:chMax val="1"/>
          <dgm:chPref val="1"/>
        </dgm:presLayoutVars>
      </dgm:prSet>
      <dgm:spPr/>
    </dgm:pt>
    <dgm:pt modelId="{436B6FA8-89B0-44F9-AE98-11478B6951E7}" type="pres">
      <dgm:prSet presAssocID="{4E0896B4-0F28-4D89-9B92-FD8D39882843}" presName="sibTrans" presStyleCnt="0"/>
      <dgm:spPr/>
    </dgm:pt>
    <dgm:pt modelId="{6FE46FEC-B458-445A-9A91-74E4DF2C3F68}" type="pres">
      <dgm:prSet presAssocID="{26BA7FA3-542E-49DB-921E-72DB02278981}" presName="compNode" presStyleCnt="0"/>
      <dgm:spPr/>
    </dgm:pt>
    <dgm:pt modelId="{C0CF045D-BEA8-4BD8-B4AF-2CC65A7134F6}" type="pres">
      <dgm:prSet presAssocID="{26BA7FA3-542E-49DB-921E-72DB02278981}" presName="iconRect" presStyleLbl="node1" presStyleIdx="5" presStyleCnt="7"/>
      <dgm:spPr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mart Phone"/>
        </a:ext>
      </dgm:extLst>
    </dgm:pt>
    <dgm:pt modelId="{17EACD28-52F7-4966-9357-0D8C7453A536}" type="pres">
      <dgm:prSet presAssocID="{26BA7FA3-542E-49DB-921E-72DB02278981}" presName="spaceRect" presStyleCnt="0"/>
      <dgm:spPr/>
    </dgm:pt>
    <dgm:pt modelId="{CD42E54A-BFCB-4D4C-92AC-BEA62D0C322C}" type="pres">
      <dgm:prSet presAssocID="{26BA7FA3-542E-49DB-921E-72DB02278981}" presName="textRect" presStyleLbl="revTx" presStyleIdx="5" presStyleCnt="7">
        <dgm:presLayoutVars>
          <dgm:chMax val="1"/>
          <dgm:chPref val="1"/>
        </dgm:presLayoutVars>
      </dgm:prSet>
      <dgm:spPr/>
    </dgm:pt>
    <dgm:pt modelId="{FF608AEF-E8E4-4A7A-889C-6E1B7707A10F}" type="pres">
      <dgm:prSet presAssocID="{95A271DE-9C29-47CD-801E-02BAFE993B1C}" presName="sibTrans" presStyleCnt="0"/>
      <dgm:spPr/>
    </dgm:pt>
    <dgm:pt modelId="{D92F2F43-4574-4BC5-B9AE-95D79710443A}" type="pres">
      <dgm:prSet presAssocID="{A6E5BD3F-6D6C-480D-9F38-E41DBABE84A6}" presName="compNode" presStyleCnt="0"/>
      <dgm:spPr/>
    </dgm:pt>
    <dgm:pt modelId="{1624E524-C0D0-4D74-A0FB-C5806E62DF5F}" type="pres">
      <dgm:prSet presAssocID="{A6E5BD3F-6D6C-480D-9F38-E41DBABE84A6}" presName="iconRect" presStyleLbl="node1" presStyleIdx="6" presStyleCnt="7"/>
      <dgm:spPr>
        <a:blipFill>
          <a:blip xmlns:r="http://schemas.openxmlformats.org/officeDocument/2006/relationships"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andshake"/>
        </a:ext>
      </dgm:extLst>
    </dgm:pt>
    <dgm:pt modelId="{D6CA034B-B102-4473-8735-F89B80469D44}" type="pres">
      <dgm:prSet presAssocID="{A6E5BD3F-6D6C-480D-9F38-E41DBABE84A6}" presName="spaceRect" presStyleCnt="0"/>
      <dgm:spPr/>
    </dgm:pt>
    <dgm:pt modelId="{9AAA71E7-3D48-4AB2-8BC3-25CAA4220179}" type="pres">
      <dgm:prSet presAssocID="{A6E5BD3F-6D6C-480D-9F38-E41DBABE84A6}" presName="textRect" presStyleLbl="revTx" presStyleIdx="6" presStyleCnt="7">
        <dgm:presLayoutVars>
          <dgm:chMax val="1"/>
          <dgm:chPref val="1"/>
        </dgm:presLayoutVars>
      </dgm:prSet>
      <dgm:spPr/>
    </dgm:pt>
  </dgm:ptLst>
  <dgm:cxnLst>
    <dgm:cxn modelId="{0B07E83B-4714-432F-930F-62EFB2380ACE}" type="presOf" srcId="{E0F5946E-B85E-4913-9291-7A2560A848B9}" destId="{3AED2E6B-D2C6-4A1C-944E-641A79406F34}" srcOrd="0" destOrd="0" presId="urn:microsoft.com/office/officeart/2018/2/layout/IconLabelList"/>
    <dgm:cxn modelId="{8994BF3E-99F6-4E95-A104-41C8B2183796}" type="presOf" srcId="{A6E5BD3F-6D6C-480D-9F38-E41DBABE84A6}" destId="{9AAA71E7-3D48-4AB2-8BC3-25CAA4220179}" srcOrd="0" destOrd="0" presId="urn:microsoft.com/office/officeart/2018/2/layout/IconLabelList"/>
    <dgm:cxn modelId="{EDA29C5D-23D8-422B-B153-3EC1212BB5F5}" srcId="{2B7DDB87-E836-4133-9894-DF9DEFB788B6}" destId="{9C2A4B0E-A2E9-4CC4-AE81-BB349EF92E1A}" srcOrd="4" destOrd="0" parTransId="{F09A201E-31F2-40E0-B44C-922AD1F882E8}" sibTransId="{4E0896B4-0F28-4D89-9B92-FD8D39882843}"/>
    <dgm:cxn modelId="{ED1B6A61-72B6-49C3-8942-776E40C4361C}" type="presOf" srcId="{4263E8D0-ABF2-489F-9B2E-D1C756B41AF8}" destId="{EBFD2709-D9AC-406A-8C42-FF811177F04E}" srcOrd="0" destOrd="0" presId="urn:microsoft.com/office/officeart/2018/2/layout/IconLabelList"/>
    <dgm:cxn modelId="{3EB42077-1CF0-49DF-8DF0-A4AE54059385}" srcId="{2B7DDB87-E836-4133-9894-DF9DEFB788B6}" destId="{E780612D-D5D6-467E-B2E1-D06CFFE3BCB8}" srcOrd="0" destOrd="0" parTransId="{7D1E8E85-7E3B-401D-8129-EF317519610D}" sibTransId="{3090F5F9-FC25-493F-90C2-7A0FA56C6E98}"/>
    <dgm:cxn modelId="{70B2177F-4397-4C69-B280-5244576C4BFF}" srcId="{2B7DDB87-E836-4133-9894-DF9DEFB788B6}" destId="{4263E8D0-ABF2-489F-9B2E-D1C756B41AF8}" srcOrd="2" destOrd="0" parTransId="{B6D61E6A-65F1-4D95-8E32-5C877729F500}" sibTransId="{EE3E282C-DF65-45B1-9602-0AAEF3A29195}"/>
    <dgm:cxn modelId="{C91AD189-018B-4A19-8A2C-65F843FD4507}" srcId="{2B7DDB87-E836-4133-9894-DF9DEFB788B6}" destId="{AC4064C7-7EB4-4979-BD42-ED8EDE6E9CD7}" srcOrd="1" destOrd="0" parTransId="{03B394E7-D700-4BEC-BCEC-1E57FDD8D075}" sibTransId="{49FD01C7-8721-4752-A3DA-FCBE50E17062}"/>
    <dgm:cxn modelId="{8DC2EA9D-152F-4371-BED3-D365B2D4D67F}" type="presOf" srcId="{2B7DDB87-E836-4133-9894-DF9DEFB788B6}" destId="{B38DFAD4-6B50-423B-9723-CB467BFE2E9C}" srcOrd="0" destOrd="0" presId="urn:microsoft.com/office/officeart/2018/2/layout/IconLabelList"/>
    <dgm:cxn modelId="{8F8496A0-31CC-4842-8ECB-0833D74683F6}" type="presOf" srcId="{E780612D-D5D6-467E-B2E1-D06CFFE3BCB8}" destId="{7F3FFD51-0823-4373-9293-F64DF80B5F3E}" srcOrd="0" destOrd="0" presId="urn:microsoft.com/office/officeart/2018/2/layout/IconLabelList"/>
    <dgm:cxn modelId="{9D0600AD-72C8-4E2B-A073-FEE367176DA0}" type="presOf" srcId="{26BA7FA3-542E-49DB-921E-72DB02278981}" destId="{CD42E54A-BFCB-4D4C-92AC-BEA62D0C322C}" srcOrd="0" destOrd="0" presId="urn:microsoft.com/office/officeart/2018/2/layout/IconLabelList"/>
    <dgm:cxn modelId="{4F3278AF-6E9A-4196-B4F7-9A8D1CC26082}" srcId="{2B7DDB87-E836-4133-9894-DF9DEFB788B6}" destId="{A6E5BD3F-6D6C-480D-9F38-E41DBABE84A6}" srcOrd="6" destOrd="0" parTransId="{33D2E0E3-BF3A-4607-9F20-2A8F0C7021BC}" sibTransId="{76FE8EB9-BD81-43A1-9BBF-4EF771C2B2F6}"/>
    <dgm:cxn modelId="{0B825AC0-E067-47B8-9792-4828C938B30A}" type="presOf" srcId="{AC4064C7-7EB4-4979-BD42-ED8EDE6E9CD7}" destId="{8F3929F7-FB13-413A-A629-E5A65EFBE3EA}" srcOrd="0" destOrd="0" presId="urn:microsoft.com/office/officeart/2018/2/layout/IconLabelList"/>
    <dgm:cxn modelId="{C6BCEBCA-9BC9-43B5-B395-2CE258117A7A}" srcId="{2B7DDB87-E836-4133-9894-DF9DEFB788B6}" destId="{26BA7FA3-542E-49DB-921E-72DB02278981}" srcOrd="5" destOrd="0" parTransId="{3A620A49-F6FE-498A-B1D1-6676F97348DD}" sibTransId="{95A271DE-9C29-47CD-801E-02BAFE993B1C}"/>
    <dgm:cxn modelId="{AC7D07D0-49E3-4169-AE07-D970D4573B93}" type="presOf" srcId="{9C2A4B0E-A2E9-4CC4-AE81-BB349EF92E1A}" destId="{42FFACA1-CF7C-4CE7-8EEC-867390015711}" srcOrd="0" destOrd="0" presId="urn:microsoft.com/office/officeart/2018/2/layout/IconLabelList"/>
    <dgm:cxn modelId="{0A5BC7D5-D19B-4788-A5B2-0BB617C475B6}" srcId="{2B7DDB87-E836-4133-9894-DF9DEFB788B6}" destId="{E0F5946E-B85E-4913-9291-7A2560A848B9}" srcOrd="3" destOrd="0" parTransId="{9C6A2278-B9DA-43AA-AF84-708D52CB640D}" sibTransId="{D41951BC-BD07-49F8-BEDB-D43FF7C60544}"/>
    <dgm:cxn modelId="{DCF25BAB-9A3B-4665-88A3-6455FF7A09F9}" type="presParOf" srcId="{B38DFAD4-6B50-423B-9723-CB467BFE2E9C}" destId="{B2A5D086-BDFD-47AA-B9B2-0738915B0B1F}" srcOrd="0" destOrd="0" presId="urn:microsoft.com/office/officeart/2018/2/layout/IconLabelList"/>
    <dgm:cxn modelId="{514E8A99-83A9-4E8A-8681-A879C5E86ED1}" type="presParOf" srcId="{B2A5D086-BDFD-47AA-B9B2-0738915B0B1F}" destId="{79F758BB-2159-44E2-BC82-8BD70448B265}" srcOrd="0" destOrd="0" presId="urn:microsoft.com/office/officeart/2018/2/layout/IconLabelList"/>
    <dgm:cxn modelId="{9C0E4095-F700-4104-BA03-C291F8180A06}" type="presParOf" srcId="{B2A5D086-BDFD-47AA-B9B2-0738915B0B1F}" destId="{D65709F5-C76E-4A50-8BBC-805C462FEE37}" srcOrd="1" destOrd="0" presId="urn:microsoft.com/office/officeart/2018/2/layout/IconLabelList"/>
    <dgm:cxn modelId="{6F8506ED-17D1-43F0-9A51-5A660EC0A9B3}" type="presParOf" srcId="{B2A5D086-BDFD-47AA-B9B2-0738915B0B1F}" destId="{7F3FFD51-0823-4373-9293-F64DF80B5F3E}" srcOrd="2" destOrd="0" presId="urn:microsoft.com/office/officeart/2018/2/layout/IconLabelList"/>
    <dgm:cxn modelId="{01749FFF-515D-43BC-B3B7-B6E74008714F}" type="presParOf" srcId="{B38DFAD4-6B50-423B-9723-CB467BFE2E9C}" destId="{9A6E1097-D5F0-4D15-9E40-C3293BD0B527}" srcOrd="1" destOrd="0" presId="urn:microsoft.com/office/officeart/2018/2/layout/IconLabelList"/>
    <dgm:cxn modelId="{7FF693A8-22D8-4118-8EF8-7F52BD6224AF}" type="presParOf" srcId="{B38DFAD4-6B50-423B-9723-CB467BFE2E9C}" destId="{7F6440FB-4198-4D28-B163-783A5405294B}" srcOrd="2" destOrd="0" presId="urn:microsoft.com/office/officeart/2018/2/layout/IconLabelList"/>
    <dgm:cxn modelId="{A0E72755-9FCF-4450-9F5E-96BAA39F2D6E}" type="presParOf" srcId="{7F6440FB-4198-4D28-B163-783A5405294B}" destId="{B61C6D59-FDD9-44AF-ABF4-61FF98F09F99}" srcOrd="0" destOrd="0" presId="urn:microsoft.com/office/officeart/2018/2/layout/IconLabelList"/>
    <dgm:cxn modelId="{EDDA7517-2F1E-49CE-899C-3090FD7DD057}" type="presParOf" srcId="{7F6440FB-4198-4D28-B163-783A5405294B}" destId="{AB93ED67-1DC1-4C4D-B082-B5A7D68CAA9E}" srcOrd="1" destOrd="0" presId="urn:microsoft.com/office/officeart/2018/2/layout/IconLabelList"/>
    <dgm:cxn modelId="{4792CE7A-A283-4E78-94B0-3C05DF5775CA}" type="presParOf" srcId="{7F6440FB-4198-4D28-B163-783A5405294B}" destId="{8F3929F7-FB13-413A-A629-E5A65EFBE3EA}" srcOrd="2" destOrd="0" presId="urn:microsoft.com/office/officeart/2018/2/layout/IconLabelList"/>
    <dgm:cxn modelId="{412214D0-081E-48E2-9A2C-DB178AD65622}" type="presParOf" srcId="{B38DFAD4-6B50-423B-9723-CB467BFE2E9C}" destId="{015F9B43-6BA8-452C-B955-A61D7ED694C5}" srcOrd="3" destOrd="0" presId="urn:microsoft.com/office/officeart/2018/2/layout/IconLabelList"/>
    <dgm:cxn modelId="{77663EBD-C000-4F70-ABA9-B5BBAD022CF1}" type="presParOf" srcId="{B38DFAD4-6B50-423B-9723-CB467BFE2E9C}" destId="{387A0A37-A558-40D8-9AA3-BE5C034BD722}" srcOrd="4" destOrd="0" presId="urn:microsoft.com/office/officeart/2018/2/layout/IconLabelList"/>
    <dgm:cxn modelId="{89B7BCA9-8D53-4BB6-B6FE-A2AD691B3C91}" type="presParOf" srcId="{387A0A37-A558-40D8-9AA3-BE5C034BD722}" destId="{78F8B9D9-8245-4E97-B228-3A9FFFB46CD8}" srcOrd="0" destOrd="0" presId="urn:microsoft.com/office/officeart/2018/2/layout/IconLabelList"/>
    <dgm:cxn modelId="{EA9D31FA-E3F0-4CDA-89D9-D26337D57D02}" type="presParOf" srcId="{387A0A37-A558-40D8-9AA3-BE5C034BD722}" destId="{52A0C93A-001E-46BD-915D-4B7BED527C0C}" srcOrd="1" destOrd="0" presId="urn:microsoft.com/office/officeart/2018/2/layout/IconLabelList"/>
    <dgm:cxn modelId="{3A16E5B6-6D77-4F2C-ABC6-75F5579F35AC}" type="presParOf" srcId="{387A0A37-A558-40D8-9AA3-BE5C034BD722}" destId="{EBFD2709-D9AC-406A-8C42-FF811177F04E}" srcOrd="2" destOrd="0" presId="urn:microsoft.com/office/officeart/2018/2/layout/IconLabelList"/>
    <dgm:cxn modelId="{B328BA97-D8DD-4B50-AC79-4AFA89413CB7}" type="presParOf" srcId="{B38DFAD4-6B50-423B-9723-CB467BFE2E9C}" destId="{4EADDBDA-867A-433F-85FA-9D380EFB7AFF}" srcOrd="5" destOrd="0" presId="urn:microsoft.com/office/officeart/2018/2/layout/IconLabelList"/>
    <dgm:cxn modelId="{D1AAB235-A94B-4EC4-8923-4CB42F247E23}" type="presParOf" srcId="{B38DFAD4-6B50-423B-9723-CB467BFE2E9C}" destId="{12CF520D-5CBF-4765-A60F-871EA31AFF62}" srcOrd="6" destOrd="0" presId="urn:microsoft.com/office/officeart/2018/2/layout/IconLabelList"/>
    <dgm:cxn modelId="{53349BF6-D52B-4A4B-A3B0-7579023D555E}" type="presParOf" srcId="{12CF520D-5CBF-4765-A60F-871EA31AFF62}" destId="{EBA03910-A21C-4E8F-8D4D-BE9E60B31275}" srcOrd="0" destOrd="0" presId="urn:microsoft.com/office/officeart/2018/2/layout/IconLabelList"/>
    <dgm:cxn modelId="{C0FCC4F3-ABD1-4E4C-872E-F7BE33BCDFA1}" type="presParOf" srcId="{12CF520D-5CBF-4765-A60F-871EA31AFF62}" destId="{1042281F-9F0F-4447-9FE7-FD6F852D92F7}" srcOrd="1" destOrd="0" presId="urn:microsoft.com/office/officeart/2018/2/layout/IconLabelList"/>
    <dgm:cxn modelId="{19094DE8-05E5-447E-A1A7-739BA980A49B}" type="presParOf" srcId="{12CF520D-5CBF-4765-A60F-871EA31AFF62}" destId="{3AED2E6B-D2C6-4A1C-944E-641A79406F34}" srcOrd="2" destOrd="0" presId="urn:microsoft.com/office/officeart/2018/2/layout/IconLabelList"/>
    <dgm:cxn modelId="{916DA946-13D3-4E4F-91F7-3AC85094A1DA}" type="presParOf" srcId="{B38DFAD4-6B50-423B-9723-CB467BFE2E9C}" destId="{F0A70796-31D9-49B7-B3B3-E283B3B1E50F}" srcOrd="7" destOrd="0" presId="urn:microsoft.com/office/officeart/2018/2/layout/IconLabelList"/>
    <dgm:cxn modelId="{D4A18724-F7E9-4982-B771-71000033272E}" type="presParOf" srcId="{B38DFAD4-6B50-423B-9723-CB467BFE2E9C}" destId="{252E488B-80EA-4ACB-99A5-62F970E7681A}" srcOrd="8" destOrd="0" presId="urn:microsoft.com/office/officeart/2018/2/layout/IconLabelList"/>
    <dgm:cxn modelId="{35B53F67-521C-4E99-8A46-B0C5D3945E5D}" type="presParOf" srcId="{252E488B-80EA-4ACB-99A5-62F970E7681A}" destId="{00954A06-7588-4417-815B-25C55D8F6351}" srcOrd="0" destOrd="0" presId="urn:microsoft.com/office/officeart/2018/2/layout/IconLabelList"/>
    <dgm:cxn modelId="{9C13258E-A341-4E04-A424-DB713FDA3E7D}" type="presParOf" srcId="{252E488B-80EA-4ACB-99A5-62F970E7681A}" destId="{207AB123-6AA7-441B-AAF7-68F2AE76F348}" srcOrd="1" destOrd="0" presId="urn:microsoft.com/office/officeart/2018/2/layout/IconLabelList"/>
    <dgm:cxn modelId="{63F135EC-E162-45A4-84DB-0D8126753A53}" type="presParOf" srcId="{252E488B-80EA-4ACB-99A5-62F970E7681A}" destId="{42FFACA1-CF7C-4CE7-8EEC-867390015711}" srcOrd="2" destOrd="0" presId="urn:microsoft.com/office/officeart/2018/2/layout/IconLabelList"/>
    <dgm:cxn modelId="{B1BFFBF7-2CDB-4BAF-92BE-9C8C9C975C22}" type="presParOf" srcId="{B38DFAD4-6B50-423B-9723-CB467BFE2E9C}" destId="{436B6FA8-89B0-44F9-AE98-11478B6951E7}" srcOrd="9" destOrd="0" presId="urn:microsoft.com/office/officeart/2018/2/layout/IconLabelList"/>
    <dgm:cxn modelId="{23094424-3CA0-4ED3-A099-402C945C10BC}" type="presParOf" srcId="{B38DFAD4-6B50-423B-9723-CB467BFE2E9C}" destId="{6FE46FEC-B458-445A-9A91-74E4DF2C3F68}" srcOrd="10" destOrd="0" presId="urn:microsoft.com/office/officeart/2018/2/layout/IconLabelList"/>
    <dgm:cxn modelId="{43F416B9-7855-4B13-899B-FC0BF203ACC7}" type="presParOf" srcId="{6FE46FEC-B458-445A-9A91-74E4DF2C3F68}" destId="{C0CF045D-BEA8-4BD8-B4AF-2CC65A7134F6}" srcOrd="0" destOrd="0" presId="urn:microsoft.com/office/officeart/2018/2/layout/IconLabelList"/>
    <dgm:cxn modelId="{9D98DE41-35D4-4BD9-B9B3-20E860CA3415}" type="presParOf" srcId="{6FE46FEC-B458-445A-9A91-74E4DF2C3F68}" destId="{17EACD28-52F7-4966-9357-0D8C7453A536}" srcOrd="1" destOrd="0" presId="urn:microsoft.com/office/officeart/2018/2/layout/IconLabelList"/>
    <dgm:cxn modelId="{15F8942B-B083-41F4-A373-D3E1C8CD518A}" type="presParOf" srcId="{6FE46FEC-B458-445A-9A91-74E4DF2C3F68}" destId="{CD42E54A-BFCB-4D4C-92AC-BEA62D0C322C}" srcOrd="2" destOrd="0" presId="urn:microsoft.com/office/officeart/2018/2/layout/IconLabelList"/>
    <dgm:cxn modelId="{AEB81308-093E-4D99-A777-22F8C26B3866}" type="presParOf" srcId="{B38DFAD4-6B50-423B-9723-CB467BFE2E9C}" destId="{FF608AEF-E8E4-4A7A-889C-6E1B7707A10F}" srcOrd="11" destOrd="0" presId="urn:microsoft.com/office/officeart/2018/2/layout/IconLabelList"/>
    <dgm:cxn modelId="{7CC3D69D-5187-41EE-9D64-EE29B05A33E4}" type="presParOf" srcId="{B38DFAD4-6B50-423B-9723-CB467BFE2E9C}" destId="{D92F2F43-4574-4BC5-B9AE-95D79710443A}" srcOrd="12" destOrd="0" presId="urn:microsoft.com/office/officeart/2018/2/layout/IconLabelList"/>
    <dgm:cxn modelId="{8EEE7341-B535-4809-B8C6-4F7197D59E62}" type="presParOf" srcId="{D92F2F43-4574-4BC5-B9AE-95D79710443A}" destId="{1624E524-C0D0-4D74-A0FB-C5806E62DF5F}" srcOrd="0" destOrd="0" presId="urn:microsoft.com/office/officeart/2018/2/layout/IconLabelList"/>
    <dgm:cxn modelId="{D55EFD96-64D4-4CBD-BFEC-4F12C02AD289}" type="presParOf" srcId="{D92F2F43-4574-4BC5-B9AE-95D79710443A}" destId="{D6CA034B-B102-4473-8735-F89B80469D44}" srcOrd="1" destOrd="0" presId="urn:microsoft.com/office/officeart/2018/2/layout/IconLabelList"/>
    <dgm:cxn modelId="{D7AB37FE-4C18-4409-B65A-BA134931C837}" type="presParOf" srcId="{D92F2F43-4574-4BC5-B9AE-95D79710443A}" destId="{9AAA71E7-3D48-4AB2-8BC3-25CAA4220179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61EDDDF3-741F-4D7A-A2C8-0258828F6F13}" type="doc">
      <dgm:prSet loTypeId="urn:microsoft.com/office/officeart/2018/5/layout/CenteredIconLabelDescription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C1FED988-073D-4D1C-A459-940F38E047F7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 dirty="0"/>
            <a:t>Identify</a:t>
          </a:r>
        </a:p>
      </dgm:t>
    </dgm:pt>
    <dgm:pt modelId="{651D23DC-7211-4251-B996-70BA0632D4A5}" type="parTrans" cxnId="{82222C3A-39E3-4A88-A068-411A02626B1A}">
      <dgm:prSet/>
      <dgm:spPr/>
      <dgm:t>
        <a:bodyPr/>
        <a:lstStyle/>
        <a:p>
          <a:endParaRPr lang="en-US"/>
        </a:p>
      </dgm:t>
    </dgm:pt>
    <dgm:pt modelId="{5ADCBBD4-61A2-4CDB-899D-0B270C40B53A}" type="sibTrans" cxnId="{82222C3A-39E3-4A88-A068-411A02626B1A}">
      <dgm:prSet/>
      <dgm:spPr/>
      <dgm:t>
        <a:bodyPr/>
        <a:lstStyle/>
        <a:p>
          <a:endParaRPr lang="en-US"/>
        </a:p>
      </dgm:t>
    </dgm:pt>
    <dgm:pt modelId="{28458B5F-FF87-4CE2-B500-B6C4DA7D0B3E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Identify your communities needs</a:t>
          </a:r>
        </a:p>
      </dgm:t>
    </dgm:pt>
    <dgm:pt modelId="{9339D99F-4AA1-4CA0-A485-3FF23B9D6027}" type="parTrans" cxnId="{85451817-6390-44EE-A42D-25AF058916D1}">
      <dgm:prSet/>
      <dgm:spPr/>
      <dgm:t>
        <a:bodyPr/>
        <a:lstStyle/>
        <a:p>
          <a:endParaRPr lang="en-US"/>
        </a:p>
      </dgm:t>
    </dgm:pt>
    <dgm:pt modelId="{738737ED-08B7-4A46-B87B-4F412363146F}" type="sibTrans" cxnId="{85451817-6390-44EE-A42D-25AF058916D1}">
      <dgm:prSet/>
      <dgm:spPr/>
      <dgm:t>
        <a:bodyPr/>
        <a:lstStyle/>
        <a:p>
          <a:endParaRPr lang="en-US"/>
        </a:p>
      </dgm:t>
    </dgm:pt>
    <dgm:pt modelId="{ACBF16DF-FFCA-4A7A-9AEA-A3D642EE3F18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/>
            <a:t>Ask</a:t>
          </a:r>
        </a:p>
      </dgm:t>
    </dgm:pt>
    <dgm:pt modelId="{14A0C85E-8EAE-41C7-809B-EC535F20198B}" type="parTrans" cxnId="{20C67BC2-E7CD-4642-AAB4-FF1609893716}">
      <dgm:prSet/>
      <dgm:spPr/>
      <dgm:t>
        <a:bodyPr/>
        <a:lstStyle/>
        <a:p>
          <a:endParaRPr lang="en-US"/>
        </a:p>
      </dgm:t>
    </dgm:pt>
    <dgm:pt modelId="{E984217A-BB38-4AF1-B0A0-D517FAB72294}" type="sibTrans" cxnId="{20C67BC2-E7CD-4642-AAB4-FF1609893716}">
      <dgm:prSet/>
      <dgm:spPr/>
      <dgm:t>
        <a:bodyPr/>
        <a:lstStyle/>
        <a:p>
          <a:endParaRPr lang="en-US"/>
        </a:p>
      </dgm:t>
    </dgm:pt>
    <dgm:pt modelId="{C2344EFC-2B59-462F-8F49-435B4D8072BF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Don’t assume—ask!</a:t>
          </a:r>
        </a:p>
      </dgm:t>
    </dgm:pt>
    <dgm:pt modelId="{10451523-F714-43F4-8801-0589B628EADC}" type="parTrans" cxnId="{0B7BE48B-99B0-48DD-A26C-F9A23FD3F5A4}">
      <dgm:prSet/>
      <dgm:spPr/>
      <dgm:t>
        <a:bodyPr/>
        <a:lstStyle/>
        <a:p>
          <a:endParaRPr lang="en-US"/>
        </a:p>
      </dgm:t>
    </dgm:pt>
    <dgm:pt modelId="{FB415D97-4CC8-4FE3-8218-DED7E538BE9A}" type="sibTrans" cxnId="{0B7BE48B-99B0-48DD-A26C-F9A23FD3F5A4}">
      <dgm:prSet/>
      <dgm:spPr/>
      <dgm:t>
        <a:bodyPr/>
        <a:lstStyle/>
        <a:p>
          <a:endParaRPr lang="en-US"/>
        </a:p>
      </dgm:t>
    </dgm:pt>
    <dgm:pt modelId="{4A379350-F24E-4E03-AE07-FE9698F0CEAD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/>
            <a:t>Prepare</a:t>
          </a:r>
        </a:p>
      </dgm:t>
    </dgm:pt>
    <dgm:pt modelId="{9AACA057-AE1A-4DB9-97AE-0824B524139B}" type="parTrans" cxnId="{D45415C0-EC3A-4A3E-BE5F-28C0EE44E099}">
      <dgm:prSet/>
      <dgm:spPr/>
      <dgm:t>
        <a:bodyPr/>
        <a:lstStyle/>
        <a:p>
          <a:endParaRPr lang="en-US"/>
        </a:p>
      </dgm:t>
    </dgm:pt>
    <dgm:pt modelId="{0F66C4F9-CB52-4A95-8FA9-8127978548AE}" type="sibTrans" cxnId="{D45415C0-EC3A-4A3E-BE5F-28C0EE44E099}">
      <dgm:prSet/>
      <dgm:spPr/>
      <dgm:t>
        <a:bodyPr/>
        <a:lstStyle/>
        <a:p>
          <a:endParaRPr lang="en-US"/>
        </a:p>
      </dgm:t>
    </dgm:pt>
    <dgm:pt modelId="{E03E116D-9A82-4724-BA3C-7733F9A32829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Be prepared with information and resources</a:t>
          </a:r>
        </a:p>
      </dgm:t>
    </dgm:pt>
    <dgm:pt modelId="{ADED537F-15A4-4CDB-ADBA-615683CF1A63}" type="parTrans" cxnId="{7168A15B-03A5-4169-B91F-F5833F41B666}">
      <dgm:prSet/>
      <dgm:spPr/>
      <dgm:t>
        <a:bodyPr/>
        <a:lstStyle/>
        <a:p>
          <a:endParaRPr lang="en-US"/>
        </a:p>
      </dgm:t>
    </dgm:pt>
    <dgm:pt modelId="{A108F3FC-9E0F-4F0F-B123-5C2BD4CFF575}" type="sibTrans" cxnId="{7168A15B-03A5-4169-B91F-F5833F41B666}">
      <dgm:prSet/>
      <dgm:spPr/>
      <dgm:t>
        <a:bodyPr/>
        <a:lstStyle/>
        <a:p>
          <a:endParaRPr lang="en-US"/>
        </a:p>
      </dgm:t>
    </dgm:pt>
    <dgm:pt modelId="{73570DC5-2861-4C35-B374-78CFE14E5C00}" type="pres">
      <dgm:prSet presAssocID="{61EDDDF3-741F-4D7A-A2C8-0258828F6F13}" presName="root" presStyleCnt="0">
        <dgm:presLayoutVars>
          <dgm:dir/>
          <dgm:resizeHandles val="exact"/>
        </dgm:presLayoutVars>
      </dgm:prSet>
      <dgm:spPr/>
    </dgm:pt>
    <dgm:pt modelId="{66DB9C19-99A7-4DCA-A2A1-F107E15890DC}" type="pres">
      <dgm:prSet presAssocID="{C1FED988-073D-4D1C-A459-940F38E047F7}" presName="compNode" presStyleCnt="0"/>
      <dgm:spPr/>
    </dgm:pt>
    <dgm:pt modelId="{3B1E49CC-6501-4AAA-819E-01C662F87E81}" type="pres">
      <dgm:prSet presAssocID="{C1FED988-073D-4D1C-A459-940F38E047F7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agnifying glass"/>
        </a:ext>
      </dgm:extLst>
    </dgm:pt>
    <dgm:pt modelId="{523CAD28-E768-4E19-84D9-DDF581AAD5EE}" type="pres">
      <dgm:prSet presAssocID="{C1FED988-073D-4D1C-A459-940F38E047F7}" presName="iconSpace" presStyleCnt="0"/>
      <dgm:spPr/>
    </dgm:pt>
    <dgm:pt modelId="{89160C5C-4653-4484-B905-EFDFCCA1408B}" type="pres">
      <dgm:prSet presAssocID="{C1FED988-073D-4D1C-A459-940F38E047F7}" presName="parTx" presStyleLbl="revTx" presStyleIdx="0" presStyleCnt="6">
        <dgm:presLayoutVars>
          <dgm:chMax val="0"/>
          <dgm:chPref val="0"/>
        </dgm:presLayoutVars>
      </dgm:prSet>
      <dgm:spPr/>
    </dgm:pt>
    <dgm:pt modelId="{527D80C4-FE1C-476F-9D9B-7D5FC6702735}" type="pres">
      <dgm:prSet presAssocID="{C1FED988-073D-4D1C-A459-940F38E047F7}" presName="txSpace" presStyleCnt="0"/>
      <dgm:spPr/>
    </dgm:pt>
    <dgm:pt modelId="{954B6F3F-CA04-4C8D-A075-7C7F53CB051B}" type="pres">
      <dgm:prSet presAssocID="{C1FED988-073D-4D1C-A459-940F38E047F7}" presName="desTx" presStyleLbl="revTx" presStyleIdx="1" presStyleCnt="6">
        <dgm:presLayoutVars/>
      </dgm:prSet>
      <dgm:spPr/>
    </dgm:pt>
    <dgm:pt modelId="{D3EDF66A-7307-4967-9746-7BA62092D988}" type="pres">
      <dgm:prSet presAssocID="{5ADCBBD4-61A2-4CDB-899D-0B270C40B53A}" presName="sibTrans" presStyleCnt="0"/>
      <dgm:spPr/>
    </dgm:pt>
    <dgm:pt modelId="{D5ED7E2A-6B3D-4440-A6DF-3BDC9299EA36}" type="pres">
      <dgm:prSet presAssocID="{ACBF16DF-FFCA-4A7A-9AEA-A3D642EE3F18}" presName="compNode" presStyleCnt="0"/>
      <dgm:spPr/>
    </dgm:pt>
    <dgm:pt modelId="{26034C75-4D37-43B8-8B8B-6CC214AE489A}" type="pres">
      <dgm:prSet presAssocID="{ACBF16DF-FFCA-4A7A-9AEA-A3D642EE3F18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Question mark"/>
        </a:ext>
      </dgm:extLst>
    </dgm:pt>
    <dgm:pt modelId="{B66EA53D-A3C7-4B61-A530-D2DD9ABD21FC}" type="pres">
      <dgm:prSet presAssocID="{ACBF16DF-FFCA-4A7A-9AEA-A3D642EE3F18}" presName="iconSpace" presStyleCnt="0"/>
      <dgm:spPr/>
    </dgm:pt>
    <dgm:pt modelId="{4A32A806-BE6D-4542-ADA5-7C5A285B0630}" type="pres">
      <dgm:prSet presAssocID="{ACBF16DF-FFCA-4A7A-9AEA-A3D642EE3F18}" presName="parTx" presStyleLbl="revTx" presStyleIdx="2" presStyleCnt="6">
        <dgm:presLayoutVars>
          <dgm:chMax val="0"/>
          <dgm:chPref val="0"/>
        </dgm:presLayoutVars>
      </dgm:prSet>
      <dgm:spPr/>
    </dgm:pt>
    <dgm:pt modelId="{B2B6E7E1-3332-48EC-B224-D086FFAB6501}" type="pres">
      <dgm:prSet presAssocID="{ACBF16DF-FFCA-4A7A-9AEA-A3D642EE3F18}" presName="txSpace" presStyleCnt="0"/>
      <dgm:spPr/>
    </dgm:pt>
    <dgm:pt modelId="{1814C1D3-F1EB-4DF6-A8CF-97C1577596F7}" type="pres">
      <dgm:prSet presAssocID="{ACBF16DF-FFCA-4A7A-9AEA-A3D642EE3F18}" presName="desTx" presStyleLbl="revTx" presStyleIdx="3" presStyleCnt="6">
        <dgm:presLayoutVars/>
      </dgm:prSet>
      <dgm:spPr/>
    </dgm:pt>
    <dgm:pt modelId="{A43BB3C3-8E0B-45A2-A1D8-32668F7C88F8}" type="pres">
      <dgm:prSet presAssocID="{E984217A-BB38-4AF1-B0A0-D517FAB72294}" presName="sibTrans" presStyleCnt="0"/>
      <dgm:spPr/>
    </dgm:pt>
    <dgm:pt modelId="{62C53075-1FDC-43F8-82AE-0E381E92074B}" type="pres">
      <dgm:prSet presAssocID="{4A379350-F24E-4E03-AE07-FE9698F0CEAD}" presName="compNode" presStyleCnt="0"/>
      <dgm:spPr/>
    </dgm:pt>
    <dgm:pt modelId="{B7BA58EA-8F77-48E9-B88B-74BF2365BE36}" type="pres">
      <dgm:prSet presAssocID="{4A379350-F24E-4E03-AE07-FE9698F0CEAD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 List"/>
        </a:ext>
      </dgm:extLst>
    </dgm:pt>
    <dgm:pt modelId="{169A8658-A6E2-4329-9E8D-8099C86EDAF1}" type="pres">
      <dgm:prSet presAssocID="{4A379350-F24E-4E03-AE07-FE9698F0CEAD}" presName="iconSpace" presStyleCnt="0"/>
      <dgm:spPr/>
    </dgm:pt>
    <dgm:pt modelId="{88AE77E5-DCBA-4442-B32F-6C13808D12D3}" type="pres">
      <dgm:prSet presAssocID="{4A379350-F24E-4E03-AE07-FE9698F0CEAD}" presName="parTx" presStyleLbl="revTx" presStyleIdx="4" presStyleCnt="6">
        <dgm:presLayoutVars>
          <dgm:chMax val="0"/>
          <dgm:chPref val="0"/>
        </dgm:presLayoutVars>
      </dgm:prSet>
      <dgm:spPr/>
    </dgm:pt>
    <dgm:pt modelId="{F85437E1-BC3E-413F-99B9-0A5DAE44FB48}" type="pres">
      <dgm:prSet presAssocID="{4A379350-F24E-4E03-AE07-FE9698F0CEAD}" presName="txSpace" presStyleCnt="0"/>
      <dgm:spPr/>
    </dgm:pt>
    <dgm:pt modelId="{1E643DAC-9FA1-45C5-80EA-C044D1453E2F}" type="pres">
      <dgm:prSet presAssocID="{4A379350-F24E-4E03-AE07-FE9698F0CEAD}" presName="desTx" presStyleLbl="revTx" presStyleIdx="5" presStyleCnt="6">
        <dgm:presLayoutVars/>
      </dgm:prSet>
      <dgm:spPr/>
    </dgm:pt>
  </dgm:ptLst>
  <dgm:cxnLst>
    <dgm:cxn modelId="{89F98615-F2EC-4B07-BB78-20D096CE562A}" type="presOf" srcId="{E03E116D-9A82-4724-BA3C-7733F9A32829}" destId="{1E643DAC-9FA1-45C5-80EA-C044D1453E2F}" srcOrd="0" destOrd="0" presId="urn:microsoft.com/office/officeart/2018/5/layout/CenteredIconLabelDescriptionList"/>
    <dgm:cxn modelId="{85451817-6390-44EE-A42D-25AF058916D1}" srcId="{C1FED988-073D-4D1C-A459-940F38E047F7}" destId="{28458B5F-FF87-4CE2-B500-B6C4DA7D0B3E}" srcOrd="0" destOrd="0" parTransId="{9339D99F-4AA1-4CA0-A485-3FF23B9D6027}" sibTransId="{738737ED-08B7-4A46-B87B-4F412363146F}"/>
    <dgm:cxn modelId="{6095F428-B2D0-4CD6-9BAD-ADF766A59B6E}" type="presOf" srcId="{61EDDDF3-741F-4D7A-A2C8-0258828F6F13}" destId="{73570DC5-2861-4C35-B374-78CFE14E5C00}" srcOrd="0" destOrd="0" presId="urn:microsoft.com/office/officeart/2018/5/layout/CenteredIconLabelDescriptionList"/>
    <dgm:cxn modelId="{68D3BA2D-2707-4D62-994F-42102124FA69}" type="presOf" srcId="{ACBF16DF-FFCA-4A7A-9AEA-A3D642EE3F18}" destId="{4A32A806-BE6D-4542-ADA5-7C5A285B0630}" srcOrd="0" destOrd="0" presId="urn:microsoft.com/office/officeart/2018/5/layout/CenteredIconLabelDescriptionList"/>
    <dgm:cxn modelId="{82222C3A-39E3-4A88-A068-411A02626B1A}" srcId="{61EDDDF3-741F-4D7A-A2C8-0258828F6F13}" destId="{C1FED988-073D-4D1C-A459-940F38E047F7}" srcOrd="0" destOrd="0" parTransId="{651D23DC-7211-4251-B996-70BA0632D4A5}" sibTransId="{5ADCBBD4-61A2-4CDB-899D-0B270C40B53A}"/>
    <dgm:cxn modelId="{7168A15B-03A5-4169-B91F-F5833F41B666}" srcId="{4A379350-F24E-4E03-AE07-FE9698F0CEAD}" destId="{E03E116D-9A82-4724-BA3C-7733F9A32829}" srcOrd="0" destOrd="0" parTransId="{ADED537F-15A4-4CDB-ADBA-615683CF1A63}" sibTransId="{A108F3FC-9E0F-4F0F-B123-5C2BD4CFF575}"/>
    <dgm:cxn modelId="{9ECC0C43-92CA-4E55-8FD2-2A73AF8822D1}" type="presOf" srcId="{4A379350-F24E-4E03-AE07-FE9698F0CEAD}" destId="{88AE77E5-DCBA-4442-B32F-6C13808D12D3}" srcOrd="0" destOrd="0" presId="urn:microsoft.com/office/officeart/2018/5/layout/CenteredIconLabelDescriptionList"/>
    <dgm:cxn modelId="{0B7BE48B-99B0-48DD-A26C-F9A23FD3F5A4}" srcId="{ACBF16DF-FFCA-4A7A-9AEA-A3D642EE3F18}" destId="{C2344EFC-2B59-462F-8F49-435B4D8072BF}" srcOrd="0" destOrd="0" parTransId="{10451523-F714-43F4-8801-0589B628EADC}" sibTransId="{FB415D97-4CC8-4FE3-8218-DED7E538BE9A}"/>
    <dgm:cxn modelId="{3D83DC94-7936-4802-B2A0-DD5403010333}" type="presOf" srcId="{28458B5F-FF87-4CE2-B500-B6C4DA7D0B3E}" destId="{954B6F3F-CA04-4C8D-A075-7C7F53CB051B}" srcOrd="0" destOrd="0" presId="urn:microsoft.com/office/officeart/2018/5/layout/CenteredIconLabelDescriptionList"/>
    <dgm:cxn modelId="{D45415C0-EC3A-4A3E-BE5F-28C0EE44E099}" srcId="{61EDDDF3-741F-4D7A-A2C8-0258828F6F13}" destId="{4A379350-F24E-4E03-AE07-FE9698F0CEAD}" srcOrd="2" destOrd="0" parTransId="{9AACA057-AE1A-4DB9-97AE-0824B524139B}" sibTransId="{0F66C4F9-CB52-4A95-8FA9-8127978548AE}"/>
    <dgm:cxn modelId="{20C67BC2-E7CD-4642-AAB4-FF1609893716}" srcId="{61EDDDF3-741F-4D7A-A2C8-0258828F6F13}" destId="{ACBF16DF-FFCA-4A7A-9AEA-A3D642EE3F18}" srcOrd="1" destOrd="0" parTransId="{14A0C85E-8EAE-41C7-809B-EC535F20198B}" sibTransId="{E984217A-BB38-4AF1-B0A0-D517FAB72294}"/>
    <dgm:cxn modelId="{7BDCE5ED-0241-47F2-A3A5-9F9CE992C258}" type="presOf" srcId="{C1FED988-073D-4D1C-A459-940F38E047F7}" destId="{89160C5C-4653-4484-B905-EFDFCCA1408B}" srcOrd="0" destOrd="0" presId="urn:microsoft.com/office/officeart/2018/5/layout/CenteredIconLabelDescriptionList"/>
    <dgm:cxn modelId="{B4200FF9-3F37-45E7-A5FF-45B483F6EEDF}" type="presOf" srcId="{C2344EFC-2B59-462F-8F49-435B4D8072BF}" destId="{1814C1D3-F1EB-4DF6-A8CF-97C1577596F7}" srcOrd="0" destOrd="0" presId="urn:microsoft.com/office/officeart/2018/5/layout/CenteredIconLabelDescriptionList"/>
    <dgm:cxn modelId="{D24B94E7-05D5-4D0C-B28C-57EAFF9F967D}" type="presParOf" srcId="{73570DC5-2861-4C35-B374-78CFE14E5C00}" destId="{66DB9C19-99A7-4DCA-A2A1-F107E15890DC}" srcOrd="0" destOrd="0" presId="urn:microsoft.com/office/officeart/2018/5/layout/CenteredIconLabelDescriptionList"/>
    <dgm:cxn modelId="{4D79DB81-1BDE-4CC0-A3C2-F99DD859597E}" type="presParOf" srcId="{66DB9C19-99A7-4DCA-A2A1-F107E15890DC}" destId="{3B1E49CC-6501-4AAA-819E-01C662F87E81}" srcOrd="0" destOrd="0" presId="urn:microsoft.com/office/officeart/2018/5/layout/CenteredIconLabelDescriptionList"/>
    <dgm:cxn modelId="{83F93C0D-F9AD-475B-952E-0AA6FD345378}" type="presParOf" srcId="{66DB9C19-99A7-4DCA-A2A1-F107E15890DC}" destId="{523CAD28-E768-4E19-84D9-DDF581AAD5EE}" srcOrd="1" destOrd="0" presId="urn:microsoft.com/office/officeart/2018/5/layout/CenteredIconLabelDescriptionList"/>
    <dgm:cxn modelId="{0459CF08-133B-4CCF-9CD3-FC66DEB61F44}" type="presParOf" srcId="{66DB9C19-99A7-4DCA-A2A1-F107E15890DC}" destId="{89160C5C-4653-4484-B905-EFDFCCA1408B}" srcOrd="2" destOrd="0" presId="urn:microsoft.com/office/officeart/2018/5/layout/CenteredIconLabelDescriptionList"/>
    <dgm:cxn modelId="{8C64989A-0AA8-4CDC-961A-B359AB307643}" type="presParOf" srcId="{66DB9C19-99A7-4DCA-A2A1-F107E15890DC}" destId="{527D80C4-FE1C-476F-9D9B-7D5FC6702735}" srcOrd="3" destOrd="0" presId="urn:microsoft.com/office/officeart/2018/5/layout/CenteredIconLabelDescriptionList"/>
    <dgm:cxn modelId="{3F9997E8-F7BB-4CB7-8DC7-8BA52ED988A7}" type="presParOf" srcId="{66DB9C19-99A7-4DCA-A2A1-F107E15890DC}" destId="{954B6F3F-CA04-4C8D-A075-7C7F53CB051B}" srcOrd="4" destOrd="0" presId="urn:microsoft.com/office/officeart/2018/5/layout/CenteredIconLabelDescriptionList"/>
    <dgm:cxn modelId="{3F4E67FF-F266-4AF5-BD34-CC12A435C6D1}" type="presParOf" srcId="{73570DC5-2861-4C35-B374-78CFE14E5C00}" destId="{D3EDF66A-7307-4967-9746-7BA62092D988}" srcOrd="1" destOrd="0" presId="urn:microsoft.com/office/officeart/2018/5/layout/CenteredIconLabelDescriptionList"/>
    <dgm:cxn modelId="{ABFD3F66-23D9-4F0F-BF76-2006FA8CFBAF}" type="presParOf" srcId="{73570DC5-2861-4C35-B374-78CFE14E5C00}" destId="{D5ED7E2A-6B3D-4440-A6DF-3BDC9299EA36}" srcOrd="2" destOrd="0" presId="urn:microsoft.com/office/officeart/2018/5/layout/CenteredIconLabelDescriptionList"/>
    <dgm:cxn modelId="{E130FAD1-FF44-4843-9D48-2D1020EA2770}" type="presParOf" srcId="{D5ED7E2A-6B3D-4440-A6DF-3BDC9299EA36}" destId="{26034C75-4D37-43B8-8B8B-6CC214AE489A}" srcOrd="0" destOrd="0" presId="urn:microsoft.com/office/officeart/2018/5/layout/CenteredIconLabelDescriptionList"/>
    <dgm:cxn modelId="{829FBD28-0315-4D50-B1B2-C0EF1A80F7BE}" type="presParOf" srcId="{D5ED7E2A-6B3D-4440-A6DF-3BDC9299EA36}" destId="{B66EA53D-A3C7-4B61-A530-D2DD9ABD21FC}" srcOrd="1" destOrd="0" presId="urn:microsoft.com/office/officeart/2018/5/layout/CenteredIconLabelDescriptionList"/>
    <dgm:cxn modelId="{535468B7-3A2A-4375-B520-C81AB0CAC5C7}" type="presParOf" srcId="{D5ED7E2A-6B3D-4440-A6DF-3BDC9299EA36}" destId="{4A32A806-BE6D-4542-ADA5-7C5A285B0630}" srcOrd="2" destOrd="0" presId="urn:microsoft.com/office/officeart/2018/5/layout/CenteredIconLabelDescriptionList"/>
    <dgm:cxn modelId="{596A2614-3D3B-4B15-AE2A-F961D74FB255}" type="presParOf" srcId="{D5ED7E2A-6B3D-4440-A6DF-3BDC9299EA36}" destId="{B2B6E7E1-3332-48EC-B224-D086FFAB6501}" srcOrd="3" destOrd="0" presId="urn:microsoft.com/office/officeart/2018/5/layout/CenteredIconLabelDescriptionList"/>
    <dgm:cxn modelId="{BD4C2DD6-8CFF-4FB1-ABB9-969E89064313}" type="presParOf" srcId="{D5ED7E2A-6B3D-4440-A6DF-3BDC9299EA36}" destId="{1814C1D3-F1EB-4DF6-A8CF-97C1577596F7}" srcOrd="4" destOrd="0" presId="urn:microsoft.com/office/officeart/2018/5/layout/CenteredIconLabelDescriptionList"/>
    <dgm:cxn modelId="{666C98DD-2DAE-4A02-ACCC-905013E2FD1C}" type="presParOf" srcId="{73570DC5-2861-4C35-B374-78CFE14E5C00}" destId="{A43BB3C3-8E0B-45A2-A1D8-32668F7C88F8}" srcOrd="3" destOrd="0" presId="urn:microsoft.com/office/officeart/2018/5/layout/CenteredIconLabelDescriptionList"/>
    <dgm:cxn modelId="{AB0F2C0D-9DE8-4ED3-98B2-F86551526913}" type="presParOf" srcId="{73570DC5-2861-4C35-B374-78CFE14E5C00}" destId="{62C53075-1FDC-43F8-82AE-0E381E92074B}" srcOrd="4" destOrd="0" presId="urn:microsoft.com/office/officeart/2018/5/layout/CenteredIconLabelDescriptionList"/>
    <dgm:cxn modelId="{ED70A261-0D4D-443A-94C1-9F51800B71ED}" type="presParOf" srcId="{62C53075-1FDC-43F8-82AE-0E381E92074B}" destId="{B7BA58EA-8F77-48E9-B88B-74BF2365BE36}" srcOrd="0" destOrd="0" presId="urn:microsoft.com/office/officeart/2018/5/layout/CenteredIconLabelDescriptionList"/>
    <dgm:cxn modelId="{87A22C3B-05FD-493F-810B-3B49D5C057BF}" type="presParOf" srcId="{62C53075-1FDC-43F8-82AE-0E381E92074B}" destId="{169A8658-A6E2-4329-9E8D-8099C86EDAF1}" srcOrd="1" destOrd="0" presId="urn:microsoft.com/office/officeart/2018/5/layout/CenteredIconLabelDescriptionList"/>
    <dgm:cxn modelId="{7BD515D1-7057-4471-B65F-634DE313C750}" type="presParOf" srcId="{62C53075-1FDC-43F8-82AE-0E381E92074B}" destId="{88AE77E5-DCBA-4442-B32F-6C13808D12D3}" srcOrd="2" destOrd="0" presId="urn:microsoft.com/office/officeart/2018/5/layout/CenteredIconLabelDescriptionList"/>
    <dgm:cxn modelId="{C0E8FDC2-79E9-4CC1-94F3-17A181A59E81}" type="presParOf" srcId="{62C53075-1FDC-43F8-82AE-0E381E92074B}" destId="{F85437E1-BC3E-413F-99B9-0A5DAE44FB48}" srcOrd="3" destOrd="0" presId="urn:microsoft.com/office/officeart/2018/5/layout/CenteredIconLabelDescriptionList"/>
    <dgm:cxn modelId="{E09C42ED-3774-4652-88C7-3DD382FDD03C}" type="presParOf" srcId="{62C53075-1FDC-43F8-82AE-0E381E92074B}" destId="{1E643DAC-9FA1-45C5-80EA-C044D1453E2F}" srcOrd="4" destOrd="0" presId="urn:microsoft.com/office/officeart/2018/5/layout/CenteredIconLabelDescription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ECC5D63E-17FB-4C67-8218-9D0B41C0C9D2}" type="doc">
      <dgm:prSet loTypeId="urn:microsoft.com/office/officeart/2005/8/layout/hList1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04CA0A59-5EBE-424A-A666-1DFDF7AF260A}">
      <dgm:prSet phldrT="[Text]"/>
      <dgm:spPr/>
      <dgm:t>
        <a:bodyPr/>
        <a:lstStyle/>
        <a:p>
          <a:r>
            <a:rPr lang="en-US"/>
            <a:t>STRENGTHS</a:t>
          </a:r>
        </a:p>
      </dgm:t>
    </dgm:pt>
    <dgm:pt modelId="{65063DE9-4ED3-4919-95A3-8CABA413A2E6}" type="parTrans" cxnId="{56BD08A1-BBE9-424A-BC6D-15872B93815A}">
      <dgm:prSet/>
      <dgm:spPr/>
      <dgm:t>
        <a:bodyPr/>
        <a:lstStyle/>
        <a:p>
          <a:endParaRPr lang="en-US"/>
        </a:p>
      </dgm:t>
    </dgm:pt>
    <dgm:pt modelId="{622B1740-B26F-4053-96A5-5736B2FB1225}" type="sibTrans" cxnId="{56BD08A1-BBE9-424A-BC6D-15872B93815A}">
      <dgm:prSet/>
      <dgm:spPr/>
      <dgm:t>
        <a:bodyPr/>
        <a:lstStyle/>
        <a:p>
          <a:endParaRPr lang="en-US"/>
        </a:p>
      </dgm:t>
    </dgm:pt>
    <dgm:pt modelId="{30B91E1B-EC56-420F-B761-73AB369F8A35}">
      <dgm:prSet phldrT="[Text]"/>
      <dgm:spPr/>
      <dgm:t>
        <a:bodyPr/>
        <a:lstStyle/>
        <a:p>
          <a:pPr rtl="0"/>
          <a:r>
            <a:rPr lang="en-US">
              <a:latin typeface="Gill Sans MT" panose="020B0502020104020203"/>
            </a:rPr>
            <a:t> </a:t>
          </a:r>
          <a:br>
            <a:rPr lang="en-US">
              <a:latin typeface="Gill Sans MT" panose="020B0502020104020203"/>
            </a:rPr>
          </a:br>
          <a:endParaRPr lang="en-US"/>
        </a:p>
      </dgm:t>
    </dgm:pt>
    <dgm:pt modelId="{B8EAC503-83C6-4C26-81E5-A5CB55F90442}" type="parTrans" cxnId="{1E07D50B-C55E-41A3-A8D0-E016C142C539}">
      <dgm:prSet/>
      <dgm:spPr/>
      <dgm:t>
        <a:bodyPr/>
        <a:lstStyle/>
        <a:p>
          <a:endParaRPr lang="en-US"/>
        </a:p>
      </dgm:t>
    </dgm:pt>
    <dgm:pt modelId="{7E8F2E2C-90CC-4919-BD9E-A06B568D42C5}" type="sibTrans" cxnId="{1E07D50B-C55E-41A3-A8D0-E016C142C539}">
      <dgm:prSet/>
      <dgm:spPr/>
      <dgm:t>
        <a:bodyPr/>
        <a:lstStyle/>
        <a:p>
          <a:endParaRPr lang="en-US"/>
        </a:p>
      </dgm:t>
    </dgm:pt>
    <dgm:pt modelId="{80A4D577-7B1C-4CBF-B9C2-7B21512C2DF0}">
      <dgm:prSet phldrT="[Text]" phldr="0"/>
      <dgm:spPr/>
      <dgm:t>
        <a:bodyPr/>
        <a:lstStyle/>
        <a:p>
          <a:pPr rtl="0"/>
          <a:r>
            <a:rPr lang="en-US">
              <a:latin typeface="Gill Sans MT" panose="020B0502020104020203"/>
            </a:rPr>
            <a:t> </a:t>
          </a:r>
          <a:br>
            <a:rPr lang="en-US">
              <a:latin typeface="Gill Sans MT" panose="020B0502020104020203"/>
            </a:rPr>
          </a:br>
          <a:endParaRPr lang="en-US"/>
        </a:p>
      </dgm:t>
    </dgm:pt>
    <dgm:pt modelId="{A6F9499F-36C0-408A-B5BA-8767B5973C07}" type="parTrans" cxnId="{DF69BEE2-606C-4EF0-844B-270DF3CF06EF}">
      <dgm:prSet/>
      <dgm:spPr/>
      <dgm:t>
        <a:bodyPr/>
        <a:lstStyle/>
        <a:p>
          <a:endParaRPr lang="en-US"/>
        </a:p>
      </dgm:t>
    </dgm:pt>
    <dgm:pt modelId="{16DF9EBD-7E46-4B31-8A69-325F1862A8C5}" type="sibTrans" cxnId="{DF69BEE2-606C-4EF0-844B-270DF3CF06EF}">
      <dgm:prSet/>
      <dgm:spPr/>
      <dgm:t>
        <a:bodyPr/>
        <a:lstStyle/>
        <a:p>
          <a:endParaRPr lang="en-US"/>
        </a:p>
      </dgm:t>
    </dgm:pt>
    <dgm:pt modelId="{0358046D-43E5-4431-B536-9E583FE50164}">
      <dgm:prSet phldrT="[Text]"/>
      <dgm:spPr/>
      <dgm:t>
        <a:bodyPr/>
        <a:lstStyle/>
        <a:p>
          <a:r>
            <a:rPr lang="en-US"/>
            <a:t>WEAKNESSES</a:t>
          </a:r>
        </a:p>
      </dgm:t>
    </dgm:pt>
    <dgm:pt modelId="{8919E9D5-C5CC-4B57-A87C-3B1EF7D9FC64}" type="parTrans" cxnId="{3357A468-11D0-4080-8ED4-3E92F0289DD1}">
      <dgm:prSet/>
      <dgm:spPr/>
      <dgm:t>
        <a:bodyPr/>
        <a:lstStyle/>
        <a:p>
          <a:endParaRPr lang="en-US"/>
        </a:p>
      </dgm:t>
    </dgm:pt>
    <dgm:pt modelId="{05401165-DCAE-4410-A817-7F5274E3A922}" type="sibTrans" cxnId="{3357A468-11D0-4080-8ED4-3E92F0289DD1}">
      <dgm:prSet/>
      <dgm:spPr/>
      <dgm:t>
        <a:bodyPr/>
        <a:lstStyle/>
        <a:p>
          <a:endParaRPr lang="en-US"/>
        </a:p>
      </dgm:t>
    </dgm:pt>
    <dgm:pt modelId="{BB935CAE-6404-4FED-B314-73B618EABB0B}">
      <dgm:prSet phldrT="[Text]"/>
      <dgm:spPr/>
      <dgm:t>
        <a:bodyPr/>
        <a:lstStyle/>
        <a:p>
          <a:pPr rtl="0"/>
          <a:r>
            <a:rPr lang="en-US">
              <a:latin typeface="Gill Sans MT" panose="020B0502020104020203"/>
            </a:rPr>
            <a:t> </a:t>
          </a:r>
          <a:br>
            <a:rPr lang="en-US">
              <a:latin typeface="Gill Sans MT" panose="020B0502020104020203"/>
            </a:rPr>
          </a:br>
          <a:endParaRPr lang="en-US"/>
        </a:p>
      </dgm:t>
    </dgm:pt>
    <dgm:pt modelId="{604D0F0F-E89A-4945-B69A-0EA42023DE80}" type="parTrans" cxnId="{8814B290-AA8F-4569-A0FC-6425D14F40AC}">
      <dgm:prSet/>
      <dgm:spPr/>
      <dgm:t>
        <a:bodyPr/>
        <a:lstStyle/>
        <a:p>
          <a:endParaRPr lang="en-US"/>
        </a:p>
      </dgm:t>
    </dgm:pt>
    <dgm:pt modelId="{585EB963-EFA0-462E-9C52-B373B08F9CFA}" type="sibTrans" cxnId="{8814B290-AA8F-4569-A0FC-6425D14F40AC}">
      <dgm:prSet/>
      <dgm:spPr/>
      <dgm:t>
        <a:bodyPr/>
        <a:lstStyle/>
        <a:p>
          <a:endParaRPr lang="en-US"/>
        </a:p>
      </dgm:t>
    </dgm:pt>
    <dgm:pt modelId="{9F29834A-ABFC-419A-88A3-44D0AFF73639}">
      <dgm:prSet phldrT="[Text]"/>
      <dgm:spPr/>
      <dgm:t>
        <a:bodyPr/>
        <a:lstStyle/>
        <a:p>
          <a:pPr rtl="0"/>
          <a:r>
            <a:rPr lang="en-US">
              <a:latin typeface="Gill Sans MT" panose="020B0502020104020203"/>
            </a:rPr>
            <a:t> </a:t>
          </a:r>
          <a:br>
            <a:rPr lang="en-US">
              <a:latin typeface="Gill Sans MT" panose="020B0502020104020203"/>
            </a:rPr>
          </a:br>
          <a:endParaRPr lang="en-US"/>
        </a:p>
      </dgm:t>
    </dgm:pt>
    <dgm:pt modelId="{A739F5D5-C4B1-4F6C-BE9E-FFF54AADF313}" type="parTrans" cxnId="{B71CEE04-4401-4E03-B9B5-5D6EAFDFB833}">
      <dgm:prSet/>
      <dgm:spPr/>
      <dgm:t>
        <a:bodyPr/>
        <a:lstStyle/>
        <a:p>
          <a:endParaRPr lang="en-US"/>
        </a:p>
      </dgm:t>
    </dgm:pt>
    <dgm:pt modelId="{848B2C17-E893-4FFB-9084-2F53EDCBFF12}" type="sibTrans" cxnId="{B71CEE04-4401-4E03-B9B5-5D6EAFDFB833}">
      <dgm:prSet/>
      <dgm:spPr/>
      <dgm:t>
        <a:bodyPr/>
        <a:lstStyle/>
        <a:p>
          <a:endParaRPr lang="en-US"/>
        </a:p>
      </dgm:t>
    </dgm:pt>
    <dgm:pt modelId="{3CDBDDFD-BFA4-4946-A532-C3AF1F22260C}">
      <dgm:prSet phldrT="[Text]"/>
      <dgm:spPr/>
      <dgm:t>
        <a:bodyPr/>
        <a:lstStyle/>
        <a:p>
          <a:r>
            <a:rPr lang="en-US"/>
            <a:t>OPPORTUNITIES</a:t>
          </a:r>
        </a:p>
      </dgm:t>
    </dgm:pt>
    <dgm:pt modelId="{BE6D4F57-2BA2-4662-8FAD-206550BDBCEC}" type="parTrans" cxnId="{567874C5-F7B1-4F9C-8EEE-FB094085DB40}">
      <dgm:prSet/>
      <dgm:spPr/>
      <dgm:t>
        <a:bodyPr/>
        <a:lstStyle/>
        <a:p>
          <a:endParaRPr lang="en-US"/>
        </a:p>
      </dgm:t>
    </dgm:pt>
    <dgm:pt modelId="{A6660EBD-296B-48A9-B801-9E05471E1943}" type="sibTrans" cxnId="{567874C5-F7B1-4F9C-8EEE-FB094085DB40}">
      <dgm:prSet/>
      <dgm:spPr/>
      <dgm:t>
        <a:bodyPr/>
        <a:lstStyle/>
        <a:p>
          <a:endParaRPr lang="en-US"/>
        </a:p>
      </dgm:t>
    </dgm:pt>
    <dgm:pt modelId="{A1DB753E-10AD-4FFD-AAA1-5E42062957B6}">
      <dgm:prSet phldrT="[Text]"/>
      <dgm:spPr/>
      <dgm:t>
        <a:bodyPr/>
        <a:lstStyle/>
        <a:p>
          <a:pPr rtl="0"/>
          <a:r>
            <a:rPr lang="en-US">
              <a:latin typeface="Gill Sans MT" panose="020B0502020104020203"/>
            </a:rPr>
            <a:t> </a:t>
          </a:r>
          <a:br>
            <a:rPr lang="en-US">
              <a:latin typeface="Gill Sans MT" panose="020B0502020104020203"/>
            </a:rPr>
          </a:br>
          <a:endParaRPr lang="en-US"/>
        </a:p>
      </dgm:t>
    </dgm:pt>
    <dgm:pt modelId="{9809307F-1219-4811-9816-4CC168FDF067}" type="parTrans" cxnId="{B847BFC9-FFA6-4C10-851F-5773E6134DFB}">
      <dgm:prSet/>
      <dgm:spPr/>
      <dgm:t>
        <a:bodyPr/>
        <a:lstStyle/>
        <a:p>
          <a:endParaRPr lang="en-US"/>
        </a:p>
      </dgm:t>
    </dgm:pt>
    <dgm:pt modelId="{BD54F082-D367-4B4D-9374-B4BD6CD8FA3B}" type="sibTrans" cxnId="{B847BFC9-FFA6-4C10-851F-5773E6134DFB}">
      <dgm:prSet/>
      <dgm:spPr/>
      <dgm:t>
        <a:bodyPr/>
        <a:lstStyle/>
        <a:p>
          <a:endParaRPr lang="en-US"/>
        </a:p>
      </dgm:t>
    </dgm:pt>
    <dgm:pt modelId="{A11333AE-7C09-4E73-91C3-BF6FD8B2F6C3}">
      <dgm:prSet phldrT="[Text]" phldr="0"/>
      <dgm:spPr/>
      <dgm:t>
        <a:bodyPr/>
        <a:lstStyle/>
        <a:p>
          <a:pPr rtl="0"/>
          <a:r>
            <a:rPr lang="en-US">
              <a:latin typeface="Gill Sans MT" panose="020B0502020104020203"/>
            </a:rPr>
            <a:t> </a:t>
          </a:r>
          <a:br>
            <a:rPr lang="en-US">
              <a:latin typeface="Gill Sans MT" panose="020B0502020104020203"/>
            </a:rPr>
          </a:br>
          <a:endParaRPr lang="en-US"/>
        </a:p>
      </dgm:t>
    </dgm:pt>
    <dgm:pt modelId="{485E8CC2-B393-404B-9849-1C43A700C482}" type="parTrans" cxnId="{DFA0120A-0725-4C33-AC6F-699D17B4087C}">
      <dgm:prSet/>
      <dgm:spPr/>
      <dgm:t>
        <a:bodyPr/>
        <a:lstStyle/>
        <a:p>
          <a:endParaRPr lang="en-US"/>
        </a:p>
      </dgm:t>
    </dgm:pt>
    <dgm:pt modelId="{03A063FF-CF27-4A30-A0D1-CB23F5B42B64}" type="sibTrans" cxnId="{DFA0120A-0725-4C33-AC6F-699D17B4087C}">
      <dgm:prSet/>
      <dgm:spPr/>
      <dgm:t>
        <a:bodyPr/>
        <a:lstStyle/>
        <a:p>
          <a:endParaRPr lang="en-US"/>
        </a:p>
      </dgm:t>
    </dgm:pt>
    <dgm:pt modelId="{EB0B5340-4354-4E90-8DED-99A768F40021}">
      <dgm:prSet phldrT="[Text]"/>
      <dgm:spPr/>
      <dgm:t>
        <a:bodyPr/>
        <a:lstStyle/>
        <a:p>
          <a:r>
            <a:rPr lang="en-US"/>
            <a:t>THREATS</a:t>
          </a:r>
        </a:p>
      </dgm:t>
    </dgm:pt>
    <dgm:pt modelId="{3AB2FB69-CCAA-4387-8BBC-DE02196E9850}" type="parTrans" cxnId="{E8FB9704-E6BF-4AA9-A2D8-D1B2C0CA2DD9}">
      <dgm:prSet/>
      <dgm:spPr/>
      <dgm:t>
        <a:bodyPr/>
        <a:lstStyle/>
        <a:p>
          <a:endParaRPr lang="en-US"/>
        </a:p>
      </dgm:t>
    </dgm:pt>
    <dgm:pt modelId="{FFFD001A-402B-42E4-A32C-CD2840430A8B}" type="sibTrans" cxnId="{E8FB9704-E6BF-4AA9-A2D8-D1B2C0CA2DD9}">
      <dgm:prSet/>
      <dgm:spPr/>
      <dgm:t>
        <a:bodyPr/>
        <a:lstStyle/>
        <a:p>
          <a:endParaRPr lang="en-US"/>
        </a:p>
      </dgm:t>
    </dgm:pt>
    <dgm:pt modelId="{0F01832F-AC56-4A67-9CC8-74530402E28C}">
      <dgm:prSet phldrT="[Text]"/>
      <dgm:spPr/>
      <dgm:t>
        <a:bodyPr/>
        <a:lstStyle/>
        <a:p>
          <a:pPr rtl="0"/>
          <a:r>
            <a:rPr lang="en-US">
              <a:latin typeface="Gill Sans MT" panose="020B0502020104020203"/>
            </a:rPr>
            <a:t> </a:t>
          </a:r>
          <a:br>
            <a:rPr lang="en-US">
              <a:latin typeface="Gill Sans MT" panose="020B0502020104020203"/>
            </a:rPr>
          </a:br>
          <a:endParaRPr lang="en-US"/>
        </a:p>
      </dgm:t>
    </dgm:pt>
    <dgm:pt modelId="{6603C2DB-B671-40C7-BA41-4685150F4EC2}" type="parTrans" cxnId="{AED16E88-E87B-4329-867A-4AC5B9B77107}">
      <dgm:prSet/>
      <dgm:spPr/>
      <dgm:t>
        <a:bodyPr/>
        <a:lstStyle/>
        <a:p>
          <a:endParaRPr lang="en-US"/>
        </a:p>
      </dgm:t>
    </dgm:pt>
    <dgm:pt modelId="{FD32739B-93C9-4FE8-A552-828073CA17F2}" type="sibTrans" cxnId="{AED16E88-E87B-4329-867A-4AC5B9B77107}">
      <dgm:prSet/>
      <dgm:spPr/>
      <dgm:t>
        <a:bodyPr/>
        <a:lstStyle/>
        <a:p>
          <a:endParaRPr lang="en-US"/>
        </a:p>
      </dgm:t>
    </dgm:pt>
    <dgm:pt modelId="{622D43C5-8622-48A3-8224-894E9D9F91FD}">
      <dgm:prSet phldrT="[Text]"/>
      <dgm:spPr/>
      <dgm:t>
        <a:bodyPr/>
        <a:lstStyle/>
        <a:p>
          <a:pPr rtl="0"/>
          <a:r>
            <a:rPr lang="en-US">
              <a:latin typeface="Gill Sans MT" panose="020B0502020104020203"/>
            </a:rPr>
            <a:t> </a:t>
          </a:r>
          <a:br>
            <a:rPr lang="en-US">
              <a:latin typeface="Gill Sans MT" panose="020B0502020104020203"/>
            </a:rPr>
          </a:br>
          <a:endParaRPr lang="en-US"/>
        </a:p>
      </dgm:t>
    </dgm:pt>
    <dgm:pt modelId="{8E450F04-B8BB-4FA8-BD52-E7757676B4E6}" type="parTrans" cxnId="{D5FC725A-55A2-404E-8128-CE446E097F76}">
      <dgm:prSet/>
      <dgm:spPr/>
      <dgm:t>
        <a:bodyPr/>
        <a:lstStyle/>
        <a:p>
          <a:endParaRPr lang="en-US"/>
        </a:p>
      </dgm:t>
    </dgm:pt>
    <dgm:pt modelId="{42DBB2BE-CFE4-4763-AF00-5370D6A3D8D7}" type="sibTrans" cxnId="{D5FC725A-55A2-404E-8128-CE446E097F76}">
      <dgm:prSet/>
      <dgm:spPr/>
      <dgm:t>
        <a:bodyPr/>
        <a:lstStyle/>
        <a:p>
          <a:endParaRPr lang="en-US"/>
        </a:p>
      </dgm:t>
    </dgm:pt>
    <dgm:pt modelId="{69CB07A1-CB3B-4815-9EC2-33A2F922AC95}">
      <dgm:prSet phldrT="[Text]" phldr="0"/>
      <dgm:spPr/>
      <dgm:t>
        <a:bodyPr/>
        <a:lstStyle/>
        <a:p>
          <a:pPr rtl="0"/>
          <a:r>
            <a:rPr lang="en-US"/>
            <a:t> </a:t>
          </a:r>
        </a:p>
      </dgm:t>
    </dgm:pt>
    <dgm:pt modelId="{422E8FEF-57D4-4BDC-AD48-DE6E20111835}" type="parTrans" cxnId="{51E07296-AE2E-4921-B4D2-0C6F65A47C10}">
      <dgm:prSet/>
      <dgm:spPr/>
      <dgm:t>
        <a:bodyPr/>
        <a:lstStyle/>
        <a:p>
          <a:endParaRPr lang="en-US"/>
        </a:p>
      </dgm:t>
    </dgm:pt>
    <dgm:pt modelId="{52260175-B3D2-44C1-91CD-167DFA49126B}" type="sibTrans" cxnId="{51E07296-AE2E-4921-B4D2-0C6F65A47C10}">
      <dgm:prSet/>
      <dgm:spPr/>
      <dgm:t>
        <a:bodyPr/>
        <a:lstStyle/>
        <a:p>
          <a:endParaRPr lang="en-US"/>
        </a:p>
      </dgm:t>
    </dgm:pt>
    <dgm:pt modelId="{588D757C-DF64-43F5-B97E-86C2553AA2B1}">
      <dgm:prSet phldrT="[Text]"/>
      <dgm:spPr/>
      <dgm:t>
        <a:bodyPr/>
        <a:lstStyle/>
        <a:p>
          <a:pPr rtl="0"/>
          <a:r>
            <a:rPr lang="en-US"/>
            <a:t> </a:t>
          </a:r>
        </a:p>
      </dgm:t>
    </dgm:pt>
    <dgm:pt modelId="{6840A4F6-A98D-4680-A077-CA13D440E86F}" type="parTrans" cxnId="{D5AD7EA1-B655-472E-A98A-595C71160B9E}">
      <dgm:prSet/>
      <dgm:spPr/>
      <dgm:t>
        <a:bodyPr/>
        <a:lstStyle/>
        <a:p>
          <a:endParaRPr lang="en-US"/>
        </a:p>
      </dgm:t>
    </dgm:pt>
    <dgm:pt modelId="{015334E3-C391-4468-A5E6-6CD75B46A0C3}" type="sibTrans" cxnId="{D5AD7EA1-B655-472E-A98A-595C71160B9E}">
      <dgm:prSet/>
      <dgm:spPr/>
      <dgm:t>
        <a:bodyPr/>
        <a:lstStyle/>
        <a:p>
          <a:endParaRPr lang="en-US"/>
        </a:p>
      </dgm:t>
    </dgm:pt>
    <dgm:pt modelId="{1DC7EFAD-8A24-45A0-AF97-A5AD972B6BE2}">
      <dgm:prSet phldrT="[Text]" phldr="0"/>
      <dgm:spPr/>
      <dgm:t>
        <a:bodyPr/>
        <a:lstStyle/>
        <a:p>
          <a:pPr rtl="0"/>
          <a:r>
            <a:rPr lang="en-US"/>
            <a:t> </a:t>
          </a:r>
        </a:p>
      </dgm:t>
    </dgm:pt>
    <dgm:pt modelId="{CB53F8FE-8A00-41CD-A810-80F84B0A36F4}" type="parTrans" cxnId="{13FCA0A6-3C10-452B-9A82-270551DDB7BD}">
      <dgm:prSet/>
      <dgm:spPr/>
      <dgm:t>
        <a:bodyPr/>
        <a:lstStyle/>
        <a:p>
          <a:endParaRPr lang="en-US"/>
        </a:p>
      </dgm:t>
    </dgm:pt>
    <dgm:pt modelId="{4B1F7F1A-B24C-4646-B47E-1BA063E0EC03}" type="sibTrans" cxnId="{13FCA0A6-3C10-452B-9A82-270551DDB7BD}">
      <dgm:prSet/>
      <dgm:spPr/>
      <dgm:t>
        <a:bodyPr/>
        <a:lstStyle/>
        <a:p>
          <a:endParaRPr lang="en-US"/>
        </a:p>
      </dgm:t>
    </dgm:pt>
    <dgm:pt modelId="{A8663FAB-7968-47A8-B750-F9807D967370}">
      <dgm:prSet phldrT="[Text]"/>
      <dgm:spPr/>
      <dgm:t>
        <a:bodyPr/>
        <a:lstStyle/>
        <a:p>
          <a:pPr rtl="0"/>
          <a:r>
            <a:rPr lang="en-US"/>
            <a:t> </a:t>
          </a:r>
        </a:p>
      </dgm:t>
    </dgm:pt>
    <dgm:pt modelId="{D9AC459A-AEA0-421B-A88F-A3AD34C8814A}" type="parTrans" cxnId="{FBB8DF7A-ABB4-425B-BAF5-F61124DCF378}">
      <dgm:prSet/>
      <dgm:spPr/>
      <dgm:t>
        <a:bodyPr/>
        <a:lstStyle/>
        <a:p>
          <a:endParaRPr lang="en-US"/>
        </a:p>
      </dgm:t>
    </dgm:pt>
    <dgm:pt modelId="{96D29986-ACE4-49B0-A1CD-9CF812163C8C}" type="sibTrans" cxnId="{FBB8DF7A-ABB4-425B-BAF5-F61124DCF378}">
      <dgm:prSet/>
      <dgm:spPr/>
      <dgm:t>
        <a:bodyPr/>
        <a:lstStyle/>
        <a:p>
          <a:endParaRPr lang="en-US"/>
        </a:p>
      </dgm:t>
    </dgm:pt>
    <dgm:pt modelId="{99A7F336-1983-488A-9BA1-496045504BBE}" type="pres">
      <dgm:prSet presAssocID="{ECC5D63E-17FB-4C67-8218-9D0B41C0C9D2}" presName="Name0" presStyleCnt="0">
        <dgm:presLayoutVars>
          <dgm:dir/>
          <dgm:animLvl val="lvl"/>
          <dgm:resizeHandles val="exact"/>
        </dgm:presLayoutVars>
      </dgm:prSet>
      <dgm:spPr/>
    </dgm:pt>
    <dgm:pt modelId="{E4CFA01C-145C-460A-984F-15F9AF2C38DF}" type="pres">
      <dgm:prSet presAssocID="{04CA0A59-5EBE-424A-A666-1DFDF7AF260A}" presName="composite" presStyleCnt="0"/>
      <dgm:spPr/>
    </dgm:pt>
    <dgm:pt modelId="{297CE6BE-1A20-4D51-8166-A5CC033D9EE4}" type="pres">
      <dgm:prSet presAssocID="{04CA0A59-5EBE-424A-A666-1DFDF7AF260A}" presName="parTx" presStyleLbl="alignNode1" presStyleIdx="0" presStyleCnt="4">
        <dgm:presLayoutVars>
          <dgm:chMax val="0"/>
          <dgm:chPref val="0"/>
          <dgm:bulletEnabled val="1"/>
        </dgm:presLayoutVars>
      </dgm:prSet>
      <dgm:spPr/>
    </dgm:pt>
    <dgm:pt modelId="{9167F284-5F54-42D3-B2B3-CCFE5B586A38}" type="pres">
      <dgm:prSet presAssocID="{04CA0A59-5EBE-424A-A666-1DFDF7AF260A}" presName="desTx" presStyleLbl="alignAccFollowNode1" presStyleIdx="0" presStyleCnt="4">
        <dgm:presLayoutVars>
          <dgm:bulletEnabled val="1"/>
        </dgm:presLayoutVars>
      </dgm:prSet>
      <dgm:spPr/>
    </dgm:pt>
    <dgm:pt modelId="{A0A4B181-1A86-41C4-AAB8-0D206E901784}" type="pres">
      <dgm:prSet presAssocID="{622B1740-B26F-4053-96A5-5736B2FB1225}" presName="space" presStyleCnt="0"/>
      <dgm:spPr/>
    </dgm:pt>
    <dgm:pt modelId="{2A9DF1CD-2A5B-4B5E-BD28-9400F03A5CA1}" type="pres">
      <dgm:prSet presAssocID="{0358046D-43E5-4431-B536-9E583FE50164}" presName="composite" presStyleCnt="0"/>
      <dgm:spPr/>
    </dgm:pt>
    <dgm:pt modelId="{69633450-1F8A-496D-A99C-7D82E8BBA5E4}" type="pres">
      <dgm:prSet presAssocID="{0358046D-43E5-4431-B536-9E583FE50164}" presName="parTx" presStyleLbl="alignNode1" presStyleIdx="1" presStyleCnt="4">
        <dgm:presLayoutVars>
          <dgm:chMax val="0"/>
          <dgm:chPref val="0"/>
          <dgm:bulletEnabled val="1"/>
        </dgm:presLayoutVars>
      </dgm:prSet>
      <dgm:spPr/>
    </dgm:pt>
    <dgm:pt modelId="{3B327095-5120-4802-9BD4-94E5D34F6D81}" type="pres">
      <dgm:prSet presAssocID="{0358046D-43E5-4431-B536-9E583FE50164}" presName="desTx" presStyleLbl="alignAccFollowNode1" presStyleIdx="1" presStyleCnt="4">
        <dgm:presLayoutVars>
          <dgm:bulletEnabled val="1"/>
        </dgm:presLayoutVars>
      </dgm:prSet>
      <dgm:spPr/>
    </dgm:pt>
    <dgm:pt modelId="{0F342D4A-1A95-462D-AE2A-7D5AB816B12C}" type="pres">
      <dgm:prSet presAssocID="{05401165-DCAE-4410-A817-7F5274E3A922}" presName="space" presStyleCnt="0"/>
      <dgm:spPr/>
    </dgm:pt>
    <dgm:pt modelId="{ADBFAE76-5F0F-438F-94CE-BE42A2CB1510}" type="pres">
      <dgm:prSet presAssocID="{3CDBDDFD-BFA4-4946-A532-C3AF1F22260C}" presName="composite" presStyleCnt="0"/>
      <dgm:spPr/>
    </dgm:pt>
    <dgm:pt modelId="{2DAD76D6-6F04-4D3B-9C50-4B8BB28B8C43}" type="pres">
      <dgm:prSet presAssocID="{3CDBDDFD-BFA4-4946-A532-C3AF1F22260C}" presName="parTx" presStyleLbl="alignNode1" presStyleIdx="2" presStyleCnt="4">
        <dgm:presLayoutVars>
          <dgm:chMax val="0"/>
          <dgm:chPref val="0"/>
          <dgm:bulletEnabled val="1"/>
        </dgm:presLayoutVars>
      </dgm:prSet>
      <dgm:spPr/>
    </dgm:pt>
    <dgm:pt modelId="{E6C1D28A-CDBA-4E68-A873-C0CA7D0F12B3}" type="pres">
      <dgm:prSet presAssocID="{3CDBDDFD-BFA4-4946-A532-C3AF1F22260C}" presName="desTx" presStyleLbl="alignAccFollowNode1" presStyleIdx="2" presStyleCnt="4">
        <dgm:presLayoutVars>
          <dgm:bulletEnabled val="1"/>
        </dgm:presLayoutVars>
      </dgm:prSet>
      <dgm:spPr/>
    </dgm:pt>
    <dgm:pt modelId="{FAD5916D-1232-458F-BF39-073C0DF23F74}" type="pres">
      <dgm:prSet presAssocID="{A6660EBD-296B-48A9-B801-9E05471E1943}" presName="space" presStyleCnt="0"/>
      <dgm:spPr/>
    </dgm:pt>
    <dgm:pt modelId="{319A7643-CCCD-4C3A-AD34-E44F306A5556}" type="pres">
      <dgm:prSet presAssocID="{EB0B5340-4354-4E90-8DED-99A768F40021}" presName="composite" presStyleCnt="0"/>
      <dgm:spPr/>
    </dgm:pt>
    <dgm:pt modelId="{E56BB1FA-5778-450B-88BC-417E0F197524}" type="pres">
      <dgm:prSet presAssocID="{EB0B5340-4354-4E90-8DED-99A768F40021}" presName="parTx" presStyleLbl="alignNode1" presStyleIdx="3" presStyleCnt="4">
        <dgm:presLayoutVars>
          <dgm:chMax val="0"/>
          <dgm:chPref val="0"/>
          <dgm:bulletEnabled val="1"/>
        </dgm:presLayoutVars>
      </dgm:prSet>
      <dgm:spPr/>
    </dgm:pt>
    <dgm:pt modelId="{33329F36-9B06-4304-B937-280BD98CBC1E}" type="pres">
      <dgm:prSet presAssocID="{EB0B5340-4354-4E90-8DED-99A768F40021}" presName="desTx" presStyleLbl="alignAccFollowNode1" presStyleIdx="3" presStyleCnt="4">
        <dgm:presLayoutVars>
          <dgm:bulletEnabled val="1"/>
        </dgm:presLayoutVars>
      </dgm:prSet>
      <dgm:spPr/>
    </dgm:pt>
  </dgm:ptLst>
  <dgm:cxnLst>
    <dgm:cxn modelId="{E8FB9704-E6BF-4AA9-A2D8-D1B2C0CA2DD9}" srcId="{ECC5D63E-17FB-4C67-8218-9D0B41C0C9D2}" destId="{EB0B5340-4354-4E90-8DED-99A768F40021}" srcOrd="3" destOrd="0" parTransId="{3AB2FB69-CCAA-4387-8BBC-DE02196E9850}" sibTransId="{FFFD001A-402B-42E4-A32C-CD2840430A8B}"/>
    <dgm:cxn modelId="{B71CEE04-4401-4E03-B9B5-5D6EAFDFB833}" srcId="{0358046D-43E5-4431-B536-9E583FE50164}" destId="{9F29834A-ABFC-419A-88A3-44D0AFF73639}" srcOrd="1" destOrd="0" parTransId="{A739F5D5-C4B1-4F6C-BE9E-FFF54AADF313}" sibTransId="{848B2C17-E893-4FFB-9084-2F53EDCBFF12}"/>
    <dgm:cxn modelId="{DFA0120A-0725-4C33-AC6F-699D17B4087C}" srcId="{3CDBDDFD-BFA4-4946-A532-C3AF1F22260C}" destId="{A11333AE-7C09-4E73-91C3-BF6FD8B2F6C3}" srcOrd="1" destOrd="0" parTransId="{485E8CC2-B393-404B-9849-1C43A700C482}" sibTransId="{03A063FF-CF27-4A30-A0D1-CB23F5B42B64}"/>
    <dgm:cxn modelId="{1E07D50B-C55E-41A3-A8D0-E016C142C539}" srcId="{04CA0A59-5EBE-424A-A666-1DFDF7AF260A}" destId="{30B91E1B-EC56-420F-B761-73AB369F8A35}" srcOrd="0" destOrd="0" parTransId="{B8EAC503-83C6-4C26-81E5-A5CB55F90442}" sibTransId="{7E8F2E2C-90CC-4919-BD9E-A06B568D42C5}"/>
    <dgm:cxn modelId="{2694332C-AF45-4EEF-81FC-081CE380E78D}" type="presOf" srcId="{30B91E1B-EC56-420F-B761-73AB369F8A35}" destId="{9167F284-5F54-42D3-B2B3-CCFE5B586A38}" srcOrd="0" destOrd="0" presId="urn:microsoft.com/office/officeart/2005/8/layout/hList1"/>
    <dgm:cxn modelId="{F7EFC467-E240-4913-9C89-0D21DF8E3CDB}" type="presOf" srcId="{0358046D-43E5-4431-B536-9E583FE50164}" destId="{69633450-1F8A-496D-A99C-7D82E8BBA5E4}" srcOrd="0" destOrd="0" presId="urn:microsoft.com/office/officeart/2005/8/layout/hList1"/>
    <dgm:cxn modelId="{3357A468-11D0-4080-8ED4-3E92F0289DD1}" srcId="{ECC5D63E-17FB-4C67-8218-9D0B41C0C9D2}" destId="{0358046D-43E5-4431-B536-9E583FE50164}" srcOrd="1" destOrd="0" parTransId="{8919E9D5-C5CC-4B57-A87C-3B1EF7D9FC64}" sibTransId="{05401165-DCAE-4410-A817-7F5274E3A922}"/>
    <dgm:cxn modelId="{36961E6A-014D-4998-A0B7-A4325BE1C31D}" type="presOf" srcId="{588D757C-DF64-43F5-B97E-86C2553AA2B1}" destId="{3B327095-5120-4802-9BD4-94E5D34F6D81}" srcOrd="0" destOrd="2" presId="urn:microsoft.com/office/officeart/2005/8/layout/hList1"/>
    <dgm:cxn modelId="{382E9F50-29DB-4B7A-9850-DDB381D69B66}" type="presOf" srcId="{622D43C5-8622-48A3-8224-894E9D9F91FD}" destId="{33329F36-9B06-4304-B937-280BD98CBC1E}" srcOrd="0" destOrd="1" presId="urn:microsoft.com/office/officeart/2005/8/layout/hList1"/>
    <dgm:cxn modelId="{42038C74-1A32-42DD-AEFF-6BFD0BB12C37}" type="presOf" srcId="{A8663FAB-7968-47A8-B750-F9807D967370}" destId="{33329F36-9B06-4304-B937-280BD98CBC1E}" srcOrd="0" destOrd="2" presId="urn:microsoft.com/office/officeart/2005/8/layout/hList1"/>
    <dgm:cxn modelId="{26D1675A-416B-4FBF-A222-B9C156DB84FC}" type="presOf" srcId="{69CB07A1-CB3B-4815-9EC2-33A2F922AC95}" destId="{9167F284-5F54-42D3-B2B3-CCFE5B586A38}" srcOrd="0" destOrd="2" presId="urn:microsoft.com/office/officeart/2005/8/layout/hList1"/>
    <dgm:cxn modelId="{D5FC725A-55A2-404E-8128-CE446E097F76}" srcId="{EB0B5340-4354-4E90-8DED-99A768F40021}" destId="{622D43C5-8622-48A3-8224-894E9D9F91FD}" srcOrd="1" destOrd="0" parTransId="{8E450F04-B8BB-4FA8-BD52-E7757676B4E6}" sibTransId="{42DBB2BE-CFE4-4763-AF00-5370D6A3D8D7}"/>
    <dgm:cxn modelId="{FBB8DF7A-ABB4-425B-BAF5-F61124DCF378}" srcId="{EB0B5340-4354-4E90-8DED-99A768F40021}" destId="{A8663FAB-7968-47A8-B750-F9807D967370}" srcOrd="2" destOrd="0" parTransId="{D9AC459A-AEA0-421B-A88F-A3AD34C8814A}" sibTransId="{96D29986-ACE4-49B0-A1CD-9CF812163C8C}"/>
    <dgm:cxn modelId="{044FE885-9C84-44E7-B5C7-AF3FE970294A}" type="presOf" srcId="{BB935CAE-6404-4FED-B314-73B618EABB0B}" destId="{3B327095-5120-4802-9BD4-94E5D34F6D81}" srcOrd="0" destOrd="0" presId="urn:microsoft.com/office/officeart/2005/8/layout/hList1"/>
    <dgm:cxn modelId="{AED16E88-E87B-4329-867A-4AC5B9B77107}" srcId="{EB0B5340-4354-4E90-8DED-99A768F40021}" destId="{0F01832F-AC56-4A67-9CC8-74530402E28C}" srcOrd="0" destOrd="0" parTransId="{6603C2DB-B671-40C7-BA41-4685150F4EC2}" sibTransId="{FD32739B-93C9-4FE8-A552-828073CA17F2}"/>
    <dgm:cxn modelId="{8814B290-AA8F-4569-A0FC-6425D14F40AC}" srcId="{0358046D-43E5-4431-B536-9E583FE50164}" destId="{BB935CAE-6404-4FED-B314-73B618EABB0B}" srcOrd="0" destOrd="0" parTransId="{604D0F0F-E89A-4945-B69A-0EA42023DE80}" sibTransId="{585EB963-EFA0-462E-9C52-B373B08F9CFA}"/>
    <dgm:cxn modelId="{51E07296-AE2E-4921-B4D2-0C6F65A47C10}" srcId="{04CA0A59-5EBE-424A-A666-1DFDF7AF260A}" destId="{69CB07A1-CB3B-4815-9EC2-33A2F922AC95}" srcOrd="2" destOrd="0" parTransId="{422E8FEF-57D4-4BDC-AD48-DE6E20111835}" sibTransId="{52260175-B3D2-44C1-91CD-167DFA49126B}"/>
    <dgm:cxn modelId="{4404E39F-C5FB-455F-B66F-B431DE937D8D}" type="presOf" srcId="{9F29834A-ABFC-419A-88A3-44D0AFF73639}" destId="{3B327095-5120-4802-9BD4-94E5D34F6D81}" srcOrd="0" destOrd="1" presId="urn:microsoft.com/office/officeart/2005/8/layout/hList1"/>
    <dgm:cxn modelId="{56BD08A1-BBE9-424A-BC6D-15872B93815A}" srcId="{ECC5D63E-17FB-4C67-8218-9D0B41C0C9D2}" destId="{04CA0A59-5EBE-424A-A666-1DFDF7AF260A}" srcOrd="0" destOrd="0" parTransId="{65063DE9-4ED3-4919-95A3-8CABA413A2E6}" sibTransId="{622B1740-B26F-4053-96A5-5736B2FB1225}"/>
    <dgm:cxn modelId="{D5AD7EA1-B655-472E-A98A-595C71160B9E}" srcId="{0358046D-43E5-4431-B536-9E583FE50164}" destId="{588D757C-DF64-43F5-B97E-86C2553AA2B1}" srcOrd="2" destOrd="0" parTransId="{6840A4F6-A98D-4680-A077-CA13D440E86F}" sibTransId="{015334E3-C391-4468-A5E6-6CD75B46A0C3}"/>
    <dgm:cxn modelId="{422905A5-B13B-41D8-9443-09FB6E58156F}" type="presOf" srcId="{80A4D577-7B1C-4CBF-B9C2-7B21512C2DF0}" destId="{9167F284-5F54-42D3-B2B3-CCFE5B586A38}" srcOrd="0" destOrd="1" presId="urn:microsoft.com/office/officeart/2005/8/layout/hList1"/>
    <dgm:cxn modelId="{FFD2C3A5-1BCE-4C54-BF52-C6E6EAEC6F8D}" type="presOf" srcId="{0F01832F-AC56-4A67-9CC8-74530402E28C}" destId="{33329F36-9B06-4304-B937-280BD98CBC1E}" srcOrd="0" destOrd="0" presId="urn:microsoft.com/office/officeart/2005/8/layout/hList1"/>
    <dgm:cxn modelId="{13FCA0A6-3C10-452B-9A82-270551DDB7BD}" srcId="{3CDBDDFD-BFA4-4946-A532-C3AF1F22260C}" destId="{1DC7EFAD-8A24-45A0-AF97-A5AD972B6BE2}" srcOrd="2" destOrd="0" parTransId="{CB53F8FE-8A00-41CD-A810-80F84B0A36F4}" sibTransId="{4B1F7F1A-B24C-4646-B47E-1BA063E0EC03}"/>
    <dgm:cxn modelId="{7A88ADAE-B05C-40CE-B710-BDB3953B3102}" type="presOf" srcId="{A11333AE-7C09-4E73-91C3-BF6FD8B2F6C3}" destId="{E6C1D28A-CDBA-4E68-A873-C0CA7D0F12B3}" srcOrd="0" destOrd="1" presId="urn:microsoft.com/office/officeart/2005/8/layout/hList1"/>
    <dgm:cxn modelId="{9A5347B5-CD4C-40AF-86D2-5DBF0D9D0811}" type="presOf" srcId="{3CDBDDFD-BFA4-4946-A532-C3AF1F22260C}" destId="{2DAD76D6-6F04-4D3B-9C50-4B8BB28B8C43}" srcOrd="0" destOrd="0" presId="urn:microsoft.com/office/officeart/2005/8/layout/hList1"/>
    <dgm:cxn modelId="{150EECBE-4928-4913-9379-7667420A01D3}" type="presOf" srcId="{1DC7EFAD-8A24-45A0-AF97-A5AD972B6BE2}" destId="{E6C1D28A-CDBA-4E68-A873-C0CA7D0F12B3}" srcOrd="0" destOrd="2" presId="urn:microsoft.com/office/officeart/2005/8/layout/hList1"/>
    <dgm:cxn modelId="{567874C5-F7B1-4F9C-8EEE-FB094085DB40}" srcId="{ECC5D63E-17FB-4C67-8218-9D0B41C0C9D2}" destId="{3CDBDDFD-BFA4-4946-A532-C3AF1F22260C}" srcOrd="2" destOrd="0" parTransId="{BE6D4F57-2BA2-4662-8FAD-206550BDBCEC}" sibTransId="{A6660EBD-296B-48A9-B801-9E05471E1943}"/>
    <dgm:cxn modelId="{B847BFC9-FFA6-4C10-851F-5773E6134DFB}" srcId="{3CDBDDFD-BFA4-4946-A532-C3AF1F22260C}" destId="{A1DB753E-10AD-4FFD-AAA1-5E42062957B6}" srcOrd="0" destOrd="0" parTransId="{9809307F-1219-4811-9816-4CC168FDF067}" sibTransId="{BD54F082-D367-4B4D-9374-B4BD6CD8FA3B}"/>
    <dgm:cxn modelId="{8F21CDD3-34BB-49B9-8121-5C270459D2C7}" type="presOf" srcId="{04CA0A59-5EBE-424A-A666-1DFDF7AF260A}" destId="{297CE6BE-1A20-4D51-8166-A5CC033D9EE4}" srcOrd="0" destOrd="0" presId="urn:microsoft.com/office/officeart/2005/8/layout/hList1"/>
    <dgm:cxn modelId="{DF69BEE2-606C-4EF0-844B-270DF3CF06EF}" srcId="{04CA0A59-5EBE-424A-A666-1DFDF7AF260A}" destId="{80A4D577-7B1C-4CBF-B9C2-7B21512C2DF0}" srcOrd="1" destOrd="0" parTransId="{A6F9499F-36C0-408A-B5BA-8767B5973C07}" sibTransId="{16DF9EBD-7E46-4B31-8A69-325F1862A8C5}"/>
    <dgm:cxn modelId="{67A00FE6-90EA-4A31-81BC-0B519A478075}" type="presOf" srcId="{EB0B5340-4354-4E90-8DED-99A768F40021}" destId="{E56BB1FA-5778-450B-88BC-417E0F197524}" srcOrd="0" destOrd="0" presId="urn:microsoft.com/office/officeart/2005/8/layout/hList1"/>
    <dgm:cxn modelId="{F3A525F4-340C-4FED-A59D-F86C1E64FC86}" type="presOf" srcId="{ECC5D63E-17FB-4C67-8218-9D0B41C0C9D2}" destId="{99A7F336-1983-488A-9BA1-496045504BBE}" srcOrd="0" destOrd="0" presId="urn:microsoft.com/office/officeart/2005/8/layout/hList1"/>
    <dgm:cxn modelId="{EE3ECFFA-6DB3-4C1C-BA9D-1A758AC92DF1}" type="presOf" srcId="{A1DB753E-10AD-4FFD-AAA1-5E42062957B6}" destId="{E6C1D28A-CDBA-4E68-A873-C0CA7D0F12B3}" srcOrd="0" destOrd="0" presId="urn:microsoft.com/office/officeart/2005/8/layout/hList1"/>
    <dgm:cxn modelId="{775F6D9F-CC77-460A-BB77-76DD65CEB587}" type="presParOf" srcId="{99A7F336-1983-488A-9BA1-496045504BBE}" destId="{E4CFA01C-145C-460A-984F-15F9AF2C38DF}" srcOrd="0" destOrd="0" presId="urn:microsoft.com/office/officeart/2005/8/layout/hList1"/>
    <dgm:cxn modelId="{48182528-5D14-46D1-810E-29C972A12F77}" type="presParOf" srcId="{E4CFA01C-145C-460A-984F-15F9AF2C38DF}" destId="{297CE6BE-1A20-4D51-8166-A5CC033D9EE4}" srcOrd="0" destOrd="0" presId="urn:microsoft.com/office/officeart/2005/8/layout/hList1"/>
    <dgm:cxn modelId="{6D2F21C6-BD3D-4EFF-BF87-3B538539D911}" type="presParOf" srcId="{E4CFA01C-145C-460A-984F-15F9AF2C38DF}" destId="{9167F284-5F54-42D3-B2B3-CCFE5B586A38}" srcOrd="1" destOrd="0" presId="urn:microsoft.com/office/officeart/2005/8/layout/hList1"/>
    <dgm:cxn modelId="{385E4377-CC1D-42D6-8D11-AA8B1F7479CC}" type="presParOf" srcId="{99A7F336-1983-488A-9BA1-496045504BBE}" destId="{A0A4B181-1A86-41C4-AAB8-0D206E901784}" srcOrd="1" destOrd="0" presId="urn:microsoft.com/office/officeart/2005/8/layout/hList1"/>
    <dgm:cxn modelId="{C8FE1985-43EA-4A53-B338-7442731B5CD3}" type="presParOf" srcId="{99A7F336-1983-488A-9BA1-496045504BBE}" destId="{2A9DF1CD-2A5B-4B5E-BD28-9400F03A5CA1}" srcOrd="2" destOrd="0" presId="urn:microsoft.com/office/officeart/2005/8/layout/hList1"/>
    <dgm:cxn modelId="{0D43818F-2EAC-43A8-A150-3D605C63D8CF}" type="presParOf" srcId="{2A9DF1CD-2A5B-4B5E-BD28-9400F03A5CA1}" destId="{69633450-1F8A-496D-A99C-7D82E8BBA5E4}" srcOrd="0" destOrd="0" presId="urn:microsoft.com/office/officeart/2005/8/layout/hList1"/>
    <dgm:cxn modelId="{7E26CB6E-C37C-48F8-9D3A-C39C47594649}" type="presParOf" srcId="{2A9DF1CD-2A5B-4B5E-BD28-9400F03A5CA1}" destId="{3B327095-5120-4802-9BD4-94E5D34F6D81}" srcOrd="1" destOrd="0" presId="urn:microsoft.com/office/officeart/2005/8/layout/hList1"/>
    <dgm:cxn modelId="{D779B5BC-CCAF-40F4-BEEA-439779851410}" type="presParOf" srcId="{99A7F336-1983-488A-9BA1-496045504BBE}" destId="{0F342D4A-1A95-462D-AE2A-7D5AB816B12C}" srcOrd="3" destOrd="0" presId="urn:microsoft.com/office/officeart/2005/8/layout/hList1"/>
    <dgm:cxn modelId="{DFD9CFF9-A5B8-4457-B787-082AD2A75C72}" type="presParOf" srcId="{99A7F336-1983-488A-9BA1-496045504BBE}" destId="{ADBFAE76-5F0F-438F-94CE-BE42A2CB1510}" srcOrd="4" destOrd="0" presId="urn:microsoft.com/office/officeart/2005/8/layout/hList1"/>
    <dgm:cxn modelId="{2BB42FA0-F6BF-4A3F-8008-2B495B375283}" type="presParOf" srcId="{ADBFAE76-5F0F-438F-94CE-BE42A2CB1510}" destId="{2DAD76D6-6F04-4D3B-9C50-4B8BB28B8C43}" srcOrd="0" destOrd="0" presId="urn:microsoft.com/office/officeart/2005/8/layout/hList1"/>
    <dgm:cxn modelId="{E71F77B4-12D3-4AF2-AB59-629651075E37}" type="presParOf" srcId="{ADBFAE76-5F0F-438F-94CE-BE42A2CB1510}" destId="{E6C1D28A-CDBA-4E68-A873-C0CA7D0F12B3}" srcOrd="1" destOrd="0" presId="urn:microsoft.com/office/officeart/2005/8/layout/hList1"/>
    <dgm:cxn modelId="{F208B30C-01CB-468D-B71D-38CA35F7A8CB}" type="presParOf" srcId="{99A7F336-1983-488A-9BA1-496045504BBE}" destId="{FAD5916D-1232-458F-BF39-073C0DF23F74}" srcOrd="5" destOrd="0" presId="urn:microsoft.com/office/officeart/2005/8/layout/hList1"/>
    <dgm:cxn modelId="{31740994-D013-46F4-B9E2-E8007D69D547}" type="presParOf" srcId="{99A7F336-1983-488A-9BA1-496045504BBE}" destId="{319A7643-CCCD-4C3A-AD34-E44F306A5556}" srcOrd="6" destOrd="0" presId="urn:microsoft.com/office/officeart/2005/8/layout/hList1"/>
    <dgm:cxn modelId="{A608D7CE-A1CB-4B15-AC5D-AA2A177E8B41}" type="presParOf" srcId="{319A7643-CCCD-4C3A-AD34-E44F306A5556}" destId="{E56BB1FA-5778-450B-88BC-417E0F197524}" srcOrd="0" destOrd="0" presId="urn:microsoft.com/office/officeart/2005/8/layout/hList1"/>
    <dgm:cxn modelId="{CDB5A9E2-31CC-4C85-B1DD-3A80191B529D}" type="presParOf" srcId="{319A7643-CCCD-4C3A-AD34-E44F306A5556}" destId="{33329F36-9B06-4304-B937-280BD98CBC1E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94FADEC5-9C0B-4496-B4FD-C59D2321DAC3}" type="doc">
      <dgm:prSet loTypeId="urn:microsoft.com/office/officeart/2018/5/layout/IconLeafLabel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5C0FA288-43E5-45F7-BB97-6A64EE340385}">
      <dgm:prSet custT="1"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 sz="1800" b="1" dirty="0"/>
            <a:t>Melissa Kaufman</a:t>
          </a:r>
          <a:br>
            <a:rPr lang="en-US" sz="1800" dirty="0"/>
          </a:br>
          <a:r>
            <a:rPr lang="en-US" sz="1800" i="1" dirty="0"/>
            <a:t>Director of Academic Innovation</a:t>
          </a:r>
          <a:br>
            <a:rPr lang="en-US" sz="1800" dirty="0"/>
          </a:br>
          <a:r>
            <a:rPr lang="en-US" sz="1800" dirty="0"/>
            <a:t>mjk397@drexel.edu</a:t>
          </a:r>
        </a:p>
      </dgm:t>
    </dgm:pt>
    <dgm:pt modelId="{2CB63893-B3E3-436B-9721-C169327DE820}" type="parTrans" cxnId="{B6318198-849C-418C-ABAA-646A8E3A23E7}">
      <dgm:prSet/>
      <dgm:spPr/>
      <dgm:t>
        <a:bodyPr/>
        <a:lstStyle/>
        <a:p>
          <a:endParaRPr lang="en-US"/>
        </a:p>
      </dgm:t>
    </dgm:pt>
    <dgm:pt modelId="{CD3E7D20-6223-453E-A68B-A2B08AAAC6A1}" type="sibTrans" cxnId="{B6318198-849C-418C-ABAA-646A8E3A23E7}">
      <dgm:prSet/>
      <dgm:spPr/>
      <dgm:t>
        <a:bodyPr/>
        <a:lstStyle/>
        <a:p>
          <a:endParaRPr lang="en-US"/>
        </a:p>
      </dgm:t>
    </dgm:pt>
    <dgm:pt modelId="{AB41677C-18D3-46A2-97CE-A64E3A95AE20}">
      <dgm:prSet custT="1"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 sz="1800" b="1" dirty="0"/>
            <a:t>Michelle Quigley</a:t>
          </a:r>
          <a:br>
            <a:rPr lang="en-US" sz="1800" dirty="0"/>
          </a:br>
          <a:r>
            <a:rPr lang="en-US" sz="1800" i="1" dirty="0"/>
            <a:t>Associate Director, Student and Alumni Services</a:t>
          </a:r>
          <a:br>
            <a:rPr lang="en-US" sz="1800" dirty="0"/>
          </a:br>
          <a:r>
            <a:rPr lang="en-US" sz="1800" dirty="0"/>
            <a:t>mcm458@drexel.edu</a:t>
          </a:r>
        </a:p>
      </dgm:t>
    </dgm:pt>
    <dgm:pt modelId="{6074985D-519C-4CE1-93E9-D9C85E896E40}" type="parTrans" cxnId="{DBAC21D1-40BE-4A2F-A2F3-3EC76AE4BDC2}">
      <dgm:prSet/>
      <dgm:spPr/>
      <dgm:t>
        <a:bodyPr/>
        <a:lstStyle/>
        <a:p>
          <a:endParaRPr lang="en-US"/>
        </a:p>
      </dgm:t>
    </dgm:pt>
    <dgm:pt modelId="{0C34BEC3-2C51-461E-888A-FE0AAC3A9FBD}" type="sibTrans" cxnId="{DBAC21D1-40BE-4A2F-A2F3-3EC76AE4BDC2}">
      <dgm:prSet/>
      <dgm:spPr/>
      <dgm:t>
        <a:bodyPr/>
        <a:lstStyle/>
        <a:p>
          <a:endParaRPr lang="en-US"/>
        </a:p>
      </dgm:t>
    </dgm:pt>
    <dgm:pt modelId="{9A19C321-309D-4ED8-ACE7-4CE0469CD543}" type="pres">
      <dgm:prSet presAssocID="{94FADEC5-9C0B-4496-B4FD-C59D2321DAC3}" presName="root" presStyleCnt="0">
        <dgm:presLayoutVars>
          <dgm:dir/>
          <dgm:resizeHandles val="exact"/>
        </dgm:presLayoutVars>
      </dgm:prSet>
      <dgm:spPr/>
    </dgm:pt>
    <dgm:pt modelId="{FFBA74BB-78C3-4C65-A475-2F40F2D8B4A3}" type="pres">
      <dgm:prSet presAssocID="{5C0FA288-43E5-45F7-BB97-6A64EE340385}" presName="compNode" presStyleCnt="0"/>
      <dgm:spPr/>
    </dgm:pt>
    <dgm:pt modelId="{8462ABE0-C480-412E-B5C2-66C9071F4AAC}" type="pres">
      <dgm:prSet presAssocID="{5C0FA288-43E5-45F7-BB97-6A64EE340385}" presName="iconBgRect" presStyleLbl="bgShp" presStyleIdx="0" presStyleCnt="2"/>
      <dgm:spPr>
        <a:prstGeom prst="round2DiagRect">
          <a:avLst>
            <a:gd name="adj1" fmla="val 29727"/>
            <a:gd name="adj2" fmla="val 0"/>
          </a:avLst>
        </a:prstGeom>
      </dgm:spPr>
    </dgm:pt>
    <dgm:pt modelId="{99704AF7-8541-4AF6-B8CC-3FDF47EF0E0B}" type="pres">
      <dgm:prSet presAssocID="{5C0FA288-43E5-45F7-BB97-6A64EE340385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User"/>
        </a:ext>
      </dgm:extLst>
    </dgm:pt>
    <dgm:pt modelId="{FA2EB2A6-C1B5-4097-A8C8-6CBD3F65409F}" type="pres">
      <dgm:prSet presAssocID="{5C0FA288-43E5-45F7-BB97-6A64EE340385}" presName="spaceRect" presStyleCnt="0"/>
      <dgm:spPr/>
    </dgm:pt>
    <dgm:pt modelId="{5BD2551D-BB12-48E1-BFD2-2E5830512AD0}" type="pres">
      <dgm:prSet presAssocID="{5C0FA288-43E5-45F7-BB97-6A64EE340385}" presName="textRect" presStyleLbl="revTx" presStyleIdx="0" presStyleCnt="2">
        <dgm:presLayoutVars>
          <dgm:chMax val="1"/>
          <dgm:chPref val="1"/>
        </dgm:presLayoutVars>
      </dgm:prSet>
      <dgm:spPr/>
    </dgm:pt>
    <dgm:pt modelId="{D4723AAD-D9E3-4457-9A70-BA3FB001932F}" type="pres">
      <dgm:prSet presAssocID="{CD3E7D20-6223-453E-A68B-A2B08AAAC6A1}" presName="sibTrans" presStyleCnt="0"/>
      <dgm:spPr/>
    </dgm:pt>
    <dgm:pt modelId="{09F25DD5-51D4-43CE-9C0E-DBB864055907}" type="pres">
      <dgm:prSet presAssocID="{AB41677C-18D3-46A2-97CE-A64E3A95AE20}" presName="compNode" presStyleCnt="0"/>
      <dgm:spPr/>
    </dgm:pt>
    <dgm:pt modelId="{51D941D5-38C1-4DF2-9DC5-4EC25529A725}" type="pres">
      <dgm:prSet presAssocID="{AB41677C-18D3-46A2-97CE-A64E3A95AE20}" presName="iconBgRect" presStyleLbl="bgShp" presStyleIdx="1" presStyleCnt="2"/>
      <dgm:spPr>
        <a:prstGeom prst="round2DiagRect">
          <a:avLst>
            <a:gd name="adj1" fmla="val 29727"/>
            <a:gd name="adj2" fmla="val 0"/>
          </a:avLst>
        </a:prstGeom>
      </dgm:spPr>
    </dgm:pt>
    <dgm:pt modelId="{1FCDFD80-DEBA-4821-9C8E-E9AE69123CA7}" type="pres">
      <dgm:prSet presAssocID="{AB41677C-18D3-46A2-97CE-A64E3A95AE20}" presName="iconRect" presStyleLbl="node1" presStyleIdx="1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User"/>
        </a:ext>
      </dgm:extLst>
    </dgm:pt>
    <dgm:pt modelId="{B5289096-81D8-4432-B934-1ABD3296C01A}" type="pres">
      <dgm:prSet presAssocID="{AB41677C-18D3-46A2-97CE-A64E3A95AE20}" presName="spaceRect" presStyleCnt="0"/>
      <dgm:spPr/>
    </dgm:pt>
    <dgm:pt modelId="{E1EAAF0F-CCE8-4933-AE76-5E3E4C679C47}" type="pres">
      <dgm:prSet presAssocID="{AB41677C-18D3-46A2-97CE-A64E3A95AE20}" presName="textRect" presStyleLbl="revTx" presStyleIdx="1" presStyleCnt="2">
        <dgm:presLayoutVars>
          <dgm:chMax val="1"/>
          <dgm:chPref val="1"/>
        </dgm:presLayoutVars>
      </dgm:prSet>
      <dgm:spPr/>
    </dgm:pt>
  </dgm:ptLst>
  <dgm:cxnLst>
    <dgm:cxn modelId="{C5544815-3188-489A-B7FF-337EC8BCAD95}" type="presOf" srcId="{AB41677C-18D3-46A2-97CE-A64E3A95AE20}" destId="{E1EAAF0F-CCE8-4933-AE76-5E3E4C679C47}" srcOrd="0" destOrd="0" presId="urn:microsoft.com/office/officeart/2018/5/layout/IconLeafLabelList"/>
    <dgm:cxn modelId="{698EE24D-9816-4D59-9E99-E72A3C1079D5}" type="presOf" srcId="{5C0FA288-43E5-45F7-BB97-6A64EE340385}" destId="{5BD2551D-BB12-48E1-BFD2-2E5830512AD0}" srcOrd="0" destOrd="0" presId="urn:microsoft.com/office/officeart/2018/5/layout/IconLeafLabelList"/>
    <dgm:cxn modelId="{B6318198-849C-418C-ABAA-646A8E3A23E7}" srcId="{94FADEC5-9C0B-4496-B4FD-C59D2321DAC3}" destId="{5C0FA288-43E5-45F7-BB97-6A64EE340385}" srcOrd="0" destOrd="0" parTransId="{2CB63893-B3E3-436B-9721-C169327DE820}" sibTransId="{CD3E7D20-6223-453E-A68B-A2B08AAAC6A1}"/>
    <dgm:cxn modelId="{14387CB9-44AD-4676-A428-A59B74DD8A2E}" type="presOf" srcId="{94FADEC5-9C0B-4496-B4FD-C59D2321DAC3}" destId="{9A19C321-309D-4ED8-ACE7-4CE0469CD543}" srcOrd="0" destOrd="0" presId="urn:microsoft.com/office/officeart/2018/5/layout/IconLeafLabelList"/>
    <dgm:cxn modelId="{DBAC21D1-40BE-4A2F-A2F3-3EC76AE4BDC2}" srcId="{94FADEC5-9C0B-4496-B4FD-C59D2321DAC3}" destId="{AB41677C-18D3-46A2-97CE-A64E3A95AE20}" srcOrd="1" destOrd="0" parTransId="{6074985D-519C-4CE1-93E9-D9C85E896E40}" sibTransId="{0C34BEC3-2C51-461E-888A-FE0AAC3A9FBD}"/>
    <dgm:cxn modelId="{08A982F9-C5CA-41E8-A799-2A233F8C53E7}" type="presParOf" srcId="{9A19C321-309D-4ED8-ACE7-4CE0469CD543}" destId="{FFBA74BB-78C3-4C65-A475-2F40F2D8B4A3}" srcOrd="0" destOrd="0" presId="urn:microsoft.com/office/officeart/2018/5/layout/IconLeafLabelList"/>
    <dgm:cxn modelId="{FE01E021-DE7C-4BD1-A2BD-EE2F860B0EE3}" type="presParOf" srcId="{FFBA74BB-78C3-4C65-A475-2F40F2D8B4A3}" destId="{8462ABE0-C480-412E-B5C2-66C9071F4AAC}" srcOrd="0" destOrd="0" presId="urn:microsoft.com/office/officeart/2018/5/layout/IconLeafLabelList"/>
    <dgm:cxn modelId="{88087732-FFE0-4A0F-A4C6-BA15E12EBD6F}" type="presParOf" srcId="{FFBA74BB-78C3-4C65-A475-2F40F2D8B4A3}" destId="{99704AF7-8541-4AF6-B8CC-3FDF47EF0E0B}" srcOrd="1" destOrd="0" presId="urn:microsoft.com/office/officeart/2018/5/layout/IconLeafLabelList"/>
    <dgm:cxn modelId="{78B2B859-A889-415B-9F58-DB703AF97966}" type="presParOf" srcId="{FFBA74BB-78C3-4C65-A475-2F40F2D8B4A3}" destId="{FA2EB2A6-C1B5-4097-A8C8-6CBD3F65409F}" srcOrd="2" destOrd="0" presId="urn:microsoft.com/office/officeart/2018/5/layout/IconLeafLabelList"/>
    <dgm:cxn modelId="{C481638F-50BE-414F-AE69-02FE86D6F970}" type="presParOf" srcId="{FFBA74BB-78C3-4C65-A475-2F40F2D8B4A3}" destId="{5BD2551D-BB12-48E1-BFD2-2E5830512AD0}" srcOrd="3" destOrd="0" presId="urn:microsoft.com/office/officeart/2018/5/layout/IconLeafLabelList"/>
    <dgm:cxn modelId="{26F6CBC3-35B8-4D95-AF05-61E4F0CD1333}" type="presParOf" srcId="{9A19C321-309D-4ED8-ACE7-4CE0469CD543}" destId="{D4723AAD-D9E3-4457-9A70-BA3FB001932F}" srcOrd="1" destOrd="0" presId="urn:microsoft.com/office/officeart/2018/5/layout/IconLeafLabelList"/>
    <dgm:cxn modelId="{363C3F87-5E8F-45F8-AEBE-14207F0EB6B2}" type="presParOf" srcId="{9A19C321-309D-4ED8-ACE7-4CE0469CD543}" destId="{09F25DD5-51D4-43CE-9C0E-DBB864055907}" srcOrd="2" destOrd="0" presId="urn:microsoft.com/office/officeart/2018/5/layout/IconLeafLabelList"/>
    <dgm:cxn modelId="{25B7ABB3-8C48-4785-9612-63629CF54E11}" type="presParOf" srcId="{09F25DD5-51D4-43CE-9C0E-DBB864055907}" destId="{51D941D5-38C1-4DF2-9DC5-4EC25529A725}" srcOrd="0" destOrd="0" presId="urn:microsoft.com/office/officeart/2018/5/layout/IconLeafLabelList"/>
    <dgm:cxn modelId="{61C33BA3-D144-48A0-9182-527503ABAD88}" type="presParOf" srcId="{09F25DD5-51D4-43CE-9C0E-DBB864055907}" destId="{1FCDFD80-DEBA-4821-9C8E-E9AE69123CA7}" srcOrd="1" destOrd="0" presId="urn:microsoft.com/office/officeart/2018/5/layout/IconLeafLabelList"/>
    <dgm:cxn modelId="{C9B3981C-4BDE-40C4-A998-79B782D9AF09}" type="presParOf" srcId="{09F25DD5-51D4-43CE-9C0E-DBB864055907}" destId="{B5289096-81D8-4432-B934-1ABD3296C01A}" srcOrd="2" destOrd="0" presId="urn:microsoft.com/office/officeart/2018/5/layout/IconLeafLabelList"/>
    <dgm:cxn modelId="{11ED7B27-AE11-49A4-8AF3-8D663126855B}" type="presParOf" srcId="{09F25DD5-51D4-43CE-9C0E-DBB864055907}" destId="{E1EAAF0F-CCE8-4933-AE76-5E3E4C679C47}" srcOrd="3" destOrd="0" presId="urn:microsoft.com/office/officeart/2018/5/layout/IconLeafLabel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8C4D0B0-7663-4C2B-8B89-33689FAABFC2}">
      <dsp:nvSpPr>
        <dsp:cNvPr id="0" name=""/>
        <dsp:cNvSpPr/>
      </dsp:nvSpPr>
      <dsp:spPr>
        <a:xfrm>
          <a:off x="9225" y="1365050"/>
          <a:ext cx="1559086" cy="908675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Overview</a:t>
          </a:r>
        </a:p>
      </dsp:txBody>
      <dsp:txXfrm>
        <a:off x="35839" y="1391664"/>
        <a:ext cx="1505858" cy="855447"/>
      </dsp:txXfrm>
    </dsp:sp>
    <dsp:sp modelId="{DE519807-51C1-450D-9B71-79DAA342B215}">
      <dsp:nvSpPr>
        <dsp:cNvPr id="0" name=""/>
        <dsp:cNvSpPr/>
      </dsp:nvSpPr>
      <dsp:spPr>
        <a:xfrm>
          <a:off x="1664631" y="1699951"/>
          <a:ext cx="204198" cy="238874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000" kern="1200"/>
        </a:p>
      </dsp:txBody>
      <dsp:txXfrm>
        <a:off x="1664631" y="1747726"/>
        <a:ext cx="142939" cy="143324"/>
      </dsp:txXfrm>
    </dsp:sp>
    <dsp:sp modelId="{FD4D4B20-5A1A-455C-A657-036BEE9279CD}">
      <dsp:nvSpPr>
        <dsp:cNvPr id="0" name=""/>
        <dsp:cNvSpPr/>
      </dsp:nvSpPr>
      <dsp:spPr>
        <a:xfrm>
          <a:off x="1953592" y="1365050"/>
          <a:ext cx="1559086" cy="908675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Student Development Theory</a:t>
          </a:r>
        </a:p>
      </dsp:txBody>
      <dsp:txXfrm>
        <a:off x="1980206" y="1391664"/>
        <a:ext cx="1505858" cy="855447"/>
      </dsp:txXfrm>
    </dsp:sp>
    <dsp:sp modelId="{CFC57CF0-A718-471F-A2AF-3E08A6C13397}">
      <dsp:nvSpPr>
        <dsp:cNvPr id="0" name=""/>
        <dsp:cNvSpPr/>
      </dsp:nvSpPr>
      <dsp:spPr>
        <a:xfrm>
          <a:off x="3608998" y="1699951"/>
          <a:ext cx="204198" cy="238874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000" kern="1200"/>
        </a:p>
      </dsp:txBody>
      <dsp:txXfrm>
        <a:off x="3608998" y="1747726"/>
        <a:ext cx="142939" cy="143324"/>
      </dsp:txXfrm>
    </dsp:sp>
    <dsp:sp modelId="{61C96350-DF8F-4712-AB0D-24D15CB17792}">
      <dsp:nvSpPr>
        <dsp:cNvPr id="0" name=""/>
        <dsp:cNvSpPr/>
      </dsp:nvSpPr>
      <dsp:spPr>
        <a:xfrm>
          <a:off x="3897959" y="1365050"/>
          <a:ext cx="1559086" cy="908675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Goals</a:t>
          </a:r>
        </a:p>
      </dsp:txBody>
      <dsp:txXfrm>
        <a:off x="3924573" y="1391664"/>
        <a:ext cx="1505858" cy="855447"/>
      </dsp:txXfrm>
    </dsp:sp>
    <dsp:sp modelId="{F1E0AF12-A94C-443B-9AF1-ABD89ED9F951}">
      <dsp:nvSpPr>
        <dsp:cNvPr id="0" name=""/>
        <dsp:cNvSpPr/>
      </dsp:nvSpPr>
      <dsp:spPr>
        <a:xfrm>
          <a:off x="5553365" y="1699951"/>
          <a:ext cx="204198" cy="238874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000" kern="1200"/>
        </a:p>
      </dsp:txBody>
      <dsp:txXfrm>
        <a:off x="5553365" y="1747726"/>
        <a:ext cx="142939" cy="143324"/>
      </dsp:txXfrm>
    </dsp:sp>
    <dsp:sp modelId="{36BC0DFC-3CA5-41B1-B72D-D6F95FC3843A}">
      <dsp:nvSpPr>
        <dsp:cNvPr id="0" name=""/>
        <dsp:cNvSpPr/>
      </dsp:nvSpPr>
      <dsp:spPr>
        <a:xfrm>
          <a:off x="5842326" y="1365050"/>
          <a:ext cx="1559086" cy="908675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Services</a:t>
          </a:r>
        </a:p>
      </dsp:txBody>
      <dsp:txXfrm>
        <a:off x="5868940" y="1391664"/>
        <a:ext cx="1505858" cy="855447"/>
      </dsp:txXfrm>
    </dsp:sp>
    <dsp:sp modelId="{7AFEF0DF-5235-44F4-8DE2-08E1296B6B0A}">
      <dsp:nvSpPr>
        <dsp:cNvPr id="0" name=""/>
        <dsp:cNvSpPr/>
      </dsp:nvSpPr>
      <dsp:spPr>
        <a:xfrm>
          <a:off x="7497732" y="1699951"/>
          <a:ext cx="204198" cy="238874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000" kern="1200"/>
        </a:p>
      </dsp:txBody>
      <dsp:txXfrm>
        <a:off x="7497732" y="1747726"/>
        <a:ext cx="142939" cy="143324"/>
      </dsp:txXfrm>
    </dsp:sp>
    <dsp:sp modelId="{DAF1143A-EF0E-414F-AB27-B51B60A8AABF}">
      <dsp:nvSpPr>
        <dsp:cNvPr id="0" name=""/>
        <dsp:cNvSpPr/>
      </dsp:nvSpPr>
      <dsp:spPr>
        <a:xfrm>
          <a:off x="7786693" y="1365050"/>
          <a:ext cx="1559086" cy="908675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Results</a:t>
          </a:r>
        </a:p>
      </dsp:txBody>
      <dsp:txXfrm>
        <a:off x="7813307" y="1391664"/>
        <a:ext cx="1505858" cy="855447"/>
      </dsp:txXfrm>
    </dsp:sp>
    <dsp:sp modelId="{396C853B-6C7F-4403-B0AB-CEB28BF8A22A}">
      <dsp:nvSpPr>
        <dsp:cNvPr id="0" name=""/>
        <dsp:cNvSpPr/>
      </dsp:nvSpPr>
      <dsp:spPr>
        <a:xfrm>
          <a:off x="9442099" y="1699951"/>
          <a:ext cx="204198" cy="238874"/>
        </a:xfrm>
        <a:prstGeom prst="rightArrow">
          <a:avLst>
            <a:gd name="adj1" fmla="val 60000"/>
            <a:gd name="adj2" fmla="val 5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000" kern="1200"/>
        </a:p>
      </dsp:txBody>
      <dsp:txXfrm>
        <a:off x="9442099" y="1747726"/>
        <a:ext cx="142939" cy="143324"/>
      </dsp:txXfrm>
    </dsp:sp>
    <dsp:sp modelId="{E05BE3AE-CBFC-4BE0-829F-4B8D2968E372}">
      <dsp:nvSpPr>
        <dsp:cNvPr id="0" name=""/>
        <dsp:cNvSpPr/>
      </dsp:nvSpPr>
      <dsp:spPr>
        <a:xfrm>
          <a:off x="9731060" y="1365050"/>
          <a:ext cx="1559086" cy="908675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Recommendations</a:t>
          </a:r>
        </a:p>
      </dsp:txBody>
      <dsp:txXfrm>
        <a:off x="9757674" y="1391664"/>
        <a:ext cx="1505858" cy="855447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8762B46-CC70-4AA5-8EDB-FF11BCF22DF4}">
      <dsp:nvSpPr>
        <dsp:cNvPr id="0" name=""/>
        <dsp:cNvSpPr/>
      </dsp:nvSpPr>
      <dsp:spPr>
        <a:xfrm>
          <a:off x="2931" y="0"/>
          <a:ext cx="2325300" cy="3145733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1289" tIns="330200" rIns="181289" bIns="330200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err="1"/>
            <a:t>Astin</a:t>
          </a:r>
          <a:r>
            <a:rPr lang="en-US" sz="1500" kern="1200"/>
            <a:t>, A. W. (1984). Student involvement: A developmental theory for higher education. </a:t>
          </a:r>
          <a:r>
            <a:rPr lang="en-US" sz="1500" i="1" kern="1200"/>
            <a:t>Journal of College Student Personnel, 25</a:t>
          </a:r>
          <a:r>
            <a:rPr lang="en-US" sz="1500" kern="1200"/>
            <a:t>(4), 297–308.</a:t>
          </a:r>
        </a:p>
      </dsp:txBody>
      <dsp:txXfrm>
        <a:off x="2931" y="1195378"/>
        <a:ext cx="2325300" cy="1887439"/>
      </dsp:txXfrm>
    </dsp:sp>
    <dsp:sp modelId="{E7E21E27-F88A-441A-A673-C938B66413F4}">
      <dsp:nvSpPr>
        <dsp:cNvPr id="0" name=""/>
        <dsp:cNvSpPr/>
      </dsp:nvSpPr>
      <dsp:spPr>
        <a:xfrm>
          <a:off x="693721" y="314573"/>
          <a:ext cx="943719" cy="943719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lumMod val="110000"/>
              </a:schemeClr>
            </a:gs>
            <a:gs pos="84000">
              <a:schemeClr val="accent1">
                <a:hueOff val="0"/>
                <a:satOff val="0"/>
                <a:lumOff val="0"/>
                <a:alphaOff val="0"/>
                <a:shade val="90000"/>
                <a:lumMod val="88000"/>
              </a:schemeClr>
            </a:gs>
          </a:gsLst>
          <a:lin ang="5400000" scaled="0"/>
        </a:gradFill>
        <a:ln w="127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5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3576" tIns="12700" rIns="73576" bIns="1270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/>
            <a:t>1</a:t>
          </a:r>
        </a:p>
      </dsp:txBody>
      <dsp:txXfrm>
        <a:off x="831925" y="452777"/>
        <a:ext cx="667311" cy="667311"/>
      </dsp:txXfrm>
    </dsp:sp>
    <dsp:sp modelId="{1845E336-F3E3-4A92-9323-EC24072E156D}">
      <dsp:nvSpPr>
        <dsp:cNvPr id="0" name=""/>
        <dsp:cNvSpPr/>
      </dsp:nvSpPr>
      <dsp:spPr>
        <a:xfrm>
          <a:off x="2931" y="3145661"/>
          <a:ext cx="2325300" cy="7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lumMod val="110000"/>
              </a:schemeClr>
            </a:gs>
            <a:gs pos="84000">
              <a:schemeClr val="accent1">
                <a:hueOff val="0"/>
                <a:satOff val="0"/>
                <a:lumOff val="0"/>
                <a:alphaOff val="0"/>
                <a:shade val="90000"/>
                <a:lumMod val="88000"/>
              </a:schemeClr>
            </a:gs>
          </a:gsLst>
          <a:lin ang="5400000" scaled="0"/>
        </a:gradFill>
        <a:ln w="127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5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546A479-4FB9-4076-89FE-7C0BA4B3AC6F}">
      <dsp:nvSpPr>
        <dsp:cNvPr id="0" name=""/>
        <dsp:cNvSpPr/>
      </dsp:nvSpPr>
      <dsp:spPr>
        <a:xfrm>
          <a:off x="2560761" y="0"/>
          <a:ext cx="2325300" cy="3145733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1289" tIns="330200" rIns="181289" bIns="330200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Evans, N. J., Forney, D. S. &amp; Guido-DiBrito, F (1998). </a:t>
          </a:r>
          <a:r>
            <a:rPr lang="en-US" sz="1500" i="1" kern="1200"/>
            <a:t>Student Development in College. </a:t>
          </a:r>
          <a:r>
            <a:rPr lang="en-US" sz="1500" kern="1200"/>
            <a:t>San Francisco: JosseyBass.</a:t>
          </a:r>
        </a:p>
      </dsp:txBody>
      <dsp:txXfrm>
        <a:off x="2560761" y="1195378"/>
        <a:ext cx="2325300" cy="1887439"/>
      </dsp:txXfrm>
    </dsp:sp>
    <dsp:sp modelId="{9BD3A696-7F2E-4694-A28D-492ABAD5E877}">
      <dsp:nvSpPr>
        <dsp:cNvPr id="0" name=""/>
        <dsp:cNvSpPr/>
      </dsp:nvSpPr>
      <dsp:spPr>
        <a:xfrm>
          <a:off x="3251551" y="314573"/>
          <a:ext cx="943719" cy="943719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lumMod val="110000"/>
              </a:schemeClr>
            </a:gs>
            <a:gs pos="84000">
              <a:schemeClr val="accent1">
                <a:hueOff val="0"/>
                <a:satOff val="0"/>
                <a:lumOff val="0"/>
                <a:alphaOff val="0"/>
                <a:shade val="90000"/>
                <a:lumMod val="88000"/>
              </a:schemeClr>
            </a:gs>
          </a:gsLst>
          <a:lin ang="5400000" scaled="0"/>
        </a:gradFill>
        <a:ln w="127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5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3576" tIns="12700" rIns="73576" bIns="1270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/>
            <a:t>2</a:t>
          </a:r>
        </a:p>
      </dsp:txBody>
      <dsp:txXfrm>
        <a:off x="3389755" y="452777"/>
        <a:ext cx="667311" cy="667311"/>
      </dsp:txXfrm>
    </dsp:sp>
    <dsp:sp modelId="{B63F3282-E2E1-481C-AC11-96BE3E542BA3}">
      <dsp:nvSpPr>
        <dsp:cNvPr id="0" name=""/>
        <dsp:cNvSpPr/>
      </dsp:nvSpPr>
      <dsp:spPr>
        <a:xfrm>
          <a:off x="2560761" y="3145661"/>
          <a:ext cx="2325300" cy="7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lumMod val="110000"/>
              </a:schemeClr>
            </a:gs>
            <a:gs pos="84000">
              <a:schemeClr val="accent1">
                <a:hueOff val="0"/>
                <a:satOff val="0"/>
                <a:lumOff val="0"/>
                <a:alphaOff val="0"/>
                <a:shade val="90000"/>
                <a:lumMod val="88000"/>
              </a:schemeClr>
            </a:gs>
          </a:gsLst>
          <a:lin ang="5400000" scaled="0"/>
        </a:gradFill>
        <a:ln w="127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5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22134AA-9233-4AE8-8BAB-4636151D6649}">
      <dsp:nvSpPr>
        <dsp:cNvPr id="0" name=""/>
        <dsp:cNvSpPr/>
      </dsp:nvSpPr>
      <dsp:spPr>
        <a:xfrm>
          <a:off x="5118592" y="0"/>
          <a:ext cx="2325300" cy="3145733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1289" tIns="330200" rIns="181289" bIns="330200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Strange, C. C. &amp; Banning, J. H. (2001). </a:t>
          </a:r>
          <a:r>
            <a:rPr lang="en-US" sz="1500" i="1" kern="1200"/>
            <a:t>Educating by Design. </a:t>
          </a:r>
          <a:r>
            <a:rPr lang="en-US" sz="1500" kern="1200"/>
            <a:t>San Francisco: JosseyBass.</a:t>
          </a:r>
        </a:p>
      </dsp:txBody>
      <dsp:txXfrm>
        <a:off x="5118592" y="1195378"/>
        <a:ext cx="2325300" cy="1887439"/>
      </dsp:txXfrm>
    </dsp:sp>
    <dsp:sp modelId="{1A51F25A-E131-4C98-9D97-DE46F571589F}">
      <dsp:nvSpPr>
        <dsp:cNvPr id="0" name=""/>
        <dsp:cNvSpPr/>
      </dsp:nvSpPr>
      <dsp:spPr>
        <a:xfrm>
          <a:off x="5809382" y="314573"/>
          <a:ext cx="943719" cy="943719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lumMod val="110000"/>
              </a:schemeClr>
            </a:gs>
            <a:gs pos="84000">
              <a:schemeClr val="accent1">
                <a:hueOff val="0"/>
                <a:satOff val="0"/>
                <a:lumOff val="0"/>
                <a:alphaOff val="0"/>
                <a:shade val="90000"/>
                <a:lumMod val="88000"/>
              </a:schemeClr>
            </a:gs>
          </a:gsLst>
          <a:lin ang="5400000" scaled="0"/>
        </a:gradFill>
        <a:ln w="127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5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3576" tIns="12700" rIns="73576" bIns="1270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/>
            <a:t>3</a:t>
          </a:r>
        </a:p>
      </dsp:txBody>
      <dsp:txXfrm>
        <a:off x="5947586" y="452777"/>
        <a:ext cx="667311" cy="667311"/>
      </dsp:txXfrm>
    </dsp:sp>
    <dsp:sp modelId="{9D4B6249-2FD0-45BC-811E-90F34C7094AC}">
      <dsp:nvSpPr>
        <dsp:cNvPr id="0" name=""/>
        <dsp:cNvSpPr/>
      </dsp:nvSpPr>
      <dsp:spPr>
        <a:xfrm>
          <a:off x="5118592" y="3145661"/>
          <a:ext cx="2325300" cy="7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lumMod val="110000"/>
              </a:schemeClr>
            </a:gs>
            <a:gs pos="84000">
              <a:schemeClr val="accent1">
                <a:hueOff val="0"/>
                <a:satOff val="0"/>
                <a:lumOff val="0"/>
                <a:alphaOff val="0"/>
                <a:shade val="90000"/>
                <a:lumMod val="88000"/>
              </a:schemeClr>
            </a:gs>
          </a:gsLst>
          <a:lin ang="5400000" scaled="0"/>
        </a:gradFill>
        <a:ln w="127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5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080EC8C-B8C1-4B17-85ED-231FDC45E549}">
      <dsp:nvSpPr>
        <dsp:cNvPr id="0" name=""/>
        <dsp:cNvSpPr/>
      </dsp:nvSpPr>
      <dsp:spPr>
        <a:xfrm>
          <a:off x="7676422" y="0"/>
          <a:ext cx="2325300" cy="3145733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1289" tIns="330200" rIns="181289" bIns="330200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Tinto, V. (1987) </a:t>
          </a:r>
          <a:r>
            <a:rPr lang="en-US" sz="1500" i="1" kern="1200"/>
            <a:t>Leaving college: Rethinking the causes and cures of student attrition. </a:t>
          </a:r>
          <a:r>
            <a:rPr lang="en-US" sz="1500" kern="1200"/>
            <a:t>Chicago; University of Chicago Press.</a:t>
          </a:r>
        </a:p>
      </dsp:txBody>
      <dsp:txXfrm>
        <a:off x="7676422" y="1195378"/>
        <a:ext cx="2325300" cy="1887439"/>
      </dsp:txXfrm>
    </dsp:sp>
    <dsp:sp modelId="{EA8E2F51-09FE-4A71-8FC4-997F5FF48FFC}">
      <dsp:nvSpPr>
        <dsp:cNvPr id="0" name=""/>
        <dsp:cNvSpPr/>
      </dsp:nvSpPr>
      <dsp:spPr>
        <a:xfrm>
          <a:off x="8367212" y="314573"/>
          <a:ext cx="943719" cy="943719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lumMod val="110000"/>
              </a:schemeClr>
            </a:gs>
            <a:gs pos="84000">
              <a:schemeClr val="accent1">
                <a:hueOff val="0"/>
                <a:satOff val="0"/>
                <a:lumOff val="0"/>
                <a:alphaOff val="0"/>
                <a:shade val="90000"/>
                <a:lumMod val="88000"/>
              </a:schemeClr>
            </a:gs>
          </a:gsLst>
          <a:lin ang="5400000" scaled="0"/>
        </a:gradFill>
        <a:ln w="127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5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3576" tIns="12700" rIns="73576" bIns="1270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/>
            <a:t>4</a:t>
          </a:r>
        </a:p>
      </dsp:txBody>
      <dsp:txXfrm>
        <a:off x="8505416" y="452777"/>
        <a:ext cx="667311" cy="667311"/>
      </dsp:txXfrm>
    </dsp:sp>
    <dsp:sp modelId="{15766F0C-25AB-41D2-B7F7-9702AAC849E3}">
      <dsp:nvSpPr>
        <dsp:cNvPr id="0" name=""/>
        <dsp:cNvSpPr/>
      </dsp:nvSpPr>
      <dsp:spPr>
        <a:xfrm>
          <a:off x="7676422" y="3145661"/>
          <a:ext cx="2325300" cy="7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lumMod val="110000"/>
              </a:schemeClr>
            </a:gs>
            <a:gs pos="84000">
              <a:schemeClr val="accent1">
                <a:hueOff val="0"/>
                <a:satOff val="0"/>
                <a:lumOff val="0"/>
                <a:alphaOff val="0"/>
                <a:shade val="90000"/>
                <a:lumMod val="88000"/>
              </a:schemeClr>
            </a:gs>
          </a:gsLst>
          <a:lin ang="5400000" scaled="0"/>
        </a:gradFill>
        <a:ln w="127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5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FABF226-67B6-47D6-A5DF-D0C265BD4D3E}">
      <dsp:nvSpPr>
        <dsp:cNvPr id="0" name=""/>
        <dsp:cNvSpPr/>
      </dsp:nvSpPr>
      <dsp:spPr>
        <a:xfrm>
          <a:off x="0" y="0"/>
          <a:ext cx="3446859" cy="3678238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8731" tIns="330200" rIns="268731" bIns="33020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Review obstacles in developing virtual services</a:t>
          </a:r>
        </a:p>
      </dsp:txBody>
      <dsp:txXfrm>
        <a:off x="0" y="1397730"/>
        <a:ext cx="3446859" cy="2206942"/>
      </dsp:txXfrm>
    </dsp:sp>
    <dsp:sp modelId="{6ECF0393-BAB6-4816-856E-37350A629755}">
      <dsp:nvSpPr>
        <dsp:cNvPr id="0" name=""/>
        <dsp:cNvSpPr/>
      </dsp:nvSpPr>
      <dsp:spPr>
        <a:xfrm>
          <a:off x="1171693" y="367823"/>
          <a:ext cx="1103471" cy="1103471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6031" tIns="12700" rIns="86031" bIns="1270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/>
            <a:t>1</a:t>
          </a:r>
        </a:p>
      </dsp:txBody>
      <dsp:txXfrm>
        <a:off x="1333293" y="529423"/>
        <a:ext cx="780271" cy="780271"/>
      </dsp:txXfrm>
    </dsp:sp>
    <dsp:sp modelId="{D7AC1AA5-3EBE-4F24-9C06-E44BE181066C}">
      <dsp:nvSpPr>
        <dsp:cNvPr id="0" name=""/>
        <dsp:cNvSpPr/>
      </dsp:nvSpPr>
      <dsp:spPr>
        <a:xfrm>
          <a:off x="0" y="3678166"/>
          <a:ext cx="3446859" cy="72"/>
        </a:xfrm>
        <a:prstGeom prst="rect">
          <a:avLst/>
        </a:prstGeom>
        <a:solidFill>
          <a:schemeClr val="accent2">
            <a:hueOff val="-122342"/>
            <a:satOff val="6507"/>
            <a:lumOff val="1882"/>
            <a:alphaOff val="0"/>
          </a:schemeClr>
        </a:solidFill>
        <a:ln w="22225" cap="rnd" cmpd="sng" algn="ctr">
          <a:solidFill>
            <a:schemeClr val="accent2">
              <a:hueOff val="-122342"/>
              <a:satOff val="6507"/>
              <a:lumOff val="188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18D4E85-D4BA-4664-8E75-99E78D0DF44E}">
      <dsp:nvSpPr>
        <dsp:cNvPr id="0" name=""/>
        <dsp:cNvSpPr/>
      </dsp:nvSpPr>
      <dsp:spPr>
        <a:xfrm>
          <a:off x="3791545" y="0"/>
          <a:ext cx="3446859" cy="3678238"/>
        </a:xfrm>
        <a:prstGeom prst="rect">
          <a:avLst/>
        </a:prstGeom>
        <a:solidFill>
          <a:schemeClr val="accent2">
            <a:tint val="40000"/>
            <a:alpha val="90000"/>
            <a:hueOff val="-362642"/>
            <a:satOff val="18611"/>
            <a:lumOff val="1576"/>
            <a:alphaOff val="0"/>
          </a:schemeClr>
        </a:solidFill>
        <a:ln w="22225" cap="rnd" cmpd="sng" algn="ctr">
          <a:solidFill>
            <a:schemeClr val="accent2">
              <a:tint val="40000"/>
              <a:alpha val="90000"/>
              <a:hueOff val="-362642"/>
              <a:satOff val="18611"/>
              <a:lumOff val="157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8731" tIns="330200" rIns="268731" bIns="33020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Analyze strategic approach to deliver services</a:t>
          </a:r>
        </a:p>
      </dsp:txBody>
      <dsp:txXfrm>
        <a:off x="3791545" y="1397730"/>
        <a:ext cx="3446859" cy="2206942"/>
      </dsp:txXfrm>
    </dsp:sp>
    <dsp:sp modelId="{B929E780-744D-4DE0-9E1F-6B0096A97919}">
      <dsp:nvSpPr>
        <dsp:cNvPr id="0" name=""/>
        <dsp:cNvSpPr/>
      </dsp:nvSpPr>
      <dsp:spPr>
        <a:xfrm>
          <a:off x="4963239" y="367823"/>
          <a:ext cx="1103471" cy="1103471"/>
        </a:xfrm>
        <a:prstGeom prst="ellipse">
          <a:avLst/>
        </a:prstGeom>
        <a:solidFill>
          <a:schemeClr val="accent2">
            <a:hueOff val="-244683"/>
            <a:satOff val="13014"/>
            <a:lumOff val="3764"/>
            <a:alphaOff val="0"/>
          </a:schemeClr>
        </a:solidFill>
        <a:ln w="22225" cap="rnd" cmpd="sng" algn="ctr">
          <a:solidFill>
            <a:schemeClr val="accent2">
              <a:hueOff val="-244683"/>
              <a:satOff val="13014"/>
              <a:lumOff val="376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6031" tIns="12700" rIns="86031" bIns="1270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/>
            <a:t>2</a:t>
          </a:r>
        </a:p>
      </dsp:txBody>
      <dsp:txXfrm>
        <a:off x="5124839" y="529423"/>
        <a:ext cx="780271" cy="780271"/>
      </dsp:txXfrm>
    </dsp:sp>
    <dsp:sp modelId="{48B47318-3455-4CC6-982C-A475A6963E6F}">
      <dsp:nvSpPr>
        <dsp:cNvPr id="0" name=""/>
        <dsp:cNvSpPr/>
      </dsp:nvSpPr>
      <dsp:spPr>
        <a:xfrm>
          <a:off x="3791545" y="3678166"/>
          <a:ext cx="3446859" cy="72"/>
        </a:xfrm>
        <a:prstGeom prst="rect">
          <a:avLst/>
        </a:prstGeom>
        <a:solidFill>
          <a:schemeClr val="accent2">
            <a:hueOff val="-367025"/>
            <a:satOff val="19521"/>
            <a:lumOff val="5647"/>
            <a:alphaOff val="0"/>
          </a:schemeClr>
        </a:solidFill>
        <a:ln w="22225" cap="rnd" cmpd="sng" algn="ctr">
          <a:solidFill>
            <a:schemeClr val="accent2">
              <a:hueOff val="-367025"/>
              <a:satOff val="19521"/>
              <a:lumOff val="564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BF501C4-D5EC-4433-8CCE-AB1F17C24BD7}">
      <dsp:nvSpPr>
        <dsp:cNvPr id="0" name=""/>
        <dsp:cNvSpPr/>
      </dsp:nvSpPr>
      <dsp:spPr>
        <a:xfrm>
          <a:off x="7583090" y="0"/>
          <a:ext cx="3446859" cy="3678238"/>
        </a:xfrm>
        <a:prstGeom prst="rect">
          <a:avLst/>
        </a:prstGeom>
        <a:solidFill>
          <a:schemeClr val="accent2">
            <a:tint val="40000"/>
            <a:alpha val="90000"/>
            <a:hueOff val="-725284"/>
            <a:satOff val="37222"/>
            <a:lumOff val="3153"/>
            <a:alphaOff val="0"/>
          </a:schemeClr>
        </a:solidFill>
        <a:ln w="22225" cap="rnd" cmpd="sng" algn="ctr">
          <a:solidFill>
            <a:schemeClr val="accent2">
              <a:tint val="40000"/>
              <a:alpha val="90000"/>
              <a:hueOff val="-725284"/>
              <a:satOff val="37222"/>
              <a:lumOff val="315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8731" tIns="330200" rIns="268731" bIns="33020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Design plan to modify current services and adapt to serving online students</a:t>
          </a:r>
        </a:p>
      </dsp:txBody>
      <dsp:txXfrm>
        <a:off x="7583090" y="1397730"/>
        <a:ext cx="3446859" cy="2206942"/>
      </dsp:txXfrm>
    </dsp:sp>
    <dsp:sp modelId="{9A932D08-AB4C-4C2B-B353-F2A6D348C043}">
      <dsp:nvSpPr>
        <dsp:cNvPr id="0" name=""/>
        <dsp:cNvSpPr/>
      </dsp:nvSpPr>
      <dsp:spPr>
        <a:xfrm>
          <a:off x="8754784" y="367823"/>
          <a:ext cx="1103471" cy="1103471"/>
        </a:xfrm>
        <a:prstGeom prst="ellipse">
          <a:avLst/>
        </a:prstGeom>
        <a:solidFill>
          <a:schemeClr val="accent2">
            <a:hueOff val="-489367"/>
            <a:satOff val="26028"/>
            <a:lumOff val="7529"/>
            <a:alphaOff val="0"/>
          </a:schemeClr>
        </a:solidFill>
        <a:ln w="22225" cap="rnd" cmpd="sng" algn="ctr">
          <a:solidFill>
            <a:schemeClr val="accent2">
              <a:hueOff val="-489367"/>
              <a:satOff val="26028"/>
              <a:lumOff val="752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6031" tIns="12700" rIns="86031" bIns="1270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/>
            <a:t>3</a:t>
          </a:r>
        </a:p>
      </dsp:txBody>
      <dsp:txXfrm>
        <a:off x="8916384" y="529423"/>
        <a:ext cx="780271" cy="780271"/>
      </dsp:txXfrm>
    </dsp:sp>
    <dsp:sp modelId="{7393A6B1-EE86-4223-BD28-382CDEB5C911}">
      <dsp:nvSpPr>
        <dsp:cNvPr id="0" name=""/>
        <dsp:cNvSpPr/>
      </dsp:nvSpPr>
      <dsp:spPr>
        <a:xfrm>
          <a:off x="7583090" y="3678166"/>
          <a:ext cx="3446859" cy="72"/>
        </a:xfrm>
        <a:prstGeom prst="rect">
          <a:avLst/>
        </a:prstGeom>
        <a:solidFill>
          <a:schemeClr val="accent2">
            <a:hueOff val="-611709"/>
            <a:satOff val="32535"/>
            <a:lumOff val="9411"/>
            <a:alphaOff val="0"/>
          </a:schemeClr>
        </a:solidFill>
        <a:ln w="22225" cap="rnd" cmpd="sng" algn="ctr">
          <a:solidFill>
            <a:schemeClr val="accent2">
              <a:hueOff val="-611709"/>
              <a:satOff val="32535"/>
              <a:lumOff val="941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97CE6BE-1A20-4D51-8166-A5CC033D9EE4}">
      <dsp:nvSpPr>
        <dsp:cNvPr id="0" name=""/>
        <dsp:cNvSpPr/>
      </dsp:nvSpPr>
      <dsp:spPr>
        <a:xfrm>
          <a:off x="4147" y="371489"/>
          <a:ext cx="2493587" cy="66240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576" tIns="93472" rIns="163576" bIns="93472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STRENGTHS</a:t>
          </a:r>
        </a:p>
      </dsp:txBody>
      <dsp:txXfrm>
        <a:off x="4147" y="371489"/>
        <a:ext cx="2493587" cy="662400"/>
      </dsp:txXfrm>
    </dsp:sp>
    <dsp:sp modelId="{9167F284-5F54-42D3-B2B3-CCFE5B586A38}">
      <dsp:nvSpPr>
        <dsp:cNvPr id="0" name=""/>
        <dsp:cNvSpPr/>
      </dsp:nvSpPr>
      <dsp:spPr>
        <a:xfrm>
          <a:off x="4147" y="1033889"/>
          <a:ext cx="2493587" cy="2272859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2682" tIns="122682" rIns="163576" bIns="184023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300" kern="1200"/>
            <a:t>Existing relationships</a:t>
          </a:r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300" kern="1200"/>
            <a:t>DUO</a:t>
          </a:r>
          <a:r>
            <a:rPr lang="en-US" sz="2300" kern="1200">
              <a:latin typeface="Gill Sans MT" panose="020B0502020104020203"/>
            </a:rPr>
            <a:t>/IT</a:t>
          </a:r>
          <a:endParaRPr lang="en-US" sz="2300" kern="120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300" kern="1200"/>
            <a:t>Pilot Online Orientation (2019)</a:t>
          </a:r>
        </a:p>
      </dsp:txBody>
      <dsp:txXfrm>
        <a:off x="4147" y="1033889"/>
        <a:ext cx="2493587" cy="2272859"/>
      </dsp:txXfrm>
    </dsp:sp>
    <dsp:sp modelId="{69633450-1F8A-496D-A99C-7D82E8BBA5E4}">
      <dsp:nvSpPr>
        <dsp:cNvPr id="0" name=""/>
        <dsp:cNvSpPr/>
      </dsp:nvSpPr>
      <dsp:spPr>
        <a:xfrm>
          <a:off x="2846836" y="371489"/>
          <a:ext cx="2493587" cy="66240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576" tIns="93472" rIns="163576" bIns="93472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WEAKNESSES</a:t>
          </a:r>
        </a:p>
      </dsp:txBody>
      <dsp:txXfrm>
        <a:off x="2846836" y="371489"/>
        <a:ext cx="2493587" cy="662400"/>
      </dsp:txXfrm>
    </dsp:sp>
    <dsp:sp modelId="{3B327095-5120-4802-9BD4-94E5D34F6D81}">
      <dsp:nvSpPr>
        <dsp:cNvPr id="0" name=""/>
        <dsp:cNvSpPr/>
      </dsp:nvSpPr>
      <dsp:spPr>
        <a:xfrm>
          <a:off x="2846836" y="1033889"/>
          <a:ext cx="2493587" cy="2272859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2682" tIns="122682" rIns="163576" bIns="184023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300" kern="1200"/>
            <a:t>Timeline</a:t>
          </a:r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300" kern="1200"/>
            <a:t>Centralized services</a:t>
          </a:r>
        </a:p>
      </dsp:txBody>
      <dsp:txXfrm>
        <a:off x="2846836" y="1033889"/>
        <a:ext cx="2493587" cy="2272859"/>
      </dsp:txXfrm>
    </dsp:sp>
    <dsp:sp modelId="{2DAD76D6-6F04-4D3B-9C50-4B8BB28B8C43}">
      <dsp:nvSpPr>
        <dsp:cNvPr id="0" name=""/>
        <dsp:cNvSpPr/>
      </dsp:nvSpPr>
      <dsp:spPr>
        <a:xfrm>
          <a:off x="5689526" y="371489"/>
          <a:ext cx="2493587" cy="66240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576" tIns="93472" rIns="163576" bIns="93472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OPPORTUNITIES</a:t>
          </a:r>
        </a:p>
      </dsp:txBody>
      <dsp:txXfrm>
        <a:off x="5689526" y="371489"/>
        <a:ext cx="2493587" cy="662400"/>
      </dsp:txXfrm>
    </dsp:sp>
    <dsp:sp modelId="{E6C1D28A-CDBA-4E68-A873-C0CA7D0F12B3}">
      <dsp:nvSpPr>
        <dsp:cNvPr id="0" name=""/>
        <dsp:cNvSpPr/>
      </dsp:nvSpPr>
      <dsp:spPr>
        <a:xfrm>
          <a:off x="5689526" y="1033889"/>
          <a:ext cx="2493587" cy="2272859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2682" tIns="122682" rIns="163576" bIns="184023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300" kern="1200"/>
            <a:t>Campus partner collaboration</a:t>
          </a:r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300" kern="1200"/>
            <a:t>EMPH </a:t>
          </a:r>
        </a:p>
      </dsp:txBody>
      <dsp:txXfrm>
        <a:off x="5689526" y="1033889"/>
        <a:ext cx="2493587" cy="2272859"/>
      </dsp:txXfrm>
    </dsp:sp>
    <dsp:sp modelId="{E56BB1FA-5778-450B-88BC-417E0F197524}">
      <dsp:nvSpPr>
        <dsp:cNvPr id="0" name=""/>
        <dsp:cNvSpPr/>
      </dsp:nvSpPr>
      <dsp:spPr>
        <a:xfrm>
          <a:off x="8532215" y="371489"/>
          <a:ext cx="2493587" cy="66240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576" tIns="93472" rIns="163576" bIns="93472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THREATS</a:t>
          </a:r>
        </a:p>
      </dsp:txBody>
      <dsp:txXfrm>
        <a:off x="8532215" y="371489"/>
        <a:ext cx="2493587" cy="662400"/>
      </dsp:txXfrm>
    </dsp:sp>
    <dsp:sp modelId="{33329F36-9B06-4304-B937-280BD98CBC1E}">
      <dsp:nvSpPr>
        <dsp:cNvPr id="0" name=""/>
        <dsp:cNvSpPr/>
      </dsp:nvSpPr>
      <dsp:spPr>
        <a:xfrm>
          <a:off x="8532215" y="1033889"/>
          <a:ext cx="2493587" cy="2272859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2682" tIns="122682" rIns="163576" bIns="184023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300" kern="1200"/>
            <a:t>Faculty/staff support</a:t>
          </a:r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300" kern="1200"/>
            <a:t>1</a:t>
          </a:r>
          <a:r>
            <a:rPr lang="en-US" sz="2300" kern="1200" baseline="30000"/>
            <a:t>st</a:t>
          </a:r>
          <a:r>
            <a:rPr lang="en-US" sz="2300" kern="1200"/>
            <a:t> cohort</a:t>
          </a:r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300" kern="1200"/>
            <a:t>Part time program</a:t>
          </a:r>
        </a:p>
      </dsp:txBody>
      <dsp:txXfrm>
        <a:off x="8532215" y="1033889"/>
        <a:ext cx="2493587" cy="227285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8DF10C-888D-4E2A-AE66-A22CD3B063BD}">
      <dsp:nvSpPr>
        <dsp:cNvPr id="0" name=""/>
        <dsp:cNvSpPr/>
      </dsp:nvSpPr>
      <dsp:spPr>
        <a:xfrm>
          <a:off x="0" y="211559"/>
          <a:ext cx="11029950" cy="907200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6047" tIns="249936" rIns="856047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/>
            <a:t>Security and Inclusion; Involvement; Community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/>
            <a:t>Involvement = investment and effort</a:t>
          </a:r>
        </a:p>
      </dsp:txBody>
      <dsp:txXfrm>
        <a:off x="0" y="211559"/>
        <a:ext cx="11029950" cy="907200"/>
      </dsp:txXfrm>
    </dsp:sp>
    <dsp:sp modelId="{BEF71B55-8EC4-4888-90EA-7ED6D9CFADA9}">
      <dsp:nvSpPr>
        <dsp:cNvPr id="0" name=""/>
        <dsp:cNvSpPr/>
      </dsp:nvSpPr>
      <dsp:spPr>
        <a:xfrm>
          <a:off x="551497" y="34439"/>
          <a:ext cx="7720965" cy="35424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1834" tIns="0" rIns="291834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Strange and Banning’s (2001) Personal Environment Theory</a:t>
          </a:r>
        </a:p>
      </dsp:txBody>
      <dsp:txXfrm>
        <a:off x="568790" y="51732"/>
        <a:ext cx="7686379" cy="319654"/>
      </dsp:txXfrm>
    </dsp:sp>
    <dsp:sp modelId="{1508004B-B902-4BA8-869C-7164E00D3BC7}">
      <dsp:nvSpPr>
        <dsp:cNvPr id="0" name=""/>
        <dsp:cNvSpPr/>
      </dsp:nvSpPr>
      <dsp:spPr>
        <a:xfrm>
          <a:off x="0" y="1360679"/>
          <a:ext cx="11029950" cy="907200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6047" tIns="249936" rIns="856047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Sense of belonging, connectivity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/>
            <a:t>Be intentional with opportunities; high involvement ~ high persistence</a:t>
          </a:r>
        </a:p>
      </dsp:txBody>
      <dsp:txXfrm>
        <a:off x="0" y="1360679"/>
        <a:ext cx="11029950" cy="907200"/>
      </dsp:txXfrm>
    </dsp:sp>
    <dsp:sp modelId="{42FB38D3-A829-451E-B74D-8BC37805DAF3}">
      <dsp:nvSpPr>
        <dsp:cNvPr id="0" name=""/>
        <dsp:cNvSpPr/>
      </dsp:nvSpPr>
      <dsp:spPr>
        <a:xfrm>
          <a:off x="551497" y="1183559"/>
          <a:ext cx="7720965" cy="35424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1834" tIns="0" rIns="291834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err="1"/>
            <a:t>Astin’s</a:t>
          </a:r>
          <a:r>
            <a:rPr lang="en-US" sz="1800" kern="1200"/>
            <a:t> (1984) Theory of Involvement</a:t>
          </a:r>
        </a:p>
      </dsp:txBody>
      <dsp:txXfrm>
        <a:off x="568790" y="1200852"/>
        <a:ext cx="7686379" cy="319654"/>
      </dsp:txXfrm>
    </dsp:sp>
    <dsp:sp modelId="{81C15CC7-BAD7-46A6-9FEB-771A247570A0}">
      <dsp:nvSpPr>
        <dsp:cNvPr id="0" name=""/>
        <dsp:cNvSpPr/>
      </dsp:nvSpPr>
      <dsp:spPr>
        <a:xfrm>
          <a:off x="0" y="2509799"/>
          <a:ext cx="11029950" cy="1134000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6047" tIns="249936" rIns="856047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/>
            <a:t>Academic difficulties; inability to resolve educational/occupational goals; failure to integrate socially/intellectually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/>
            <a:t>Intentional opportunities, informal student and faculty/student interactions</a:t>
          </a:r>
        </a:p>
      </dsp:txBody>
      <dsp:txXfrm>
        <a:off x="0" y="2509799"/>
        <a:ext cx="11029950" cy="1134000"/>
      </dsp:txXfrm>
    </dsp:sp>
    <dsp:sp modelId="{2FF2609D-BB37-440E-BC59-ED04B3296AE4}">
      <dsp:nvSpPr>
        <dsp:cNvPr id="0" name=""/>
        <dsp:cNvSpPr/>
      </dsp:nvSpPr>
      <dsp:spPr>
        <a:xfrm>
          <a:off x="551497" y="2332679"/>
          <a:ext cx="7720965" cy="35424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1834" tIns="0" rIns="291834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Tinto’s (1993) Theory of Student Departure</a:t>
          </a:r>
        </a:p>
      </dsp:txBody>
      <dsp:txXfrm>
        <a:off x="568790" y="2349972"/>
        <a:ext cx="7686379" cy="31965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C6911BF-67C6-4B32-BE01-0AED2BDC5A23}">
      <dsp:nvSpPr>
        <dsp:cNvPr id="0" name=""/>
        <dsp:cNvSpPr/>
      </dsp:nvSpPr>
      <dsp:spPr>
        <a:xfrm>
          <a:off x="0" y="574"/>
          <a:ext cx="7012370" cy="1345137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E24BF1B-9262-4542-AE7C-8A1C3E02CFF3}">
      <dsp:nvSpPr>
        <dsp:cNvPr id="0" name=""/>
        <dsp:cNvSpPr/>
      </dsp:nvSpPr>
      <dsp:spPr>
        <a:xfrm>
          <a:off x="406904" y="303230"/>
          <a:ext cx="739825" cy="739825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2222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FD96DE0-AB1A-4DF7-80A3-1FC4CB00568A}">
      <dsp:nvSpPr>
        <dsp:cNvPr id="0" name=""/>
        <dsp:cNvSpPr/>
      </dsp:nvSpPr>
      <dsp:spPr>
        <a:xfrm>
          <a:off x="1553633" y="574"/>
          <a:ext cx="5458736" cy="13451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360" tIns="142360" rIns="142360" bIns="142360" numCol="1" spcCol="1270" anchor="ctr" anchorCtr="0">
          <a:noAutofit/>
        </a:bodyPr>
        <a:lstStyle/>
        <a:p>
          <a:pPr marL="0" lvl="0" indent="0" algn="l" defTabSz="10223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>
              <a:latin typeface="Gill Sans MT"/>
            </a:rPr>
            <a:t>Connect with University, School, and public health communities</a:t>
          </a:r>
          <a:endParaRPr lang="en-US" sz="2300" kern="1200"/>
        </a:p>
      </dsp:txBody>
      <dsp:txXfrm>
        <a:off x="1553633" y="574"/>
        <a:ext cx="5458736" cy="1345137"/>
      </dsp:txXfrm>
    </dsp:sp>
    <dsp:sp modelId="{0D593965-0FFA-445F-9E45-DB0F53CC285F}">
      <dsp:nvSpPr>
        <dsp:cNvPr id="0" name=""/>
        <dsp:cNvSpPr/>
      </dsp:nvSpPr>
      <dsp:spPr>
        <a:xfrm>
          <a:off x="0" y="1681996"/>
          <a:ext cx="7012370" cy="1345137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A3E4ED0-32DC-4B82-B956-3206DC4A1969}">
      <dsp:nvSpPr>
        <dsp:cNvPr id="0" name=""/>
        <dsp:cNvSpPr/>
      </dsp:nvSpPr>
      <dsp:spPr>
        <a:xfrm>
          <a:off x="406904" y="1984652"/>
          <a:ext cx="739825" cy="739825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2222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1963861-F343-4E3E-8194-2414002E288A}">
      <dsp:nvSpPr>
        <dsp:cNvPr id="0" name=""/>
        <dsp:cNvSpPr/>
      </dsp:nvSpPr>
      <dsp:spPr>
        <a:xfrm>
          <a:off x="1553633" y="1681996"/>
          <a:ext cx="5458736" cy="13451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360" tIns="142360" rIns="142360" bIns="142360" numCol="1" spcCol="1270" anchor="ctr" anchorCtr="0">
          <a:noAutofit/>
        </a:bodyPr>
        <a:lstStyle/>
        <a:p>
          <a:pPr marL="0" lvl="0" indent="0" algn="l" defTabSz="10223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>
              <a:latin typeface="Gill Sans MT" panose="020B0502020104020203"/>
            </a:rPr>
            <a:t>Provide academic, career, and wellness </a:t>
          </a:r>
          <a:r>
            <a:rPr lang="en-US" sz="2300" kern="1200"/>
            <a:t>support and </a:t>
          </a:r>
          <a:r>
            <a:rPr lang="en-US" sz="2300" kern="1200">
              <a:latin typeface="Gill Sans MT" panose="020B0502020104020203"/>
            </a:rPr>
            <a:t>resources</a:t>
          </a:r>
        </a:p>
      </dsp:txBody>
      <dsp:txXfrm>
        <a:off x="1553633" y="1681996"/>
        <a:ext cx="5458736" cy="1345137"/>
      </dsp:txXfrm>
    </dsp:sp>
    <dsp:sp modelId="{01B6D45B-C73B-494D-888B-7099B58CE645}">
      <dsp:nvSpPr>
        <dsp:cNvPr id="0" name=""/>
        <dsp:cNvSpPr/>
      </dsp:nvSpPr>
      <dsp:spPr>
        <a:xfrm>
          <a:off x="0" y="3363418"/>
          <a:ext cx="7012370" cy="1345137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30BCF0C-8EE9-489F-BB6B-FE5AC9D6F2F1}">
      <dsp:nvSpPr>
        <dsp:cNvPr id="0" name=""/>
        <dsp:cNvSpPr/>
      </dsp:nvSpPr>
      <dsp:spPr>
        <a:xfrm>
          <a:off x="406904" y="3666074"/>
          <a:ext cx="739825" cy="739825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 w="22225" cap="rnd" cmpd="sng" algn="ctr">
          <a:solidFill>
            <a:schemeClr val="lt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57C36C2-C97C-43E5-B239-B68C736096C2}">
      <dsp:nvSpPr>
        <dsp:cNvPr id="0" name=""/>
        <dsp:cNvSpPr/>
      </dsp:nvSpPr>
      <dsp:spPr>
        <a:xfrm>
          <a:off x="1553633" y="3363418"/>
          <a:ext cx="5458736" cy="13451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360" tIns="142360" rIns="142360" bIns="142360" numCol="1" spcCol="1270" anchor="ctr" anchorCtr="0">
          <a:noAutofit/>
        </a:bodyPr>
        <a:lstStyle/>
        <a:p>
          <a:pPr marL="0" lvl="0" indent="0" algn="l" defTabSz="10223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>
              <a:latin typeface="Gill Sans MT" panose="020B0502020104020203"/>
            </a:rPr>
            <a:t>Provide technical support to aid transition to online learning</a:t>
          </a:r>
        </a:p>
      </dsp:txBody>
      <dsp:txXfrm>
        <a:off x="1553633" y="3363418"/>
        <a:ext cx="5458736" cy="1345137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9F758BB-2159-44E2-BC82-8BD70448B265}">
      <dsp:nvSpPr>
        <dsp:cNvPr id="0" name=""/>
        <dsp:cNvSpPr/>
      </dsp:nvSpPr>
      <dsp:spPr>
        <a:xfrm>
          <a:off x="428277" y="880615"/>
          <a:ext cx="696884" cy="696884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222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F3FFD51-0823-4373-9293-F64DF80B5F3E}">
      <dsp:nvSpPr>
        <dsp:cNvPr id="0" name=""/>
        <dsp:cNvSpPr/>
      </dsp:nvSpPr>
      <dsp:spPr>
        <a:xfrm>
          <a:off x="2403" y="1863266"/>
          <a:ext cx="1548632" cy="6194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Combination of synchronous and asynchronous</a:t>
          </a:r>
        </a:p>
      </dsp:txBody>
      <dsp:txXfrm>
        <a:off x="2403" y="1863266"/>
        <a:ext cx="1548632" cy="619453"/>
      </dsp:txXfrm>
    </dsp:sp>
    <dsp:sp modelId="{B61C6D59-FDD9-44AF-ABF4-61FF98F09F99}">
      <dsp:nvSpPr>
        <dsp:cNvPr id="0" name=""/>
        <dsp:cNvSpPr/>
      </dsp:nvSpPr>
      <dsp:spPr>
        <a:xfrm>
          <a:off x="2247920" y="880615"/>
          <a:ext cx="696884" cy="696884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222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F3929F7-FB13-413A-A629-E5A65EFBE3EA}">
      <dsp:nvSpPr>
        <dsp:cNvPr id="0" name=""/>
        <dsp:cNvSpPr/>
      </dsp:nvSpPr>
      <dsp:spPr>
        <a:xfrm>
          <a:off x="1822046" y="1863266"/>
          <a:ext cx="1548632" cy="6194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Content was impactful and detailed</a:t>
          </a:r>
        </a:p>
      </dsp:txBody>
      <dsp:txXfrm>
        <a:off x="1822046" y="1863266"/>
        <a:ext cx="1548632" cy="619453"/>
      </dsp:txXfrm>
    </dsp:sp>
    <dsp:sp modelId="{78F8B9D9-8245-4E97-B228-3A9FFFB46CD8}">
      <dsp:nvSpPr>
        <dsp:cNvPr id="0" name=""/>
        <dsp:cNvSpPr/>
      </dsp:nvSpPr>
      <dsp:spPr>
        <a:xfrm>
          <a:off x="4067564" y="880615"/>
          <a:ext cx="696884" cy="696884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2222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BFD2709-D9AC-406A-8C42-FF811177F04E}">
      <dsp:nvSpPr>
        <dsp:cNvPr id="0" name=""/>
        <dsp:cNvSpPr/>
      </dsp:nvSpPr>
      <dsp:spPr>
        <a:xfrm>
          <a:off x="3641690" y="1863266"/>
          <a:ext cx="1548632" cy="6194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Recordings</a:t>
          </a:r>
        </a:p>
      </dsp:txBody>
      <dsp:txXfrm>
        <a:off x="3641690" y="1863266"/>
        <a:ext cx="1548632" cy="619453"/>
      </dsp:txXfrm>
    </dsp:sp>
    <dsp:sp modelId="{EBA03910-A21C-4E8F-8D4D-BE9E60B31275}">
      <dsp:nvSpPr>
        <dsp:cNvPr id="0" name=""/>
        <dsp:cNvSpPr/>
      </dsp:nvSpPr>
      <dsp:spPr>
        <a:xfrm>
          <a:off x="5887207" y="880615"/>
          <a:ext cx="696884" cy="696884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2222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AED2E6B-D2C6-4A1C-944E-641A79406F34}">
      <dsp:nvSpPr>
        <dsp:cNvPr id="0" name=""/>
        <dsp:cNvSpPr/>
      </dsp:nvSpPr>
      <dsp:spPr>
        <a:xfrm>
          <a:off x="5461333" y="1863266"/>
          <a:ext cx="1548632" cy="6194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Successfully aided transition</a:t>
          </a:r>
        </a:p>
      </dsp:txBody>
      <dsp:txXfrm>
        <a:off x="5461333" y="1863266"/>
        <a:ext cx="1548632" cy="619453"/>
      </dsp:txXfrm>
    </dsp:sp>
    <dsp:sp modelId="{00954A06-7588-4417-815B-25C55D8F6351}">
      <dsp:nvSpPr>
        <dsp:cNvPr id="0" name=""/>
        <dsp:cNvSpPr/>
      </dsp:nvSpPr>
      <dsp:spPr>
        <a:xfrm>
          <a:off x="1338099" y="2869878"/>
          <a:ext cx="696884" cy="696884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2222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2FFACA1-CF7C-4CE7-8EEC-867390015711}">
      <dsp:nvSpPr>
        <dsp:cNvPr id="0" name=""/>
        <dsp:cNvSpPr/>
      </dsp:nvSpPr>
      <dsp:spPr>
        <a:xfrm>
          <a:off x="912225" y="3852529"/>
          <a:ext cx="1548632" cy="6194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Duration overall</a:t>
          </a:r>
        </a:p>
      </dsp:txBody>
      <dsp:txXfrm>
        <a:off x="912225" y="3852529"/>
        <a:ext cx="1548632" cy="619453"/>
      </dsp:txXfrm>
    </dsp:sp>
    <dsp:sp modelId="{C0CF045D-BEA8-4BD8-B4AF-2CC65A7134F6}">
      <dsp:nvSpPr>
        <dsp:cNvPr id="0" name=""/>
        <dsp:cNvSpPr/>
      </dsp:nvSpPr>
      <dsp:spPr>
        <a:xfrm>
          <a:off x="3157742" y="2869878"/>
          <a:ext cx="696884" cy="696884"/>
        </a:xfrm>
        <a:prstGeom prst="rect">
          <a:avLst/>
        </a:prstGeom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 w="2222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D42E54A-BFCB-4D4C-92AC-BEA62D0C322C}">
      <dsp:nvSpPr>
        <dsp:cNvPr id="0" name=""/>
        <dsp:cNvSpPr/>
      </dsp:nvSpPr>
      <dsp:spPr>
        <a:xfrm>
          <a:off x="2731868" y="3852529"/>
          <a:ext cx="1548632" cy="6194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Utilizing multiple platforms</a:t>
          </a:r>
        </a:p>
      </dsp:txBody>
      <dsp:txXfrm>
        <a:off x="2731868" y="3852529"/>
        <a:ext cx="1548632" cy="619453"/>
      </dsp:txXfrm>
    </dsp:sp>
    <dsp:sp modelId="{1624E524-C0D0-4D74-A0FB-C5806E62DF5F}">
      <dsp:nvSpPr>
        <dsp:cNvPr id="0" name=""/>
        <dsp:cNvSpPr/>
      </dsp:nvSpPr>
      <dsp:spPr>
        <a:xfrm>
          <a:off x="4977386" y="2869878"/>
          <a:ext cx="696884" cy="696884"/>
        </a:xfrm>
        <a:prstGeom prst="rect">
          <a:avLst/>
        </a:prstGeom>
        <a:blipFill>
          <a:blip xmlns:r="http://schemas.openxmlformats.org/officeDocument/2006/relationships"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a:blipFill>
        <a:ln w="2222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AAA71E7-3D48-4AB2-8BC3-25CAA4220179}">
      <dsp:nvSpPr>
        <dsp:cNvPr id="0" name=""/>
        <dsp:cNvSpPr/>
      </dsp:nvSpPr>
      <dsp:spPr>
        <a:xfrm>
          <a:off x="4551512" y="3852529"/>
          <a:ext cx="1548632" cy="6194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Meet and greet opportunities</a:t>
          </a:r>
        </a:p>
      </dsp:txBody>
      <dsp:txXfrm>
        <a:off x="4551512" y="3852529"/>
        <a:ext cx="1548632" cy="619453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B1E49CC-6501-4AAA-819E-01C662F87E81}">
      <dsp:nvSpPr>
        <dsp:cNvPr id="0" name=""/>
        <dsp:cNvSpPr/>
      </dsp:nvSpPr>
      <dsp:spPr>
        <a:xfrm>
          <a:off x="1072631" y="680403"/>
          <a:ext cx="1151718" cy="1151718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222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9160C5C-4653-4484-B905-EFDFCCA1408B}">
      <dsp:nvSpPr>
        <dsp:cNvPr id="0" name=""/>
        <dsp:cNvSpPr/>
      </dsp:nvSpPr>
      <dsp:spPr>
        <a:xfrm>
          <a:off x="3178" y="1931771"/>
          <a:ext cx="3290624" cy="4935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4668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3300" kern="1200" dirty="0"/>
            <a:t>Identify</a:t>
          </a:r>
        </a:p>
      </dsp:txBody>
      <dsp:txXfrm>
        <a:off x="3178" y="1931771"/>
        <a:ext cx="3290624" cy="493593"/>
      </dsp:txXfrm>
    </dsp:sp>
    <dsp:sp modelId="{954B6F3F-CA04-4C8D-A075-7C7F53CB051B}">
      <dsp:nvSpPr>
        <dsp:cNvPr id="0" name=""/>
        <dsp:cNvSpPr/>
      </dsp:nvSpPr>
      <dsp:spPr>
        <a:xfrm>
          <a:off x="3178" y="2471713"/>
          <a:ext cx="3290624" cy="5261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Identify your communities needs</a:t>
          </a:r>
        </a:p>
      </dsp:txBody>
      <dsp:txXfrm>
        <a:off x="3178" y="2471713"/>
        <a:ext cx="3290624" cy="526120"/>
      </dsp:txXfrm>
    </dsp:sp>
    <dsp:sp modelId="{26034C75-4D37-43B8-8B8B-6CC214AE489A}">
      <dsp:nvSpPr>
        <dsp:cNvPr id="0" name=""/>
        <dsp:cNvSpPr/>
      </dsp:nvSpPr>
      <dsp:spPr>
        <a:xfrm>
          <a:off x="4939115" y="680403"/>
          <a:ext cx="1151718" cy="1151718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222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A32A806-BE6D-4542-ADA5-7C5A285B0630}">
      <dsp:nvSpPr>
        <dsp:cNvPr id="0" name=""/>
        <dsp:cNvSpPr/>
      </dsp:nvSpPr>
      <dsp:spPr>
        <a:xfrm>
          <a:off x="3869662" y="1931771"/>
          <a:ext cx="3290624" cy="4935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4668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3300" kern="1200"/>
            <a:t>Ask</a:t>
          </a:r>
        </a:p>
      </dsp:txBody>
      <dsp:txXfrm>
        <a:off x="3869662" y="1931771"/>
        <a:ext cx="3290624" cy="493593"/>
      </dsp:txXfrm>
    </dsp:sp>
    <dsp:sp modelId="{1814C1D3-F1EB-4DF6-A8CF-97C1577596F7}">
      <dsp:nvSpPr>
        <dsp:cNvPr id="0" name=""/>
        <dsp:cNvSpPr/>
      </dsp:nvSpPr>
      <dsp:spPr>
        <a:xfrm>
          <a:off x="3869662" y="2471713"/>
          <a:ext cx="3290624" cy="5261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Don’t assume—ask!</a:t>
          </a:r>
        </a:p>
      </dsp:txBody>
      <dsp:txXfrm>
        <a:off x="3869662" y="2471713"/>
        <a:ext cx="3290624" cy="526120"/>
      </dsp:txXfrm>
    </dsp:sp>
    <dsp:sp modelId="{B7BA58EA-8F77-48E9-B88B-74BF2365BE36}">
      <dsp:nvSpPr>
        <dsp:cNvPr id="0" name=""/>
        <dsp:cNvSpPr/>
      </dsp:nvSpPr>
      <dsp:spPr>
        <a:xfrm>
          <a:off x="8805600" y="680403"/>
          <a:ext cx="1151718" cy="1151718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2222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8AE77E5-DCBA-4442-B32F-6C13808D12D3}">
      <dsp:nvSpPr>
        <dsp:cNvPr id="0" name=""/>
        <dsp:cNvSpPr/>
      </dsp:nvSpPr>
      <dsp:spPr>
        <a:xfrm>
          <a:off x="7736146" y="1931771"/>
          <a:ext cx="3290624" cy="4935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4668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3300" kern="1200"/>
            <a:t>Prepare</a:t>
          </a:r>
        </a:p>
      </dsp:txBody>
      <dsp:txXfrm>
        <a:off x="7736146" y="1931771"/>
        <a:ext cx="3290624" cy="493593"/>
      </dsp:txXfrm>
    </dsp:sp>
    <dsp:sp modelId="{1E643DAC-9FA1-45C5-80EA-C044D1453E2F}">
      <dsp:nvSpPr>
        <dsp:cNvPr id="0" name=""/>
        <dsp:cNvSpPr/>
      </dsp:nvSpPr>
      <dsp:spPr>
        <a:xfrm>
          <a:off x="7736146" y="2471713"/>
          <a:ext cx="3290624" cy="5261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Be prepared with information and resources</a:t>
          </a:r>
        </a:p>
      </dsp:txBody>
      <dsp:txXfrm>
        <a:off x="7736146" y="2471713"/>
        <a:ext cx="3290624" cy="526120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97CE6BE-1A20-4D51-8166-A5CC033D9EE4}">
      <dsp:nvSpPr>
        <dsp:cNvPr id="0" name=""/>
        <dsp:cNvSpPr/>
      </dsp:nvSpPr>
      <dsp:spPr>
        <a:xfrm>
          <a:off x="4147" y="529326"/>
          <a:ext cx="2493587" cy="66240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576" tIns="93472" rIns="163576" bIns="93472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STRENGTHS</a:t>
          </a:r>
        </a:p>
      </dsp:txBody>
      <dsp:txXfrm>
        <a:off x="4147" y="529326"/>
        <a:ext cx="2493587" cy="662400"/>
      </dsp:txXfrm>
    </dsp:sp>
    <dsp:sp modelId="{9167F284-5F54-42D3-B2B3-CCFE5B586A38}">
      <dsp:nvSpPr>
        <dsp:cNvPr id="0" name=""/>
        <dsp:cNvSpPr/>
      </dsp:nvSpPr>
      <dsp:spPr>
        <a:xfrm>
          <a:off x="4147" y="1191726"/>
          <a:ext cx="2493587" cy="1957184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2682" tIns="122682" rIns="163576" bIns="184023" numCol="1" spcCol="1270" anchor="t" anchorCtr="0">
          <a:noAutofit/>
        </a:bodyPr>
        <a:lstStyle/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300" kern="1200">
              <a:latin typeface="Gill Sans MT" panose="020B0502020104020203"/>
            </a:rPr>
            <a:t> </a:t>
          </a:r>
          <a:br>
            <a:rPr lang="en-US" sz="2300" kern="1200">
              <a:latin typeface="Gill Sans MT" panose="020B0502020104020203"/>
            </a:rPr>
          </a:br>
          <a:endParaRPr lang="en-US" sz="2300" kern="1200"/>
        </a:p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300" kern="1200">
              <a:latin typeface="Gill Sans MT" panose="020B0502020104020203"/>
            </a:rPr>
            <a:t> </a:t>
          </a:r>
          <a:br>
            <a:rPr lang="en-US" sz="2300" kern="1200">
              <a:latin typeface="Gill Sans MT" panose="020B0502020104020203"/>
            </a:rPr>
          </a:br>
          <a:endParaRPr lang="en-US" sz="2300" kern="1200"/>
        </a:p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300" kern="1200"/>
            <a:t> </a:t>
          </a:r>
        </a:p>
      </dsp:txBody>
      <dsp:txXfrm>
        <a:off x="4147" y="1191726"/>
        <a:ext cx="2493587" cy="1957184"/>
      </dsp:txXfrm>
    </dsp:sp>
    <dsp:sp modelId="{69633450-1F8A-496D-A99C-7D82E8BBA5E4}">
      <dsp:nvSpPr>
        <dsp:cNvPr id="0" name=""/>
        <dsp:cNvSpPr/>
      </dsp:nvSpPr>
      <dsp:spPr>
        <a:xfrm>
          <a:off x="2846836" y="529326"/>
          <a:ext cx="2493587" cy="66240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576" tIns="93472" rIns="163576" bIns="93472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WEAKNESSES</a:t>
          </a:r>
        </a:p>
      </dsp:txBody>
      <dsp:txXfrm>
        <a:off x="2846836" y="529326"/>
        <a:ext cx="2493587" cy="662400"/>
      </dsp:txXfrm>
    </dsp:sp>
    <dsp:sp modelId="{3B327095-5120-4802-9BD4-94E5D34F6D81}">
      <dsp:nvSpPr>
        <dsp:cNvPr id="0" name=""/>
        <dsp:cNvSpPr/>
      </dsp:nvSpPr>
      <dsp:spPr>
        <a:xfrm>
          <a:off x="2846836" y="1191726"/>
          <a:ext cx="2493587" cy="1957184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2682" tIns="122682" rIns="163576" bIns="184023" numCol="1" spcCol="1270" anchor="t" anchorCtr="0">
          <a:noAutofit/>
        </a:bodyPr>
        <a:lstStyle/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300" kern="1200">
              <a:latin typeface="Gill Sans MT" panose="020B0502020104020203"/>
            </a:rPr>
            <a:t> </a:t>
          </a:r>
          <a:br>
            <a:rPr lang="en-US" sz="2300" kern="1200">
              <a:latin typeface="Gill Sans MT" panose="020B0502020104020203"/>
            </a:rPr>
          </a:br>
          <a:endParaRPr lang="en-US" sz="2300" kern="1200"/>
        </a:p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300" kern="1200">
              <a:latin typeface="Gill Sans MT" panose="020B0502020104020203"/>
            </a:rPr>
            <a:t> </a:t>
          </a:r>
          <a:br>
            <a:rPr lang="en-US" sz="2300" kern="1200">
              <a:latin typeface="Gill Sans MT" panose="020B0502020104020203"/>
            </a:rPr>
          </a:br>
          <a:endParaRPr lang="en-US" sz="2300" kern="1200"/>
        </a:p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300" kern="1200"/>
            <a:t> </a:t>
          </a:r>
        </a:p>
      </dsp:txBody>
      <dsp:txXfrm>
        <a:off x="2846836" y="1191726"/>
        <a:ext cx="2493587" cy="1957184"/>
      </dsp:txXfrm>
    </dsp:sp>
    <dsp:sp modelId="{2DAD76D6-6F04-4D3B-9C50-4B8BB28B8C43}">
      <dsp:nvSpPr>
        <dsp:cNvPr id="0" name=""/>
        <dsp:cNvSpPr/>
      </dsp:nvSpPr>
      <dsp:spPr>
        <a:xfrm>
          <a:off x="5689526" y="529326"/>
          <a:ext cx="2493587" cy="66240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576" tIns="93472" rIns="163576" bIns="93472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OPPORTUNITIES</a:t>
          </a:r>
        </a:p>
      </dsp:txBody>
      <dsp:txXfrm>
        <a:off x="5689526" y="529326"/>
        <a:ext cx="2493587" cy="662400"/>
      </dsp:txXfrm>
    </dsp:sp>
    <dsp:sp modelId="{E6C1D28A-CDBA-4E68-A873-C0CA7D0F12B3}">
      <dsp:nvSpPr>
        <dsp:cNvPr id="0" name=""/>
        <dsp:cNvSpPr/>
      </dsp:nvSpPr>
      <dsp:spPr>
        <a:xfrm>
          <a:off x="5689526" y="1191726"/>
          <a:ext cx="2493587" cy="1957184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2682" tIns="122682" rIns="163576" bIns="184023" numCol="1" spcCol="1270" anchor="t" anchorCtr="0">
          <a:noAutofit/>
        </a:bodyPr>
        <a:lstStyle/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300" kern="1200">
              <a:latin typeface="Gill Sans MT" panose="020B0502020104020203"/>
            </a:rPr>
            <a:t> </a:t>
          </a:r>
          <a:br>
            <a:rPr lang="en-US" sz="2300" kern="1200">
              <a:latin typeface="Gill Sans MT" panose="020B0502020104020203"/>
            </a:rPr>
          </a:br>
          <a:endParaRPr lang="en-US" sz="2300" kern="1200"/>
        </a:p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300" kern="1200">
              <a:latin typeface="Gill Sans MT" panose="020B0502020104020203"/>
            </a:rPr>
            <a:t> </a:t>
          </a:r>
          <a:br>
            <a:rPr lang="en-US" sz="2300" kern="1200">
              <a:latin typeface="Gill Sans MT" panose="020B0502020104020203"/>
            </a:rPr>
          </a:br>
          <a:endParaRPr lang="en-US" sz="2300" kern="1200"/>
        </a:p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300" kern="1200"/>
            <a:t> </a:t>
          </a:r>
        </a:p>
      </dsp:txBody>
      <dsp:txXfrm>
        <a:off x="5689526" y="1191726"/>
        <a:ext cx="2493587" cy="1957184"/>
      </dsp:txXfrm>
    </dsp:sp>
    <dsp:sp modelId="{E56BB1FA-5778-450B-88BC-417E0F197524}">
      <dsp:nvSpPr>
        <dsp:cNvPr id="0" name=""/>
        <dsp:cNvSpPr/>
      </dsp:nvSpPr>
      <dsp:spPr>
        <a:xfrm>
          <a:off x="8532215" y="529326"/>
          <a:ext cx="2493587" cy="66240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576" tIns="93472" rIns="163576" bIns="93472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THREATS</a:t>
          </a:r>
        </a:p>
      </dsp:txBody>
      <dsp:txXfrm>
        <a:off x="8532215" y="529326"/>
        <a:ext cx="2493587" cy="662400"/>
      </dsp:txXfrm>
    </dsp:sp>
    <dsp:sp modelId="{33329F36-9B06-4304-B937-280BD98CBC1E}">
      <dsp:nvSpPr>
        <dsp:cNvPr id="0" name=""/>
        <dsp:cNvSpPr/>
      </dsp:nvSpPr>
      <dsp:spPr>
        <a:xfrm>
          <a:off x="8532215" y="1191726"/>
          <a:ext cx="2493587" cy="1957184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2682" tIns="122682" rIns="163576" bIns="184023" numCol="1" spcCol="1270" anchor="t" anchorCtr="0">
          <a:noAutofit/>
        </a:bodyPr>
        <a:lstStyle/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300" kern="1200">
              <a:latin typeface="Gill Sans MT" panose="020B0502020104020203"/>
            </a:rPr>
            <a:t> </a:t>
          </a:r>
          <a:br>
            <a:rPr lang="en-US" sz="2300" kern="1200">
              <a:latin typeface="Gill Sans MT" panose="020B0502020104020203"/>
            </a:rPr>
          </a:br>
          <a:endParaRPr lang="en-US" sz="2300" kern="1200"/>
        </a:p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300" kern="1200">
              <a:latin typeface="Gill Sans MT" panose="020B0502020104020203"/>
            </a:rPr>
            <a:t> </a:t>
          </a:r>
          <a:br>
            <a:rPr lang="en-US" sz="2300" kern="1200">
              <a:latin typeface="Gill Sans MT" panose="020B0502020104020203"/>
            </a:rPr>
          </a:br>
          <a:endParaRPr lang="en-US" sz="2300" kern="1200"/>
        </a:p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300" kern="1200"/>
            <a:t> </a:t>
          </a:r>
        </a:p>
      </dsp:txBody>
      <dsp:txXfrm>
        <a:off x="8532215" y="1191726"/>
        <a:ext cx="2493587" cy="1957184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62ABE0-C480-412E-B5C2-66C9071F4AAC}">
      <dsp:nvSpPr>
        <dsp:cNvPr id="0" name=""/>
        <dsp:cNvSpPr/>
      </dsp:nvSpPr>
      <dsp:spPr>
        <a:xfrm>
          <a:off x="696310" y="951770"/>
          <a:ext cx="2058750" cy="2058750"/>
        </a:xfrm>
        <a:prstGeom prst="round2DiagRect">
          <a:avLst>
            <a:gd name="adj1" fmla="val 29727"/>
            <a:gd name="adj2" fmla="val 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9704AF7-8541-4AF6-B8CC-3FDF47EF0E0B}">
      <dsp:nvSpPr>
        <dsp:cNvPr id="0" name=""/>
        <dsp:cNvSpPr/>
      </dsp:nvSpPr>
      <dsp:spPr>
        <a:xfrm>
          <a:off x="1135060" y="1390520"/>
          <a:ext cx="1181250" cy="118125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2222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BD2551D-BB12-48E1-BFD2-2E5830512AD0}">
      <dsp:nvSpPr>
        <dsp:cNvPr id="0" name=""/>
        <dsp:cNvSpPr/>
      </dsp:nvSpPr>
      <dsp:spPr>
        <a:xfrm>
          <a:off x="38185" y="3651770"/>
          <a:ext cx="3375000" cy="10631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800" b="1" kern="1200" dirty="0"/>
            <a:t>Melissa Kaufman</a:t>
          </a:r>
          <a:br>
            <a:rPr lang="en-US" sz="1800" kern="1200" dirty="0"/>
          </a:br>
          <a:r>
            <a:rPr lang="en-US" sz="1800" i="1" kern="1200" dirty="0"/>
            <a:t>Director of Academic Innovation</a:t>
          </a:r>
          <a:br>
            <a:rPr lang="en-US" sz="1800" kern="1200" dirty="0"/>
          </a:br>
          <a:r>
            <a:rPr lang="en-US" sz="1800" kern="1200" dirty="0"/>
            <a:t>mjk397@drexel.edu</a:t>
          </a:r>
        </a:p>
      </dsp:txBody>
      <dsp:txXfrm>
        <a:off x="38185" y="3651770"/>
        <a:ext cx="3375000" cy="1063125"/>
      </dsp:txXfrm>
    </dsp:sp>
    <dsp:sp modelId="{51D941D5-38C1-4DF2-9DC5-4EC25529A725}">
      <dsp:nvSpPr>
        <dsp:cNvPr id="0" name=""/>
        <dsp:cNvSpPr/>
      </dsp:nvSpPr>
      <dsp:spPr>
        <a:xfrm>
          <a:off x="4661935" y="951770"/>
          <a:ext cx="2058750" cy="2058750"/>
        </a:xfrm>
        <a:prstGeom prst="round2DiagRect">
          <a:avLst>
            <a:gd name="adj1" fmla="val 29727"/>
            <a:gd name="adj2" fmla="val 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FCDFD80-DEBA-4821-9C8E-E9AE69123CA7}">
      <dsp:nvSpPr>
        <dsp:cNvPr id="0" name=""/>
        <dsp:cNvSpPr/>
      </dsp:nvSpPr>
      <dsp:spPr>
        <a:xfrm>
          <a:off x="5100685" y="1390520"/>
          <a:ext cx="1181250" cy="118125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2222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1EAAF0F-CCE8-4933-AE76-5E3E4C679C47}">
      <dsp:nvSpPr>
        <dsp:cNvPr id="0" name=""/>
        <dsp:cNvSpPr/>
      </dsp:nvSpPr>
      <dsp:spPr>
        <a:xfrm>
          <a:off x="4003810" y="3651770"/>
          <a:ext cx="3375000" cy="10631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800" b="1" kern="1200" dirty="0"/>
            <a:t>Michelle Quigley</a:t>
          </a:r>
          <a:br>
            <a:rPr lang="en-US" sz="1800" kern="1200" dirty="0"/>
          </a:br>
          <a:r>
            <a:rPr lang="en-US" sz="1800" i="1" kern="1200" dirty="0"/>
            <a:t>Associate Director, Student and Alumni Services</a:t>
          </a:r>
          <a:br>
            <a:rPr lang="en-US" sz="1800" kern="1200" dirty="0"/>
          </a:br>
          <a:r>
            <a:rPr lang="en-US" sz="1800" kern="1200" dirty="0"/>
            <a:t>mcm458@drexel.edu</a:t>
          </a:r>
        </a:p>
      </dsp:txBody>
      <dsp:txXfrm>
        <a:off x="4003810" y="3651770"/>
        <a:ext cx="3375000" cy="106312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16/7/layout/BasicLinearProcessNumbered">
  <dgm:title val="Basic Linear Process Numbered"/>
  <dgm:desc val="Used to show a progression; a timeline; sequential steps in a task, process, or workflow; or to emphasize movement or direction. Automatic numbers have been introduced to show the steps of the process which appears in a circle. Level 1 and Level 2 text appear in a rectangle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101" type="sibTrans" cxnId="4">
          <dgm:prSet phldrT="1"/>
          <dgm:t>
            <a:bodyPr/>
            <a:lstStyle/>
            <a:p>
              <a:r>
                <a:t>1</a:t>
              </a:r>
            </a:p>
          </dgm:t>
        </dgm:pt>
        <dgm:pt modelId="201" type="sibTrans" cxnId="5">
          <dgm:prSet phldrT="2"/>
          <dgm:t>
            <a:bodyPr/>
            <a:lstStyle/>
            <a:p>
              <a:r>
                <a:t>2</a:t>
              </a:r>
            </a:p>
          </dgm:t>
        </dgm:pt>
        <dgm:pt modelId="301" type="sibTrans" cxnId="6">
          <dgm:prSet phldrT="3"/>
          <dgm:t>
            <a:bodyPr/>
            <a:lstStyle/>
            <a:p>
              <a:r>
                <a:t>3</a:t>
              </a:r>
            </a:p>
          </dgm:t>
        </dgm:pt>
      </dgm:ptLst>
      <dgm:cxnLst>
        <dgm:cxn modelId="4" srcId="0" destId="1" srcOrd="0" destOrd="0" sibTransId="101"/>
        <dgm:cxn modelId="5" srcId="0" destId="2" srcOrd="1" destOrd="0" sibTransId="201"/>
        <dgm:cxn modelId="6" srcId="0" destId="3" srcOrd="2" destOrd="0" sibTransId="301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animLvl val="lvl"/>
      <dgm:resizeHandles val="exact"/>
    </dgm:varLst>
    <dgm:alg type="lin">
      <dgm:param type="linDir" val="fromL"/>
      <dgm:param type="nodeVertAlign" val="t"/>
    </dgm:alg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0.1"/>
      <dgm:constr type="primFontSz" for="des" forName="sibTransNodeCircle" op="equ"/>
      <dgm:constr type="primFontSz" for="des" forName="nodeText" op="equ"/>
      <dgm:constr type="h" for="des" forName="sibTransNodeCircle" op="equ"/>
      <dgm:constr type="w" for="des" forName="sibTransNodeCircle" op="equ"/>
    </dgm:constrLst>
    <dgm:ruleLst>
      <dgm:rule type="h" val="NaN" fact="1.2" max="NaN"/>
    </dgm:ruleLst>
    <dgm:forEach name="Name4" axis="ch" ptType="node">
      <dgm:layoutNode name="compositeNode">
        <dgm:varLst>
          <dgm:bulletEnabled val="1"/>
        </dgm:varLst>
        <dgm:alg type="composite"/>
        <dgm:constrLst>
          <dgm:constr type="h" refType="w" op="lte" fact="1.4"/>
          <dgm:constr type="w" for="ch" forName="bgRect" refType="w"/>
          <dgm:constr type="h" for="ch" forName="bgRect" refType="h"/>
          <dgm:constr type="t" for="ch" forName="bgRect"/>
          <dgm:constr type="l" for="ch" forName="bgRect"/>
          <dgm:constr type="h" for="ch" forName="sibTransNodeCircle" refType="h" refFor="ch" refForName="bgRect" fact="0.3"/>
          <dgm:constr type="w" for="ch" forName="sibTransNodeCircle" refType="h" refFor="ch" refForName="sibTransNodeCircle"/>
          <dgm:constr type="ctrX" for="ch" forName="sibTransNodeCircle" refType="w" fact="0.5"/>
          <dgm:constr type="ctrY" for="ch" forName="sibTransNodeCircle" refType="h" fact="0.25"/>
          <dgm:constr type="r" for="ch" forName="nodeText" refType="r" refFor="ch" refForName="bgRect"/>
          <dgm:constr type="h" for="ch" forName="nodeText" refType="h" refFor="ch" refForName="bgRect" fact="0.6"/>
          <dgm:constr type="t" for="ch" forName="nodeText" refType="h" refFor="ch" refForName="bgRect" fact="0.38"/>
          <dgm:constr type="b" for="ch" forName="bottomLine" refType="b" refFor="ch" refForName="bgRect"/>
          <dgm:constr type="w" for="ch" forName="bottomLine" refType="w" refFor="ch" refForName="bgRect"/>
          <dgm:constr type="h" for="ch" forName="bottomLine" val="0.002"/>
        </dgm:constrLst>
        <dgm:ruleLst/>
        <dgm:layoutNode name="bgRect" styleLbl="bgAccFollowNode1">
          <dgm:alg type="sp"/>
          <dgm:shape xmlns:r="http://schemas.openxmlformats.org/officeDocument/2006/relationships" type="rect" r:blip="">
            <dgm:adjLst/>
          </dgm:shape>
          <dgm:presOf axis="self"/>
          <dgm:constrLst/>
          <dgm:ruleLst/>
        </dgm:layoutNode>
        <dgm:forEach name="Name19" axis="followSib" ptType="sibTrans" hideLastTrans="0" cnt="1">
          <dgm:layoutNode name="sibTransNodeCircle" styleLbl="alignNode1">
            <dgm:varLst>
              <dgm:chMax val="0"/>
              <dgm:bulletEnabled/>
            </dgm:varLst>
            <dgm:presOf axis="self" ptType="sibTrans"/>
            <dgm:alg type="tx">
              <dgm:param type="txAnchorVert" val="mid"/>
              <dgm:param type="txAnchorHorzCh" val="ctr"/>
            </dgm:alg>
            <dgm:shape xmlns:r="http://schemas.openxmlformats.org/officeDocument/2006/relationships" type="ellipse" r:blip="">
              <dgm:adjLst/>
            </dgm:shape>
            <dgm:constrLst>
              <dgm:constr type="w" refType="h" op="lte"/>
              <dgm:constr type="primFontSz" val="48"/>
              <dgm:constr type="tMarg" val="1"/>
              <dgm:constr type="lMarg" refType="w" fact="0.221"/>
              <dgm:constr type="rMarg" refType="w" fact="0.221"/>
              <dgm:constr type="bMarg" val="1"/>
            </dgm:constrLst>
            <dgm:ruleLst>
              <dgm:rule type="primFontSz" val="14" fact="NaN" max="NaN"/>
            </dgm:ruleLst>
          </dgm:layoutNode>
        </dgm:forEach>
        <dgm:layoutNode name="bottomLine" styleLbl="alignNode1">
          <dgm:varLst/>
          <dgm:presOf/>
          <dgm:alg type="sp"/>
          <dgm:shape xmlns:r="http://schemas.openxmlformats.org/officeDocument/2006/relationships" type="rect" r:blip="">
            <dgm:adjLst/>
          </dgm:shape>
          <dgm:constrLst/>
          <dgm:ruleLst/>
        </dgm:layoutNode>
        <dgm:layoutNode name="nodeText" styleLbl="bgAccFollowNode1" moveWith="bgRect">
          <dgm:varLst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-1" hideGeom="1">
            <dgm:adjLst/>
          </dgm:shape>
          <dgm:presOf axis="desOrSelf" ptType="node"/>
          <dgm:constrLst>
            <dgm:constr type="primFontSz" val="26"/>
            <dgm:constr type="tMarg" val="26"/>
            <dgm:constr type="lMarg" refType="w" fact="0.221"/>
            <dgm:constr type="rMarg" refType="w" fact="0.221"/>
            <dgm:constr type="bMarg" val="26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  <dgm:extLst>
    <a:ext uri="{4F341089-5ED1-44EC-B178-C955D00A3D55}">
      <dgm1611:autoBuNodeInfoLst xmlns:dgm1611="http://schemas.microsoft.com/office/drawing/2016/11/diagram">
        <dgm1611:autoBuNodeInfo lvl="1" ptType="sibTrans">
          <dgm1611:buPr prefix="" leadZeros="0">
            <a:buAutoNum type="arabicParenBoth"/>
          </dgm1611:buPr>
        </dgm1611:autoBuNodeInfo>
      </dgm1611:autoBuNodeInfoLst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6/7/layout/BasicLinearProcessNumbered">
  <dgm:title val="Basic Linear Process Numbered"/>
  <dgm:desc val="Used to show a progression; a timeline; sequential steps in a task, process, or workflow; or to emphasize movement or direction. Automatic numbers have been introduced to show the steps of the process which appears in a circle. Level 1 and Level 2 text appear in a rectangle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101" type="sibTrans" cxnId="4">
          <dgm:prSet phldrT="1"/>
          <dgm:t>
            <a:bodyPr/>
            <a:lstStyle/>
            <a:p>
              <a:r>
                <a:t>1</a:t>
              </a:r>
            </a:p>
          </dgm:t>
        </dgm:pt>
        <dgm:pt modelId="201" type="sibTrans" cxnId="5">
          <dgm:prSet phldrT="2"/>
          <dgm:t>
            <a:bodyPr/>
            <a:lstStyle/>
            <a:p>
              <a:r>
                <a:t>2</a:t>
              </a:r>
            </a:p>
          </dgm:t>
        </dgm:pt>
        <dgm:pt modelId="301" type="sibTrans" cxnId="6">
          <dgm:prSet phldrT="3"/>
          <dgm:t>
            <a:bodyPr/>
            <a:lstStyle/>
            <a:p>
              <a:r>
                <a:t>3</a:t>
              </a:r>
            </a:p>
          </dgm:t>
        </dgm:pt>
      </dgm:ptLst>
      <dgm:cxnLst>
        <dgm:cxn modelId="4" srcId="0" destId="1" srcOrd="0" destOrd="0" sibTransId="101"/>
        <dgm:cxn modelId="5" srcId="0" destId="2" srcOrd="1" destOrd="0" sibTransId="201"/>
        <dgm:cxn modelId="6" srcId="0" destId="3" srcOrd="2" destOrd="0" sibTransId="301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animLvl val="lvl"/>
      <dgm:resizeHandles val="exact"/>
    </dgm:varLst>
    <dgm:alg type="lin">
      <dgm:param type="linDir" val="fromL"/>
      <dgm:param type="nodeVertAlign" val="t"/>
    </dgm:alg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0.1"/>
      <dgm:constr type="primFontSz" for="des" forName="sibTransNodeCircle" op="equ"/>
      <dgm:constr type="primFontSz" for="des" forName="nodeText" op="equ"/>
      <dgm:constr type="h" for="des" forName="sibTransNodeCircle" op="equ"/>
      <dgm:constr type="w" for="des" forName="sibTransNodeCircle" op="equ"/>
    </dgm:constrLst>
    <dgm:ruleLst>
      <dgm:rule type="h" val="NaN" fact="1.2" max="NaN"/>
    </dgm:ruleLst>
    <dgm:forEach name="Name4" axis="ch" ptType="node">
      <dgm:layoutNode name="compositeNode">
        <dgm:varLst>
          <dgm:bulletEnabled val="1"/>
        </dgm:varLst>
        <dgm:alg type="composite"/>
        <dgm:constrLst>
          <dgm:constr type="h" refType="w" op="lte" fact="1.4"/>
          <dgm:constr type="w" for="ch" forName="bgRect" refType="w"/>
          <dgm:constr type="h" for="ch" forName="bgRect" refType="h"/>
          <dgm:constr type="t" for="ch" forName="bgRect"/>
          <dgm:constr type="l" for="ch" forName="bgRect"/>
          <dgm:constr type="h" for="ch" forName="sibTransNodeCircle" refType="h" refFor="ch" refForName="bgRect" fact="0.3"/>
          <dgm:constr type="w" for="ch" forName="sibTransNodeCircle" refType="h" refFor="ch" refForName="sibTransNodeCircle"/>
          <dgm:constr type="ctrX" for="ch" forName="sibTransNodeCircle" refType="w" fact="0.5"/>
          <dgm:constr type="ctrY" for="ch" forName="sibTransNodeCircle" refType="h" fact="0.25"/>
          <dgm:constr type="r" for="ch" forName="nodeText" refType="r" refFor="ch" refForName="bgRect"/>
          <dgm:constr type="h" for="ch" forName="nodeText" refType="h" refFor="ch" refForName="bgRect" fact="0.6"/>
          <dgm:constr type="t" for="ch" forName="nodeText" refType="h" refFor="ch" refForName="bgRect" fact="0.38"/>
          <dgm:constr type="b" for="ch" forName="bottomLine" refType="b" refFor="ch" refForName="bgRect"/>
          <dgm:constr type="w" for="ch" forName="bottomLine" refType="w" refFor="ch" refForName="bgRect"/>
          <dgm:constr type="h" for="ch" forName="bottomLine" val="0.002"/>
        </dgm:constrLst>
        <dgm:ruleLst/>
        <dgm:layoutNode name="bgRect" styleLbl="bgAccFollowNode1">
          <dgm:alg type="sp"/>
          <dgm:shape xmlns:r="http://schemas.openxmlformats.org/officeDocument/2006/relationships" type="rect" r:blip="">
            <dgm:adjLst/>
          </dgm:shape>
          <dgm:presOf axis="self"/>
          <dgm:constrLst/>
          <dgm:ruleLst/>
        </dgm:layoutNode>
        <dgm:forEach name="Name19" axis="followSib" ptType="sibTrans" hideLastTrans="0" cnt="1">
          <dgm:layoutNode name="sibTransNodeCircle" styleLbl="alignNode1">
            <dgm:varLst>
              <dgm:chMax val="0"/>
              <dgm:bulletEnabled/>
            </dgm:varLst>
            <dgm:presOf axis="self" ptType="sibTrans"/>
            <dgm:alg type="tx">
              <dgm:param type="txAnchorVert" val="mid"/>
              <dgm:param type="txAnchorHorzCh" val="ctr"/>
            </dgm:alg>
            <dgm:shape xmlns:r="http://schemas.openxmlformats.org/officeDocument/2006/relationships" type="ellipse" r:blip="">
              <dgm:adjLst/>
            </dgm:shape>
            <dgm:constrLst>
              <dgm:constr type="w" refType="h" op="lte"/>
              <dgm:constr type="primFontSz" val="48"/>
              <dgm:constr type="tMarg" val="1"/>
              <dgm:constr type="lMarg" refType="w" fact="0.221"/>
              <dgm:constr type="rMarg" refType="w" fact="0.221"/>
              <dgm:constr type="bMarg" val="1"/>
            </dgm:constrLst>
            <dgm:ruleLst>
              <dgm:rule type="primFontSz" val="14" fact="NaN" max="NaN"/>
            </dgm:ruleLst>
          </dgm:layoutNode>
        </dgm:forEach>
        <dgm:layoutNode name="bottomLine" styleLbl="alignNode1">
          <dgm:varLst/>
          <dgm:presOf/>
          <dgm:alg type="sp"/>
          <dgm:shape xmlns:r="http://schemas.openxmlformats.org/officeDocument/2006/relationships" type="rect" r:blip="">
            <dgm:adjLst/>
          </dgm:shape>
          <dgm:constrLst/>
          <dgm:ruleLst/>
        </dgm:layoutNode>
        <dgm:layoutNode name="nodeText" styleLbl="bgAccFollowNode1" moveWith="bgRect">
          <dgm:varLst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-1" hideGeom="1">
            <dgm:adjLst/>
          </dgm:shape>
          <dgm:presOf axis="desOrSelf" ptType="node"/>
          <dgm:constrLst>
            <dgm:constr type="primFontSz" val="26"/>
            <dgm:constr type="tMarg" val="26"/>
            <dgm:constr type="lMarg" refType="w" fact="0.221"/>
            <dgm:constr type="rMarg" refType="w" fact="0.221"/>
            <dgm:constr type="bMarg" val="26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  <dgm:extLst>
    <a:ext uri="{4F341089-5ED1-44EC-B178-C955D00A3D55}">
      <dgm1611:autoBuNodeInfoLst xmlns:dgm1611="http://schemas.microsoft.com/office/drawing/2016/11/diagram">
        <dgm1611:autoBuNodeInfo lvl="1" ptType="sibTrans">
          <dgm1611:buPr prefix="" leadZeros="0">
            <a:buAutoNum type="arabicParenBoth"/>
          </dgm1611:buPr>
        </dgm1611:autoBuNodeInfo>
      </dgm1611:autoBuNodeInfoLst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18/5/layout/CenteredIconLabelDescriptionList">
  <dgm:title val="Centered Icon Label Description List"/>
  <dgm:desc val="Use to show non-sequential or grouped chunks of information. The placeholder holds an icon or small picture, and corresponding text boxes show Level 1 and Level 2 text respectively. Works well for minimal Level 1 text accompanied by lengthier Level two text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Node" refType="h" fact="0.45"/>
      <dgm:constr type="w" for="ch" forName="compNode" val="120"/>
      <dgm:constr type="w" for="ch" forName="sibTrans" refType="w" refFor="ch" refForName="compNode" fact="0.175"/>
      <dgm:constr type="primFontSz" for="des" forName="parTx" val="36"/>
      <dgm:constr type="primFontSz" for="des" forName="desTx" refType="primFontSz" refFor="des" refForName="parTx" op="lte" fact="0.75"/>
      <dgm:constr type="h" for="des" forName="compNode" op="equ"/>
      <dgm:constr type="h" for="des" forName="iconRect" op="equ"/>
      <dgm:constr type="w" for="des" forName="iconRect" op="equ"/>
      <dgm:constr type="h" for="des" forName="iconSpace" op="equ"/>
      <dgm:constr type="h" for="des" forName="parTx" op="equ"/>
      <dgm:constr type="h" for="des" forName="txSpace" op="equ"/>
      <dgm:constr type="h" for="des" forName="desTx" op="equ"/>
    </dgm:constrLst>
    <dgm:ruleLst>
      <dgm:rule type="w" for="ch" forName="compNode" val="0" fact="NaN" max="NaN"/>
    </dgm:ruleLst>
    <dgm:forEach name="Name3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3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w" for="ch" forName="iconSpace" refType="w"/>
          <dgm:constr type="h" for="ch" forName="iconSpace" refType="h" fact="0.043"/>
          <dgm:constr type="l" for="ch" forName="iconSpace"/>
          <dgm:constr type="t" for="ch" forName="iconSpace" refType="b" refFor="ch" refForName="iconRect"/>
          <dgm:constr type="w" for="ch" forName="parTx" refType="w"/>
          <dgm:constr type="h" for="ch" forName="parTx" refType="w" fact="0.15"/>
          <dgm:constr type="l" for="ch" forName="parTx"/>
          <dgm:constr type="t" for="ch" forName="parTx" refType="b" refFor="ch" refForName="iconSpace"/>
          <dgm:constr type="h" for="ch" forName="txSpace" refType="h" fact="0.02"/>
          <dgm:constr type="w" for="ch" forName="txSpace" refType="w"/>
          <dgm:constr type="l" for="ch" forName="txSpace"/>
          <dgm:constr type="t" for="ch" forName="txSpace" refType="b" refFor="ch" refForName="parTx"/>
          <dgm:constr type="w" for="ch" forName="desTx" refType="w"/>
          <dgm:constr type="l" for="ch" forName="desTx"/>
          <dgm:constr type="t" for="ch" forName="desTx" refType="b" refFor="ch" refForName="txSpace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icon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4" fact="NaN" max="NaN"/>
            <dgm:rule type="h" val="INF" fact="NaN" max="NaN"/>
          </dgm:ruleLst>
        </dgm:layoutNode>
        <dgm:layoutNode name="tx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desTx" styleLbl="revTx">
          <dgm:varLst/>
          <dgm:alg type="tx">
            <dgm:param type="stBulletLvl" val="0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refType="primFontSz"/>
            <dgm:constr type="lMarg"/>
            <dgm:constr type="rMarg"/>
            <dgm:constr type="tMarg"/>
            <dgm:constr type="bMarg"/>
          </dgm:constrLst>
          <dgm:ruleLst>
            <dgm:rule type="primFontSz" val="NaN" fact="NaN" max="17"/>
            <dgm:rule type="h" val="INF" fact="NaN" max="NaN"/>
          </dgm:ruleLst>
        </dgm:layoutNode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b="1"/>
        </a:lvl1pPr>
        <a:lvl2pPr>
          <a:lnSpc>
            <a:spcPct val="100000"/>
          </a:lnSpc>
        </a:lvl2pPr>
      </dgm1612:lstStyle>
    </a:ext>
  </dgm:extLst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18/5/layout/IconLeafLabelList">
  <dgm:title val="Icon Leaf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round2DiagRect" r:blip="">
            <dgm:adjLst/>
            <dgm:extLst>
              <a:ext uri="{B698B0E9-8C71-41B9-8309-B3DCBF30829C}">
                <dgm1612:spPr xmlns:dgm1612="http://schemas.microsoft.com/office/drawing/2016/12/diagram">
                  <a:prstGeom prst="round2DiagRect">
                    <a:avLst>
                      <a:gd name="adj1" fmla="val 29727"/>
                      <a:gd name="adj2" fmla="val 0"/>
                    </a:avLst>
                  </a:prstGeom>
                </dgm1612:spPr>
              </a:ext>
            </dgm:ext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9946E4-2F00-40EB-93B9-D21E5C28FEE7}" type="datetimeFigureOut">
              <a:rPr lang="en-US"/>
              <a:t>10/22/2020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C9C43B-01D3-4D19-B626-11114C72A9B1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18252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Melissa &amp; Michelle</a:t>
            </a:r>
          </a:p>
          <a:p>
            <a:endParaRPr lang="en-US"/>
          </a:p>
          <a:p>
            <a:r>
              <a:rPr lang="en-US"/>
              <a:t>Let’s start by introducing ourselves and our roles at Dornsife!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2C9C43B-01D3-4D19-B626-11114C72A9B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28168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Michelle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2C9C43B-01D3-4D19-B626-11114C72A9B1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7882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Michelle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2C9C43B-01D3-4D19-B626-11114C72A9B1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747269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Michelle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2C9C43B-01D3-4D19-B626-11114C72A9B1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027976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Michelle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86.7% of students participated in Virtual Orientation (N=278)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2C9C43B-01D3-4D19-B626-11114C72A9B1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10970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Michelle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2C9C43B-01D3-4D19-B626-11114C72A9B1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26677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Michelle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2C9C43B-01D3-4D19-B626-11114C72A9B1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810721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Michelle/Melissa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2C9C43B-01D3-4D19-B626-11114C72A9B1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87118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2C9C43B-01D3-4D19-B626-11114C72A9B1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89245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PLEASE COMPLETE THE SURVEY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2C9C43B-01D3-4D19-B626-11114C72A9B1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67712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Melissa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2C9C43B-01D3-4D19-B626-11114C72A9B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9469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Melissa</a:t>
            </a:r>
          </a:p>
          <a:p>
            <a:endParaRPr lang="en-US"/>
          </a:p>
          <a:p>
            <a:r>
              <a:rPr lang="en-US"/>
              <a:t>The learning objectives for this presentation are:</a:t>
            </a:r>
          </a:p>
          <a:p>
            <a:endParaRPr lang="en-US"/>
          </a:p>
          <a:p>
            <a:pPr marL="228600" indent="-228600">
              <a:buAutoNum type="arabicPeriod"/>
            </a:pPr>
            <a:r>
              <a:rPr lang="en-US"/>
              <a:t>Review the obstacles we faced when developing online student services</a:t>
            </a:r>
          </a:p>
          <a:p>
            <a:pPr marL="228600" indent="-228600">
              <a:buAutoNum type="arabicPeriod"/>
            </a:pPr>
            <a:r>
              <a:rPr lang="en-US"/>
              <a:t>Share the approach developed to overcome those obstacles and deliver services, with results</a:t>
            </a:r>
          </a:p>
          <a:p>
            <a:pPr marL="228600" indent="-228600">
              <a:buAutoNum type="arabicPeriod"/>
            </a:pPr>
            <a:r>
              <a:rPr lang="en-US"/>
              <a:t>Reveal future goals for incorporating feedback and improving services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2C9C43B-01D3-4D19-B626-11114C72A9B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96724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Melissa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2C9C43B-01D3-4D19-B626-11114C72A9B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54027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Melissa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2C9C43B-01D3-4D19-B626-11114C72A9B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4342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2C9C43B-01D3-4D19-B626-11114C72A9B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0820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Melissa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2C9C43B-01D3-4D19-B626-11114C72A9B1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793164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Melissa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2C9C43B-01D3-4D19-B626-11114C72A9B1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353870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Michelle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2C9C43B-01D3-4D19-B626-11114C72A9B1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39126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48070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26118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46395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7590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0034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3818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16035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770405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88942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6148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37539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  <a:p>
            <a:pPr lvl="5"/>
            <a:r>
              <a:rPr lang="en-US"/>
              <a:t>Six</a:t>
            </a:r>
          </a:p>
          <a:p>
            <a:pPr lvl="6"/>
            <a:r>
              <a:rPr lang="en-US"/>
              <a:t>Seven</a:t>
            </a:r>
          </a:p>
          <a:p>
            <a:pPr lvl="7"/>
            <a:r>
              <a:rPr lang="en-US"/>
              <a:t>Eight</a:t>
            </a:r>
          </a:p>
          <a:p>
            <a:pPr lvl="8"/>
            <a:r>
              <a:rPr lang="en-US"/>
              <a:t>nine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136365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9.xml"/><Relationship Id="rId5" Type="http://schemas.openxmlformats.org/officeDocument/2006/relationships/diagramQuickStyle" Target="../diagrams/quickStyle9.xml"/><Relationship Id="rId4" Type="http://schemas.openxmlformats.org/officeDocument/2006/relationships/diagramLayout" Target="../diagrams/layout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7C35B5F-59FB-4E4A-A4E6-85CC504D79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9F6842E-D273-4385-A2EB-6A9630C864D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grayscl/>
          </a:blip>
          <a:srcRect t="23390" r="9085" b="-7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grpSp>
        <p:nvGrpSpPr>
          <p:cNvPr id="11" name="Group 10">
            <a:extLst>
              <a:ext uri="{FF2B5EF4-FFF2-40B4-BE49-F238E27FC236}">
                <a16:creationId xmlns:a16="http://schemas.microsoft.com/office/drawing/2014/main" id="{266203B4-6411-4E9D-AAC1-D798EF7311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38068" y="457200"/>
            <a:ext cx="3703320" cy="5935132"/>
            <a:chOff x="438068" y="457200"/>
            <a:chExt cx="3703320" cy="5935132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810D9114-A47D-47E3-9417-1858C7C688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38068" y="618067"/>
              <a:ext cx="3702134" cy="5774265"/>
            </a:xfrm>
            <a:prstGeom prst="rect">
              <a:avLst/>
            </a:prstGeom>
            <a:solidFill>
              <a:schemeClr val="accent1">
                <a:alpha val="97000"/>
              </a:schemeClr>
            </a:solidFill>
            <a:ln w="6350" cmpd="sng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4E6705EF-CBA4-4963-9FCA-08B2780142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38068" y="457200"/>
              <a:ext cx="3703320" cy="9499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6ED0B59A-DC17-48C2-B46F-899C1A4D3A7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4200" y="2142067"/>
            <a:ext cx="3412067" cy="2971801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3300" b="1">
                <a:solidFill>
                  <a:schemeClr val="bg1"/>
                </a:solidFill>
                <a:ea typeface="+mj-lt"/>
                <a:cs typeface="+mj-lt"/>
              </a:rPr>
              <a:t>Reimagining Support Services for Online Student Success</a:t>
            </a:r>
            <a:endParaRPr lang="en-US" sz="3300">
              <a:solidFill>
                <a:schemeClr val="bg1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89F3ADE-48E4-4869-B7AB-87463EEECF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4200" y="5145513"/>
            <a:ext cx="3412067" cy="1094420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en-US" dirty="0">
                <a:solidFill>
                  <a:schemeClr val="accent1">
                    <a:lumMod val="50000"/>
                    <a:lumOff val="50000"/>
                  </a:schemeClr>
                </a:solidFill>
              </a:rPr>
              <a:t>Melissa Kaufman &amp;</a:t>
            </a:r>
            <a:br>
              <a:rPr lang="en-US" dirty="0">
                <a:solidFill>
                  <a:schemeClr val="accent1">
                    <a:lumMod val="50000"/>
                    <a:lumOff val="50000"/>
                  </a:schemeClr>
                </a:solidFill>
              </a:rPr>
            </a:br>
            <a:r>
              <a:rPr lang="en-US" dirty="0">
                <a:solidFill>
                  <a:schemeClr val="accent1">
                    <a:lumMod val="50000"/>
                    <a:lumOff val="50000"/>
                  </a:schemeClr>
                </a:solidFill>
              </a:rPr>
              <a:t>Michelle QUIGLEY</a:t>
            </a:r>
          </a:p>
          <a:p>
            <a:pPr>
              <a:lnSpc>
                <a:spcPct val="90000"/>
              </a:lnSpc>
            </a:pPr>
            <a:r>
              <a:rPr lang="en-US" dirty="0">
                <a:solidFill>
                  <a:schemeClr val="accent1">
                    <a:lumMod val="50000"/>
                    <a:lumOff val="50000"/>
                  </a:schemeClr>
                </a:solidFill>
              </a:rPr>
              <a:t>Drexel University Dornsife School of Public Health</a:t>
            </a:r>
          </a:p>
        </p:txBody>
      </p:sp>
    </p:spTree>
    <p:extLst>
      <p:ext uri="{BB962C8B-B14F-4D97-AF65-F5344CB8AC3E}">
        <p14:creationId xmlns:p14="http://schemas.microsoft.com/office/powerpoint/2010/main" val="6877547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032CBD-91E1-4F1C-844B-E4B1C929F2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EFF"/>
                </a:solidFill>
              </a:rPr>
              <a:t>Student development theory</a:t>
            </a:r>
          </a:p>
        </p:txBody>
      </p:sp>
      <p:graphicFrame>
        <p:nvGraphicFramePr>
          <p:cNvPr id="47" name="Content Placeholder 2">
            <a:extLst>
              <a:ext uri="{FF2B5EF4-FFF2-40B4-BE49-F238E27FC236}">
                <a16:creationId xmlns:a16="http://schemas.microsoft.com/office/drawing/2014/main" id="{06699735-5D97-4E48-8B7F-AD6947F17B9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97708289"/>
              </p:ext>
            </p:extLst>
          </p:nvPr>
        </p:nvGraphicFramePr>
        <p:xfrm>
          <a:off x="581025" y="2181225"/>
          <a:ext cx="11029950" cy="36782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8603039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lumMod val="110000"/>
              </a:schemeClr>
            </a:gs>
            <a:gs pos="100000">
              <a:schemeClr val="bg2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9">
            <a:extLst>
              <a:ext uri="{FF2B5EF4-FFF2-40B4-BE49-F238E27FC236}">
                <a16:creationId xmlns:a16="http://schemas.microsoft.com/office/drawing/2014/main" id="{CE8BCA1D-ACDF-4D63-9AA0-366C4F8553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5A7A9B5-5858-43C6-A3E0-97E0117D51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6228" y="1037967"/>
            <a:ext cx="3054091" cy="4709131"/>
          </a:xfrm>
        </p:spPr>
        <p:txBody>
          <a:bodyPr anchor="ctr">
            <a:normAutofit/>
          </a:bodyPr>
          <a:lstStyle/>
          <a:p>
            <a:r>
              <a:rPr lang="en-US">
                <a:solidFill>
                  <a:schemeClr val="accent1"/>
                </a:solidFill>
              </a:rPr>
              <a:t>SUMMER/FALL goals</a:t>
            </a:r>
          </a:p>
        </p:txBody>
      </p:sp>
      <p:sp>
        <p:nvSpPr>
          <p:cNvPr id="26" name="Rectangle 11">
            <a:extLst>
              <a:ext uri="{FF2B5EF4-FFF2-40B4-BE49-F238E27FC236}">
                <a16:creationId xmlns:a16="http://schemas.microsoft.com/office/drawing/2014/main" id="{5DB82E3F-D9C4-42E7-AABF-D760C2F561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7" name="Rectangle 13">
            <a:extLst>
              <a:ext uri="{FF2B5EF4-FFF2-40B4-BE49-F238E27FC236}">
                <a16:creationId xmlns:a16="http://schemas.microsoft.com/office/drawing/2014/main" id="{5F145784-B126-48E6-B33B-0BEA2EBF18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8" name="Rectangle 15">
            <a:extLst>
              <a:ext uri="{FF2B5EF4-FFF2-40B4-BE49-F238E27FC236}">
                <a16:creationId xmlns:a16="http://schemas.microsoft.com/office/drawing/2014/main" id="{06AD7FED-ECA8-4F84-9067-C1B1E9610F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9" name="Rectangle 17">
            <a:extLst>
              <a:ext uri="{FF2B5EF4-FFF2-40B4-BE49-F238E27FC236}">
                <a16:creationId xmlns:a16="http://schemas.microsoft.com/office/drawing/2014/main" id="{74DF12F2-5059-41AC-A8BD-D5E115CDC2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6851" y="723898"/>
            <a:ext cx="7498616" cy="5676901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aphicFrame>
        <p:nvGraphicFramePr>
          <p:cNvPr id="30" name="Content Placeholder 2">
            <a:extLst>
              <a:ext uri="{FF2B5EF4-FFF2-40B4-BE49-F238E27FC236}">
                <a16:creationId xmlns:a16="http://schemas.microsoft.com/office/drawing/2014/main" id="{37AD628C-3171-4E0B-B0C1-20A077FB02E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50919648"/>
              </p:ext>
            </p:extLst>
          </p:nvPr>
        </p:nvGraphicFramePr>
        <p:xfrm>
          <a:off x="4598438" y="1037967"/>
          <a:ext cx="7012370" cy="47091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13452680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1A59258C-AAC2-41CD-973C-7439B122A3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ctr">
              <a:buClr>
                <a:schemeClr val="accent1"/>
              </a:buCl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4516B72-0116-42B2-82A2-B11218A366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611319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59D09F6-66D1-4796-B54D-7B6E6E6B81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8" y="1033389"/>
            <a:ext cx="4826256" cy="4825409"/>
          </a:xfrm>
        </p:spPr>
        <p:txBody>
          <a:bodyPr anchor="ctr">
            <a:normAutofit/>
          </a:bodyPr>
          <a:lstStyle/>
          <a:p>
            <a:r>
              <a:rPr lang="en-US" sz="5400">
                <a:solidFill>
                  <a:srgbClr val="FFFFFF"/>
                </a:solidFill>
              </a:rPr>
              <a:t>SUMMER Services Overview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CDB507F-21B7-4C27-B0FC-D9C465C6DB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2579" y="460868"/>
            <a:ext cx="4828032" cy="1116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7AB1AE17-B7A3-4363-95CD-25441E2FF1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782774" y="460868"/>
            <a:ext cx="4828032" cy="111654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AE33FB-E8B2-47A2-97D7-DD6F459006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55769" y="1033390"/>
            <a:ext cx="4855037" cy="4825409"/>
          </a:xfrm>
          <a:ln w="57150">
            <a:noFill/>
          </a:ln>
        </p:spPr>
        <p:txBody>
          <a:bodyPr anchor="ctr">
            <a:normAutofit/>
          </a:bodyPr>
          <a:lstStyle/>
          <a:p>
            <a:pPr marL="305435" indent="-305435">
              <a:lnSpc>
                <a:spcPct val="90000"/>
              </a:lnSpc>
            </a:pPr>
            <a:r>
              <a:rPr lang="en-US" sz="1900">
                <a:solidFill>
                  <a:schemeClr val="accent2">
                    <a:lumMod val="50000"/>
                  </a:schemeClr>
                </a:solidFill>
              </a:rPr>
              <a:t>Virtual Orientation</a:t>
            </a:r>
          </a:p>
          <a:p>
            <a:pPr marL="629920" lvl="1" indent="-305435">
              <a:lnSpc>
                <a:spcPct val="90000"/>
              </a:lnSpc>
            </a:pPr>
            <a:r>
              <a:rPr lang="en-US" sz="1900">
                <a:solidFill>
                  <a:schemeClr val="accent2">
                    <a:lumMod val="50000"/>
                  </a:schemeClr>
                </a:solidFill>
              </a:rPr>
              <a:t>8 weeks (August – mid-September)</a:t>
            </a:r>
          </a:p>
          <a:p>
            <a:pPr marL="629920" lvl="1" indent="-305435">
              <a:lnSpc>
                <a:spcPct val="90000"/>
              </a:lnSpc>
            </a:pPr>
            <a:r>
              <a:rPr lang="en-US" sz="1900">
                <a:solidFill>
                  <a:schemeClr val="accent2">
                    <a:lumMod val="50000"/>
                  </a:schemeClr>
                </a:solidFill>
              </a:rPr>
              <a:t>Asynchronous modules and synchronous sessions</a:t>
            </a:r>
          </a:p>
          <a:p>
            <a:pPr marL="629920" lvl="1" indent="-305435">
              <a:lnSpc>
                <a:spcPct val="90000"/>
              </a:lnSpc>
            </a:pPr>
            <a:r>
              <a:rPr lang="en-US" sz="1900">
                <a:solidFill>
                  <a:schemeClr val="accent2">
                    <a:lumMod val="50000"/>
                  </a:schemeClr>
                </a:solidFill>
              </a:rPr>
              <a:t>Weekly themes</a:t>
            </a:r>
          </a:p>
          <a:p>
            <a:pPr marL="629920" lvl="1" indent="-305435">
              <a:lnSpc>
                <a:spcPct val="90000"/>
              </a:lnSpc>
            </a:pPr>
            <a:r>
              <a:rPr lang="en-US" sz="1900">
                <a:solidFill>
                  <a:schemeClr val="accent2">
                    <a:lumMod val="50000"/>
                  </a:schemeClr>
                </a:solidFill>
              </a:rPr>
              <a:t>Orientation Leaders weekly challenges</a:t>
            </a:r>
          </a:p>
          <a:p>
            <a:pPr marL="305435" indent="-305435">
              <a:lnSpc>
                <a:spcPct val="90000"/>
              </a:lnSpc>
            </a:pPr>
            <a:r>
              <a:rPr lang="en-US" sz="1900">
                <a:solidFill>
                  <a:schemeClr val="accent2">
                    <a:lumMod val="50000"/>
                  </a:schemeClr>
                </a:solidFill>
              </a:rPr>
              <a:t>Annual Pinning Ceremony</a:t>
            </a:r>
          </a:p>
          <a:p>
            <a:pPr marL="629920" lvl="1" indent="-305435">
              <a:lnSpc>
                <a:spcPct val="90000"/>
              </a:lnSpc>
            </a:pPr>
            <a:r>
              <a:rPr lang="en-US" sz="1900">
                <a:solidFill>
                  <a:schemeClr val="accent2">
                    <a:lumMod val="50000"/>
                  </a:schemeClr>
                </a:solidFill>
              </a:rPr>
              <a:t>Synchronous meeting, student names are announced</a:t>
            </a:r>
          </a:p>
          <a:p>
            <a:pPr marL="305435" indent="-305435">
              <a:lnSpc>
                <a:spcPct val="90000"/>
              </a:lnSpc>
            </a:pPr>
            <a:r>
              <a:rPr lang="en-US" sz="1900">
                <a:solidFill>
                  <a:schemeClr val="accent2">
                    <a:lumMod val="50000"/>
                  </a:schemeClr>
                </a:solidFill>
              </a:rPr>
              <a:t>Summer Reading</a:t>
            </a:r>
          </a:p>
          <a:p>
            <a:pPr marL="629920" lvl="1" indent="-305435">
              <a:lnSpc>
                <a:spcPct val="90000"/>
              </a:lnSpc>
            </a:pPr>
            <a:r>
              <a:rPr lang="en-US" sz="1900" i="1">
                <a:solidFill>
                  <a:schemeClr val="accent2">
                    <a:lumMod val="50000"/>
                  </a:schemeClr>
                </a:solidFill>
              </a:rPr>
              <a:t>Just Mercy</a:t>
            </a:r>
            <a:r>
              <a:rPr lang="en-US" sz="1900">
                <a:solidFill>
                  <a:schemeClr val="accent2">
                    <a:lumMod val="50000"/>
                  </a:schemeClr>
                </a:solidFill>
              </a:rPr>
              <a:t> by </a:t>
            </a:r>
            <a:r>
              <a:rPr lang="en-US" sz="1900">
                <a:solidFill>
                  <a:schemeClr val="accent2">
                    <a:lumMod val="50000"/>
                  </a:schemeClr>
                </a:solidFill>
                <a:ea typeface="+mn-lt"/>
                <a:cs typeface="+mn-lt"/>
              </a:rPr>
              <a:t>Bryan Stevenson</a:t>
            </a:r>
          </a:p>
          <a:p>
            <a:pPr marL="629920" lvl="1" indent="-305435">
              <a:lnSpc>
                <a:spcPct val="90000"/>
              </a:lnSpc>
            </a:pPr>
            <a:r>
              <a:rPr lang="en-US" sz="1900">
                <a:solidFill>
                  <a:schemeClr val="accent2">
                    <a:lumMod val="50000"/>
                  </a:schemeClr>
                </a:solidFill>
              </a:rPr>
              <a:t>Synchronous Book Club</a:t>
            </a:r>
          </a:p>
          <a:p>
            <a:pPr marL="305920" indent="-305435">
              <a:lnSpc>
                <a:spcPct val="90000"/>
              </a:lnSpc>
            </a:pPr>
            <a:r>
              <a:rPr lang="en-US" sz="1900">
                <a:solidFill>
                  <a:schemeClr val="accent2">
                    <a:lumMod val="50000"/>
                  </a:schemeClr>
                </a:solidFill>
              </a:rPr>
              <a:t>Communication platforms</a:t>
            </a:r>
          </a:p>
        </p:txBody>
      </p:sp>
    </p:spTree>
    <p:extLst>
      <p:ext uri="{BB962C8B-B14F-4D97-AF65-F5344CB8AC3E}">
        <p14:creationId xmlns:p14="http://schemas.microsoft.com/office/powerpoint/2010/main" val="479114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1A59258C-AAC2-41CD-973C-7439B122A3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ctr">
              <a:buClr>
                <a:schemeClr val="accent1"/>
              </a:buCl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4516B72-0116-42B2-82A2-B11218A366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611319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59D09F6-66D1-4796-B54D-7B6E6E6B81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8" y="1033389"/>
            <a:ext cx="4826256" cy="4825409"/>
          </a:xfrm>
        </p:spPr>
        <p:txBody>
          <a:bodyPr anchor="ctr">
            <a:normAutofit/>
          </a:bodyPr>
          <a:lstStyle/>
          <a:p>
            <a:r>
              <a:rPr lang="en-US" sz="5400">
                <a:solidFill>
                  <a:srgbClr val="FFFFFF"/>
                </a:solidFill>
              </a:rPr>
              <a:t>fall Services Overview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CDB507F-21B7-4C27-B0FC-D9C465C6DB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2579" y="460868"/>
            <a:ext cx="4828032" cy="1116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7AB1AE17-B7A3-4363-95CD-25441E2FF1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782774" y="460868"/>
            <a:ext cx="4828032" cy="111654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AE33FB-E8B2-47A2-97D7-DD6F459006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55769" y="1033390"/>
            <a:ext cx="4855037" cy="4825409"/>
          </a:xfrm>
          <a:ln w="57150">
            <a:noFill/>
          </a:ln>
        </p:spPr>
        <p:txBody>
          <a:bodyPr anchor="ctr">
            <a:normAutofit/>
          </a:bodyPr>
          <a:lstStyle/>
          <a:p>
            <a:pPr marL="305435" indent="-305435"/>
            <a:r>
              <a:rPr lang="en-US" sz="2000">
                <a:solidFill>
                  <a:schemeClr val="accent2">
                    <a:lumMod val="50000"/>
                  </a:schemeClr>
                </a:solidFill>
              </a:rPr>
              <a:t>Communication platforms</a:t>
            </a:r>
          </a:p>
          <a:p>
            <a:pPr marL="629435" lvl="1" indent="-305435"/>
            <a:r>
              <a:rPr lang="en-US" sz="2000">
                <a:solidFill>
                  <a:schemeClr val="accent2">
                    <a:lumMod val="50000"/>
                  </a:schemeClr>
                </a:solidFill>
              </a:rPr>
              <a:t>DASH</a:t>
            </a:r>
          </a:p>
          <a:p>
            <a:pPr marL="629435" lvl="1" indent="-305435"/>
            <a:r>
              <a:rPr lang="en-US" sz="2000">
                <a:solidFill>
                  <a:schemeClr val="accent2">
                    <a:lumMod val="50000"/>
                  </a:schemeClr>
                </a:solidFill>
              </a:rPr>
              <a:t>Instagram</a:t>
            </a:r>
          </a:p>
          <a:p>
            <a:pPr marL="629435" lvl="1" indent="-305435"/>
            <a:r>
              <a:rPr lang="en-US" sz="2000">
                <a:solidFill>
                  <a:schemeClr val="accent2">
                    <a:lumMod val="50000"/>
                  </a:schemeClr>
                </a:solidFill>
              </a:rPr>
              <a:t>MS Teams/Zoom</a:t>
            </a:r>
          </a:p>
          <a:p>
            <a:pPr marL="305435" indent="-305435"/>
            <a:r>
              <a:rPr lang="en-US" sz="2000">
                <a:solidFill>
                  <a:schemeClr val="accent2">
                    <a:lumMod val="50000"/>
                  </a:schemeClr>
                </a:solidFill>
              </a:rPr>
              <a:t>Events:</a:t>
            </a:r>
          </a:p>
          <a:p>
            <a:pPr marL="629435" lvl="1" indent="-305435"/>
            <a:r>
              <a:rPr lang="en-US" sz="2000">
                <a:solidFill>
                  <a:schemeClr val="accent2">
                    <a:lumMod val="50000"/>
                  </a:schemeClr>
                </a:solidFill>
              </a:rPr>
              <a:t>Professional Development Seminar</a:t>
            </a:r>
          </a:p>
          <a:p>
            <a:pPr marL="629435" lvl="1" indent="-305435"/>
            <a:r>
              <a:rPr lang="en-US" sz="2000">
                <a:solidFill>
                  <a:schemeClr val="accent2">
                    <a:lumMod val="50000"/>
                  </a:schemeClr>
                </a:solidFill>
              </a:rPr>
              <a:t>Coffee and Convos</a:t>
            </a:r>
          </a:p>
          <a:p>
            <a:pPr marL="629435" lvl="1" indent="-305435"/>
            <a:r>
              <a:rPr lang="en-US" sz="2000">
                <a:solidFill>
                  <a:schemeClr val="accent2">
                    <a:lumMod val="50000"/>
                  </a:schemeClr>
                </a:solidFill>
              </a:rPr>
              <a:t>Virtual lounge</a:t>
            </a:r>
          </a:p>
          <a:p>
            <a:pPr marL="629435" lvl="1" indent="-305435"/>
            <a:r>
              <a:rPr lang="en-US" sz="2000">
                <a:solidFill>
                  <a:schemeClr val="accent2">
                    <a:lumMod val="50000"/>
                  </a:schemeClr>
                </a:solidFill>
              </a:rPr>
              <a:t>Town halls, student organization meetings</a:t>
            </a:r>
          </a:p>
          <a:p>
            <a:pPr marL="629435" lvl="1" indent="-305435"/>
            <a:r>
              <a:rPr lang="en-US" sz="2000">
                <a:solidFill>
                  <a:schemeClr val="accent2">
                    <a:lumMod val="50000"/>
                  </a:schemeClr>
                </a:solidFill>
              </a:rPr>
              <a:t>Advising hours</a:t>
            </a:r>
          </a:p>
        </p:txBody>
      </p:sp>
    </p:spTree>
    <p:extLst>
      <p:ext uri="{BB962C8B-B14F-4D97-AF65-F5344CB8AC3E}">
        <p14:creationId xmlns:p14="http://schemas.microsoft.com/office/powerpoint/2010/main" val="24098052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C14001-B67D-4C80-9470-D42420BA8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results</a:t>
            </a:r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9878E695-695B-4AF1-ABE1-C48EB9B44B3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53711514"/>
              </p:ext>
            </p:extLst>
          </p:nvPr>
        </p:nvGraphicFramePr>
        <p:xfrm>
          <a:off x="424543" y="2079171"/>
          <a:ext cx="11321143" cy="4419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206324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C14001-B67D-4C80-9470-D42420BA8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results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CAE19860-6942-45CB-92F5-A15A871C495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41622593"/>
              </p:ext>
            </p:extLst>
          </p:nvPr>
        </p:nvGraphicFramePr>
        <p:xfrm>
          <a:off x="443345" y="1985819"/>
          <a:ext cx="11323782" cy="45499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1332218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0" name="Rectangle 55">
            <a:extLst>
              <a:ext uri="{FF2B5EF4-FFF2-40B4-BE49-F238E27FC236}">
                <a16:creationId xmlns:a16="http://schemas.microsoft.com/office/drawing/2014/main" id="{BB4C527F-AA88-4BD2-819A-06921EEB49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01363"/>
            <a:ext cx="12191999" cy="625663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Rectangle 57">
            <a:extLst>
              <a:ext uri="{FF2B5EF4-FFF2-40B4-BE49-F238E27FC236}">
                <a16:creationId xmlns:a16="http://schemas.microsoft.com/office/drawing/2014/main" id="{BF1BEFAC-BF22-4CF8-9B60-C1CACA905D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723899"/>
            <a:ext cx="3703320" cy="5666666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EC14001-B67D-4C80-9470-D42420BA82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9643" y="1037967"/>
            <a:ext cx="3054091" cy="4709131"/>
          </a:xfrm>
        </p:spPr>
        <p:txBody>
          <a:bodyPr anchor="ctr">
            <a:normAutofit/>
          </a:bodyPr>
          <a:lstStyle/>
          <a:p>
            <a:r>
              <a:rPr lang="en-US">
                <a:solidFill>
                  <a:srgbClr val="FFFEFF"/>
                </a:solidFill>
              </a:rPr>
              <a:t>results</a:t>
            </a:r>
          </a:p>
        </p:txBody>
      </p:sp>
      <p:graphicFrame>
        <p:nvGraphicFramePr>
          <p:cNvPr id="10" name="Content Placeholder 6">
            <a:extLst>
              <a:ext uri="{FF2B5EF4-FFF2-40B4-BE49-F238E27FC236}">
                <a16:creationId xmlns:a16="http://schemas.microsoft.com/office/drawing/2014/main" id="{3BB84BFB-FF82-476A-8F23-F734753D2DD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79420858"/>
              </p:ext>
            </p:extLst>
          </p:nvPr>
        </p:nvGraphicFramePr>
        <p:xfrm>
          <a:off x="486033" y="1037967"/>
          <a:ext cx="7012370" cy="53525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2640300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FD91A0-D974-4ECD-8E35-8D68DD79F3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EFF"/>
                </a:solidFill>
              </a:rPr>
              <a:t>recommendations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D1084A7D-DB5A-4BE2-A516-B7D95E9759E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15381531"/>
              </p:ext>
            </p:extLst>
          </p:nvPr>
        </p:nvGraphicFramePr>
        <p:xfrm>
          <a:off x="581025" y="2181225"/>
          <a:ext cx="11029950" cy="36782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69053153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D5CB19-FE33-4BC0-BE15-D1719DA5C9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Activity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CC51F2-AC53-47E0-B955-9497F1AA2E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305435" indent="-305435"/>
            <a:endParaRPr lang="en-US"/>
          </a:p>
        </p:txBody>
      </p:sp>
      <p:graphicFrame>
        <p:nvGraphicFramePr>
          <p:cNvPr id="5" name="Content Placeholder 3">
            <a:extLst>
              <a:ext uri="{FF2B5EF4-FFF2-40B4-BE49-F238E27FC236}">
                <a16:creationId xmlns:a16="http://schemas.microsoft.com/office/drawing/2014/main" id="{EAA36F0C-9A77-4046-BDCC-28EF155F66A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27438093"/>
              </p:ext>
            </p:extLst>
          </p:nvPr>
        </p:nvGraphicFramePr>
        <p:xfrm>
          <a:off x="581025" y="2181225"/>
          <a:ext cx="11029950" cy="36782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56234342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5" name="Rectangle 49">
            <a:extLst>
              <a:ext uri="{FF2B5EF4-FFF2-40B4-BE49-F238E27FC236}">
                <a16:creationId xmlns:a16="http://schemas.microsoft.com/office/drawing/2014/main" id="{BB4C527F-AA88-4BD2-819A-06921EEB49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01363"/>
            <a:ext cx="12191999" cy="625663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ectangle 51">
            <a:extLst>
              <a:ext uri="{FF2B5EF4-FFF2-40B4-BE49-F238E27FC236}">
                <a16:creationId xmlns:a16="http://schemas.microsoft.com/office/drawing/2014/main" id="{BF1BEFAC-BF22-4CF8-9B60-C1CACA905D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723899"/>
            <a:ext cx="3703320" cy="5666666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5F58115-E03F-4DE7-B39E-083B200C1A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9643" y="1037967"/>
            <a:ext cx="3054091" cy="4709131"/>
          </a:xfrm>
        </p:spPr>
        <p:txBody>
          <a:bodyPr anchor="ctr">
            <a:normAutofit/>
          </a:bodyPr>
          <a:lstStyle/>
          <a:p>
            <a:r>
              <a:rPr lang="en-US" dirty="0">
                <a:solidFill>
                  <a:srgbClr val="FFFEFF"/>
                </a:solidFill>
              </a:rPr>
              <a:t>Questions?</a:t>
            </a:r>
            <a:br>
              <a:rPr lang="en-US" dirty="0">
                <a:solidFill>
                  <a:srgbClr val="FFFEFF"/>
                </a:solidFill>
              </a:rPr>
            </a:br>
            <a:br>
              <a:rPr lang="en-US" dirty="0">
                <a:solidFill>
                  <a:srgbClr val="FFFEFF"/>
                </a:solidFill>
              </a:rPr>
            </a:br>
            <a:r>
              <a:rPr lang="en-US" dirty="0">
                <a:solidFill>
                  <a:srgbClr val="FFFEFF"/>
                </a:solidFill>
              </a:rPr>
              <a:t>Thank you!</a:t>
            </a:r>
            <a:br>
              <a:rPr lang="en-US" dirty="0">
                <a:solidFill>
                  <a:srgbClr val="FFFEFF"/>
                </a:solidFill>
              </a:rPr>
            </a:br>
            <a:br>
              <a:rPr lang="en-US" dirty="0">
                <a:solidFill>
                  <a:srgbClr val="FFFEFF"/>
                </a:solidFill>
              </a:rPr>
            </a:br>
            <a:r>
              <a:rPr lang="en-US" dirty="0">
                <a:solidFill>
                  <a:srgbClr val="FFFEFF"/>
                </a:solidFill>
              </a:rPr>
              <a:t>SHARE YOUR FEEDBACK!</a:t>
            </a:r>
          </a:p>
        </p:txBody>
      </p:sp>
      <p:graphicFrame>
        <p:nvGraphicFramePr>
          <p:cNvPr id="28" name="Content Placeholder 2">
            <a:extLst>
              <a:ext uri="{FF2B5EF4-FFF2-40B4-BE49-F238E27FC236}">
                <a16:creationId xmlns:a16="http://schemas.microsoft.com/office/drawing/2014/main" id="{5D27ADCD-9D9E-4387-8FBA-255A717D005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23749934"/>
              </p:ext>
            </p:extLst>
          </p:nvPr>
        </p:nvGraphicFramePr>
        <p:xfrm>
          <a:off x="486033" y="723899"/>
          <a:ext cx="7416996" cy="56666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805994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A7A9B5-5858-43C6-A3E0-97E0117D51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EFF"/>
                </a:solidFill>
              </a:rPr>
              <a:t>agenda</a:t>
            </a:r>
          </a:p>
        </p:txBody>
      </p:sp>
      <p:graphicFrame>
        <p:nvGraphicFramePr>
          <p:cNvPr id="29" name="Content Placeholder 2">
            <a:extLst>
              <a:ext uri="{FF2B5EF4-FFF2-40B4-BE49-F238E27FC236}">
                <a16:creationId xmlns:a16="http://schemas.microsoft.com/office/drawing/2014/main" id="{DEAD6402-0A12-443E-95E2-B1F5C7E112E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29224894"/>
              </p:ext>
            </p:extLst>
          </p:nvPr>
        </p:nvGraphicFramePr>
        <p:xfrm>
          <a:off x="429208" y="2220685"/>
          <a:ext cx="11299372" cy="36387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20416412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lumMod val="110000"/>
              </a:schemeClr>
            </a:gs>
            <a:gs pos="100000">
              <a:schemeClr val="bg2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>
            <a:extLst>
              <a:ext uri="{FF2B5EF4-FFF2-40B4-BE49-F238E27FC236}">
                <a16:creationId xmlns:a16="http://schemas.microsoft.com/office/drawing/2014/main" id="{66274610-0B8D-4F68-A77F-F6160E3C80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B0FC9C1-2AB4-45B9-A17F-E91DD87847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6534" y="4999383"/>
            <a:ext cx="11293599" cy="952428"/>
          </a:xfrm>
        </p:spPr>
        <p:txBody>
          <a:bodyPr anchor="ctr">
            <a:normAutofit/>
          </a:bodyPr>
          <a:lstStyle/>
          <a:p>
            <a:r>
              <a:rPr lang="en-US"/>
              <a:t>REFERENCES</a:t>
            </a:r>
          </a:p>
        </p:txBody>
      </p:sp>
      <p:sp>
        <p:nvSpPr>
          <p:cNvPr id="8" name="Rectangle 11">
            <a:extLst>
              <a:ext uri="{FF2B5EF4-FFF2-40B4-BE49-F238E27FC236}">
                <a16:creationId xmlns:a16="http://schemas.microsoft.com/office/drawing/2014/main" id="{A8820321-1BC7-42E1-B710-A84C5A220C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1"/>
            <a:ext cx="11298933" cy="437703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F2C26AE0-EBFE-438D-AA3D-CAA6DAC633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6057326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5">
            <a:extLst>
              <a:ext uri="{FF2B5EF4-FFF2-40B4-BE49-F238E27FC236}">
                <a16:creationId xmlns:a16="http://schemas.microsoft.com/office/drawing/2014/main" id="{828057AF-D878-40E9-BA0D-638F35F055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6057326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3" name="Rectangle 17">
            <a:extLst>
              <a:ext uri="{FF2B5EF4-FFF2-40B4-BE49-F238E27FC236}">
                <a16:creationId xmlns:a16="http://schemas.microsoft.com/office/drawing/2014/main" id="{10E46F63-BF3A-400A-A34D-308744F04A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6053769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96300EE4-358D-436D-A11A-AE11D5B7709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75615170"/>
              </p:ext>
            </p:extLst>
          </p:nvPr>
        </p:nvGraphicFramePr>
        <p:xfrm>
          <a:off x="1090001" y="1093924"/>
          <a:ext cx="10004654" cy="31457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4480699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D122B-3AFA-40B5-8BCF-82127D768A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EFF"/>
                </a:solidFill>
              </a:rPr>
              <a:t>Learning objectives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21F83E51-0867-4EDD-A3BD-0B3A1CABC6E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98013790"/>
              </p:ext>
            </p:extLst>
          </p:nvPr>
        </p:nvGraphicFramePr>
        <p:xfrm>
          <a:off x="581025" y="2181225"/>
          <a:ext cx="11029950" cy="36782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9774618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A7A9B5-5858-43C6-A3E0-97E0117D51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>
            <a:normAutofit/>
          </a:bodyPr>
          <a:lstStyle/>
          <a:p>
            <a:r>
              <a:rPr lang="en-US"/>
              <a:t>Dornsife &amp; Drexel</a:t>
            </a:r>
          </a:p>
        </p:txBody>
      </p:sp>
      <p:sp>
        <p:nvSpPr>
          <p:cNvPr id="34" name="Rectangle 24">
            <a:extLst>
              <a:ext uri="{FF2B5EF4-FFF2-40B4-BE49-F238E27FC236}">
                <a16:creationId xmlns:a16="http://schemas.microsoft.com/office/drawing/2014/main" id="{3FE9758B-E361-4084-8D9F-729FA6C4AD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3" y="2180496"/>
            <a:ext cx="5404639" cy="4045683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close up of a sign&#10;&#10;Description automatically generated">
            <a:extLst>
              <a:ext uri="{FF2B5EF4-FFF2-40B4-BE49-F238E27FC236}">
                <a16:creationId xmlns:a16="http://schemas.microsoft.com/office/drawing/2014/main" id="{76EA7EAD-7986-4A98-B90F-04CF55E4C5E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8440" y="2361056"/>
            <a:ext cx="3640095" cy="3649219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BE1BF0-87F6-422C-8C5D-1EF7ED9234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35805" y="2180496"/>
            <a:ext cx="5275001" cy="4045683"/>
          </a:xfrm>
        </p:spPr>
        <p:txBody>
          <a:bodyPr vert="horz" lIns="91440" tIns="45720" rIns="91440" bIns="45720" rtlCol="0">
            <a:normAutofit/>
          </a:bodyPr>
          <a:lstStyle/>
          <a:p>
            <a:pPr marL="305435" indent="-305435"/>
            <a:r>
              <a:rPr lang="en-US"/>
              <a:t>Large, private, non-profit</a:t>
            </a:r>
          </a:p>
          <a:p>
            <a:pPr marL="305435" indent="-305435"/>
            <a:r>
              <a:rPr lang="en-US">
                <a:ea typeface="+mn-lt"/>
                <a:cs typeface="+mn-lt"/>
              </a:rPr>
              <a:t>24,000 DU students, </a:t>
            </a:r>
            <a:r>
              <a:rPr lang="en-US"/>
              <a:t>2700 DUO</a:t>
            </a:r>
          </a:p>
          <a:p>
            <a:pPr marL="305435" indent="-305435"/>
            <a:r>
              <a:rPr lang="en-US" dirty="0"/>
              <a:t>269 Incoming </a:t>
            </a:r>
            <a:r>
              <a:rPr lang="en-US"/>
              <a:t>DSPH students, </a:t>
            </a:r>
          </a:p>
          <a:p>
            <a:pPr marL="305435" indent="-305435"/>
            <a:r>
              <a:rPr lang="en-US" dirty="0"/>
              <a:t>First </a:t>
            </a:r>
            <a:r>
              <a:rPr lang="en-US"/>
              <a:t>Dornsife online master's </a:t>
            </a:r>
            <a:r>
              <a:rPr lang="en-US" dirty="0"/>
              <a:t>degrees</a:t>
            </a:r>
          </a:p>
          <a:p>
            <a:pPr marL="305435" indent="-305435"/>
            <a:r>
              <a:rPr lang="en-US" dirty="0"/>
              <a:t>92 confirmed students Masters</a:t>
            </a:r>
            <a:r>
              <a:rPr lang="en-US"/>
              <a:t> students</a:t>
            </a:r>
          </a:p>
        </p:txBody>
      </p:sp>
    </p:spTree>
    <p:extLst>
      <p:ext uri="{BB962C8B-B14F-4D97-AF65-F5344CB8AC3E}">
        <p14:creationId xmlns:p14="http://schemas.microsoft.com/office/powerpoint/2010/main" val="31172001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Rectangle 81">
            <a:extLst>
              <a:ext uri="{FF2B5EF4-FFF2-40B4-BE49-F238E27FC236}">
                <a16:creationId xmlns:a16="http://schemas.microsoft.com/office/drawing/2014/main" id="{48E96387-12F1-45E4-9322-ABBF2EE040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A9F421DD-DE4E-4547-A904-3F80E25E3F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09985DEC-1215-4209-9708-B45CC97740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90EB7086-616E-4D44-94BE-D0F7635617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238ACD60-F73C-482F-BBAA-83216805B7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1" y="4610099"/>
            <a:ext cx="10993549" cy="1066801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3600"/>
              <a:t>Age Range</a:t>
            </a:r>
          </a:p>
        </p:txBody>
      </p:sp>
      <p:sp useBgFill="1">
        <p:nvSpPr>
          <p:cNvPr id="90" name="Rectangle 89">
            <a:extLst>
              <a:ext uri="{FF2B5EF4-FFF2-40B4-BE49-F238E27FC236}">
                <a16:creationId xmlns:a16="http://schemas.microsoft.com/office/drawing/2014/main" id="{066AE2FE-036E-44DB-8A9A-8E3261C9F4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23900"/>
            <a:ext cx="12192000" cy="370817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FBBA7CB5-B4C6-44C4-BFFA-A09BCACB7CF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79201168"/>
              </p:ext>
            </p:extLst>
          </p:nvPr>
        </p:nvGraphicFramePr>
        <p:xfrm>
          <a:off x="443883" y="723899"/>
          <a:ext cx="11283519" cy="35661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7588545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Rectangle 56">
            <a:extLst>
              <a:ext uri="{FF2B5EF4-FFF2-40B4-BE49-F238E27FC236}">
                <a16:creationId xmlns:a16="http://schemas.microsoft.com/office/drawing/2014/main" id="{48E96387-12F1-45E4-9322-ABBF2EE040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A9F421DD-DE4E-4547-A904-3F80E25E3F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09985DEC-1215-4209-9708-B45CC97740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90EB7086-616E-4D44-94BE-D0F7635617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 useBgFill="1">
        <p:nvSpPr>
          <p:cNvPr id="65" name="Rectangle 64">
            <a:extLst>
              <a:ext uri="{FF2B5EF4-FFF2-40B4-BE49-F238E27FC236}">
                <a16:creationId xmlns:a16="http://schemas.microsoft.com/office/drawing/2014/main" id="{F115DB35-53D7-4EDC-A965-A434929617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38175"/>
            <a:ext cx="12191999" cy="62198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4B610F9C-62FE-46FC-8607-C35030B632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723899"/>
            <a:ext cx="3703320" cy="5666666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F91DCF1-4853-43DA-A44D-B9521216A9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96275" y="1419225"/>
            <a:ext cx="3081576" cy="2085869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3600">
                <a:solidFill>
                  <a:srgbClr val="FFFFFF"/>
                </a:solidFill>
              </a:rPr>
              <a:t>Location</a:t>
            </a:r>
          </a:p>
        </p:txBody>
      </p:sp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3DC05880-DA7C-468F-A2BD-697C00A82FE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3829827"/>
              </p:ext>
            </p:extLst>
          </p:nvPr>
        </p:nvGraphicFramePr>
        <p:xfrm>
          <a:off x="446533" y="723899"/>
          <a:ext cx="7482126" cy="56666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5705629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Rectangle 67">
            <a:extLst>
              <a:ext uri="{FF2B5EF4-FFF2-40B4-BE49-F238E27FC236}">
                <a16:creationId xmlns:a16="http://schemas.microsoft.com/office/drawing/2014/main" id="{48E96387-12F1-45E4-9322-ABBF2EE040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0" name="Rectangle 69">
            <a:extLst>
              <a:ext uri="{FF2B5EF4-FFF2-40B4-BE49-F238E27FC236}">
                <a16:creationId xmlns:a16="http://schemas.microsoft.com/office/drawing/2014/main" id="{A9F421DD-DE4E-4547-A904-3F80E25E3F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1" name="Rectangle 71">
            <a:extLst>
              <a:ext uri="{FF2B5EF4-FFF2-40B4-BE49-F238E27FC236}">
                <a16:creationId xmlns:a16="http://schemas.microsoft.com/office/drawing/2014/main" id="{09985DEC-1215-4209-9708-B45CC97740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2" name="Rectangle 73">
            <a:extLst>
              <a:ext uri="{FF2B5EF4-FFF2-40B4-BE49-F238E27FC236}">
                <a16:creationId xmlns:a16="http://schemas.microsoft.com/office/drawing/2014/main" id="{90EB7086-616E-4D44-94BE-D0F7635617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 useBgFill="1">
        <p:nvSpPr>
          <p:cNvPr id="83" name="Rectangle 75">
            <a:extLst>
              <a:ext uri="{FF2B5EF4-FFF2-40B4-BE49-F238E27FC236}">
                <a16:creationId xmlns:a16="http://schemas.microsoft.com/office/drawing/2014/main" id="{F115DB35-53D7-4EDC-A965-A434929617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38175"/>
            <a:ext cx="12191999" cy="62198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4B610F9C-62FE-46FC-8607-C35030B632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723899"/>
            <a:ext cx="3703320" cy="5666666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CEF7A7D-6E04-4EBC-B789-C81202B992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96275" y="1419225"/>
            <a:ext cx="3081576" cy="2085869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3600">
                <a:solidFill>
                  <a:srgbClr val="FFFFFF"/>
                </a:solidFill>
              </a:rPr>
              <a:t>race</a:t>
            </a:r>
          </a:p>
        </p:txBody>
      </p:sp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FA7DA70A-0F98-4B2D-BDE3-E82B524FA22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34910041"/>
              </p:ext>
            </p:extLst>
          </p:nvPr>
        </p:nvGraphicFramePr>
        <p:xfrm>
          <a:off x="446533" y="723899"/>
          <a:ext cx="7482126" cy="56666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5161247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Rectangle 42">
            <a:extLst>
              <a:ext uri="{FF2B5EF4-FFF2-40B4-BE49-F238E27FC236}">
                <a16:creationId xmlns:a16="http://schemas.microsoft.com/office/drawing/2014/main" id="{48E96387-12F1-45E4-9322-ABBF2EE040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A9F421DD-DE4E-4547-A904-3F80E25E3F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09985DEC-1215-4209-9708-B45CC97740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90EB7086-616E-4D44-94BE-D0F7635617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 useBgFill="1">
        <p:nvSpPr>
          <p:cNvPr id="51" name="Rectangle 50">
            <a:extLst>
              <a:ext uri="{FF2B5EF4-FFF2-40B4-BE49-F238E27FC236}">
                <a16:creationId xmlns:a16="http://schemas.microsoft.com/office/drawing/2014/main" id="{F115DB35-53D7-4EDC-A965-A434929617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38175"/>
            <a:ext cx="12191999" cy="62198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4B610F9C-62FE-46FC-8607-C35030B632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723899"/>
            <a:ext cx="3703320" cy="5666666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99411E3-A412-442B-849F-6C29401DAB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96275" y="1419225"/>
            <a:ext cx="3081576" cy="2085869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International students</a:t>
            </a:r>
          </a:p>
        </p:txBody>
      </p:sp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7DC76346-A85B-4220-AF71-957BEBEC75B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65468620"/>
              </p:ext>
            </p:extLst>
          </p:nvPr>
        </p:nvGraphicFramePr>
        <p:xfrm>
          <a:off x="410467" y="723899"/>
          <a:ext cx="7518192" cy="56666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190957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F8AEBB-8F36-4FC6-8E79-D1035F7586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EFF"/>
                </a:solidFill>
              </a:rPr>
              <a:t>SWOT: Online SUPPORT SERVICES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AD7A2F33-3F9C-43A3-A6FC-980025FBB89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16046027"/>
              </p:ext>
            </p:extLst>
          </p:nvPr>
        </p:nvGraphicFramePr>
        <p:xfrm>
          <a:off x="581025" y="2181225"/>
          <a:ext cx="11029950" cy="36782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95461754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1A3260"/>
      </a:accent1>
      <a:accent2>
        <a:srgbClr val="4590B8"/>
      </a:accent2>
      <a:accent3>
        <a:srgbClr val="45CBE8"/>
      </a:accent3>
      <a:accent4>
        <a:srgbClr val="969FA7"/>
      </a:accent4>
      <a:accent5>
        <a:srgbClr val="A2C777"/>
      </a:accent5>
      <a:accent6>
        <a:srgbClr val="42955F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66F1C100-1D2B-4BEA-AD01-C4F230B3B96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8D0DAD668A635468B6B460807FE5128" ma:contentTypeVersion="13" ma:contentTypeDescription="Create a new document." ma:contentTypeScope="" ma:versionID="a757144fabdfaf107a462ae317329a9a">
  <xsd:schema xmlns:xsd="http://www.w3.org/2001/XMLSchema" xmlns:xs="http://www.w3.org/2001/XMLSchema" xmlns:p="http://schemas.microsoft.com/office/2006/metadata/properties" xmlns:ns3="01135dea-7b48-4941-b52c-8ab40885e8ac" xmlns:ns4="3d9e407a-ac5f-4822-9372-8167c089c69f" targetNamespace="http://schemas.microsoft.com/office/2006/metadata/properties" ma:root="true" ma:fieldsID="7ba51cd8ff50037360c5c4d47e9379df" ns3:_="" ns4:_="">
    <xsd:import namespace="01135dea-7b48-4941-b52c-8ab40885e8ac"/>
    <xsd:import namespace="3d9e407a-ac5f-4822-9372-8167c089c69f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Location" minOccurs="0"/>
                <xsd:element ref="ns3:MediaServiceAutoTag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CR" minOccurs="0"/>
                <xsd:element ref="ns3:MediaServiceEventHashCode" minOccurs="0"/>
                <xsd:element ref="ns3:MediaServiceGenerationTim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1135dea-7b48-4941-b52c-8ab40885e8a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1" nillable="true" ma:displayName="MediaServiceLocation" ma:internalName="MediaServiceLocation" ma:readOnly="true">
      <xsd:simpleType>
        <xsd:restriction base="dms:Text"/>
      </xsd:simpleType>
    </xsd:element>
    <xsd:element name="MediaServiceAutoTags" ma:index="12" nillable="true" ma:displayName="MediaServiceAutoTags" ma:internalName="MediaServiceAutoTags" ma:readOnly="true">
      <xsd:simpleType>
        <xsd:restriction base="dms:Text"/>
      </xsd:simpleType>
    </xsd:element>
    <xsd:element name="MediaServiceOCR" ma:index="16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d9e407a-ac5f-4822-9372-8167c089c69f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5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40E19B0-4C9C-4A34-BDE6-0A2A2DE1D73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B1E0146-5EDC-4DA9-A250-9BE5D6F42BA0}">
  <ds:schemaRefs>
    <ds:schemaRef ds:uri="01135dea-7b48-4941-b52c-8ab40885e8ac"/>
    <ds:schemaRef ds:uri="3d9e407a-ac5f-4822-9372-8167c089c69f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B537BB54-C41E-4B07-B22F-87562A6AAB1E}">
  <ds:schemaRefs>
    <ds:schemaRef ds:uri="01135dea-7b48-4941-b52c-8ab40885e8ac"/>
    <ds:schemaRef ds:uri="3d9e407a-ac5f-4822-9372-8167c089c69f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648</Words>
  <Application>Microsoft Office PowerPoint</Application>
  <PresentationFormat>Widescreen</PresentationFormat>
  <Paragraphs>164</Paragraphs>
  <Slides>20</Slides>
  <Notes>18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Dividend</vt:lpstr>
      <vt:lpstr>Reimagining Support Services for Online Student Success</vt:lpstr>
      <vt:lpstr>agenda</vt:lpstr>
      <vt:lpstr>Learning objectives</vt:lpstr>
      <vt:lpstr>Dornsife &amp; Drexel</vt:lpstr>
      <vt:lpstr>Age Range</vt:lpstr>
      <vt:lpstr>Location</vt:lpstr>
      <vt:lpstr>race</vt:lpstr>
      <vt:lpstr>International students</vt:lpstr>
      <vt:lpstr>SWOT: Online SUPPORT SERVICES</vt:lpstr>
      <vt:lpstr>Student development theory</vt:lpstr>
      <vt:lpstr>SUMMER/FALL goals</vt:lpstr>
      <vt:lpstr>SUMMER Services Overview</vt:lpstr>
      <vt:lpstr>fall Services Overview</vt:lpstr>
      <vt:lpstr>results</vt:lpstr>
      <vt:lpstr>results</vt:lpstr>
      <vt:lpstr>results</vt:lpstr>
      <vt:lpstr>recommendations</vt:lpstr>
      <vt:lpstr>Activity</vt:lpstr>
      <vt:lpstr>Questions?  Thank you!  SHARE YOUR FEEDBACK!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Reimagining Support Services for Online Student Success</dc:title>
  <dc:creator>McDermott,Michelle</dc:creator>
  <cp:lastModifiedBy>McDermott,Michelle</cp:lastModifiedBy>
  <cp:revision>2</cp:revision>
  <dcterms:created xsi:type="dcterms:W3CDTF">2020-10-22T14:09:57Z</dcterms:created>
  <dcterms:modified xsi:type="dcterms:W3CDTF">2020-10-22T14:31:55Z</dcterms:modified>
</cp:coreProperties>
</file>