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90" r:id="rId4"/>
    <p:sldMasterId id="214748369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108">
          <p15:clr>
            <a:srgbClr val="A4A3A4"/>
          </p15:clr>
        </p15:guide>
        <p15:guide id="2" orient="horz" pos="234">
          <p15:clr>
            <a:srgbClr val="A4A3A4"/>
          </p15:clr>
        </p15:guide>
        <p15:guide id="3" orient="horz" pos="378">
          <p15:clr>
            <a:srgbClr val="A4A3A4"/>
          </p15:clr>
        </p15:guide>
        <p15:guide id="4" orient="horz" pos="3096">
          <p15:clr>
            <a:srgbClr val="A4A3A4"/>
          </p15:clr>
        </p15:guide>
        <p15:guide id="5" pos="5652">
          <p15:clr>
            <a:srgbClr val="A4A3A4"/>
          </p15:clr>
        </p15:guide>
        <p15:guide id="6" orient="horz" pos="9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8"/>
        <p:guide pos="234" orient="horz"/>
        <p:guide pos="378" orient="horz"/>
        <p:guide pos="3096" orient="horz"/>
        <p:guide pos="5652"/>
        <p:guide pos="918"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1" Type="http://schemas.openxmlformats.org/officeDocument/2006/relationships/slide" Target="slides/slide1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forms/d/e/1FAIpQLScdLkjvkJwLuzdkqrXVTSqWvRUzKge7Km5nzGOqMUhsuWh9ig/viewform"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2" name="Google Shape;26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solidFill>
                  <a:srgbClr val="333D46"/>
                </a:solidFill>
              </a:rPr>
              <a:t>Hello, I’m Jahna Kahrhoff and with me today is my colleague Flo Wolfe Sharp.  We are both assistant deans of curriculum at Purdue university global, working with different schools.  The assistant dean of curriculum oversees curriculum development and maintenance for a specific school or group of programs. Each assistant dean of curriculum works closely with their academic leadership team to plan, schedule, and complete curriculum initiatives to meet the priorities of each school and program. At the same time, we also ensure that our curriculum and innovation policies and procedures are followed.  </a:t>
            </a:r>
            <a:endParaRPr/>
          </a:p>
        </p:txBody>
      </p:sp>
      <p:sp>
        <p:nvSpPr>
          <p:cNvPr id="263" name="Google Shape;26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a4d123e1d5_0_3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a4d123e1d5_0_36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This is a snippet of our post-production checklist.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US"/>
              <a:t>The project team, comprising the CMS Developer, CS, SME or CL, and school leadership, use a standard and consistent</a:t>
            </a:r>
            <a:endParaRPr/>
          </a:p>
          <a:p>
            <a:pPr indent="0" lvl="0" marL="0" rtl="0" algn="l">
              <a:spcBef>
                <a:spcPts val="0"/>
              </a:spcBef>
              <a:spcAft>
                <a:spcPts val="0"/>
              </a:spcAft>
              <a:buClr>
                <a:schemeClr val="dk1"/>
              </a:buClr>
              <a:buSzPts val="1100"/>
              <a:buFont typeface="Arial"/>
              <a:buNone/>
            </a:pPr>
            <a:r>
              <a:rPr lang="en-US"/>
              <a:t>audit checklist during all revision work. The audit checklist ensures all team members conduct a comprehensive</a:t>
            </a:r>
            <a:endParaRPr/>
          </a:p>
          <a:p>
            <a:pPr indent="0" lvl="0" marL="0" rtl="0" algn="l">
              <a:spcBef>
                <a:spcPts val="0"/>
              </a:spcBef>
              <a:spcAft>
                <a:spcPts val="0"/>
              </a:spcAft>
              <a:buClr>
                <a:schemeClr val="dk1"/>
              </a:buClr>
              <a:buSzPts val="1100"/>
              <a:buFont typeface="Arial"/>
              <a:buNone/>
            </a:pPr>
            <a:r>
              <a:rPr lang="en-US"/>
              <a:t>review of all content, technology, and learning management system functionality within a course. Curriculum,</a:t>
            </a:r>
            <a:endParaRPr/>
          </a:p>
          <a:p>
            <a:pPr indent="0" lvl="0" marL="0" rtl="0" algn="l">
              <a:spcBef>
                <a:spcPts val="0"/>
              </a:spcBef>
              <a:spcAft>
                <a:spcPts val="0"/>
              </a:spcAft>
              <a:buClr>
                <a:schemeClr val="dk1"/>
              </a:buClr>
              <a:buSzPts val="1100"/>
              <a:buFont typeface="Arial"/>
              <a:buNone/>
            </a:pPr>
            <a:r>
              <a:rPr lang="en-US"/>
              <a:t>production, and the SME/CL must complete the audit checklist before Purdue Global releases a revision or new</a:t>
            </a:r>
            <a:endParaRPr/>
          </a:p>
          <a:p>
            <a:pPr indent="0" lvl="0" marL="0" rtl="0" algn="l">
              <a:spcBef>
                <a:spcPts val="0"/>
              </a:spcBef>
              <a:spcAft>
                <a:spcPts val="0"/>
              </a:spcAft>
              <a:buNone/>
            </a:pPr>
            <a:r>
              <a:rPr lang="en-US"/>
              <a:t>course for student use.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form used aligns to the build guide and development guide. The reviewers simply follow the checklist to make sure the Master Course Offering aligns with the documents the CS submitted. Each reviewer initials and dates the form to indicate the review was done.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374" name="Google Shape;374;ga4d123e1d5_0_36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a4d123e1d5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457200" rtl="0" algn="l">
              <a:lnSpc>
                <a:spcPct val="115000"/>
              </a:lnSpc>
              <a:spcBef>
                <a:spcPts val="0"/>
              </a:spcBef>
              <a:spcAft>
                <a:spcPts val="0"/>
              </a:spcAft>
              <a:buNone/>
            </a:pPr>
            <a:r>
              <a:rPr lang="en-US" sz="1100">
                <a:latin typeface="Arial"/>
                <a:ea typeface="Arial"/>
                <a:cs typeface="Arial"/>
                <a:sym typeface="Arial"/>
              </a:rPr>
              <a:t>Course leads are responsible for another level of audit that takes place after the course is in use. Course Leads are faculty who are experts on a given course, and take responsibility for its ongoing review and maintenance. </a:t>
            </a:r>
            <a:endParaRPr sz="1100">
              <a:latin typeface="Arial"/>
              <a:ea typeface="Arial"/>
              <a:cs typeface="Arial"/>
              <a:sym typeface="Arial"/>
            </a:endParaRPr>
          </a:p>
          <a:p>
            <a:pPr indent="-298450" lvl="1" marL="914400" rtl="0" algn="l">
              <a:lnSpc>
                <a:spcPct val="115000"/>
              </a:lnSpc>
              <a:spcBef>
                <a:spcPts val="0"/>
              </a:spcBef>
              <a:spcAft>
                <a:spcPts val="0"/>
              </a:spcAft>
              <a:buClr>
                <a:schemeClr val="dk1"/>
              </a:buClr>
              <a:buSzPts val="1100"/>
              <a:buChar char="○"/>
            </a:pPr>
            <a:r>
              <a:rPr lang="en-US" sz="1100">
                <a:latin typeface="Arial"/>
                <a:ea typeface="Arial"/>
                <a:cs typeface="Arial"/>
                <a:sym typeface="Arial"/>
              </a:rPr>
              <a:t>To ensure that the content is current and accurate, CLs complete two audits per year. Curriculum provides checklists and guidelines for these audits to help faculty identify issues.</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Entire MCO: The MCO is our master course in the Learning Management System. CLs check all course content including labs, links, and materials. They ensure everything is correct, current, and functioning.</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Resources only: Using the MCO, CLs check resources only: readings, library materials, third-party resources. In addition to using the checklist, they contact publishers to learn of any pending updates. (EX: </a:t>
            </a:r>
            <a:r>
              <a:rPr lang="en-US" sz="1100" u="sng">
                <a:solidFill>
                  <a:schemeClr val="hlink"/>
                </a:solidFill>
                <a:latin typeface="Arial"/>
                <a:ea typeface="Arial"/>
                <a:cs typeface="Arial"/>
                <a:sym typeface="Arial"/>
                <a:hlinkClick r:id="rId2"/>
              </a:rPr>
              <a:t>https://docs.google.com/forms/d/e/1FAIpQLScdLkjvkJwLuzdkqrXVTSqWvRUzKge7Km5nzGOqMUhsuWh9ig/viewform</a:t>
            </a:r>
            <a:r>
              <a:rPr lang="en-US" sz="1100">
                <a:latin typeface="Arial"/>
                <a:ea typeface="Arial"/>
                <a:cs typeface="Arial"/>
                <a:sym typeface="Arial"/>
              </a:rPr>
              <a:t>)</a:t>
            </a:r>
            <a:endParaRPr sz="1100">
              <a:latin typeface="Arial"/>
              <a:ea typeface="Arial"/>
              <a:cs typeface="Arial"/>
              <a:sym typeface="Arial"/>
            </a:endParaRPr>
          </a:p>
          <a:p>
            <a:pPr indent="0" lvl="0" marL="0" rtl="0" algn="l">
              <a:lnSpc>
                <a:spcPct val="115000"/>
              </a:lnSpc>
              <a:spcBef>
                <a:spcPts val="0"/>
              </a:spcBef>
              <a:spcAft>
                <a:spcPts val="0"/>
              </a:spcAft>
              <a:buNone/>
            </a:pPr>
            <a:r>
              <a:t/>
            </a:r>
            <a:endParaRPr sz="1100">
              <a:latin typeface="Arial"/>
              <a:ea typeface="Arial"/>
              <a:cs typeface="Arial"/>
              <a:sym typeface="Arial"/>
            </a:endParaRPr>
          </a:p>
          <a:p>
            <a:pPr indent="0" lvl="0" marL="0" rtl="0" algn="l">
              <a:lnSpc>
                <a:spcPct val="115000"/>
              </a:lnSpc>
              <a:spcBef>
                <a:spcPts val="0"/>
              </a:spcBef>
              <a:spcAft>
                <a:spcPts val="0"/>
              </a:spcAft>
              <a:buNone/>
            </a:pPr>
            <a:r>
              <a:rPr lang="en-US" sz="1100">
                <a:latin typeface="Arial"/>
                <a:ea typeface="Arial"/>
                <a:cs typeface="Arial"/>
                <a:sym typeface="Arial"/>
              </a:rPr>
              <a:t>Course Leads also communicate back to Curriculum any course issues that arise. In addition, they hold quarterly meetings with faculty teaching their assigned courses to assess the course from teaching and student perspectives, share data metrics and survey results, and discuss recent updates.</a:t>
            </a:r>
            <a:endParaRPr sz="1100">
              <a:latin typeface="Arial"/>
              <a:ea typeface="Arial"/>
              <a:cs typeface="Arial"/>
              <a:sym typeface="Arial"/>
            </a:endParaRPr>
          </a:p>
          <a:p>
            <a:pPr indent="0" lvl="0" marL="0" rtl="0" algn="l">
              <a:lnSpc>
                <a:spcPct val="115000"/>
              </a:lnSpc>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t/>
            </a:r>
            <a:endParaRPr/>
          </a:p>
        </p:txBody>
      </p:sp>
      <p:sp>
        <p:nvSpPr>
          <p:cNvPr id="379" name="Google Shape;379;ga4d123e1d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a4d123e1d5_0_3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a4d123e1d5_0_37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This is an example of the materials audit checklist. We use a Google form, and the course lead simply follows the prompts to review the course materials and ensure they are current. The Course Lead is also asked to contact textbook and lab publishers to see if a revision or new edition is expected. This information helps us plan ahead for revisions to ensure students are receiving the latest material possible.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Any questions about either the instructional design or audit processes?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386" name="Google Shape;386;ga4d123e1d5_0_37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a40214ff20_0_1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1" name="Google Shape;391;ga40214ff20_0_124:notes"/>
          <p:cNvSpPr txBox="1"/>
          <p:nvPr>
            <p:ph idx="1" type="body"/>
          </p:nvPr>
        </p:nvSpPr>
        <p:spPr>
          <a:xfrm>
            <a:off x="685800" y="4400550"/>
            <a:ext cx="5486400" cy="6120600"/>
          </a:xfrm>
          <a:prstGeom prst="rect">
            <a:avLst/>
          </a:prstGeom>
          <a:noFill/>
          <a:ln>
            <a:noFill/>
          </a:ln>
        </p:spPr>
        <p:txBody>
          <a:bodyPr anchorCtr="0" anchor="t" bIns="45700" lIns="91425" spcFirstLastPara="1" rIns="91425" wrap="square" tIns="45700">
            <a:noAutofit/>
          </a:bodyPr>
          <a:lstStyle/>
          <a:p>
            <a:pPr indent="0" lvl="1" marL="0" rtl="0" algn="l">
              <a:spcBef>
                <a:spcPts val="0"/>
              </a:spcBef>
              <a:spcAft>
                <a:spcPts val="0"/>
              </a:spcAft>
              <a:buNone/>
            </a:pPr>
            <a:r>
              <a:rPr lang="en-US">
                <a:solidFill>
                  <a:srgbClr val="000000"/>
                </a:solidFill>
              </a:rPr>
              <a:t>Like our various audits, we have multiple tools for gathering evidence about student success. </a:t>
            </a:r>
            <a:endParaRPr>
              <a:solidFill>
                <a:srgbClr val="000000"/>
              </a:solidFill>
            </a:endParaRPr>
          </a:p>
          <a:p>
            <a:pPr indent="0" lvl="1" marL="0" rtl="0" algn="l">
              <a:spcBef>
                <a:spcPts val="0"/>
              </a:spcBef>
              <a:spcAft>
                <a:spcPts val="0"/>
              </a:spcAft>
              <a:buNone/>
            </a:pPr>
            <a:r>
              <a:t/>
            </a:r>
            <a:endParaRPr>
              <a:solidFill>
                <a:srgbClr val="000000"/>
              </a:solidFill>
            </a:endParaRPr>
          </a:p>
          <a:p>
            <a:pPr indent="0" lvl="1" marL="0" rtl="0" algn="l">
              <a:spcBef>
                <a:spcPts val="0"/>
              </a:spcBef>
              <a:spcAft>
                <a:spcPts val="0"/>
              </a:spcAft>
              <a:buNone/>
            </a:pPr>
            <a:r>
              <a:rPr lang="en-US">
                <a:solidFill>
                  <a:srgbClr val="000000"/>
                </a:solidFill>
              </a:rPr>
              <a:t>To understand how students are performing in the course, and especially how well they are achieving the stated learning outcomes, we look at a variety of metrics that are collected about each course. These metrics include quantitative metrics such as average course level assessment scores and average grades per unit; as well as qualitative metrics, such as feedback from our Course Lead and faculty, and student feedback on the end-of-term surveys.</a:t>
            </a:r>
            <a:endParaRPr>
              <a:solidFill>
                <a:srgbClr val="000000"/>
              </a:solidFill>
            </a:endParaRPr>
          </a:p>
          <a:p>
            <a:pPr indent="0" lvl="1" marL="0" rtl="0" algn="l">
              <a:spcBef>
                <a:spcPts val="0"/>
              </a:spcBef>
              <a:spcAft>
                <a:spcPts val="0"/>
              </a:spcAft>
              <a:buNone/>
            </a:pPr>
            <a:r>
              <a:t/>
            </a:r>
            <a:endParaRPr>
              <a:solidFill>
                <a:srgbClr val="000000"/>
              </a:solidFill>
            </a:endParaRPr>
          </a:p>
          <a:p>
            <a:pPr indent="0" lvl="1" marL="0" rtl="0" algn="l">
              <a:spcBef>
                <a:spcPts val="0"/>
              </a:spcBef>
              <a:spcAft>
                <a:spcPts val="0"/>
              </a:spcAft>
              <a:buNone/>
            </a:pPr>
            <a:r>
              <a:rPr lang="en-US">
                <a:solidFill>
                  <a:srgbClr val="000000"/>
                </a:solidFill>
              </a:rPr>
              <a:t>The reports have been developed by the University’s assessment and research teams, in collaboration with curriculum to make sure we are collecting the right information and presenting it in a way that is useful for monitoring quality.</a:t>
            </a:r>
            <a:endParaRPr>
              <a:solidFill>
                <a:srgbClr val="000000"/>
              </a:solidFill>
            </a:endParaRPr>
          </a:p>
          <a:p>
            <a:pPr indent="0" lvl="1" marL="0" rtl="0" algn="l">
              <a:spcBef>
                <a:spcPts val="0"/>
              </a:spcBef>
              <a:spcAft>
                <a:spcPts val="0"/>
              </a:spcAft>
              <a:buNone/>
            </a:pPr>
            <a:r>
              <a:t/>
            </a:r>
            <a:endParaRPr>
              <a:solidFill>
                <a:srgbClr val="000000"/>
              </a:solidFill>
            </a:endParaRPr>
          </a:p>
        </p:txBody>
      </p:sp>
      <p:sp>
        <p:nvSpPr>
          <p:cNvPr id="392" name="Google Shape;392;ga40214ff20_0_12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a40214ff20_0_3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a40214ff20_0_34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lang="en-US"/>
              <a:t>The metrics are reviewed by the assistant deans of curriculum, course leads, department chairs, and others an on-going basis and use the results to help make decisions about programs and courses.</a:t>
            </a:r>
            <a:endParaRPr/>
          </a:p>
          <a:p>
            <a:pPr indent="0" lvl="0" marL="0" rtl="0" algn="l">
              <a:spcBef>
                <a:spcPts val="0"/>
              </a:spcBef>
              <a:spcAft>
                <a:spcPts val="0"/>
              </a:spcAft>
              <a:buClr>
                <a:schemeClr val="dk1"/>
              </a:buClr>
              <a:buFont typeface="Arial"/>
              <a:buNone/>
            </a:pPr>
            <a:r>
              <a:rPr lang="en-US"/>
              <a:t>Data serves as a catalyst for analysis and discussion about the quality of course, but we recognize that there are many other factors that impact student success. Data is analyzed by multiple stakeholders to identify areas of strength and opportunity in student performance and course quality. However, we never make curriculum decision based on data alone.</a:t>
            </a:r>
            <a:endParaRPr/>
          </a:p>
          <a:p>
            <a:pPr indent="0" lvl="0" marL="0" rtl="0" algn="l">
              <a:spcBef>
                <a:spcPts val="0"/>
              </a:spcBef>
              <a:spcAft>
                <a:spcPts val="0"/>
              </a:spcAft>
              <a:buClr>
                <a:schemeClr val="dk1"/>
              </a:buClr>
              <a:buFont typeface="Arial"/>
              <a:buNone/>
            </a:pPr>
            <a:r>
              <a:rPr lang="en-US"/>
              <a:t> </a:t>
            </a:r>
            <a:endParaRPr/>
          </a:p>
          <a:p>
            <a:pPr indent="-317500" lvl="0" marL="457200" rtl="0" algn="l">
              <a:spcBef>
                <a:spcPts val="0"/>
              </a:spcBef>
              <a:spcAft>
                <a:spcPts val="0"/>
              </a:spcAft>
              <a:buSzPts val="1400"/>
              <a:buChar char="●"/>
            </a:pPr>
            <a:r>
              <a:rPr lang="en-US"/>
              <a:t>Metrics are collected and reviewed at the end of each term, which allows us to identify trend and low performing courses. </a:t>
            </a:r>
            <a:endParaRPr/>
          </a:p>
          <a:p>
            <a:pPr indent="-317500" lvl="0" marL="457200" rtl="0" algn="l">
              <a:spcBef>
                <a:spcPts val="0"/>
              </a:spcBef>
              <a:spcAft>
                <a:spcPts val="0"/>
              </a:spcAft>
              <a:buSzPts val="1400"/>
              <a:buChar char="●"/>
            </a:pPr>
            <a:r>
              <a:rPr lang="en-US"/>
              <a:t>Courses that have been revised are reviewed three terms after the revision and compared with metrics from before the revision. </a:t>
            </a:r>
            <a:endParaRPr/>
          </a:p>
          <a:p>
            <a:pPr indent="-317500" lvl="0" marL="457200" rtl="0" algn="l">
              <a:spcBef>
                <a:spcPts val="0"/>
              </a:spcBef>
              <a:spcAft>
                <a:spcPts val="0"/>
              </a:spcAft>
              <a:buSzPts val="1400"/>
              <a:buChar char="●"/>
            </a:pPr>
            <a:r>
              <a:rPr lang="en-US"/>
              <a:t>Metrics are also reviewed as part of the annual budget process, when we are deciding which courses to revise, how critical a revision might be.  </a:t>
            </a:r>
            <a:endParaRPr/>
          </a:p>
          <a:p>
            <a:pPr indent="-317500" lvl="0" marL="457200" rtl="0" algn="l">
              <a:spcBef>
                <a:spcPts val="0"/>
              </a:spcBef>
              <a:spcAft>
                <a:spcPts val="0"/>
              </a:spcAft>
              <a:buSzPts val="1400"/>
              <a:buChar char="●"/>
            </a:pPr>
            <a:r>
              <a:rPr lang="en-US"/>
              <a:t>Finally, course metrics are discussed with the Course Lead at the start of a full course revision to give insight about changes that need to be considered for specific units or assignments. </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Clr>
                <a:schemeClr val="dk1"/>
              </a:buClr>
              <a:buFont typeface="Arial"/>
              <a:buNone/>
            </a:pPr>
            <a:r>
              <a:t/>
            </a:r>
            <a:endParaRPr/>
          </a:p>
          <a:p>
            <a:pPr indent="0" lvl="0" marL="0" rtl="0" algn="l">
              <a:spcBef>
                <a:spcPts val="0"/>
              </a:spcBef>
              <a:spcAft>
                <a:spcPts val="0"/>
              </a:spcAft>
              <a:buClr>
                <a:schemeClr val="dk1"/>
              </a:buClr>
              <a:buFont typeface="Arial"/>
              <a:buNone/>
            </a:pPr>
            <a:r>
              <a:t/>
            </a:r>
            <a:endParaRPr/>
          </a:p>
        </p:txBody>
      </p:sp>
      <p:sp>
        <p:nvSpPr>
          <p:cNvPr id="413" name="Google Shape;413;ga40214ff20_0_34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a4ad60ae75_0_4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We started this presentation talking about our key drivers and we have shared with you how we build quality into the systematic design, our template, and development process to make sure the same level of quality is inherent in each master course, that our curriculum model focused on measurable learning outcomes and best practices for student learning.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 would like to open the chat for your ideas on how you will use your key drivers to drive and monitor quality. </a:t>
            </a:r>
            <a:endParaRPr/>
          </a:p>
          <a:p>
            <a:pPr indent="0" lvl="0" marL="0" rtl="0" algn="l">
              <a:spcBef>
                <a:spcPts val="0"/>
              </a:spcBef>
              <a:spcAft>
                <a:spcPts val="0"/>
              </a:spcAft>
              <a:buNone/>
            </a:pPr>
            <a:r>
              <a:t/>
            </a:r>
            <a:endParaRPr/>
          </a:p>
        </p:txBody>
      </p:sp>
      <p:sp>
        <p:nvSpPr>
          <p:cNvPr id="420" name="Google Shape;420;ga4ad60ae75_0_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solidFill>
                  <a:srgbClr val="333D46"/>
                </a:solidFill>
              </a:rPr>
              <a:t>Today, Flo and I would like to tell you about our Purdue University Global and what drives our culture of quality, as it relates to curriculum development and maintenance. Flo will talk about our instructional design model and how we use audits and checklists to track quality measures.  After that, I will share how we use course metrics to further support our approach to quality.  As we share, I invite you to think about the key drivers at your institution and how you can use them to monitor quality. </a:t>
            </a:r>
            <a:endParaRPr/>
          </a:p>
        </p:txBody>
      </p:sp>
      <p:sp>
        <p:nvSpPr>
          <p:cNvPr id="273" name="Google Shape;2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a38857b5cd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solidFill>
                  <a:srgbClr val="333D46"/>
                </a:solidFill>
              </a:rPr>
              <a:t>By the end of our presentation, we hope that you will be able to describe the importance of integrating quality into design and development processes. Identify factors that drive the creation of a culture of quality. And evaluate practical ideas for developing and implementing quality operating procedures and checklists at your institution.</a:t>
            </a:r>
            <a:endParaRPr/>
          </a:p>
        </p:txBody>
      </p:sp>
      <p:sp>
        <p:nvSpPr>
          <p:cNvPr id="279" name="Google Shape;279;ga38857b5cd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a4ad60ae75_0_3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solidFill>
                  <a:srgbClr val="333D46"/>
                </a:solidFill>
              </a:rPr>
              <a:t>Purdue Global is a public, nonprofit university focused on providing a personalized online learning experience.  We trace our roots to 1937 when we started out as postsecondary school providing training to underserved job seekers after the Great Depression. Over the years since then we evolved into Kaplan University, a name that is probably familiar to many of you, and we transitioned into a fully online institution. In early 2018 </a:t>
            </a:r>
            <a:r>
              <a:rPr lang="en-US">
                <a:solidFill>
                  <a:srgbClr val="333D46"/>
                </a:solidFill>
              </a:rPr>
              <a:t>Kaplan University was acquired by Purdue University</a:t>
            </a:r>
            <a:r>
              <a:rPr lang="en-US">
                <a:solidFill>
                  <a:srgbClr val="333D46"/>
                </a:solidFill>
              </a:rPr>
              <a:t>, forming a new institution called Purdue University Global.</a:t>
            </a:r>
            <a:endParaRPr sz="1500">
              <a:highlight>
                <a:srgbClr val="FFFFFF"/>
              </a:highlight>
              <a:latin typeface="Arial"/>
              <a:ea typeface="Arial"/>
              <a:cs typeface="Arial"/>
              <a:sym typeface="Arial"/>
            </a:endParaRPr>
          </a:p>
        </p:txBody>
      </p:sp>
      <p:sp>
        <p:nvSpPr>
          <p:cNvPr id="285" name="Google Shape;285;ga4ad60ae75_0_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a4ad60ae75_0_1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lang="en-US" sz="1100">
                <a:solidFill>
                  <a:srgbClr val="333D46"/>
                </a:solidFill>
                <a:highlight>
                  <a:srgbClr val="FFFFFF"/>
                </a:highlight>
              </a:rPr>
              <a:t>Purdue Global is committed to a quality learning experience that is rigorous, engaging, and adapted to the needs of adult students. For us, having a culture of quality, means that everything we do in curriculum is designed to support that commitment.</a:t>
            </a:r>
            <a:endParaRPr sz="1100">
              <a:solidFill>
                <a:srgbClr val="333D46"/>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US" sz="1100">
                <a:solidFill>
                  <a:srgbClr val="333D46"/>
                </a:solidFill>
                <a:highlight>
                  <a:srgbClr val="FFFFFF"/>
                </a:highlight>
              </a:rPr>
              <a:t>There are three key drivers that inform how we design and manage our curriculum, how we integrated quality into our processes, and how we monitor quality on an ongoing basis. These are systematic design, outcome-based curriculum, and a student </a:t>
            </a:r>
            <a:r>
              <a:rPr lang="en-US" sz="1100">
                <a:solidFill>
                  <a:srgbClr val="333D46"/>
                </a:solidFill>
                <a:highlight>
                  <a:srgbClr val="FFFFFF"/>
                </a:highlight>
              </a:rPr>
              <a:t>centered</a:t>
            </a:r>
            <a:r>
              <a:rPr lang="en-US" sz="1100">
                <a:solidFill>
                  <a:srgbClr val="333D46"/>
                </a:solidFill>
                <a:highlight>
                  <a:srgbClr val="FFFFFF"/>
                </a:highlight>
              </a:rPr>
              <a:t> approach.  </a:t>
            </a:r>
            <a:endParaRPr sz="1100">
              <a:solidFill>
                <a:srgbClr val="333D46"/>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lang="en-US" sz="1100">
                <a:solidFill>
                  <a:srgbClr val="333D46"/>
                </a:solidFill>
                <a:highlight>
                  <a:srgbClr val="FFFFFF"/>
                </a:highlight>
              </a:rPr>
              <a:t>What are the key drivers at your organization?  Go ahead and type them in the chat and write them down on a sheet of paper, we’ll come back to them later.</a:t>
            </a:r>
            <a:endParaRPr sz="1100">
              <a:solidFill>
                <a:srgbClr val="333D46"/>
              </a:solidFill>
              <a:highlight>
                <a:srgbClr val="FFFFFF"/>
              </a:highlight>
            </a:endParaRPr>
          </a:p>
          <a:p>
            <a:pPr indent="0" lvl="0" marL="0" rtl="0" algn="l">
              <a:spcBef>
                <a:spcPts val="0"/>
              </a:spcBef>
              <a:spcAft>
                <a:spcPts val="0"/>
              </a:spcAft>
              <a:buNone/>
            </a:pPr>
            <a:r>
              <a:t/>
            </a:r>
            <a:endParaRPr/>
          </a:p>
        </p:txBody>
      </p:sp>
      <p:sp>
        <p:nvSpPr>
          <p:cNvPr id="291" name="Google Shape;291;ga4ad60ae75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a4d123e1d5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8" name="Google Shape;298;ga4d123e1d5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317500" lvl="0" marL="457200" rtl="0" algn="l">
              <a:spcBef>
                <a:spcPts val="0"/>
              </a:spcBef>
              <a:spcAft>
                <a:spcPts val="0"/>
              </a:spcAft>
              <a:buSzPts val="1400"/>
              <a:buAutoNum type="arabicPeriod"/>
            </a:pPr>
            <a:r>
              <a:rPr lang="en-US"/>
              <a:t>Our instructional design process is g</a:t>
            </a:r>
            <a:r>
              <a:rPr lang="en-US"/>
              <a:t>rounded in learning science: We link theories of learning to the practice of designing and implementing learning solutions. The foundations for our instructional design process rely on three key elements</a:t>
            </a:r>
            <a:r>
              <a:rPr b="1" lang="en-US"/>
              <a:t>: cognitive science </a:t>
            </a:r>
            <a:r>
              <a:rPr lang="en-US"/>
              <a:t>(receiving information from the environment and creating meaning through processing, structure, and storage); </a:t>
            </a:r>
            <a:r>
              <a:rPr b="1" lang="en-US"/>
              <a:t>adult learning theory </a:t>
            </a:r>
            <a:r>
              <a:rPr lang="en-US"/>
              <a:t>(adult learners are self-directed, seek control over the learning experience, build off accumulated knowledge and experiences, are intrinsically motivated, and prefer problem-based or experiential learning they can apply immediately); and </a:t>
            </a:r>
            <a:r>
              <a:rPr b="1" lang="en-US"/>
              <a:t>online learning theories </a:t>
            </a:r>
            <a:r>
              <a:rPr lang="en-US"/>
              <a:t>that draw from behaviorism, constructivism, and transformative learning (chunking of information, relationship building, active participation, problem solving, student engagement and metacognition, student-student/student-content/student-instructor interaction).</a:t>
            </a:r>
            <a:endParaRPr/>
          </a:p>
          <a:p>
            <a:pPr indent="0" lvl="0" marL="0" rtl="0" algn="l">
              <a:spcBef>
                <a:spcPts val="0"/>
              </a:spcBef>
              <a:spcAft>
                <a:spcPts val="0"/>
              </a:spcAft>
              <a:buClr>
                <a:schemeClr val="dk1"/>
              </a:buClr>
              <a:buSzPts val="1100"/>
              <a:buFont typeface="Arial"/>
              <a:buNone/>
            </a:pPr>
            <a:r>
              <a:rPr lang="en-US"/>
              <a:t> </a:t>
            </a:r>
            <a:endParaRPr/>
          </a:p>
          <a:p>
            <a:pPr indent="-317500" lvl="0" marL="457200" rtl="0" algn="l">
              <a:spcBef>
                <a:spcPts val="0"/>
              </a:spcBef>
              <a:spcAft>
                <a:spcPts val="0"/>
              </a:spcAft>
              <a:buSzPts val="1400"/>
              <a:buAutoNum type="arabicPeriod"/>
            </a:pPr>
            <a:r>
              <a:rPr lang="en-US"/>
              <a:t>The process also Incorporates motivation and contextualization: </a:t>
            </a:r>
            <a:endParaRPr/>
          </a:p>
          <a:p>
            <a:pPr indent="0" lvl="0" marL="0" rtl="0" algn="l">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200"/>
              <a:buFont typeface="Calibri"/>
              <a:buNone/>
            </a:pPr>
            <a:r>
              <a:rPr b="1" lang="en-US"/>
              <a:t>Motivation: </a:t>
            </a:r>
            <a:r>
              <a:rPr lang="en-US"/>
              <a:t>Building on that intrinsic motivation that is a characteristic of adult learners, we employ </a:t>
            </a:r>
            <a:r>
              <a:rPr lang="en-US">
                <a:solidFill>
                  <a:srgbClr val="000090"/>
                </a:solidFill>
              </a:rPr>
              <a:t>strategies that help provide Relevance, promote Confidence, and promote Satisfaction in learning.</a:t>
            </a:r>
            <a:endParaRPr>
              <a:solidFill>
                <a:srgbClr val="000090"/>
              </a:solidFill>
            </a:endParaRPr>
          </a:p>
          <a:p>
            <a:pPr indent="0" lvl="0" marL="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Calibri"/>
              <a:buNone/>
            </a:pPr>
            <a:r>
              <a:rPr b="1" lang="en-US"/>
              <a:t>Contextualization:</a:t>
            </a:r>
            <a:r>
              <a:rPr lang="en-US"/>
              <a:t> The aspect of contextualization is closely linked to motivation, and </a:t>
            </a:r>
            <a:r>
              <a:rPr lang="en-US">
                <a:solidFill>
                  <a:srgbClr val="000090"/>
                </a:solidFill>
              </a:rPr>
              <a:t>focuses on authenticity of real-world contexts for adult learners. In our assignment descriptions and other learning materials, we refer to the </a:t>
            </a:r>
            <a:r>
              <a:rPr lang="en-US"/>
              <a:t>reasons for the content; the tone is positive, encouraging, and conversational, and we encourage students to draw on prior experiences in their participation in the course. In addition, we leverage contextualization in three specific ways:</a:t>
            </a:r>
            <a:endParaRPr/>
          </a:p>
          <a:p>
            <a:pPr indent="0" lvl="0" marL="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Calibri"/>
              <a:buNone/>
            </a:pPr>
            <a:r>
              <a:rPr b="1" lang="en-US"/>
              <a:t>Prepare:</a:t>
            </a:r>
            <a:r>
              <a:rPr lang="en-US"/>
              <a:t> This consists of content students need to learn to meet the learning objectives. “Nice to know” information is minimized; learner’s attention is drawn to critical elements; we may employe multimedia elements or interactive materials to present information. This includes readings, videos, worked examples, and other materials that </a:t>
            </a:r>
            <a:r>
              <a:rPr lang="en-US">
                <a:solidFill>
                  <a:srgbClr val="000090"/>
                </a:solidFill>
              </a:rPr>
              <a:t>scaffold student learning.</a:t>
            </a:r>
            <a:endParaRPr/>
          </a:p>
          <a:p>
            <a:pPr indent="0" lvl="0" marL="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Calibri"/>
              <a:buNone/>
            </a:pPr>
            <a:r>
              <a:rPr b="1" lang="en-US"/>
              <a:t>Practice:</a:t>
            </a:r>
            <a:r>
              <a:rPr lang="en-US"/>
              <a:t> These are opportunities to practice new knowledge and reflect on it; practice activities are aligned to the outcomes and match the assessment activities. Students receive feedback on practice to help them develop the proficiency they need to successfully complete the assessment. </a:t>
            </a:r>
            <a:endParaRPr/>
          </a:p>
          <a:p>
            <a:pPr indent="0" lvl="0" marL="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Calibri"/>
              <a:buNone/>
            </a:pPr>
            <a:r>
              <a:rPr b="1" lang="en-US"/>
              <a:t>Perform:</a:t>
            </a:r>
            <a:r>
              <a:rPr lang="en-US"/>
              <a:t> </a:t>
            </a:r>
            <a:r>
              <a:rPr lang="en-US">
                <a:solidFill>
                  <a:srgbClr val="000090"/>
                </a:solidFill>
              </a:rPr>
              <a:t>This is the summative assessment for the learning outcome. The format may vary </a:t>
            </a:r>
            <a:r>
              <a:rPr lang="en-US"/>
              <a:t>(papers, journals, tests, labs, etc.), and </a:t>
            </a:r>
            <a:r>
              <a:rPr lang="en-US" sz="1000"/>
              <a:t> </a:t>
            </a:r>
            <a:r>
              <a:rPr lang="en-US"/>
              <a:t>aligns with objectives; detailed scoring rubrics are provided for all assessments and align with objectives; feedback is aligned with criteria in objectives and in rubric</a:t>
            </a:r>
            <a:endParaRPr/>
          </a:p>
          <a:p>
            <a:pPr indent="0" lvl="0" marL="0" rtl="0" algn="l">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Arial"/>
              <a:buNone/>
            </a:pPr>
            <a:r>
              <a:t/>
            </a:r>
            <a:endParaRPr/>
          </a:p>
        </p:txBody>
      </p:sp>
      <p:sp>
        <p:nvSpPr>
          <p:cNvPr id="299" name="Google Shape;299;ga4d123e1d5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dk1"/>
              </a:buClr>
              <a:buSzPts val="1200"/>
              <a:buFont typeface="Calibri"/>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a4d123e1d5_0_123:notes"/>
          <p:cNvSpPr/>
          <p:nvPr>
            <p:ph idx="2" type="sldImg"/>
          </p:nvPr>
        </p:nvSpPr>
        <p:spPr>
          <a:xfrm>
            <a:off x="422275" y="704850"/>
            <a:ext cx="6258000" cy="3521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317" name="Google Shape;317;ga4d123e1d5_0_123:notes"/>
          <p:cNvSpPr txBox="1"/>
          <p:nvPr>
            <p:ph idx="1" type="body"/>
          </p:nvPr>
        </p:nvSpPr>
        <p:spPr>
          <a:xfrm>
            <a:off x="710556" y="4459836"/>
            <a:ext cx="5681400" cy="4224000"/>
          </a:xfrm>
          <a:prstGeom prst="rect">
            <a:avLst/>
          </a:prstGeom>
          <a:noFill/>
          <a:ln>
            <a:noFill/>
          </a:ln>
        </p:spPr>
        <p:txBody>
          <a:bodyPr anchorCtr="0" anchor="t" bIns="46925" lIns="93875" spcFirstLastPara="1" rIns="93875" wrap="square" tIns="46925">
            <a:noAutofit/>
          </a:bodyPr>
          <a:lstStyle/>
          <a:p>
            <a:pPr indent="0" lvl="0" marL="0" rtl="0" algn="l">
              <a:spcBef>
                <a:spcPts val="0"/>
              </a:spcBef>
              <a:spcAft>
                <a:spcPts val="0"/>
              </a:spcAft>
              <a:buNone/>
            </a:pPr>
            <a:r>
              <a:rPr lang="en-US" sz="1100">
                <a:latin typeface="Arial"/>
                <a:ea typeface="Arial"/>
                <a:cs typeface="Arial"/>
                <a:sym typeface="Arial"/>
              </a:rPr>
              <a:t>Our process follows a traditional ADDIE approach. As you can see, we have </a:t>
            </a:r>
            <a:r>
              <a:rPr lang="en-US" sz="1100">
                <a:latin typeface="Arial"/>
                <a:ea typeface="Arial"/>
                <a:cs typeface="Arial"/>
                <a:sym typeface="Arial"/>
              </a:rPr>
              <a:t>multiple</a:t>
            </a:r>
            <a:r>
              <a:rPr lang="en-US" sz="1100">
                <a:latin typeface="Arial"/>
                <a:ea typeface="Arial"/>
                <a:cs typeface="Arial"/>
                <a:sym typeface="Arial"/>
              </a:rPr>
              <a:t> levels of collaboration throughout the process. This graphic shows how the ADDIE approach works in our environment. It’s this systematic process that allows us to emphasize course quality throughout the lifecycle. </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We conduct an a ongoing analysis of student learning and course performance, which helps inform scheduling and overall project</a:t>
            </a:r>
            <a:endParaRPr sz="11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goals. A range of course metrics - both quantitative, such as failure rates and GPA, and qualitative, such</a:t>
            </a:r>
            <a:endParaRPr sz="1100">
              <a:latin typeface="Arial"/>
              <a:ea typeface="Arial"/>
              <a:cs typeface="Arial"/>
              <a:sym typeface="Arial"/>
            </a:endParaRPr>
          </a:p>
          <a:p>
            <a:pPr indent="0" lvl="0" marL="0" rtl="0" algn="l">
              <a:spcBef>
                <a:spcPts val="0"/>
              </a:spcBef>
              <a:spcAft>
                <a:spcPts val="0"/>
              </a:spcAft>
              <a:buSzPts val="1100"/>
              <a:buNone/>
            </a:pPr>
            <a:r>
              <a:rPr lang="en-US" sz="1100">
                <a:latin typeface="Arial"/>
                <a:ea typeface="Arial"/>
                <a:cs typeface="Arial"/>
                <a:sym typeface="Arial"/>
              </a:rPr>
              <a:t>as student end of term comments - are collected, reviewed, and analyzed for trends and outliers.</a:t>
            </a:r>
            <a:endParaRPr sz="1100">
              <a:latin typeface="Arial"/>
              <a:ea typeface="Arial"/>
              <a:cs typeface="Arial"/>
              <a:sym typeface="Arial"/>
            </a:endParaRPr>
          </a:p>
          <a:p>
            <a:pPr indent="0" lvl="0" marL="0" rtl="0" algn="l">
              <a:spcBef>
                <a:spcPts val="0"/>
              </a:spcBef>
              <a:spcAft>
                <a:spcPts val="0"/>
              </a:spcAft>
              <a:buSzPts val="1100"/>
              <a:buNone/>
            </a:pPr>
            <a:r>
              <a:t/>
            </a:r>
            <a:endParaRPr sz="1100">
              <a:latin typeface="Arial"/>
              <a:ea typeface="Arial"/>
              <a:cs typeface="Arial"/>
              <a:sym typeface="Arial"/>
            </a:endParaRPr>
          </a:p>
          <a:p>
            <a:pPr indent="0" lvl="0" marL="0" rtl="0" algn="l">
              <a:spcBef>
                <a:spcPts val="0"/>
              </a:spcBef>
              <a:spcAft>
                <a:spcPts val="0"/>
              </a:spcAft>
              <a:buSzPts val="1100"/>
              <a:buNone/>
            </a:pPr>
            <a:r>
              <a:rPr lang="en-US" sz="1100">
                <a:latin typeface="Arial"/>
                <a:ea typeface="Arial"/>
                <a:cs typeface="Arial"/>
                <a:sym typeface="Arial"/>
              </a:rPr>
              <a:t>As we move through the development process, all course content undergoes several phases of review to ensure accuracy</a:t>
            </a:r>
            <a:endParaRPr sz="1100">
              <a:latin typeface="Arial"/>
              <a:ea typeface="Arial"/>
              <a:cs typeface="Arial"/>
              <a:sym typeface="Arial"/>
            </a:endParaRPr>
          </a:p>
          <a:p>
            <a:pPr indent="0" lvl="0" marL="0" rtl="0" algn="l">
              <a:spcBef>
                <a:spcPts val="0"/>
              </a:spcBef>
              <a:spcAft>
                <a:spcPts val="0"/>
              </a:spcAft>
              <a:buSzPts val="1100"/>
              <a:buNone/>
            </a:pPr>
            <a:r>
              <a:rPr lang="en-US" sz="1100">
                <a:latin typeface="Arial"/>
                <a:ea typeface="Arial"/>
                <a:cs typeface="Arial"/>
                <a:sym typeface="Arial"/>
              </a:rPr>
              <a:t>and alignment with the university’s style requirements. This includes review before and after the course build by multiple parties.</a:t>
            </a:r>
            <a:endParaRPr sz="1100">
              <a:latin typeface="Arial"/>
              <a:ea typeface="Arial"/>
              <a:cs typeface="Arial"/>
              <a:sym typeface="Arial"/>
            </a:endParaRPr>
          </a:p>
          <a:p>
            <a:pPr indent="0" lvl="0" marL="0" rtl="0" algn="l">
              <a:spcBef>
                <a:spcPts val="0"/>
              </a:spcBef>
              <a:spcAft>
                <a:spcPts val="0"/>
              </a:spcAft>
              <a:buSzPts val="1100"/>
              <a:buNone/>
            </a:pPr>
            <a:r>
              <a:t/>
            </a:r>
            <a:endParaRPr sz="1100">
              <a:latin typeface="Arial"/>
              <a:ea typeface="Arial"/>
              <a:cs typeface="Arial"/>
              <a:sym typeface="Arial"/>
            </a:endParaRPr>
          </a:p>
          <a:p>
            <a:pPr indent="0" lvl="0" marL="0" rtl="0" algn="l">
              <a:spcBef>
                <a:spcPts val="0"/>
              </a:spcBef>
              <a:spcAft>
                <a:spcPts val="0"/>
              </a:spcAft>
              <a:buSzPts val="1100"/>
              <a:buNone/>
            </a:pPr>
            <a:r>
              <a:rPr lang="en-US" sz="1100">
                <a:latin typeface="Arial"/>
                <a:ea typeface="Arial"/>
                <a:cs typeface="Arial"/>
                <a:sym typeface="Arial"/>
              </a:rPr>
              <a:t>We’ll look at those reviews, or audits, in just a moment.</a:t>
            </a:r>
            <a:endParaRPr sz="1100">
              <a:latin typeface="Arial"/>
              <a:ea typeface="Arial"/>
              <a:cs typeface="Arial"/>
              <a:sym typeface="Arial"/>
            </a:endParaRPr>
          </a:p>
          <a:p>
            <a:pPr indent="0" lvl="0" marL="0" rtl="0" algn="l">
              <a:spcBef>
                <a:spcPts val="0"/>
              </a:spcBef>
              <a:spcAft>
                <a:spcPts val="0"/>
              </a:spcAft>
              <a:buSzPts val="1100"/>
              <a:buNone/>
            </a:pPr>
            <a:r>
              <a:t/>
            </a:r>
            <a:endParaRPr sz="1100">
              <a:latin typeface="Arial"/>
              <a:ea typeface="Arial"/>
              <a:cs typeface="Arial"/>
              <a:sym typeface="Arial"/>
            </a:endParaRPr>
          </a:p>
          <a:p>
            <a:pPr indent="0" lvl="0" marL="0" rtl="0" algn="l">
              <a:spcBef>
                <a:spcPts val="0"/>
              </a:spcBef>
              <a:spcAft>
                <a:spcPts val="0"/>
              </a:spcAft>
              <a:buSzPts val="1100"/>
              <a:buNone/>
            </a:pPr>
            <a:r>
              <a:rPr lang="en-US" sz="1100">
                <a:latin typeface="Arial"/>
                <a:ea typeface="Arial"/>
                <a:cs typeface="Arial"/>
                <a:sym typeface="Arial"/>
              </a:rPr>
              <a:t>First, let me introduce you to our team structure, so you can understand the levels of involvement in our course development process:</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US" sz="1100">
                <a:latin typeface="Arial"/>
                <a:ea typeface="Arial"/>
                <a:cs typeface="Arial"/>
                <a:sym typeface="Arial"/>
              </a:rPr>
              <a:t>Our teams consist of the Curriculum Specialist, who lead the project; shares course data and statistics with the team; and provides instructional design expertise.</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US" sz="1100">
                <a:latin typeface="Arial"/>
                <a:ea typeface="Arial"/>
                <a:cs typeface="Arial"/>
                <a:sym typeface="Arial"/>
              </a:rPr>
              <a:t>Course Leads or Subject Matter Experts are typically faculty qualified to teach the subject, and preferably with industry experience, who create the course content (assignments, readings, learning activities, discussions, etc.).</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US" sz="1100">
                <a:latin typeface="Arial"/>
                <a:ea typeface="Arial"/>
                <a:cs typeface="Arial"/>
                <a:sym typeface="Arial"/>
              </a:rPr>
              <a:t>The Department Chair who is responsible for the content area.</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US" sz="1100">
                <a:latin typeface="Arial"/>
                <a:ea typeface="Arial"/>
                <a:cs typeface="Arial"/>
                <a:sym typeface="Arial"/>
              </a:rPr>
              <a:t>The Assistant Dean of Curriculum, who manages the curriculum team for the school; and the Associate Dean, who manages the academic team for the school.</a:t>
            </a:r>
            <a:endParaRPr sz="11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spcBef>
                <a:spcPts val="0"/>
              </a:spcBef>
              <a:spcAft>
                <a:spcPts val="0"/>
              </a:spcAft>
              <a:buNone/>
            </a:pPr>
            <a:r>
              <a:rPr lang="en-US" sz="1100">
                <a:latin typeface="Arial"/>
                <a:ea typeface="Arial"/>
                <a:cs typeface="Arial"/>
                <a:sym typeface="Arial"/>
              </a:rPr>
              <a:t>Media Developers, LMS Developers, and Editors who all contribute to producing the fina course.</a:t>
            </a:r>
            <a:endParaRPr sz="1100">
              <a:latin typeface="Arial"/>
              <a:ea typeface="Arial"/>
              <a:cs typeface="Arial"/>
              <a:sym typeface="Arial"/>
            </a:endParaRPr>
          </a:p>
        </p:txBody>
      </p:sp>
      <p:sp>
        <p:nvSpPr>
          <p:cNvPr id="318" name="Google Shape;318;ga4d123e1d5_0_123:notes"/>
          <p:cNvSpPr txBox="1"/>
          <p:nvPr>
            <p:ph idx="12" type="sldNum"/>
          </p:nvPr>
        </p:nvSpPr>
        <p:spPr>
          <a:xfrm>
            <a:off x="4022886" y="8918120"/>
            <a:ext cx="3078000" cy="468900"/>
          </a:xfrm>
          <a:prstGeom prst="rect">
            <a:avLst/>
          </a:prstGeom>
          <a:noFill/>
          <a:ln>
            <a:noFill/>
          </a:ln>
        </p:spPr>
        <p:txBody>
          <a:bodyPr anchorCtr="0" anchor="b" bIns="46925" lIns="93875" spcFirstLastPara="1" rIns="93875" wrap="square" tIns="46925">
            <a:noAutofit/>
          </a:bodyPr>
          <a:lstStyle/>
          <a:p>
            <a:pPr indent="0" lvl="0" marL="0" rtl="0" algn="r">
              <a:spcBef>
                <a:spcPts val="0"/>
              </a:spcBef>
              <a:spcAft>
                <a:spcPts val="0"/>
              </a:spcAft>
              <a:buNone/>
            </a:pPr>
            <a:fld id="{00000000-1234-1234-1234-123412341234}" type="slidenum">
              <a:rPr lang="en-US" sz="1100">
                <a:solidFill>
                  <a:schemeClr val="dk1"/>
                </a:solidFill>
                <a:latin typeface="Arial"/>
                <a:ea typeface="Arial"/>
                <a:cs typeface="Arial"/>
                <a:sym typeface="Arial"/>
              </a:rPr>
              <a:t>‹#›</a:t>
            </a:fld>
            <a:endParaRPr sz="110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a4d123e1d5_0_25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We have multiple timelines for revisions, based on how extensive the work is. A Full revision, which equates to either a new course or a course with more than 40% of the content changing, takes about 14 weeks. This image shows how the instructional design process aligns to the revision cycle.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We also have shorter timelines for minor changes, such as replacing a textbook or updating 3rd party tool links, that have further affect on course content.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Regardless of the length of the timeline, we still follow the same design approach. Because of the systematic nature of that process, analysis and design phases overlap as the outcomes of the analysis phase are used to make decisions in the design phase. In turn, the design phase consists of several decision points: confirming the instructional objectives for each course-level outcome, designing assessments that measure the outcome, sequencing the course content to align with the assessments and the learning objectives, designing appropriate content to scaffold learning, and choosing media that support all instructional decisions.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 let’s break down some of those processes, especially in the Implementation and Evaluation stages, that help us focus on the quality of our courses.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br>
              <a:rPr b="0" lang="en-US"/>
            </a:br>
            <a:endParaRPr/>
          </a:p>
        </p:txBody>
      </p:sp>
      <p:sp>
        <p:nvSpPr>
          <p:cNvPr id="356" name="Google Shape;356;ga4d123e1d5_0_2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a4ad60ae75_0_2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914400" rtl="0" algn="l">
              <a:lnSpc>
                <a:spcPct val="115000"/>
              </a:lnSpc>
              <a:spcBef>
                <a:spcPts val="0"/>
              </a:spcBef>
              <a:spcAft>
                <a:spcPts val="0"/>
              </a:spcAft>
              <a:buNone/>
            </a:pPr>
            <a:r>
              <a:rPr lang="en-US" sz="1100">
                <a:latin typeface="Arial"/>
                <a:ea typeface="Arial"/>
                <a:cs typeface="Arial"/>
                <a:sym typeface="Arial"/>
              </a:rPr>
              <a:t>We use multiple audits both pre and post production that help us look at a broad spectrum of quality indicators in our courses. These audits ensure we have multiple sets of eyes on every course, each looking at the course from different perspectives, but with the same benchmarks in mind. </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Team Final Review: All members of the development team (CS, CL, chair, ADoC, etc.) are invited to review the completed dev guide and materials.</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CS Final Review: CS finalizes any changes from the team review and prepares the final draft of the dev guide.</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Editorial Review: The editorial team reviews the dev guide and any ancillary materials for grammar, spelling, mechanics, and compliance with SOPs and APA guidelines.</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Production Audit: The production team conducts a peer audit of the completed course in the LMS.</a:t>
            </a:r>
            <a:endParaRPr sz="1100">
              <a:latin typeface="Arial"/>
              <a:ea typeface="Arial"/>
              <a:cs typeface="Arial"/>
              <a:sym typeface="Arial"/>
            </a:endParaRPr>
          </a:p>
          <a:p>
            <a:pPr indent="-298450" lvl="2" marL="1371600" rtl="0" algn="l">
              <a:lnSpc>
                <a:spcPct val="115000"/>
              </a:lnSpc>
              <a:spcBef>
                <a:spcPts val="0"/>
              </a:spcBef>
              <a:spcAft>
                <a:spcPts val="0"/>
              </a:spcAft>
              <a:buClr>
                <a:schemeClr val="dk1"/>
              </a:buClr>
              <a:buSzPts val="1100"/>
              <a:buChar char="■"/>
            </a:pPr>
            <a:r>
              <a:rPr lang="en-US" sz="1100">
                <a:latin typeface="Arial"/>
                <a:ea typeface="Arial"/>
                <a:cs typeface="Arial"/>
                <a:sym typeface="Arial"/>
              </a:rPr>
              <a:t>School Audit: The course in the LMS is turned over to the school for review. The CS and CL are required to complete this review; school leadership may also participate. Comments are tracked in an audit sheet (EX: https://docs.google.com/document/d/1Do1PusoayNMupervM98AUHdOfS7CbgY5W_dEOGH8d14/edit?usp=sharing)</a:t>
            </a:r>
            <a:endParaRPr/>
          </a:p>
        </p:txBody>
      </p:sp>
      <p:sp>
        <p:nvSpPr>
          <p:cNvPr id="367" name="Google Shape;367;ga4ad60ae75_0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2.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841772"/>
            <a:ext cx="77724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143000" y="2701528"/>
            <a:ext cx="6858000" cy="1241700"/>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60" name="Shape 60"/>
        <p:cNvGrpSpPr/>
        <p:nvPr/>
      </p:nvGrpSpPr>
      <p:grpSpPr>
        <a:xfrm>
          <a:off x="0" y="0"/>
          <a:ext cx="0" cy="0"/>
          <a:chOff x="0" y="0"/>
          <a:chExt cx="0" cy="0"/>
        </a:xfrm>
      </p:grpSpPr>
      <p:sp>
        <p:nvSpPr>
          <p:cNvPr id="61" name="Google Shape;61;p11"/>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62" name="Google Shape;62;p11"/>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63" name="Google Shape;63;p11"/>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64" name="Google Shape;64;p11"/>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and Content">
  <p:cSld name="10_Title and Content">
    <p:spTree>
      <p:nvGrpSpPr>
        <p:cNvPr id="65" name="Shape 65"/>
        <p:cNvGrpSpPr/>
        <p:nvPr/>
      </p:nvGrpSpPr>
      <p:grpSpPr>
        <a:xfrm>
          <a:off x="0" y="0"/>
          <a:ext cx="0" cy="0"/>
          <a:chOff x="0" y="0"/>
          <a:chExt cx="0" cy="0"/>
        </a:xfrm>
      </p:grpSpPr>
      <p:sp>
        <p:nvSpPr>
          <p:cNvPr id="66" name="Google Shape;66;p12"/>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67" name="Google Shape;67;p12"/>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68" name="Google Shape;68;p12"/>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69" name="Google Shape;69;p12"/>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and Content">
  <p:cSld name="11_Title and Content">
    <p:spTree>
      <p:nvGrpSpPr>
        <p:cNvPr id="70" name="Shape 70"/>
        <p:cNvGrpSpPr/>
        <p:nvPr/>
      </p:nvGrpSpPr>
      <p:grpSpPr>
        <a:xfrm>
          <a:off x="0" y="0"/>
          <a:ext cx="0" cy="0"/>
          <a:chOff x="0" y="0"/>
          <a:chExt cx="0" cy="0"/>
        </a:xfrm>
      </p:grpSpPr>
      <p:sp>
        <p:nvSpPr>
          <p:cNvPr id="71" name="Google Shape;71;p13"/>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72" name="Google Shape;72;p13"/>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73" name="Google Shape;73;p13"/>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74" name="Google Shape;74;p13"/>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5" name="Shape 75"/>
        <p:cNvGrpSpPr/>
        <p:nvPr/>
      </p:nvGrpSpPr>
      <p:grpSpPr>
        <a:xfrm>
          <a:off x="0" y="0"/>
          <a:ext cx="0" cy="0"/>
          <a:chOff x="0" y="0"/>
          <a:chExt cx="0" cy="0"/>
        </a:xfrm>
      </p:grpSpPr>
      <p:sp>
        <p:nvSpPr>
          <p:cNvPr id="76" name="Google Shape;76;p14"/>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4"/>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9" name="Shape 79"/>
        <p:cNvGrpSpPr/>
        <p:nvPr/>
      </p:nvGrpSpPr>
      <p:grpSpPr>
        <a:xfrm>
          <a:off x="0" y="0"/>
          <a:ext cx="0" cy="0"/>
          <a:chOff x="0" y="0"/>
          <a:chExt cx="0" cy="0"/>
        </a:xfrm>
      </p:grpSpPr>
      <p:sp>
        <p:nvSpPr>
          <p:cNvPr id="80" name="Google Shape;80;p15"/>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5"/>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15"/>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5"/>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5"/>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5" name="Shape 85"/>
        <p:cNvGrpSpPr/>
        <p:nvPr/>
      </p:nvGrpSpPr>
      <p:grpSpPr>
        <a:xfrm>
          <a:off x="0" y="0"/>
          <a:ext cx="0" cy="0"/>
          <a:chOff x="0" y="0"/>
          <a:chExt cx="0" cy="0"/>
        </a:xfrm>
      </p:grpSpPr>
      <p:sp>
        <p:nvSpPr>
          <p:cNvPr id="86" name="Google Shape;86;p16"/>
          <p:cNvSpPr txBox="1"/>
          <p:nvPr>
            <p:ph type="title"/>
          </p:nvPr>
        </p:nvSpPr>
        <p:spPr>
          <a:xfrm>
            <a:off x="623888" y="1282304"/>
            <a:ext cx="7886700" cy="2139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6"/>
          <p:cNvSpPr txBox="1"/>
          <p:nvPr>
            <p:ph idx="1" type="body"/>
          </p:nvPr>
        </p:nvSpPr>
        <p:spPr>
          <a:xfrm>
            <a:off x="623888" y="3442098"/>
            <a:ext cx="7886700" cy="11250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88" name="Google Shape;88;p16"/>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6"/>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6"/>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1" name="Shape 91"/>
        <p:cNvGrpSpPr/>
        <p:nvPr/>
      </p:nvGrpSpPr>
      <p:grpSpPr>
        <a:xfrm>
          <a:off x="0" y="0"/>
          <a:ext cx="0" cy="0"/>
          <a:chOff x="0" y="0"/>
          <a:chExt cx="0" cy="0"/>
        </a:xfrm>
      </p:grpSpPr>
      <p:sp>
        <p:nvSpPr>
          <p:cNvPr id="92" name="Google Shape;92;p17"/>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7"/>
          <p:cNvSpPr txBox="1"/>
          <p:nvPr>
            <p:ph idx="1" type="body"/>
          </p:nvPr>
        </p:nvSpPr>
        <p:spPr>
          <a:xfrm>
            <a:off x="628650" y="1369219"/>
            <a:ext cx="3886200" cy="3263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4" name="Google Shape;94;p17"/>
          <p:cNvSpPr txBox="1"/>
          <p:nvPr>
            <p:ph idx="2" type="body"/>
          </p:nvPr>
        </p:nvSpPr>
        <p:spPr>
          <a:xfrm>
            <a:off x="4629150" y="1369219"/>
            <a:ext cx="3886200" cy="32634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5" name="Google Shape;95;p17"/>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7"/>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7"/>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8" name="Shape 98"/>
        <p:cNvGrpSpPr/>
        <p:nvPr/>
      </p:nvGrpSpPr>
      <p:grpSpPr>
        <a:xfrm>
          <a:off x="0" y="0"/>
          <a:ext cx="0" cy="0"/>
          <a:chOff x="0" y="0"/>
          <a:chExt cx="0" cy="0"/>
        </a:xfrm>
      </p:grpSpPr>
      <p:sp>
        <p:nvSpPr>
          <p:cNvPr id="99" name="Google Shape;99;p18"/>
          <p:cNvSpPr txBox="1"/>
          <p:nvPr>
            <p:ph type="title"/>
          </p:nvPr>
        </p:nvSpPr>
        <p:spPr>
          <a:xfrm>
            <a:off x="629841" y="273844"/>
            <a:ext cx="7886700" cy="9942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8"/>
          <p:cNvSpPr txBox="1"/>
          <p:nvPr>
            <p:ph idx="1" type="body"/>
          </p:nvPr>
        </p:nvSpPr>
        <p:spPr>
          <a:xfrm>
            <a:off x="629842" y="1260872"/>
            <a:ext cx="3868200" cy="6180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01" name="Google Shape;101;p18"/>
          <p:cNvSpPr txBox="1"/>
          <p:nvPr>
            <p:ph idx="2" type="body"/>
          </p:nvPr>
        </p:nvSpPr>
        <p:spPr>
          <a:xfrm>
            <a:off x="629842" y="1878806"/>
            <a:ext cx="3868200" cy="2763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18"/>
          <p:cNvSpPr txBox="1"/>
          <p:nvPr>
            <p:ph idx="3" type="body"/>
          </p:nvPr>
        </p:nvSpPr>
        <p:spPr>
          <a:xfrm>
            <a:off x="4629150" y="1260872"/>
            <a:ext cx="3887400" cy="6180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03" name="Google Shape;103;p18"/>
          <p:cNvSpPr txBox="1"/>
          <p:nvPr>
            <p:ph idx="4" type="body"/>
          </p:nvPr>
        </p:nvSpPr>
        <p:spPr>
          <a:xfrm>
            <a:off x="4629150" y="1878806"/>
            <a:ext cx="3887400" cy="2763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8"/>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8"/>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8"/>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7" name="Shape 107"/>
        <p:cNvGrpSpPr/>
        <p:nvPr/>
      </p:nvGrpSpPr>
      <p:grpSpPr>
        <a:xfrm>
          <a:off x="0" y="0"/>
          <a:ext cx="0" cy="0"/>
          <a:chOff x="0" y="0"/>
          <a:chExt cx="0" cy="0"/>
        </a:xfrm>
      </p:grpSpPr>
      <p:sp>
        <p:nvSpPr>
          <p:cNvPr id="108" name="Google Shape;108;p19"/>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19"/>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9"/>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9"/>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2" name="Shape 112"/>
        <p:cNvGrpSpPr/>
        <p:nvPr/>
      </p:nvGrpSpPr>
      <p:grpSpPr>
        <a:xfrm>
          <a:off x="0" y="0"/>
          <a:ext cx="0" cy="0"/>
          <a:chOff x="0" y="0"/>
          <a:chExt cx="0" cy="0"/>
        </a:xfrm>
      </p:grpSpPr>
      <p:sp>
        <p:nvSpPr>
          <p:cNvPr id="113" name="Google Shape;113;p20"/>
          <p:cNvSpPr txBox="1"/>
          <p:nvPr>
            <p:ph type="title"/>
          </p:nvPr>
        </p:nvSpPr>
        <p:spPr>
          <a:xfrm>
            <a:off x="629841" y="342900"/>
            <a:ext cx="2949300" cy="12000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20"/>
          <p:cNvSpPr txBox="1"/>
          <p:nvPr>
            <p:ph idx="1" type="body"/>
          </p:nvPr>
        </p:nvSpPr>
        <p:spPr>
          <a:xfrm>
            <a:off x="3887391" y="740569"/>
            <a:ext cx="4629300" cy="3655200"/>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5" name="Google Shape;115;p20"/>
          <p:cNvSpPr txBox="1"/>
          <p:nvPr>
            <p:ph idx="2" type="body"/>
          </p:nvPr>
        </p:nvSpPr>
        <p:spPr>
          <a:xfrm>
            <a:off x="629841" y="1543050"/>
            <a:ext cx="2949300" cy="28587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6" name="Google Shape;116;p20"/>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0"/>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0"/>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21" name="Shape 21"/>
        <p:cNvGrpSpPr/>
        <p:nvPr/>
      </p:nvGrpSpPr>
      <p:grpSpPr>
        <a:xfrm>
          <a:off x="0" y="0"/>
          <a:ext cx="0" cy="0"/>
          <a:chOff x="0" y="0"/>
          <a:chExt cx="0" cy="0"/>
        </a:xfrm>
      </p:grpSpPr>
      <p:sp>
        <p:nvSpPr>
          <p:cNvPr id="22" name="Google Shape;22;p3"/>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350" u="none" cap="none" strike="noStrike">
              <a:solidFill>
                <a:schemeClr val="lt1"/>
              </a:solidFill>
              <a:latin typeface="Calibri"/>
              <a:ea typeface="Calibri"/>
              <a:cs typeface="Calibri"/>
              <a:sym typeface="Calibri"/>
            </a:endParaRPr>
          </a:p>
        </p:txBody>
      </p:sp>
      <p:cxnSp>
        <p:nvCxnSpPr>
          <p:cNvPr id="23" name="Google Shape;23;p3"/>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pic>
        <p:nvPicPr>
          <p:cNvPr id="24" name="Google Shape;24;p3"/>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9" name="Shape 119"/>
        <p:cNvGrpSpPr/>
        <p:nvPr/>
      </p:nvGrpSpPr>
      <p:grpSpPr>
        <a:xfrm>
          <a:off x="0" y="0"/>
          <a:ext cx="0" cy="0"/>
          <a:chOff x="0" y="0"/>
          <a:chExt cx="0" cy="0"/>
        </a:xfrm>
      </p:grpSpPr>
      <p:sp>
        <p:nvSpPr>
          <p:cNvPr id="120" name="Google Shape;120;p21"/>
          <p:cNvSpPr txBox="1"/>
          <p:nvPr>
            <p:ph type="title"/>
          </p:nvPr>
        </p:nvSpPr>
        <p:spPr>
          <a:xfrm>
            <a:off x="629841" y="342900"/>
            <a:ext cx="2949300" cy="12000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1"/>
          <p:cNvSpPr/>
          <p:nvPr>
            <p:ph idx="2" type="pic"/>
          </p:nvPr>
        </p:nvSpPr>
        <p:spPr>
          <a:xfrm>
            <a:off x="3887391" y="740569"/>
            <a:ext cx="4629300" cy="36552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22" name="Google Shape;122;p21"/>
          <p:cNvSpPr txBox="1"/>
          <p:nvPr>
            <p:ph idx="1" type="body"/>
          </p:nvPr>
        </p:nvSpPr>
        <p:spPr>
          <a:xfrm>
            <a:off x="629841" y="1543050"/>
            <a:ext cx="2949300" cy="28587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3" name="Google Shape;123;p21"/>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1"/>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6" name="Shape 126"/>
        <p:cNvGrpSpPr/>
        <p:nvPr/>
      </p:nvGrpSpPr>
      <p:grpSpPr>
        <a:xfrm>
          <a:off x="0" y="0"/>
          <a:ext cx="0" cy="0"/>
          <a:chOff x="0" y="0"/>
          <a:chExt cx="0" cy="0"/>
        </a:xfrm>
      </p:grpSpPr>
      <p:sp>
        <p:nvSpPr>
          <p:cNvPr id="127" name="Google Shape;127;p22"/>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22"/>
          <p:cNvSpPr txBox="1"/>
          <p:nvPr>
            <p:ph idx="1" type="body"/>
          </p:nvPr>
        </p:nvSpPr>
        <p:spPr>
          <a:xfrm rot="5400000">
            <a:off x="2940300" y="-942431"/>
            <a:ext cx="3263400"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2"/>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2"/>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2"/>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2" name="Shape 132"/>
        <p:cNvGrpSpPr/>
        <p:nvPr/>
      </p:nvGrpSpPr>
      <p:grpSpPr>
        <a:xfrm>
          <a:off x="0" y="0"/>
          <a:ext cx="0" cy="0"/>
          <a:chOff x="0" y="0"/>
          <a:chExt cx="0" cy="0"/>
        </a:xfrm>
      </p:grpSpPr>
      <p:sp>
        <p:nvSpPr>
          <p:cNvPr id="133" name="Google Shape;133;p23"/>
          <p:cNvSpPr txBox="1"/>
          <p:nvPr>
            <p:ph type="title"/>
          </p:nvPr>
        </p:nvSpPr>
        <p:spPr>
          <a:xfrm rot="5400000">
            <a:off x="5350050" y="1467544"/>
            <a:ext cx="4359000" cy="1971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4" name="Google Shape;134;p23"/>
          <p:cNvSpPr txBox="1"/>
          <p:nvPr>
            <p:ph idx="1" type="body"/>
          </p:nvPr>
        </p:nvSpPr>
        <p:spPr>
          <a:xfrm rot="5400000">
            <a:off x="1349475" y="-447056"/>
            <a:ext cx="4359000" cy="5800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5" name="Google Shape;135;p23"/>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23"/>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3"/>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and Content">
  <p:cSld name="12_Title and Content">
    <p:spTree>
      <p:nvGrpSpPr>
        <p:cNvPr id="138" name="Shape 138"/>
        <p:cNvGrpSpPr/>
        <p:nvPr/>
      </p:nvGrpSpPr>
      <p:grpSpPr>
        <a:xfrm>
          <a:off x="0" y="0"/>
          <a:ext cx="0" cy="0"/>
          <a:chOff x="0" y="0"/>
          <a:chExt cx="0" cy="0"/>
        </a:xfrm>
      </p:grpSpPr>
      <p:sp>
        <p:nvSpPr>
          <p:cNvPr id="139" name="Google Shape;139;p24"/>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40" name="Google Shape;140;p24"/>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141" name="Google Shape;141;p24"/>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142" name="Google Shape;142;p24"/>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and Content">
  <p:cSld name="13_Title and Content">
    <p:spTree>
      <p:nvGrpSpPr>
        <p:cNvPr id="143" name="Shape 143"/>
        <p:cNvGrpSpPr/>
        <p:nvPr/>
      </p:nvGrpSpPr>
      <p:grpSpPr>
        <a:xfrm>
          <a:off x="0" y="0"/>
          <a:ext cx="0" cy="0"/>
          <a:chOff x="0" y="0"/>
          <a:chExt cx="0" cy="0"/>
        </a:xfrm>
      </p:grpSpPr>
      <p:sp>
        <p:nvSpPr>
          <p:cNvPr id="144" name="Google Shape;144;p25"/>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45" name="Google Shape;145;p25"/>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146" name="Google Shape;146;p25"/>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147" name="Google Shape;147;p25"/>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_Title and Content">
  <p:cSld name="14_Title and Content">
    <p:spTree>
      <p:nvGrpSpPr>
        <p:cNvPr id="148" name="Shape 148"/>
        <p:cNvGrpSpPr/>
        <p:nvPr/>
      </p:nvGrpSpPr>
      <p:grpSpPr>
        <a:xfrm>
          <a:off x="0" y="0"/>
          <a:ext cx="0" cy="0"/>
          <a:chOff x="0" y="0"/>
          <a:chExt cx="0" cy="0"/>
        </a:xfrm>
      </p:grpSpPr>
      <p:sp>
        <p:nvSpPr>
          <p:cNvPr id="149" name="Google Shape;149;p26"/>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50" name="Google Shape;150;p26"/>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151" name="Google Shape;151;p26"/>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152" name="Google Shape;152;p26"/>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_Title and Content">
  <p:cSld name="15_Title and Content">
    <p:spTree>
      <p:nvGrpSpPr>
        <p:cNvPr id="153" name="Shape 153"/>
        <p:cNvGrpSpPr/>
        <p:nvPr/>
      </p:nvGrpSpPr>
      <p:grpSpPr>
        <a:xfrm>
          <a:off x="0" y="0"/>
          <a:ext cx="0" cy="0"/>
          <a:chOff x="0" y="0"/>
          <a:chExt cx="0" cy="0"/>
        </a:xfrm>
      </p:grpSpPr>
      <p:sp>
        <p:nvSpPr>
          <p:cNvPr id="154" name="Google Shape;154;p27"/>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55" name="Google Shape;155;p27"/>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156" name="Google Shape;156;p27"/>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157" name="Google Shape;157;p27"/>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Title and Content">
  <p:cSld name="16_Title and Content">
    <p:spTree>
      <p:nvGrpSpPr>
        <p:cNvPr id="158" name="Shape 158"/>
        <p:cNvGrpSpPr/>
        <p:nvPr/>
      </p:nvGrpSpPr>
      <p:grpSpPr>
        <a:xfrm>
          <a:off x="0" y="0"/>
          <a:ext cx="0" cy="0"/>
          <a:chOff x="0" y="0"/>
          <a:chExt cx="0" cy="0"/>
        </a:xfrm>
      </p:grpSpPr>
      <p:sp>
        <p:nvSpPr>
          <p:cNvPr id="159" name="Google Shape;159;p28"/>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60" name="Google Shape;160;p28"/>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161" name="Google Shape;161;p28"/>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162" name="Google Shape;162;p28"/>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Layout" showMasterSp="0">
  <p:cSld name="Title Slide Layout">
    <p:spTree>
      <p:nvGrpSpPr>
        <p:cNvPr id="172" name="Shape 172"/>
        <p:cNvGrpSpPr/>
        <p:nvPr/>
      </p:nvGrpSpPr>
      <p:grpSpPr>
        <a:xfrm>
          <a:off x="0" y="0"/>
          <a:ext cx="0" cy="0"/>
          <a:chOff x="0" y="0"/>
          <a:chExt cx="0" cy="0"/>
        </a:xfrm>
      </p:grpSpPr>
      <p:sp>
        <p:nvSpPr>
          <p:cNvPr id="173" name="Google Shape;173;p30"/>
          <p:cNvSpPr/>
          <p:nvPr/>
        </p:nvSpPr>
        <p:spPr>
          <a:xfrm>
            <a:off x="304600" y="2034540"/>
            <a:ext cx="2019600" cy="1446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4" name="Google Shape;174;p30"/>
          <p:cNvSpPr txBox="1"/>
          <p:nvPr>
            <p:ph type="title"/>
          </p:nvPr>
        </p:nvSpPr>
        <p:spPr>
          <a:xfrm>
            <a:off x="296301" y="2282761"/>
            <a:ext cx="6790200" cy="3900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3200"/>
              <a:buFont typeface="Impact"/>
              <a:buNone/>
              <a:defRPr sz="3200">
                <a:solidFill>
                  <a:schemeClr val="dk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5" name="Google Shape;175;p30"/>
          <p:cNvSpPr txBox="1"/>
          <p:nvPr>
            <p:ph idx="1" type="body"/>
          </p:nvPr>
        </p:nvSpPr>
        <p:spPr>
          <a:xfrm>
            <a:off x="299122" y="2725981"/>
            <a:ext cx="3024300" cy="387000"/>
          </a:xfrm>
          <a:prstGeom prst="rect">
            <a:avLst/>
          </a:prstGeom>
          <a:noFill/>
          <a:ln>
            <a:noFill/>
          </a:ln>
        </p:spPr>
        <p:txBody>
          <a:bodyPr anchorCtr="0" anchor="t" bIns="45700" lIns="0"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a:solidFill>
                  <a:srgbClr val="3D5567"/>
                </a:solidFill>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pic>
        <p:nvPicPr>
          <p:cNvPr id="176" name="Google Shape;176;p30"/>
          <p:cNvPicPr preferRelativeResize="0"/>
          <p:nvPr/>
        </p:nvPicPr>
        <p:blipFill rotWithShape="1">
          <a:blip r:embed="rId2">
            <a:alphaModFix amt="10000"/>
          </a:blip>
          <a:srcRect b="-370" l="-3912" r="33549" t="370"/>
          <a:stretch/>
        </p:blipFill>
        <p:spPr>
          <a:xfrm>
            <a:off x="5886450" y="301954"/>
            <a:ext cx="2443161" cy="3458298"/>
          </a:xfrm>
          <a:prstGeom prst="rect">
            <a:avLst/>
          </a:prstGeom>
          <a:noFill/>
          <a:ln>
            <a:noFill/>
          </a:ln>
        </p:spPr>
      </p:pic>
      <p:pic>
        <p:nvPicPr>
          <p:cNvPr id="177" name="Google Shape;177;p30"/>
          <p:cNvPicPr preferRelativeResize="0"/>
          <p:nvPr/>
        </p:nvPicPr>
        <p:blipFill rotWithShape="1">
          <a:blip r:embed="rId3">
            <a:alphaModFix/>
          </a:blip>
          <a:srcRect b="0" l="0" r="0" t="0"/>
          <a:stretch/>
        </p:blipFill>
        <p:spPr>
          <a:xfrm>
            <a:off x="265157" y="4434840"/>
            <a:ext cx="1968922" cy="322346"/>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8" name="Shape 178"/>
        <p:cNvGrpSpPr/>
        <p:nvPr/>
      </p:nvGrpSpPr>
      <p:grpSpPr>
        <a:xfrm>
          <a:off x="0" y="0"/>
          <a:ext cx="0" cy="0"/>
          <a:chOff x="0" y="0"/>
          <a:chExt cx="0" cy="0"/>
        </a:xfrm>
      </p:grpSpPr>
      <p:sp>
        <p:nvSpPr>
          <p:cNvPr id="179" name="Google Shape;179;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90000"/>
              </a:lnSpc>
              <a:spcBef>
                <a:spcPts val="0"/>
              </a:spcBef>
              <a:spcAft>
                <a:spcPts val="0"/>
              </a:spcAft>
              <a:buClr>
                <a:schemeClr val="dk1"/>
              </a:buClr>
              <a:buSzPts val="2800"/>
              <a:buFont typeface="Impact"/>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0" name="Google Shape;180;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gn="l">
              <a:lnSpc>
                <a:spcPct val="90000"/>
              </a:lnSpc>
              <a:spcBef>
                <a:spcPts val="0"/>
              </a:spcBef>
              <a:spcAft>
                <a:spcPts val="0"/>
              </a:spcAft>
              <a:buClr>
                <a:srgbClr val="3D5567"/>
              </a:buClr>
              <a:buSzPts val="1800"/>
              <a:buChar char="●"/>
              <a:defRPr/>
            </a:lvl1pPr>
            <a:lvl2pPr indent="-317500" lvl="1" marL="914400" rtl="0" algn="l">
              <a:lnSpc>
                <a:spcPct val="90000"/>
              </a:lnSpc>
              <a:spcBef>
                <a:spcPts val="2133"/>
              </a:spcBef>
              <a:spcAft>
                <a:spcPts val="0"/>
              </a:spcAft>
              <a:buClr>
                <a:schemeClr val="dk1"/>
              </a:buClr>
              <a:buSzPts val="1400"/>
              <a:buChar char="○"/>
              <a:defRPr/>
            </a:lvl2pPr>
            <a:lvl3pPr indent="-317500" lvl="2" marL="1371600" rtl="0" algn="l">
              <a:lnSpc>
                <a:spcPct val="90000"/>
              </a:lnSpc>
              <a:spcBef>
                <a:spcPts val="2133"/>
              </a:spcBef>
              <a:spcAft>
                <a:spcPts val="0"/>
              </a:spcAft>
              <a:buClr>
                <a:schemeClr val="dk1"/>
              </a:buClr>
              <a:buSzPts val="1400"/>
              <a:buChar char="■"/>
              <a:defRPr/>
            </a:lvl3pPr>
            <a:lvl4pPr indent="-317500" lvl="3" marL="1828800" rtl="0" algn="l">
              <a:lnSpc>
                <a:spcPct val="90000"/>
              </a:lnSpc>
              <a:spcBef>
                <a:spcPts val="2133"/>
              </a:spcBef>
              <a:spcAft>
                <a:spcPts val="0"/>
              </a:spcAft>
              <a:buClr>
                <a:schemeClr val="dk1"/>
              </a:buClr>
              <a:buSzPts val="1400"/>
              <a:buChar char="●"/>
              <a:defRPr/>
            </a:lvl4pPr>
            <a:lvl5pPr indent="-317500" lvl="4" marL="2286000" rtl="0" algn="l">
              <a:lnSpc>
                <a:spcPct val="90000"/>
              </a:lnSpc>
              <a:spcBef>
                <a:spcPts val="2133"/>
              </a:spcBef>
              <a:spcAft>
                <a:spcPts val="0"/>
              </a:spcAft>
              <a:buClr>
                <a:schemeClr val="dk1"/>
              </a:buClr>
              <a:buSzPts val="1400"/>
              <a:buChar char="○"/>
              <a:defRPr/>
            </a:lvl5pPr>
            <a:lvl6pPr indent="-317500" lvl="5" marL="2743200" rtl="0" algn="l">
              <a:lnSpc>
                <a:spcPct val="90000"/>
              </a:lnSpc>
              <a:spcBef>
                <a:spcPts val="2133"/>
              </a:spcBef>
              <a:spcAft>
                <a:spcPts val="0"/>
              </a:spcAft>
              <a:buClr>
                <a:schemeClr val="dk1"/>
              </a:buClr>
              <a:buSzPts val="1400"/>
              <a:buChar char="■"/>
              <a:defRPr/>
            </a:lvl6pPr>
            <a:lvl7pPr indent="-317500" lvl="6" marL="3200400" rtl="0" algn="l">
              <a:lnSpc>
                <a:spcPct val="90000"/>
              </a:lnSpc>
              <a:spcBef>
                <a:spcPts val="2133"/>
              </a:spcBef>
              <a:spcAft>
                <a:spcPts val="0"/>
              </a:spcAft>
              <a:buClr>
                <a:schemeClr val="dk1"/>
              </a:buClr>
              <a:buSzPts val="1400"/>
              <a:buChar char="●"/>
              <a:defRPr/>
            </a:lvl7pPr>
            <a:lvl8pPr indent="-317500" lvl="7" marL="3657600" rtl="0" algn="l">
              <a:lnSpc>
                <a:spcPct val="90000"/>
              </a:lnSpc>
              <a:spcBef>
                <a:spcPts val="2133"/>
              </a:spcBef>
              <a:spcAft>
                <a:spcPts val="0"/>
              </a:spcAft>
              <a:buClr>
                <a:schemeClr val="dk1"/>
              </a:buClr>
              <a:buSzPts val="1400"/>
              <a:buChar char="○"/>
              <a:defRPr/>
            </a:lvl8pPr>
            <a:lvl9pPr indent="-317500" lvl="8" marL="4114800" rtl="0" algn="l">
              <a:lnSpc>
                <a:spcPct val="90000"/>
              </a:lnSpc>
              <a:spcBef>
                <a:spcPts val="2133"/>
              </a:spcBef>
              <a:spcAft>
                <a:spcPts val="2133"/>
              </a:spcAft>
              <a:buClr>
                <a:schemeClr val="dk1"/>
              </a:buClr>
              <a:buSzPts val="1400"/>
              <a:buChar char="■"/>
              <a:defRPr/>
            </a:lvl9pPr>
          </a:lstStyle>
          <a:p/>
        </p:txBody>
      </p:sp>
      <p:sp>
        <p:nvSpPr>
          <p:cNvPr id="181" name="Google Shape;181;p31"/>
          <p:cNvSpPr txBox="1"/>
          <p:nvPr>
            <p:ph idx="12" type="sldNum"/>
          </p:nvPr>
        </p:nvSpPr>
        <p:spPr>
          <a:xfrm>
            <a:off x="8480409" y="4749900"/>
            <a:ext cx="548700" cy="393600"/>
          </a:xfrm>
          <a:prstGeom prst="rect">
            <a:avLst/>
          </a:prstGeom>
          <a:noFill/>
          <a:ln>
            <a:noFill/>
          </a:ln>
        </p:spPr>
        <p:txBody>
          <a:bodyPr anchorCtr="0" anchor="ctr" bIns="91425" lIns="91425" spcFirstLastPara="1" rIns="91425" wrap="square" tIns="91425">
            <a:noAutofit/>
          </a:bodyPr>
          <a:lstStyle>
            <a:lvl1pPr indent="0" lvl="0" marL="0" marR="0" rtl="0" algn="r">
              <a:buClr>
                <a:srgbClr val="888888"/>
              </a:buClr>
              <a:buSzPts val="1467"/>
              <a:buFont typeface="Calibri"/>
              <a:buNone/>
              <a:defRPr sz="1467">
                <a:solidFill>
                  <a:srgbClr val="888888"/>
                </a:solidFill>
                <a:latin typeface="Calibri"/>
                <a:ea typeface="Calibri"/>
                <a:cs typeface="Calibri"/>
                <a:sym typeface="Calibri"/>
              </a:defRPr>
            </a:lvl1pPr>
            <a:lvl2pPr indent="0" lvl="1" marL="0" marR="0" rtl="0" algn="r">
              <a:buClr>
                <a:srgbClr val="888888"/>
              </a:buClr>
              <a:buSzPts val="1467"/>
              <a:buFont typeface="Calibri"/>
              <a:buNone/>
              <a:defRPr sz="1467">
                <a:solidFill>
                  <a:srgbClr val="888888"/>
                </a:solidFill>
                <a:latin typeface="Calibri"/>
                <a:ea typeface="Calibri"/>
                <a:cs typeface="Calibri"/>
                <a:sym typeface="Calibri"/>
              </a:defRPr>
            </a:lvl2pPr>
            <a:lvl3pPr indent="0" lvl="2" marL="0" marR="0" rtl="0" algn="r">
              <a:buClr>
                <a:srgbClr val="888888"/>
              </a:buClr>
              <a:buSzPts val="1467"/>
              <a:buFont typeface="Calibri"/>
              <a:buNone/>
              <a:defRPr sz="1467">
                <a:solidFill>
                  <a:srgbClr val="888888"/>
                </a:solidFill>
                <a:latin typeface="Calibri"/>
                <a:ea typeface="Calibri"/>
                <a:cs typeface="Calibri"/>
                <a:sym typeface="Calibri"/>
              </a:defRPr>
            </a:lvl3pPr>
            <a:lvl4pPr indent="0" lvl="3" marL="0" marR="0" rtl="0" algn="r">
              <a:buClr>
                <a:srgbClr val="888888"/>
              </a:buClr>
              <a:buSzPts val="1467"/>
              <a:buFont typeface="Calibri"/>
              <a:buNone/>
              <a:defRPr sz="1467">
                <a:solidFill>
                  <a:srgbClr val="888888"/>
                </a:solidFill>
                <a:latin typeface="Calibri"/>
                <a:ea typeface="Calibri"/>
                <a:cs typeface="Calibri"/>
                <a:sym typeface="Calibri"/>
              </a:defRPr>
            </a:lvl4pPr>
            <a:lvl5pPr indent="0" lvl="4" marL="0" marR="0" rtl="0" algn="r">
              <a:buClr>
                <a:srgbClr val="888888"/>
              </a:buClr>
              <a:buSzPts val="1467"/>
              <a:buFont typeface="Calibri"/>
              <a:buNone/>
              <a:defRPr sz="1467">
                <a:solidFill>
                  <a:srgbClr val="888888"/>
                </a:solidFill>
                <a:latin typeface="Calibri"/>
                <a:ea typeface="Calibri"/>
                <a:cs typeface="Calibri"/>
                <a:sym typeface="Calibri"/>
              </a:defRPr>
            </a:lvl5pPr>
            <a:lvl6pPr indent="0" lvl="5" marL="0" marR="0" rtl="0" algn="r">
              <a:buClr>
                <a:srgbClr val="888888"/>
              </a:buClr>
              <a:buSzPts val="1467"/>
              <a:buFont typeface="Calibri"/>
              <a:buNone/>
              <a:defRPr sz="1467">
                <a:solidFill>
                  <a:srgbClr val="888888"/>
                </a:solidFill>
                <a:latin typeface="Calibri"/>
                <a:ea typeface="Calibri"/>
                <a:cs typeface="Calibri"/>
                <a:sym typeface="Calibri"/>
              </a:defRPr>
            </a:lvl6pPr>
            <a:lvl7pPr indent="0" lvl="6" marL="0" marR="0" rtl="0" algn="r">
              <a:buClr>
                <a:srgbClr val="888888"/>
              </a:buClr>
              <a:buSzPts val="1467"/>
              <a:buFont typeface="Calibri"/>
              <a:buNone/>
              <a:defRPr sz="1467">
                <a:solidFill>
                  <a:srgbClr val="888888"/>
                </a:solidFill>
                <a:latin typeface="Calibri"/>
                <a:ea typeface="Calibri"/>
                <a:cs typeface="Calibri"/>
                <a:sym typeface="Calibri"/>
              </a:defRPr>
            </a:lvl7pPr>
            <a:lvl8pPr indent="0" lvl="7" marL="0" marR="0" rtl="0" algn="r">
              <a:buClr>
                <a:srgbClr val="888888"/>
              </a:buClr>
              <a:buSzPts val="1467"/>
              <a:buFont typeface="Calibri"/>
              <a:buNone/>
              <a:defRPr sz="1467">
                <a:solidFill>
                  <a:srgbClr val="888888"/>
                </a:solidFill>
                <a:latin typeface="Calibri"/>
                <a:ea typeface="Calibri"/>
                <a:cs typeface="Calibri"/>
                <a:sym typeface="Calibri"/>
              </a:defRPr>
            </a:lvl8pPr>
            <a:lvl9pPr indent="0" lvl="8" marL="0" marR="0" rtl="0" algn="r">
              <a:buClr>
                <a:srgbClr val="888888"/>
              </a:buClr>
              <a:buSzPts val="1467"/>
              <a:buFont typeface="Calibri"/>
              <a:buNone/>
              <a:defRPr sz="1467">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25" name="Shape 25"/>
        <p:cNvGrpSpPr/>
        <p:nvPr/>
      </p:nvGrpSpPr>
      <p:grpSpPr>
        <a:xfrm>
          <a:off x="0" y="0"/>
          <a:ext cx="0" cy="0"/>
          <a:chOff x="0" y="0"/>
          <a:chExt cx="0" cy="0"/>
        </a:xfrm>
      </p:grpSpPr>
      <p:sp>
        <p:nvSpPr>
          <p:cNvPr id="26" name="Google Shape;26;p4"/>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27" name="Google Shape;27;p4"/>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28" name="Google Shape;28;p4"/>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29" name="Google Shape;29;p4"/>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182" name="Shape 182"/>
        <p:cNvGrpSpPr/>
        <p:nvPr/>
      </p:nvGrpSpPr>
      <p:grpSpPr>
        <a:xfrm>
          <a:off x="0" y="0"/>
          <a:ext cx="0" cy="0"/>
          <a:chOff x="0" y="0"/>
          <a:chExt cx="0" cy="0"/>
        </a:xfrm>
      </p:grpSpPr>
      <p:sp>
        <p:nvSpPr>
          <p:cNvPr id="183" name="Google Shape;183;p32"/>
          <p:cNvSpPr/>
          <p:nvPr/>
        </p:nvSpPr>
        <p:spPr>
          <a:xfrm>
            <a:off x="163997" y="1"/>
            <a:ext cx="885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184" name="Google Shape;184;p32"/>
          <p:cNvCxnSpPr/>
          <p:nvPr/>
        </p:nvCxnSpPr>
        <p:spPr>
          <a:xfrm>
            <a:off x="171451" y="4981073"/>
            <a:ext cx="7354500" cy="0"/>
          </a:xfrm>
          <a:prstGeom prst="straightConnector1">
            <a:avLst/>
          </a:prstGeom>
          <a:noFill/>
          <a:ln cap="flat" cmpd="sng" w="9525">
            <a:solidFill>
              <a:srgbClr val="C28E0E"/>
            </a:solidFill>
            <a:prstDash val="solid"/>
            <a:miter lim="800000"/>
            <a:headEnd len="sm" w="sm" type="none"/>
            <a:tailEnd len="sm" w="sm" type="none"/>
          </a:ln>
        </p:spPr>
      </p:cxn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85" name="Shape 185"/>
        <p:cNvGrpSpPr/>
        <p:nvPr/>
      </p:nvGrpSpPr>
      <p:grpSpPr>
        <a:xfrm>
          <a:off x="0" y="0"/>
          <a:ext cx="0" cy="0"/>
          <a:chOff x="0" y="0"/>
          <a:chExt cx="0" cy="0"/>
        </a:xfrm>
      </p:grpSpPr>
      <p:sp>
        <p:nvSpPr>
          <p:cNvPr id="186" name="Google Shape;186;p33"/>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7" name="Google Shape;187;p33"/>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88" name="Google Shape;188;p33"/>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showMasterSp="0">
  <p:cSld name="Title and Content">
    <p:spTree>
      <p:nvGrpSpPr>
        <p:cNvPr id="189" name="Shape 189"/>
        <p:cNvGrpSpPr/>
        <p:nvPr/>
      </p:nvGrpSpPr>
      <p:grpSpPr>
        <a:xfrm>
          <a:off x="0" y="0"/>
          <a:ext cx="0" cy="0"/>
          <a:chOff x="0" y="0"/>
          <a:chExt cx="0" cy="0"/>
        </a:xfrm>
      </p:grpSpPr>
      <p:sp>
        <p:nvSpPr>
          <p:cNvPr id="190" name="Google Shape;190;p34"/>
          <p:cNvSpPr txBox="1"/>
          <p:nvPr>
            <p:ph idx="1" type="body"/>
          </p:nvPr>
        </p:nvSpPr>
        <p:spPr>
          <a:xfrm>
            <a:off x="246184" y="926722"/>
            <a:ext cx="8623800" cy="32634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chemeClr val="dk1"/>
              </a:buClr>
              <a:buSzPts val="2000"/>
              <a:buNone/>
              <a:defRPr b="1" sz="2000">
                <a:solidFill>
                  <a:schemeClr val="dk1"/>
                </a:solidFill>
              </a:defRPr>
            </a:lvl1pPr>
            <a:lvl2pPr indent="-355600" lvl="1" marL="914400" rtl="0" algn="l">
              <a:lnSpc>
                <a:spcPct val="90000"/>
              </a:lnSpc>
              <a:spcBef>
                <a:spcPts val="500"/>
              </a:spcBef>
              <a:spcAft>
                <a:spcPts val="0"/>
              </a:spcAft>
              <a:buClr>
                <a:schemeClr val="dk1"/>
              </a:buClr>
              <a:buSzPts val="2000"/>
              <a:buChar char="•"/>
              <a:defRPr sz="2000"/>
            </a:lvl2pPr>
            <a:lvl3pPr indent="-342900" lvl="2" marL="1371600" rtl="0" algn="l">
              <a:lnSpc>
                <a:spcPct val="90000"/>
              </a:lnSpc>
              <a:spcBef>
                <a:spcPts val="500"/>
              </a:spcBef>
              <a:spcAft>
                <a:spcPts val="0"/>
              </a:spcAft>
              <a:buClr>
                <a:schemeClr val="dk1"/>
              </a:buClr>
              <a:buSzPts val="1800"/>
              <a:buFont typeface="Noto Sans Symbols"/>
              <a:buChar char="▪"/>
              <a:defRPr sz="1800"/>
            </a:lvl3pPr>
            <a:lvl4pPr indent="-330200" lvl="3" marL="1828800" rtl="0" algn="l">
              <a:lnSpc>
                <a:spcPct val="90000"/>
              </a:lnSpc>
              <a:spcBef>
                <a:spcPts val="500"/>
              </a:spcBef>
              <a:spcAft>
                <a:spcPts val="0"/>
              </a:spcAft>
              <a:buClr>
                <a:schemeClr val="dk1"/>
              </a:buClr>
              <a:buSzPts val="1600"/>
              <a:buFont typeface="Noto Sans Symbols"/>
              <a:buChar char="▪"/>
              <a:defRPr sz="1600"/>
            </a:lvl4pPr>
            <a:lvl5pPr indent="-330200" lvl="4" marL="2286000" rtl="0" algn="l">
              <a:lnSpc>
                <a:spcPct val="90000"/>
              </a:lnSpc>
              <a:spcBef>
                <a:spcPts val="500"/>
              </a:spcBef>
              <a:spcAft>
                <a:spcPts val="0"/>
              </a:spcAft>
              <a:buClr>
                <a:schemeClr val="dk1"/>
              </a:buClr>
              <a:buSzPts val="1600"/>
              <a:buFont typeface="Noto Sans Symbols"/>
              <a:buChar char="▪"/>
              <a:defRPr sz="1600"/>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cxnSp>
        <p:nvCxnSpPr>
          <p:cNvPr id="191" name="Google Shape;191;p34"/>
          <p:cNvCxnSpPr/>
          <p:nvPr/>
        </p:nvCxnSpPr>
        <p:spPr>
          <a:xfrm>
            <a:off x="128588" y="4981073"/>
            <a:ext cx="7799400" cy="0"/>
          </a:xfrm>
          <a:prstGeom prst="straightConnector1">
            <a:avLst/>
          </a:prstGeom>
          <a:noFill/>
          <a:ln cap="flat" cmpd="sng" w="9525">
            <a:solidFill>
              <a:srgbClr val="C28E0E"/>
            </a:solidFill>
            <a:prstDash val="solid"/>
            <a:miter lim="800000"/>
            <a:headEnd len="sm" w="sm" type="none"/>
            <a:tailEnd len="sm" w="sm" type="none"/>
          </a:ln>
        </p:spPr>
      </p:cxnSp>
      <p:pic>
        <p:nvPicPr>
          <p:cNvPr id="192" name="Google Shape;192;p34"/>
          <p:cNvPicPr preferRelativeResize="0"/>
          <p:nvPr/>
        </p:nvPicPr>
        <p:blipFill rotWithShape="1">
          <a:blip r:embed="rId2">
            <a:alphaModFix/>
          </a:blip>
          <a:srcRect b="0" l="0" r="0" t="0"/>
          <a:stretch/>
        </p:blipFill>
        <p:spPr>
          <a:xfrm>
            <a:off x="8060683" y="4876309"/>
            <a:ext cx="730227" cy="119550"/>
          </a:xfrm>
          <a:prstGeom prst="rect">
            <a:avLst/>
          </a:prstGeom>
          <a:noFill/>
          <a:ln>
            <a:noFill/>
          </a:ln>
        </p:spPr>
      </p:pic>
      <p:sp>
        <p:nvSpPr>
          <p:cNvPr id="193" name="Google Shape;193;p34"/>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4" name="Google Shape;194;p34"/>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95" name="Google Shape;195;p34"/>
          <p:cNvSpPr/>
          <p:nvPr/>
        </p:nvSpPr>
        <p:spPr>
          <a:xfrm>
            <a:off x="166423" y="717697"/>
            <a:ext cx="581400" cy="663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13">
              <a:solidFill>
                <a:schemeClr val="lt1"/>
              </a:solidFill>
              <a:latin typeface="Calibri"/>
              <a:ea typeface="Calibri"/>
              <a:cs typeface="Calibri"/>
              <a:sym typeface="Calibri"/>
            </a:endParaRPr>
          </a:p>
        </p:txBody>
      </p:sp>
      <p:sp>
        <p:nvSpPr>
          <p:cNvPr id="196" name="Google Shape;196;p34"/>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1_Title Slide">
    <p:bg>
      <p:bgPr>
        <a:solidFill>
          <a:schemeClr val="lt1"/>
        </a:solidFill>
      </p:bgPr>
    </p:bg>
    <p:spTree>
      <p:nvGrpSpPr>
        <p:cNvPr id="197" name="Shape 197"/>
        <p:cNvGrpSpPr/>
        <p:nvPr/>
      </p:nvGrpSpPr>
      <p:grpSpPr>
        <a:xfrm>
          <a:off x="0" y="0"/>
          <a:ext cx="0" cy="0"/>
          <a:chOff x="0" y="0"/>
          <a:chExt cx="0" cy="0"/>
        </a:xfrm>
      </p:grpSpPr>
      <p:sp>
        <p:nvSpPr>
          <p:cNvPr id="198" name="Google Shape;198;p35"/>
          <p:cNvSpPr txBox="1"/>
          <p:nvPr>
            <p:ph idx="1" type="subTitle"/>
          </p:nvPr>
        </p:nvSpPr>
        <p:spPr>
          <a:xfrm>
            <a:off x="333856" y="1419581"/>
            <a:ext cx="3780900" cy="2334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rgbClr val="3D5567"/>
              </a:buClr>
              <a:buSzPts val="1350"/>
              <a:buFont typeface="Arial"/>
              <a:buNone/>
              <a:defRPr b="1" i="0" sz="1350" u="none" cap="none" strike="noStrike">
                <a:solidFill>
                  <a:srgbClr val="3D5567"/>
                </a:solidFill>
                <a:latin typeface="Calibri"/>
                <a:ea typeface="Calibri"/>
                <a:cs typeface="Calibri"/>
                <a:sym typeface="Calibri"/>
              </a:defRPr>
            </a:lvl1pPr>
            <a:lvl2pPr lvl="1" marR="0" rtl="0" algn="ctr">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2pPr>
            <a:lvl3pPr lvl="2" marR="0" rtl="0" algn="ctr">
              <a:lnSpc>
                <a:spcPct val="90000"/>
              </a:lnSpc>
              <a:spcBef>
                <a:spcPts val="375"/>
              </a:spcBef>
              <a:spcAft>
                <a:spcPts val="0"/>
              </a:spcAft>
              <a:buClr>
                <a:schemeClr val="dk1"/>
              </a:buClr>
              <a:buSzPts val="1350"/>
              <a:buFont typeface="Arial"/>
              <a:buNone/>
              <a:defRPr b="0" i="0" sz="1350" u="none" cap="none" strike="noStrike">
                <a:solidFill>
                  <a:schemeClr val="dk1"/>
                </a:solidFill>
                <a:latin typeface="Calibri"/>
                <a:ea typeface="Calibri"/>
                <a:cs typeface="Calibri"/>
                <a:sym typeface="Calibri"/>
              </a:defRPr>
            </a:lvl3pPr>
            <a:lvl4pPr lvl="3"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lvl="4"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lvl="5"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6pPr>
            <a:lvl7pPr lvl="6"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7pPr>
            <a:lvl8pPr lvl="7"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8pPr>
            <a:lvl9pPr lvl="8"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9pPr>
          </a:lstStyle>
          <a:p/>
        </p:txBody>
      </p:sp>
      <p:cxnSp>
        <p:nvCxnSpPr>
          <p:cNvPr id="199" name="Google Shape;199;p35"/>
          <p:cNvCxnSpPr/>
          <p:nvPr/>
        </p:nvCxnSpPr>
        <p:spPr>
          <a:xfrm>
            <a:off x="128589" y="4981073"/>
            <a:ext cx="7799400" cy="0"/>
          </a:xfrm>
          <a:prstGeom prst="straightConnector1">
            <a:avLst/>
          </a:prstGeom>
          <a:noFill/>
          <a:ln cap="flat" cmpd="sng" w="9525">
            <a:solidFill>
              <a:srgbClr val="C28E0E"/>
            </a:solidFill>
            <a:prstDash val="solid"/>
            <a:miter lim="800000"/>
            <a:headEnd len="sm" w="sm" type="none"/>
            <a:tailEnd len="sm" w="sm" type="none"/>
          </a:ln>
        </p:spPr>
      </p:cxnSp>
      <p:sp>
        <p:nvSpPr>
          <p:cNvPr id="200" name="Google Shape;200;p35"/>
          <p:cNvSpPr txBox="1"/>
          <p:nvPr>
            <p:ph idx="12" type="sldNum"/>
          </p:nvPr>
        </p:nvSpPr>
        <p:spPr>
          <a:xfrm>
            <a:off x="6982154" y="4811198"/>
            <a:ext cx="971700" cy="160200"/>
          </a:xfrm>
          <a:prstGeom prst="rect">
            <a:avLst/>
          </a:prstGeom>
          <a:noFill/>
          <a:ln>
            <a:noFill/>
          </a:ln>
        </p:spPr>
        <p:txBody>
          <a:bodyPr anchorCtr="0" anchor="ctr" bIns="45700" lIns="91425" spcFirstLastPara="1" rIns="0" wrap="square" tIns="45700">
            <a:noAutofit/>
          </a:bodyPr>
          <a:lstStyle>
            <a:lvl1pPr indent="0" lvl="0"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1pPr>
            <a:lvl2pPr indent="0" lvl="1"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2pPr>
            <a:lvl3pPr indent="0" lvl="2"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3pPr>
            <a:lvl4pPr indent="0" lvl="3"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4pPr>
            <a:lvl5pPr indent="0" lvl="4"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5pPr>
            <a:lvl6pPr indent="0" lvl="5"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6pPr>
            <a:lvl7pPr indent="0" lvl="6"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7pPr>
            <a:lvl8pPr indent="0" lvl="7"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8pPr>
            <a:lvl9pPr indent="0" lvl="8" marL="0" marR="0" rtl="0" algn="r">
              <a:spcBef>
                <a:spcPts val="0"/>
              </a:spcBef>
              <a:buClr>
                <a:srgbClr val="888888"/>
              </a:buClr>
              <a:buSzPts val="788"/>
              <a:buFont typeface="Calibri"/>
              <a:buNone/>
              <a:defRPr sz="788">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201" name="Google Shape;201;p35"/>
          <p:cNvSpPr txBox="1"/>
          <p:nvPr>
            <p:ph idx="2" type="body"/>
          </p:nvPr>
        </p:nvSpPr>
        <p:spPr>
          <a:xfrm>
            <a:off x="369094" y="1740877"/>
            <a:ext cx="5090700" cy="2488200"/>
          </a:xfrm>
          <a:prstGeom prst="rect">
            <a:avLst/>
          </a:prstGeom>
          <a:noFill/>
          <a:ln>
            <a:noFill/>
          </a:ln>
        </p:spPr>
        <p:txBody>
          <a:bodyPr anchorCtr="0" anchor="t" bIns="45700" lIns="91425" spcFirstLastPara="1" rIns="91425" wrap="square" tIns="45700">
            <a:noAutofit/>
          </a:bodyPr>
          <a:lstStyle>
            <a:lvl1pPr indent="-314325" lvl="0" marL="457200" marR="0" rtl="0" algn="l">
              <a:lnSpc>
                <a:spcPct val="90000"/>
              </a:lnSpc>
              <a:spcBef>
                <a:spcPts val="750"/>
              </a:spcBef>
              <a:spcAft>
                <a:spcPts val="0"/>
              </a:spcAft>
              <a:buClr>
                <a:srgbClr val="3D5567"/>
              </a:buClr>
              <a:buSzPts val="1350"/>
              <a:buFont typeface="Arial"/>
              <a:buChar char="•"/>
              <a:defRPr b="1" i="0" sz="1350" u="none" cap="none" strike="noStrike">
                <a:solidFill>
                  <a:srgbClr val="3D5567"/>
                </a:solidFill>
                <a:latin typeface="Calibri"/>
                <a:ea typeface="Calibri"/>
                <a:cs typeface="Calibri"/>
                <a:sym typeface="Calibri"/>
              </a:defRPr>
            </a:lvl1pPr>
            <a:lvl2pPr indent="-314325" lvl="1" marL="914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2pPr>
            <a:lvl3pPr indent="-304800" lvl="2" marL="1371600"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3pPr>
            <a:lvl4pPr indent="-304800" lvl="3" marL="1828800"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4pPr>
            <a:lvl5pPr indent="-304800" lvl="4" marL="2286000"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202" name="Google Shape;202;p35"/>
          <p:cNvSpPr/>
          <p:nvPr>
            <p:ph idx="3" type="pic"/>
          </p:nvPr>
        </p:nvSpPr>
        <p:spPr>
          <a:xfrm>
            <a:off x="5829301" y="1099039"/>
            <a:ext cx="3121800" cy="33147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rgbClr val="3D5567"/>
              </a:buClr>
              <a:buSzPts val="1350"/>
              <a:buFont typeface="Arial"/>
              <a:buChar char="•"/>
              <a:defRPr b="1" i="0" sz="1350" u="none" cap="none" strike="noStrike">
                <a:solidFill>
                  <a:srgbClr val="3D5567"/>
                </a:solidFill>
                <a:latin typeface="Calibri"/>
                <a:ea typeface="Calibri"/>
                <a:cs typeface="Calibri"/>
                <a:sym typeface="Calibri"/>
              </a:defRPr>
            </a:lvl1pPr>
            <a:lvl2pPr lvl="1"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203" name="Google Shape;203;p35"/>
          <p:cNvSpPr txBox="1"/>
          <p:nvPr>
            <p:ph idx="11" type="ftr"/>
          </p:nvPr>
        </p:nvSpPr>
        <p:spPr>
          <a:xfrm>
            <a:off x="114300" y="4835771"/>
            <a:ext cx="6000600" cy="205500"/>
          </a:xfrm>
          <a:prstGeom prst="rect">
            <a:avLst/>
          </a:prstGeom>
          <a:noFill/>
          <a:ln>
            <a:noFill/>
          </a:ln>
        </p:spPr>
        <p:txBody>
          <a:bodyPr anchorCtr="0" anchor="ctr" bIns="45700" lIns="0" spcFirstLastPara="1" rIns="91425" wrap="square" tIns="45700">
            <a:noAutofit/>
          </a:bodyPr>
          <a:lstStyle>
            <a:lvl1pPr lvl="0" marR="0" rtl="0" algn="l">
              <a:spcBef>
                <a:spcPts val="0"/>
              </a:spcBef>
              <a:spcAft>
                <a:spcPts val="0"/>
              </a:spcAft>
              <a:buClr>
                <a:schemeClr val="dk1"/>
              </a:buClr>
              <a:buSzPts val="1400"/>
              <a:buFont typeface="Times"/>
              <a:buNone/>
              <a:defRPr b="0" i="1" sz="825">
                <a:solidFill>
                  <a:schemeClr val="dk1"/>
                </a:solidFill>
                <a:latin typeface="Times"/>
                <a:ea typeface="Times"/>
                <a:cs typeface="Times"/>
                <a:sym typeface="Times"/>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pic>
        <p:nvPicPr>
          <p:cNvPr id="204" name="Google Shape;204;p35"/>
          <p:cNvPicPr preferRelativeResize="0"/>
          <p:nvPr/>
        </p:nvPicPr>
        <p:blipFill rotWithShape="1">
          <a:blip r:embed="rId2">
            <a:alphaModFix/>
          </a:blip>
          <a:srcRect b="0" l="0" r="0" t="0"/>
          <a:stretch/>
        </p:blipFill>
        <p:spPr>
          <a:xfrm>
            <a:off x="8067174" y="4898096"/>
            <a:ext cx="719655" cy="117820"/>
          </a:xfrm>
          <a:prstGeom prst="rect">
            <a:avLst/>
          </a:prstGeom>
          <a:noFill/>
          <a:ln>
            <a:noFill/>
          </a:ln>
        </p:spPr>
      </p:pic>
      <p:sp>
        <p:nvSpPr>
          <p:cNvPr id="205" name="Google Shape;205;p35"/>
          <p:cNvSpPr/>
          <p:nvPr/>
        </p:nvSpPr>
        <p:spPr>
          <a:xfrm>
            <a:off x="147083" y="557939"/>
            <a:ext cx="775200" cy="663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1013"/>
              <a:buFont typeface="Calibri"/>
              <a:buNone/>
            </a:pPr>
            <a:r>
              <a:t/>
            </a:r>
            <a:endParaRPr sz="1013">
              <a:solidFill>
                <a:schemeClr val="lt1"/>
              </a:solidFill>
              <a:latin typeface="Calibri"/>
              <a:ea typeface="Calibri"/>
              <a:cs typeface="Calibri"/>
              <a:sym typeface="Calibri"/>
            </a:endParaRPr>
          </a:p>
        </p:txBody>
      </p:sp>
      <p:sp>
        <p:nvSpPr>
          <p:cNvPr id="206" name="Google Shape;206;p35"/>
          <p:cNvSpPr txBox="1"/>
          <p:nvPr>
            <p:ph type="title"/>
          </p:nvPr>
        </p:nvSpPr>
        <p:spPr>
          <a:xfrm>
            <a:off x="142356" y="99753"/>
            <a:ext cx="7886700" cy="442500"/>
          </a:xfrm>
          <a:prstGeom prst="rect">
            <a:avLst/>
          </a:prstGeom>
          <a:noFill/>
          <a:ln>
            <a:noFill/>
          </a:ln>
        </p:spPr>
        <p:txBody>
          <a:bodyPr anchorCtr="0" anchor="b" bIns="0" lIns="0" spcFirstLastPara="1" rIns="91425" wrap="square" tIns="45700">
            <a:noAutofit/>
          </a:bodyPr>
          <a:lstStyle>
            <a:lvl1pPr lvl="0" marR="0" rtl="0" algn="l">
              <a:lnSpc>
                <a:spcPct val="90000"/>
              </a:lnSpc>
              <a:spcBef>
                <a:spcPts val="0"/>
              </a:spcBef>
              <a:spcAft>
                <a:spcPts val="0"/>
              </a:spcAft>
              <a:buClr>
                <a:schemeClr val="dk1"/>
              </a:buClr>
              <a:buSzPts val="1800"/>
              <a:buFont typeface="Impact"/>
              <a:buNone/>
              <a:defRPr b="0" i="0" sz="1800" u="none" cap="none" strike="noStrike">
                <a:solidFill>
                  <a:schemeClr val="dk1"/>
                </a:solidFill>
                <a:latin typeface="Impact"/>
                <a:ea typeface="Impact"/>
                <a:cs typeface="Impact"/>
                <a:sym typeface="Impact"/>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al Divider" showMasterSp="0">
  <p:cSld name="Sectional Divider">
    <p:spTree>
      <p:nvGrpSpPr>
        <p:cNvPr id="207" name="Shape 207"/>
        <p:cNvGrpSpPr/>
        <p:nvPr/>
      </p:nvGrpSpPr>
      <p:grpSpPr>
        <a:xfrm>
          <a:off x="0" y="0"/>
          <a:ext cx="0" cy="0"/>
          <a:chOff x="0" y="0"/>
          <a:chExt cx="0" cy="0"/>
        </a:xfrm>
      </p:grpSpPr>
      <p:sp>
        <p:nvSpPr>
          <p:cNvPr id="208" name="Google Shape;208;p36"/>
          <p:cNvSpPr txBox="1"/>
          <p:nvPr>
            <p:ph type="title"/>
          </p:nvPr>
        </p:nvSpPr>
        <p:spPr>
          <a:xfrm>
            <a:off x="254976" y="4193930"/>
            <a:ext cx="4923600" cy="729600"/>
          </a:xfrm>
          <a:prstGeom prst="rect">
            <a:avLst/>
          </a:prstGeom>
          <a:noFill/>
          <a:ln>
            <a:noFill/>
          </a:ln>
        </p:spPr>
        <p:txBody>
          <a:bodyPr anchorCtr="0" anchor="t" bIns="91425" lIns="0" spcFirstLastPara="1" rIns="91425" wrap="square" tIns="45700">
            <a:noAutofit/>
          </a:bodyPr>
          <a:lstStyle>
            <a:lvl1pPr lvl="0" rtl="0" algn="l">
              <a:lnSpc>
                <a:spcPct val="90000"/>
              </a:lnSpc>
              <a:spcBef>
                <a:spcPts val="0"/>
              </a:spcBef>
              <a:spcAft>
                <a:spcPts val="0"/>
              </a:spcAft>
              <a:buClr>
                <a:schemeClr val="dk1"/>
              </a:buClr>
              <a:buSzPts val="3200"/>
              <a:buFont typeface="Impact"/>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pic>
        <p:nvPicPr>
          <p:cNvPr id="209" name="Google Shape;209;p36"/>
          <p:cNvPicPr preferRelativeResize="0"/>
          <p:nvPr/>
        </p:nvPicPr>
        <p:blipFill rotWithShape="1">
          <a:blip r:embed="rId2">
            <a:alphaModFix/>
          </a:blip>
          <a:srcRect b="0" l="0" r="41355" t="0"/>
          <a:stretch/>
        </p:blipFill>
        <p:spPr>
          <a:xfrm>
            <a:off x="6101862" y="93"/>
            <a:ext cx="2281604" cy="3857487"/>
          </a:xfrm>
          <a:prstGeom prst="rect">
            <a:avLst/>
          </a:prstGeom>
          <a:noFill/>
          <a:ln>
            <a:noFill/>
          </a:ln>
        </p:spPr>
      </p:pic>
      <p:sp>
        <p:nvSpPr>
          <p:cNvPr id="210" name="Google Shape;210;p36"/>
          <p:cNvSpPr/>
          <p:nvPr/>
        </p:nvSpPr>
        <p:spPr>
          <a:xfrm>
            <a:off x="260638" y="3942470"/>
            <a:ext cx="2019600" cy="1446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1" name="Shape 211"/>
        <p:cNvGrpSpPr/>
        <p:nvPr/>
      </p:nvGrpSpPr>
      <p:grpSpPr>
        <a:xfrm>
          <a:off x="0" y="0"/>
          <a:ext cx="0" cy="0"/>
          <a:chOff x="0" y="0"/>
          <a:chExt cx="0" cy="0"/>
        </a:xfrm>
      </p:grpSpPr>
      <p:sp>
        <p:nvSpPr>
          <p:cNvPr id="212" name="Google Shape;212;p37"/>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13" name="Google Shape;213;p37"/>
          <p:cNvSpPr txBox="1"/>
          <p:nvPr>
            <p:ph idx="10" type="dt"/>
          </p:nvPr>
        </p:nvSpPr>
        <p:spPr>
          <a:xfrm>
            <a:off x="0" y="0"/>
            <a:ext cx="2250000" cy="225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4" name="Google Shape;214;p37"/>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5" name="Google Shape;215;p37"/>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fographics Layout">
  <p:cSld name="Infographics Layout">
    <p:spTree>
      <p:nvGrpSpPr>
        <p:cNvPr id="216" name="Shape 216"/>
        <p:cNvGrpSpPr/>
        <p:nvPr/>
      </p:nvGrpSpPr>
      <p:grpSpPr>
        <a:xfrm>
          <a:off x="0" y="0"/>
          <a:ext cx="0" cy="0"/>
          <a:chOff x="0" y="0"/>
          <a:chExt cx="0" cy="0"/>
        </a:xfrm>
      </p:grpSpPr>
      <p:sp>
        <p:nvSpPr>
          <p:cNvPr id="217" name="Google Shape;217;p38"/>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18" name="Google Shape;218;p38"/>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19" name="Google Shape;219;p38"/>
          <p:cNvSpPr/>
          <p:nvPr>
            <p:ph idx="2" type="chart"/>
          </p:nvPr>
        </p:nvSpPr>
        <p:spPr>
          <a:xfrm>
            <a:off x="413147" y="1072753"/>
            <a:ext cx="8299800" cy="33408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1800"/>
              <a:buFont typeface="Arial"/>
              <a:buChar char="•"/>
              <a:defRPr b="1" i="0" sz="18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20" name="Google Shape;220;p38"/>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21" name="Shape 221"/>
        <p:cNvGrpSpPr/>
        <p:nvPr/>
      </p:nvGrpSpPr>
      <p:grpSpPr>
        <a:xfrm>
          <a:off x="0" y="0"/>
          <a:ext cx="0" cy="0"/>
          <a:chOff x="0" y="0"/>
          <a:chExt cx="0" cy="0"/>
        </a:xfrm>
      </p:grpSpPr>
      <p:sp>
        <p:nvSpPr>
          <p:cNvPr id="222" name="Google Shape;222;p39"/>
          <p:cNvSpPr txBox="1"/>
          <p:nvPr>
            <p:ph idx="1" type="body"/>
          </p:nvPr>
        </p:nvSpPr>
        <p:spPr>
          <a:xfrm>
            <a:off x="543742" y="1107962"/>
            <a:ext cx="3886200" cy="32634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chemeClr val="dk1"/>
              </a:buClr>
              <a:buSzPts val="1800"/>
              <a:buNone/>
              <a:defRPr b="1">
                <a:solidFill>
                  <a:schemeClr val="dk1"/>
                </a:solidFill>
              </a:defRPr>
            </a:lvl1pPr>
            <a:lvl2pPr indent="-342900" lvl="1" marL="914400" rtl="0" algn="l">
              <a:lnSpc>
                <a:spcPct val="90000"/>
              </a:lnSpc>
              <a:spcBef>
                <a:spcPts val="500"/>
              </a:spcBef>
              <a:spcAft>
                <a:spcPts val="0"/>
              </a:spcAft>
              <a:buClr>
                <a:schemeClr val="dk1"/>
              </a:buClr>
              <a:buSzPts val="1800"/>
              <a:buChar char="•"/>
              <a:defRPr>
                <a:solidFill>
                  <a:schemeClr val="dk1"/>
                </a:solidFill>
              </a:defRPr>
            </a:lvl2pPr>
            <a:lvl3pPr indent="-330200" lvl="2" marL="1371600" rtl="0" algn="l">
              <a:lnSpc>
                <a:spcPct val="90000"/>
              </a:lnSpc>
              <a:spcBef>
                <a:spcPts val="500"/>
              </a:spcBef>
              <a:spcAft>
                <a:spcPts val="0"/>
              </a:spcAft>
              <a:buClr>
                <a:schemeClr val="dk1"/>
              </a:buClr>
              <a:buSzPts val="1600"/>
              <a:buChar char="•"/>
              <a:defRPr>
                <a:solidFill>
                  <a:schemeClr val="dk1"/>
                </a:solidFill>
              </a:defRPr>
            </a:lvl3pPr>
            <a:lvl4pPr indent="-330200" lvl="3" marL="1828800" rtl="0" algn="l">
              <a:lnSpc>
                <a:spcPct val="90000"/>
              </a:lnSpc>
              <a:spcBef>
                <a:spcPts val="500"/>
              </a:spcBef>
              <a:spcAft>
                <a:spcPts val="0"/>
              </a:spcAft>
              <a:buClr>
                <a:schemeClr val="dk1"/>
              </a:buClr>
              <a:buSzPts val="1600"/>
              <a:buChar char="•"/>
              <a:defRPr>
                <a:solidFill>
                  <a:schemeClr val="dk1"/>
                </a:solidFill>
              </a:defRPr>
            </a:lvl4pPr>
            <a:lvl5pPr indent="-330200" lvl="4" marL="2286000" rtl="0" algn="l">
              <a:lnSpc>
                <a:spcPct val="90000"/>
              </a:lnSpc>
              <a:spcBef>
                <a:spcPts val="500"/>
              </a:spcBef>
              <a:spcAft>
                <a:spcPts val="0"/>
              </a:spcAft>
              <a:buClr>
                <a:schemeClr val="dk1"/>
              </a:buClr>
              <a:buSzPts val="1600"/>
              <a:buChar char="•"/>
              <a:defRPr>
                <a:solidFill>
                  <a:schemeClr val="dk1"/>
                </a:solidFill>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223" name="Google Shape;223;p39"/>
          <p:cNvSpPr txBox="1"/>
          <p:nvPr>
            <p:ph idx="2" type="body"/>
          </p:nvPr>
        </p:nvSpPr>
        <p:spPr>
          <a:xfrm>
            <a:off x="4544242" y="1107962"/>
            <a:ext cx="3886200" cy="32634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chemeClr val="dk1"/>
              </a:buClr>
              <a:buSzPts val="1800"/>
              <a:buNone/>
              <a:defRPr b="1">
                <a:solidFill>
                  <a:schemeClr val="dk1"/>
                </a:solidFill>
              </a:defRPr>
            </a:lvl1pPr>
            <a:lvl2pPr indent="-342900" lvl="1" marL="914400" rtl="0" algn="l">
              <a:lnSpc>
                <a:spcPct val="90000"/>
              </a:lnSpc>
              <a:spcBef>
                <a:spcPts val="500"/>
              </a:spcBef>
              <a:spcAft>
                <a:spcPts val="0"/>
              </a:spcAft>
              <a:buClr>
                <a:schemeClr val="dk1"/>
              </a:buClr>
              <a:buSzPts val="1800"/>
              <a:buChar char="•"/>
              <a:defRPr>
                <a:solidFill>
                  <a:schemeClr val="dk1"/>
                </a:solidFill>
              </a:defRPr>
            </a:lvl2pPr>
            <a:lvl3pPr indent="-330200" lvl="2" marL="1371600" rtl="0" algn="l">
              <a:lnSpc>
                <a:spcPct val="90000"/>
              </a:lnSpc>
              <a:spcBef>
                <a:spcPts val="500"/>
              </a:spcBef>
              <a:spcAft>
                <a:spcPts val="0"/>
              </a:spcAft>
              <a:buClr>
                <a:schemeClr val="dk1"/>
              </a:buClr>
              <a:buSzPts val="1600"/>
              <a:buChar char="•"/>
              <a:defRPr>
                <a:solidFill>
                  <a:schemeClr val="dk1"/>
                </a:solidFill>
              </a:defRPr>
            </a:lvl3pPr>
            <a:lvl4pPr indent="-330200" lvl="3" marL="1828800" rtl="0" algn="l">
              <a:lnSpc>
                <a:spcPct val="90000"/>
              </a:lnSpc>
              <a:spcBef>
                <a:spcPts val="500"/>
              </a:spcBef>
              <a:spcAft>
                <a:spcPts val="0"/>
              </a:spcAft>
              <a:buClr>
                <a:schemeClr val="dk1"/>
              </a:buClr>
              <a:buSzPts val="1600"/>
              <a:buChar char="•"/>
              <a:defRPr>
                <a:solidFill>
                  <a:schemeClr val="dk1"/>
                </a:solidFill>
              </a:defRPr>
            </a:lvl4pPr>
            <a:lvl5pPr indent="-330200" lvl="4" marL="2286000" rtl="0" algn="l">
              <a:lnSpc>
                <a:spcPct val="90000"/>
              </a:lnSpc>
              <a:spcBef>
                <a:spcPts val="500"/>
              </a:spcBef>
              <a:spcAft>
                <a:spcPts val="0"/>
              </a:spcAft>
              <a:buClr>
                <a:schemeClr val="dk1"/>
              </a:buClr>
              <a:buSzPts val="1600"/>
              <a:buChar char="•"/>
              <a:defRPr>
                <a:solidFill>
                  <a:schemeClr val="dk1"/>
                </a:solidFill>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224" name="Google Shape;224;p39"/>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25" name="Google Shape;225;p39"/>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26" name="Google Shape;226;p39"/>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bg>
      <p:bgPr>
        <a:solidFill>
          <a:schemeClr val="lt1"/>
        </a:solidFill>
      </p:bgPr>
    </p:bg>
    <p:spTree>
      <p:nvGrpSpPr>
        <p:cNvPr id="227" name="Shape 227"/>
        <p:cNvGrpSpPr/>
        <p:nvPr/>
      </p:nvGrpSpPr>
      <p:grpSpPr>
        <a:xfrm>
          <a:off x="0" y="0"/>
          <a:ext cx="0" cy="0"/>
          <a:chOff x="0" y="0"/>
          <a:chExt cx="0" cy="0"/>
        </a:xfrm>
      </p:grpSpPr>
      <p:sp>
        <p:nvSpPr>
          <p:cNvPr id="228" name="Google Shape;228;p40"/>
          <p:cNvSpPr txBox="1"/>
          <p:nvPr>
            <p:ph idx="1" type="subTitle"/>
          </p:nvPr>
        </p:nvSpPr>
        <p:spPr>
          <a:xfrm>
            <a:off x="333856" y="1419581"/>
            <a:ext cx="3780900" cy="233400"/>
          </a:xfrm>
          <a:prstGeom prst="rect">
            <a:avLst/>
          </a:prstGeom>
          <a:noFill/>
          <a:ln>
            <a:noFill/>
          </a:ln>
        </p:spPr>
        <p:txBody>
          <a:bodyPr anchorCtr="0" anchor="t" bIns="45700" lIns="91425" spcFirstLastPara="1" rIns="91425" wrap="square" tIns="45700">
            <a:noAutofit/>
          </a:bodyPr>
          <a:lstStyle>
            <a:lvl1pPr lvl="0" rtl="0" algn="l">
              <a:lnSpc>
                <a:spcPct val="90000"/>
              </a:lnSpc>
              <a:spcBef>
                <a:spcPts val="1000"/>
              </a:spcBef>
              <a:spcAft>
                <a:spcPts val="0"/>
              </a:spcAft>
              <a:buClr>
                <a:srgbClr val="3D5567"/>
              </a:buClr>
              <a:buSzPts val="1800"/>
              <a:buNone/>
              <a:defRPr b="1" sz="1800">
                <a:solidFill>
                  <a:srgbClr val="3D5567"/>
                </a:solidFill>
              </a:defRPr>
            </a:lvl1pPr>
            <a:lvl2pPr lvl="1" rtl="0" algn="ctr">
              <a:lnSpc>
                <a:spcPct val="90000"/>
              </a:lnSpc>
              <a:spcBef>
                <a:spcPts val="500"/>
              </a:spcBef>
              <a:spcAft>
                <a:spcPts val="0"/>
              </a:spcAft>
              <a:buClr>
                <a:schemeClr val="dk1"/>
              </a:buClr>
              <a:buSzPts val="2000"/>
              <a:buNone/>
              <a:defRPr sz="2000"/>
            </a:lvl2pPr>
            <a:lvl3pPr lvl="2" rtl="0" algn="ctr">
              <a:lnSpc>
                <a:spcPct val="90000"/>
              </a:lnSpc>
              <a:spcBef>
                <a:spcPts val="500"/>
              </a:spcBef>
              <a:spcAft>
                <a:spcPts val="0"/>
              </a:spcAft>
              <a:buClr>
                <a:schemeClr val="dk1"/>
              </a:buClr>
              <a:buSzPts val="1800"/>
              <a:buNone/>
              <a:defRPr sz="1800"/>
            </a:lvl3pPr>
            <a:lvl4pPr lvl="3" rtl="0" algn="ctr">
              <a:lnSpc>
                <a:spcPct val="90000"/>
              </a:lnSpc>
              <a:spcBef>
                <a:spcPts val="500"/>
              </a:spcBef>
              <a:spcAft>
                <a:spcPts val="0"/>
              </a:spcAft>
              <a:buClr>
                <a:schemeClr val="dk1"/>
              </a:buClr>
              <a:buSzPts val="1600"/>
              <a:buNone/>
              <a:defRPr sz="1600"/>
            </a:lvl4pPr>
            <a:lvl5pPr lvl="4" rtl="0" algn="ctr">
              <a:lnSpc>
                <a:spcPct val="90000"/>
              </a:lnSpc>
              <a:spcBef>
                <a:spcPts val="500"/>
              </a:spcBef>
              <a:spcAft>
                <a:spcPts val="0"/>
              </a:spcAft>
              <a:buClr>
                <a:schemeClr val="dk1"/>
              </a:buClr>
              <a:buSzPts val="1600"/>
              <a:buNone/>
              <a:defRPr sz="1600"/>
            </a:lvl5pPr>
            <a:lvl6pPr lvl="5" rtl="0" algn="ctr">
              <a:lnSpc>
                <a:spcPct val="90000"/>
              </a:lnSpc>
              <a:spcBef>
                <a:spcPts val="500"/>
              </a:spcBef>
              <a:spcAft>
                <a:spcPts val="0"/>
              </a:spcAft>
              <a:buClr>
                <a:schemeClr val="dk1"/>
              </a:buClr>
              <a:buSzPts val="1600"/>
              <a:buNone/>
              <a:defRPr sz="1600"/>
            </a:lvl6pPr>
            <a:lvl7pPr lvl="6" rtl="0" algn="ctr">
              <a:lnSpc>
                <a:spcPct val="90000"/>
              </a:lnSpc>
              <a:spcBef>
                <a:spcPts val="500"/>
              </a:spcBef>
              <a:spcAft>
                <a:spcPts val="0"/>
              </a:spcAft>
              <a:buClr>
                <a:schemeClr val="dk1"/>
              </a:buClr>
              <a:buSzPts val="1600"/>
              <a:buNone/>
              <a:defRPr sz="1600"/>
            </a:lvl7pPr>
            <a:lvl8pPr lvl="7" rtl="0" algn="ctr">
              <a:lnSpc>
                <a:spcPct val="90000"/>
              </a:lnSpc>
              <a:spcBef>
                <a:spcPts val="500"/>
              </a:spcBef>
              <a:spcAft>
                <a:spcPts val="0"/>
              </a:spcAft>
              <a:buClr>
                <a:schemeClr val="dk1"/>
              </a:buClr>
              <a:buSzPts val="1600"/>
              <a:buNone/>
              <a:defRPr sz="1600"/>
            </a:lvl8pPr>
            <a:lvl9pPr lvl="8" rtl="0" algn="ctr">
              <a:lnSpc>
                <a:spcPct val="90000"/>
              </a:lnSpc>
              <a:spcBef>
                <a:spcPts val="500"/>
              </a:spcBef>
              <a:spcAft>
                <a:spcPts val="0"/>
              </a:spcAft>
              <a:buClr>
                <a:schemeClr val="dk1"/>
              </a:buClr>
              <a:buSzPts val="1600"/>
              <a:buNone/>
              <a:defRPr sz="1600"/>
            </a:lvl9pPr>
          </a:lstStyle>
          <a:p/>
        </p:txBody>
      </p:sp>
      <p:cxnSp>
        <p:nvCxnSpPr>
          <p:cNvPr id="229" name="Google Shape;229;p40"/>
          <p:cNvCxnSpPr/>
          <p:nvPr/>
        </p:nvCxnSpPr>
        <p:spPr>
          <a:xfrm>
            <a:off x="128588" y="4981073"/>
            <a:ext cx="7799400" cy="0"/>
          </a:xfrm>
          <a:prstGeom prst="straightConnector1">
            <a:avLst/>
          </a:prstGeom>
          <a:noFill/>
          <a:ln cap="flat" cmpd="sng" w="9525">
            <a:solidFill>
              <a:srgbClr val="C28E0E"/>
            </a:solidFill>
            <a:prstDash val="solid"/>
            <a:miter lim="800000"/>
            <a:headEnd len="sm" w="sm" type="none"/>
            <a:tailEnd len="sm" w="sm" type="none"/>
          </a:ln>
        </p:spPr>
      </p:cxnSp>
      <p:pic>
        <p:nvPicPr>
          <p:cNvPr id="230" name="Google Shape;230;p40"/>
          <p:cNvPicPr preferRelativeResize="0"/>
          <p:nvPr/>
        </p:nvPicPr>
        <p:blipFill rotWithShape="1">
          <a:blip r:embed="rId2">
            <a:alphaModFix/>
          </a:blip>
          <a:srcRect b="0" l="0" r="0" t="0"/>
          <a:stretch/>
        </p:blipFill>
        <p:spPr>
          <a:xfrm>
            <a:off x="8060683" y="4876309"/>
            <a:ext cx="730227" cy="119550"/>
          </a:xfrm>
          <a:prstGeom prst="rect">
            <a:avLst/>
          </a:prstGeom>
          <a:noFill/>
          <a:ln>
            <a:noFill/>
          </a:ln>
        </p:spPr>
      </p:pic>
      <p:sp>
        <p:nvSpPr>
          <p:cNvPr id="231" name="Google Shape;231;p40"/>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32" name="Google Shape;232;p40"/>
          <p:cNvSpPr txBox="1"/>
          <p:nvPr>
            <p:ph idx="2" type="body"/>
          </p:nvPr>
        </p:nvSpPr>
        <p:spPr>
          <a:xfrm>
            <a:off x="369094" y="1740877"/>
            <a:ext cx="5090700" cy="24882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000"/>
              </a:spcBef>
              <a:spcAft>
                <a:spcPts val="0"/>
              </a:spcAft>
              <a:buClr>
                <a:srgbClr val="3D5567"/>
              </a:buClr>
              <a:buSzPts val="1800"/>
              <a:buChar char="•"/>
              <a:defRPr/>
            </a:lvl1pPr>
            <a:lvl2pPr indent="-342900" lvl="1" marL="914400" rtl="0" algn="l">
              <a:lnSpc>
                <a:spcPct val="90000"/>
              </a:lnSpc>
              <a:spcBef>
                <a:spcPts val="500"/>
              </a:spcBef>
              <a:spcAft>
                <a:spcPts val="0"/>
              </a:spcAft>
              <a:buClr>
                <a:schemeClr val="dk1"/>
              </a:buClr>
              <a:buSzPts val="1800"/>
              <a:buChar char="•"/>
              <a:defRPr sz="1800"/>
            </a:lvl2pPr>
            <a:lvl3pPr indent="-330200" lvl="2" marL="1371600" rtl="0" algn="l">
              <a:lnSpc>
                <a:spcPct val="90000"/>
              </a:lnSpc>
              <a:spcBef>
                <a:spcPts val="500"/>
              </a:spcBef>
              <a:spcAft>
                <a:spcPts val="0"/>
              </a:spcAft>
              <a:buClr>
                <a:schemeClr val="dk1"/>
              </a:buClr>
              <a:buSzPts val="1600"/>
              <a:buChar char="•"/>
              <a:defRPr sz="1600"/>
            </a:lvl3pPr>
            <a:lvl4pPr indent="-330200" lvl="3" marL="1828800" rtl="0" algn="l">
              <a:lnSpc>
                <a:spcPct val="90000"/>
              </a:lnSpc>
              <a:spcBef>
                <a:spcPts val="500"/>
              </a:spcBef>
              <a:spcAft>
                <a:spcPts val="0"/>
              </a:spcAft>
              <a:buClr>
                <a:schemeClr val="dk1"/>
              </a:buClr>
              <a:buSzPts val="1600"/>
              <a:buChar char="•"/>
              <a:defRPr sz="1600"/>
            </a:lvl4pPr>
            <a:lvl5pPr indent="-330200" lvl="4" marL="2286000" rtl="0" algn="l">
              <a:lnSpc>
                <a:spcPct val="90000"/>
              </a:lnSpc>
              <a:spcBef>
                <a:spcPts val="500"/>
              </a:spcBef>
              <a:spcAft>
                <a:spcPts val="0"/>
              </a:spcAft>
              <a:buClr>
                <a:schemeClr val="dk1"/>
              </a:buClr>
              <a:buSzPts val="1600"/>
              <a:buChar char="•"/>
              <a:defRPr sz="1600"/>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233" name="Google Shape;233;p40"/>
          <p:cNvSpPr/>
          <p:nvPr>
            <p:ph idx="3" type="pic"/>
          </p:nvPr>
        </p:nvSpPr>
        <p:spPr>
          <a:xfrm>
            <a:off x="5829300" y="1099039"/>
            <a:ext cx="3121800" cy="33147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rgbClr val="3D5567"/>
              </a:buClr>
              <a:buSzPts val="1800"/>
              <a:buFont typeface="Arial"/>
              <a:buChar char="•"/>
              <a:defRPr b="1" i="0" sz="1800" u="none" cap="none" strike="noStrike">
                <a:solidFill>
                  <a:srgbClr val="3D5567"/>
                </a:solidFill>
                <a:latin typeface="Calibri"/>
                <a:ea typeface="Calibri"/>
                <a:cs typeface="Calibri"/>
                <a:sym typeface="Calibri"/>
              </a:defRPr>
            </a:lvl1pPr>
            <a:lvl2pPr lvl="1"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34" name="Google Shape;234;p40"/>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35" name="Google Shape;235;p40"/>
          <p:cNvSpPr/>
          <p:nvPr/>
        </p:nvSpPr>
        <p:spPr>
          <a:xfrm>
            <a:off x="166423" y="717697"/>
            <a:ext cx="581400" cy="663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13">
              <a:solidFill>
                <a:schemeClr val="lt1"/>
              </a:solidFill>
              <a:latin typeface="Calibri"/>
              <a:ea typeface="Calibri"/>
              <a:cs typeface="Calibri"/>
              <a:sym typeface="Calibri"/>
            </a:endParaRPr>
          </a:p>
        </p:txBody>
      </p:sp>
      <p:sp>
        <p:nvSpPr>
          <p:cNvPr id="236" name="Google Shape;236;p40"/>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Only Layout">
  <p:cSld name="Bullets Only Layout">
    <p:spTree>
      <p:nvGrpSpPr>
        <p:cNvPr id="237" name="Shape 237"/>
        <p:cNvGrpSpPr/>
        <p:nvPr/>
      </p:nvGrpSpPr>
      <p:grpSpPr>
        <a:xfrm>
          <a:off x="0" y="0"/>
          <a:ext cx="0" cy="0"/>
          <a:chOff x="0" y="0"/>
          <a:chExt cx="0" cy="0"/>
        </a:xfrm>
      </p:grpSpPr>
      <p:sp>
        <p:nvSpPr>
          <p:cNvPr id="238" name="Google Shape;238;p41"/>
          <p:cNvSpPr txBox="1"/>
          <p:nvPr>
            <p:ph idx="1" type="body"/>
          </p:nvPr>
        </p:nvSpPr>
        <p:spPr>
          <a:xfrm>
            <a:off x="281353" y="1063870"/>
            <a:ext cx="7824900" cy="5097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39" name="Google Shape;239;p41"/>
          <p:cNvSpPr txBox="1"/>
          <p:nvPr>
            <p:ph idx="2" type="body"/>
          </p:nvPr>
        </p:nvSpPr>
        <p:spPr>
          <a:xfrm>
            <a:off x="281353" y="1652955"/>
            <a:ext cx="7824900" cy="501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40" name="Google Shape;240;p41"/>
          <p:cNvSpPr txBox="1"/>
          <p:nvPr>
            <p:ph idx="3" type="body"/>
          </p:nvPr>
        </p:nvSpPr>
        <p:spPr>
          <a:xfrm>
            <a:off x="281353" y="2233247"/>
            <a:ext cx="7824900" cy="4749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41" name="Google Shape;241;p41"/>
          <p:cNvSpPr txBox="1"/>
          <p:nvPr>
            <p:ph idx="4" type="body"/>
          </p:nvPr>
        </p:nvSpPr>
        <p:spPr>
          <a:xfrm>
            <a:off x="281353" y="2787163"/>
            <a:ext cx="7824900" cy="545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42" name="Google Shape;242;p41"/>
          <p:cNvSpPr txBox="1"/>
          <p:nvPr>
            <p:ph idx="5" type="body"/>
          </p:nvPr>
        </p:nvSpPr>
        <p:spPr>
          <a:xfrm>
            <a:off x="281353" y="3411416"/>
            <a:ext cx="7824900" cy="545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43" name="Google Shape;243;p41"/>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44" name="Google Shape;244;p41"/>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45" name="Google Shape;245;p41"/>
          <p:cNvSpPr txBox="1"/>
          <p:nvPr>
            <p:ph idx="6" type="body"/>
          </p:nvPr>
        </p:nvSpPr>
        <p:spPr>
          <a:xfrm>
            <a:off x="281353" y="4035671"/>
            <a:ext cx="7824900" cy="545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800"/>
              <a:buNone/>
              <a:defRPr b="1" sz="1800">
                <a:solidFill>
                  <a:srgbClr val="3D5567"/>
                </a:solidFill>
              </a:defRPr>
            </a:lvl1pPr>
            <a:lvl2pPr indent="-330200" lvl="1" marL="914400" rtl="0" algn="l">
              <a:lnSpc>
                <a:spcPct val="90000"/>
              </a:lnSpc>
              <a:spcBef>
                <a:spcPts val="500"/>
              </a:spcBef>
              <a:spcAft>
                <a:spcPts val="0"/>
              </a:spcAft>
              <a:buClr>
                <a:schemeClr val="dk1"/>
              </a:buClr>
              <a:buSzPts val="1600"/>
              <a:buChar char="•"/>
              <a:defRPr sz="16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246" name="Google Shape;246;p41"/>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30" name="Shape 30"/>
        <p:cNvGrpSpPr/>
        <p:nvPr/>
      </p:nvGrpSpPr>
      <p:grpSpPr>
        <a:xfrm>
          <a:off x="0" y="0"/>
          <a:ext cx="0" cy="0"/>
          <a:chOff x="0" y="0"/>
          <a:chExt cx="0" cy="0"/>
        </a:xfrm>
      </p:grpSpPr>
      <p:sp>
        <p:nvSpPr>
          <p:cNvPr id="31" name="Google Shape;31;p5"/>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32" name="Google Shape;32;p5"/>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33" name="Google Shape;33;p5"/>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34" name="Google Shape;34;p5"/>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247" name="Shape 247"/>
        <p:cNvGrpSpPr/>
        <p:nvPr/>
      </p:nvGrpSpPr>
      <p:grpSpPr>
        <a:xfrm>
          <a:off x="0" y="0"/>
          <a:ext cx="0" cy="0"/>
          <a:chOff x="0" y="0"/>
          <a:chExt cx="0" cy="0"/>
        </a:xfrm>
      </p:grpSpPr>
      <p:sp>
        <p:nvSpPr>
          <p:cNvPr id="248" name="Google Shape;248;p42"/>
          <p:cNvSpPr/>
          <p:nvPr>
            <p:ph idx="2" type="pic"/>
          </p:nvPr>
        </p:nvSpPr>
        <p:spPr>
          <a:xfrm>
            <a:off x="3887391" y="740569"/>
            <a:ext cx="4629300" cy="36552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1"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49" name="Google Shape;249;p42"/>
          <p:cNvSpPr txBox="1"/>
          <p:nvPr>
            <p:ph idx="1" type="body"/>
          </p:nvPr>
        </p:nvSpPr>
        <p:spPr>
          <a:xfrm>
            <a:off x="629841" y="1543050"/>
            <a:ext cx="2949000" cy="28587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000"/>
              </a:spcBef>
              <a:spcAft>
                <a:spcPts val="0"/>
              </a:spcAft>
              <a:buClr>
                <a:srgbClr val="3D5567"/>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250" name="Google Shape;250;p42"/>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51" name="Google Shape;251;p42"/>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52" name="Google Shape;252;p42"/>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Slide">
  <p:cSld name="Table Slide">
    <p:spTree>
      <p:nvGrpSpPr>
        <p:cNvPr id="253" name="Shape 253"/>
        <p:cNvGrpSpPr/>
        <p:nvPr/>
      </p:nvGrpSpPr>
      <p:grpSpPr>
        <a:xfrm>
          <a:off x="0" y="0"/>
          <a:ext cx="0" cy="0"/>
          <a:chOff x="0" y="0"/>
          <a:chExt cx="0" cy="0"/>
        </a:xfrm>
      </p:grpSpPr>
      <p:sp>
        <p:nvSpPr>
          <p:cNvPr id="254" name="Google Shape;254;p43"/>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55" name="Google Shape;255;p43"/>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56" name="Google Shape;256;p43"/>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Blurb Divider" showMasterSp="0">
  <p:cSld name="Text Blurb Divider">
    <p:bg>
      <p:bgPr>
        <a:solidFill>
          <a:srgbClr val="C28E0E"/>
        </a:solidFill>
      </p:bgPr>
    </p:bg>
    <p:spTree>
      <p:nvGrpSpPr>
        <p:cNvPr id="257" name="Shape 257"/>
        <p:cNvGrpSpPr/>
        <p:nvPr/>
      </p:nvGrpSpPr>
      <p:grpSpPr>
        <a:xfrm>
          <a:off x="0" y="0"/>
          <a:ext cx="0" cy="0"/>
          <a:chOff x="0" y="0"/>
          <a:chExt cx="0" cy="0"/>
        </a:xfrm>
      </p:grpSpPr>
      <p:sp>
        <p:nvSpPr>
          <p:cNvPr id="258" name="Google Shape;258;p44"/>
          <p:cNvSpPr txBox="1"/>
          <p:nvPr>
            <p:ph type="title"/>
          </p:nvPr>
        </p:nvSpPr>
        <p:spPr>
          <a:xfrm>
            <a:off x="114300" y="1037492"/>
            <a:ext cx="8915400" cy="395700"/>
          </a:xfrm>
          <a:prstGeom prst="rect">
            <a:avLst/>
          </a:prstGeom>
          <a:noFill/>
          <a:ln>
            <a:noFill/>
          </a:ln>
        </p:spPr>
        <p:txBody>
          <a:bodyPr anchorCtr="0" anchor="b" bIns="91425" lIns="0" spcFirstLastPara="1" rIns="91425" wrap="square" tIns="45700">
            <a:noAutofit/>
          </a:bodyPr>
          <a:lstStyle>
            <a:lvl1pPr lvl="0" rtl="0" algn="ctr">
              <a:lnSpc>
                <a:spcPct val="90000"/>
              </a:lnSpc>
              <a:spcBef>
                <a:spcPts val="0"/>
              </a:spcBef>
              <a:spcAft>
                <a:spcPts val="0"/>
              </a:spcAft>
              <a:buClr>
                <a:schemeClr val="dk1"/>
              </a:buClr>
              <a:buSzPts val="4400"/>
              <a:buFont typeface="Impact"/>
              <a:buNone/>
              <a:defRPr sz="4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59" name="Google Shape;259;p44"/>
          <p:cNvSpPr txBox="1"/>
          <p:nvPr>
            <p:ph idx="1" type="body"/>
          </p:nvPr>
        </p:nvSpPr>
        <p:spPr>
          <a:xfrm>
            <a:off x="114300" y="1503760"/>
            <a:ext cx="8933100" cy="2514300"/>
          </a:xfrm>
          <a:prstGeom prst="rect">
            <a:avLst/>
          </a:prstGeom>
          <a:noFill/>
          <a:ln>
            <a:noFill/>
          </a:ln>
        </p:spPr>
        <p:txBody>
          <a:bodyPr anchorCtr="0" anchor="t" bIns="45700" lIns="91425" spcFirstLastPara="1" rIns="91425" wrap="square" tIns="45700">
            <a:noAutofit/>
          </a:bodyPr>
          <a:lstStyle>
            <a:lvl1pPr indent="-228600" lvl="0" marL="457200" rtl="0" algn="ctr">
              <a:lnSpc>
                <a:spcPct val="90000"/>
              </a:lnSpc>
              <a:spcBef>
                <a:spcPts val="1000"/>
              </a:spcBef>
              <a:spcAft>
                <a:spcPts val="0"/>
              </a:spcAft>
              <a:buClr>
                <a:schemeClr val="dk1"/>
              </a:buClr>
              <a:buSzPts val="1800"/>
              <a:buNone/>
              <a:defRPr b="0" sz="1800">
                <a:solidFill>
                  <a:schemeClr val="dk1"/>
                </a:solidFill>
              </a:defRPr>
            </a:lvl1pPr>
            <a:lvl2pPr indent="-228600" lvl="1" marL="914400" rtl="0" algn="l">
              <a:lnSpc>
                <a:spcPct val="90000"/>
              </a:lnSpc>
              <a:spcBef>
                <a:spcPts val="500"/>
              </a:spcBef>
              <a:spcAft>
                <a:spcPts val="0"/>
              </a:spcAft>
              <a:buClr>
                <a:schemeClr val="dk1"/>
              </a:buClr>
              <a:buSzPts val="1800"/>
              <a:buNone/>
              <a:defRPr>
                <a:solidFill>
                  <a:schemeClr val="dk1"/>
                </a:solidFill>
              </a:defRPr>
            </a:lvl2pPr>
            <a:lvl3pPr indent="-228600" lvl="2" marL="1371600" rtl="0" algn="l">
              <a:lnSpc>
                <a:spcPct val="90000"/>
              </a:lnSpc>
              <a:spcBef>
                <a:spcPts val="500"/>
              </a:spcBef>
              <a:spcAft>
                <a:spcPts val="0"/>
              </a:spcAft>
              <a:buClr>
                <a:schemeClr val="dk1"/>
              </a:buClr>
              <a:buSzPts val="1600"/>
              <a:buNone/>
              <a:defRPr>
                <a:solidFill>
                  <a:schemeClr val="dk1"/>
                </a:solidFill>
              </a:defRPr>
            </a:lvl3pPr>
            <a:lvl4pPr indent="-228600" lvl="3" marL="1828800" rtl="0" algn="l">
              <a:lnSpc>
                <a:spcPct val="90000"/>
              </a:lnSpc>
              <a:spcBef>
                <a:spcPts val="500"/>
              </a:spcBef>
              <a:spcAft>
                <a:spcPts val="0"/>
              </a:spcAft>
              <a:buClr>
                <a:schemeClr val="dk1"/>
              </a:buClr>
              <a:buSzPts val="1600"/>
              <a:buNone/>
              <a:defRPr>
                <a:solidFill>
                  <a:schemeClr val="dk1"/>
                </a:solidFill>
              </a:defRPr>
            </a:lvl4pPr>
            <a:lvl5pPr indent="-228600" lvl="4" marL="2286000" rtl="0" algn="l">
              <a:lnSpc>
                <a:spcPct val="90000"/>
              </a:lnSpc>
              <a:spcBef>
                <a:spcPts val="500"/>
              </a:spcBef>
              <a:spcAft>
                <a:spcPts val="0"/>
              </a:spcAft>
              <a:buClr>
                <a:schemeClr val="dk1"/>
              </a:buClr>
              <a:buSzPts val="1600"/>
              <a:buNone/>
              <a:defRPr>
                <a:solidFill>
                  <a:schemeClr val="dk1"/>
                </a:solidFill>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35" name="Shape 35"/>
        <p:cNvGrpSpPr/>
        <p:nvPr/>
      </p:nvGrpSpPr>
      <p:grpSpPr>
        <a:xfrm>
          <a:off x="0" y="0"/>
          <a:ext cx="0" cy="0"/>
          <a:chOff x="0" y="0"/>
          <a:chExt cx="0" cy="0"/>
        </a:xfrm>
      </p:grpSpPr>
      <p:sp>
        <p:nvSpPr>
          <p:cNvPr id="36" name="Google Shape;36;p6"/>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37" name="Google Shape;37;p6"/>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38" name="Google Shape;38;p6"/>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39" name="Google Shape;39;p6"/>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40" name="Shape 40"/>
        <p:cNvGrpSpPr/>
        <p:nvPr/>
      </p:nvGrpSpPr>
      <p:grpSpPr>
        <a:xfrm>
          <a:off x="0" y="0"/>
          <a:ext cx="0" cy="0"/>
          <a:chOff x="0" y="0"/>
          <a:chExt cx="0" cy="0"/>
        </a:xfrm>
      </p:grpSpPr>
      <p:sp>
        <p:nvSpPr>
          <p:cNvPr id="41" name="Google Shape;41;p7"/>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42" name="Google Shape;42;p7"/>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43" name="Google Shape;43;p7"/>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44" name="Google Shape;44;p7"/>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45" name="Shape 45"/>
        <p:cNvGrpSpPr/>
        <p:nvPr/>
      </p:nvGrpSpPr>
      <p:grpSpPr>
        <a:xfrm>
          <a:off x="0" y="0"/>
          <a:ext cx="0" cy="0"/>
          <a:chOff x="0" y="0"/>
          <a:chExt cx="0" cy="0"/>
        </a:xfrm>
      </p:grpSpPr>
      <p:sp>
        <p:nvSpPr>
          <p:cNvPr id="46" name="Google Shape;46;p8"/>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47" name="Google Shape;47;p8"/>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48" name="Google Shape;48;p8"/>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49" name="Google Shape;49;p8"/>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50" name="Shape 50"/>
        <p:cNvGrpSpPr/>
        <p:nvPr/>
      </p:nvGrpSpPr>
      <p:grpSpPr>
        <a:xfrm>
          <a:off x="0" y="0"/>
          <a:ext cx="0" cy="0"/>
          <a:chOff x="0" y="0"/>
          <a:chExt cx="0" cy="0"/>
        </a:xfrm>
      </p:grpSpPr>
      <p:sp>
        <p:nvSpPr>
          <p:cNvPr id="51" name="Google Shape;51;p9"/>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52" name="Google Shape;52;p9"/>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53" name="Google Shape;53;p9"/>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54" name="Google Shape;54;p9"/>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55" name="Shape 55"/>
        <p:cNvGrpSpPr/>
        <p:nvPr/>
      </p:nvGrpSpPr>
      <p:grpSpPr>
        <a:xfrm>
          <a:off x="0" y="0"/>
          <a:ext cx="0" cy="0"/>
          <a:chOff x="0" y="0"/>
          <a:chExt cx="0" cy="0"/>
        </a:xfrm>
      </p:grpSpPr>
      <p:sp>
        <p:nvSpPr>
          <p:cNvPr id="56" name="Google Shape;56;p10"/>
          <p:cNvSpPr/>
          <p:nvPr/>
        </p:nvSpPr>
        <p:spPr>
          <a:xfrm>
            <a:off x="163996" y="1"/>
            <a:ext cx="88800" cy="8301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Calibri"/>
              <a:ea typeface="Calibri"/>
              <a:cs typeface="Calibri"/>
              <a:sym typeface="Calibri"/>
            </a:endParaRPr>
          </a:p>
        </p:txBody>
      </p:sp>
      <p:cxnSp>
        <p:nvCxnSpPr>
          <p:cNvPr id="57" name="Google Shape;57;p10"/>
          <p:cNvCxnSpPr/>
          <p:nvPr/>
        </p:nvCxnSpPr>
        <p:spPr>
          <a:xfrm>
            <a:off x="171450" y="4981073"/>
            <a:ext cx="7354200" cy="0"/>
          </a:xfrm>
          <a:prstGeom prst="straightConnector1">
            <a:avLst/>
          </a:prstGeom>
          <a:noFill/>
          <a:ln cap="flat" cmpd="sng" w="9525">
            <a:solidFill>
              <a:srgbClr val="C28E0E"/>
            </a:solidFill>
            <a:prstDash val="solid"/>
            <a:miter lim="800000"/>
            <a:headEnd len="sm" w="sm" type="none"/>
            <a:tailEnd len="sm" w="sm" type="none"/>
          </a:ln>
        </p:spPr>
      </p:cxnSp>
      <p:sp>
        <p:nvSpPr>
          <p:cNvPr id="58" name="Google Shape;58;p10"/>
          <p:cNvSpPr txBox="1"/>
          <p:nvPr/>
        </p:nvSpPr>
        <p:spPr>
          <a:xfrm>
            <a:off x="7284244" y="4802913"/>
            <a:ext cx="325800" cy="138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600">
                <a:solidFill>
                  <a:srgbClr val="0C0C0C"/>
                </a:solidFill>
                <a:latin typeface="Times New Roman"/>
                <a:ea typeface="Times New Roman"/>
                <a:cs typeface="Times New Roman"/>
                <a:sym typeface="Times New Roman"/>
              </a:rPr>
              <a:t>&lt;#&gt;</a:t>
            </a:r>
            <a:endParaRPr i="1" sz="600">
              <a:solidFill>
                <a:srgbClr val="A5A5A5"/>
              </a:solidFill>
              <a:latin typeface="Times New Roman"/>
              <a:ea typeface="Times New Roman"/>
              <a:cs typeface="Times New Roman"/>
              <a:sym typeface="Times New Roman"/>
            </a:endParaRPr>
          </a:p>
        </p:txBody>
      </p:sp>
      <p:pic>
        <p:nvPicPr>
          <p:cNvPr id="59" name="Google Shape;59;p10"/>
          <p:cNvPicPr preferRelativeResize="0"/>
          <p:nvPr/>
        </p:nvPicPr>
        <p:blipFill rotWithShape="1">
          <a:blip r:embed="rId2">
            <a:alphaModFix/>
          </a:blip>
          <a:srcRect b="0" l="0" r="0" t="0"/>
          <a:stretch/>
        </p:blipFill>
        <p:spPr>
          <a:xfrm>
            <a:off x="7674964" y="4859859"/>
            <a:ext cx="1006214" cy="16473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theme" Target="../theme/theme1.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8.xml"/><Relationship Id="rId3" Type="http://schemas.openxmlformats.org/officeDocument/2006/relationships/slideLayout" Target="../slideLayouts/slideLayout29.xml"/><Relationship Id="rId4" Type="http://schemas.openxmlformats.org/officeDocument/2006/relationships/slideLayout" Target="../slideLayouts/slideLayout30.xml"/><Relationship Id="rId9" Type="http://schemas.openxmlformats.org/officeDocument/2006/relationships/slideLayout" Target="../slideLayouts/slideLayout35.xml"/><Relationship Id="rId5" Type="http://schemas.openxmlformats.org/officeDocument/2006/relationships/slideLayout" Target="../slideLayouts/slideLayout31.xml"/><Relationship Id="rId6" Type="http://schemas.openxmlformats.org/officeDocument/2006/relationships/slideLayout" Target="../slideLayouts/slideLayout32.xml"/><Relationship Id="rId7" Type="http://schemas.openxmlformats.org/officeDocument/2006/relationships/slideLayout" Target="../slideLayouts/slideLayout33.xml"/><Relationship Id="rId8" Type="http://schemas.openxmlformats.org/officeDocument/2006/relationships/slideLayout" Target="../slideLayouts/slideLayout34.xml"/><Relationship Id="rId11" Type="http://schemas.openxmlformats.org/officeDocument/2006/relationships/slideLayout" Target="../slideLayouts/slideLayout37.xml"/><Relationship Id="rId10" Type="http://schemas.openxmlformats.org/officeDocument/2006/relationships/slideLayout" Target="../slideLayouts/slideLayout36.xml"/><Relationship Id="rId13" Type="http://schemas.openxmlformats.org/officeDocument/2006/relationships/slideLayout" Target="../slideLayouts/slideLayout39.xml"/><Relationship Id="rId12" Type="http://schemas.openxmlformats.org/officeDocument/2006/relationships/slideLayout" Target="../slideLayouts/slideLayout38.xml"/><Relationship Id="rId15" Type="http://schemas.openxmlformats.org/officeDocument/2006/relationships/slideLayout" Target="../slideLayouts/slideLayout41.xml"/><Relationship Id="rId14" Type="http://schemas.openxmlformats.org/officeDocument/2006/relationships/slideLayout" Target="../slideLayouts/slideLayout40.xml"/><Relationship Id="rId17" Type="http://schemas.openxmlformats.org/officeDocument/2006/relationships/theme" Target="../theme/theme3.xml"/><Relationship Id="rId16"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3" name="Shape 163"/>
        <p:cNvGrpSpPr/>
        <p:nvPr/>
      </p:nvGrpSpPr>
      <p:grpSpPr>
        <a:xfrm>
          <a:off x="0" y="0"/>
          <a:ext cx="0" cy="0"/>
          <a:chOff x="0" y="0"/>
          <a:chExt cx="0" cy="0"/>
        </a:xfrm>
      </p:grpSpPr>
      <p:sp>
        <p:nvSpPr>
          <p:cNvPr id="164" name="Google Shape;164;p29"/>
          <p:cNvSpPr txBox="1"/>
          <p:nvPr>
            <p:ph idx="1" type="body"/>
          </p:nvPr>
        </p:nvSpPr>
        <p:spPr>
          <a:xfrm>
            <a:off x="114300" y="1032230"/>
            <a:ext cx="8623800" cy="3263400"/>
          </a:xfrm>
          <a:prstGeom prst="rect">
            <a:avLst/>
          </a:prstGeom>
          <a:noFill/>
          <a:ln>
            <a:noFill/>
          </a:ln>
        </p:spPr>
        <p:txBody>
          <a:bodyPr anchorCtr="0" anchor="t" bIns="45700" lIns="91425" spcFirstLastPara="1" rIns="91425" wrap="square" tIns="45700">
            <a:noAutofit/>
          </a:bodyPr>
          <a:lstStyle>
            <a:lvl1pPr indent="-342900" lvl="0" marL="457200" marR="0" rtl="0" algn="l">
              <a:lnSpc>
                <a:spcPct val="90000"/>
              </a:lnSpc>
              <a:spcBef>
                <a:spcPts val="1000"/>
              </a:spcBef>
              <a:spcAft>
                <a:spcPts val="0"/>
              </a:spcAft>
              <a:buClr>
                <a:srgbClr val="3D5567"/>
              </a:buClr>
              <a:buSzPts val="1800"/>
              <a:buFont typeface="Arial"/>
              <a:buChar char="•"/>
              <a:defRPr b="1" i="0" sz="1800" u="none" cap="none" strike="noStrike">
                <a:solidFill>
                  <a:srgbClr val="3D5567"/>
                </a:solidFill>
                <a:latin typeface="Calibri"/>
                <a:ea typeface="Calibri"/>
                <a:cs typeface="Calibri"/>
                <a:sym typeface="Calibri"/>
              </a:defRPr>
            </a:lvl1pPr>
            <a:lvl2pPr indent="-342900" lvl="1" marL="914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30200" lvl="2" marL="13716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65" name="Google Shape;165;p29"/>
          <p:cNvSpPr txBox="1"/>
          <p:nvPr>
            <p:ph idx="12" type="sldNum"/>
          </p:nvPr>
        </p:nvSpPr>
        <p:spPr>
          <a:xfrm>
            <a:off x="6982154" y="4793188"/>
            <a:ext cx="971700" cy="196200"/>
          </a:xfrm>
          <a:prstGeom prst="rect">
            <a:avLst/>
          </a:prstGeom>
          <a:noFill/>
          <a:ln>
            <a:noFill/>
          </a:ln>
        </p:spPr>
        <p:txBody>
          <a:bodyPr anchorCtr="0" anchor="ctr" bIns="45700" lIns="91425" spcFirstLastPara="1" rIns="0" wrap="square" tIns="45700">
            <a:noAutofit/>
          </a:bodyPr>
          <a:lstStyle>
            <a:lvl1pPr indent="0" lvl="0" marL="0" marR="0" rtl="0" algn="r">
              <a:spcBef>
                <a:spcPts val="0"/>
              </a:spcBef>
              <a:buNone/>
              <a:defRPr b="0" i="0" sz="1050" u="none" cap="none" strike="noStrike">
                <a:solidFill>
                  <a:srgbClr val="888888"/>
                </a:solidFill>
                <a:latin typeface="Calibri"/>
                <a:ea typeface="Calibri"/>
                <a:cs typeface="Calibri"/>
                <a:sym typeface="Calibri"/>
              </a:defRPr>
            </a:lvl1pPr>
            <a:lvl2pPr indent="0" lvl="1" marL="0" marR="0" rtl="0" algn="r">
              <a:spcBef>
                <a:spcPts val="0"/>
              </a:spcBef>
              <a:buNone/>
              <a:defRPr b="0" i="0" sz="1050" u="none" cap="none" strike="noStrike">
                <a:solidFill>
                  <a:srgbClr val="888888"/>
                </a:solidFill>
                <a:latin typeface="Calibri"/>
                <a:ea typeface="Calibri"/>
                <a:cs typeface="Calibri"/>
                <a:sym typeface="Calibri"/>
              </a:defRPr>
            </a:lvl2pPr>
            <a:lvl3pPr indent="0" lvl="2" marL="0" marR="0" rtl="0" algn="r">
              <a:spcBef>
                <a:spcPts val="0"/>
              </a:spcBef>
              <a:buNone/>
              <a:defRPr b="0" i="0" sz="1050" u="none" cap="none" strike="noStrike">
                <a:solidFill>
                  <a:srgbClr val="888888"/>
                </a:solidFill>
                <a:latin typeface="Calibri"/>
                <a:ea typeface="Calibri"/>
                <a:cs typeface="Calibri"/>
                <a:sym typeface="Calibri"/>
              </a:defRPr>
            </a:lvl3pPr>
            <a:lvl4pPr indent="0" lvl="3" marL="0" marR="0" rtl="0" algn="r">
              <a:spcBef>
                <a:spcPts val="0"/>
              </a:spcBef>
              <a:buNone/>
              <a:defRPr b="0" i="0" sz="1050" u="none" cap="none" strike="noStrike">
                <a:solidFill>
                  <a:srgbClr val="888888"/>
                </a:solidFill>
                <a:latin typeface="Calibri"/>
                <a:ea typeface="Calibri"/>
                <a:cs typeface="Calibri"/>
                <a:sym typeface="Calibri"/>
              </a:defRPr>
            </a:lvl4pPr>
            <a:lvl5pPr indent="0" lvl="4" marL="0" marR="0" rtl="0" algn="r">
              <a:spcBef>
                <a:spcPts val="0"/>
              </a:spcBef>
              <a:buNone/>
              <a:defRPr b="0" i="0" sz="1050" u="none" cap="none" strike="noStrike">
                <a:solidFill>
                  <a:srgbClr val="888888"/>
                </a:solidFill>
                <a:latin typeface="Calibri"/>
                <a:ea typeface="Calibri"/>
                <a:cs typeface="Calibri"/>
                <a:sym typeface="Calibri"/>
              </a:defRPr>
            </a:lvl5pPr>
            <a:lvl6pPr indent="0" lvl="5" marL="0" marR="0" rtl="0" algn="r">
              <a:spcBef>
                <a:spcPts val="0"/>
              </a:spcBef>
              <a:buNone/>
              <a:defRPr b="0" i="0" sz="1050" u="none" cap="none" strike="noStrike">
                <a:solidFill>
                  <a:srgbClr val="888888"/>
                </a:solidFill>
                <a:latin typeface="Calibri"/>
                <a:ea typeface="Calibri"/>
                <a:cs typeface="Calibri"/>
                <a:sym typeface="Calibri"/>
              </a:defRPr>
            </a:lvl6pPr>
            <a:lvl7pPr indent="0" lvl="6" marL="0" marR="0" rtl="0" algn="r">
              <a:spcBef>
                <a:spcPts val="0"/>
              </a:spcBef>
              <a:buNone/>
              <a:defRPr b="0" i="0" sz="1050" u="none" cap="none" strike="noStrike">
                <a:solidFill>
                  <a:srgbClr val="888888"/>
                </a:solidFill>
                <a:latin typeface="Calibri"/>
                <a:ea typeface="Calibri"/>
                <a:cs typeface="Calibri"/>
                <a:sym typeface="Calibri"/>
              </a:defRPr>
            </a:lvl7pPr>
            <a:lvl8pPr indent="0" lvl="7" marL="0" marR="0" rtl="0" algn="r">
              <a:spcBef>
                <a:spcPts val="0"/>
              </a:spcBef>
              <a:buNone/>
              <a:defRPr b="0" i="0" sz="1050" u="none" cap="none" strike="noStrike">
                <a:solidFill>
                  <a:srgbClr val="888888"/>
                </a:solidFill>
                <a:latin typeface="Calibri"/>
                <a:ea typeface="Calibri"/>
                <a:cs typeface="Calibri"/>
                <a:sym typeface="Calibri"/>
              </a:defRPr>
            </a:lvl8pPr>
            <a:lvl9pPr indent="0" lvl="8" marL="0" marR="0" rtl="0" algn="r">
              <a:spcBef>
                <a:spcPts val="0"/>
              </a:spcBef>
              <a:buNone/>
              <a:defRPr b="0" i="0" sz="105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
        <p:nvSpPr>
          <p:cNvPr id="166" name="Google Shape;166;p29"/>
          <p:cNvSpPr txBox="1"/>
          <p:nvPr/>
        </p:nvSpPr>
        <p:spPr>
          <a:xfrm>
            <a:off x="3931525" y="1188325"/>
            <a:ext cx="1386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167" name="Google Shape;167;p29"/>
          <p:cNvCxnSpPr/>
          <p:nvPr/>
        </p:nvCxnSpPr>
        <p:spPr>
          <a:xfrm>
            <a:off x="128588" y="4981073"/>
            <a:ext cx="7799400" cy="0"/>
          </a:xfrm>
          <a:prstGeom prst="straightConnector1">
            <a:avLst/>
          </a:prstGeom>
          <a:noFill/>
          <a:ln cap="flat" cmpd="sng" w="9525">
            <a:solidFill>
              <a:srgbClr val="C28E0E"/>
            </a:solidFill>
            <a:prstDash val="solid"/>
            <a:miter lim="800000"/>
            <a:headEnd len="sm" w="sm" type="none"/>
            <a:tailEnd len="sm" w="sm" type="none"/>
          </a:ln>
        </p:spPr>
      </p:cxnSp>
      <p:pic>
        <p:nvPicPr>
          <p:cNvPr id="168" name="Google Shape;168;p29"/>
          <p:cNvPicPr preferRelativeResize="0"/>
          <p:nvPr/>
        </p:nvPicPr>
        <p:blipFill rotWithShape="1">
          <a:blip r:embed="rId1">
            <a:alphaModFix/>
          </a:blip>
          <a:srcRect b="0" l="0" r="0" t="0"/>
          <a:stretch/>
        </p:blipFill>
        <p:spPr>
          <a:xfrm>
            <a:off x="8060683" y="4876309"/>
            <a:ext cx="730227" cy="119550"/>
          </a:xfrm>
          <a:prstGeom prst="rect">
            <a:avLst/>
          </a:prstGeom>
          <a:noFill/>
          <a:ln>
            <a:noFill/>
          </a:ln>
        </p:spPr>
      </p:pic>
      <p:sp>
        <p:nvSpPr>
          <p:cNvPr id="169" name="Google Shape;169;p29"/>
          <p:cNvSpPr txBox="1"/>
          <p:nvPr>
            <p:ph idx="11" type="ftr"/>
          </p:nvPr>
        </p:nvSpPr>
        <p:spPr>
          <a:xfrm>
            <a:off x="114300" y="4835769"/>
            <a:ext cx="6000600" cy="2055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1" sz="1100">
                <a:solidFill>
                  <a:schemeClr val="dk1"/>
                </a:solidFill>
                <a:latin typeface="Times"/>
                <a:ea typeface="Times"/>
                <a:cs typeface="Times"/>
                <a:sym typeface="Time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0" name="Google Shape;170;p29"/>
          <p:cNvSpPr/>
          <p:nvPr/>
        </p:nvSpPr>
        <p:spPr>
          <a:xfrm>
            <a:off x="166423" y="717697"/>
            <a:ext cx="581400" cy="663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13">
              <a:solidFill>
                <a:schemeClr val="lt1"/>
              </a:solidFill>
              <a:latin typeface="Calibri"/>
              <a:ea typeface="Calibri"/>
              <a:cs typeface="Calibri"/>
              <a:sym typeface="Calibri"/>
            </a:endParaRPr>
          </a:p>
        </p:txBody>
      </p:sp>
      <p:sp>
        <p:nvSpPr>
          <p:cNvPr id="171" name="Google Shape;171;p29"/>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lvl1pPr lvl="0" marR="0" rtl="0" algn="l">
              <a:lnSpc>
                <a:spcPct val="90000"/>
              </a:lnSpc>
              <a:spcBef>
                <a:spcPts val="0"/>
              </a:spcBef>
              <a:spcAft>
                <a:spcPts val="0"/>
              </a:spcAft>
              <a:buClr>
                <a:schemeClr val="dk1"/>
              </a:buClr>
              <a:buSzPts val="2400"/>
              <a:buFont typeface="Impact"/>
              <a:buNone/>
              <a:defRPr b="0" i="0" sz="2400" u="none" cap="none" strike="noStrike">
                <a:solidFill>
                  <a:schemeClr val="dk1"/>
                </a:solidFill>
                <a:latin typeface="Impact"/>
                <a:ea typeface="Impact"/>
                <a:cs typeface="Impact"/>
                <a:sym typeface="Impact"/>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Tree>
  </p:cSld>
  <p:clrMap accent1="accent1" accent2="accent2" accent3="accent3" accent4="accent4" accent5="accent5" accent6="accent6" bg1="lt1" bg2="dk2" tx1="dk1" tx2="lt2" folHlink="folHlink" hlink="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1.png"/><Relationship Id="rId5"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13.xml"/><Relationship Id="rId3" Type="http://schemas.openxmlformats.org/officeDocument/2006/relationships/image" Target="../media/image14.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4" name="Shape 264"/>
        <p:cNvGrpSpPr/>
        <p:nvPr/>
      </p:nvGrpSpPr>
      <p:grpSpPr>
        <a:xfrm>
          <a:off x="0" y="0"/>
          <a:ext cx="0" cy="0"/>
          <a:chOff x="0" y="0"/>
          <a:chExt cx="0" cy="0"/>
        </a:xfrm>
      </p:grpSpPr>
      <p:sp>
        <p:nvSpPr>
          <p:cNvPr id="265" name="Google Shape;265;p45"/>
          <p:cNvSpPr/>
          <p:nvPr/>
        </p:nvSpPr>
        <p:spPr>
          <a:xfrm>
            <a:off x="163996" y="154903"/>
            <a:ext cx="8820900" cy="128700"/>
          </a:xfrm>
          <a:prstGeom prst="rect">
            <a:avLst/>
          </a:prstGeom>
          <a:solidFill>
            <a:srgbClr val="C28E0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350" u="none" cap="none" strike="noStrike">
              <a:solidFill>
                <a:schemeClr val="lt1"/>
              </a:solidFill>
              <a:latin typeface="Calibri"/>
              <a:ea typeface="Calibri"/>
              <a:cs typeface="Calibri"/>
              <a:sym typeface="Calibri"/>
            </a:endParaRPr>
          </a:p>
        </p:txBody>
      </p:sp>
      <p:sp>
        <p:nvSpPr>
          <p:cNvPr id="266" name="Google Shape;266;p45"/>
          <p:cNvSpPr txBox="1"/>
          <p:nvPr>
            <p:ph idx="1" type="subTitle"/>
          </p:nvPr>
        </p:nvSpPr>
        <p:spPr>
          <a:xfrm>
            <a:off x="89519" y="4327623"/>
            <a:ext cx="1982700" cy="226200"/>
          </a:xfrm>
          <a:prstGeom prst="rect">
            <a:avLst/>
          </a:prstGeom>
          <a:noFill/>
          <a:ln>
            <a:noFill/>
          </a:ln>
        </p:spPr>
        <p:txBody>
          <a:bodyPr anchorCtr="0" anchor="t" bIns="34275" lIns="68550" spcFirstLastPara="1" rIns="68550" wrap="square" tIns="34275">
            <a:noAutofit/>
          </a:bodyPr>
          <a:lstStyle/>
          <a:p>
            <a:pPr indent="0" lvl="0" marL="0" rtl="0" algn="l">
              <a:lnSpc>
                <a:spcPct val="90000"/>
              </a:lnSpc>
              <a:spcBef>
                <a:spcPts val="0"/>
              </a:spcBef>
              <a:spcAft>
                <a:spcPts val="0"/>
              </a:spcAft>
              <a:buClr>
                <a:schemeClr val="lt1"/>
              </a:buClr>
              <a:buSzPts val="206"/>
              <a:buNone/>
            </a:pPr>
            <a:r>
              <a:rPr lang="en-US" sz="825">
                <a:latin typeface="Arial"/>
                <a:ea typeface="Arial"/>
                <a:cs typeface="Arial"/>
                <a:sym typeface="Arial"/>
              </a:rPr>
              <a:t>October 2020</a:t>
            </a:r>
            <a:endParaRPr/>
          </a:p>
        </p:txBody>
      </p:sp>
      <p:pic>
        <p:nvPicPr>
          <p:cNvPr id="267" name="Google Shape;267;p45"/>
          <p:cNvPicPr preferRelativeResize="0"/>
          <p:nvPr/>
        </p:nvPicPr>
        <p:blipFill rotWithShape="1">
          <a:blip r:embed="rId3">
            <a:alphaModFix/>
          </a:blip>
          <a:srcRect b="0" l="0" r="0" t="0"/>
          <a:stretch/>
        </p:blipFill>
        <p:spPr>
          <a:xfrm>
            <a:off x="163996" y="3365602"/>
            <a:ext cx="6615733" cy="95305"/>
          </a:xfrm>
          <a:prstGeom prst="rect">
            <a:avLst/>
          </a:prstGeom>
          <a:noFill/>
          <a:ln>
            <a:noFill/>
          </a:ln>
        </p:spPr>
      </p:pic>
      <p:sp>
        <p:nvSpPr>
          <p:cNvPr id="268" name="Google Shape;268;p45"/>
          <p:cNvSpPr txBox="1"/>
          <p:nvPr/>
        </p:nvSpPr>
        <p:spPr>
          <a:xfrm>
            <a:off x="171443" y="1405171"/>
            <a:ext cx="7802700" cy="545700"/>
          </a:xfrm>
          <a:prstGeom prst="rect">
            <a:avLst/>
          </a:prstGeom>
          <a:noFill/>
          <a:ln>
            <a:noFill/>
          </a:ln>
        </p:spPr>
        <p:txBody>
          <a:bodyPr anchorCtr="0" anchor="t" bIns="34275" lIns="68550" spcFirstLastPara="1" rIns="68550" wrap="square" tIns="34275">
            <a:noAutofit/>
          </a:bodyPr>
          <a:lstStyle/>
          <a:p>
            <a:pPr indent="0" lvl="0" marL="0" marR="0" rtl="0" algn="l">
              <a:spcBef>
                <a:spcPts val="0"/>
              </a:spcBef>
              <a:spcAft>
                <a:spcPts val="0"/>
              </a:spcAft>
              <a:buNone/>
            </a:pPr>
            <a:r>
              <a:rPr lang="en-US" sz="3600">
                <a:solidFill>
                  <a:srgbClr val="C28E0E"/>
                </a:solidFill>
                <a:latin typeface="Impact"/>
                <a:ea typeface="Impact"/>
                <a:cs typeface="Impact"/>
                <a:sym typeface="Impact"/>
              </a:rPr>
              <a:t>Theory + Practice = Culture of Quality</a:t>
            </a:r>
            <a:endParaRPr sz="3600">
              <a:solidFill>
                <a:srgbClr val="C28E0E"/>
              </a:solidFill>
              <a:latin typeface="Impact"/>
              <a:ea typeface="Impact"/>
              <a:cs typeface="Impact"/>
              <a:sym typeface="Impact"/>
            </a:endParaRPr>
          </a:p>
          <a:p>
            <a:pPr indent="0" lvl="0" marL="0" marR="0" rtl="0" algn="l">
              <a:spcBef>
                <a:spcPts val="0"/>
              </a:spcBef>
              <a:spcAft>
                <a:spcPts val="0"/>
              </a:spcAft>
              <a:buNone/>
            </a:pPr>
            <a:r>
              <a:t/>
            </a:r>
            <a:endParaRPr sz="2400">
              <a:solidFill>
                <a:schemeClr val="dk1"/>
              </a:solidFill>
              <a:latin typeface="Impact"/>
              <a:ea typeface="Impact"/>
              <a:cs typeface="Impact"/>
              <a:sym typeface="Impact"/>
            </a:endParaRPr>
          </a:p>
          <a:p>
            <a:pPr indent="0" lvl="0" marL="0" marR="0" rtl="0" algn="l">
              <a:spcBef>
                <a:spcPts val="0"/>
              </a:spcBef>
              <a:spcAft>
                <a:spcPts val="0"/>
              </a:spcAft>
              <a:buNone/>
            </a:pPr>
            <a:r>
              <a:rPr lang="en-US" sz="2400">
                <a:solidFill>
                  <a:schemeClr val="dk1"/>
                </a:solidFill>
                <a:latin typeface="Impact"/>
                <a:ea typeface="Impact"/>
                <a:cs typeface="Impact"/>
                <a:sym typeface="Impact"/>
              </a:rPr>
              <a:t>Flo Wolfe Sharp, EdD</a:t>
            </a:r>
            <a:endParaRPr sz="2400">
              <a:solidFill>
                <a:schemeClr val="dk1"/>
              </a:solidFill>
              <a:latin typeface="Impact"/>
              <a:ea typeface="Impact"/>
              <a:cs typeface="Impact"/>
              <a:sym typeface="Impact"/>
            </a:endParaRPr>
          </a:p>
          <a:p>
            <a:pPr indent="0" lvl="0" marL="0" marR="0" rtl="0" algn="l">
              <a:spcBef>
                <a:spcPts val="0"/>
              </a:spcBef>
              <a:spcAft>
                <a:spcPts val="0"/>
              </a:spcAft>
              <a:buNone/>
            </a:pPr>
            <a:r>
              <a:rPr lang="en-US" sz="2400">
                <a:solidFill>
                  <a:schemeClr val="dk1"/>
                </a:solidFill>
                <a:latin typeface="Impact"/>
                <a:ea typeface="Impact"/>
                <a:cs typeface="Impact"/>
                <a:sym typeface="Impact"/>
              </a:rPr>
              <a:t>Assistant Dean of Curriculum, Information Technology</a:t>
            </a:r>
            <a:endParaRPr sz="2400">
              <a:solidFill>
                <a:schemeClr val="dk1"/>
              </a:solidFill>
              <a:latin typeface="Impact"/>
              <a:ea typeface="Impact"/>
              <a:cs typeface="Impact"/>
              <a:sym typeface="Impact"/>
            </a:endParaRPr>
          </a:p>
          <a:p>
            <a:pPr indent="0" lvl="0" marL="0" marR="0" rtl="0" algn="l">
              <a:spcBef>
                <a:spcPts val="0"/>
              </a:spcBef>
              <a:spcAft>
                <a:spcPts val="0"/>
              </a:spcAft>
              <a:buNone/>
            </a:pPr>
            <a:r>
              <a:t/>
            </a:r>
            <a:endParaRPr sz="2400">
              <a:solidFill>
                <a:schemeClr val="dk1"/>
              </a:solidFill>
              <a:latin typeface="Impact"/>
              <a:ea typeface="Impact"/>
              <a:cs typeface="Impact"/>
              <a:sym typeface="Impact"/>
            </a:endParaRPr>
          </a:p>
          <a:p>
            <a:pPr indent="0" lvl="0" marL="0" marR="0" rtl="0" algn="l">
              <a:spcBef>
                <a:spcPts val="0"/>
              </a:spcBef>
              <a:spcAft>
                <a:spcPts val="0"/>
              </a:spcAft>
              <a:buNone/>
            </a:pPr>
            <a:r>
              <a:rPr lang="en-US" sz="2400">
                <a:solidFill>
                  <a:schemeClr val="dk1"/>
                </a:solidFill>
                <a:latin typeface="Impact"/>
                <a:ea typeface="Impact"/>
                <a:cs typeface="Impact"/>
                <a:sym typeface="Impact"/>
              </a:rPr>
              <a:t>Jahna Kahrhoff, PhD</a:t>
            </a:r>
            <a:endParaRPr sz="2400">
              <a:solidFill>
                <a:schemeClr val="dk1"/>
              </a:solidFill>
              <a:latin typeface="Impact"/>
              <a:ea typeface="Impact"/>
              <a:cs typeface="Impact"/>
              <a:sym typeface="Impact"/>
            </a:endParaRPr>
          </a:p>
          <a:p>
            <a:pPr indent="0" lvl="0" marL="0" rtl="0" algn="l">
              <a:spcBef>
                <a:spcPts val="0"/>
              </a:spcBef>
              <a:spcAft>
                <a:spcPts val="0"/>
              </a:spcAft>
              <a:buClr>
                <a:schemeClr val="dk1"/>
              </a:buClr>
              <a:buFont typeface="Arial"/>
              <a:buNone/>
            </a:pPr>
            <a:r>
              <a:rPr lang="en-US" sz="2400">
                <a:solidFill>
                  <a:schemeClr val="dk1"/>
                </a:solidFill>
                <a:latin typeface="Impact"/>
                <a:ea typeface="Impact"/>
                <a:cs typeface="Impact"/>
                <a:sym typeface="Impact"/>
              </a:rPr>
              <a:t>Assistant Dean of Curriculum, Concord Law School &amp; Education and Communication</a:t>
            </a:r>
            <a:endParaRPr sz="2400">
              <a:solidFill>
                <a:schemeClr val="dk1"/>
              </a:solidFill>
              <a:latin typeface="Impact"/>
              <a:ea typeface="Impact"/>
              <a:cs typeface="Impact"/>
              <a:sym typeface="Impact"/>
            </a:endParaRPr>
          </a:p>
          <a:p>
            <a:pPr indent="0" lvl="0" marL="0" marR="0" rtl="0" algn="l">
              <a:spcBef>
                <a:spcPts val="0"/>
              </a:spcBef>
              <a:spcAft>
                <a:spcPts val="0"/>
              </a:spcAft>
              <a:buNone/>
            </a:pPr>
            <a:r>
              <a:t/>
            </a:r>
            <a:endParaRPr sz="2400">
              <a:solidFill>
                <a:schemeClr val="dk1"/>
              </a:solidFill>
              <a:latin typeface="Impact"/>
              <a:ea typeface="Impact"/>
              <a:cs typeface="Impact"/>
              <a:sym typeface="Impact"/>
            </a:endParaRPr>
          </a:p>
        </p:txBody>
      </p:sp>
      <p:pic>
        <p:nvPicPr>
          <p:cNvPr id="269" name="Google Shape;269;p45"/>
          <p:cNvPicPr preferRelativeResize="0"/>
          <p:nvPr/>
        </p:nvPicPr>
        <p:blipFill rotWithShape="1">
          <a:blip r:embed="rId4">
            <a:alphaModFix/>
          </a:blip>
          <a:srcRect b="0" l="0" r="0" t="0"/>
          <a:stretch/>
        </p:blipFill>
        <p:spPr>
          <a:xfrm>
            <a:off x="6624851" y="4727523"/>
            <a:ext cx="1745864" cy="285827"/>
          </a:xfrm>
          <a:prstGeom prst="rect">
            <a:avLst/>
          </a:prstGeom>
          <a:noFill/>
          <a:ln>
            <a:noFill/>
          </a:ln>
        </p:spPr>
      </p:pic>
      <p:pic>
        <p:nvPicPr>
          <p:cNvPr id="270" name="Google Shape;270;p45"/>
          <p:cNvPicPr preferRelativeResize="0"/>
          <p:nvPr/>
        </p:nvPicPr>
        <p:blipFill rotWithShape="1">
          <a:blip r:embed="rId5">
            <a:alphaModFix amt="10000"/>
          </a:blip>
          <a:srcRect b="-370" l="-3912" r="33549" t="370"/>
          <a:stretch/>
        </p:blipFill>
        <p:spPr>
          <a:xfrm>
            <a:off x="5886450" y="266219"/>
            <a:ext cx="3257549" cy="4611063"/>
          </a:xfrm>
          <a:prstGeom prst="rect">
            <a:avLst/>
          </a:prstGeom>
          <a:noFill/>
          <a:ln>
            <a:noFill/>
          </a:ln>
        </p:spPr>
      </p:pic>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pic>
        <p:nvPicPr>
          <p:cNvPr id="376" name="Google Shape;376;p54"/>
          <p:cNvPicPr preferRelativeResize="0"/>
          <p:nvPr/>
        </p:nvPicPr>
        <p:blipFill>
          <a:blip r:embed="rId3">
            <a:alphaModFix/>
          </a:blip>
          <a:stretch>
            <a:fillRect/>
          </a:stretch>
        </p:blipFill>
        <p:spPr>
          <a:xfrm>
            <a:off x="152400" y="883400"/>
            <a:ext cx="8839199" cy="355010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55"/>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Audits</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sp>
        <p:nvSpPr>
          <p:cNvPr id="382" name="Google Shape;382;p55"/>
          <p:cNvSpPr txBox="1"/>
          <p:nvPr/>
        </p:nvSpPr>
        <p:spPr>
          <a:xfrm>
            <a:off x="286095" y="1215413"/>
            <a:ext cx="77097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Course Lead audits</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Entire Master Course Offering</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Resources only</a:t>
            </a:r>
            <a:endParaRPr sz="2400">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pic>
        <p:nvPicPr>
          <p:cNvPr id="388" name="Google Shape;388;p56"/>
          <p:cNvPicPr preferRelativeResize="0"/>
          <p:nvPr/>
        </p:nvPicPr>
        <p:blipFill>
          <a:blip r:embed="rId3">
            <a:alphaModFix/>
          </a:blip>
          <a:stretch>
            <a:fillRect/>
          </a:stretch>
        </p:blipFill>
        <p:spPr>
          <a:xfrm>
            <a:off x="1880175" y="152400"/>
            <a:ext cx="6037595" cy="48387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57"/>
          <p:cNvSpPr txBox="1"/>
          <p:nvPr>
            <p:ph type="title"/>
          </p:nvPr>
        </p:nvSpPr>
        <p:spPr>
          <a:xfrm>
            <a:off x="160299" y="133814"/>
            <a:ext cx="7886700" cy="593700"/>
          </a:xfrm>
          <a:prstGeom prst="rect">
            <a:avLst/>
          </a:prstGeom>
          <a:noFill/>
          <a:ln>
            <a:noFill/>
          </a:ln>
        </p:spPr>
        <p:txBody>
          <a:bodyPr anchorCtr="0" anchor="b" bIns="91425" lIns="0" spcFirstLastPara="1" rIns="91425" wrap="square" tIns="45700">
            <a:noAutofit/>
          </a:bodyPr>
          <a:lstStyle/>
          <a:p>
            <a:pPr indent="0" lvl="0" marL="0" rtl="0" algn="l">
              <a:lnSpc>
                <a:spcPct val="90000"/>
              </a:lnSpc>
              <a:spcBef>
                <a:spcPts val="0"/>
              </a:spcBef>
              <a:spcAft>
                <a:spcPts val="0"/>
              </a:spcAft>
              <a:buClr>
                <a:srgbClr val="000000"/>
              </a:buClr>
              <a:buSzPts val="3200"/>
              <a:buFont typeface="Impact"/>
              <a:buNone/>
            </a:pPr>
            <a:r>
              <a:rPr lang="en-US" sz="3600">
                <a:solidFill>
                  <a:srgbClr val="000000"/>
                </a:solidFill>
                <a:latin typeface="Impact"/>
                <a:ea typeface="Impact"/>
                <a:cs typeface="Impact"/>
                <a:sym typeface="Impact"/>
              </a:rPr>
              <a:t>Course Metrics</a:t>
            </a:r>
            <a:endParaRPr sz="3600"/>
          </a:p>
        </p:txBody>
      </p:sp>
      <p:grpSp>
        <p:nvGrpSpPr>
          <p:cNvPr id="395" name="Google Shape;395;p57"/>
          <p:cNvGrpSpPr/>
          <p:nvPr/>
        </p:nvGrpSpPr>
        <p:grpSpPr>
          <a:xfrm>
            <a:off x="751616" y="932688"/>
            <a:ext cx="7750460" cy="3671100"/>
            <a:chOff x="2410" y="0"/>
            <a:chExt cx="10333946" cy="4894800"/>
          </a:xfrm>
        </p:grpSpPr>
        <p:sp>
          <p:nvSpPr>
            <p:cNvPr id="396" name="Google Shape;396;p57"/>
            <p:cNvSpPr/>
            <p:nvPr/>
          </p:nvSpPr>
          <p:spPr>
            <a:xfrm>
              <a:off x="2410" y="0"/>
              <a:ext cx="2526600" cy="4894800"/>
            </a:xfrm>
            <a:prstGeom prst="roundRect">
              <a:avLst>
                <a:gd fmla="val 10000" name="adj"/>
              </a:avLst>
            </a:prstGeom>
            <a:solidFill>
              <a:srgbClr val="7F7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57"/>
            <p:cNvSpPr txBox="1"/>
            <p:nvPr/>
          </p:nvSpPr>
          <p:spPr>
            <a:xfrm>
              <a:off x="2410" y="1957899"/>
              <a:ext cx="2526600" cy="1957800"/>
            </a:xfrm>
            <a:prstGeom prst="rect">
              <a:avLst/>
            </a:prstGeom>
            <a:noFill/>
            <a:ln>
              <a:noFill/>
            </a:ln>
          </p:spPr>
          <p:txBody>
            <a:bodyPr anchorCtr="1" anchor="t" bIns="163575" lIns="163575" spcFirstLastPara="1" rIns="163575" wrap="square" tIns="163575">
              <a:noAutofit/>
            </a:bodyPr>
            <a:lstStyle/>
            <a:p>
              <a:pPr indent="0" lvl="0" marL="0" marR="0" rtl="0" algn="l">
                <a:lnSpc>
                  <a:spcPct val="90000"/>
                </a:lnSpc>
                <a:spcBef>
                  <a:spcPts val="0"/>
                </a:spcBef>
                <a:spcAft>
                  <a:spcPts val="0"/>
                </a:spcAft>
                <a:buNone/>
              </a:pPr>
              <a:r>
                <a:rPr b="0" i="0" lang="en-US" sz="1800" u="none">
                  <a:solidFill>
                    <a:schemeClr val="lt1"/>
                  </a:solidFill>
                  <a:latin typeface="Calibri"/>
                  <a:ea typeface="Calibri"/>
                  <a:cs typeface="Calibri"/>
                  <a:sym typeface="Calibri"/>
                </a:rPr>
                <a:t>Master Report</a:t>
              </a:r>
              <a:endParaRPr sz="1800">
                <a:solidFill>
                  <a:schemeClr val="lt1"/>
                </a:solidFill>
                <a:latin typeface="Calibri"/>
                <a:ea typeface="Calibri"/>
                <a:cs typeface="Calibri"/>
                <a:sym typeface="Calibri"/>
              </a:endParaRPr>
            </a:p>
            <a:p>
              <a:pPr indent="-139700" lvl="1" marL="171450" marR="0" rtl="0" algn="l">
                <a:lnSpc>
                  <a:spcPct val="90000"/>
                </a:lnSpc>
                <a:spcBef>
                  <a:spcPts val="805"/>
                </a:spcBef>
                <a:spcAft>
                  <a:spcPts val="0"/>
                </a:spcAft>
                <a:buClr>
                  <a:schemeClr val="lt1"/>
                </a:buClr>
                <a:buSzPts val="1300"/>
                <a:buFont typeface="Calibri"/>
                <a:buChar char="•"/>
              </a:pPr>
              <a:r>
                <a:rPr b="0" i="0" lang="en-US" sz="1300" u="none" cap="none" strike="noStrike">
                  <a:solidFill>
                    <a:schemeClr val="lt1"/>
                  </a:solidFill>
                  <a:latin typeface="Calibri"/>
                  <a:ea typeface="Calibri"/>
                  <a:cs typeface="Calibri"/>
                  <a:sym typeface="Calibri"/>
                </a:rPr>
                <a:t>Course-level </a:t>
              </a:r>
              <a:r>
                <a:rPr lang="en-US" sz="1300">
                  <a:solidFill>
                    <a:schemeClr val="lt1"/>
                  </a:solidFill>
                  <a:latin typeface="Calibri"/>
                  <a:ea typeface="Calibri"/>
                  <a:cs typeface="Calibri"/>
                  <a:sym typeface="Calibri"/>
                </a:rPr>
                <a:t>m</a:t>
              </a:r>
              <a:r>
                <a:rPr b="0" i="0" lang="en-US" sz="1300" u="none" cap="none" strike="noStrike">
                  <a:solidFill>
                    <a:schemeClr val="lt1"/>
                  </a:solidFill>
                  <a:latin typeface="Calibri"/>
                  <a:ea typeface="Calibri"/>
                  <a:cs typeface="Calibri"/>
                  <a:sym typeface="Calibri"/>
                </a:rPr>
                <a:t>etrics by term </a:t>
              </a:r>
              <a:endParaRPr b="0" i="0" sz="1300" u="none" cap="none" strike="noStrike">
                <a:solidFill>
                  <a:schemeClr val="lt1"/>
                </a:solidFill>
                <a:latin typeface="Calibri"/>
                <a:ea typeface="Calibri"/>
                <a:cs typeface="Calibri"/>
                <a:sym typeface="Calibri"/>
              </a:endParaRPr>
            </a:p>
          </p:txBody>
        </p:sp>
        <p:sp>
          <p:nvSpPr>
            <p:cNvPr id="398" name="Google Shape;398;p57"/>
            <p:cNvSpPr/>
            <p:nvPr/>
          </p:nvSpPr>
          <p:spPr>
            <a:xfrm>
              <a:off x="501564" y="242879"/>
              <a:ext cx="1629900" cy="1629900"/>
            </a:xfrm>
            <a:prstGeom prst="ellipse">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57"/>
            <p:cNvSpPr/>
            <p:nvPr/>
          </p:nvSpPr>
          <p:spPr>
            <a:xfrm>
              <a:off x="2604859" y="0"/>
              <a:ext cx="2526600" cy="4894800"/>
            </a:xfrm>
            <a:prstGeom prst="roundRect">
              <a:avLst>
                <a:gd fmla="val 10000" name="adj"/>
              </a:avLst>
            </a:prstGeom>
            <a:solidFill>
              <a:srgbClr val="C28E0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57"/>
            <p:cNvSpPr txBox="1"/>
            <p:nvPr/>
          </p:nvSpPr>
          <p:spPr>
            <a:xfrm>
              <a:off x="2604859" y="1957899"/>
              <a:ext cx="2526600" cy="1957800"/>
            </a:xfrm>
            <a:prstGeom prst="rect">
              <a:avLst/>
            </a:prstGeom>
            <a:noFill/>
            <a:ln>
              <a:noFill/>
            </a:ln>
          </p:spPr>
          <p:txBody>
            <a:bodyPr anchorCtr="1" anchor="t" bIns="163575" lIns="163575" spcFirstLastPara="1" rIns="163575" wrap="square" tIns="163575">
              <a:noAutofit/>
            </a:bodyPr>
            <a:lstStyle/>
            <a:p>
              <a:pPr indent="0" lvl="0" marL="0" marR="0" rtl="0" algn="l">
                <a:lnSpc>
                  <a:spcPct val="90000"/>
                </a:lnSpc>
                <a:spcBef>
                  <a:spcPts val="0"/>
                </a:spcBef>
                <a:spcAft>
                  <a:spcPts val="0"/>
                </a:spcAft>
                <a:buNone/>
              </a:pPr>
              <a:r>
                <a:rPr b="0" i="0" lang="en-US" sz="1800" u="none">
                  <a:solidFill>
                    <a:schemeClr val="lt1"/>
                  </a:solidFill>
                  <a:latin typeface="Calibri"/>
                  <a:ea typeface="Calibri"/>
                  <a:cs typeface="Calibri"/>
                  <a:sym typeface="Calibri"/>
                </a:rPr>
                <a:t>Gradebook Report</a:t>
              </a:r>
              <a:endParaRPr b="0" i="0" sz="1800" u="none">
                <a:solidFill>
                  <a:schemeClr val="lt1"/>
                </a:solidFill>
                <a:latin typeface="Calibri"/>
                <a:ea typeface="Calibri"/>
                <a:cs typeface="Calibri"/>
                <a:sym typeface="Calibri"/>
              </a:endParaRPr>
            </a:p>
            <a:p>
              <a:pPr indent="-139700" lvl="1" marL="171450" marR="0" rtl="0" algn="l">
                <a:lnSpc>
                  <a:spcPct val="90000"/>
                </a:lnSpc>
                <a:spcBef>
                  <a:spcPts val="805"/>
                </a:spcBef>
                <a:spcAft>
                  <a:spcPts val="0"/>
                </a:spcAft>
                <a:buClr>
                  <a:schemeClr val="lt1"/>
                </a:buClr>
                <a:buSzPts val="1300"/>
                <a:buFont typeface="Calibri"/>
                <a:buChar char="•"/>
              </a:pPr>
              <a:r>
                <a:rPr b="0" i="0" lang="en-US" sz="1300" u="none" cap="none" strike="noStrike">
                  <a:solidFill>
                    <a:schemeClr val="lt1"/>
                  </a:solidFill>
                  <a:latin typeface="Calibri"/>
                  <a:ea typeface="Calibri"/>
                  <a:cs typeface="Calibri"/>
                  <a:sym typeface="Calibri"/>
                </a:rPr>
                <a:t>Course-level </a:t>
              </a:r>
              <a:r>
                <a:rPr lang="en-US" sz="1300">
                  <a:solidFill>
                    <a:schemeClr val="lt1"/>
                  </a:solidFill>
                  <a:latin typeface="Calibri"/>
                  <a:ea typeface="Calibri"/>
                  <a:cs typeface="Calibri"/>
                  <a:sym typeface="Calibri"/>
                </a:rPr>
                <a:t>m</a:t>
              </a:r>
              <a:r>
                <a:rPr b="0" i="0" lang="en-US" sz="1300" u="none" cap="none" strike="noStrike">
                  <a:solidFill>
                    <a:schemeClr val="lt1"/>
                  </a:solidFill>
                  <a:latin typeface="Calibri"/>
                  <a:ea typeface="Calibri"/>
                  <a:cs typeface="Calibri"/>
                  <a:sym typeface="Calibri"/>
                </a:rPr>
                <a:t>etrics</a:t>
              </a:r>
              <a:r>
                <a:rPr lang="en-US" sz="1300">
                  <a:solidFill>
                    <a:schemeClr val="lt1"/>
                  </a:solidFill>
                  <a:latin typeface="Calibri"/>
                  <a:ea typeface="Calibri"/>
                  <a:cs typeface="Calibri"/>
                  <a:sym typeface="Calibri"/>
                </a:rPr>
                <a:t> by course unit</a:t>
              </a:r>
              <a:endParaRPr b="0" i="0" sz="1300" u="none" cap="none" strike="noStrike">
                <a:solidFill>
                  <a:schemeClr val="lt1"/>
                </a:solidFill>
                <a:latin typeface="Calibri"/>
                <a:ea typeface="Calibri"/>
                <a:cs typeface="Calibri"/>
                <a:sym typeface="Calibri"/>
              </a:endParaRPr>
            </a:p>
          </p:txBody>
        </p:sp>
        <p:sp>
          <p:nvSpPr>
            <p:cNvPr id="401" name="Google Shape;401;p57"/>
            <p:cNvSpPr/>
            <p:nvPr/>
          </p:nvSpPr>
          <p:spPr>
            <a:xfrm>
              <a:off x="3053207" y="293684"/>
              <a:ext cx="1629900" cy="1629900"/>
            </a:xfrm>
            <a:prstGeom prst="ellipse">
              <a:avLst/>
            </a:prstGeom>
            <a:blipFill rotWithShape="1">
              <a:blip r:embed="rId4">
                <a:alphaModFix/>
              </a:blip>
              <a:stretch>
                <a:fillRect b="-999" l="0" r="0" t="-999"/>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57"/>
            <p:cNvSpPr/>
            <p:nvPr/>
          </p:nvSpPr>
          <p:spPr>
            <a:xfrm>
              <a:off x="5207307" y="0"/>
              <a:ext cx="2526600" cy="4894800"/>
            </a:xfrm>
            <a:prstGeom prst="roundRect">
              <a:avLst>
                <a:gd fmla="val 10000" name="adj"/>
              </a:avLst>
            </a:prstGeom>
            <a:solidFill>
              <a:srgbClr val="5959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57"/>
            <p:cNvSpPr txBox="1"/>
            <p:nvPr/>
          </p:nvSpPr>
          <p:spPr>
            <a:xfrm>
              <a:off x="5207307" y="1957899"/>
              <a:ext cx="2526600" cy="1957800"/>
            </a:xfrm>
            <a:prstGeom prst="rect">
              <a:avLst/>
            </a:prstGeom>
            <a:noFill/>
            <a:ln>
              <a:noFill/>
            </a:ln>
          </p:spPr>
          <p:txBody>
            <a:bodyPr anchorCtr="1" anchor="t" bIns="163575" lIns="163575" spcFirstLastPara="1" rIns="163575" wrap="square" tIns="163575">
              <a:noAutofit/>
            </a:bodyPr>
            <a:lstStyle/>
            <a:p>
              <a:pPr indent="0" lvl="0" marL="0" marR="0" rtl="0" algn="l">
                <a:lnSpc>
                  <a:spcPct val="90000"/>
                </a:lnSpc>
                <a:spcBef>
                  <a:spcPts val="0"/>
                </a:spcBef>
                <a:spcAft>
                  <a:spcPts val="0"/>
                </a:spcAft>
                <a:buNone/>
              </a:pPr>
              <a:r>
                <a:rPr b="0" i="0" lang="en-US" sz="1800" u="none">
                  <a:solidFill>
                    <a:schemeClr val="lt1"/>
                  </a:solidFill>
                  <a:latin typeface="Calibri"/>
                  <a:ea typeface="Calibri"/>
                  <a:cs typeface="Calibri"/>
                  <a:sym typeface="Calibri"/>
                </a:rPr>
                <a:t>3</a:t>
              </a:r>
              <a:r>
                <a:rPr lang="en-US" sz="1800">
                  <a:solidFill>
                    <a:schemeClr val="lt1"/>
                  </a:solidFill>
                  <a:latin typeface="Calibri"/>
                  <a:ea typeface="Calibri"/>
                  <a:cs typeface="Calibri"/>
                  <a:sym typeface="Calibri"/>
                </a:rPr>
                <a:t>-</a:t>
              </a:r>
              <a:r>
                <a:rPr b="0" i="0" lang="en-US" sz="1800" u="none">
                  <a:solidFill>
                    <a:schemeClr val="lt1"/>
                  </a:solidFill>
                  <a:latin typeface="Calibri"/>
                  <a:ea typeface="Calibri"/>
                  <a:cs typeface="Calibri"/>
                  <a:sym typeface="Calibri"/>
                </a:rPr>
                <a:t>Term Report</a:t>
              </a:r>
              <a:endParaRPr sz="1800">
                <a:solidFill>
                  <a:schemeClr val="lt1"/>
                </a:solidFill>
                <a:latin typeface="Calibri"/>
                <a:ea typeface="Calibri"/>
                <a:cs typeface="Calibri"/>
                <a:sym typeface="Calibri"/>
              </a:endParaRPr>
            </a:p>
            <a:p>
              <a:pPr indent="-139700" lvl="1" marL="171450" marR="0" rtl="0" algn="l">
                <a:lnSpc>
                  <a:spcPct val="90000"/>
                </a:lnSpc>
                <a:spcBef>
                  <a:spcPts val="805"/>
                </a:spcBef>
                <a:spcAft>
                  <a:spcPts val="0"/>
                </a:spcAft>
                <a:buClr>
                  <a:schemeClr val="lt1"/>
                </a:buClr>
                <a:buSzPts val="1300"/>
                <a:buFont typeface="Calibri"/>
                <a:buChar char="•"/>
              </a:pPr>
              <a:r>
                <a:rPr b="0" i="0" lang="en-US" sz="1300" u="none" cap="none" strike="noStrike">
                  <a:solidFill>
                    <a:schemeClr val="lt1"/>
                  </a:solidFill>
                  <a:latin typeface="Calibri"/>
                  <a:ea typeface="Calibri"/>
                  <a:cs typeface="Calibri"/>
                  <a:sym typeface="Calibri"/>
                </a:rPr>
                <a:t>Data before and after each revision</a:t>
              </a:r>
              <a:endParaRPr b="0" i="0" sz="1300" u="none" cap="none" strike="noStrike">
                <a:solidFill>
                  <a:schemeClr val="lt1"/>
                </a:solidFill>
                <a:latin typeface="Calibri"/>
                <a:ea typeface="Calibri"/>
                <a:cs typeface="Calibri"/>
                <a:sym typeface="Calibri"/>
              </a:endParaRPr>
            </a:p>
            <a:p>
              <a:pPr indent="0" lvl="0" marL="914400" marR="0" rtl="0" algn="l">
                <a:lnSpc>
                  <a:spcPct val="90000"/>
                </a:lnSpc>
                <a:spcBef>
                  <a:spcPts val="270"/>
                </a:spcBef>
                <a:spcAft>
                  <a:spcPts val="0"/>
                </a:spcAft>
                <a:buNone/>
              </a:pPr>
              <a:r>
                <a:t/>
              </a:r>
              <a:endParaRPr b="0" i="0" sz="1300" u="none" cap="none" strike="noStrike">
                <a:solidFill>
                  <a:schemeClr val="lt1"/>
                </a:solidFill>
                <a:latin typeface="Calibri"/>
                <a:ea typeface="Calibri"/>
                <a:cs typeface="Calibri"/>
                <a:sym typeface="Calibri"/>
              </a:endParaRPr>
            </a:p>
          </p:txBody>
        </p:sp>
        <p:sp>
          <p:nvSpPr>
            <p:cNvPr id="404" name="Google Shape;404;p57"/>
            <p:cNvSpPr/>
            <p:nvPr/>
          </p:nvSpPr>
          <p:spPr>
            <a:xfrm>
              <a:off x="5655656" y="293684"/>
              <a:ext cx="1629900" cy="1629900"/>
            </a:xfrm>
            <a:prstGeom prst="ellipse">
              <a:avLst/>
            </a:prstGeom>
            <a:blipFill rotWithShape="1">
              <a:blip r:embed="rId4">
                <a:alphaModFix/>
              </a:blip>
              <a:stretch>
                <a:fillRect b="-999" l="0" r="0" t="-999"/>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57"/>
            <p:cNvSpPr/>
            <p:nvPr/>
          </p:nvSpPr>
          <p:spPr>
            <a:xfrm>
              <a:off x="7809756" y="0"/>
              <a:ext cx="2526600" cy="4894800"/>
            </a:xfrm>
            <a:prstGeom prst="roundRect">
              <a:avLst>
                <a:gd fmla="val 1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57"/>
            <p:cNvSpPr txBox="1"/>
            <p:nvPr/>
          </p:nvSpPr>
          <p:spPr>
            <a:xfrm>
              <a:off x="7809756" y="1957899"/>
              <a:ext cx="2526600" cy="1957800"/>
            </a:xfrm>
            <a:prstGeom prst="rect">
              <a:avLst/>
            </a:prstGeom>
            <a:noFill/>
            <a:ln>
              <a:noFill/>
            </a:ln>
          </p:spPr>
          <p:txBody>
            <a:bodyPr anchorCtr="1" anchor="t" bIns="163575" lIns="163575" spcFirstLastPara="1" rIns="163575" wrap="square" tIns="163575">
              <a:noAutofit/>
            </a:bodyPr>
            <a:lstStyle/>
            <a:p>
              <a:pPr indent="0" lvl="0" marL="0" marR="0" rtl="0" algn="l">
                <a:lnSpc>
                  <a:spcPct val="90000"/>
                </a:lnSpc>
                <a:spcBef>
                  <a:spcPts val="0"/>
                </a:spcBef>
                <a:spcAft>
                  <a:spcPts val="0"/>
                </a:spcAft>
                <a:buNone/>
              </a:pPr>
              <a:r>
                <a:rPr b="0" i="0" lang="en-US" sz="1800" u="none">
                  <a:solidFill>
                    <a:schemeClr val="lt1"/>
                  </a:solidFill>
                  <a:latin typeface="Calibri"/>
                  <a:ea typeface="Calibri"/>
                  <a:cs typeface="Calibri"/>
                  <a:sym typeface="Calibri"/>
                </a:rPr>
                <a:t>Qualitative Data</a:t>
              </a:r>
              <a:endParaRPr sz="1800">
                <a:solidFill>
                  <a:schemeClr val="lt1"/>
                </a:solidFill>
                <a:latin typeface="Calibri"/>
                <a:ea typeface="Calibri"/>
                <a:cs typeface="Calibri"/>
                <a:sym typeface="Calibri"/>
              </a:endParaRPr>
            </a:p>
            <a:p>
              <a:pPr indent="-139700" lvl="1" marL="171450" marR="0" rtl="0" algn="l">
                <a:lnSpc>
                  <a:spcPct val="90000"/>
                </a:lnSpc>
                <a:spcBef>
                  <a:spcPts val="805"/>
                </a:spcBef>
                <a:spcAft>
                  <a:spcPts val="0"/>
                </a:spcAft>
                <a:buClr>
                  <a:schemeClr val="lt1"/>
                </a:buClr>
                <a:buSzPts val="1300"/>
                <a:buFont typeface="Calibri"/>
                <a:buChar char="•"/>
              </a:pPr>
              <a:r>
                <a:rPr b="0" i="0" lang="en-US" sz="1300" u="none" cap="none" strike="noStrike">
                  <a:solidFill>
                    <a:schemeClr val="lt1"/>
                  </a:solidFill>
                  <a:latin typeface="Calibri"/>
                  <a:ea typeface="Calibri"/>
                  <a:cs typeface="Calibri"/>
                  <a:sym typeface="Calibri"/>
                </a:rPr>
                <a:t>EOT Surveys</a:t>
              </a:r>
              <a:endParaRPr b="0" i="0" sz="1300" u="none" cap="none" strike="noStrike">
                <a:solidFill>
                  <a:schemeClr val="lt1"/>
                </a:solidFill>
                <a:latin typeface="Calibri"/>
                <a:ea typeface="Calibri"/>
                <a:cs typeface="Calibri"/>
                <a:sym typeface="Calibri"/>
              </a:endParaRPr>
            </a:p>
            <a:p>
              <a:pPr indent="-139700" lvl="1" marL="171450" marR="0" rtl="0" algn="l">
                <a:lnSpc>
                  <a:spcPct val="90000"/>
                </a:lnSpc>
                <a:spcBef>
                  <a:spcPts val="270"/>
                </a:spcBef>
                <a:spcAft>
                  <a:spcPts val="0"/>
                </a:spcAft>
                <a:buClr>
                  <a:schemeClr val="lt1"/>
                </a:buClr>
                <a:buSzPts val="1300"/>
                <a:buFont typeface="Calibri"/>
                <a:buChar char="•"/>
              </a:pPr>
              <a:r>
                <a:rPr b="0" i="0" lang="en-US" sz="1300" u="none" cap="none" strike="noStrike">
                  <a:solidFill>
                    <a:schemeClr val="lt1"/>
                  </a:solidFill>
                  <a:latin typeface="Calibri"/>
                  <a:ea typeface="Calibri"/>
                  <a:cs typeface="Calibri"/>
                  <a:sym typeface="Calibri"/>
                </a:rPr>
                <a:t>Course Lead Notes</a:t>
              </a:r>
              <a:endParaRPr b="0" i="0" sz="1300" u="none" cap="none" strike="noStrike">
                <a:solidFill>
                  <a:schemeClr val="lt1"/>
                </a:solidFill>
                <a:latin typeface="Calibri"/>
                <a:ea typeface="Calibri"/>
                <a:cs typeface="Calibri"/>
                <a:sym typeface="Calibri"/>
              </a:endParaRPr>
            </a:p>
          </p:txBody>
        </p:sp>
        <p:sp>
          <p:nvSpPr>
            <p:cNvPr id="407" name="Google Shape;407;p57"/>
            <p:cNvSpPr/>
            <p:nvPr/>
          </p:nvSpPr>
          <p:spPr>
            <a:xfrm>
              <a:off x="8258105" y="293684"/>
              <a:ext cx="1629900" cy="1629900"/>
            </a:xfrm>
            <a:prstGeom prst="ellipse">
              <a:avLst/>
            </a:prstGeom>
            <a:blipFill rotWithShape="1">
              <a:blip r:embed="rId4">
                <a:alphaModFix/>
              </a:blip>
              <a:stretch>
                <a:fillRect b="-999" l="0" r="0" t="-999"/>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57"/>
            <p:cNvSpPr/>
            <p:nvPr/>
          </p:nvSpPr>
          <p:spPr>
            <a:xfrm>
              <a:off x="413552" y="4118999"/>
              <a:ext cx="9511800" cy="734100"/>
            </a:xfrm>
            <a:prstGeom prst="leftRightArrow">
              <a:avLst>
                <a:gd fmla="val 50000" name="adj1"/>
                <a:gd fmla="val 50000" name="adj2"/>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9" name="Google Shape;409;p57"/>
          <p:cNvSpPr txBox="1"/>
          <p:nvPr/>
        </p:nvSpPr>
        <p:spPr>
          <a:xfrm>
            <a:off x="1624693" y="4076993"/>
            <a:ext cx="5968200" cy="3003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2000">
                <a:solidFill>
                  <a:schemeClr val="dk1"/>
                </a:solidFill>
                <a:latin typeface="Calibri"/>
                <a:ea typeface="Calibri"/>
                <a:cs typeface="Calibri"/>
                <a:sym typeface="Calibri"/>
              </a:rPr>
              <a:t>Continuous Improvement through Evaluation</a:t>
            </a:r>
            <a:endParaRPr b="1" sz="20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58"/>
          <p:cNvSpPr txBox="1"/>
          <p:nvPr>
            <p:ph idx="12" type="sldNum"/>
          </p:nvPr>
        </p:nvSpPr>
        <p:spPr>
          <a:xfrm>
            <a:off x="5236615" y="3594891"/>
            <a:ext cx="728700" cy="147000"/>
          </a:xfrm>
          <a:prstGeom prst="rect">
            <a:avLst/>
          </a:prstGeom>
        </p:spPr>
        <p:txBody>
          <a:bodyPr anchorCtr="0" anchor="ctr" bIns="45700" lIns="91425" spcFirstLastPara="1" rIns="0"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416" name="Google Shape;416;p58"/>
          <p:cNvSpPr txBox="1"/>
          <p:nvPr>
            <p:ph type="title"/>
          </p:nvPr>
        </p:nvSpPr>
        <p:spPr>
          <a:xfrm>
            <a:off x="120224" y="328961"/>
            <a:ext cx="5915100" cy="445200"/>
          </a:xfrm>
          <a:prstGeom prst="rect">
            <a:avLst/>
          </a:prstGeom>
        </p:spPr>
        <p:txBody>
          <a:bodyPr anchorCtr="0" anchor="b" bIns="91425" lIns="0" spcFirstLastPara="1" rIns="91425" wrap="square" tIns="45700">
            <a:noAutofit/>
          </a:bodyPr>
          <a:lstStyle/>
          <a:p>
            <a:pPr indent="0" lvl="0" marL="0" rtl="0" algn="l">
              <a:spcBef>
                <a:spcPts val="0"/>
              </a:spcBef>
              <a:spcAft>
                <a:spcPts val="0"/>
              </a:spcAft>
              <a:buNone/>
            </a:pPr>
            <a:r>
              <a:rPr lang="en-US" sz="3600"/>
              <a:t>Course Metrics Review Cycle</a:t>
            </a:r>
            <a:endParaRPr sz="3600"/>
          </a:p>
        </p:txBody>
      </p:sp>
      <p:pic>
        <p:nvPicPr>
          <p:cNvPr id="417" name="Google Shape;417;p58"/>
          <p:cNvPicPr preferRelativeResize="0"/>
          <p:nvPr/>
        </p:nvPicPr>
        <p:blipFill>
          <a:blip r:embed="rId3">
            <a:alphaModFix/>
          </a:blip>
          <a:stretch>
            <a:fillRect/>
          </a:stretch>
        </p:blipFill>
        <p:spPr>
          <a:xfrm>
            <a:off x="2066900" y="869676"/>
            <a:ext cx="5381400" cy="35791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59"/>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How Will You Implement Quality? </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sp>
        <p:nvSpPr>
          <p:cNvPr id="423" name="Google Shape;423;p59"/>
          <p:cNvSpPr txBox="1"/>
          <p:nvPr/>
        </p:nvSpPr>
        <p:spPr>
          <a:xfrm>
            <a:off x="337749" y="1457325"/>
            <a:ext cx="53166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Think about your key quality drivers</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How will you use those drivers to implement quality operating procedures and checklists?</a:t>
            </a:r>
            <a:endParaRPr sz="2400">
              <a:solidFill>
                <a:schemeClr val="dk1"/>
              </a:solidFill>
              <a:latin typeface="Calibri"/>
              <a:ea typeface="Calibri"/>
              <a:cs typeface="Calibri"/>
              <a:sym typeface="Calibri"/>
            </a:endParaRPr>
          </a:p>
        </p:txBody>
      </p:sp>
      <p:pic>
        <p:nvPicPr>
          <p:cNvPr id="424" name="Google Shape;424;p59"/>
          <p:cNvPicPr preferRelativeResize="0"/>
          <p:nvPr/>
        </p:nvPicPr>
        <p:blipFill>
          <a:blip r:embed="rId3">
            <a:alphaModFix/>
          </a:blip>
          <a:stretch>
            <a:fillRect/>
          </a:stretch>
        </p:blipFill>
        <p:spPr>
          <a:xfrm>
            <a:off x="5043151" y="2267575"/>
            <a:ext cx="3359950" cy="2234699"/>
          </a:xfrm>
          <a:prstGeom prst="rect">
            <a:avLst/>
          </a:prstGeom>
          <a:noFill/>
          <a:ln>
            <a:noFill/>
          </a:ln>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6"/>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Agenda</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sp>
        <p:nvSpPr>
          <p:cNvPr id="276" name="Google Shape;276;p46"/>
          <p:cNvSpPr txBox="1"/>
          <p:nvPr/>
        </p:nvSpPr>
        <p:spPr>
          <a:xfrm>
            <a:off x="286095" y="1215413"/>
            <a:ext cx="77097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About Purdue University Global</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Culture of Quality</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Instructional Design Model</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Audits</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Course Metrics</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D</a:t>
            </a:r>
            <a:r>
              <a:rPr lang="en-US" sz="2400">
                <a:solidFill>
                  <a:schemeClr val="dk1"/>
                </a:solidFill>
                <a:latin typeface="Calibri"/>
                <a:ea typeface="Calibri"/>
                <a:cs typeface="Calibri"/>
                <a:sym typeface="Calibri"/>
              </a:rPr>
              <a:t>eveloping quality operating procedures </a:t>
            </a:r>
            <a:endParaRPr sz="2400">
              <a:solidFill>
                <a:schemeClr val="dk1"/>
              </a:solidFill>
              <a:latin typeface="Calibri"/>
              <a:ea typeface="Calibri"/>
              <a:cs typeface="Calibri"/>
              <a:sym typeface="Calibri"/>
            </a:endParaRPr>
          </a:p>
          <a:p>
            <a:pPr indent="0" lvl="0" marL="0" marR="0" rtl="0" algn="l">
              <a:lnSpc>
                <a:spcPct val="115000"/>
              </a:lnSpc>
              <a:spcBef>
                <a:spcPts val="0"/>
              </a:spcBef>
              <a:spcAft>
                <a:spcPts val="0"/>
              </a:spcAft>
              <a:buNone/>
            </a:pPr>
            <a:r>
              <a:t/>
            </a:r>
            <a:endParaRPr sz="2400">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7"/>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Outcomes</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sp>
        <p:nvSpPr>
          <p:cNvPr id="282" name="Google Shape;282;p47"/>
          <p:cNvSpPr txBox="1"/>
          <p:nvPr/>
        </p:nvSpPr>
        <p:spPr>
          <a:xfrm>
            <a:off x="286095" y="1215413"/>
            <a:ext cx="77097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Describe the importance of integrating quality into design and development processes.</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Identify factors that drive the creation of a culture of quality.</a:t>
            </a:r>
            <a:endParaRPr sz="2400">
              <a:solidFill>
                <a:schemeClr val="dk1"/>
              </a:solidFill>
              <a:latin typeface="Calibri"/>
              <a:ea typeface="Calibri"/>
              <a:cs typeface="Calibri"/>
              <a:sym typeface="Calibri"/>
            </a:endParaRPr>
          </a:p>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Evaluate practical ideas for developing and implementing quality operating procedures and checklists.</a:t>
            </a:r>
            <a:endParaRPr sz="2400">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48"/>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About Purdue University Global</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pic>
        <p:nvPicPr>
          <p:cNvPr id="288" name="Google Shape;288;p48"/>
          <p:cNvPicPr preferRelativeResize="0"/>
          <p:nvPr/>
        </p:nvPicPr>
        <p:blipFill>
          <a:blip r:embed="rId3">
            <a:alphaModFix/>
          </a:blip>
          <a:stretch>
            <a:fillRect/>
          </a:stretch>
        </p:blipFill>
        <p:spPr>
          <a:xfrm>
            <a:off x="152400" y="1156893"/>
            <a:ext cx="8839200" cy="3232751"/>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9"/>
          <p:cNvSpPr txBox="1"/>
          <p:nvPr/>
        </p:nvSpPr>
        <p:spPr>
          <a:xfrm>
            <a:off x="337751" y="458800"/>
            <a:ext cx="7049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Culture of Quality at</a:t>
            </a:r>
            <a:r>
              <a:rPr lang="en-US" sz="3600">
                <a:solidFill>
                  <a:schemeClr val="dk1"/>
                </a:solidFill>
                <a:latin typeface="Impact"/>
                <a:ea typeface="Impact"/>
                <a:cs typeface="Impact"/>
                <a:sym typeface="Impact"/>
              </a:rPr>
              <a:t> Purdue Global</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pic>
        <p:nvPicPr>
          <p:cNvPr id="294" name="Google Shape;294;p49"/>
          <p:cNvPicPr preferRelativeResize="0"/>
          <p:nvPr/>
        </p:nvPicPr>
        <p:blipFill>
          <a:blip r:embed="rId3">
            <a:alphaModFix/>
          </a:blip>
          <a:stretch>
            <a:fillRect/>
          </a:stretch>
        </p:blipFill>
        <p:spPr>
          <a:xfrm>
            <a:off x="2430916" y="1004500"/>
            <a:ext cx="5764801" cy="3834200"/>
          </a:xfrm>
          <a:prstGeom prst="rect">
            <a:avLst/>
          </a:prstGeom>
          <a:noFill/>
          <a:ln>
            <a:noFill/>
          </a:ln>
        </p:spPr>
      </p:pic>
      <p:sp>
        <p:nvSpPr>
          <p:cNvPr id="295" name="Google Shape;295;p49"/>
          <p:cNvSpPr txBox="1"/>
          <p:nvPr/>
        </p:nvSpPr>
        <p:spPr>
          <a:xfrm>
            <a:off x="286095" y="1215413"/>
            <a:ext cx="77097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Key Drivers</a:t>
            </a:r>
            <a:endParaRPr sz="2400">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grpSp>
        <p:nvGrpSpPr>
          <p:cNvPr id="301" name="Google Shape;301;p50"/>
          <p:cNvGrpSpPr/>
          <p:nvPr/>
        </p:nvGrpSpPr>
        <p:grpSpPr>
          <a:xfrm>
            <a:off x="1289970" y="1666811"/>
            <a:ext cx="6703188" cy="1963024"/>
            <a:chOff x="359504" y="2380730"/>
            <a:chExt cx="8572948" cy="4269300"/>
          </a:xfrm>
        </p:grpSpPr>
        <p:sp>
          <p:nvSpPr>
            <p:cNvPr id="302" name="Google Shape;302;p50"/>
            <p:cNvSpPr/>
            <p:nvPr/>
          </p:nvSpPr>
          <p:spPr>
            <a:xfrm>
              <a:off x="359504" y="2380730"/>
              <a:ext cx="8561700" cy="4269300"/>
            </a:xfrm>
            <a:prstGeom prst="roundRect">
              <a:avLst>
                <a:gd fmla="val 10000" name="adj"/>
              </a:avLst>
            </a:prstGeom>
            <a:solidFill>
              <a:srgbClr val="839E2A"/>
            </a:solidFill>
            <a:ln cap="flat" cmpd="sng" w="25400">
              <a:solidFill>
                <a:srgbClr val="FFFFFF"/>
              </a:solidFill>
              <a:prstDash val="solid"/>
              <a:round/>
              <a:headEnd len="sm" w="sm" type="none"/>
              <a:tailEnd len="sm" w="sm" type="none"/>
            </a:ln>
          </p:spPr>
          <p:txBody>
            <a:bodyPr anchorCtr="0" anchor="ctr" bIns="68575" lIns="68575" spcFirstLastPara="1" rIns="68575" wrap="square" tIns="685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03" name="Google Shape;303;p50"/>
            <p:cNvSpPr txBox="1"/>
            <p:nvPr/>
          </p:nvSpPr>
          <p:spPr>
            <a:xfrm>
              <a:off x="552552" y="2549512"/>
              <a:ext cx="8379900" cy="803100"/>
            </a:xfrm>
            <a:prstGeom prst="rect">
              <a:avLst/>
            </a:prstGeom>
            <a:noFill/>
            <a:ln>
              <a:noFill/>
            </a:ln>
          </p:spPr>
          <p:txBody>
            <a:bodyPr anchorCtr="0" anchor="t" bIns="31425" lIns="31425" spcFirstLastPara="1" rIns="31425" wrap="square" tIns="31425">
              <a:noAutofit/>
            </a:bodyPr>
            <a:lstStyle/>
            <a:p>
              <a:pPr indent="0" lvl="0" marL="0" marR="0" rtl="0" algn="l">
                <a:lnSpc>
                  <a:spcPct val="90000"/>
                </a:lnSpc>
                <a:spcBef>
                  <a:spcPts val="0"/>
                </a:spcBef>
                <a:spcAft>
                  <a:spcPts val="0"/>
                </a:spcAft>
                <a:buNone/>
              </a:pPr>
              <a:r>
                <a:rPr b="1" lang="en-US" sz="1500">
                  <a:solidFill>
                    <a:schemeClr val="lt1"/>
                  </a:solidFill>
                  <a:latin typeface="Arial"/>
                  <a:ea typeface="Arial"/>
                  <a:cs typeface="Arial"/>
                  <a:sym typeface="Arial"/>
                </a:rPr>
                <a:t>Motivation</a:t>
              </a:r>
              <a:endParaRPr b="1" sz="1500">
                <a:solidFill>
                  <a:schemeClr val="lt1"/>
                </a:solidFill>
                <a:latin typeface="Calibri"/>
                <a:ea typeface="Calibri"/>
                <a:cs typeface="Calibri"/>
                <a:sym typeface="Calibri"/>
              </a:endParaRPr>
            </a:p>
          </p:txBody>
        </p:sp>
      </p:grpSp>
      <p:sp>
        <p:nvSpPr>
          <p:cNvPr id="304" name="Google Shape;304;p50"/>
          <p:cNvSpPr/>
          <p:nvPr/>
        </p:nvSpPr>
        <p:spPr>
          <a:xfrm>
            <a:off x="1646340" y="2047120"/>
            <a:ext cx="6031200" cy="1275600"/>
          </a:xfrm>
          <a:prstGeom prst="roundRect">
            <a:avLst>
              <a:gd fmla="val 10000" name="adj"/>
            </a:avLst>
          </a:prstGeom>
          <a:solidFill>
            <a:schemeClr val="lt1"/>
          </a:solidFill>
          <a:ln cap="flat" cmpd="sng" w="25400">
            <a:solidFill>
              <a:schemeClr val="dk1"/>
            </a:solidFill>
            <a:prstDash val="solid"/>
            <a:round/>
            <a:headEnd len="sm" w="sm" type="none"/>
            <a:tailEnd len="sm" w="sm" type="none"/>
          </a:ln>
        </p:spPr>
        <p:txBody>
          <a:bodyPr anchorCtr="0" anchor="ctr" bIns="68575" lIns="68575" spcFirstLastPara="1" rIns="68575" wrap="square" tIns="685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05" name="Google Shape;305;p50"/>
          <p:cNvSpPr txBox="1"/>
          <p:nvPr/>
        </p:nvSpPr>
        <p:spPr>
          <a:xfrm>
            <a:off x="1711669" y="2128764"/>
            <a:ext cx="5929200" cy="1038000"/>
          </a:xfrm>
          <a:prstGeom prst="rect">
            <a:avLst/>
          </a:prstGeom>
          <a:noFill/>
          <a:ln>
            <a:noFill/>
          </a:ln>
        </p:spPr>
        <p:txBody>
          <a:bodyPr anchorCtr="0" anchor="t" bIns="31425" lIns="31425" spcFirstLastPara="1" rIns="31425" wrap="square" tIns="31425">
            <a:noAutofit/>
          </a:bodyPr>
          <a:lstStyle/>
          <a:p>
            <a:pPr indent="0" lvl="0" marL="0" marR="0" rtl="0" algn="l">
              <a:lnSpc>
                <a:spcPct val="90000"/>
              </a:lnSpc>
              <a:spcBef>
                <a:spcPts val="0"/>
              </a:spcBef>
              <a:spcAft>
                <a:spcPts val="0"/>
              </a:spcAft>
              <a:buNone/>
            </a:pPr>
            <a:r>
              <a:rPr b="1" lang="en-US" sz="1400">
                <a:solidFill>
                  <a:schemeClr val="dk1"/>
                </a:solidFill>
                <a:latin typeface="Arial"/>
                <a:ea typeface="Arial"/>
                <a:cs typeface="Arial"/>
                <a:sym typeface="Arial"/>
              </a:rPr>
              <a:t>Contextualization</a:t>
            </a:r>
            <a:endParaRPr b="1" sz="1400">
              <a:solidFill>
                <a:schemeClr val="dk1"/>
              </a:solidFill>
              <a:latin typeface="Calibri"/>
              <a:ea typeface="Calibri"/>
              <a:cs typeface="Calibri"/>
              <a:sym typeface="Calibri"/>
            </a:endParaRPr>
          </a:p>
        </p:txBody>
      </p:sp>
      <p:sp>
        <p:nvSpPr>
          <p:cNvPr id="306" name="Google Shape;306;p50"/>
          <p:cNvSpPr txBox="1"/>
          <p:nvPr/>
        </p:nvSpPr>
        <p:spPr>
          <a:xfrm>
            <a:off x="2608194" y="2571525"/>
            <a:ext cx="926700" cy="542400"/>
          </a:xfrm>
          <a:prstGeom prst="rect">
            <a:avLst/>
          </a:prstGeom>
          <a:solidFill>
            <a:srgbClr val="6E99B4"/>
          </a:solidFill>
          <a:ln cap="flat" cmpd="sng" w="9525">
            <a:solidFill>
              <a:schemeClr val="dk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1425" lIns="31425" spcFirstLastPara="1" rIns="31425" wrap="square" tIns="31425">
            <a:noAutofit/>
          </a:bodyPr>
          <a:lstStyle/>
          <a:p>
            <a:pPr indent="0" lvl="0" marL="0" marR="0" rtl="0" algn="ctr">
              <a:lnSpc>
                <a:spcPct val="90000"/>
              </a:lnSpc>
              <a:spcBef>
                <a:spcPts val="0"/>
              </a:spcBef>
              <a:spcAft>
                <a:spcPts val="0"/>
              </a:spcAft>
              <a:buNone/>
            </a:pPr>
            <a:r>
              <a:rPr b="1" lang="en-US" sz="1400">
                <a:solidFill>
                  <a:srgbClr val="FFFFFF"/>
                </a:solidFill>
                <a:latin typeface="Arial"/>
                <a:ea typeface="Arial"/>
                <a:cs typeface="Arial"/>
                <a:sym typeface="Arial"/>
              </a:rPr>
              <a:t>Prepare</a:t>
            </a:r>
            <a:endParaRPr b="1" sz="1400">
              <a:solidFill>
                <a:schemeClr val="dk1"/>
              </a:solidFill>
              <a:latin typeface="Calibri"/>
              <a:ea typeface="Calibri"/>
              <a:cs typeface="Calibri"/>
              <a:sym typeface="Calibri"/>
            </a:endParaRPr>
          </a:p>
        </p:txBody>
      </p:sp>
      <p:sp>
        <p:nvSpPr>
          <p:cNvPr id="307" name="Google Shape;307;p50"/>
          <p:cNvSpPr/>
          <p:nvPr/>
        </p:nvSpPr>
        <p:spPr>
          <a:xfrm>
            <a:off x="3679985" y="2733289"/>
            <a:ext cx="203700" cy="238200"/>
          </a:xfrm>
          <a:prstGeom prst="rightArrow">
            <a:avLst>
              <a:gd fmla="val 60000" name="adj1"/>
              <a:gd fmla="val 50000" name="adj2"/>
            </a:avLst>
          </a:prstGeom>
          <a:solidFill>
            <a:schemeClr val="dk1"/>
          </a:solidFill>
          <a:ln>
            <a:noFill/>
          </a:ln>
        </p:spPr>
        <p:txBody>
          <a:bodyPr anchorCtr="0" anchor="ctr" bIns="68575" lIns="68575" spcFirstLastPara="1" rIns="68575" wrap="square" tIns="685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08" name="Google Shape;308;p50"/>
          <p:cNvSpPr/>
          <p:nvPr/>
        </p:nvSpPr>
        <p:spPr>
          <a:xfrm>
            <a:off x="4103644" y="2565076"/>
            <a:ext cx="960300" cy="576300"/>
          </a:xfrm>
          <a:prstGeom prst="roundRect">
            <a:avLst>
              <a:gd fmla="val 10000" name="adj"/>
            </a:avLst>
          </a:prstGeom>
          <a:solidFill>
            <a:schemeClr val="dk1"/>
          </a:solidFill>
          <a:ln cap="flat" cmpd="sng" w="25400">
            <a:solidFill>
              <a:srgbClr val="FFFFFF"/>
            </a:solidFill>
            <a:prstDash val="solid"/>
            <a:round/>
            <a:headEnd len="sm" w="sm" type="none"/>
            <a:tailEnd len="sm" w="sm" type="none"/>
          </a:ln>
        </p:spPr>
        <p:txBody>
          <a:bodyPr anchorCtr="0" anchor="ctr" bIns="68575" lIns="68575" spcFirstLastPara="1" rIns="68575" wrap="square" tIns="685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09" name="Google Shape;309;p50"/>
          <p:cNvSpPr txBox="1"/>
          <p:nvPr/>
        </p:nvSpPr>
        <p:spPr>
          <a:xfrm>
            <a:off x="4131601" y="2569908"/>
            <a:ext cx="926700" cy="542400"/>
          </a:xfrm>
          <a:prstGeom prst="rect">
            <a:avLst/>
          </a:prstGeom>
          <a:solidFill>
            <a:srgbClr val="FFC000"/>
          </a:solidFill>
          <a:ln>
            <a:noFill/>
          </a:ln>
          <a:effectLst>
            <a:outerShdw blurRad="57150" rotWithShape="0" algn="bl" dir="5400000" dist="19050">
              <a:srgbClr val="000000">
                <a:alpha val="50000"/>
              </a:srgbClr>
            </a:outerShdw>
          </a:effectLst>
        </p:spPr>
        <p:txBody>
          <a:bodyPr anchorCtr="0" anchor="ctr" bIns="31425" lIns="31425" spcFirstLastPara="1" rIns="31425" wrap="square" tIns="31425">
            <a:noAutofit/>
          </a:bodyPr>
          <a:lstStyle/>
          <a:p>
            <a:pPr indent="0" lvl="0" marL="0" marR="0" rtl="0" algn="ctr">
              <a:lnSpc>
                <a:spcPct val="90000"/>
              </a:lnSpc>
              <a:spcBef>
                <a:spcPts val="0"/>
              </a:spcBef>
              <a:spcAft>
                <a:spcPts val="0"/>
              </a:spcAft>
              <a:buNone/>
            </a:pPr>
            <a:r>
              <a:rPr b="1" lang="en-US" sz="1400">
                <a:solidFill>
                  <a:srgbClr val="FFFFFF"/>
                </a:solidFill>
                <a:latin typeface="Arial"/>
                <a:ea typeface="Arial"/>
                <a:cs typeface="Arial"/>
                <a:sym typeface="Arial"/>
              </a:rPr>
              <a:t>Practice</a:t>
            </a:r>
            <a:endParaRPr b="1" sz="1400">
              <a:solidFill>
                <a:schemeClr val="dk1"/>
              </a:solidFill>
              <a:latin typeface="Calibri"/>
              <a:ea typeface="Calibri"/>
              <a:cs typeface="Calibri"/>
              <a:sym typeface="Calibri"/>
            </a:endParaRPr>
          </a:p>
        </p:txBody>
      </p:sp>
      <p:sp>
        <p:nvSpPr>
          <p:cNvPr id="310" name="Google Shape;310;p50"/>
          <p:cNvSpPr/>
          <p:nvPr/>
        </p:nvSpPr>
        <p:spPr>
          <a:xfrm>
            <a:off x="5312722" y="2733173"/>
            <a:ext cx="203700" cy="238200"/>
          </a:xfrm>
          <a:prstGeom prst="rightArrow">
            <a:avLst>
              <a:gd fmla="val 60000" name="adj1"/>
              <a:gd fmla="val 50000" name="adj2"/>
            </a:avLst>
          </a:prstGeom>
          <a:solidFill>
            <a:schemeClr val="dk1"/>
          </a:solidFill>
          <a:ln>
            <a:noFill/>
          </a:ln>
        </p:spPr>
        <p:txBody>
          <a:bodyPr anchorCtr="0" anchor="ctr" bIns="68575" lIns="68575" spcFirstLastPara="1" rIns="68575" wrap="square" tIns="685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11" name="Google Shape;311;p50"/>
          <p:cNvSpPr txBox="1"/>
          <p:nvPr/>
        </p:nvSpPr>
        <p:spPr>
          <a:xfrm>
            <a:off x="5301598" y="2630864"/>
            <a:ext cx="142500" cy="1428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700">
              <a:solidFill>
                <a:srgbClr val="FFFFFF"/>
              </a:solidFill>
              <a:latin typeface="Arial"/>
              <a:ea typeface="Arial"/>
              <a:cs typeface="Arial"/>
              <a:sym typeface="Arial"/>
            </a:endParaRPr>
          </a:p>
        </p:txBody>
      </p:sp>
      <p:sp>
        <p:nvSpPr>
          <p:cNvPr id="312" name="Google Shape;312;p50"/>
          <p:cNvSpPr txBox="1"/>
          <p:nvPr/>
        </p:nvSpPr>
        <p:spPr>
          <a:xfrm>
            <a:off x="5681971" y="2615701"/>
            <a:ext cx="926700" cy="542400"/>
          </a:xfrm>
          <a:prstGeom prst="rect">
            <a:avLst/>
          </a:prstGeom>
          <a:solidFill>
            <a:srgbClr val="FF9B1B"/>
          </a:solidFill>
          <a:ln cap="flat" cmpd="sng" w="9525">
            <a:solidFill>
              <a:schemeClr val="dk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1425" lIns="31425" spcFirstLastPara="1" rIns="31425" wrap="square" tIns="31425">
            <a:noAutofit/>
          </a:bodyPr>
          <a:lstStyle/>
          <a:p>
            <a:pPr indent="0" lvl="0" marL="0" marR="0" rtl="0" algn="ctr">
              <a:lnSpc>
                <a:spcPct val="90000"/>
              </a:lnSpc>
              <a:spcBef>
                <a:spcPts val="0"/>
              </a:spcBef>
              <a:spcAft>
                <a:spcPts val="0"/>
              </a:spcAft>
              <a:buNone/>
            </a:pPr>
            <a:r>
              <a:rPr b="1" lang="en-US" sz="1400">
                <a:solidFill>
                  <a:schemeClr val="lt1"/>
                </a:solidFill>
                <a:latin typeface="Arial"/>
                <a:ea typeface="Arial"/>
                <a:cs typeface="Arial"/>
                <a:sym typeface="Arial"/>
              </a:rPr>
              <a:t>Perform</a:t>
            </a:r>
            <a:endParaRPr b="1" sz="1400">
              <a:solidFill>
                <a:schemeClr val="lt1"/>
              </a:solidFill>
              <a:latin typeface="Calibri"/>
              <a:ea typeface="Calibri"/>
              <a:cs typeface="Calibri"/>
              <a:sym typeface="Calibri"/>
            </a:endParaRPr>
          </a:p>
        </p:txBody>
      </p:sp>
      <p:sp>
        <p:nvSpPr>
          <p:cNvPr id="313" name="Google Shape;313;p50"/>
          <p:cNvSpPr txBox="1"/>
          <p:nvPr/>
        </p:nvSpPr>
        <p:spPr>
          <a:xfrm>
            <a:off x="430436" y="263964"/>
            <a:ext cx="65199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2500">
                <a:solidFill>
                  <a:schemeClr val="dk1"/>
                </a:solidFill>
                <a:latin typeface="Impact"/>
                <a:ea typeface="Impact"/>
                <a:cs typeface="Impact"/>
                <a:sym typeface="Impact"/>
              </a:rPr>
              <a:t>Research-Based Instructional Design Process</a:t>
            </a:r>
            <a:endParaRPr sz="2500">
              <a:solidFill>
                <a:schemeClr val="dk1"/>
              </a:solidFill>
              <a:latin typeface="Impact"/>
              <a:ea typeface="Impact"/>
              <a:cs typeface="Impact"/>
              <a:sym typeface="Impact"/>
            </a:endParaRPr>
          </a:p>
        </p:txBody>
      </p:sp>
      <p:pic>
        <p:nvPicPr>
          <p:cNvPr id="314" name="Google Shape;314;p50"/>
          <p:cNvPicPr preferRelativeResize="0"/>
          <p:nvPr/>
        </p:nvPicPr>
        <p:blipFill rotWithShape="1">
          <a:blip r:embed="rId3">
            <a:alphaModFix/>
          </a:blip>
          <a:srcRect b="0" l="0" r="0" t="0"/>
          <a:stretch/>
        </p:blipFill>
        <p:spPr>
          <a:xfrm>
            <a:off x="949272" y="3902779"/>
            <a:ext cx="7453995" cy="662356"/>
          </a:xfrm>
          <a:prstGeom prst="rect">
            <a:avLst/>
          </a:prstGeom>
          <a:solidFill>
            <a:srgbClr val="BFBFBF"/>
          </a:solid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1"/>
          <p:cNvSpPr txBox="1"/>
          <p:nvPr>
            <p:ph type="title"/>
          </p:nvPr>
        </p:nvSpPr>
        <p:spPr>
          <a:xfrm>
            <a:off x="549044" y="268398"/>
            <a:ext cx="6686400" cy="5142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500"/>
              <a:buFont typeface="Impact"/>
              <a:buNone/>
            </a:pPr>
            <a:r>
              <a:rPr lang="en-US" sz="2200"/>
              <a:t>ADDIE: Systematic &amp; Collaborative Course Design</a:t>
            </a:r>
            <a:endParaRPr sz="2200"/>
          </a:p>
        </p:txBody>
      </p:sp>
      <p:sp>
        <p:nvSpPr>
          <p:cNvPr id="321" name="Google Shape;321;p51"/>
          <p:cNvSpPr/>
          <p:nvPr/>
        </p:nvSpPr>
        <p:spPr>
          <a:xfrm>
            <a:off x="6754789" y="2911827"/>
            <a:ext cx="913800" cy="860100"/>
          </a:xfrm>
          <a:prstGeom prst="roundRect">
            <a:avLst>
              <a:gd fmla="val 16667" name="adj"/>
            </a:avLst>
          </a:prstGeom>
          <a:solidFill>
            <a:schemeClr val="accent2"/>
          </a:solidFill>
          <a:ln>
            <a:noFill/>
          </a:ln>
        </p:spPr>
        <p:txBody>
          <a:bodyPr anchorCtr="0" anchor="ctr" bIns="25700" lIns="51425" spcFirstLastPara="1" rIns="51425" wrap="square" tIns="2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Chair, CL, Faculty, ADoC, CS </a:t>
            </a:r>
            <a:endParaRPr sz="1100"/>
          </a:p>
        </p:txBody>
      </p:sp>
      <p:sp>
        <p:nvSpPr>
          <p:cNvPr id="322" name="Google Shape;322;p51"/>
          <p:cNvSpPr/>
          <p:nvPr/>
        </p:nvSpPr>
        <p:spPr>
          <a:xfrm>
            <a:off x="5361977" y="2911827"/>
            <a:ext cx="993300" cy="860100"/>
          </a:xfrm>
          <a:prstGeom prst="roundRect">
            <a:avLst>
              <a:gd fmla="val 16667" name="adj"/>
            </a:avLst>
          </a:prstGeom>
          <a:solidFill>
            <a:schemeClr val="accent2"/>
          </a:solidFill>
          <a:ln>
            <a:noFill/>
          </a:ln>
        </p:spPr>
        <p:txBody>
          <a:bodyPr anchorCtr="0" anchor="ctr" bIns="25700" lIns="51425" spcFirstLastPara="1" rIns="51425" wrap="square" tIns="2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C&amp;I Team</a:t>
            </a:r>
            <a:endParaRPr sz="1100"/>
          </a:p>
          <a:p>
            <a:pPr indent="0" lvl="0" marL="0" marR="0" rtl="0" algn="ctr">
              <a:spcBef>
                <a:spcPts val="0"/>
              </a:spcBef>
              <a:spcAft>
                <a:spcPts val="0"/>
              </a:spcAft>
              <a:buNone/>
            </a:pPr>
            <a:r>
              <a:rPr lang="en-US" sz="1100">
                <a:solidFill>
                  <a:schemeClr val="lt1"/>
                </a:solidFill>
                <a:latin typeface="Calibri"/>
                <a:ea typeface="Calibri"/>
                <a:cs typeface="Calibri"/>
                <a:sym typeface="Calibri"/>
              </a:rPr>
              <a:t>SME, CL</a:t>
            </a:r>
            <a:endParaRPr sz="1100"/>
          </a:p>
        </p:txBody>
      </p:sp>
      <p:sp>
        <p:nvSpPr>
          <p:cNvPr id="323" name="Google Shape;323;p51"/>
          <p:cNvSpPr/>
          <p:nvPr/>
        </p:nvSpPr>
        <p:spPr>
          <a:xfrm>
            <a:off x="3972268" y="2918712"/>
            <a:ext cx="990300" cy="853200"/>
          </a:xfrm>
          <a:prstGeom prst="roundRect">
            <a:avLst>
              <a:gd fmla="val 16667" name="adj"/>
            </a:avLst>
          </a:prstGeom>
          <a:solidFill>
            <a:schemeClr val="accent2"/>
          </a:solidFill>
          <a:ln>
            <a:noFill/>
          </a:ln>
        </p:spPr>
        <p:txBody>
          <a:bodyPr anchorCtr="0" anchor="ctr" bIns="25700" lIns="51425" spcFirstLastPara="1" rIns="51425" wrap="square" tIns="2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SME, CL, CS</a:t>
            </a:r>
            <a:endParaRPr sz="1100"/>
          </a:p>
        </p:txBody>
      </p:sp>
      <p:sp>
        <p:nvSpPr>
          <p:cNvPr id="324" name="Google Shape;324;p51"/>
          <p:cNvSpPr/>
          <p:nvPr/>
        </p:nvSpPr>
        <p:spPr>
          <a:xfrm>
            <a:off x="2592541" y="2918712"/>
            <a:ext cx="980400" cy="853200"/>
          </a:xfrm>
          <a:prstGeom prst="roundRect">
            <a:avLst>
              <a:gd fmla="val 16667" name="adj"/>
            </a:avLst>
          </a:prstGeom>
          <a:solidFill>
            <a:schemeClr val="accent2"/>
          </a:solidFill>
          <a:ln>
            <a:noFill/>
          </a:ln>
        </p:spPr>
        <p:txBody>
          <a:bodyPr anchorCtr="0" anchor="ctr" bIns="25700" lIns="51425" spcFirstLastPara="1" rIns="51425" wrap="square" tIns="2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SME, CL, CS</a:t>
            </a:r>
            <a:endParaRPr sz="1100"/>
          </a:p>
        </p:txBody>
      </p:sp>
      <p:sp>
        <p:nvSpPr>
          <p:cNvPr id="325" name="Google Shape;325;p51"/>
          <p:cNvSpPr/>
          <p:nvPr/>
        </p:nvSpPr>
        <p:spPr>
          <a:xfrm>
            <a:off x="1254515" y="2914650"/>
            <a:ext cx="938700" cy="853200"/>
          </a:xfrm>
          <a:prstGeom prst="roundRect">
            <a:avLst>
              <a:gd fmla="val 16667" name="adj"/>
            </a:avLst>
          </a:prstGeom>
          <a:solidFill>
            <a:schemeClr val="accent2"/>
          </a:solidFill>
          <a:ln>
            <a:noFill/>
          </a:ln>
        </p:spPr>
        <p:txBody>
          <a:bodyPr anchorCtr="0" anchor="ctr" bIns="25700" lIns="51425" spcFirstLastPara="1" rIns="51425" wrap="square" tIns="25700">
            <a:noAutofit/>
          </a:bodyPr>
          <a:lstStyle/>
          <a:p>
            <a:pPr indent="0" lvl="0" marL="0" marR="0" rtl="0" algn="ctr">
              <a:spcBef>
                <a:spcPts val="0"/>
              </a:spcBef>
              <a:spcAft>
                <a:spcPts val="0"/>
              </a:spcAft>
              <a:buNone/>
            </a:pPr>
            <a:r>
              <a:rPr lang="en-US" sz="1100">
                <a:solidFill>
                  <a:schemeClr val="lt1"/>
                </a:solidFill>
                <a:latin typeface="Calibri"/>
                <a:ea typeface="Calibri"/>
                <a:cs typeface="Calibri"/>
                <a:sym typeface="Calibri"/>
              </a:rPr>
              <a:t>Chair, CL, Faculty, ADoC, CS</a:t>
            </a:r>
            <a:endParaRPr sz="1100"/>
          </a:p>
        </p:txBody>
      </p:sp>
      <p:sp>
        <p:nvSpPr>
          <p:cNvPr id="326" name="Google Shape;326;p51"/>
          <p:cNvSpPr/>
          <p:nvPr/>
        </p:nvSpPr>
        <p:spPr>
          <a:xfrm>
            <a:off x="1246307" y="1233593"/>
            <a:ext cx="994200" cy="507900"/>
          </a:xfrm>
          <a:prstGeom prst="roundRect">
            <a:avLst>
              <a:gd fmla="val 10000" name="adj"/>
            </a:avLst>
          </a:prstGeom>
          <a:solidFill>
            <a:srgbClr val="599BD5"/>
          </a:solidFill>
          <a:ln cap="flat" cmpd="sng" w="12700">
            <a:solidFill>
              <a:schemeClr val="lt1"/>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27" name="Google Shape;327;p51"/>
          <p:cNvSpPr txBox="1"/>
          <p:nvPr/>
        </p:nvSpPr>
        <p:spPr>
          <a:xfrm>
            <a:off x="1246307" y="1233593"/>
            <a:ext cx="994200" cy="338700"/>
          </a:xfrm>
          <a:prstGeom prst="rect">
            <a:avLst/>
          </a:prstGeom>
          <a:noFill/>
          <a:ln>
            <a:noFill/>
          </a:ln>
        </p:spPr>
        <p:txBody>
          <a:bodyPr anchorCtr="0" anchor="t" bIns="38575" lIns="72000" spcFirstLastPara="1" rIns="72000" wrap="square" tIns="72000">
            <a:noAutofit/>
          </a:bodyPr>
          <a:lstStyle/>
          <a:p>
            <a:pPr indent="0" lvl="0" marL="0" marR="0" rtl="0" algn="ctr">
              <a:lnSpc>
                <a:spcPct val="90000"/>
              </a:lnSpc>
              <a:spcBef>
                <a:spcPts val="0"/>
              </a:spcBef>
              <a:spcAft>
                <a:spcPts val="0"/>
              </a:spcAft>
              <a:buNone/>
            </a:pPr>
            <a:r>
              <a:rPr b="1" lang="en-US" sz="1800">
                <a:solidFill>
                  <a:srgbClr val="FFC000"/>
                </a:solidFill>
                <a:latin typeface="Calibri"/>
                <a:ea typeface="Calibri"/>
                <a:cs typeface="Calibri"/>
                <a:sym typeface="Calibri"/>
              </a:rPr>
              <a:t>A</a:t>
            </a:r>
            <a:r>
              <a:rPr b="1" lang="en-US" sz="1400">
                <a:solidFill>
                  <a:schemeClr val="lt1"/>
                </a:solidFill>
                <a:latin typeface="Calibri"/>
                <a:ea typeface="Calibri"/>
                <a:cs typeface="Calibri"/>
                <a:sym typeface="Calibri"/>
              </a:rPr>
              <a:t>nalysis</a:t>
            </a:r>
            <a:endParaRPr sz="1100"/>
          </a:p>
        </p:txBody>
      </p:sp>
      <p:sp>
        <p:nvSpPr>
          <p:cNvPr id="328" name="Google Shape;328;p51"/>
          <p:cNvSpPr/>
          <p:nvPr/>
        </p:nvSpPr>
        <p:spPr>
          <a:xfrm>
            <a:off x="1388515" y="1668600"/>
            <a:ext cx="1075800" cy="1296900"/>
          </a:xfrm>
          <a:prstGeom prst="roundRect">
            <a:avLst>
              <a:gd fmla="val 10000" name="adj"/>
            </a:avLst>
          </a:prstGeom>
          <a:solidFill>
            <a:schemeClr val="lt1">
              <a:alpha val="89410"/>
            </a:schemeClr>
          </a:solidFill>
          <a:ln cap="flat" cmpd="sng" w="12700">
            <a:solidFill>
              <a:srgbClr val="599BD5"/>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29" name="Google Shape;329;p51"/>
          <p:cNvSpPr txBox="1"/>
          <p:nvPr/>
        </p:nvSpPr>
        <p:spPr>
          <a:xfrm>
            <a:off x="1237575" y="1775450"/>
            <a:ext cx="1218900" cy="1235700"/>
          </a:xfrm>
          <a:prstGeom prst="rect">
            <a:avLst/>
          </a:prstGeom>
          <a:noFill/>
          <a:ln>
            <a:noFill/>
          </a:ln>
        </p:spPr>
        <p:txBody>
          <a:bodyPr anchorCtr="0" anchor="t" bIns="56000" lIns="56000" spcFirstLastPara="1" rIns="56000" wrap="square" tIns="56000">
            <a:noAutofit/>
          </a:bodyPr>
          <a:lstStyle/>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Course metrics</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EOT Surveys</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CL Meeting </a:t>
            </a:r>
            <a:endParaRPr sz="1100"/>
          </a:p>
          <a:p>
            <a:pPr indent="-222250" lvl="0" marL="342900" marR="0" rtl="0" algn="l">
              <a:lnSpc>
                <a:spcPct val="90000"/>
              </a:lnSpc>
              <a:spcBef>
                <a:spcPts val="20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Currency</a:t>
            </a:r>
            <a:endParaRPr sz="1100"/>
          </a:p>
          <a:p>
            <a:pPr indent="-222250" lvl="0" marL="342900" marR="0" rtl="0" algn="l">
              <a:lnSpc>
                <a:spcPct val="90000"/>
              </a:lnSpc>
              <a:spcBef>
                <a:spcPts val="20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Known Issues</a:t>
            </a:r>
            <a:endParaRPr sz="1100"/>
          </a:p>
        </p:txBody>
      </p:sp>
      <p:sp>
        <p:nvSpPr>
          <p:cNvPr id="330" name="Google Shape;330;p51"/>
          <p:cNvSpPr/>
          <p:nvPr/>
        </p:nvSpPr>
        <p:spPr>
          <a:xfrm>
            <a:off x="2330614" y="1272750"/>
            <a:ext cx="191100" cy="260100"/>
          </a:xfrm>
          <a:prstGeom prst="rightArrow">
            <a:avLst>
              <a:gd fmla="val 60000" name="adj1"/>
              <a:gd fmla="val 50000" name="adj2"/>
            </a:avLst>
          </a:prstGeom>
          <a:solidFill>
            <a:srgbClr val="B3CAE7"/>
          </a:solidFill>
          <a:ln>
            <a:noFill/>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1" name="Google Shape;331;p51"/>
          <p:cNvSpPr txBox="1"/>
          <p:nvPr/>
        </p:nvSpPr>
        <p:spPr>
          <a:xfrm>
            <a:off x="2330614" y="1324799"/>
            <a:ext cx="133500" cy="1560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600">
              <a:solidFill>
                <a:schemeClr val="lt1"/>
              </a:solidFill>
              <a:latin typeface="Calibri"/>
              <a:ea typeface="Calibri"/>
              <a:cs typeface="Calibri"/>
              <a:sym typeface="Calibri"/>
            </a:endParaRPr>
          </a:p>
        </p:txBody>
      </p:sp>
      <p:sp>
        <p:nvSpPr>
          <p:cNvPr id="332" name="Google Shape;332;p51"/>
          <p:cNvSpPr/>
          <p:nvPr/>
        </p:nvSpPr>
        <p:spPr>
          <a:xfrm>
            <a:off x="2600825" y="1233593"/>
            <a:ext cx="997200" cy="507900"/>
          </a:xfrm>
          <a:prstGeom prst="roundRect">
            <a:avLst>
              <a:gd fmla="val 10000" name="adj"/>
            </a:avLst>
          </a:prstGeom>
          <a:solidFill>
            <a:srgbClr val="599BD5"/>
          </a:solidFill>
          <a:ln cap="flat" cmpd="sng" w="12700">
            <a:solidFill>
              <a:schemeClr val="lt1"/>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3" name="Google Shape;333;p51"/>
          <p:cNvSpPr txBox="1"/>
          <p:nvPr/>
        </p:nvSpPr>
        <p:spPr>
          <a:xfrm>
            <a:off x="2600825" y="1233593"/>
            <a:ext cx="997200" cy="338700"/>
          </a:xfrm>
          <a:prstGeom prst="rect">
            <a:avLst/>
          </a:prstGeom>
          <a:noFill/>
          <a:ln>
            <a:noFill/>
          </a:ln>
        </p:spPr>
        <p:txBody>
          <a:bodyPr anchorCtr="0" anchor="t" bIns="38575" lIns="72000" spcFirstLastPara="1" rIns="72000" wrap="square" tIns="72000">
            <a:noAutofit/>
          </a:bodyPr>
          <a:lstStyle/>
          <a:p>
            <a:pPr indent="0" lvl="0" marL="0" marR="0" rtl="0" algn="ctr">
              <a:lnSpc>
                <a:spcPct val="90000"/>
              </a:lnSpc>
              <a:spcBef>
                <a:spcPts val="0"/>
              </a:spcBef>
              <a:spcAft>
                <a:spcPts val="0"/>
              </a:spcAft>
              <a:buNone/>
            </a:pPr>
            <a:r>
              <a:rPr b="1" lang="en-US" sz="1800">
                <a:solidFill>
                  <a:srgbClr val="FFC000"/>
                </a:solidFill>
                <a:latin typeface="Calibri"/>
                <a:ea typeface="Calibri"/>
                <a:cs typeface="Calibri"/>
                <a:sym typeface="Calibri"/>
              </a:rPr>
              <a:t>D</a:t>
            </a:r>
            <a:r>
              <a:rPr b="1" lang="en-US" sz="1400">
                <a:solidFill>
                  <a:schemeClr val="lt1"/>
                </a:solidFill>
                <a:latin typeface="Calibri"/>
                <a:ea typeface="Calibri"/>
                <a:cs typeface="Calibri"/>
                <a:sym typeface="Calibri"/>
              </a:rPr>
              <a:t>esign</a:t>
            </a:r>
            <a:endParaRPr sz="1100"/>
          </a:p>
        </p:txBody>
      </p:sp>
      <p:sp>
        <p:nvSpPr>
          <p:cNvPr id="334" name="Google Shape;334;p51"/>
          <p:cNvSpPr/>
          <p:nvPr/>
        </p:nvSpPr>
        <p:spPr>
          <a:xfrm>
            <a:off x="3687755" y="1272750"/>
            <a:ext cx="190200" cy="260100"/>
          </a:xfrm>
          <a:prstGeom prst="rightArrow">
            <a:avLst>
              <a:gd fmla="val 60000" name="adj1"/>
              <a:gd fmla="val 50000" name="adj2"/>
            </a:avLst>
          </a:prstGeom>
          <a:solidFill>
            <a:srgbClr val="B3CAE7"/>
          </a:solidFill>
          <a:ln>
            <a:noFill/>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5" name="Google Shape;335;p51"/>
          <p:cNvSpPr txBox="1"/>
          <p:nvPr/>
        </p:nvSpPr>
        <p:spPr>
          <a:xfrm>
            <a:off x="3687755" y="1324799"/>
            <a:ext cx="132900" cy="1560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600">
              <a:solidFill>
                <a:schemeClr val="lt1"/>
              </a:solidFill>
              <a:latin typeface="Calibri"/>
              <a:ea typeface="Calibri"/>
              <a:cs typeface="Calibri"/>
              <a:sym typeface="Calibri"/>
            </a:endParaRPr>
          </a:p>
        </p:txBody>
      </p:sp>
      <p:sp>
        <p:nvSpPr>
          <p:cNvPr id="336" name="Google Shape;336;p51"/>
          <p:cNvSpPr/>
          <p:nvPr/>
        </p:nvSpPr>
        <p:spPr>
          <a:xfrm>
            <a:off x="3896325" y="1233600"/>
            <a:ext cx="1075800" cy="514200"/>
          </a:xfrm>
          <a:prstGeom prst="roundRect">
            <a:avLst>
              <a:gd fmla="val 10000" name="adj"/>
            </a:avLst>
          </a:prstGeom>
          <a:solidFill>
            <a:srgbClr val="599BD5"/>
          </a:solidFill>
          <a:ln cap="flat" cmpd="sng" w="12700">
            <a:solidFill>
              <a:schemeClr val="lt1"/>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7" name="Google Shape;337;p51"/>
          <p:cNvSpPr txBox="1"/>
          <p:nvPr/>
        </p:nvSpPr>
        <p:spPr>
          <a:xfrm>
            <a:off x="3839447" y="1243915"/>
            <a:ext cx="1200300" cy="366600"/>
          </a:xfrm>
          <a:prstGeom prst="rect">
            <a:avLst/>
          </a:prstGeom>
          <a:noFill/>
          <a:ln>
            <a:noFill/>
          </a:ln>
        </p:spPr>
        <p:txBody>
          <a:bodyPr anchorCtr="0" anchor="t" bIns="38575" lIns="72000" spcFirstLastPara="1" rIns="72000" wrap="square" tIns="72000">
            <a:noAutofit/>
          </a:bodyPr>
          <a:lstStyle/>
          <a:p>
            <a:pPr indent="0" lvl="0" marL="0" marR="0" rtl="0" algn="ctr">
              <a:lnSpc>
                <a:spcPct val="90000"/>
              </a:lnSpc>
              <a:spcBef>
                <a:spcPts val="0"/>
              </a:spcBef>
              <a:spcAft>
                <a:spcPts val="0"/>
              </a:spcAft>
              <a:buNone/>
            </a:pPr>
            <a:r>
              <a:rPr b="1" lang="en-US" sz="1800">
                <a:solidFill>
                  <a:srgbClr val="FFC000"/>
                </a:solidFill>
                <a:latin typeface="Calibri"/>
                <a:ea typeface="Calibri"/>
                <a:cs typeface="Calibri"/>
                <a:sym typeface="Calibri"/>
              </a:rPr>
              <a:t>D</a:t>
            </a:r>
            <a:r>
              <a:rPr b="1" lang="en-US" sz="1400">
                <a:solidFill>
                  <a:schemeClr val="lt1"/>
                </a:solidFill>
                <a:latin typeface="Calibri"/>
                <a:ea typeface="Calibri"/>
                <a:cs typeface="Calibri"/>
                <a:sym typeface="Calibri"/>
              </a:rPr>
              <a:t>evelopment</a:t>
            </a:r>
            <a:endParaRPr sz="1100"/>
          </a:p>
        </p:txBody>
      </p:sp>
      <p:sp>
        <p:nvSpPr>
          <p:cNvPr id="338" name="Google Shape;338;p51"/>
          <p:cNvSpPr/>
          <p:nvPr/>
        </p:nvSpPr>
        <p:spPr>
          <a:xfrm>
            <a:off x="5072087" y="1272750"/>
            <a:ext cx="185700" cy="260100"/>
          </a:xfrm>
          <a:prstGeom prst="rightArrow">
            <a:avLst>
              <a:gd fmla="val 60000" name="adj1"/>
              <a:gd fmla="val 50000" name="adj2"/>
            </a:avLst>
          </a:prstGeom>
          <a:solidFill>
            <a:srgbClr val="B3CAE7"/>
          </a:solidFill>
          <a:ln>
            <a:noFill/>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39" name="Google Shape;339;p51"/>
          <p:cNvSpPr txBox="1"/>
          <p:nvPr/>
        </p:nvSpPr>
        <p:spPr>
          <a:xfrm>
            <a:off x="5058284" y="1324799"/>
            <a:ext cx="129900" cy="1560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600">
              <a:solidFill>
                <a:schemeClr val="lt1"/>
              </a:solidFill>
              <a:latin typeface="Calibri"/>
              <a:ea typeface="Calibri"/>
              <a:cs typeface="Calibri"/>
              <a:sym typeface="Calibri"/>
            </a:endParaRPr>
          </a:p>
        </p:txBody>
      </p:sp>
      <p:sp>
        <p:nvSpPr>
          <p:cNvPr id="340" name="Google Shape;340;p51"/>
          <p:cNvSpPr/>
          <p:nvPr/>
        </p:nvSpPr>
        <p:spPr>
          <a:xfrm>
            <a:off x="5321156" y="1227150"/>
            <a:ext cx="1200300" cy="507900"/>
          </a:xfrm>
          <a:prstGeom prst="roundRect">
            <a:avLst>
              <a:gd fmla="val 10000" name="adj"/>
            </a:avLst>
          </a:prstGeom>
          <a:solidFill>
            <a:srgbClr val="599BD5"/>
          </a:solidFill>
          <a:ln cap="flat" cmpd="sng" w="12700">
            <a:solidFill>
              <a:schemeClr val="lt1"/>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1" name="Google Shape;341;p51"/>
          <p:cNvSpPr/>
          <p:nvPr/>
        </p:nvSpPr>
        <p:spPr>
          <a:xfrm>
            <a:off x="6574444" y="1272750"/>
            <a:ext cx="169200" cy="260100"/>
          </a:xfrm>
          <a:prstGeom prst="rightArrow">
            <a:avLst>
              <a:gd fmla="val 60000" name="adj1"/>
              <a:gd fmla="val 50000" name="adj2"/>
            </a:avLst>
          </a:prstGeom>
          <a:solidFill>
            <a:srgbClr val="B3CAE7"/>
          </a:solidFill>
          <a:ln>
            <a:noFill/>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2" name="Google Shape;342;p51"/>
          <p:cNvSpPr txBox="1"/>
          <p:nvPr/>
        </p:nvSpPr>
        <p:spPr>
          <a:xfrm>
            <a:off x="6648311" y="1324799"/>
            <a:ext cx="118500" cy="1560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600">
              <a:solidFill>
                <a:schemeClr val="lt1"/>
              </a:solidFill>
              <a:latin typeface="Calibri"/>
              <a:ea typeface="Calibri"/>
              <a:cs typeface="Calibri"/>
              <a:sym typeface="Calibri"/>
            </a:endParaRPr>
          </a:p>
        </p:txBody>
      </p:sp>
      <p:sp>
        <p:nvSpPr>
          <p:cNvPr id="343" name="Google Shape;343;p51"/>
          <p:cNvSpPr/>
          <p:nvPr/>
        </p:nvSpPr>
        <p:spPr>
          <a:xfrm>
            <a:off x="6763106" y="1233600"/>
            <a:ext cx="997200" cy="514200"/>
          </a:xfrm>
          <a:prstGeom prst="roundRect">
            <a:avLst>
              <a:gd fmla="val 10000" name="adj"/>
            </a:avLst>
          </a:prstGeom>
          <a:solidFill>
            <a:srgbClr val="599BD5"/>
          </a:solidFill>
          <a:ln cap="flat" cmpd="sng" w="12700">
            <a:solidFill>
              <a:schemeClr val="lt1"/>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4" name="Google Shape;344;p51"/>
          <p:cNvSpPr/>
          <p:nvPr/>
        </p:nvSpPr>
        <p:spPr>
          <a:xfrm>
            <a:off x="4067456" y="1668650"/>
            <a:ext cx="1075800" cy="1296900"/>
          </a:xfrm>
          <a:prstGeom prst="roundRect">
            <a:avLst>
              <a:gd fmla="val 10000" name="adj"/>
            </a:avLst>
          </a:prstGeom>
          <a:solidFill>
            <a:schemeClr val="lt1">
              <a:alpha val="89410"/>
            </a:schemeClr>
          </a:solidFill>
          <a:ln cap="flat" cmpd="sng" w="12700">
            <a:solidFill>
              <a:srgbClr val="599BD5"/>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5" name="Google Shape;345;p51"/>
          <p:cNvSpPr/>
          <p:nvPr/>
        </p:nvSpPr>
        <p:spPr>
          <a:xfrm>
            <a:off x="5486400" y="1657350"/>
            <a:ext cx="1102200" cy="1296900"/>
          </a:xfrm>
          <a:prstGeom prst="roundRect">
            <a:avLst>
              <a:gd fmla="val 10000" name="adj"/>
            </a:avLst>
          </a:prstGeom>
          <a:solidFill>
            <a:schemeClr val="lt1">
              <a:alpha val="89410"/>
            </a:schemeClr>
          </a:solidFill>
          <a:ln cap="flat" cmpd="sng" w="12700">
            <a:solidFill>
              <a:srgbClr val="599BD5"/>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6" name="Google Shape;346;p51"/>
          <p:cNvSpPr/>
          <p:nvPr/>
        </p:nvSpPr>
        <p:spPr>
          <a:xfrm>
            <a:off x="6795975" y="1638050"/>
            <a:ext cx="1075800" cy="1296900"/>
          </a:xfrm>
          <a:prstGeom prst="roundRect">
            <a:avLst>
              <a:gd fmla="val 10000" name="adj"/>
            </a:avLst>
          </a:prstGeom>
          <a:solidFill>
            <a:schemeClr val="lt1">
              <a:alpha val="89410"/>
            </a:schemeClr>
          </a:solidFill>
          <a:ln cap="flat" cmpd="sng" w="12700">
            <a:solidFill>
              <a:srgbClr val="599BD5"/>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7" name="Google Shape;347;p51"/>
          <p:cNvSpPr/>
          <p:nvPr/>
        </p:nvSpPr>
        <p:spPr>
          <a:xfrm>
            <a:off x="2723813" y="1668600"/>
            <a:ext cx="1075800" cy="1296900"/>
          </a:xfrm>
          <a:prstGeom prst="roundRect">
            <a:avLst>
              <a:gd fmla="val 10000" name="adj"/>
            </a:avLst>
          </a:prstGeom>
          <a:solidFill>
            <a:schemeClr val="lt1">
              <a:alpha val="89410"/>
            </a:schemeClr>
          </a:solidFill>
          <a:ln cap="flat" cmpd="sng" w="12700">
            <a:solidFill>
              <a:srgbClr val="599BD5"/>
            </a:solidFill>
            <a:prstDash val="solid"/>
            <a:miter lim="8000"/>
            <a:headEnd len="sm" w="sm" type="none"/>
            <a:tailEnd len="sm" w="sm" type="none"/>
          </a:ln>
        </p:spPr>
        <p:txBody>
          <a:bodyPr anchorCtr="0" anchor="ctr" bIns="51425" lIns="51425" spcFirstLastPara="1" rIns="51425" wrap="square" tIns="5142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48" name="Google Shape;348;p51"/>
          <p:cNvSpPr txBox="1"/>
          <p:nvPr/>
        </p:nvSpPr>
        <p:spPr>
          <a:xfrm>
            <a:off x="2549653" y="1699250"/>
            <a:ext cx="1328100" cy="1235700"/>
          </a:xfrm>
          <a:prstGeom prst="rect">
            <a:avLst/>
          </a:prstGeom>
          <a:noFill/>
          <a:ln>
            <a:noFill/>
          </a:ln>
        </p:spPr>
        <p:txBody>
          <a:bodyPr anchorCtr="0" anchor="t" bIns="56000" lIns="56000" spcFirstLastPara="1" rIns="56000" wrap="square" tIns="56000">
            <a:noAutofit/>
          </a:bodyPr>
          <a:lstStyle/>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Outcome mapping</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Course design plan:</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Content</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Media</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Assignments</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Rubrics</a:t>
            </a:r>
            <a:endParaRPr sz="1100"/>
          </a:p>
        </p:txBody>
      </p:sp>
      <p:sp>
        <p:nvSpPr>
          <p:cNvPr id="349" name="Google Shape;349;p51"/>
          <p:cNvSpPr txBox="1"/>
          <p:nvPr/>
        </p:nvSpPr>
        <p:spPr>
          <a:xfrm>
            <a:off x="3890193" y="1699250"/>
            <a:ext cx="1328100" cy="1235700"/>
          </a:xfrm>
          <a:prstGeom prst="rect">
            <a:avLst/>
          </a:prstGeom>
          <a:noFill/>
          <a:ln>
            <a:noFill/>
          </a:ln>
        </p:spPr>
        <p:txBody>
          <a:bodyPr anchorCtr="0" anchor="t" bIns="56000" lIns="56000" spcFirstLastPara="1" rIns="56000" wrap="square" tIns="56000">
            <a:noAutofit/>
          </a:bodyPr>
          <a:lstStyle/>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Development guide</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Content</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Media</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Assignments</a:t>
            </a:r>
            <a:endParaRPr sz="1100"/>
          </a:p>
          <a:p>
            <a:pPr indent="0" lvl="0" marL="342900" marR="0" rtl="0" algn="l">
              <a:lnSpc>
                <a:spcPct val="90000"/>
              </a:lnSpc>
              <a:spcBef>
                <a:spcPts val="0"/>
              </a:spcBef>
              <a:spcAft>
                <a:spcPts val="0"/>
              </a:spcAft>
              <a:buNone/>
            </a:pPr>
            <a:r>
              <a:rPr lang="en-US" sz="1100">
                <a:solidFill>
                  <a:schemeClr val="dk1"/>
                </a:solidFill>
                <a:latin typeface="Calibri"/>
                <a:ea typeface="Calibri"/>
                <a:cs typeface="Calibri"/>
                <a:sym typeface="Calibri"/>
              </a:rPr>
              <a:t>Rubrics</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Editorial</a:t>
            </a:r>
            <a:endParaRPr sz="1100"/>
          </a:p>
        </p:txBody>
      </p:sp>
      <p:sp>
        <p:nvSpPr>
          <p:cNvPr id="350" name="Google Shape;350;p51"/>
          <p:cNvSpPr txBox="1"/>
          <p:nvPr/>
        </p:nvSpPr>
        <p:spPr>
          <a:xfrm>
            <a:off x="5321156" y="1699250"/>
            <a:ext cx="1279500" cy="1235700"/>
          </a:xfrm>
          <a:prstGeom prst="rect">
            <a:avLst/>
          </a:prstGeom>
          <a:noFill/>
          <a:ln>
            <a:noFill/>
          </a:ln>
        </p:spPr>
        <p:txBody>
          <a:bodyPr anchorCtr="0" anchor="t" bIns="56000" lIns="56000" spcFirstLastPara="1" rIns="56000" wrap="square" tIns="56000">
            <a:noAutofit/>
          </a:bodyPr>
          <a:lstStyle/>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Hand-off to production</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Audit</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Migration</a:t>
            </a:r>
            <a:endParaRPr sz="1100"/>
          </a:p>
        </p:txBody>
      </p:sp>
      <p:sp>
        <p:nvSpPr>
          <p:cNvPr id="351" name="Google Shape;351;p51"/>
          <p:cNvSpPr txBox="1"/>
          <p:nvPr/>
        </p:nvSpPr>
        <p:spPr>
          <a:xfrm>
            <a:off x="6754687" y="1699206"/>
            <a:ext cx="1242600" cy="1235700"/>
          </a:xfrm>
          <a:prstGeom prst="rect">
            <a:avLst/>
          </a:prstGeom>
          <a:noFill/>
          <a:ln>
            <a:noFill/>
          </a:ln>
        </p:spPr>
        <p:txBody>
          <a:bodyPr anchorCtr="0" anchor="t" bIns="56000" lIns="56000" spcFirstLastPara="1" rIns="56000" wrap="square" tIns="56000">
            <a:noAutofit/>
          </a:bodyPr>
          <a:lstStyle/>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Three term report</a:t>
            </a:r>
            <a:endParaRPr sz="1100"/>
          </a:p>
          <a:p>
            <a:pPr indent="-222250" lvl="0" marL="342900" marR="0" rtl="0" algn="l">
              <a:lnSpc>
                <a:spcPct val="90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CL Meeting</a:t>
            </a:r>
            <a:endParaRPr sz="1100"/>
          </a:p>
          <a:p>
            <a:pPr indent="-228600" lvl="0" marL="342900" marR="0" rtl="0" algn="l">
              <a:lnSpc>
                <a:spcPct val="90000"/>
              </a:lnSpc>
              <a:spcBef>
                <a:spcPts val="0"/>
              </a:spcBef>
              <a:spcAft>
                <a:spcPts val="0"/>
              </a:spcAft>
              <a:buNone/>
            </a:pPr>
            <a:r>
              <a:t/>
            </a:r>
            <a:endParaRPr sz="1100">
              <a:solidFill>
                <a:schemeClr val="dk1"/>
              </a:solidFill>
              <a:latin typeface="Calibri"/>
              <a:ea typeface="Calibri"/>
              <a:cs typeface="Calibri"/>
              <a:sym typeface="Calibri"/>
            </a:endParaRPr>
          </a:p>
        </p:txBody>
      </p:sp>
      <p:sp>
        <p:nvSpPr>
          <p:cNvPr id="352" name="Google Shape;352;p51"/>
          <p:cNvSpPr txBox="1"/>
          <p:nvPr/>
        </p:nvSpPr>
        <p:spPr>
          <a:xfrm>
            <a:off x="5265853" y="1216913"/>
            <a:ext cx="1328100" cy="366600"/>
          </a:xfrm>
          <a:prstGeom prst="rect">
            <a:avLst/>
          </a:prstGeom>
          <a:noFill/>
          <a:ln>
            <a:noFill/>
          </a:ln>
        </p:spPr>
        <p:txBody>
          <a:bodyPr anchorCtr="0" anchor="t" bIns="38575" lIns="72000" spcFirstLastPara="1" rIns="72000" wrap="square" tIns="72000">
            <a:noAutofit/>
          </a:bodyPr>
          <a:lstStyle/>
          <a:p>
            <a:pPr indent="0" lvl="0" marL="0" marR="0" rtl="0" algn="ctr">
              <a:lnSpc>
                <a:spcPct val="90000"/>
              </a:lnSpc>
              <a:spcBef>
                <a:spcPts val="0"/>
              </a:spcBef>
              <a:spcAft>
                <a:spcPts val="0"/>
              </a:spcAft>
              <a:buNone/>
            </a:pPr>
            <a:r>
              <a:rPr b="1" lang="en-US" sz="1800">
                <a:solidFill>
                  <a:srgbClr val="FFC000"/>
                </a:solidFill>
                <a:latin typeface="Calibri"/>
                <a:ea typeface="Calibri"/>
                <a:cs typeface="Calibri"/>
                <a:sym typeface="Calibri"/>
              </a:rPr>
              <a:t>I</a:t>
            </a:r>
            <a:r>
              <a:rPr b="1" lang="en-US" sz="1400">
                <a:solidFill>
                  <a:schemeClr val="lt1"/>
                </a:solidFill>
                <a:latin typeface="Calibri"/>
                <a:ea typeface="Calibri"/>
                <a:cs typeface="Calibri"/>
                <a:sym typeface="Calibri"/>
              </a:rPr>
              <a:t>mplementation</a:t>
            </a:r>
            <a:endParaRPr sz="1100"/>
          </a:p>
        </p:txBody>
      </p:sp>
      <p:sp>
        <p:nvSpPr>
          <p:cNvPr id="353" name="Google Shape;353;p51"/>
          <p:cNvSpPr txBox="1"/>
          <p:nvPr/>
        </p:nvSpPr>
        <p:spPr>
          <a:xfrm>
            <a:off x="6674512" y="1216913"/>
            <a:ext cx="1102200" cy="366600"/>
          </a:xfrm>
          <a:prstGeom prst="rect">
            <a:avLst/>
          </a:prstGeom>
          <a:noFill/>
          <a:ln>
            <a:noFill/>
          </a:ln>
        </p:spPr>
        <p:txBody>
          <a:bodyPr anchorCtr="0" anchor="t" bIns="38575" lIns="72000" spcFirstLastPara="1" rIns="72000" wrap="square" tIns="72000">
            <a:noAutofit/>
          </a:bodyPr>
          <a:lstStyle/>
          <a:p>
            <a:pPr indent="0" lvl="0" marL="0" marR="0" rtl="0" algn="ctr">
              <a:lnSpc>
                <a:spcPct val="90000"/>
              </a:lnSpc>
              <a:spcBef>
                <a:spcPts val="0"/>
              </a:spcBef>
              <a:spcAft>
                <a:spcPts val="0"/>
              </a:spcAft>
              <a:buNone/>
            </a:pPr>
            <a:r>
              <a:rPr b="1" lang="en-US" sz="1800">
                <a:solidFill>
                  <a:srgbClr val="FFC000"/>
                </a:solidFill>
                <a:latin typeface="Calibri"/>
                <a:ea typeface="Calibri"/>
                <a:cs typeface="Calibri"/>
                <a:sym typeface="Calibri"/>
              </a:rPr>
              <a:t>E</a:t>
            </a:r>
            <a:r>
              <a:rPr b="1" lang="en-US" sz="1400">
                <a:solidFill>
                  <a:schemeClr val="lt1"/>
                </a:solidFill>
                <a:latin typeface="Calibri"/>
                <a:ea typeface="Calibri"/>
                <a:cs typeface="Calibri"/>
                <a:sym typeface="Calibri"/>
              </a:rPr>
              <a:t>valuation</a:t>
            </a:r>
            <a:endParaRPr sz="1100"/>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52"/>
          <p:cNvSpPr txBox="1"/>
          <p:nvPr/>
        </p:nvSpPr>
        <p:spPr>
          <a:xfrm>
            <a:off x="1215875" y="4791418"/>
            <a:ext cx="2189400" cy="14700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359" name="Google Shape;359;p52"/>
          <p:cNvSpPr txBox="1"/>
          <p:nvPr/>
        </p:nvSpPr>
        <p:spPr>
          <a:xfrm>
            <a:off x="400792" y="389255"/>
            <a:ext cx="57786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1600">
                <a:solidFill>
                  <a:schemeClr val="dk1"/>
                </a:solidFill>
                <a:latin typeface="Impact"/>
                <a:ea typeface="Impact"/>
                <a:cs typeface="Impact"/>
                <a:sym typeface="Impact"/>
              </a:rPr>
              <a:t>FULL REVISION: 14 Weeks </a:t>
            </a:r>
            <a:br>
              <a:rPr lang="en-US" sz="1400">
                <a:solidFill>
                  <a:schemeClr val="dk1"/>
                </a:solidFill>
                <a:latin typeface="Impact"/>
                <a:ea typeface="Impact"/>
                <a:cs typeface="Impact"/>
                <a:sym typeface="Impact"/>
              </a:rPr>
            </a:br>
            <a:endParaRPr sz="1100">
              <a:solidFill>
                <a:srgbClr val="C28E0E"/>
              </a:solidFill>
              <a:latin typeface="Impact"/>
              <a:ea typeface="Impact"/>
              <a:cs typeface="Impact"/>
              <a:sym typeface="Impact"/>
            </a:endParaRPr>
          </a:p>
          <a:p>
            <a:pPr indent="0" lvl="0" marL="0" marR="0" rtl="0" algn="l">
              <a:spcBef>
                <a:spcPts val="0"/>
              </a:spcBef>
              <a:spcAft>
                <a:spcPts val="0"/>
              </a:spcAft>
              <a:buNone/>
            </a:pPr>
            <a:r>
              <a:rPr lang="en-US" sz="1600">
                <a:solidFill>
                  <a:schemeClr val="dk1"/>
                </a:solidFill>
                <a:latin typeface="Impact"/>
                <a:ea typeface="Impact"/>
                <a:cs typeface="Impact"/>
                <a:sym typeface="Impact"/>
              </a:rPr>
              <a:t> </a:t>
            </a:r>
            <a:br>
              <a:rPr lang="en-US" sz="1400">
                <a:solidFill>
                  <a:schemeClr val="dk1"/>
                </a:solidFill>
                <a:latin typeface="Impact"/>
                <a:ea typeface="Impact"/>
                <a:cs typeface="Impact"/>
                <a:sym typeface="Impact"/>
              </a:rPr>
            </a:br>
            <a:endParaRPr sz="1100">
              <a:solidFill>
                <a:srgbClr val="C28E0E"/>
              </a:solidFill>
              <a:latin typeface="Impact"/>
              <a:ea typeface="Impact"/>
              <a:cs typeface="Impact"/>
              <a:sym typeface="Impact"/>
            </a:endParaRPr>
          </a:p>
        </p:txBody>
      </p:sp>
      <p:pic>
        <p:nvPicPr>
          <p:cNvPr id="360" name="Google Shape;360;p52"/>
          <p:cNvPicPr preferRelativeResize="0"/>
          <p:nvPr/>
        </p:nvPicPr>
        <p:blipFill rotWithShape="1">
          <a:blip r:embed="rId3">
            <a:alphaModFix/>
          </a:blip>
          <a:srcRect b="0" l="0" r="0" t="0"/>
          <a:stretch/>
        </p:blipFill>
        <p:spPr>
          <a:xfrm>
            <a:off x="1257300" y="1540914"/>
            <a:ext cx="6629399" cy="1908881"/>
          </a:xfrm>
          <a:prstGeom prst="rect">
            <a:avLst/>
          </a:prstGeom>
          <a:noFill/>
          <a:ln>
            <a:noFill/>
          </a:ln>
        </p:spPr>
      </p:pic>
      <p:sp>
        <p:nvSpPr>
          <p:cNvPr id="361" name="Google Shape;361;p52"/>
          <p:cNvSpPr txBox="1"/>
          <p:nvPr/>
        </p:nvSpPr>
        <p:spPr>
          <a:xfrm>
            <a:off x="3405356" y="516577"/>
            <a:ext cx="1875900" cy="586500"/>
          </a:xfrm>
          <a:prstGeom prst="rect">
            <a:avLst/>
          </a:prstGeom>
          <a:noFill/>
          <a:ln>
            <a:noFill/>
          </a:ln>
        </p:spPr>
        <p:txBody>
          <a:bodyPr anchorCtr="0" anchor="t" bIns="68575" lIns="68575" spcFirstLastPara="1" rIns="68575" wrap="square" tIns="68575">
            <a:noAutofit/>
          </a:bodyPr>
          <a:lstStyle/>
          <a:p>
            <a:pPr indent="0" lvl="0" marL="0" marR="0" rtl="0" algn="l">
              <a:spcBef>
                <a:spcPts val="0"/>
              </a:spcBef>
              <a:spcAft>
                <a:spcPts val="0"/>
              </a:spcAft>
              <a:buNone/>
            </a:pPr>
            <a:r>
              <a:rPr b="1" lang="en-US" sz="1200">
                <a:solidFill>
                  <a:srgbClr val="9900FF"/>
                </a:solidFill>
                <a:latin typeface="Calibri"/>
                <a:ea typeface="Calibri"/>
                <a:cs typeface="Calibri"/>
                <a:sym typeface="Calibri"/>
              </a:rPr>
              <a:t>Design and Development</a:t>
            </a:r>
            <a:endParaRPr b="1" sz="1200">
              <a:solidFill>
                <a:srgbClr val="9900FF"/>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Kickoff Meeting</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Design/Develop/Review/Revise</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Final Review</a:t>
            </a:r>
            <a:endParaRPr sz="1100">
              <a:solidFill>
                <a:schemeClr val="dk1"/>
              </a:solidFill>
              <a:latin typeface="Calibri"/>
              <a:ea typeface="Calibri"/>
              <a:cs typeface="Calibri"/>
              <a:sym typeface="Calibri"/>
            </a:endParaRPr>
          </a:p>
        </p:txBody>
      </p:sp>
      <p:sp>
        <p:nvSpPr>
          <p:cNvPr id="362" name="Google Shape;362;p52"/>
          <p:cNvSpPr txBox="1"/>
          <p:nvPr/>
        </p:nvSpPr>
        <p:spPr>
          <a:xfrm>
            <a:off x="6282225" y="389255"/>
            <a:ext cx="1604400" cy="713700"/>
          </a:xfrm>
          <a:prstGeom prst="rect">
            <a:avLst/>
          </a:prstGeom>
          <a:noFill/>
          <a:ln>
            <a:noFill/>
          </a:ln>
        </p:spPr>
        <p:txBody>
          <a:bodyPr anchorCtr="0" anchor="t" bIns="68575" lIns="68575" spcFirstLastPara="1" rIns="68575" wrap="square" tIns="68575">
            <a:noAutofit/>
          </a:bodyPr>
          <a:lstStyle/>
          <a:p>
            <a:pPr indent="0" lvl="0" marL="0" marR="0" rtl="0" algn="l">
              <a:spcBef>
                <a:spcPts val="0"/>
              </a:spcBef>
              <a:spcAft>
                <a:spcPts val="0"/>
              </a:spcAft>
              <a:buNone/>
            </a:pPr>
            <a:r>
              <a:rPr b="1" lang="en-US" sz="1200">
                <a:solidFill>
                  <a:srgbClr val="FF0000"/>
                </a:solidFill>
                <a:latin typeface="Calibri"/>
                <a:ea typeface="Calibri"/>
                <a:cs typeface="Calibri"/>
                <a:sym typeface="Calibri"/>
              </a:rPr>
              <a:t>Ongoing Maintenance </a:t>
            </a:r>
            <a:endParaRPr b="1" sz="1200">
              <a:solidFill>
                <a:srgbClr val="FF0000"/>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Metrics Review</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Three-Term Report</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CL Annual MCO Checklist</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Course Issues</a:t>
            </a:r>
            <a:endParaRPr sz="1100">
              <a:solidFill>
                <a:schemeClr val="dk1"/>
              </a:solidFill>
              <a:latin typeface="Calibri"/>
              <a:ea typeface="Calibri"/>
              <a:cs typeface="Calibri"/>
              <a:sym typeface="Calibri"/>
            </a:endParaRPr>
          </a:p>
        </p:txBody>
      </p:sp>
      <p:sp>
        <p:nvSpPr>
          <p:cNvPr id="363" name="Google Shape;363;p52"/>
          <p:cNvSpPr txBox="1"/>
          <p:nvPr/>
        </p:nvSpPr>
        <p:spPr>
          <a:xfrm>
            <a:off x="1558637" y="3486400"/>
            <a:ext cx="1860600" cy="361500"/>
          </a:xfrm>
          <a:prstGeom prst="rect">
            <a:avLst/>
          </a:prstGeom>
          <a:noFill/>
          <a:ln>
            <a:noFill/>
          </a:ln>
        </p:spPr>
        <p:txBody>
          <a:bodyPr anchorCtr="0" anchor="t" bIns="68575" lIns="68575" spcFirstLastPara="1" rIns="68575" wrap="square" tIns="68575">
            <a:noAutofit/>
          </a:bodyPr>
          <a:lstStyle/>
          <a:p>
            <a:pPr indent="0" lvl="0" marL="0" marR="0" rtl="0" algn="l">
              <a:spcBef>
                <a:spcPts val="0"/>
              </a:spcBef>
              <a:spcAft>
                <a:spcPts val="0"/>
              </a:spcAft>
              <a:buNone/>
            </a:pPr>
            <a:r>
              <a:rPr b="1" lang="en-US" sz="1200">
                <a:solidFill>
                  <a:schemeClr val="accent1"/>
                </a:solidFill>
                <a:latin typeface="Calibri"/>
                <a:ea typeface="Calibri"/>
                <a:cs typeface="Calibri"/>
                <a:sym typeface="Calibri"/>
              </a:rPr>
              <a:t>Analysis: Preparation and Planning</a:t>
            </a:r>
            <a:endParaRPr b="1" sz="1200">
              <a:solidFill>
                <a:schemeClr val="accent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Prepare and review course data (starts 3 weeks prior to kick-off)</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Planning Meeting</a:t>
            </a:r>
            <a:endParaRPr sz="1100">
              <a:solidFill>
                <a:schemeClr val="dk1"/>
              </a:solidFill>
              <a:latin typeface="Calibri"/>
              <a:ea typeface="Calibri"/>
              <a:cs typeface="Calibri"/>
              <a:sym typeface="Calibri"/>
            </a:endParaRPr>
          </a:p>
        </p:txBody>
      </p:sp>
      <p:sp>
        <p:nvSpPr>
          <p:cNvPr id="364" name="Google Shape;364;p52"/>
          <p:cNvSpPr txBox="1"/>
          <p:nvPr/>
        </p:nvSpPr>
        <p:spPr>
          <a:xfrm>
            <a:off x="5281163" y="3524500"/>
            <a:ext cx="1604400" cy="361500"/>
          </a:xfrm>
          <a:prstGeom prst="rect">
            <a:avLst/>
          </a:prstGeom>
          <a:noFill/>
          <a:ln>
            <a:noFill/>
          </a:ln>
        </p:spPr>
        <p:txBody>
          <a:bodyPr anchorCtr="0" anchor="t" bIns="68575" lIns="68575" spcFirstLastPara="1" rIns="68575" wrap="square" tIns="68575">
            <a:noAutofit/>
          </a:bodyPr>
          <a:lstStyle/>
          <a:p>
            <a:pPr indent="0" lvl="0" marL="0" marR="0" rtl="0" algn="l">
              <a:spcBef>
                <a:spcPts val="0"/>
              </a:spcBef>
              <a:spcAft>
                <a:spcPts val="0"/>
              </a:spcAft>
              <a:buNone/>
            </a:pPr>
            <a:r>
              <a:rPr b="1" lang="en-US" sz="1200">
                <a:solidFill>
                  <a:srgbClr val="6AA84F"/>
                </a:solidFill>
                <a:latin typeface="Calibri"/>
                <a:ea typeface="Calibri"/>
                <a:cs typeface="Calibri"/>
                <a:sym typeface="Calibri"/>
              </a:rPr>
              <a:t>Implementation</a:t>
            </a:r>
            <a:endParaRPr b="1" sz="1200">
              <a:solidFill>
                <a:srgbClr val="6AA84F"/>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Editorial</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Production</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Audit</a:t>
            </a:r>
            <a:endParaRPr sz="1100">
              <a:solidFill>
                <a:schemeClr val="dk1"/>
              </a:solidFill>
              <a:latin typeface="Calibri"/>
              <a:ea typeface="Calibri"/>
              <a:cs typeface="Calibri"/>
              <a:sym typeface="Calibri"/>
            </a:endParaRPr>
          </a:p>
          <a:p>
            <a:pPr indent="-234950" lvl="0" marL="342900" marR="0" rtl="0" algn="l">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Migration</a:t>
            </a:r>
            <a:endParaRPr sz="1100">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53"/>
          <p:cNvSpPr txBox="1"/>
          <p:nvPr/>
        </p:nvSpPr>
        <p:spPr>
          <a:xfrm>
            <a:off x="337744" y="458793"/>
            <a:ext cx="6377100" cy="5457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3600">
                <a:solidFill>
                  <a:schemeClr val="dk1"/>
                </a:solidFill>
                <a:latin typeface="Impact"/>
                <a:ea typeface="Impact"/>
                <a:cs typeface="Impact"/>
                <a:sym typeface="Impact"/>
              </a:rPr>
              <a:t>Audits</a:t>
            </a:r>
            <a:endParaRPr sz="3600">
              <a:solidFill>
                <a:schemeClr val="dk1"/>
              </a:solidFill>
              <a:latin typeface="Impact"/>
              <a:ea typeface="Impact"/>
              <a:cs typeface="Impact"/>
              <a:sym typeface="Impact"/>
            </a:endParaRPr>
          </a:p>
          <a:p>
            <a:pPr indent="0" lvl="0" marL="0" marR="0" rtl="0" algn="l">
              <a:spcBef>
                <a:spcPts val="0"/>
              </a:spcBef>
              <a:spcAft>
                <a:spcPts val="0"/>
              </a:spcAft>
              <a:buNone/>
            </a:pPr>
            <a:r>
              <a:t/>
            </a:r>
            <a:endParaRPr sz="3600"/>
          </a:p>
        </p:txBody>
      </p:sp>
      <p:sp>
        <p:nvSpPr>
          <p:cNvPr id="370" name="Google Shape;370;p53"/>
          <p:cNvSpPr txBox="1"/>
          <p:nvPr/>
        </p:nvSpPr>
        <p:spPr>
          <a:xfrm>
            <a:off x="286095" y="1215413"/>
            <a:ext cx="7709700" cy="152340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Pre- and post-production audits</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Team final review</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Curriculum specialist final review</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Editorial review</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Production audit</a:t>
            </a:r>
            <a:endParaRPr sz="2400">
              <a:solidFill>
                <a:schemeClr val="dk1"/>
              </a:solidFill>
              <a:latin typeface="Calibri"/>
              <a:ea typeface="Calibri"/>
              <a:cs typeface="Calibri"/>
              <a:sym typeface="Calibri"/>
            </a:endParaRPr>
          </a:p>
          <a:p>
            <a:pPr indent="-381000" lvl="1" marL="914400" marR="0" rtl="0" algn="l">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School Audit</a:t>
            </a:r>
            <a:endParaRPr sz="2400">
              <a:solidFill>
                <a:schemeClr val="dk1"/>
              </a:solidFill>
              <a:latin typeface="Calibri"/>
              <a:ea typeface="Calibri"/>
              <a:cs typeface="Calibri"/>
              <a:sym typeface="Calibri"/>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Custom PG colors">
      <a:dk1>
        <a:srgbClr val="000000"/>
      </a:dk1>
      <a:lt1>
        <a:srgbClr val="FFFFFF"/>
      </a:lt1>
      <a:dk2>
        <a:srgbClr val="5B6870"/>
      </a:dk2>
      <a:lt2>
        <a:srgbClr val="FFFFFF"/>
      </a:lt2>
      <a:accent1>
        <a:srgbClr val="C28E0E"/>
      </a:accent1>
      <a:accent2>
        <a:srgbClr val="ED7D31"/>
      </a:accent2>
      <a:accent3>
        <a:srgbClr val="6E99B3"/>
      </a:accent3>
      <a:accent4>
        <a:srgbClr val="FFC000"/>
      </a:accent4>
      <a:accent5>
        <a:srgbClr val="28A491"/>
      </a:accent5>
      <a:accent6>
        <a:srgbClr val="839E2A"/>
      </a:accent6>
      <a:hlink>
        <a:srgbClr val="6E99B3"/>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