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Ex1.xml" ContentType="application/vnd.ms-office.chartex+xml"/>
  <Override PartName="/ppt/charts/style2.xml" ContentType="application/vnd.ms-office.chartstyle+xml"/>
  <Override PartName="/ppt/charts/colors2.xml" ContentType="application/vnd.ms-office.chartcolorstyle+xml"/>
  <Override PartName="/ppt/charts/chart2.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0" r:id="rId1"/>
    <p:sldMasterId id="2147483651" r:id="rId2"/>
    <p:sldMasterId id="2147483685" r:id="rId3"/>
    <p:sldMasterId id="2147483697" r:id="rId4"/>
  </p:sldMasterIdLst>
  <p:notesMasterIdLst>
    <p:notesMasterId r:id="rId6"/>
  </p:notesMasterIdLst>
  <p:handoutMasterIdLst>
    <p:handoutMasterId r:id="rId7"/>
  </p:handoutMasterIdLst>
  <p:sldIdLst>
    <p:sldId id="258" r:id="rId5"/>
  </p:sldIdLst>
  <p:sldSz cx="43891200" cy="32918400"/>
  <p:notesSz cx="35529838" cy="35542538"/>
  <p:defaultTextStyle>
    <a:defPPr>
      <a:defRPr lang="en-US"/>
    </a:defPPr>
    <a:lvl1pPr algn="l" rtl="0" eaLnBrk="0" fontAlgn="base" hangingPunct="0">
      <a:spcBef>
        <a:spcPct val="0"/>
      </a:spcBef>
      <a:spcAft>
        <a:spcPct val="0"/>
      </a:spcAft>
      <a:defRPr sz="2700" kern="1200">
        <a:solidFill>
          <a:schemeClr val="tx1"/>
        </a:solidFill>
        <a:latin typeface="Arial Narrow" panose="020B0606020202030204" pitchFamily="34" charset="0"/>
        <a:ea typeface="ＭＳ Ｐゴシック" panose="020B0600070205080204" pitchFamily="34" charset="-128"/>
        <a:cs typeface="+mn-cs"/>
      </a:defRPr>
    </a:lvl1pPr>
    <a:lvl2pPr marL="522288" indent="-65088" algn="l" rtl="0" eaLnBrk="0" fontAlgn="base" hangingPunct="0">
      <a:spcBef>
        <a:spcPct val="0"/>
      </a:spcBef>
      <a:spcAft>
        <a:spcPct val="0"/>
      </a:spcAft>
      <a:defRPr sz="2700" kern="1200">
        <a:solidFill>
          <a:schemeClr val="tx1"/>
        </a:solidFill>
        <a:latin typeface="Arial Narrow" panose="020B0606020202030204" pitchFamily="34" charset="0"/>
        <a:ea typeface="ＭＳ Ｐゴシック" panose="020B0600070205080204" pitchFamily="34" charset="-128"/>
        <a:cs typeface="+mn-cs"/>
      </a:defRPr>
    </a:lvl2pPr>
    <a:lvl3pPr marL="1044575" indent="-130175" algn="l" rtl="0" eaLnBrk="0" fontAlgn="base" hangingPunct="0">
      <a:spcBef>
        <a:spcPct val="0"/>
      </a:spcBef>
      <a:spcAft>
        <a:spcPct val="0"/>
      </a:spcAft>
      <a:defRPr sz="2700" kern="1200">
        <a:solidFill>
          <a:schemeClr val="tx1"/>
        </a:solidFill>
        <a:latin typeface="Arial Narrow" panose="020B0606020202030204" pitchFamily="34" charset="0"/>
        <a:ea typeface="ＭＳ Ｐゴシック" panose="020B0600070205080204" pitchFamily="34" charset="-128"/>
        <a:cs typeface="+mn-cs"/>
      </a:defRPr>
    </a:lvl3pPr>
    <a:lvl4pPr marL="1566863" indent="-195263" algn="l" rtl="0" eaLnBrk="0" fontAlgn="base" hangingPunct="0">
      <a:spcBef>
        <a:spcPct val="0"/>
      </a:spcBef>
      <a:spcAft>
        <a:spcPct val="0"/>
      </a:spcAft>
      <a:defRPr sz="2700" kern="1200">
        <a:solidFill>
          <a:schemeClr val="tx1"/>
        </a:solidFill>
        <a:latin typeface="Arial Narrow" panose="020B0606020202030204" pitchFamily="34" charset="0"/>
        <a:ea typeface="ＭＳ Ｐゴシック" panose="020B0600070205080204" pitchFamily="34" charset="-128"/>
        <a:cs typeface="+mn-cs"/>
      </a:defRPr>
    </a:lvl4pPr>
    <a:lvl5pPr marL="2089150" indent="-260350" algn="l" rtl="0" eaLnBrk="0" fontAlgn="base" hangingPunct="0">
      <a:spcBef>
        <a:spcPct val="0"/>
      </a:spcBef>
      <a:spcAft>
        <a:spcPct val="0"/>
      </a:spcAft>
      <a:defRPr sz="2700" kern="1200">
        <a:solidFill>
          <a:schemeClr val="tx1"/>
        </a:solidFill>
        <a:latin typeface="Arial Narrow" panose="020B0606020202030204" pitchFamily="34" charset="0"/>
        <a:ea typeface="ＭＳ Ｐゴシック" panose="020B0600070205080204" pitchFamily="34" charset="-128"/>
        <a:cs typeface="+mn-cs"/>
      </a:defRPr>
    </a:lvl5pPr>
    <a:lvl6pPr marL="2286000" algn="l" defTabSz="914400" rtl="0" eaLnBrk="1" latinLnBrk="0" hangingPunct="1">
      <a:defRPr sz="2700" kern="1200">
        <a:solidFill>
          <a:schemeClr val="tx1"/>
        </a:solidFill>
        <a:latin typeface="Arial Narrow" panose="020B0606020202030204" pitchFamily="34" charset="0"/>
        <a:ea typeface="ＭＳ Ｐゴシック" panose="020B0600070205080204" pitchFamily="34" charset="-128"/>
        <a:cs typeface="+mn-cs"/>
      </a:defRPr>
    </a:lvl6pPr>
    <a:lvl7pPr marL="2743200" algn="l" defTabSz="914400" rtl="0" eaLnBrk="1" latinLnBrk="0" hangingPunct="1">
      <a:defRPr sz="2700" kern="1200">
        <a:solidFill>
          <a:schemeClr val="tx1"/>
        </a:solidFill>
        <a:latin typeface="Arial Narrow" panose="020B0606020202030204" pitchFamily="34" charset="0"/>
        <a:ea typeface="ＭＳ Ｐゴシック" panose="020B0600070205080204" pitchFamily="34" charset="-128"/>
        <a:cs typeface="+mn-cs"/>
      </a:defRPr>
    </a:lvl7pPr>
    <a:lvl8pPr marL="3200400" algn="l" defTabSz="914400" rtl="0" eaLnBrk="1" latinLnBrk="0" hangingPunct="1">
      <a:defRPr sz="2700" kern="1200">
        <a:solidFill>
          <a:schemeClr val="tx1"/>
        </a:solidFill>
        <a:latin typeface="Arial Narrow" panose="020B0606020202030204" pitchFamily="34" charset="0"/>
        <a:ea typeface="ＭＳ Ｐゴシック" panose="020B0600070205080204" pitchFamily="34" charset="-128"/>
        <a:cs typeface="+mn-cs"/>
      </a:defRPr>
    </a:lvl8pPr>
    <a:lvl9pPr marL="3657600" algn="l" defTabSz="914400" rtl="0" eaLnBrk="1" latinLnBrk="0" hangingPunct="1">
      <a:defRPr sz="2700" kern="1200">
        <a:solidFill>
          <a:schemeClr val="tx1"/>
        </a:solidFill>
        <a:latin typeface="Arial Narrow" panose="020B060602020203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4347" userDrawn="1">
          <p15:clr>
            <a:srgbClr val="A4A3A4"/>
          </p15:clr>
        </p15:guide>
        <p15:guide id="2" orient="horz" pos="18501" userDrawn="1">
          <p15:clr>
            <a:srgbClr val="A4A3A4"/>
          </p15:clr>
        </p15:guide>
        <p15:guide id="3" pos="1418" userDrawn="1">
          <p15:clr>
            <a:srgbClr val="A4A3A4"/>
          </p15:clr>
        </p15:guide>
        <p15:guide id="4" pos="9398" userDrawn="1">
          <p15:clr>
            <a:srgbClr val="A4A3A4"/>
          </p15:clr>
        </p15:guide>
        <p15:guide id="5" pos="9814" userDrawn="1">
          <p15:clr>
            <a:srgbClr val="A4A3A4"/>
          </p15:clr>
        </p15:guide>
        <p15:guide id="6" pos="26187" userDrawn="1">
          <p15:clr>
            <a:srgbClr val="A4A3A4"/>
          </p15:clr>
        </p15:guide>
        <p15:guide id="7" pos="17792" userDrawn="1">
          <p15:clr>
            <a:srgbClr val="A4A3A4"/>
          </p15:clr>
        </p15:guide>
        <p15:guide id="8" pos="1820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FF9900"/>
    <a:srgbClr val="993300"/>
    <a:srgbClr val="3399FF"/>
    <a:srgbClr val="0066FF"/>
    <a:srgbClr val="FFFFD2"/>
    <a:srgbClr val="FFFF66"/>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61"/>
    <p:restoredTop sz="94633"/>
  </p:normalViewPr>
  <p:slideViewPr>
    <p:cSldViewPr snapToGrid="0" snapToObjects="1">
      <p:cViewPr varScale="1">
        <p:scale>
          <a:sx n="18" d="100"/>
          <a:sy n="18" d="100"/>
        </p:scale>
        <p:origin x="2384" y="384"/>
      </p:cViewPr>
      <p:guideLst>
        <p:guide orient="horz" pos="4347"/>
        <p:guide orient="horz" pos="18501"/>
        <p:guide pos="1418"/>
        <p:guide pos="9398"/>
        <p:guide pos="9814"/>
        <p:guide pos="26187"/>
        <p:guide pos="17792"/>
        <p:guide pos="1820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handoutMaster" Target="handoutMasters/handout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Ex1.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Gender</c:v>
                </c:pt>
              </c:strCache>
            </c:strRef>
          </c:tx>
          <c:explosion val="8"/>
          <c:dPt>
            <c:idx val="0"/>
            <c:bubble3D val="0"/>
            <c:explosion val="0"/>
            <c:spPr>
              <a:solidFill>
                <a:srgbClr val="FF0000"/>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2-5D07-884A-9931-844E807223E3}"/>
              </c:ext>
            </c:extLst>
          </c:dPt>
          <c:dPt>
            <c:idx val="1"/>
            <c:bubble3D val="0"/>
            <c:explosion val="0"/>
            <c:spPr>
              <a:solidFill>
                <a:srgbClr val="FFC000"/>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1-5D07-884A-9931-844E807223E3}"/>
              </c:ext>
            </c:extLst>
          </c:dPt>
          <c:dPt>
            <c:idx val="2"/>
            <c:bubble3D val="0"/>
            <c:spPr>
              <a:solidFill>
                <a:schemeClr val="accent3"/>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5-5308-9141-9583-6E5EC2E56247}"/>
              </c:ext>
            </c:extLst>
          </c:dPt>
          <c:dPt>
            <c:idx val="3"/>
            <c:bubble3D val="0"/>
            <c:spPr>
              <a:solidFill>
                <a:schemeClr val="accent4"/>
              </a:solidFill>
              <a:ln>
                <a:noFill/>
              </a:ln>
              <a:effectLst>
                <a:outerShdw blurRad="317500" algn="ctr" rotWithShape="0">
                  <a:prstClr val="black">
                    <a:alpha val="25000"/>
                  </a:prstClr>
                </a:outerShdw>
              </a:effectLst>
            </c:spPr>
            <c:extLst>
              <c:ext xmlns:c16="http://schemas.microsoft.com/office/drawing/2014/chart" uri="{C3380CC4-5D6E-409C-BE32-E72D297353CC}">
                <c16:uniqueId val="{00000007-5308-9141-9583-6E5EC2E56247}"/>
              </c:ext>
            </c:extLst>
          </c:dPt>
          <c:dLbls>
            <c:dLbl>
              <c:idx val="0"/>
              <c:layout>
                <c:manualLayout>
                  <c:x val="-0.14732890128081777"/>
                  <c:y val="5.4439014839921335E-2"/>
                </c:manualLayout>
              </c:layout>
              <c:tx>
                <c:rich>
                  <a:bodyPr rot="0" spcFirstLastPara="1" vertOverflow="ellipsis" vert="horz" wrap="square" lIns="38100" tIns="19050" rIns="38100" bIns="19050" anchor="ctr" anchorCtr="1">
                    <a:noAutofit/>
                  </a:bodyPr>
                  <a:lstStyle/>
                  <a:p>
                    <a:pPr>
                      <a:defRPr sz="5400" b="1" i="0" u="none" strike="noStrike" kern="1200" baseline="0">
                        <a:solidFill>
                          <a:schemeClr val="tx1"/>
                        </a:solidFill>
                        <a:latin typeface="+mn-lt"/>
                        <a:ea typeface="+mn-ea"/>
                        <a:cs typeface="+mn-cs"/>
                      </a:defRPr>
                    </a:pPr>
                    <a:fld id="{06A75569-0634-434E-9362-9621DB911AF8}" type="CATEGORYNAME">
                      <a:rPr lang="en-US" sz="5400" dirty="0">
                        <a:solidFill>
                          <a:schemeClr val="tx1"/>
                        </a:solidFill>
                      </a:rPr>
                      <a:pPr>
                        <a:defRPr sz="5400">
                          <a:solidFill>
                            <a:schemeClr val="tx1"/>
                          </a:solidFill>
                        </a:defRPr>
                      </a:pPr>
                      <a:t>[CATEGORY NAME]</a:t>
                    </a:fld>
                    <a:r>
                      <a:rPr lang="en-US" sz="5400" baseline="0" dirty="0">
                        <a:solidFill>
                          <a:schemeClr val="tx1"/>
                        </a:solidFill>
                      </a:rPr>
                      <a:t>
71</a:t>
                    </a:r>
                  </a:p>
                </c:rich>
              </c:tx>
              <c:spPr>
                <a:noFill/>
                <a:ln>
                  <a:noFill/>
                </a:ln>
                <a:effectLst/>
              </c:spPr>
              <c:txPr>
                <a:bodyPr rot="0" spcFirstLastPara="1" vertOverflow="ellipsis" vert="horz" wrap="square" lIns="38100" tIns="19050" rIns="38100" bIns="19050" anchor="ctr" anchorCtr="1">
                  <a:noAutofit/>
                </a:bodyPr>
                <a:lstStyle/>
                <a:p>
                  <a:pPr>
                    <a:defRPr sz="5400" b="1" i="0" u="none" strike="noStrike" kern="1200" baseline="0">
                      <a:solidFill>
                        <a:schemeClr val="tx1"/>
                      </a:solidFill>
                      <a:latin typeface="+mn-lt"/>
                      <a:ea typeface="+mn-ea"/>
                      <a:cs typeface="+mn-cs"/>
                    </a:defRPr>
                  </a:pPr>
                  <a:endParaRPr lang="en-US"/>
                </a:p>
              </c:txPr>
              <c:dLblPos val="bestFit"/>
              <c:showLegendKey val="0"/>
              <c:showVal val="0"/>
              <c:showCatName val="1"/>
              <c:showSerName val="0"/>
              <c:showPercent val="1"/>
              <c:showBubbleSize val="0"/>
              <c:extLst>
                <c:ext xmlns:c15="http://schemas.microsoft.com/office/drawing/2012/chart" uri="{CE6537A1-D6FC-4f65-9D91-7224C49458BB}">
                  <c15:layout>
                    <c:manualLayout>
                      <c:w val="0.33749223658433403"/>
                      <c:h val="0.19826795735142203"/>
                    </c:manualLayout>
                  </c15:layout>
                  <c15:dlblFieldTable/>
                  <c15:showDataLabelsRange val="0"/>
                </c:ext>
                <c:ext xmlns:c16="http://schemas.microsoft.com/office/drawing/2014/chart" uri="{C3380CC4-5D6E-409C-BE32-E72D297353CC}">
                  <c16:uniqueId val="{00000002-5D07-884A-9931-844E807223E3}"/>
                </c:ext>
              </c:extLst>
            </c:dLbl>
            <c:dLbl>
              <c:idx val="1"/>
              <c:layout>
                <c:manualLayout>
                  <c:x val="0.20006011529840118"/>
                  <c:y val="-1.3925451769331181E-3"/>
                </c:manualLayout>
              </c:layout>
              <c:tx>
                <c:rich>
                  <a:bodyPr rot="0" spcFirstLastPara="1" vertOverflow="ellipsis" vert="horz" wrap="square" lIns="38100" tIns="19050" rIns="38100" bIns="19050" anchor="ctr" anchorCtr="1">
                    <a:spAutoFit/>
                  </a:bodyPr>
                  <a:lstStyle/>
                  <a:p>
                    <a:pPr>
                      <a:defRPr sz="5400" b="1" i="0" u="none" strike="noStrike" kern="1200" baseline="0">
                        <a:solidFill>
                          <a:schemeClr val="lt1"/>
                        </a:solidFill>
                        <a:latin typeface="+mn-lt"/>
                        <a:ea typeface="+mn-ea"/>
                        <a:cs typeface="+mn-cs"/>
                      </a:defRPr>
                    </a:pPr>
                    <a:fld id="{0313B9C4-C6AC-EB48-83D2-368D20A607F5}" type="CATEGORYNAME">
                      <a:rPr lang="en-US" sz="5400"/>
                      <a:pPr>
                        <a:defRPr sz="5400"/>
                      </a:pPr>
                      <a:t>[CATEGORY NAME]</a:t>
                    </a:fld>
                    <a:r>
                      <a:rPr lang="en-US" sz="5400" baseline="0" dirty="0"/>
                      <a:t>
</a:t>
                    </a:r>
                    <a:fld id="{6517AB97-5A18-B24A-8981-A04B13C8D35A}" type="VALUE">
                      <a:rPr lang="en-US" sz="5400" baseline="0"/>
                      <a:pPr>
                        <a:defRPr sz="5400"/>
                      </a:pPr>
                      <a:t>[VALUE]</a:t>
                    </a:fld>
                    <a:r>
                      <a:rPr lang="en-US" sz="5400" baseline="0" dirty="0"/>
                      <a:t>
</a:t>
                    </a:r>
                  </a:p>
                </c:rich>
              </c:tx>
              <c:spPr>
                <a:noFill/>
                <a:ln>
                  <a:noFill/>
                </a:ln>
                <a:effectLst/>
              </c:spPr>
              <c:txPr>
                <a:bodyPr rot="0" spcFirstLastPara="1" vertOverflow="ellipsis" vert="horz" wrap="square" lIns="38100" tIns="19050" rIns="38100" bIns="19050" anchor="ctr" anchorCtr="1">
                  <a:spAutoFit/>
                </a:bodyPr>
                <a:lstStyle/>
                <a:p>
                  <a:pPr>
                    <a:defRPr sz="5400" b="1" i="0" u="none" strike="noStrike" kern="1200" baseline="0">
                      <a:solidFill>
                        <a:schemeClr val="lt1"/>
                      </a:solidFill>
                      <a:latin typeface="+mn-lt"/>
                      <a:ea typeface="+mn-ea"/>
                      <a:cs typeface="+mn-cs"/>
                    </a:defRPr>
                  </a:pPr>
                  <a:endParaRPr lang="en-US"/>
                </a:p>
              </c:txPr>
              <c:dLblPos val="bestFit"/>
              <c:showLegendKey val="0"/>
              <c:showVal val="1"/>
              <c:showCatName val="1"/>
              <c:showSerName val="0"/>
              <c:showPercent val="1"/>
              <c:showBubbleSize val="0"/>
              <c:extLst>
                <c:ext xmlns:c15="http://schemas.microsoft.com/office/drawing/2012/chart" uri="{CE6537A1-D6FC-4f65-9D91-7224C49458BB}">
                  <c15:layout>
                    <c:manualLayout>
                      <c:w val="0.28418898171099599"/>
                      <c:h val="0.22217929942412268"/>
                    </c:manualLayout>
                  </c15:layout>
                  <c15:dlblFieldTable/>
                  <c15:showDataLabelsRange val="0"/>
                </c:ext>
                <c:ext xmlns:c16="http://schemas.microsoft.com/office/drawing/2014/chart" uri="{C3380CC4-5D6E-409C-BE32-E72D297353CC}">
                  <c16:uniqueId val="{00000001-5D07-884A-9931-844E807223E3}"/>
                </c:ext>
              </c:extLst>
            </c:dLbl>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en-US"/>
              </a:p>
            </c:txPr>
            <c:dLblPos val="inEnd"/>
            <c:showLegendKey val="0"/>
            <c:showVal val="0"/>
            <c:showCatName val="1"/>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Sheet1!$A$2:$A$5</c:f>
              <c:strCache>
                <c:ptCount val="2"/>
                <c:pt idx="0">
                  <c:v>Male</c:v>
                </c:pt>
                <c:pt idx="1">
                  <c:v>Female</c:v>
                </c:pt>
              </c:strCache>
            </c:strRef>
          </c:cat>
          <c:val>
            <c:numRef>
              <c:f>Sheet1!$B$2:$B$5</c:f>
              <c:numCache>
                <c:formatCode>General</c:formatCode>
                <c:ptCount val="4"/>
                <c:pt idx="0">
                  <c:v>71</c:v>
                </c:pt>
                <c:pt idx="1">
                  <c:v>76</c:v>
                </c:pt>
              </c:numCache>
            </c:numRef>
          </c:val>
          <c:extLst>
            <c:ext xmlns:c16="http://schemas.microsoft.com/office/drawing/2014/chart" uri="{C3380CC4-5D6E-409C-BE32-E72D297353CC}">
              <c16:uniqueId val="{00000000-5D07-884A-9931-844E807223E3}"/>
            </c:ext>
          </c:extLst>
        </c:ser>
        <c:dLbls>
          <c:dLblPos val="inEnd"/>
          <c:showLegendKey val="0"/>
          <c:showVal val="0"/>
          <c:showCatName val="1"/>
          <c:showSerName val="0"/>
          <c:showPercent val="1"/>
          <c:showBubbleSize val="0"/>
          <c:showLeaderLines val="1"/>
        </c:dLbls>
        <c:firstSliceAng val="0"/>
      </c:pieChart>
      <c:spPr>
        <a:noFill/>
        <a:ln>
          <a:noFill/>
        </a:ln>
        <a:effectLst/>
      </c:spPr>
    </c:plotArea>
    <c:legend>
      <c:legendPos val="b"/>
      <c:legendEntry>
        <c:idx val="3"/>
        <c:delete val="1"/>
      </c:legendEntry>
      <c:overlay val="0"/>
      <c:spPr>
        <a:solidFill>
          <a:schemeClr val="lt1">
            <a:alpha val="78000"/>
          </a:schemeClr>
        </a:solidFill>
        <a:ln>
          <a:noFill/>
        </a:ln>
        <a:effectLst/>
      </c:spPr>
      <c:txPr>
        <a:bodyPr rot="0" spcFirstLastPara="1" vertOverflow="ellipsis" vert="horz" wrap="square" anchor="ctr" anchorCtr="1"/>
        <a:lstStyle/>
        <a:p>
          <a:pPr>
            <a:defRPr sz="3600" b="0" i="0" u="none" strike="noStrike" kern="1200" baseline="0">
              <a:solidFill>
                <a:schemeClr val="dk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pattFill prst="dkDnDiag">
      <a:fgClr>
        <a:schemeClr val="lt1">
          <a:lumMod val="95000"/>
        </a:schemeClr>
      </a:fgClr>
      <a:bgClr>
        <a:schemeClr val="lt1"/>
      </a:bgClr>
    </a:patt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200" b="1" i="0" u="none" strike="noStrike" kern="1200" baseline="0">
                <a:solidFill>
                  <a:schemeClr val="dk1">
                    <a:lumMod val="75000"/>
                    <a:lumOff val="25000"/>
                  </a:schemeClr>
                </a:solidFill>
                <a:latin typeface="Calibri" panose="020F0502020204030204" pitchFamily="34" charset="0"/>
                <a:ea typeface="+mn-ea"/>
                <a:cs typeface="Calibri" panose="020F0502020204030204" pitchFamily="34" charset="0"/>
              </a:defRPr>
            </a:pPr>
            <a:r>
              <a:rPr lang="en-US" dirty="0"/>
              <a:t>Does a LMS Play a Role in Your Engagement in an Online Learning Environment?</a:t>
            </a:r>
          </a:p>
        </c:rich>
      </c:tx>
      <c:overlay val="0"/>
      <c:spPr>
        <a:noFill/>
        <a:ln>
          <a:noFill/>
        </a:ln>
        <a:effectLst/>
      </c:spPr>
      <c:txPr>
        <a:bodyPr rot="0" spcFirstLastPara="1" vertOverflow="ellipsis" vert="horz" wrap="square" anchor="ctr" anchorCtr="1"/>
        <a:lstStyle/>
        <a:p>
          <a:pPr>
            <a:defRPr sz="3200" b="1" i="0" u="none" strike="noStrike" kern="1200" baseline="0">
              <a:solidFill>
                <a:schemeClr val="dk1">
                  <a:lumMod val="75000"/>
                  <a:lumOff val="25000"/>
                </a:schemeClr>
              </a:solidFill>
              <a:latin typeface="Calibri" panose="020F0502020204030204" pitchFamily="34" charset="0"/>
              <a:ea typeface="+mn-ea"/>
              <a:cs typeface="Calibri" panose="020F0502020204030204" pitchFamily="34" charset="0"/>
            </a:defRPr>
          </a:pPr>
          <a:endParaRPr lang="en-US"/>
        </a:p>
      </c:txPr>
    </c:title>
    <c:autoTitleDeleted val="0"/>
    <c:plotArea>
      <c:layout/>
      <c:pieChart>
        <c:varyColors val="1"/>
        <c:ser>
          <c:idx val="0"/>
          <c:order val="0"/>
          <c:tx>
            <c:strRef>
              <c:f>Sheet1!$B$1</c:f>
              <c:strCache>
                <c:ptCount val="1"/>
                <c:pt idx="0">
                  <c:v>Does a Learning Management System Play a Role in Your Engagement in an Online Learning Environment?</c:v>
                </c:pt>
              </c:strCache>
            </c:strRef>
          </c:tx>
          <c:dPt>
            <c:idx val="0"/>
            <c:bubble3D val="0"/>
            <c:spPr>
              <a:solidFill>
                <a:srgbClr val="FF0000"/>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78F0-C648-91BA-261BAAF3B9D4}"/>
              </c:ext>
            </c:extLst>
          </c:dPt>
          <c:dPt>
            <c:idx val="1"/>
            <c:bubble3D val="0"/>
            <c:spPr>
              <a:solidFill>
                <a:srgbClr val="FFC000"/>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2-78F0-C648-91BA-261BAAF3B9D4}"/>
              </c:ext>
            </c:extLst>
          </c:dPt>
          <c:dPt>
            <c:idx val="2"/>
            <c:bubble3D val="0"/>
            <c:spPr>
              <a:solidFill>
                <a:srgbClr val="00B050"/>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78F0-C648-91BA-261BAAF3B9D4}"/>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F383-7C4E-B177-372DEF786B47}"/>
              </c:ext>
            </c:extLst>
          </c:dPt>
          <c:dLbls>
            <c:dLbl>
              <c:idx val="2"/>
              <c:layout>
                <c:manualLayout>
                  <c:x val="7.4196800741000601E-2"/>
                  <c:y val="0.20110811077865412"/>
                </c:manualLayout>
              </c:layout>
              <c:dLblPos val="bestFit"/>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78F0-C648-91BA-261BAAF3B9D4}"/>
                </c:ext>
              </c:extLst>
            </c:dLbl>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54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Sheet1!$A$2:$A$5</c:f>
              <c:strCache>
                <c:ptCount val="3"/>
                <c:pt idx="0">
                  <c:v>Yes</c:v>
                </c:pt>
                <c:pt idx="1">
                  <c:v>Maybe</c:v>
                </c:pt>
                <c:pt idx="2">
                  <c:v>No</c:v>
                </c:pt>
              </c:strCache>
            </c:strRef>
          </c:cat>
          <c:val>
            <c:numRef>
              <c:f>Sheet1!$B$2:$B$5</c:f>
              <c:numCache>
                <c:formatCode>0.00%</c:formatCode>
                <c:ptCount val="4"/>
                <c:pt idx="0">
                  <c:v>0.7329</c:v>
                </c:pt>
                <c:pt idx="1">
                  <c:v>0.1918</c:v>
                </c:pt>
                <c:pt idx="2">
                  <c:v>7.5300000000000006E-2</c:v>
                </c:pt>
              </c:numCache>
            </c:numRef>
          </c:val>
          <c:extLst>
            <c:ext xmlns:c16="http://schemas.microsoft.com/office/drawing/2014/chart" uri="{C3380CC4-5D6E-409C-BE32-E72D297353CC}">
              <c16:uniqueId val="{00000000-78F0-C648-91BA-261BAAF3B9D4}"/>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legendEntry>
        <c:idx val="3"/>
        <c:delete val="1"/>
      </c:legendEntry>
      <c:overlay val="0"/>
      <c:spPr>
        <a:solidFill>
          <a:schemeClr val="lt1">
            <a:lumMod val="95000"/>
            <a:alpha val="39000"/>
          </a:schemeClr>
        </a:solidFill>
        <a:ln>
          <a:noFill/>
        </a:ln>
        <a:effectLst/>
      </c:spPr>
      <c:txPr>
        <a:bodyPr rot="0" spcFirstLastPara="1" vertOverflow="ellipsis" vert="horz" wrap="square" anchor="ctr" anchorCtr="1"/>
        <a:lstStyle/>
        <a:p>
          <a:pPr>
            <a:defRPr sz="4800" b="1"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numDim type="val">
        <cx:f dir="row">Sheet1!$A$2:$A$77</cx:f>
        <cx:lvl ptCount="76" formatCode="General">
          <cx:pt idx="0">21</cx:pt>
          <cx:pt idx="1">19</cx:pt>
          <cx:pt idx="2">23</cx:pt>
          <cx:pt idx="3">19</cx:pt>
          <cx:pt idx="4">19</cx:pt>
          <cx:pt idx="5">20</cx:pt>
          <cx:pt idx="6">21</cx:pt>
          <cx:pt idx="7">21</cx:pt>
          <cx:pt idx="8">21</cx:pt>
          <cx:pt idx="9">20</cx:pt>
          <cx:pt idx="10">20</cx:pt>
          <cx:pt idx="11">19</cx:pt>
          <cx:pt idx="12">22</cx:pt>
          <cx:pt idx="13">20</cx:pt>
          <cx:pt idx="14">21</cx:pt>
          <cx:pt idx="15">21</cx:pt>
          <cx:pt idx="16">22</cx:pt>
          <cx:pt idx="17">20</cx:pt>
          <cx:pt idx="18">20</cx:pt>
          <cx:pt idx="19">20</cx:pt>
          <cx:pt idx="20">21</cx:pt>
          <cx:pt idx="21">21</cx:pt>
          <cx:pt idx="22">20</cx:pt>
          <cx:pt idx="23">20</cx:pt>
          <cx:pt idx="24">20</cx:pt>
          <cx:pt idx="25">21</cx:pt>
          <cx:pt idx="26">21</cx:pt>
          <cx:pt idx="27">19</cx:pt>
          <cx:pt idx="28">19</cx:pt>
          <cx:pt idx="29">19</cx:pt>
          <cx:pt idx="30">19</cx:pt>
          <cx:pt idx="31">20</cx:pt>
          <cx:pt idx="32">18</cx:pt>
          <cx:pt idx="33">22</cx:pt>
          <cx:pt idx="34">21</cx:pt>
          <cx:pt idx="35">19</cx:pt>
          <cx:pt idx="36">20</cx:pt>
          <cx:pt idx="37">21</cx:pt>
          <cx:pt idx="38">20</cx:pt>
          <cx:pt idx="39">20</cx:pt>
          <cx:pt idx="40">20</cx:pt>
          <cx:pt idx="41">19</cx:pt>
          <cx:pt idx="42">22</cx:pt>
          <cx:pt idx="43">19</cx:pt>
          <cx:pt idx="44">21</cx:pt>
          <cx:pt idx="45">22</cx:pt>
          <cx:pt idx="46">21</cx:pt>
          <cx:pt idx="47">20</cx:pt>
          <cx:pt idx="48">22</cx:pt>
          <cx:pt idx="49">20</cx:pt>
          <cx:pt idx="50">19</cx:pt>
          <cx:pt idx="51">19</cx:pt>
          <cx:pt idx="52">20</cx:pt>
          <cx:pt idx="53">19</cx:pt>
          <cx:pt idx="54">22</cx:pt>
          <cx:pt idx="55">20</cx:pt>
          <cx:pt idx="56">19</cx:pt>
          <cx:pt idx="57">20</cx:pt>
          <cx:pt idx="58">19</cx:pt>
          <cx:pt idx="59">22</cx:pt>
          <cx:pt idx="60">19</cx:pt>
          <cx:pt idx="61">19</cx:pt>
          <cx:pt idx="62">20</cx:pt>
          <cx:pt idx="63">20</cx:pt>
          <cx:pt idx="64">21</cx:pt>
          <cx:pt idx="65">21</cx:pt>
          <cx:pt idx="66">23</cx:pt>
          <cx:pt idx="67">19</cx:pt>
          <cx:pt idx="68">19</cx:pt>
          <cx:pt idx="69">22</cx:pt>
          <cx:pt idx="70">20</cx:pt>
          <cx:pt idx="71">20</cx:pt>
          <cx:pt idx="72">20</cx:pt>
          <cx:pt idx="73">20</cx:pt>
          <cx:pt idx="74">20</cx:pt>
          <cx:pt idx="75">24</cx:pt>
        </cx:lvl>
      </cx:numDim>
    </cx:data>
  </cx:chartData>
  <cx:chart>
    <cx:title pos="t" align="ctr" overlay="0">
      <cx:tx>
        <cx:txData>
          <cx:v>Age</cx:v>
        </cx:txData>
      </cx:tx>
      <cx:txPr>
        <a:bodyPr rot="0" spcFirstLastPara="1" vertOverflow="ellipsis" vert="horz" wrap="square" lIns="38100" tIns="19050" rIns="38100" bIns="19050" anchor="ctr" anchorCtr="1" compatLnSpc="0"/>
        <a:lstStyle/>
        <a:p>
          <a:pPr algn="ctr" rtl="0">
            <a:defRPr sz="2128" b="1" i="0" u="none" strike="noStrike" kern="1200" spc="100" baseline="0">
              <a:solidFill>
                <a:schemeClr val="tx1"/>
              </a:solidFill>
              <a:effectLst>
                <a:outerShdw blurRad="50800" dist="38100" dir="5400000" algn="t" rotWithShape="0">
                  <a:prstClr val="black">
                    <a:alpha val="40000"/>
                  </a:prstClr>
                </a:outerShdw>
              </a:effectLst>
              <a:latin typeface="+mn-lt"/>
              <a:ea typeface="+mn-ea"/>
              <a:cs typeface="+mn-cs"/>
            </a:defRPr>
          </a:pPr>
          <a:r>
            <a:rPr kumimoji="0" lang="en-US" sz="2128" b="1" i="0" u="none" strike="noStrike" kern="1200" cap="none" spc="100" normalizeH="0" baseline="0" noProof="0">
              <a:ln>
                <a:noFill/>
              </a:ln>
              <a:solidFill>
                <a:schemeClr val="tx1"/>
              </a:solidFill>
              <a:effectLst>
                <a:outerShdw blurRad="50800" dist="38100" dir="5400000" algn="t" rotWithShape="0">
                  <a:prstClr val="black">
                    <a:alpha val="40000"/>
                  </a:prstClr>
                </a:outerShdw>
              </a:effectLst>
              <a:uLnTx/>
              <a:uFillTx/>
              <a:latin typeface="Arial"/>
              <a:ea typeface="ＭＳ Ｐゴシック"/>
            </a:rPr>
            <a:t>Age</a:t>
          </a:r>
        </a:p>
      </cx:txPr>
    </cx:title>
    <cx:plotArea>
      <cx:plotAreaRegion>
        <cx:plotSurface>
          <cx:spPr>
            <a:solidFill>
              <a:schemeClr val="bg1"/>
            </a:solidFill>
          </cx:spPr>
        </cx:plotSurface>
        <cx:series layoutId="clusteredColumn" uniqueId="{7289D162-3ED1-FB41-BD83-3AE31EFF51BC}" formatIdx="0">
          <cx:tx>
            <cx:txData>
              <cx:f>Sheet1!$A$1</cx:f>
              <cx:v>Age</cx:v>
            </cx:txData>
          </cx:tx>
          <cx:spPr>
            <a:solidFill>
              <a:srgbClr val="FF0000"/>
            </a:solidFill>
          </cx:spPr>
          <cx:dataLabels pos="inEnd">
            <cx:txPr>
              <a:bodyPr spcFirstLastPara="1" vertOverflow="ellipsis" horzOverflow="overflow" wrap="square" lIns="0" tIns="0" rIns="0" bIns="0" anchor="ctr" anchorCtr="1"/>
              <a:lstStyle/>
              <a:p>
                <a:pPr algn="ctr" rtl="0">
                  <a:defRPr sz="4800" b="1">
                    <a:solidFill>
                      <a:schemeClr val="tx1"/>
                    </a:solidFill>
                  </a:defRPr>
                </a:pPr>
                <a:endParaRPr lang="en-US" sz="4800" b="1" i="0" u="none" strike="noStrike" baseline="0">
                  <a:solidFill>
                    <a:schemeClr val="tx1"/>
                  </a:solidFill>
                  <a:latin typeface="Arial"/>
                  <a:ea typeface="ＭＳ Ｐゴシック"/>
                </a:endParaRPr>
              </a:p>
            </cx:txPr>
            <cx:visibility seriesName="0" categoryName="0" value="1"/>
          </cx:dataLabels>
          <cx:dataId val="0"/>
          <cx:layoutPr>
            <cx:binning intervalClosed="r"/>
          </cx:layoutPr>
        </cx:series>
      </cx:plotAreaRegion>
      <cx:axis id="0" hidden="1">
        <cx:valScaling/>
        <cx:majorGridlines>
          <cx:spPr>
            <a:solidFill>
              <a:schemeClr val="bg1"/>
            </a:solidFill>
          </cx:spPr>
        </cx:majorGridlines>
        <cx:tickLabels/>
      </cx:axis>
      <cx:axis id="1">
        <cx:catScaling gapWidth="0"/>
        <cx:tickLabels/>
        <cx:txPr>
          <a:bodyPr spcFirstLastPara="1" vertOverflow="ellipsis" horzOverflow="overflow" wrap="square" lIns="0" tIns="0" rIns="0" bIns="0" anchor="ctr" anchorCtr="1"/>
          <a:lstStyle/>
          <a:p>
            <a:pPr algn="ctr" rtl="0">
              <a:defRPr sz="2000"/>
            </a:pPr>
            <a:endParaRPr lang="en-US" sz="2000" b="0" i="0" u="none" strike="noStrike" baseline="0">
              <a:solidFill>
                <a:srgbClr val="000000">
                  <a:lumMod val="75000"/>
                  <a:lumOff val="25000"/>
                </a:srgbClr>
              </a:solidFill>
              <a:latin typeface="Arial"/>
              <a:ea typeface="ＭＳ Ｐゴシック"/>
            </a:endParaRPr>
          </a:p>
        </cx:txPr>
      </cx:axis>
    </cx:plotArea>
  </cx:chart>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5">
  <a:schemeClr val="accent2"/>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1">
  <cs:axisTitle>
    <cs:lnRef idx="0"/>
    <cs:fillRef idx="0"/>
    <cs:effectRef idx="0"/>
    <cs:fontRef idx="minor">
      <a:schemeClr val="dk1">
        <a:lumMod val="65000"/>
        <a:lumOff val="35000"/>
      </a:schemeClr>
    </cs:fontRef>
    <cs:defRPr sz="1197" kern="1200"/>
  </cs:axisTitle>
  <cs:categoryAxis>
    <cs:lnRef idx="0"/>
    <cs:fillRef idx="0"/>
    <cs:effectRef idx="0"/>
    <cs:fontRef idx="minor">
      <a:schemeClr val="dk1">
        <a:lumMod val="65000"/>
        <a:lumOff val="35000"/>
      </a:schemeClr>
    </cs:fontRef>
    <cs:defRPr sz="1197" kern="1200"/>
  </cs:categoryAxis>
  <cs:chartArea>
    <cs:lnRef idx="0"/>
    <cs:fillRef idx="0"/>
    <cs:effectRef idx="0"/>
    <cs:fontRef idx="minor">
      <a:schemeClr val="dk1"/>
    </cs:fontRef>
    <cs:spPr>
      <a:pattFill prst="dkDnDiag">
        <a:fgClr>
          <a:schemeClr val="lt1">
            <a:lumMod val="95000"/>
          </a:schemeClr>
        </a:fgClr>
        <a:bgClr>
          <a:schemeClr val="lt1"/>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317500" algn="ctr" rotWithShape="0">
          <a:prstClr val="black">
            <a:alpha val="25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20000"/>
          </a:prstClr>
        </a:outerShdw>
      </a:effectLst>
      <a:scene3d>
        <a:camera prst="orthographicFront"/>
        <a:lightRig rig="threePt" dir="t"/>
      </a:scene3d>
      <a:sp3d prstMaterial="matte"/>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noFill/>
      <a:ln w="9525" cap="flat" cmpd="sng" algn="ctr">
        <a:solidFill>
          <a:schemeClr val="dk1">
            <a:lumMod val="15000"/>
            <a:lumOff val="85000"/>
          </a:schemeClr>
        </a:solidFill>
        <a:round/>
      </a:ln>
    </cs:spPr>
    <cs:defRPr sz="1197"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65000"/>
            <a:lumOff val="35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65000"/>
            <a:lumOff val="35000"/>
          </a:schemeClr>
        </a:solidFill>
        <a:round/>
      </a:ln>
    </cs:spPr>
  </cs:errorBar>
  <cs:floor>
    <cs:lnRef idx="0"/>
    <cs:fillRef idx="0"/>
    <cs:effectRef idx="0"/>
    <cs:fontRef idx="minor">
      <a:schemeClr val="dk1"/>
    </cs:fontRef>
    <cs:spPr>
      <a:noFill/>
      <a:ln>
        <a:noFill/>
      </a:ln>
    </cs:spPr>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50000"/>
            <a:lumOff val="50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78000"/>
        </a:schemeClr>
      </a:solidFill>
    </cs:spPr>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inor">
      <a:schemeClr val="dk1">
        <a:lumMod val="65000"/>
        <a:lumOff val="35000"/>
      </a:schemeClr>
    </cs:fontRef>
    <cs:defRPr sz="2200" b="1" kern="120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65000"/>
            <a:lumOff val="35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368">
  <cs:axisTitle>
    <cs:lnRef idx="0"/>
    <cs:fillRef idx="0"/>
    <cs:effectRef idx="0"/>
    <cs:fontRef idx="minor">
      <a:schemeClr val="dk1">
        <a:lumMod val="75000"/>
        <a:lumOff val="25000"/>
      </a:schemeClr>
    </cs:fontRef>
    <cs:defRPr sz="1197"/>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cs:chartArea>
  <cs:dataLabel>
    <cs:lnRef idx="0"/>
    <cs:fillRef idx="0"/>
    <cs:effectRef idx="0"/>
    <cs:fontRef idx="minor">
      <a:schemeClr val="dk1"/>
    </cs:fontRef>
    <cs:defRPr sz="1197"/>
  </cs:dataLabel>
  <cs:dataLabelCallout>
    <cs:lnRef idx="0"/>
    <cs:fillRef idx="0"/>
    <cs:effectRef idx="0"/>
    <cs:fontRef idx="minor">
      <a:schemeClr val="lt1"/>
    </cs:fontRef>
    <cs:spPr>
      <a:solidFill>
        <a:schemeClr val="dk1">
          <a:lumMod val="65000"/>
          <a:lumOff val="35000"/>
          <a:alpha val="75000"/>
        </a:schemeClr>
      </a:solidFill>
    </cs:spPr>
    <cs:defRPr sz="1197"/>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2857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75000"/>
            <a:lumOff val="25000"/>
          </a:schemeClr>
        </a:solidFill>
      </a:ln>
    </cs:spPr>
    <cs:defRPr sz="1197"/>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lumOff val="10000"/>
              </a:schemeClr>
            </a:gs>
            <a:gs pos="0">
              <a:schemeClr val="lt1">
                <a:lumMod val="75000"/>
                <a:alpha val="36000"/>
                <a:lumOff val="10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cs:seriesAxis>
  <cs:seriesLine>
    <cs:lnRef idx="0"/>
    <cs:fillRef idx="0"/>
    <cs:effectRef idx="0"/>
    <cs:fontRef idx="minor">
      <a:schemeClr val="dk1"/>
    </cs:fontRef>
    <cs:spPr>
      <a:ln w="9525" cap="flat">
        <a:solidFill>
          <a:schemeClr val="bg1">
            <a:lumMod val="50000"/>
          </a:schemeClr>
        </a:solidFill>
        <a:round/>
      </a:ln>
    </cs:spPr>
  </cs:seriesLine>
  <cs:title>
    <cs:lnRef idx="0"/>
    <cs:fillRef idx="0"/>
    <cs:effectRef idx="0"/>
    <cs:fontRef idx="minor">
      <a:schemeClr val="dk1">
        <a:lumMod val="75000"/>
        <a:lumOff val="25000"/>
      </a:schemeClr>
    </cs:fontRef>
    <cs:defRPr sz="2200" b="1"/>
  </cs:title>
  <cs:trendline>
    <cs:lnRef idx="0"/>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75000"/>
        <a:lumOff val="25000"/>
      </a:schemeClr>
    </cs:fontRef>
    <cs:defRPr sz="1197"/>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defRPr sz="1197"/>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0402" name="Rectangle 2"/>
          <p:cNvSpPr>
            <a:spLocks noGrp="1" noChangeArrowheads="1"/>
          </p:cNvSpPr>
          <p:nvPr>
            <p:ph type="hdr" sz="quarter"/>
          </p:nvPr>
        </p:nvSpPr>
        <p:spPr bwMode="auto">
          <a:xfrm>
            <a:off x="0" y="0"/>
            <a:ext cx="15397163" cy="1774825"/>
          </a:xfrm>
          <a:prstGeom prst="rect">
            <a:avLst/>
          </a:prstGeom>
          <a:noFill/>
          <a:ln w="9525">
            <a:noFill/>
            <a:miter lim="800000"/>
            <a:headEnd/>
            <a:tailEnd/>
          </a:ln>
          <a:effectLst/>
        </p:spPr>
        <p:txBody>
          <a:bodyPr vert="horz" wrap="square" lIns="406056" tIns="203028" rIns="406056" bIns="203028" numCol="1" anchor="t" anchorCtr="0" compatLnSpc="1">
            <a:prstTxWarp prst="textNoShape">
              <a:avLst/>
            </a:prstTxWarp>
          </a:bodyPr>
          <a:lstStyle>
            <a:lvl1pPr defTabSz="4062413" eaLnBrk="1" hangingPunct="1">
              <a:defRPr sz="5500">
                <a:latin typeface="Arial" pitchFamily="-105" charset="-52"/>
                <a:ea typeface="+mn-ea"/>
                <a:cs typeface="+mn-cs"/>
              </a:defRPr>
            </a:lvl1pPr>
          </a:lstStyle>
          <a:p>
            <a:pPr>
              <a:defRPr/>
            </a:pPr>
            <a:endParaRPr lang="en-US"/>
          </a:p>
        </p:txBody>
      </p:sp>
      <p:sp>
        <p:nvSpPr>
          <p:cNvPr id="230403" name="Rectangle 3"/>
          <p:cNvSpPr>
            <a:spLocks noGrp="1" noChangeArrowheads="1"/>
          </p:cNvSpPr>
          <p:nvPr>
            <p:ph type="dt" sz="quarter" idx="1"/>
          </p:nvPr>
        </p:nvSpPr>
        <p:spPr bwMode="auto">
          <a:xfrm>
            <a:off x="20124738" y="0"/>
            <a:ext cx="15397162" cy="1774825"/>
          </a:xfrm>
          <a:prstGeom prst="rect">
            <a:avLst/>
          </a:prstGeom>
          <a:noFill/>
          <a:ln w="9525">
            <a:noFill/>
            <a:miter lim="800000"/>
            <a:headEnd/>
            <a:tailEnd/>
          </a:ln>
          <a:effectLst/>
        </p:spPr>
        <p:txBody>
          <a:bodyPr vert="horz" wrap="square" lIns="406056" tIns="203028" rIns="406056" bIns="203028" numCol="1" anchor="t" anchorCtr="0" compatLnSpc="1">
            <a:prstTxWarp prst="textNoShape">
              <a:avLst/>
            </a:prstTxWarp>
          </a:bodyPr>
          <a:lstStyle>
            <a:lvl1pPr algn="r" defTabSz="4062413" eaLnBrk="1" hangingPunct="1">
              <a:defRPr sz="5500">
                <a:latin typeface="Arial" pitchFamily="-105" charset="-52"/>
                <a:ea typeface="+mn-ea"/>
                <a:cs typeface="+mn-cs"/>
              </a:defRPr>
            </a:lvl1pPr>
          </a:lstStyle>
          <a:p>
            <a:pPr>
              <a:defRPr/>
            </a:pPr>
            <a:endParaRPr lang="en-US"/>
          </a:p>
        </p:txBody>
      </p:sp>
      <p:sp>
        <p:nvSpPr>
          <p:cNvPr id="230404" name="Rectangle 4"/>
          <p:cNvSpPr>
            <a:spLocks noGrp="1" noChangeArrowheads="1"/>
          </p:cNvSpPr>
          <p:nvPr>
            <p:ph type="ftr" sz="quarter" idx="2"/>
          </p:nvPr>
        </p:nvSpPr>
        <p:spPr bwMode="auto">
          <a:xfrm>
            <a:off x="0" y="33756600"/>
            <a:ext cx="15397163" cy="1779588"/>
          </a:xfrm>
          <a:prstGeom prst="rect">
            <a:avLst/>
          </a:prstGeom>
          <a:noFill/>
          <a:ln w="9525">
            <a:noFill/>
            <a:miter lim="800000"/>
            <a:headEnd/>
            <a:tailEnd/>
          </a:ln>
          <a:effectLst/>
        </p:spPr>
        <p:txBody>
          <a:bodyPr vert="horz" wrap="square" lIns="406056" tIns="203028" rIns="406056" bIns="203028" numCol="1" anchor="b" anchorCtr="0" compatLnSpc="1">
            <a:prstTxWarp prst="textNoShape">
              <a:avLst/>
            </a:prstTxWarp>
          </a:bodyPr>
          <a:lstStyle>
            <a:lvl1pPr defTabSz="4062413" eaLnBrk="1" hangingPunct="1">
              <a:defRPr sz="5500">
                <a:latin typeface="Arial" pitchFamily="-105" charset="-52"/>
                <a:ea typeface="+mn-ea"/>
                <a:cs typeface="+mn-cs"/>
              </a:defRPr>
            </a:lvl1pPr>
          </a:lstStyle>
          <a:p>
            <a:pPr>
              <a:defRPr/>
            </a:pPr>
            <a:endParaRPr lang="en-US"/>
          </a:p>
        </p:txBody>
      </p:sp>
      <p:sp>
        <p:nvSpPr>
          <p:cNvPr id="230405" name="Rectangle 5"/>
          <p:cNvSpPr>
            <a:spLocks noGrp="1" noChangeArrowheads="1"/>
          </p:cNvSpPr>
          <p:nvPr>
            <p:ph type="sldNum" sz="quarter" idx="3"/>
          </p:nvPr>
        </p:nvSpPr>
        <p:spPr bwMode="auto">
          <a:xfrm>
            <a:off x="20124738" y="33756600"/>
            <a:ext cx="15397162" cy="1779588"/>
          </a:xfrm>
          <a:prstGeom prst="rect">
            <a:avLst/>
          </a:prstGeom>
          <a:noFill/>
          <a:ln w="9525">
            <a:noFill/>
            <a:miter lim="800000"/>
            <a:headEnd/>
            <a:tailEnd/>
          </a:ln>
          <a:effectLst/>
        </p:spPr>
        <p:txBody>
          <a:bodyPr vert="horz" wrap="square" lIns="406056" tIns="203028" rIns="406056" bIns="203028" numCol="1" anchor="b" anchorCtr="0" compatLnSpc="1">
            <a:prstTxWarp prst="textNoShape">
              <a:avLst/>
            </a:prstTxWarp>
          </a:bodyPr>
          <a:lstStyle>
            <a:lvl1pPr algn="r" defTabSz="4062413" eaLnBrk="1" hangingPunct="1">
              <a:defRPr sz="5500" smtClean="0">
                <a:latin typeface="Arial" charset="0"/>
                <a:ea typeface="ＭＳ Ｐゴシック" charset="-128"/>
              </a:defRPr>
            </a:lvl1pPr>
          </a:lstStyle>
          <a:p>
            <a:pPr>
              <a:defRPr/>
            </a:pPr>
            <a:fld id="{2EEEF6B0-3002-467E-AC65-F2EB8FBA86E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hdr" sz="quarter"/>
          </p:nvPr>
        </p:nvSpPr>
        <p:spPr bwMode="auto">
          <a:xfrm>
            <a:off x="0" y="0"/>
            <a:ext cx="15397163" cy="1774825"/>
          </a:xfrm>
          <a:prstGeom prst="rect">
            <a:avLst/>
          </a:prstGeom>
          <a:noFill/>
          <a:ln w="9525">
            <a:noFill/>
            <a:miter lim="800000"/>
            <a:headEnd/>
            <a:tailEnd/>
          </a:ln>
          <a:effectLst/>
        </p:spPr>
        <p:txBody>
          <a:bodyPr vert="horz" wrap="square" lIns="406056" tIns="203028" rIns="406056" bIns="203028" numCol="1" anchor="t" anchorCtr="0" compatLnSpc="1">
            <a:prstTxWarp prst="textNoShape">
              <a:avLst/>
            </a:prstTxWarp>
          </a:bodyPr>
          <a:lstStyle>
            <a:lvl1pPr defTabSz="4062413" eaLnBrk="1" hangingPunct="1">
              <a:defRPr sz="5500">
                <a:latin typeface="Arial" pitchFamily="-105" charset="-52"/>
                <a:ea typeface="+mn-ea"/>
                <a:cs typeface="+mn-cs"/>
              </a:defRPr>
            </a:lvl1pPr>
          </a:lstStyle>
          <a:p>
            <a:pPr>
              <a:defRPr/>
            </a:pPr>
            <a:endParaRPr lang="en-US"/>
          </a:p>
        </p:txBody>
      </p:sp>
      <p:sp>
        <p:nvSpPr>
          <p:cNvPr id="150531" name="Rectangle 3"/>
          <p:cNvSpPr>
            <a:spLocks noGrp="1" noChangeArrowheads="1"/>
          </p:cNvSpPr>
          <p:nvPr>
            <p:ph type="dt" idx="1"/>
          </p:nvPr>
        </p:nvSpPr>
        <p:spPr bwMode="auto">
          <a:xfrm>
            <a:off x="20124738" y="0"/>
            <a:ext cx="15397162" cy="1774825"/>
          </a:xfrm>
          <a:prstGeom prst="rect">
            <a:avLst/>
          </a:prstGeom>
          <a:noFill/>
          <a:ln w="9525">
            <a:noFill/>
            <a:miter lim="800000"/>
            <a:headEnd/>
            <a:tailEnd/>
          </a:ln>
          <a:effectLst/>
        </p:spPr>
        <p:txBody>
          <a:bodyPr vert="horz" wrap="square" lIns="406056" tIns="203028" rIns="406056" bIns="203028" numCol="1" anchor="t" anchorCtr="0" compatLnSpc="1">
            <a:prstTxWarp prst="textNoShape">
              <a:avLst/>
            </a:prstTxWarp>
          </a:bodyPr>
          <a:lstStyle>
            <a:lvl1pPr algn="r" defTabSz="4062413" eaLnBrk="1" hangingPunct="1">
              <a:defRPr sz="5500">
                <a:latin typeface="Arial" pitchFamily="-105" charset="-52"/>
                <a:ea typeface="+mn-ea"/>
                <a:cs typeface="+mn-cs"/>
              </a:defRPr>
            </a:lvl1pPr>
          </a:lstStyle>
          <a:p>
            <a:pPr>
              <a:defRPr/>
            </a:pPr>
            <a:endParaRPr lang="en-US"/>
          </a:p>
        </p:txBody>
      </p:sp>
      <p:sp>
        <p:nvSpPr>
          <p:cNvPr id="4100" name="Rectangle 4"/>
          <p:cNvSpPr>
            <a:spLocks noGrp="1" noRot="1" noChangeAspect="1" noChangeArrowheads="1" noTextEdit="1"/>
          </p:cNvSpPr>
          <p:nvPr>
            <p:ph type="sldImg" idx="2"/>
          </p:nvPr>
        </p:nvSpPr>
        <p:spPr bwMode="auto">
          <a:xfrm>
            <a:off x="8878888" y="2668588"/>
            <a:ext cx="17770475" cy="133286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0533" name="Rectangle 5"/>
          <p:cNvSpPr>
            <a:spLocks noGrp="1" noChangeArrowheads="1"/>
          </p:cNvSpPr>
          <p:nvPr>
            <p:ph type="body" sz="quarter" idx="3"/>
          </p:nvPr>
        </p:nvSpPr>
        <p:spPr bwMode="auto">
          <a:xfrm>
            <a:off x="3554413" y="16884650"/>
            <a:ext cx="28421012" cy="15989300"/>
          </a:xfrm>
          <a:prstGeom prst="rect">
            <a:avLst/>
          </a:prstGeom>
          <a:noFill/>
          <a:ln w="9525">
            <a:noFill/>
            <a:miter lim="800000"/>
            <a:headEnd/>
            <a:tailEnd/>
          </a:ln>
          <a:effectLst/>
        </p:spPr>
        <p:txBody>
          <a:bodyPr vert="horz" wrap="square" lIns="406056" tIns="203028" rIns="406056" bIns="20302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0534" name="Rectangle 6"/>
          <p:cNvSpPr>
            <a:spLocks noGrp="1" noChangeArrowheads="1"/>
          </p:cNvSpPr>
          <p:nvPr>
            <p:ph type="ftr" sz="quarter" idx="4"/>
          </p:nvPr>
        </p:nvSpPr>
        <p:spPr bwMode="auto">
          <a:xfrm>
            <a:off x="0" y="33756600"/>
            <a:ext cx="15397163" cy="1779588"/>
          </a:xfrm>
          <a:prstGeom prst="rect">
            <a:avLst/>
          </a:prstGeom>
          <a:noFill/>
          <a:ln w="9525">
            <a:noFill/>
            <a:miter lim="800000"/>
            <a:headEnd/>
            <a:tailEnd/>
          </a:ln>
          <a:effectLst/>
        </p:spPr>
        <p:txBody>
          <a:bodyPr vert="horz" wrap="square" lIns="406056" tIns="203028" rIns="406056" bIns="203028" numCol="1" anchor="b" anchorCtr="0" compatLnSpc="1">
            <a:prstTxWarp prst="textNoShape">
              <a:avLst/>
            </a:prstTxWarp>
          </a:bodyPr>
          <a:lstStyle>
            <a:lvl1pPr defTabSz="4062413" eaLnBrk="1" hangingPunct="1">
              <a:defRPr sz="5500">
                <a:latin typeface="Arial" pitchFamily="-105" charset="-52"/>
                <a:ea typeface="+mn-ea"/>
                <a:cs typeface="+mn-cs"/>
              </a:defRPr>
            </a:lvl1pPr>
          </a:lstStyle>
          <a:p>
            <a:pPr>
              <a:defRPr/>
            </a:pPr>
            <a:endParaRPr lang="en-US"/>
          </a:p>
        </p:txBody>
      </p:sp>
      <p:sp>
        <p:nvSpPr>
          <p:cNvPr id="150535" name="Rectangle 7"/>
          <p:cNvSpPr>
            <a:spLocks noGrp="1" noChangeArrowheads="1"/>
          </p:cNvSpPr>
          <p:nvPr>
            <p:ph type="sldNum" sz="quarter" idx="5"/>
          </p:nvPr>
        </p:nvSpPr>
        <p:spPr bwMode="auto">
          <a:xfrm>
            <a:off x="20124738" y="33756600"/>
            <a:ext cx="15397162" cy="1779588"/>
          </a:xfrm>
          <a:prstGeom prst="rect">
            <a:avLst/>
          </a:prstGeom>
          <a:noFill/>
          <a:ln w="9525">
            <a:noFill/>
            <a:miter lim="800000"/>
            <a:headEnd/>
            <a:tailEnd/>
          </a:ln>
          <a:effectLst/>
        </p:spPr>
        <p:txBody>
          <a:bodyPr vert="horz" wrap="square" lIns="406056" tIns="203028" rIns="406056" bIns="203028" numCol="1" anchor="b" anchorCtr="0" compatLnSpc="1">
            <a:prstTxWarp prst="textNoShape">
              <a:avLst/>
            </a:prstTxWarp>
          </a:bodyPr>
          <a:lstStyle>
            <a:lvl1pPr algn="r" defTabSz="4062413" eaLnBrk="1" hangingPunct="1">
              <a:defRPr sz="5500" smtClean="0">
                <a:latin typeface="Arial" charset="0"/>
                <a:ea typeface="ＭＳ Ｐゴシック" charset="-128"/>
              </a:defRPr>
            </a:lvl1pPr>
          </a:lstStyle>
          <a:p>
            <a:pPr>
              <a:defRPr/>
            </a:pPr>
            <a:fld id="{BC29E425-ED14-40C7-A037-236386154DF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Arial" charset="0"/>
        <a:ea typeface="ＭＳ Ｐゴシック" pitchFamily="-105" charset="-128"/>
        <a:cs typeface="ＭＳ Ｐゴシック" pitchFamily="-105" charset="-128"/>
      </a:defRPr>
    </a:lvl1pPr>
    <a:lvl2pPr marL="522288" algn="l" rtl="0" eaLnBrk="0" fontAlgn="base" hangingPunct="0">
      <a:spcBef>
        <a:spcPct val="30000"/>
      </a:spcBef>
      <a:spcAft>
        <a:spcPct val="0"/>
      </a:spcAft>
      <a:defRPr sz="1400" kern="1200">
        <a:solidFill>
          <a:schemeClr val="tx1"/>
        </a:solidFill>
        <a:latin typeface="Arial" charset="0"/>
        <a:ea typeface="ＭＳ Ｐゴシック" charset="-128"/>
        <a:cs typeface="+mn-cs"/>
      </a:defRPr>
    </a:lvl2pPr>
    <a:lvl3pPr marL="1044575" algn="l" rtl="0" eaLnBrk="0" fontAlgn="base" hangingPunct="0">
      <a:spcBef>
        <a:spcPct val="30000"/>
      </a:spcBef>
      <a:spcAft>
        <a:spcPct val="0"/>
      </a:spcAft>
      <a:defRPr sz="1400" kern="1200">
        <a:solidFill>
          <a:schemeClr val="tx1"/>
        </a:solidFill>
        <a:latin typeface="Arial" charset="0"/>
        <a:ea typeface="ＭＳ Ｐゴシック" charset="-128"/>
        <a:cs typeface="+mn-cs"/>
      </a:defRPr>
    </a:lvl3pPr>
    <a:lvl4pPr marL="1566863" algn="l" rtl="0" eaLnBrk="0" fontAlgn="base" hangingPunct="0">
      <a:spcBef>
        <a:spcPct val="30000"/>
      </a:spcBef>
      <a:spcAft>
        <a:spcPct val="0"/>
      </a:spcAft>
      <a:defRPr sz="1400" kern="1200">
        <a:solidFill>
          <a:schemeClr val="tx1"/>
        </a:solidFill>
        <a:latin typeface="Arial" charset="0"/>
        <a:ea typeface="ＭＳ Ｐゴシック" charset="-128"/>
        <a:cs typeface="+mn-cs"/>
      </a:defRPr>
    </a:lvl4pPr>
    <a:lvl5pPr marL="2089150" algn="l" rtl="0" eaLnBrk="0" fontAlgn="base" hangingPunct="0">
      <a:spcBef>
        <a:spcPct val="30000"/>
      </a:spcBef>
      <a:spcAft>
        <a:spcPct val="0"/>
      </a:spcAft>
      <a:defRPr sz="1400" kern="1200">
        <a:solidFill>
          <a:schemeClr val="tx1"/>
        </a:solidFill>
        <a:latin typeface="Arial" charset="0"/>
        <a:ea typeface="ＭＳ Ｐゴシック" charset="-128"/>
        <a:cs typeface="+mn-cs"/>
      </a:defRPr>
    </a:lvl5pPr>
    <a:lvl6pPr marL="2612898" algn="l" defTabSz="522580" rtl="0" eaLnBrk="1" latinLnBrk="0" hangingPunct="1">
      <a:defRPr sz="1400" kern="1200">
        <a:solidFill>
          <a:schemeClr val="tx1"/>
        </a:solidFill>
        <a:latin typeface="+mn-lt"/>
        <a:ea typeface="+mn-ea"/>
        <a:cs typeface="+mn-cs"/>
      </a:defRPr>
    </a:lvl6pPr>
    <a:lvl7pPr marL="3135478" algn="l" defTabSz="522580" rtl="0" eaLnBrk="1" latinLnBrk="0" hangingPunct="1">
      <a:defRPr sz="1400" kern="1200">
        <a:solidFill>
          <a:schemeClr val="tx1"/>
        </a:solidFill>
        <a:latin typeface="+mn-lt"/>
        <a:ea typeface="+mn-ea"/>
        <a:cs typeface="+mn-cs"/>
      </a:defRPr>
    </a:lvl7pPr>
    <a:lvl8pPr marL="3658057" algn="l" defTabSz="522580" rtl="0" eaLnBrk="1" latinLnBrk="0" hangingPunct="1">
      <a:defRPr sz="1400" kern="1200">
        <a:solidFill>
          <a:schemeClr val="tx1"/>
        </a:solidFill>
        <a:latin typeface="+mn-lt"/>
        <a:ea typeface="+mn-ea"/>
        <a:cs typeface="+mn-cs"/>
      </a:defRPr>
    </a:lvl8pPr>
    <a:lvl9pPr marL="4180637" algn="l" defTabSz="522580"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4062413">
              <a:spcBef>
                <a:spcPct val="30000"/>
              </a:spcBef>
              <a:defRPr sz="1400">
                <a:solidFill>
                  <a:schemeClr val="tx1"/>
                </a:solidFill>
                <a:latin typeface="Arial" panose="020B0604020202020204" pitchFamily="34" charset="0"/>
                <a:ea typeface="ＭＳ Ｐゴシック" panose="020B0600070205080204" pitchFamily="34" charset="-128"/>
              </a:defRPr>
            </a:lvl1pPr>
            <a:lvl2pPr marL="742950" indent="-285750" defTabSz="4062413">
              <a:spcBef>
                <a:spcPct val="30000"/>
              </a:spcBef>
              <a:defRPr sz="1400">
                <a:solidFill>
                  <a:schemeClr val="tx1"/>
                </a:solidFill>
                <a:latin typeface="Arial" panose="020B0604020202020204" pitchFamily="34" charset="0"/>
                <a:ea typeface="ＭＳ Ｐゴシック" panose="020B0600070205080204" pitchFamily="34" charset="-128"/>
              </a:defRPr>
            </a:lvl2pPr>
            <a:lvl3pPr marL="1143000" indent="-228600" defTabSz="4062413">
              <a:spcBef>
                <a:spcPct val="30000"/>
              </a:spcBef>
              <a:defRPr sz="1400">
                <a:solidFill>
                  <a:schemeClr val="tx1"/>
                </a:solidFill>
                <a:latin typeface="Arial" panose="020B0604020202020204" pitchFamily="34" charset="0"/>
                <a:ea typeface="ＭＳ Ｐゴシック" panose="020B0600070205080204" pitchFamily="34" charset="-128"/>
              </a:defRPr>
            </a:lvl3pPr>
            <a:lvl4pPr marL="1600200" indent="-228600" defTabSz="4062413">
              <a:spcBef>
                <a:spcPct val="30000"/>
              </a:spcBef>
              <a:defRPr sz="1400">
                <a:solidFill>
                  <a:schemeClr val="tx1"/>
                </a:solidFill>
                <a:latin typeface="Arial" panose="020B0604020202020204" pitchFamily="34" charset="0"/>
                <a:ea typeface="ＭＳ Ｐゴシック" panose="020B0600070205080204" pitchFamily="34" charset="-128"/>
              </a:defRPr>
            </a:lvl4pPr>
            <a:lvl5pPr marL="2057400" indent="-228600" defTabSz="4062413">
              <a:spcBef>
                <a:spcPct val="30000"/>
              </a:spcBef>
              <a:defRPr sz="1400">
                <a:solidFill>
                  <a:schemeClr val="tx1"/>
                </a:solidFill>
                <a:latin typeface="Arial" panose="020B0604020202020204" pitchFamily="34" charset="0"/>
                <a:ea typeface="ＭＳ Ｐゴシック" panose="020B0600070205080204" pitchFamily="34" charset="-128"/>
              </a:defRPr>
            </a:lvl5pPr>
            <a:lvl6pPr marL="2514600" indent="-228600" defTabSz="4062413" eaLnBrk="0" fontAlgn="base" hangingPunct="0">
              <a:spcBef>
                <a:spcPct val="30000"/>
              </a:spcBef>
              <a:spcAft>
                <a:spcPct val="0"/>
              </a:spcAft>
              <a:defRPr sz="1400">
                <a:solidFill>
                  <a:schemeClr val="tx1"/>
                </a:solidFill>
                <a:latin typeface="Arial" panose="020B0604020202020204" pitchFamily="34" charset="0"/>
                <a:ea typeface="ＭＳ Ｐゴシック" panose="020B0600070205080204" pitchFamily="34" charset="-128"/>
              </a:defRPr>
            </a:lvl6pPr>
            <a:lvl7pPr marL="2971800" indent="-228600" defTabSz="4062413" eaLnBrk="0" fontAlgn="base" hangingPunct="0">
              <a:spcBef>
                <a:spcPct val="30000"/>
              </a:spcBef>
              <a:spcAft>
                <a:spcPct val="0"/>
              </a:spcAft>
              <a:defRPr sz="1400">
                <a:solidFill>
                  <a:schemeClr val="tx1"/>
                </a:solidFill>
                <a:latin typeface="Arial" panose="020B0604020202020204" pitchFamily="34" charset="0"/>
                <a:ea typeface="ＭＳ Ｐゴシック" panose="020B0600070205080204" pitchFamily="34" charset="-128"/>
              </a:defRPr>
            </a:lvl7pPr>
            <a:lvl8pPr marL="3429000" indent="-228600" defTabSz="4062413" eaLnBrk="0" fontAlgn="base" hangingPunct="0">
              <a:spcBef>
                <a:spcPct val="30000"/>
              </a:spcBef>
              <a:spcAft>
                <a:spcPct val="0"/>
              </a:spcAft>
              <a:defRPr sz="1400">
                <a:solidFill>
                  <a:schemeClr val="tx1"/>
                </a:solidFill>
                <a:latin typeface="Arial" panose="020B0604020202020204" pitchFamily="34" charset="0"/>
                <a:ea typeface="ＭＳ Ｐゴシック" panose="020B0600070205080204" pitchFamily="34" charset="-128"/>
              </a:defRPr>
            </a:lvl8pPr>
            <a:lvl9pPr marL="3886200" indent="-228600" defTabSz="4062413" eaLnBrk="0" fontAlgn="base" hangingPunct="0">
              <a:spcBef>
                <a:spcPct val="30000"/>
              </a:spcBef>
              <a:spcAft>
                <a:spcPct val="0"/>
              </a:spcAft>
              <a:defRPr sz="1400">
                <a:solidFill>
                  <a:schemeClr val="tx1"/>
                </a:solidFill>
                <a:latin typeface="Arial" panose="020B0604020202020204" pitchFamily="34" charset="0"/>
                <a:ea typeface="ＭＳ Ｐゴシック" panose="020B0600070205080204" pitchFamily="34" charset="-128"/>
              </a:defRPr>
            </a:lvl9pPr>
          </a:lstStyle>
          <a:p>
            <a:pPr marL="0" marR="0" lvl="0" indent="0" algn="r" defTabSz="4062413" rtl="0" eaLnBrk="1" fontAlgn="base" latinLnBrk="0" hangingPunct="1">
              <a:lnSpc>
                <a:spcPct val="100000"/>
              </a:lnSpc>
              <a:spcBef>
                <a:spcPct val="0"/>
              </a:spcBef>
              <a:spcAft>
                <a:spcPct val="0"/>
              </a:spcAft>
              <a:buClrTx/>
              <a:buSzTx/>
              <a:buFontTx/>
              <a:buNone/>
              <a:tabLst/>
              <a:defRPr/>
            </a:pPr>
            <a:fld id="{F33E63E9-B571-48EC-A875-4080D7A8B18D}" type="slidenum">
              <a:rPr kumimoji="0" lang="en-US" altLang="en-US" sz="55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rPr>
              <a:pPr marL="0" marR="0" lvl="0" indent="0" algn="r" defTabSz="4062413" rtl="0" eaLnBrk="1" fontAlgn="base" latinLnBrk="0" hangingPunct="1">
                <a:lnSpc>
                  <a:spcPct val="100000"/>
                </a:lnSpc>
                <a:spcBef>
                  <a:spcPct val="0"/>
                </a:spcBef>
                <a:spcAft>
                  <a:spcPct val="0"/>
                </a:spcAft>
                <a:buClrTx/>
                <a:buSzTx/>
                <a:buFontTx/>
                <a:buNone/>
                <a:tabLst/>
                <a:defRPr/>
              </a:pPr>
              <a:t>1</a:t>
            </a:fld>
            <a:endParaRPr kumimoji="0" lang="en-US" altLang="en-US" sz="55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34" charset="-128"/>
              <a:cs typeface="+mn-cs"/>
            </a:endParaRPr>
          </a:p>
        </p:txBody>
      </p:sp>
      <p:sp>
        <p:nvSpPr>
          <p:cNvPr id="7170" name="Rectangle 2"/>
          <p:cNvSpPr>
            <a:spLocks noGrp="1" noRot="1" noChangeAspect="1" noChangeArrowheads="1" noTextEdit="1"/>
          </p:cNvSpPr>
          <p:nvPr>
            <p:ph type="sldImg"/>
          </p:nvPr>
        </p:nvSpPr>
        <p:spPr>
          <a:xfrm>
            <a:off x="8878888" y="2668588"/>
            <a:ext cx="17770475" cy="13328650"/>
          </a:xfrm>
          <a:ln/>
        </p:spPr>
      </p:sp>
      <p:sp>
        <p:nvSpPr>
          <p:cNvPr id="71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550309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278" y="10226669"/>
            <a:ext cx="37306648" cy="7054875"/>
          </a:xfrm>
        </p:spPr>
        <p:txBody>
          <a:bodyPr/>
          <a:lstStyle/>
          <a:p>
            <a:r>
              <a:rPr lang="en-US"/>
              <a:t>Click to edit Master title style</a:t>
            </a:r>
          </a:p>
        </p:txBody>
      </p:sp>
      <p:sp>
        <p:nvSpPr>
          <p:cNvPr id="3" name="Subtitle 2"/>
          <p:cNvSpPr>
            <a:spLocks noGrp="1"/>
          </p:cNvSpPr>
          <p:nvPr>
            <p:ph type="subTitle" idx="1"/>
          </p:nvPr>
        </p:nvSpPr>
        <p:spPr>
          <a:xfrm>
            <a:off x="6584551" y="18653324"/>
            <a:ext cx="30722098" cy="8413593"/>
          </a:xfrm>
        </p:spPr>
        <p:txBody>
          <a:bodyPr/>
          <a:lstStyle>
            <a:lvl1pPr marL="0" indent="0" algn="ctr">
              <a:buNone/>
              <a:defRPr/>
            </a:lvl1pPr>
            <a:lvl2pPr marL="447903" indent="0" algn="ctr">
              <a:buNone/>
              <a:defRPr/>
            </a:lvl2pPr>
            <a:lvl3pPr marL="895806" indent="0" algn="ctr">
              <a:buNone/>
              <a:defRPr/>
            </a:lvl3pPr>
            <a:lvl4pPr marL="1343709" indent="0" algn="ctr">
              <a:buNone/>
              <a:defRPr/>
            </a:lvl4pPr>
            <a:lvl5pPr marL="1791612" indent="0" algn="ctr">
              <a:buNone/>
              <a:defRPr/>
            </a:lvl5pPr>
            <a:lvl6pPr marL="2239515" indent="0" algn="ctr">
              <a:buNone/>
              <a:defRPr/>
            </a:lvl6pPr>
            <a:lvl7pPr marL="2687418" indent="0" algn="ctr">
              <a:buNone/>
              <a:defRPr/>
            </a:lvl7pPr>
            <a:lvl8pPr marL="3135321" indent="0" algn="ctr">
              <a:buNone/>
              <a:defRPr/>
            </a:lvl8pPr>
            <a:lvl9pPr marL="3583224" indent="0" algn="ctr">
              <a:buNone/>
              <a:defRPr/>
            </a:lvl9pPr>
          </a:lstStyle>
          <a:p>
            <a:r>
              <a:rPr lang="en-US"/>
              <a:t>Click to edit Master subtitle style</a:t>
            </a:r>
          </a:p>
        </p:txBody>
      </p:sp>
    </p:spTree>
    <p:extLst>
      <p:ext uri="{BB962C8B-B14F-4D97-AF65-F5344CB8AC3E}">
        <p14:creationId xmlns:p14="http://schemas.microsoft.com/office/powerpoint/2010/main" val="2395921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11721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398237" y="1273072"/>
            <a:ext cx="10486507" cy="3092967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36781" y="1273072"/>
            <a:ext cx="31275649" cy="309296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268179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278" y="10226669"/>
            <a:ext cx="37306648" cy="7054875"/>
          </a:xfrm>
        </p:spPr>
        <p:txBody>
          <a:bodyPr/>
          <a:lstStyle/>
          <a:p>
            <a:r>
              <a:rPr lang="en-US"/>
              <a:t>Click to edit Master title style</a:t>
            </a:r>
          </a:p>
        </p:txBody>
      </p:sp>
      <p:sp>
        <p:nvSpPr>
          <p:cNvPr id="3" name="Subtitle 2"/>
          <p:cNvSpPr>
            <a:spLocks noGrp="1"/>
          </p:cNvSpPr>
          <p:nvPr>
            <p:ph type="subTitle" idx="1"/>
          </p:nvPr>
        </p:nvSpPr>
        <p:spPr>
          <a:xfrm>
            <a:off x="6584551" y="18653324"/>
            <a:ext cx="30722098" cy="8413593"/>
          </a:xfrm>
        </p:spPr>
        <p:txBody>
          <a:bodyPr/>
          <a:lstStyle>
            <a:lvl1pPr marL="0" indent="0" algn="ctr">
              <a:buNone/>
              <a:defRPr/>
            </a:lvl1pPr>
            <a:lvl2pPr marL="447903" indent="0" algn="ctr">
              <a:buNone/>
              <a:defRPr/>
            </a:lvl2pPr>
            <a:lvl3pPr marL="895806" indent="0" algn="ctr">
              <a:buNone/>
              <a:defRPr/>
            </a:lvl3pPr>
            <a:lvl4pPr marL="1343709" indent="0" algn="ctr">
              <a:buNone/>
              <a:defRPr/>
            </a:lvl4pPr>
            <a:lvl5pPr marL="1791612" indent="0" algn="ctr">
              <a:buNone/>
              <a:defRPr/>
            </a:lvl5pPr>
            <a:lvl6pPr marL="2239515" indent="0" algn="ctr">
              <a:buNone/>
              <a:defRPr/>
            </a:lvl6pPr>
            <a:lvl7pPr marL="2687418" indent="0" algn="ctr">
              <a:buNone/>
              <a:defRPr/>
            </a:lvl7pPr>
            <a:lvl8pPr marL="3135321" indent="0" algn="ctr">
              <a:buNone/>
              <a:defRPr/>
            </a:lvl8pPr>
            <a:lvl9pPr marL="3583224" indent="0" algn="ctr">
              <a:buNone/>
              <a:defRPr/>
            </a:lvl9pPr>
          </a:lstStyle>
          <a:p>
            <a:r>
              <a:rPr lang="en-US"/>
              <a:t>Click to edit Master subtitle style</a:t>
            </a:r>
          </a:p>
        </p:txBody>
      </p:sp>
    </p:spTree>
    <p:extLst>
      <p:ext uri="{BB962C8B-B14F-4D97-AF65-F5344CB8AC3E}">
        <p14:creationId xmlns:p14="http://schemas.microsoft.com/office/powerpoint/2010/main" val="30272812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959661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6473" y="21153015"/>
            <a:ext cx="37308584" cy="6538099"/>
          </a:xfrm>
        </p:spPr>
        <p:txBody>
          <a:bodyPr anchor="t"/>
          <a:lstStyle>
            <a:lvl1pPr algn="l">
              <a:defRPr sz="3943" b="1" cap="all"/>
            </a:lvl1pPr>
          </a:lstStyle>
          <a:p>
            <a:r>
              <a:rPr lang="en-US"/>
              <a:t>Click to edit Master title style</a:t>
            </a:r>
          </a:p>
        </p:txBody>
      </p:sp>
      <p:sp>
        <p:nvSpPr>
          <p:cNvPr id="3" name="Text Placeholder 2"/>
          <p:cNvSpPr>
            <a:spLocks noGrp="1"/>
          </p:cNvSpPr>
          <p:nvPr>
            <p:ph type="body" idx="1"/>
          </p:nvPr>
        </p:nvSpPr>
        <p:spPr>
          <a:xfrm>
            <a:off x="3466473" y="13951526"/>
            <a:ext cx="37308584" cy="7201490"/>
          </a:xfrm>
        </p:spPr>
        <p:txBody>
          <a:bodyPr anchor="b"/>
          <a:lstStyle>
            <a:lvl1pPr marL="0" indent="0">
              <a:buNone/>
              <a:defRPr sz="1971"/>
            </a:lvl1pPr>
            <a:lvl2pPr marL="447903" indent="0">
              <a:buNone/>
              <a:defRPr sz="1800"/>
            </a:lvl2pPr>
            <a:lvl3pPr marL="895806" indent="0">
              <a:buNone/>
              <a:defRPr sz="1543"/>
            </a:lvl3pPr>
            <a:lvl4pPr marL="1343709" indent="0">
              <a:buNone/>
              <a:defRPr sz="1371"/>
            </a:lvl4pPr>
            <a:lvl5pPr marL="1791612" indent="0">
              <a:buNone/>
              <a:defRPr sz="1371"/>
            </a:lvl5pPr>
            <a:lvl6pPr marL="2239515" indent="0">
              <a:buNone/>
              <a:defRPr sz="1371"/>
            </a:lvl6pPr>
            <a:lvl7pPr marL="2687418" indent="0">
              <a:buNone/>
              <a:defRPr sz="1371"/>
            </a:lvl7pPr>
            <a:lvl8pPr marL="3135321" indent="0">
              <a:buNone/>
              <a:defRPr sz="1371"/>
            </a:lvl8pPr>
            <a:lvl9pPr marL="3583224" indent="0">
              <a:buNone/>
              <a:defRPr sz="1371"/>
            </a:lvl9pPr>
          </a:lstStyle>
          <a:p>
            <a:pPr lvl="0"/>
            <a:r>
              <a:rPr lang="en-US"/>
              <a:t>Click to edit Master text styles</a:t>
            </a:r>
          </a:p>
        </p:txBody>
      </p:sp>
    </p:spTree>
    <p:extLst>
      <p:ext uri="{BB962C8B-B14F-4D97-AF65-F5344CB8AC3E}">
        <p14:creationId xmlns:p14="http://schemas.microsoft.com/office/powerpoint/2010/main" val="5219411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92909" y="4804865"/>
            <a:ext cx="21002047" cy="27397887"/>
          </a:xfrm>
        </p:spPr>
        <p:txBody>
          <a:bodyPr/>
          <a:lstStyle>
            <a:lvl1pPr>
              <a:defRPr sz="2743"/>
            </a:lvl1pPr>
            <a:lvl2pPr>
              <a:defRPr sz="2314"/>
            </a:lvl2pPr>
            <a:lvl3pPr>
              <a:defRPr sz="1971"/>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1880761" y="4804865"/>
            <a:ext cx="21003982" cy="27397887"/>
          </a:xfrm>
        </p:spPr>
        <p:txBody>
          <a:bodyPr/>
          <a:lstStyle>
            <a:lvl1pPr>
              <a:defRPr sz="2743"/>
            </a:lvl1pPr>
            <a:lvl2pPr>
              <a:defRPr sz="2314"/>
            </a:lvl2pPr>
            <a:lvl3pPr>
              <a:defRPr sz="1971"/>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235812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851" y="1318072"/>
            <a:ext cx="39501499" cy="5487126"/>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853" y="7368426"/>
            <a:ext cx="19391715" cy="3071629"/>
          </a:xfrm>
        </p:spPr>
        <p:txBody>
          <a:bodyPr anchor="b"/>
          <a:lstStyle>
            <a:lvl1pPr marL="0" indent="0">
              <a:buNone/>
              <a:defRPr sz="2314" b="1"/>
            </a:lvl1pPr>
            <a:lvl2pPr marL="447903" indent="0">
              <a:buNone/>
              <a:defRPr sz="1971" b="1"/>
            </a:lvl2pPr>
            <a:lvl3pPr marL="895806" indent="0">
              <a:buNone/>
              <a:defRPr sz="1800" b="1"/>
            </a:lvl3pPr>
            <a:lvl4pPr marL="1343709" indent="0">
              <a:buNone/>
              <a:defRPr sz="1543" b="1"/>
            </a:lvl4pPr>
            <a:lvl5pPr marL="1791612" indent="0">
              <a:buNone/>
              <a:defRPr sz="1543" b="1"/>
            </a:lvl5pPr>
            <a:lvl6pPr marL="2239515" indent="0">
              <a:buNone/>
              <a:defRPr sz="1543" b="1"/>
            </a:lvl6pPr>
            <a:lvl7pPr marL="2687418" indent="0">
              <a:buNone/>
              <a:defRPr sz="1543" b="1"/>
            </a:lvl7pPr>
            <a:lvl8pPr marL="3135321" indent="0">
              <a:buNone/>
              <a:defRPr sz="1543" b="1"/>
            </a:lvl8pPr>
            <a:lvl9pPr marL="3583224" indent="0">
              <a:buNone/>
              <a:defRPr sz="1543" b="1"/>
            </a:lvl9pPr>
          </a:lstStyle>
          <a:p>
            <a:pPr lvl="0"/>
            <a:r>
              <a:rPr lang="en-US"/>
              <a:t>Click to edit Master text styles</a:t>
            </a:r>
          </a:p>
        </p:txBody>
      </p:sp>
      <p:sp>
        <p:nvSpPr>
          <p:cNvPr id="4" name="Content Placeholder 3"/>
          <p:cNvSpPr>
            <a:spLocks noGrp="1"/>
          </p:cNvSpPr>
          <p:nvPr>
            <p:ph sz="half" idx="2"/>
          </p:nvPr>
        </p:nvSpPr>
        <p:spPr>
          <a:xfrm>
            <a:off x="2194853" y="10440055"/>
            <a:ext cx="19391715" cy="18965423"/>
          </a:xfrm>
        </p:spPr>
        <p:txBody>
          <a:bodyPr/>
          <a:lstStyle>
            <a:lvl1pPr>
              <a:defRPr sz="2314"/>
            </a:lvl1pPr>
            <a:lvl2pPr>
              <a:defRPr sz="1971"/>
            </a:lvl2pPr>
            <a:lvl3pPr>
              <a:defRPr sz="1800"/>
            </a:lvl3pPr>
            <a:lvl4pPr>
              <a:defRPr sz="1543"/>
            </a:lvl4pPr>
            <a:lvl5pPr>
              <a:defRPr sz="1543"/>
            </a:lvl5pPr>
            <a:lvl6pPr>
              <a:defRPr sz="1543"/>
            </a:lvl6pPr>
            <a:lvl7pPr>
              <a:defRPr sz="1543"/>
            </a:lvl7pPr>
            <a:lvl8pPr>
              <a:defRPr sz="1543"/>
            </a:lvl8pPr>
            <a:lvl9pPr>
              <a:defRPr sz="154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893" y="7368426"/>
            <a:ext cx="19399458" cy="3071629"/>
          </a:xfrm>
        </p:spPr>
        <p:txBody>
          <a:bodyPr anchor="b"/>
          <a:lstStyle>
            <a:lvl1pPr marL="0" indent="0">
              <a:buNone/>
              <a:defRPr sz="2314" b="1"/>
            </a:lvl1pPr>
            <a:lvl2pPr marL="447903" indent="0">
              <a:buNone/>
              <a:defRPr sz="1971" b="1"/>
            </a:lvl2pPr>
            <a:lvl3pPr marL="895806" indent="0">
              <a:buNone/>
              <a:defRPr sz="1800" b="1"/>
            </a:lvl3pPr>
            <a:lvl4pPr marL="1343709" indent="0">
              <a:buNone/>
              <a:defRPr sz="1543" b="1"/>
            </a:lvl4pPr>
            <a:lvl5pPr marL="1791612" indent="0">
              <a:buNone/>
              <a:defRPr sz="1543" b="1"/>
            </a:lvl5pPr>
            <a:lvl6pPr marL="2239515" indent="0">
              <a:buNone/>
              <a:defRPr sz="1543" b="1"/>
            </a:lvl6pPr>
            <a:lvl7pPr marL="2687418" indent="0">
              <a:buNone/>
              <a:defRPr sz="1543" b="1"/>
            </a:lvl7pPr>
            <a:lvl8pPr marL="3135321" indent="0">
              <a:buNone/>
              <a:defRPr sz="1543" b="1"/>
            </a:lvl8pPr>
            <a:lvl9pPr marL="3583224" indent="0">
              <a:buNone/>
              <a:defRPr sz="1543" b="1"/>
            </a:lvl9pPr>
          </a:lstStyle>
          <a:p>
            <a:pPr lvl="0"/>
            <a:r>
              <a:rPr lang="en-US"/>
              <a:t>Click to edit Master text styles</a:t>
            </a:r>
          </a:p>
        </p:txBody>
      </p:sp>
      <p:sp>
        <p:nvSpPr>
          <p:cNvPr id="6" name="Content Placeholder 5"/>
          <p:cNvSpPr>
            <a:spLocks noGrp="1"/>
          </p:cNvSpPr>
          <p:nvPr>
            <p:ph sz="quarter" idx="4"/>
          </p:nvPr>
        </p:nvSpPr>
        <p:spPr>
          <a:xfrm>
            <a:off x="22296893" y="10440055"/>
            <a:ext cx="19399458" cy="18965423"/>
          </a:xfrm>
        </p:spPr>
        <p:txBody>
          <a:bodyPr/>
          <a:lstStyle>
            <a:lvl1pPr>
              <a:defRPr sz="2314"/>
            </a:lvl1pPr>
            <a:lvl2pPr>
              <a:defRPr sz="1971"/>
            </a:lvl2pPr>
            <a:lvl3pPr>
              <a:defRPr sz="1800"/>
            </a:lvl3pPr>
            <a:lvl4pPr>
              <a:defRPr sz="1543"/>
            </a:lvl4pPr>
            <a:lvl5pPr>
              <a:defRPr sz="1543"/>
            </a:lvl5pPr>
            <a:lvl6pPr>
              <a:defRPr sz="1543"/>
            </a:lvl6pPr>
            <a:lvl7pPr>
              <a:defRPr sz="1543"/>
            </a:lvl7pPr>
            <a:lvl8pPr>
              <a:defRPr sz="1543"/>
            </a:lvl8pPr>
            <a:lvl9pPr>
              <a:defRPr sz="154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248057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9312587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5849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850" y="1310815"/>
            <a:ext cx="14438786" cy="5577126"/>
          </a:xfrm>
        </p:spPr>
        <p:txBody>
          <a:bodyPr anchor="b"/>
          <a:lstStyle>
            <a:lvl1pPr algn="l">
              <a:defRPr sz="1971" b="1"/>
            </a:lvl1pPr>
          </a:lstStyle>
          <a:p>
            <a:r>
              <a:rPr lang="en-US"/>
              <a:t>Click to edit Master title style</a:t>
            </a:r>
          </a:p>
        </p:txBody>
      </p:sp>
      <p:sp>
        <p:nvSpPr>
          <p:cNvPr id="3" name="Content Placeholder 2"/>
          <p:cNvSpPr>
            <a:spLocks noGrp="1"/>
          </p:cNvSpPr>
          <p:nvPr>
            <p:ph idx="1"/>
          </p:nvPr>
        </p:nvSpPr>
        <p:spPr>
          <a:xfrm>
            <a:off x="17160092" y="1310814"/>
            <a:ext cx="24536259" cy="28094665"/>
          </a:xfrm>
        </p:spPr>
        <p:txBody>
          <a:bodyPr/>
          <a:lstStyle>
            <a:lvl1pPr>
              <a:defRPr sz="3171"/>
            </a:lvl1pPr>
            <a:lvl2pPr>
              <a:defRPr sz="2743"/>
            </a:lvl2pPr>
            <a:lvl3pPr>
              <a:defRPr sz="2314"/>
            </a:lvl3pPr>
            <a:lvl4pPr>
              <a:defRPr sz="1971"/>
            </a:lvl4pPr>
            <a:lvl5pPr>
              <a:defRPr sz="1971"/>
            </a:lvl5pPr>
            <a:lvl6pPr>
              <a:defRPr sz="1971"/>
            </a:lvl6pPr>
            <a:lvl7pPr>
              <a:defRPr sz="1971"/>
            </a:lvl7pPr>
            <a:lvl8pPr>
              <a:defRPr sz="1971"/>
            </a:lvl8pPr>
            <a:lvl9pPr>
              <a:defRPr sz="197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850" y="6887940"/>
            <a:ext cx="14438786" cy="22517538"/>
          </a:xfrm>
        </p:spPr>
        <p:txBody>
          <a:bodyPr/>
          <a:lstStyle>
            <a:lvl1pPr marL="0" indent="0">
              <a:buNone/>
              <a:defRPr sz="1371"/>
            </a:lvl1pPr>
            <a:lvl2pPr marL="447903" indent="0">
              <a:buNone/>
              <a:defRPr sz="1200"/>
            </a:lvl2pPr>
            <a:lvl3pPr marL="895806" indent="0">
              <a:buNone/>
              <a:defRPr sz="943"/>
            </a:lvl3pPr>
            <a:lvl4pPr marL="1343709" indent="0">
              <a:buNone/>
              <a:defRPr sz="857"/>
            </a:lvl4pPr>
            <a:lvl5pPr marL="1791612" indent="0">
              <a:buNone/>
              <a:defRPr sz="857"/>
            </a:lvl5pPr>
            <a:lvl6pPr marL="2239515" indent="0">
              <a:buNone/>
              <a:defRPr sz="857"/>
            </a:lvl6pPr>
            <a:lvl7pPr marL="2687418" indent="0">
              <a:buNone/>
              <a:defRPr sz="857"/>
            </a:lvl7pPr>
            <a:lvl8pPr marL="3135321" indent="0">
              <a:buNone/>
              <a:defRPr sz="857"/>
            </a:lvl8pPr>
            <a:lvl9pPr marL="3583224" indent="0">
              <a:buNone/>
              <a:defRPr sz="857"/>
            </a:lvl9pPr>
          </a:lstStyle>
          <a:p>
            <a:pPr lvl="0"/>
            <a:r>
              <a:rPr lang="en-US"/>
              <a:t>Click to edit Master text styles</a:t>
            </a:r>
          </a:p>
        </p:txBody>
      </p:sp>
    </p:spTree>
    <p:extLst>
      <p:ext uri="{BB962C8B-B14F-4D97-AF65-F5344CB8AC3E}">
        <p14:creationId xmlns:p14="http://schemas.microsoft.com/office/powerpoint/2010/main" val="3389909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493472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3274" y="23043026"/>
            <a:ext cx="26334333" cy="2720337"/>
          </a:xfrm>
        </p:spPr>
        <p:txBody>
          <a:bodyPr anchor="b"/>
          <a:lstStyle>
            <a:lvl1pPr algn="l">
              <a:defRPr sz="1971" b="1"/>
            </a:lvl1pPr>
          </a:lstStyle>
          <a:p>
            <a:r>
              <a:rPr lang="en-US"/>
              <a:t>Click to edit Master title style</a:t>
            </a:r>
          </a:p>
        </p:txBody>
      </p:sp>
      <p:sp>
        <p:nvSpPr>
          <p:cNvPr id="3" name="Picture Placeholder 2"/>
          <p:cNvSpPr>
            <a:spLocks noGrp="1"/>
          </p:cNvSpPr>
          <p:nvPr>
            <p:ph type="pic" idx="1"/>
          </p:nvPr>
        </p:nvSpPr>
        <p:spPr>
          <a:xfrm>
            <a:off x="8603274" y="2940985"/>
            <a:ext cx="26334333" cy="19750749"/>
          </a:xfrm>
        </p:spPr>
        <p:txBody>
          <a:bodyPr/>
          <a:lstStyle>
            <a:lvl1pPr marL="0" indent="0">
              <a:buNone/>
              <a:defRPr sz="3171"/>
            </a:lvl1pPr>
            <a:lvl2pPr marL="447903" indent="0">
              <a:buNone/>
              <a:defRPr sz="2743"/>
            </a:lvl2pPr>
            <a:lvl3pPr marL="895806" indent="0">
              <a:buNone/>
              <a:defRPr sz="2314"/>
            </a:lvl3pPr>
            <a:lvl4pPr marL="1343709" indent="0">
              <a:buNone/>
              <a:defRPr sz="1971"/>
            </a:lvl4pPr>
            <a:lvl5pPr marL="1791612" indent="0">
              <a:buNone/>
              <a:defRPr sz="1971"/>
            </a:lvl5pPr>
            <a:lvl6pPr marL="2239515" indent="0">
              <a:buNone/>
              <a:defRPr sz="1971"/>
            </a:lvl6pPr>
            <a:lvl7pPr marL="2687418" indent="0">
              <a:buNone/>
              <a:defRPr sz="1971"/>
            </a:lvl7pPr>
            <a:lvl8pPr marL="3135321" indent="0">
              <a:buNone/>
              <a:defRPr sz="1971"/>
            </a:lvl8pPr>
            <a:lvl9pPr marL="3583224" indent="0">
              <a:buNone/>
              <a:defRPr sz="1971"/>
            </a:lvl9pPr>
          </a:lstStyle>
          <a:p>
            <a:pPr lvl="0"/>
            <a:endParaRPr lang="en-US" noProof="0"/>
          </a:p>
        </p:txBody>
      </p:sp>
      <p:sp>
        <p:nvSpPr>
          <p:cNvPr id="4" name="Text Placeholder 3"/>
          <p:cNvSpPr>
            <a:spLocks noGrp="1"/>
          </p:cNvSpPr>
          <p:nvPr>
            <p:ph type="body" sz="half" idx="2"/>
          </p:nvPr>
        </p:nvSpPr>
        <p:spPr>
          <a:xfrm>
            <a:off x="8603274" y="25763362"/>
            <a:ext cx="26334333" cy="3862762"/>
          </a:xfrm>
        </p:spPr>
        <p:txBody>
          <a:bodyPr/>
          <a:lstStyle>
            <a:lvl1pPr marL="0" indent="0">
              <a:buNone/>
              <a:defRPr sz="1371"/>
            </a:lvl1pPr>
            <a:lvl2pPr marL="447903" indent="0">
              <a:buNone/>
              <a:defRPr sz="1200"/>
            </a:lvl2pPr>
            <a:lvl3pPr marL="895806" indent="0">
              <a:buNone/>
              <a:defRPr sz="943"/>
            </a:lvl3pPr>
            <a:lvl4pPr marL="1343709" indent="0">
              <a:buNone/>
              <a:defRPr sz="857"/>
            </a:lvl4pPr>
            <a:lvl5pPr marL="1791612" indent="0">
              <a:buNone/>
              <a:defRPr sz="857"/>
            </a:lvl5pPr>
            <a:lvl6pPr marL="2239515" indent="0">
              <a:buNone/>
              <a:defRPr sz="857"/>
            </a:lvl6pPr>
            <a:lvl7pPr marL="2687418" indent="0">
              <a:buNone/>
              <a:defRPr sz="857"/>
            </a:lvl7pPr>
            <a:lvl8pPr marL="3135321" indent="0">
              <a:buNone/>
              <a:defRPr sz="857"/>
            </a:lvl8pPr>
            <a:lvl9pPr marL="3583224" indent="0">
              <a:buNone/>
              <a:defRPr sz="857"/>
            </a:lvl9pPr>
          </a:lstStyle>
          <a:p>
            <a:pPr lvl="0"/>
            <a:r>
              <a:rPr lang="en-US"/>
              <a:t>Click to edit Master text styles</a:t>
            </a:r>
          </a:p>
        </p:txBody>
      </p:sp>
    </p:spTree>
    <p:extLst>
      <p:ext uri="{BB962C8B-B14F-4D97-AF65-F5344CB8AC3E}">
        <p14:creationId xmlns:p14="http://schemas.microsoft.com/office/powerpoint/2010/main" val="11103402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64326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338236" y="1273072"/>
            <a:ext cx="10546507" cy="3092967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92909" y="1273072"/>
            <a:ext cx="31459521" cy="309296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660823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1"/>
          <p:cNvSpPr>
            <a:spLocks/>
          </p:cNvSpPr>
          <p:nvPr/>
        </p:nvSpPr>
        <p:spPr bwMode="auto">
          <a:xfrm>
            <a:off x="2941319" y="16459200"/>
            <a:ext cx="31455360" cy="13898880"/>
          </a:xfrm>
          <a:prstGeom prst="rect">
            <a:avLst/>
          </a:prstGeom>
          <a:solidFill>
            <a:srgbClr val="AB8C0A">
              <a:alpha val="14902"/>
            </a:srgbClr>
          </a:solidFill>
          <a:ln w="9525">
            <a:solidFill>
              <a:srgbClr val="C9C9C9"/>
            </a:solidFill>
            <a:miter lim="800000"/>
            <a:headEnd/>
            <a:tailEnd/>
          </a:ln>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endParaRPr lang="en-US" altLang="en-US" sz="6480" kern="0">
              <a:solidFill>
                <a:srgbClr val="000000"/>
              </a:solidFill>
              <a:cs typeface="Arial"/>
              <a:sym typeface="Arial"/>
              <a:rtl val="0"/>
            </a:endParaRPr>
          </a:p>
        </p:txBody>
      </p:sp>
      <p:sp>
        <p:nvSpPr>
          <p:cNvPr id="5" name="Rectangle 12"/>
          <p:cNvSpPr>
            <a:spLocks/>
          </p:cNvSpPr>
          <p:nvPr/>
        </p:nvSpPr>
        <p:spPr bwMode="auto">
          <a:xfrm>
            <a:off x="2918465" y="4023360"/>
            <a:ext cx="11582399" cy="4023360"/>
          </a:xfrm>
          <a:prstGeom prst="rect">
            <a:avLst/>
          </a:prstGeom>
          <a:solidFill>
            <a:schemeClr val="bg1"/>
          </a:solidFill>
          <a:ln w="9525">
            <a:solidFill>
              <a:srgbClr val="C9C9C9"/>
            </a:solidFill>
            <a:miter lim="800000"/>
            <a:headEnd/>
            <a:tailEnd/>
          </a:ln>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endParaRPr lang="en-US" altLang="en-US" sz="6480" kern="0">
              <a:solidFill>
                <a:srgbClr val="000000"/>
              </a:solidFill>
              <a:cs typeface="Arial"/>
              <a:sym typeface="Arial"/>
              <a:rtl val="0"/>
            </a:endParaRPr>
          </a:p>
        </p:txBody>
      </p:sp>
      <p:pic>
        <p:nvPicPr>
          <p:cNvPr id="6" name="Picture 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6203" y="4754880"/>
            <a:ext cx="9753599" cy="216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4"/>
          <p:cNvPicPr>
            <a:picLocks noChangeAspect="1" noChangeArrowheads="1"/>
          </p:cNvPicPr>
          <p:nvPr/>
        </p:nvPicPr>
        <p:blipFill>
          <a:blip r:embed="rId3">
            <a:extLst>
              <a:ext uri="{28A0092B-C50C-407E-A947-70E740481C1C}">
                <a14:useLocalDpi xmlns:a14="http://schemas.microsoft.com/office/drawing/2010/main" val="0"/>
              </a:ext>
            </a:extLst>
          </a:blip>
          <a:srcRect l="3647" t="24571" r="270" b="24667"/>
          <a:stretch>
            <a:fillRect/>
          </a:stretch>
        </p:blipFill>
        <p:spPr bwMode="auto">
          <a:xfrm>
            <a:off x="2941319" y="7680960"/>
            <a:ext cx="40965120" cy="14112240"/>
          </a:xfrm>
          <a:prstGeom prst="rect">
            <a:avLst/>
          </a:prstGeom>
          <a:noFill/>
          <a:ln w="9525">
            <a:solidFill>
              <a:srgbClr val="C9C9C9"/>
            </a:solidFill>
            <a:miter lim="800000"/>
            <a:headEnd/>
            <a:tailEnd/>
          </a:ln>
          <a:extLst>
            <a:ext uri="{909E8E84-426E-40DD-AFC4-6F175D3DCCD1}">
              <a14:hiddenFill xmlns:a14="http://schemas.microsoft.com/office/drawing/2010/main">
                <a:solidFill>
                  <a:srgbClr val="FFFFFF"/>
                </a:solidFill>
              </a14:hiddenFill>
            </a:ext>
          </a:extLst>
        </p:spPr>
      </p:pic>
      <p:sp>
        <p:nvSpPr>
          <p:cNvPr id="4098" name="Rectangle 2"/>
          <p:cNvSpPr>
            <a:spLocks noGrp="1" noChangeArrowheads="1"/>
          </p:cNvSpPr>
          <p:nvPr>
            <p:ph type="ctrTitle"/>
          </p:nvPr>
        </p:nvSpPr>
        <p:spPr>
          <a:xfrm>
            <a:off x="4389120" y="22311360"/>
            <a:ext cx="28895040" cy="5852160"/>
          </a:xfrm>
          <a:effectLst/>
        </p:spPr>
        <p:txBody>
          <a:bodyPr/>
          <a:lstStyle>
            <a:lvl1pPr>
              <a:lnSpc>
                <a:spcPct val="90000"/>
              </a:lnSpc>
              <a:defRPr sz="10799"/>
            </a:lvl1pPr>
          </a:lstStyle>
          <a:p>
            <a:r>
              <a:rPr lang="en-US"/>
              <a:t>Click to edit Master title style</a:t>
            </a:r>
          </a:p>
        </p:txBody>
      </p:sp>
      <p:sp>
        <p:nvSpPr>
          <p:cNvPr id="4099" name="Rectangle 3"/>
          <p:cNvSpPr>
            <a:spLocks noGrp="1" noChangeArrowheads="1"/>
          </p:cNvSpPr>
          <p:nvPr>
            <p:ph type="subTitle" idx="1"/>
          </p:nvPr>
        </p:nvSpPr>
        <p:spPr>
          <a:xfrm>
            <a:off x="4389120" y="27797760"/>
            <a:ext cx="20482560" cy="1828800"/>
          </a:xfrm>
        </p:spPr>
        <p:txBody>
          <a:bodyPr/>
          <a:lstStyle>
            <a:lvl1pPr marL="0" indent="0">
              <a:buFontTx/>
              <a:buNone/>
              <a:defRPr sz="5400">
                <a:latin typeface="Arial Narrow" pitchFamily="116" charset="0"/>
              </a:defRPr>
            </a:lvl1pPr>
          </a:lstStyle>
          <a:p>
            <a:r>
              <a:rPr lang="en-US"/>
              <a:t>Click to edit Master subtitle style</a:t>
            </a:r>
          </a:p>
        </p:txBody>
      </p:sp>
      <p:sp>
        <p:nvSpPr>
          <p:cNvPr id="8" name="Rectangle 4"/>
          <p:cNvSpPr>
            <a:spLocks noGrp="1" noChangeArrowheads="1"/>
          </p:cNvSpPr>
          <p:nvPr>
            <p:ph type="dt" sz="half" idx="10"/>
          </p:nvPr>
        </p:nvSpPr>
        <p:spPr bwMode="auto">
          <a:xfrm>
            <a:off x="25603200" y="28895040"/>
            <a:ext cx="8778240" cy="146304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eaLnBrk="0" hangingPunct="0">
              <a:defRPr sz="3240">
                <a:solidFill>
                  <a:schemeClr val="bg2"/>
                </a:solidFill>
                <a:latin typeface="Arial Narrow" pitchFamily="116" charset="0"/>
                <a:ea typeface="ＭＳ Ｐゴシック" pitchFamily="116" charset="-128"/>
                <a:cs typeface="+mn-cs"/>
              </a:defRPr>
            </a:lvl1pPr>
          </a:lstStyle>
          <a:p>
            <a:endParaRPr lang="en-US" kern="0">
              <a:solidFill>
                <a:srgbClr val="808080"/>
              </a:solidFill>
              <a:sym typeface="Arial"/>
              <a:rtl val="0"/>
            </a:endParaRPr>
          </a:p>
        </p:txBody>
      </p:sp>
    </p:spTree>
    <p:extLst>
      <p:ext uri="{BB962C8B-B14F-4D97-AF65-F5344CB8AC3E}">
        <p14:creationId xmlns:p14="http://schemas.microsoft.com/office/powerpoint/2010/main" val="99898759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7"/>
          <p:cNvSpPr>
            <a:spLocks noGrp="1" noChangeArrowheads="1"/>
          </p:cNvSpPr>
          <p:nvPr>
            <p:ph type="sldNum" sz="quarter" idx="10"/>
          </p:nvPr>
        </p:nvSpPr>
        <p:spPr>
          <a:ln/>
        </p:spPr>
        <p:txBody>
          <a:bodyPr/>
          <a:lstStyle>
            <a:lvl1pPr>
              <a:defRPr/>
            </a:lvl1pPr>
          </a:lstStyle>
          <a:p>
            <a:pPr>
              <a:buClr>
                <a:srgbClr val="FFFFFF"/>
              </a:buClr>
              <a:buSzPct val="25000"/>
              <a:buFont typeface="Arial"/>
              <a:buNone/>
            </a:pPr>
            <a:fld id="{00000000-1234-1234-1234-123412341234}" type="slidenum">
              <a:rPr lang="en-US" smtClean="0"/>
              <a:pPr>
                <a:buClr>
                  <a:srgbClr val="FFFFFF"/>
                </a:buClr>
                <a:buSzPct val="25000"/>
                <a:buFont typeface="Arial"/>
                <a:buNone/>
              </a:pPr>
              <a:t>‹#›</a:t>
            </a:fld>
            <a:endParaRPr lang="en-US"/>
          </a:p>
        </p:txBody>
      </p:sp>
    </p:spTree>
    <p:extLst>
      <p:ext uri="{BB962C8B-B14F-4D97-AF65-F5344CB8AC3E}">
        <p14:creationId xmlns:p14="http://schemas.microsoft.com/office/powerpoint/2010/main" val="206410324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3" y="21153127"/>
            <a:ext cx="37307520" cy="6537960"/>
          </a:xfrm>
        </p:spPr>
        <p:txBody>
          <a:bodyPr/>
          <a:lstStyle>
            <a:lvl1pPr algn="l">
              <a:defRPr sz="10799" b="1" cap="all"/>
            </a:lvl1pPr>
          </a:lstStyle>
          <a:p>
            <a:r>
              <a:rPr lang="en-US"/>
              <a:t>Click to edit Master title style</a:t>
            </a:r>
          </a:p>
        </p:txBody>
      </p:sp>
      <p:sp>
        <p:nvSpPr>
          <p:cNvPr id="3" name="Text Placeholder 2"/>
          <p:cNvSpPr>
            <a:spLocks noGrp="1"/>
          </p:cNvSpPr>
          <p:nvPr>
            <p:ph type="body" idx="1"/>
          </p:nvPr>
        </p:nvSpPr>
        <p:spPr>
          <a:xfrm>
            <a:off x="3467103" y="13952226"/>
            <a:ext cx="37307520" cy="7200897"/>
          </a:xfrm>
        </p:spPr>
        <p:txBody>
          <a:bodyPr anchor="b"/>
          <a:lstStyle>
            <a:lvl1pPr marL="0" indent="0">
              <a:buNone/>
              <a:defRPr sz="5400"/>
            </a:lvl1pPr>
            <a:lvl2pPr marL="1234378" indent="0">
              <a:buNone/>
              <a:defRPr sz="4860"/>
            </a:lvl2pPr>
            <a:lvl3pPr marL="2468757" indent="0">
              <a:buNone/>
              <a:defRPr sz="4320"/>
            </a:lvl3pPr>
            <a:lvl4pPr marL="3703135" indent="0">
              <a:buNone/>
              <a:defRPr sz="3780"/>
            </a:lvl4pPr>
            <a:lvl5pPr marL="4937513" indent="0">
              <a:buNone/>
              <a:defRPr sz="3780"/>
            </a:lvl5pPr>
            <a:lvl6pPr marL="6171891" indent="0">
              <a:buNone/>
              <a:defRPr sz="3780"/>
            </a:lvl6pPr>
            <a:lvl7pPr marL="7406270" indent="0">
              <a:buNone/>
              <a:defRPr sz="3780"/>
            </a:lvl7pPr>
            <a:lvl8pPr marL="8640648" indent="0">
              <a:buNone/>
              <a:defRPr sz="3780"/>
            </a:lvl8pPr>
            <a:lvl9pPr marL="9875026" indent="0">
              <a:buNone/>
              <a:defRPr sz="3780"/>
            </a:lvl9pPr>
          </a:lstStyle>
          <a:p>
            <a:pPr lvl="0"/>
            <a:r>
              <a:rPr lang="en-US"/>
              <a:t>Edit Master text styles</a:t>
            </a:r>
          </a:p>
        </p:txBody>
      </p:sp>
      <p:sp>
        <p:nvSpPr>
          <p:cNvPr id="4" name="Rectangle 17"/>
          <p:cNvSpPr>
            <a:spLocks noGrp="1" noChangeArrowheads="1"/>
          </p:cNvSpPr>
          <p:nvPr>
            <p:ph type="sldNum" sz="quarter" idx="10"/>
          </p:nvPr>
        </p:nvSpPr>
        <p:spPr>
          <a:ln/>
        </p:spPr>
        <p:txBody>
          <a:bodyPr/>
          <a:lstStyle>
            <a:lvl1pPr>
              <a:defRPr/>
            </a:lvl1pPr>
          </a:lstStyle>
          <a:p>
            <a:pPr>
              <a:buClr>
                <a:srgbClr val="FFFFFF"/>
              </a:buClr>
              <a:buSzPct val="25000"/>
              <a:buFont typeface="Arial"/>
              <a:buNone/>
            </a:pPr>
            <a:fld id="{00000000-1234-1234-1234-123412341234}" type="slidenum">
              <a:rPr lang="en-US" smtClean="0"/>
              <a:pPr>
                <a:buClr>
                  <a:srgbClr val="FFFFFF"/>
                </a:buClr>
                <a:buSzPct val="25000"/>
                <a:buFont typeface="Arial"/>
                <a:buNone/>
              </a:pPr>
              <a:t>‹#›</a:t>
            </a:fld>
            <a:endParaRPr lang="en-US"/>
          </a:p>
        </p:txBody>
      </p:sp>
    </p:spTree>
    <p:extLst>
      <p:ext uri="{BB962C8B-B14F-4D97-AF65-F5344CB8AC3E}">
        <p14:creationId xmlns:p14="http://schemas.microsoft.com/office/powerpoint/2010/main" val="7895181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657600" y="10972800"/>
            <a:ext cx="18288000" cy="17556480"/>
          </a:xfrm>
        </p:spPr>
        <p:txBody>
          <a:bodyPr/>
          <a:lstStyle>
            <a:lvl1pPr>
              <a:defRPr sz="7560"/>
            </a:lvl1pPr>
            <a:lvl2pPr>
              <a:defRPr sz="6480"/>
            </a:lvl2pPr>
            <a:lvl3pPr>
              <a:defRPr sz="5400"/>
            </a:lvl3pPr>
            <a:lvl4pPr>
              <a:defRPr sz="4860"/>
            </a:lvl4pPr>
            <a:lvl5pPr>
              <a:defRPr sz="4860"/>
            </a:lvl5pPr>
            <a:lvl6pPr>
              <a:defRPr sz="4860"/>
            </a:lvl6pPr>
            <a:lvl7pPr>
              <a:defRPr sz="4860"/>
            </a:lvl7pPr>
            <a:lvl8pPr>
              <a:defRPr sz="4860"/>
            </a:lvl8pPr>
            <a:lvl9pPr>
              <a:defRPr sz="486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677120" y="10972800"/>
            <a:ext cx="18288000" cy="17556480"/>
          </a:xfrm>
        </p:spPr>
        <p:txBody>
          <a:bodyPr/>
          <a:lstStyle>
            <a:lvl1pPr>
              <a:defRPr sz="7560"/>
            </a:lvl1pPr>
            <a:lvl2pPr>
              <a:defRPr sz="6480"/>
            </a:lvl2pPr>
            <a:lvl3pPr>
              <a:defRPr sz="5400"/>
            </a:lvl3pPr>
            <a:lvl4pPr>
              <a:defRPr sz="4860"/>
            </a:lvl4pPr>
            <a:lvl5pPr>
              <a:defRPr sz="4860"/>
            </a:lvl5pPr>
            <a:lvl6pPr>
              <a:defRPr sz="4860"/>
            </a:lvl6pPr>
            <a:lvl7pPr>
              <a:defRPr sz="4860"/>
            </a:lvl7pPr>
            <a:lvl8pPr>
              <a:defRPr sz="4860"/>
            </a:lvl8pPr>
            <a:lvl9pPr>
              <a:defRPr sz="486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7"/>
          <p:cNvSpPr>
            <a:spLocks noGrp="1" noChangeArrowheads="1"/>
          </p:cNvSpPr>
          <p:nvPr>
            <p:ph type="sldNum" sz="quarter" idx="10"/>
          </p:nvPr>
        </p:nvSpPr>
        <p:spPr>
          <a:ln/>
        </p:spPr>
        <p:txBody>
          <a:bodyPr/>
          <a:lstStyle>
            <a:lvl1pPr>
              <a:defRPr/>
            </a:lvl1pPr>
          </a:lstStyle>
          <a:p>
            <a:pPr>
              <a:buClr>
                <a:srgbClr val="FFFFFF"/>
              </a:buClr>
              <a:buSzPct val="25000"/>
              <a:buFont typeface="Arial"/>
              <a:buNone/>
            </a:pPr>
            <a:fld id="{00000000-1234-1234-1234-123412341234}" type="slidenum">
              <a:rPr lang="en-US" smtClean="0"/>
              <a:pPr>
                <a:buClr>
                  <a:srgbClr val="FFFFFF"/>
                </a:buClr>
                <a:buSzPct val="25000"/>
                <a:buFont typeface="Arial"/>
                <a:buNone/>
              </a:pPr>
              <a:t>‹#›</a:t>
            </a:fld>
            <a:endParaRPr lang="en-US"/>
          </a:p>
        </p:txBody>
      </p:sp>
    </p:spTree>
    <p:extLst>
      <p:ext uri="{BB962C8B-B14F-4D97-AF65-F5344CB8AC3E}">
        <p14:creationId xmlns:p14="http://schemas.microsoft.com/office/powerpoint/2010/main" val="374426871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3"/>
            <a:ext cx="3950208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2" y="7368543"/>
            <a:ext cx="19392902" cy="3070857"/>
          </a:xfrm>
        </p:spPr>
        <p:txBody>
          <a:bodyPr anchor="b"/>
          <a:lstStyle>
            <a:lvl1pPr marL="0" indent="0">
              <a:buNone/>
              <a:defRPr sz="6480" b="1"/>
            </a:lvl1pPr>
            <a:lvl2pPr marL="1234378" indent="0">
              <a:buNone/>
              <a:defRPr sz="5400" b="1"/>
            </a:lvl2pPr>
            <a:lvl3pPr marL="2468757" indent="0">
              <a:buNone/>
              <a:defRPr sz="4860" b="1"/>
            </a:lvl3pPr>
            <a:lvl4pPr marL="3703135" indent="0">
              <a:buNone/>
              <a:defRPr sz="4320" b="1"/>
            </a:lvl4pPr>
            <a:lvl5pPr marL="4937513" indent="0">
              <a:buNone/>
              <a:defRPr sz="4320" b="1"/>
            </a:lvl5pPr>
            <a:lvl6pPr marL="6171891" indent="0">
              <a:buNone/>
              <a:defRPr sz="4320" b="1"/>
            </a:lvl6pPr>
            <a:lvl7pPr marL="7406270" indent="0">
              <a:buNone/>
              <a:defRPr sz="4320" b="1"/>
            </a:lvl7pPr>
            <a:lvl8pPr marL="8640648" indent="0">
              <a:buNone/>
              <a:defRPr sz="4320" b="1"/>
            </a:lvl8pPr>
            <a:lvl9pPr marL="9875026" indent="0">
              <a:buNone/>
              <a:defRPr sz="4320" b="1"/>
            </a:lvl9pPr>
          </a:lstStyle>
          <a:p>
            <a:pPr lvl="0"/>
            <a:r>
              <a:rPr lang="en-US"/>
              <a:t>Edit Master text styles</a:t>
            </a:r>
          </a:p>
        </p:txBody>
      </p:sp>
      <p:sp>
        <p:nvSpPr>
          <p:cNvPr id="4" name="Content Placeholder 3"/>
          <p:cNvSpPr>
            <a:spLocks noGrp="1"/>
          </p:cNvSpPr>
          <p:nvPr>
            <p:ph sz="half" idx="2"/>
          </p:nvPr>
        </p:nvSpPr>
        <p:spPr>
          <a:xfrm>
            <a:off x="2194562" y="10439400"/>
            <a:ext cx="19392902" cy="18966183"/>
          </a:xfrm>
        </p:spPr>
        <p:txBody>
          <a:bodyPr/>
          <a:lstStyle>
            <a:lvl1pPr>
              <a:defRPr sz="6480"/>
            </a:lvl1pPr>
            <a:lvl2pPr>
              <a:defRPr sz="5400"/>
            </a:lvl2pPr>
            <a:lvl3pPr>
              <a:defRPr sz="4860"/>
            </a:lvl3pPr>
            <a:lvl4pPr>
              <a:defRPr sz="4320"/>
            </a:lvl4pPr>
            <a:lvl5pPr>
              <a:defRPr sz="4320"/>
            </a:lvl5pPr>
            <a:lvl6pPr>
              <a:defRPr sz="4320"/>
            </a:lvl6pPr>
            <a:lvl7pPr>
              <a:defRPr sz="4320"/>
            </a:lvl7pPr>
            <a:lvl8pPr>
              <a:defRPr sz="4320"/>
            </a:lvl8pPr>
            <a:lvl9pPr>
              <a:defRPr sz="432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7" y="7368543"/>
            <a:ext cx="19400519" cy="3070857"/>
          </a:xfrm>
        </p:spPr>
        <p:txBody>
          <a:bodyPr anchor="b"/>
          <a:lstStyle>
            <a:lvl1pPr marL="0" indent="0">
              <a:buNone/>
              <a:defRPr sz="6480" b="1"/>
            </a:lvl1pPr>
            <a:lvl2pPr marL="1234378" indent="0">
              <a:buNone/>
              <a:defRPr sz="5400" b="1"/>
            </a:lvl2pPr>
            <a:lvl3pPr marL="2468757" indent="0">
              <a:buNone/>
              <a:defRPr sz="4860" b="1"/>
            </a:lvl3pPr>
            <a:lvl4pPr marL="3703135" indent="0">
              <a:buNone/>
              <a:defRPr sz="4320" b="1"/>
            </a:lvl4pPr>
            <a:lvl5pPr marL="4937513" indent="0">
              <a:buNone/>
              <a:defRPr sz="4320" b="1"/>
            </a:lvl5pPr>
            <a:lvl6pPr marL="6171891" indent="0">
              <a:buNone/>
              <a:defRPr sz="4320" b="1"/>
            </a:lvl6pPr>
            <a:lvl7pPr marL="7406270" indent="0">
              <a:buNone/>
              <a:defRPr sz="4320" b="1"/>
            </a:lvl7pPr>
            <a:lvl8pPr marL="8640648" indent="0">
              <a:buNone/>
              <a:defRPr sz="4320" b="1"/>
            </a:lvl8pPr>
            <a:lvl9pPr marL="9875026" indent="0">
              <a:buNone/>
              <a:defRPr sz="4320" b="1"/>
            </a:lvl9pPr>
          </a:lstStyle>
          <a:p>
            <a:pPr lvl="0"/>
            <a:r>
              <a:rPr lang="en-US"/>
              <a:t>Edit Master text styles</a:t>
            </a:r>
          </a:p>
        </p:txBody>
      </p:sp>
      <p:sp>
        <p:nvSpPr>
          <p:cNvPr id="6" name="Content Placeholder 5"/>
          <p:cNvSpPr>
            <a:spLocks noGrp="1"/>
          </p:cNvSpPr>
          <p:nvPr>
            <p:ph sz="quarter" idx="4"/>
          </p:nvPr>
        </p:nvSpPr>
        <p:spPr>
          <a:xfrm>
            <a:off x="22296127" y="10439400"/>
            <a:ext cx="19400519" cy="18966183"/>
          </a:xfrm>
        </p:spPr>
        <p:txBody>
          <a:bodyPr/>
          <a:lstStyle>
            <a:lvl1pPr>
              <a:defRPr sz="6480"/>
            </a:lvl1pPr>
            <a:lvl2pPr>
              <a:defRPr sz="5400"/>
            </a:lvl2pPr>
            <a:lvl3pPr>
              <a:defRPr sz="4860"/>
            </a:lvl3pPr>
            <a:lvl4pPr>
              <a:defRPr sz="4320"/>
            </a:lvl4pPr>
            <a:lvl5pPr>
              <a:defRPr sz="4320"/>
            </a:lvl5pPr>
            <a:lvl6pPr>
              <a:defRPr sz="4320"/>
            </a:lvl6pPr>
            <a:lvl7pPr>
              <a:defRPr sz="4320"/>
            </a:lvl7pPr>
            <a:lvl8pPr>
              <a:defRPr sz="4320"/>
            </a:lvl8pPr>
            <a:lvl9pPr>
              <a:defRPr sz="432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7"/>
          <p:cNvSpPr>
            <a:spLocks noGrp="1" noChangeArrowheads="1"/>
          </p:cNvSpPr>
          <p:nvPr>
            <p:ph type="sldNum" sz="quarter" idx="10"/>
          </p:nvPr>
        </p:nvSpPr>
        <p:spPr>
          <a:ln/>
        </p:spPr>
        <p:txBody>
          <a:bodyPr/>
          <a:lstStyle>
            <a:lvl1pPr>
              <a:defRPr/>
            </a:lvl1pPr>
          </a:lstStyle>
          <a:p>
            <a:pPr>
              <a:buClr>
                <a:srgbClr val="FFFFFF"/>
              </a:buClr>
              <a:buSzPct val="25000"/>
              <a:buFont typeface="Arial"/>
              <a:buNone/>
            </a:pPr>
            <a:fld id="{00000000-1234-1234-1234-123412341234}" type="slidenum">
              <a:rPr lang="en-US" smtClean="0"/>
              <a:pPr>
                <a:buClr>
                  <a:srgbClr val="FFFFFF"/>
                </a:buClr>
                <a:buSzPct val="25000"/>
                <a:buFont typeface="Arial"/>
                <a:buNone/>
              </a:pPr>
              <a:t>‹#›</a:t>
            </a:fld>
            <a:endParaRPr lang="en-US"/>
          </a:p>
        </p:txBody>
      </p:sp>
    </p:spTree>
    <p:extLst>
      <p:ext uri="{BB962C8B-B14F-4D97-AF65-F5344CB8AC3E}">
        <p14:creationId xmlns:p14="http://schemas.microsoft.com/office/powerpoint/2010/main" val="40906644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7"/>
          <p:cNvSpPr>
            <a:spLocks noGrp="1" noChangeArrowheads="1"/>
          </p:cNvSpPr>
          <p:nvPr>
            <p:ph type="sldNum" sz="quarter" idx="10"/>
          </p:nvPr>
        </p:nvSpPr>
        <p:spPr>
          <a:ln/>
        </p:spPr>
        <p:txBody>
          <a:bodyPr/>
          <a:lstStyle>
            <a:lvl1pPr>
              <a:defRPr/>
            </a:lvl1pPr>
          </a:lstStyle>
          <a:p>
            <a:pPr>
              <a:buClr>
                <a:srgbClr val="FFFFFF"/>
              </a:buClr>
              <a:buSzPct val="25000"/>
              <a:buFont typeface="Arial"/>
              <a:buNone/>
            </a:pPr>
            <a:fld id="{00000000-1234-1234-1234-123412341234}" type="slidenum">
              <a:rPr lang="en-US" smtClean="0"/>
              <a:pPr>
                <a:buClr>
                  <a:srgbClr val="FFFFFF"/>
                </a:buClr>
                <a:buSzPct val="25000"/>
                <a:buFont typeface="Arial"/>
                <a:buNone/>
              </a:pPr>
              <a:t>‹#›</a:t>
            </a:fld>
            <a:endParaRPr lang="en-US"/>
          </a:p>
        </p:txBody>
      </p:sp>
    </p:spTree>
    <p:extLst>
      <p:ext uri="{BB962C8B-B14F-4D97-AF65-F5344CB8AC3E}">
        <p14:creationId xmlns:p14="http://schemas.microsoft.com/office/powerpoint/2010/main" val="239367501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7"/>
          <p:cNvSpPr>
            <a:spLocks noGrp="1" noChangeArrowheads="1"/>
          </p:cNvSpPr>
          <p:nvPr>
            <p:ph type="sldNum" sz="quarter" idx="10"/>
          </p:nvPr>
        </p:nvSpPr>
        <p:spPr>
          <a:ln/>
        </p:spPr>
        <p:txBody>
          <a:bodyPr/>
          <a:lstStyle>
            <a:lvl1pPr>
              <a:defRPr/>
            </a:lvl1pPr>
          </a:lstStyle>
          <a:p>
            <a:pPr>
              <a:buClr>
                <a:srgbClr val="FFFFFF"/>
              </a:buClr>
              <a:buSzPct val="25000"/>
              <a:buFont typeface="Arial"/>
              <a:buNone/>
            </a:pPr>
            <a:fld id="{00000000-1234-1234-1234-123412341234}" type="slidenum">
              <a:rPr lang="en-US" smtClean="0"/>
              <a:pPr>
                <a:buClr>
                  <a:srgbClr val="FFFFFF"/>
                </a:buClr>
                <a:buSzPct val="25000"/>
                <a:buFont typeface="Arial"/>
                <a:buNone/>
              </a:pPr>
              <a:t>‹#›</a:t>
            </a:fld>
            <a:endParaRPr lang="en-US"/>
          </a:p>
        </p:txBody>
      </p:sp>
    </p:spTree>
    <p:extLst>
      <p:ext uri="{BB962C8B-B14F-4D97-AF65-F5344CB8AC3E}">
        <p14:creationId xmlns:p14="http://schemas.microsoft.com/office/powerpoint/2010/main" val="2918044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6473" y="21153015"/>
            <a:ext cx="37308584" cy="6538099"/>
          </a:xfrm>
        </p:spPr>
        <p:txBody>
          <a:bodyPr anchor="t"/>
          <a:lstStyle>
            <a:lvl1pPr algn="l">
              <a:defRPr sz="3943" b="1" cap="all"/>
            </a:lvl1pPr>
          </a:lstStyle>
          <a:p>
            <a:r>
              <a:rPr lang="en-US"/>
              <a:t>Click to edit Master title style</a:t>
            </a:r>
          </a:p>
        </p:txBody>
      </p:sp>
      <p:sp>
        <p:nvSpPr>
          <p:cNvPr id="3" name="Text Placeholder 2"/>
          <p:cNvSpPr>
            <a:spLocks noGrp="1"/>
          </p:cNvSpPr>
          <p:nvPr>
            <p:ph type="body" idx="1"/>
          </p:nvPr>
        </p:nvSpPr>
        <p:spPr>
          <a:xfrm>
            <a:off x="3466473" y="13951526"/>
            <a:ext cx="37308584" cy="7201490"/>
          </a:xfrm>
        </p:spPr>
        <p:txBody>
          <a:bodyPr anchor="b"/>
          <a:lstStyle>
            <a:lvl1pPr marL="0" indent="0">
              <a:buNone/>
              <a:defRPr sz="1971"/>
            </a:lvl1pPr>
            <a:lvl2pPr marL="447903" indent="0">
              <a:buNone/>
              <a:defRPr sz="1800"/>
            </a:lvl2pPr>
            <a:lvl3pPr marL="895806" indent="0">
              <a:buNone/>
              <a:defRPr sz="1543"/>
            </a:lvl3pPr>
            <a:lvl4pPr marL="1343709" indent="0">
              <a:buNone/>
              <a:defRPr sz="1371"/>
            </a:lvl4pPr>
            <a:lvl5pPr marL="1791612" indent="0">
              <a:buNone/>
              <a:defRPr sz="1371"/>
            </a:lvl5pPr>
            <a:lvl6pPr marL="2239515" indent="0">
              <a:buNone/>
              <a:defRPr sz="1371"/>
            </a:lvl6pPr>
            <a:lvl7pPr marL="2687418" indent="0">
              <a:buNone/>
              <a:defRPr sz="1371"/>
            </a:lvl7pPr>
            <a:lvl8pPr marL="3135321" indent="0">
              <a:buNone/>
              <a:defRPr sz="1371"/>
            </a:lvl8pPr>
            <a:lvl9pPr marL="3583224" indent="0">
              <a:buNone/>
              <a:defRPr sz="1371"/>
            </a:lvl9pPr>
          </a:lstStyle>
          <a:p>
            <a:pPr lvl="0"/>
            <a:r>
              <a:rPr lang="en-US"/>
              <a:t>Click to edit Master text styles</a:t>
            </a:r>
          </a:p>
        </p:txBody>
      </p:sp>
    </p:spTree>
    <p:extLst>
      <p:ext uri="{BB962C8B-B14F-4D97-AF65-F5344CB8AC3E}">
        <p14:creationId xmlns:p14="http://schemas.microsoft.com/office/powerpoint/2010/main" val="367803357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4" y="1310640"/>
            <a:ext cx="14439903" cy="5577840"/>
          </a:xfrm>
        </p:spPr>
        <p:txBody>
          <a:bodyPr anchor="b"/>
          <a:lstStyle>
            <a:lvl1pPr algn="l">
              <a:defRPr sz="5400" b="1"/>
            </a:lvl1pPr>
          </a:lstStyle>
          <a:p>
            <a:r>
              <a:rPr lang="en-US"/>
              <a:t>Click to edit Master title style</a:t>
            </a:r>
          </a:p>
        </p:txBody>
      </p:sp>
      <p:sp>
        <p:nvSpPr>
          <p:cNvPr id="3" name="Content Placeholder 2"/>
          <p:cNvSpPr>
            <a:spLocks noGrp="1"/>
          </p:cNvSpPr>
          <p:nvPr>
            <p:ph idx="1"/>
          </p:nvPr>
        </p:nvSpPr>
        <p:spPr>
          <a:xfrm>
            <a:off x="17160242" y="1310647"/>
            <a:ext cx="24536401" cy="28094943"/>
          </a:xfrm>
        </p:spPr>
        <p:txBody>
          <a:bodyPr/>
          <a:lstStyle>
            <a:lvl1pPr>
              <a:defRPr sz="8640"/>
            </a:lvl1pPr>
            <a:lvl2pPr>
              <a:defRPr sz="7560"/>
            </a:lvl2pPr>
            <a:lvl3pPr>
              <a:defRPr sz="6480"/>
            </a:lvl3pPr>
            <a:lvl4pPr>
              <a:defRPr sz="5400"/>
            </a:lvl4pPr>
            <a:lvl5pPr>
              <a:defRPr sz="5400"/>
            </a:lvl5pPr>
            <a:lvl6pPr>
              <a:defRPr sz="5400"/>
            </a:lvl6pPr>
            <a:lvl7pPr>
              <a:defRPr sz="5400"/>
            </a:lvl7pPr>
            <a:lvl8pPr>
              <a:defRPr sz="5400"/>
            </a:lvl8pPr>
            <a:lvl9pPr>
              <a:defRPr sz="5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4" y="6888487"/>
            <a:ext cx="14439903" cy="22517103"/>
          </a:xfrm>
        </p:spPr>
        <p:txBody>
          <a:bodyPr/>
          <a:lstStyle>
            <a:lvl1pPr marL="0" indent="0">
              <a:buNone/>
              <a:defRPr sz="3780"/>
            </a:lvl1pPr>
            <a:lvl2pPr marL="1234378" indent="0">
              <a:buNone/>
              <a:defRPr sz="3240"/>
            </a:lvl2pPr>
            <a:lvl3pPr marL="2468757" indent="0">
              <a:buNone/>
              <a:defRPr sz="2700"/>
            </a:lvl3pPr>
            <a:lvl4pPr marL="3703135" indent="0">
              <a:buNone/>
              <a:defRPr sz="2430"/>
            </a:lvl4pPr>
            <a:lvl5pPr marL="4937513" indent="0">
              <a:buNone/>
              <a:defRPr sz="2430"/>
            </a:lvl5pPr>
            <a:lvl6pPr marL="6171891" indent="0">
              <a:buNone/>
              <a:defRPr sz="2430"/>
            </a:lvl6pPr>
            <a:lvl7pPr marL="7406270" indent="0">
              <a:buNone/>
              <a:defRPr sz="2430"/>
            </a:lvl7pPr>
            <a:lvl8pPr marL="8640648" indent="0">
              <a:buNone/>
              <a:defRPr sz="2430"/>
            </a:lvl8pPr>
            <a:lvl9pPr marL="9875026" indent="0">
              <a:buNone/>
              <a:defRPr sz="2430"/>
            </a:lvl9pPr>
          </a:lstStyle>
          <a:p>
            <a:pPr lvl="0"/>
            <a:r>
              <a:rPr lang="en-US"/>
              <a:t>Edit Master text styles</a:t>
            </a:r>
          </a:p>
        </p:txBody>
      </p:sp>
      <p:sp>
        <p:nvSpPr>
          <p:cNvPr id="5" name="Rectangle 17"/>
          <p:cNvSpPr>
            <a:spLocks noGrp="1" noChangeArrowheads="1"/>
          </p:cNvSpPr>
          <p:nvPr>
            <p:ph type="sldNum" sz="quarter" idx="10"/>
          </p:nvPr>
        </p:nvSpPr>
        <p:spPr>
          <a:ln/>
        </p:spPr>
        <p:txBody>
          <a:bodyPr/>
          <a:lstStyle>
            <a:lvl1pPr>
              <a:defRPr/>
            </a:lvl1pPr>
          </a:lstStyle>
          <a:p>
            <a:pPr>
              <a:buClr>
                <a:srgbClr val="FFFFFF"/>
              </a:buClr>
              <a:buSzPct val="25000"/>
              <a:buFont typeface="Arial"/>
              <a:buNone/>
            </a:pPr>
            <a:fld id="{00000000-1234-1234-1234-123412341234}" type="slidenum">
              <a:rPr lang="en-US" smtClean="0"/>
              <a:pPr>
                <a:buClr>
                  <a:srgbClr val="FFFFFF"/>
                </a:buClr>
                <a:buSzPct val="25000"/>
                <a:buFont typeface="Arial"/>
                <a:buNone/>
              </a:pPr>
              <a:t>‹#›</a:t>
            </a:fld>
            <a:endParaRPr lang="en-US"/>
          </a:p>
        </p:txBody>
      </p:sp>
    </p:spTree>
    <p:extLst>
      <p:ext uri="{BB962C8B-B14F-4D97-AF65-F5344CB8AC3E}">
        <p14:creationId xmlns:p14="http://schemas.microsoft.com/office/powerpoint/2010/main" val="26600143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3"/>
          </a:xfrm>
        </p:spPr>
        <p:txBody>
          <a:bodyPr anchor="b"/>
          <a:lstStyle>
            <a:lvl1pPr algn="l">
              <a:defRPr sz="5400" b="1"/>
            </a:lvl1pPr>
          </a:lstStyle>
          <a:p>
            <a:r>
              <a:rPr lang="en-US"/>
              <a:t>Click to edit Master title style</a:t>
            </a:r>
          </a:p>
        </p:txBody>
      </p:sp>
      <p:sp>
        <p:nvSpPr>
          <p:cNvPr id="3" name="Picture Placeholder 2"/>
          <p:cNvSpPr>
            <a:spLocks noGrp="1"/>
          </p:cNvSpPr>
          <p:nvPr>
            <p:ph type="pic" idx="1"/>
          </p:nvPr>
        </p:nvSpPr>
        <p:spPr>
          <a:xfrm>
            <a:off x="8602982" y="2941320"/>
            <a:ext cx="26334720" cy="19751040"/>
          </a:xfrm>
        </p:spPr>
        <p:txBody>
          <a:bodyPr/>
          <a:lstStyle>
            <a:lvl1pPr marL="0" indent="0">
              <a:buNone/>
              <a:defRPr sz="8640"/>
            </a:lvl1pPr>
            <a:lvl2pPr marL="1234378" indent="0">
              <a:buNone/>
              <a:defRPr sz="7560"/>
            </a:lvl2pPr>
            <a:lvl3pPr marL="2468757" indent="0">
              <a:buNone/>
              <a:defRPr sz="6480"/>
            </a:lvl3pPr>
            <a:lvl4pPr marL="3703135" indent="0">
              <a:buNone/>
              <a:defRPr sz="5400"/>
            </a:lvl4pPr>
            <a:lvl5pPr marL="4937513" indent="0">
              <a:buNone/>
              <a:defRPr sz="5400"/>
            </a:lvl5pPr>
            <a:lvl6pPr marL="6171891" indent="0">
              <a:buNone/>
              <a:defRPr sz="5400"/>
            </a:lvl6pPr>
            <a:lvl7pPr marL="7406270" indent="0">
              <a:buNone/>
              <a:defRPr sz="5400"/>
            </a:lvl7pPr>
            <a:lvl8pPr marL="8640648" indent="0">
              <a:buNone/>
              <a:defRPr sz="5400"/>
            </a:lvl8pPr>
            <a:lvl9pPr marL="9875026" indent="0">
              <a:buNone/>
              <a:defRPr sz="54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8602982" y="25763223"/>
            <a:ext cx="26334720" cy="3863337"/>
          </a:xfrm>
        </p:spPr>
        <p:txBody>
          <a:bodyPr/>
          <a:lstStyle>
            <a:lvl1pPr marL="0" indent="0">
              <a:buNone/>
              <a:defRPr sz="3780"/>
            </a:lvl1pPr>
            <a:lvl2pPr marL="1234378" indent="0">
              <a:buNone/>
              <a:defRPr sz="3240"/>
            </a:lvl2pPr>
            <a:lvl3pPr marL="2468757" indent="0">
              <a:buNone/>
              <a:defRPr sz="2700"/>
            </a:lvl3pPr>
            <a:lvl4pPr marL="3703135" indent="0">
              <a:buNone/>
              <a:defRPr sz="2430"/>
            </a:lvl4pPr>
            <a:lvl5pPr marL="4937513" indent="0">
              <a:buNone/>
              <a:defRPr sz="2430"/>
            </a:lvl5pPr>
            <a:lvl6pPr marL="6171891" indent="0">
              <a:buNone/>
              <a:defRPr sz="2430"/>
            </a:lvl6pPr>
            <a:lvl7pPr marL="7406270" indent="0">
              <a:buNone/>
              <a:defRPr sz="2430"/>
            </a:lvl7pPr>
            <a:lvl8pPr marL="8640648" indent="0">
              <a:buNone/>
              <a:defRPr sz="2430"/>
            </a:lvl8pPr>
            <a:lvl9pPr marL="9875026" indent="0">
              <a:buNone/>
              <a:defRPr sz="2430"/>
            </a:lvl9pPr>
          </a:lstStyle>
          <a:p>
            <a:pPr lvl="0"/>
            <a:r>
              <a:rPr lang="en-US"/>
              <a:t>Edit Master text styles</a:t>
            </a:r>
          </a:p>
        </p:txBody>
      </p:sp>
      <p:sp>
        <p:nvSpPr>
          <p:cNvPr id="5" name="Rectangle 17"/>
          <p:cNvSpPr>
            <a:spLocks noGrp="1" noChangeArrowheads="1"/>
          </p:cNvSpPr>
          <p:nvPr>
            <p:ph type="sldNum" sz="quarter" idx="10"/>
          </p:nvPr>
        </p:nvSpPr>
        <p:spPr>
          <a:ln/>
        </p:spPr>
        <p:txBody>
          <a:bodyPr/>
          <a:lstStyle>
            <a:lvl1pPr>
              <a:defRPr/>
            </a:lvl1pPr>
          </a:lstStyle>
          <a:p>
            <a:pPr>
              <a:buClr>
                <a:srgbClr val="FFFFFF"/>
              </a:buClr>
              <a:buSzPct val="25000"/>
              <a:buFont typeface="Arial"/>
              <a:buNone/>
            </a:pPr>
            <a:fld id="{00000000-1234-1234-1234-123412341234}" type="slidenum">
              <a:rPr lang="en-US" smtClean="0"/>
              <a:pPr>
                <a:buClr>
                  <a:srgbClr val="FFFFFF"/>
                </a:buClr>
                <a:buSzPct val="25000"/>
                <a:buFont typeface="Arial"/>
                <a:buNone/>
              </a:pPr>
              <a:t>‹#›</a:t>
            </a:fld>
            <a:endParaRPr lang="en-US"/>
          </a:p>
        </p:txBody>
      </p:sp>
    </p:spTree>
    <p:extLst>
      <p:ext uri="{BB962C8B-B14F-4D97-AF65-F5344CB8AC3E}">
        <p14:creationId xmlns:p14="http://schemas.microsoft.com/office/powerpoint/2010/main" val="391023511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7"/>
          <p:cNvSpPr>
            <a:spLocks noGrp="1" noChangeArrowheads="1"/>
          </p:cNvSpPr>
          <p:nvPr>
            <p:ph type="sldNum" sz="quarter" idx="10"/>
          </p:nvPr>
        </p:nvSpPr>
        <p:spPr>
          <a:ln/>
        </p:spPr>
        <p:txBody>
          <a:bodyPr/>
          <a:lstStyle>
            <a:lvl1pPr>
              <a:defRPr/>
            </a:lvl1pPr>
          </a:lstStyle>
          <a:p>
            <a:pPr>
              <a:buClr>
                <a:srgbClr val="FFFFFF"/>
              </a:buClr>
              <a:buSzPct val="25000"/>
              <a:buFont typeface="Arial"/>
              <a:buNone/>
            </a:pPr>
            <a:fld id="{00000000-1234-1234-1234-123412341234}" type="slidenum">
              <a:rPr lang="en-US" smtClean="0"/>
              <a:pPr>
                <a:buClr>
                  <a:srgbClr val="FFFFFF"/>
                </a:buClr>
                <a:buSzPct val="25000"/>
                <a:buFont typeface="Arial"/>
                <a:buNone/>
              </a:pPr>
              <a:t>‹#›</a:t>
            </a:fld>
            <a:endParaRPr lang="en-US"/>
          </a:p>
        </p:txBody>
      </p:sp>
    </p:spTree>
    <p:extLst>
      <p:ext uri="{BB962C8B-B14F-4D97-AF65-F5344CB8AC3E}">
        <p14:creationId xmlns:p14="http://schemas.microsoft.com/office/powerpoint/2010/main" val="364208716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638240" y="6583680"/>
            <a:ext cx="9326880" cy="21945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657600" y="6583680"/>
            <a:ext cx="27249120" cy="219456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7"/>
          <p:cNvSpPr>
            <a:spLocks noGrp="1" noChangeArrowheads="1"/>
          </p:cNvSpPr>
          <p:nvPr>
            <p:ph type="sldNum" sz="quarter" idx="10"/>
          </p:nvPr>
        </p:nvSpPr>
        <p:spPr>
          <a:ln/>
        </p:spPr>
        <p:txBody>
          <a:bodyPr/>
          <a:lstStyle>
            <a:lvl1pPr>
              <a:defRPr/>
            </a:lvl1pPr>
          </a:lstStyle>
          <a:p>
            <a:pPr>
              <a:buClr>
                <a:srgbClr val="FFFFFF"/>
              </a:buClr>
              <a:buSzPct val="25000"/>
              <a:buFont typeface="Arial"/>
              <a:buNone/>
            </a:pPr>
            <a:fld id="{00000000-1234-1234-1234-123412341234}" type="slidenum">
              <a:rPr lang="en-US" smtClean="0"/>
              <a:pPr>
                <a:buClr>
                  <a:srgbClr val="FFFFFF"/>
                </a:buClr>
                <a:buSzPct val="25000"/>
                <a:buFont typeface="Arial"/>
                <a:buNone/>
              </a:pPr>
              <a:t>‹#›</a:t>
            </a:fld>
            <a:endParaRPr lang="en-US"/>
          </a:p>
        </p:txBody>
      </p:sp>
    </p:spTree>
    <p:extLst>
      <p:ext uri="{BB962C8B-B14F-4D97-AF65-F5344CB8AC3E}">
        <p14:creationId xmlns:p14="http://schemas.microsoft.com/office/powerpoint/2010/main" val="368398577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11"/>
          <p:cNvSpPr>
            <a:spLocks/>
          </p:cNvSpPr>
          <p:nvPr/>
        </p:nvSpPr>
        <p:spPr bwMode="auto">
          <a:xfrm>
            <a:off x="2941319" y="16459200"/>
            <a:ext cx="31455360" cy="13898880"/>
          </a:xfrm>
          <a:prstGeom prst="rect">
            <a:avLst/>
          </a:prstGeom>
          <a:solidFill>
            <a:srgbClr val="AB8C0A">
              <a:alpha val="14902"/>
            </a:srgbClr>
          </a:solidFill>
          <a:ln w="9525">
            <a:solidFill>
              <a:srgbClr val="C9C9C9"/>
            </a:solidFill>
            <a:miter lim="800000"/>
            <a:headEnd/>
            <a:tailEnd/>
          </a:ln>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endParaRPr lang="en-US" altLang="en-US" sz="6480" kern="0">
              <a:solidFill>
                <a:srgbClr val="000000"/>
              </a:solidFill>
              <a:cs typeface="Arial"/>
              <a:sym typeface="Arial"/>
              <a:rtl val="0"/>
            </a:endParaRPr>
          </a:p>
        </p:txBody>
      </p:sp>
      <p:sp>
        <p:nvSpPr>
          <p:cNvPr id="5" name="Rectangle 12"/>
          <p:cNvSpPr>
            <a:spLocks/>
          </p:cNvSpPr>
          <p:nvPr/>
        </p:nvSpPr>
        <p:spPr bwMode="auto">
          <a:xfrm>
            <a:off x="2918465" y="4023360"/>
            <a:ext cx="11582399" cy="4023360"/>
          </a:xfrm>
          <a:prstGeom prst="rect">
            <a:avLst/>
          </a:prstGeom>
          <a:solidFill>
            <a:schemeClr val="bg1"/>
          </a:solidFill>
          <a:ln w="9525">
            <a:solidFill>
              <a:srgbClr val="C9C9C9"/>
            </a:solidFill>
            <a:miter lim="800000"/>
            <a:headEnd/>
            <a:tailEnd/>
          </a:ln>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endParaRPr lang="en-US" altLang="en-US" sz="6480" kern="0">
              <a:solidFill>
                <a:srgbClr val="000000"/>
              </a:solidFill>
              <a:cs typeface="Arial"/>
              <a:sym typeface="Arial"/>
              <a:rtl val="0"/>
            </a:endParaRPr>
          </a:p>
        </p:txBody>
      </p:sp>
      <p:pic>
        <p:nvPicPr>
          <p:cNvPr id="6" name="Picture 1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6203" y="4754880"/>
            <a:ext cx="9753599" cy="2164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4"/>
          <p:cNvPicPr>
            <a:picLocks noChangeAspect="1" noChangeArrowheads="1"/>
          </p:cNvPicPr>
          <p:nvPr/>
        </p:nvPicPr>
        <p:blipFill>
          <a:blip r:embed="rId3">
            <a:extLst>
              <a:ext uri="{28A0092B-C50C-407E-A947-70E740481C1C}">
                <a14:useLocalDpi xmlns:a14="http://schemas.microsoft.com/office/drawing/2010/main" val="0"/>
              </a:ext>
            </a:extLst>
          </a:blip>
          <a:srcRect l="3647" t="24571" r="270" b="24667"/>
          <a:stretch>
            <a:fillRect/>
          </a:stretch>
        </p:blipFill>
        <p:spPr bwMode="auto">
          <a:xfrm>
            <a:off x="2941319" y="7680960"/>
            <a:ext cx="40965120" cy="14112240"/>
          </a:xfrm>
          <a:prstGeom prst="rect">
            <a:avLst/>
          </a:prstGeom>
          <a:noFill/>
          <a:ln w="9525">
            <a:solidFill>
              <a:srgbClr val="C9C9C9"/>
            </a:solidFill>
            <a:miter lim="800000"/>
            <a:headEnd/>
            <a:tailEnd/>
          </a:ln>
          <a:extLst>
            <a:ext uri="{909E8E84-426E-40DD-AFC4-6F175D3DCCD1}">
              <a14:hiddenFill xmlns:a14="http://schemas.microsoft.com/office/drawing/2010/main">
                <a:solidFill>
                  <a:srgbClr val="FFFFFF"/>
                </a:solidFill>
              </a14:hiddenFill>
            </a:ext>
          </a:extLst>
        </p:spPr>
      </p:pic>
      <p:sp>
        <p:nvSpPr>
          <p:cNvPr id="4098" name="Rectangle 2"/>
          <p:cNvSpPr>
            <a:spLocks noGrp="1" noChangeArrowheads="1"/>
          </p:cNvSpPr>
          <p:nvPr>
            <p:ph type="ctrTitle"/>
          </p:nvPr>
        </p:nvSpPr>
        <p:spPr>
          <a:xfrm>
            <a:off x="4389120" y="22311360"/>
            <a:ext cx="28895040" cy="5852160"/>
          </a:xfrm>
          <a:effectLst/>
        </p:spPr>
        <p:txBody>
          <a:bodyPr/>
          <a:lstStyle>
            <a:lvl1pPr>
              <a:lnSpc>
                <a:spcPct val="90000"/>
              </a:lnSpc>
              <a:defRPr sz="10799"/>
            </a:lvl1pPr>
          </a:lstStyle>
          <a:p>
            <a:r>
              <a:rPr lang="en-US"/>
              <a:t>Click to edit Master title style</a:t>
            </a:r>
          </a:p>
        </p:txBody>
      </p:sp>
      <p:sp>
        <p:nvSpPr>
          <p:cNvPr id="4099" name="Rectangle 3"/>
          <p:cNvSpPr>
            <a:spLocks noGrp="1" noChangeArrowheads="1"/>
          </p:cNvSpPr>
          <p:nvPr>
            <p:ph type="subTitle" idx="1"/>
          </p:nvPr>
        </p:nvSpPr>
        <p:spPr>
          <a:xfrm>
            <a:off x="4389120" y="27797760"/>
            <a:ext cx="20482560" cy="1828800"/>
          </a:xfrm>
        </p:spPr>
        <p:txBody>
          <a:bodyPr/>
          <a:lstStyle>
            <a:lvl1pPr marL="0" indent="0">
              <a:buFontTx/>
              <a:buNone/>
              <a:defRPr sz="5400">
                <a:latin typeface="Arial Narrow" pitchFamily="116" charset="0"/>
              </a:defRPr>
            </a:lvl1pPr>
          </a:lstStyle>
          <a:p>
            <a:r>
              <a:rPr lang="en-US"/>
              <a:t>Click to edit Master subtitle style</a:t>
            </a:r>
          </a:p>
        </p:txBody>
      </p:sp>
      <p:sp>
        <p:nvSpPr>
          <p:cNvPr id="8" name="Rectangle 4"/>
          <p:cNvSpPr>
            <a:spLocks noGrp="1" noChangeArrowheads="1"/>
          </p:cNvSpPr>
          <p:nvPr>
            <p:ph type="dt" sz="half" idx="10"/>
          </p:nvPr>
        </p:nvSpPr>
        <p:spPr bwMode="auto">
          <a:xfrm>
            <a:off x="25603200" y="28895040"/>
            <a:ext cx="8778240" cy="1463040"/>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lgn="r" eaLnBrk="0" hangingPunct="0">
              <a:defRPr sz="3240">
                <a:solidFill>
                  <a:schemeClr val="bg2"/>
                </a:solidFill>
                <a:latin typeface="Arial Narrow" pitchFamily="116" charset="0"/>
                <a:ea typeface="ＭＳ Ｐゴシック" pitchFamily="116" charset="-128"/>
                <a:cs typeface="+mn-cs"/>
              </a:defRPr>
            </a:lvl1pPr>
          </a:lstStyle>
          <a:p>
            <a:endParaRPr lang="en-US" kern="0">
              <a:solidFill>
                <a:srgbClr val="808080"/>
              </a:solidFill>
              <a:sym typeface="Arial"/>
              <a:rtl val="0"/>
            </a:endParaRPr>
          </a:p>
        </p:txBody>
      </p:sp>
    </p:spTree>
    <p:extLst>
      <p:ext uri="{BB962C8B-B14F-4D97-AF65-F5344CB8AC3E}">
        <p14:creationId xmlns:p14="http://schemas.microsoft.com/office/powerpoint/2010/main" val="1109080666"/>
      </p:ext>
    </p:extLst>
  </p:cSld>
  <p:clrMapOvr>
    <a:masterClrMapping/>
  </p:clrMapOvr>
  <p:hf sldNum="0"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7"/>
          <p:cNvSpPr>
            <a:spLocks noGrp="1" noChangeArrowheads="1"/>
          </p:cNvSpPr>
          <p:nvPr>
            <p:ph type="sldNum" sz="quarter" idx="10"/>
          </p:nvPr>
        </p:nvSpPr>
        <p:spPr>
          <a:ln/>
        </p:spPr>
        <p:txBody>
          <a:bodyPr/>
          <a:lstStyle>
            <a:lvl1pPr>
              <a:defRPr/>
            </a:lvl1pPr>
          </a:lstStyle>
          <a:p>
            <a:pPr>
              <a:buClr>
                <a:srgbClr val="FFFFFF"/>
              </a:buClr>
              <a:buSzPct val="25000"/>
              <a:buFont typeface="Arial"/>
              <a:buNone/>
            </a:pPr>
            <a:fld id="{00000000-1234-1234-1234-123412341234}" type="slidenum">
              <a:rPr lang="en-US" smtClean="0"/>
              <a:pPr>
                <a:buClr>
                  <a:srgbClr val="FFFFFF"/>
                </a:buClr>
                <a:buSzPct val="25000"/>
                <a:buFont typeface="Arial"/>
                <a:buNone/>
              </a:pPr>
              <a:t>‹#›</a:t>
            </a:fld>
            <a:endParaRPr lang="en-US"/>
          </a:p>
        </p:txBody>
      </p:sp>
    </p:spTree>
    <p:extLst>
      <p:ext uri="{BB962C8B-B14F-4D97-AF65-F5344CB8AC3E}">
        <p14:creationId xmlns:p14="http://schemas.microsoft.com/office/powerpoint/2010/main" val="390548252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3" y="21153127"/>
            <a:ext cx="37307520" cy="6537960"/>
          </a:xfrm>
        </p:spPr>
        <p:txBody>
          <a:bodyPr/>
          <a:lstStyle>
            <a:lvl1pPr algn="l">
              <a:defRPr sz="10799" b="1" cap="all"/>
            </a:lvl1pPr>
          </a:lstStyle>
          <a:p>
            <a:r>
              <a:rPr lang="en-US"/>
              <a:t>Click to edit Master title style</a:t>
            </a:r>
          </a:p>
        </p:txBody>
      </p:sp>
      <p:sp>
        <p:nvSpPr>
          <p:cNvPr id="3" name="Text Placeholder 2"/>
          <p:cNvSpPr>
            <a:spLocks noGrp="1"/>
          </p:cNvSpPr>
          <p:nvPr>
            <p:ph type="body" idx="1"/>
          </p:nvPr>
        </p:nvSpPr>
        <p:spPr>
          <a:xfrm>
            <a:off x="3467103" y="13952226"/>
            <a:ext cx="37307520" cy="7200897"/>
          </a:xfrm>
        </p:spPr>
        <p:txBody>
          <a:bodyPr anchor="b"/>
          <a:lstStyle>
            <a:lvl1pPr marL="0" indent="0">
              <a:buNone/>
              <a:defRPr sz="5400"/>
            </a:lvl1pPr>
            <a:lvl2pPr marL="1234378" indent="0">
              <a:buNone/>
              <a:defRPr sz="4860"/>
            </a:lvl2pPr>
            <a:lvl3pPr marL="2468757" indent="0">
              <a:buNone/>
              <a:defRPr sz="4320"/>
            </a:lvl3pPr>
            <a:lvl4pPr marL="3703135" indent="0">
              <a:buNone/>
              <a:defRPr sz="3780"/>
            </a:lvl4pPr>
            <a:lvl5pPr marL="4937513" indent="0">
              <a:buNone/>
              <a:defRPr sz="3780"/>
            </a:lvl5pPr>
            <a:lvl6pPr marL="6171891" indent="0">
              <a:buNone/>
              <a:defRPr sz="3780"/>
            </a:lvl6pPr>
            <a:lvl7pPr marL="7406270" indent="0">
              <a:buNone/>
              <a:defRPr sz="3780"/>
            </a:lvl7pPr>
            <a:lvl8pPr marL="8640648" indent="0">
              <a:buNone/>
              <a:defRPr sz="3780"/>
            </a:lvl8pPr>
            <a:lvl9pPr marL="9875026" indent="0">
              <a:buNone/>
              <a:defRPr sz="3780"/>
            </a:lvl9pPr>
          </a:lstStyle>
          <a:p>
            <a:pPr lvl="0"/>
            <a:r>
              <a:rPr lang="en-US"/>
              <a:t>Edit Master text styles</a:t>
            </a:r>
          </a:p>
        </p:txBody>
      </p:sp>
      <p:sp>
        <p:nvSpPr>
          <p:cNvPr id="4" name="Rectangle 17"/>
          <p:cNvSpPr>
            <a:spLocks noGrp="1" noChangeArrowheads="1"/>
          </p:cNvSpPr>
          <p:nvPr>
            <p:ph type="sldNum" sz="quarter" idx="10"/>
          </p:nvPr>
        </p:nvSpPr>
        <p:spPr>
          <a:ln/>
        </p:spPr>
        <p:txBody>
          <a:bodyPr/>
          <a:lstStyle>
            <a:lvl1pPr>
              <a:defRPr/>
            </a:lvl1pPr>
          </a:lstStyle>
          <a:p>
            <a:pPr>
              <a:buClr>
                <a:srgbClr val="FFFFFF"/>
              </a:buClr>
              <a:buSzPct val="25000"/>
              <a:buFont typeface="Arial"/>
              <a:buNone/>
            </a:pPr>
            <a:fld id="{00000000-1234-1234-1234-123412341234}" type="slidenum">
              <a:rPr lang="en-US" smtClean="0"/>
              <a:pPr>
                <a:buClr>
                  <a:srgbClr val="FFFFFF"/>
                </a:buClr>
                <a:buSzPct val="25000"/>
                <a:buFont typeface="Arial"/>
                <a:buNone/>
              </a:pPr>
              <a:t>‹#›</a:t>
            </a:fld>
            <a:endParaRPr lang="en-US"/>
          </a:p>
        </p:txBody>
      </p:sp>
    </p:spTree>
    <p:extLst>
      <p:ext uri="{BB962C8B-B14F-4D97-AF65-F5344CB8AC3E}">
        <p14:creationId xmlns:p14="http://schemas.microsoft.com/office/powerpoint/2010/main" val="272264682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657600" y="10972800"/>
            <a:ext cx="18288000" cy="17556480"/>
          </a:xfrm>
        </p:spPr>
        <p:txBody>
          <a:bodyPr/>
          <a:lstStyle>
            <a:lvl1pPr>
              <a:defRPr sz="7560"/>
            </a:lvl1pPr>
            <a:lvl2pPr>
              <a:defRPr sz="6480"/>
            </a:lvl2pPr>
            <a:lvl3pPr>
              <a:defRPr sz="5400"/>
            </a:lvl3pPr>
            <a:lvl4pPr>
              <a:defRPr sz="4860"/>
            </a:lvl4pPr>
            <a:lvl5pPr>
              <a:defRPr sz="4860"/>
            </a:lvl5pPr>
            <a:lvl6pPr>
              <a:defRPr sz="4860"/>
            </a:lvl6pPr>
            <a:lvl7pPr>
              <a:defRPr sz="4860"/>
            </a:lvl7pPr>
            <a:lvl8pPr>
              <a:defRPr sz="4860"/>
            </a:lvl8pPr>
            <a:lvl9pPr>
              <a:defRPr sz="486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677120" y="10972800"/>
            <a:ext cx="18288000" cy="17556480"/>
          </a:xfrm>
        </p:spPr>
        <p:txBody>
          <a:bodyPr/>
          <a:lstStyle>
            <a:lvl1pPr>
              <a:defRPr sz="7560"/>
            </a:lvl1pPr>
            <a:lvl2pPr>
              <a:defRPr sz="6480"/>
            </a:lvl2pPr>
            <a:lvl3pPr>
              <a:defRPr sz="5400"/>
            </a:lvl3pPr>
            <a:lvl4pPr>
              <a:defRPr sz="4860"/>
            </a:lvl4pPr>
            <a:lvl5pPr>
              <a:defRPr sz="4860"/>
            </a:lvl5pPr>
            <a:lvl6pPr>
              <a:defRPr sz="4860"/>
            </a:lvl6pPr>
            <a:lvl7pPr>
              <a:defRPr sz="4860"/>
            </a:lvl7pPr>
            <a:lvl8pPr>
              <a:defRPr sz="4860"/>
            </a:lvl8pPr>
            <a:lvl9pPr>
              <a:defRPr sz="486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7"/>
          <p:cNvSpPr>
            <a:spLocks noGrp="1" noChangeArrowheads="1"/>
          </p:cNvSpPr>
          <p:nvPr>
            <p:ph type="sldNum" sz="quarter" idx="10"/>
          </p:nvPr>
        </p:nvSpPr>
        <p:spPr>
          <a:ln/>
        </p:spPr>
        <p:txBody>
          <a:bodyPr/>
          <a:lstStyle>
            <a:lvl1pPr>
              <a:defRPr/>
            </a:lvl1pPr>
          </a:lstStyle>
          <a:p>
            <a:pPr>
              <a:buClr>
                <a:srgbClr val="FFFFFF"/>
              </a:buClr>
              <a:buSzPct val="25000"/>
              <a:buFont typeface="Arial"/>
              <a:buNone/>
            </a:pPr>
            <a:fld id="{00000000-1234-1234-1234-123412341234}" type="slidenum">
              <a:rPr lang="en-US" smtClean="0"/>
              <a:pPr>
                <a:buClr>
                  <a:srgbClr val="FFFFFF"/>
                </a:buClr>
                <a:buSzPct val="25000"/>
                <a:buFont typeface="Arial"/>
                <a:buNone/>
              </a:pPr>
              <a:t>‹#›</a:t>
            </a:fld>
            <a:endParaRPr lang="en-US"/>
          </a:p>
        </p:txBody>
      </p:sp>
    </p:spTree>
    <p:extLst>
      <p:ext uri="{BB962C8B-B14F-4D97-AF65-F5344CB8AC3E}">
        <p14:creationId xmlns:p14="http://schemas.microsoft.com/office/powerpoint/2010/main" val="2800639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560" y="1318263"/>
            <a:ext cx="39502080" cy="548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2" y="7368543"/>
            <a:ext cx="19392902" cy="3070857"/>
          </a:xfrm>
        </p:spPr>
        <p:txBody>
          <a:bodyPr anchor="b"/>
          <a:lstStyle>
            <a:lvl1pPr marL="0" indent="0">
              <a:buNone/>
              <a:defRPr sz="6480" b="1"/>
            </a:lvl1pPr>
            <a:lvl2pPr marL="1234378" indent="0">
              <a:buNone/>
              <a:defRPr sz="5400" b="1"/>
            </a:lvl2pPr>
            <a:lvl3pPr marL="2468757" indent="0">
              <a:buNone/>
              <a:defRPr sz="4860" b="1"/>
            </a:lvl3pPr>
            <a:lvl4pPr marL="3703135" indent="0">
              <a:buNone/>
              <a:defRPr sz="4320" b="1"/>
            </a:lvl4pPr>
            <a:lvl5pPr marL="4937513" indent="0">
              <a:buNone/>
              <a:defRPr sz="4320" b="1"/>
            </a:lvl5pPr>
            <a:lvl6pPr marL="6171891" indent="0">
              <a:buNone/>
              <a:defRPr sz="4320" b="1"/>
            </a:lvl6pPr>
            <a:lvl7pPr marL="7406270" indent="0">
              <a:buNone/>
              <a:defRPr sz="4320" b="1"/>
            </a:lvl7pPr>
            <a:lvl8pPr marL="8640648" indent="0">
              <a:buNone/>
              <a:defRPr sz="4320" b="1"/>
            </a:lvl8pPr>
            <a:lvl9pPr marL="9875026" indent="0">
              <a:buNone/>
              <a:defRPr sz="4320" b="1"/>
            </a:lvl9pPr>
          </a:lstStyle>
          <a:p>
            <a:pPr lvl="0"/>
            <a:r>
              <a:rPr lang="en-US"/>
              <a:t>Edit Master text styles</a:t>
            </a:r>
          </a:p>
        </p:txBody>
      </p:sp>
      <p:sp>
        <p:nvSpPr>
          <p:cNvPr id="4" name="Content Placeholder 3"/>
          <p:cNvSpPr>
            <a:spLocks noGrp="1"/>
          </p:cNvSpPr>
          <p:nvPr>
            <p:ph sz="half" idx="2"/>
          </p:nvPr>
        </p:nvSpPr>
        <p:spPr>
          <a:xfrm>
            <a:off x="2194562" y="10439400"/>
            <a:ext cx="19392902" cy="18966183"/>
          </a:xfrm>
        </p:spPr>
        <p:txBody>
          <a:bodyPr/>
          <a:lstStyle>
            <a:lvl1pPr>
              <a:defRPr sz="6480"/>
            </a:lvl1pPr>
            <a:lvl2pPr>
              <a:defRPr sz="5400"/>
            </a:lvl2pPr>
            <a:lvl3pPr>
              <a:defRPr sz="4860"/>
            </a:lvl3pPr>
            <a:lvl4pPr>
              <a:defRPr sz="4320"/>
            </a:lvl4pPr>
            <a:lvl5pPr>
              <a:defRPr sz="4320"/>
            </a:lvl5pPr>
            <a:lvl6pPr>
              <a:defRPr sz="4320"/>
            </a:lvl6pPr>
            <a:lvl7pPr>
              <a:defRPr sz="4320"/>
            </a:lvl7pPr>
            <a:lvl8pPr>
              <a:defRPr sz="4320"/>
            </a:lvl8pPr>
            <a:lvl9pPr>
              <a:defRPr sz="432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7" y="7368543"/>
            <a:ext cx="19400519" cy="3070857"/>
          </a:xfrm>
        </p:spPr>
        <p:txBody>
          <a:bodyPr anchor="b"/>
          <a:lstStyle>
            <a:lvl1pPr marL="0" indent="0">
              <a:buNone/>
              <a:defRPr sz="6480" b="1"/>
            </a:lvl1pPr>
            <a:lvl2pPr marL="1234378" indent="0">
              <a:buNone/>
              <a:defRPr sz="5400" b="1"/>
            </a:lvl2pPr>
            <a:lvl3pPr marL="2468757" indent="0">
              <a:buNone/>
              <a:defRPr sz="4860" b="1"/>
            </a:lvl3pPr>
            <a:lvl4pPr marL="3703135" indent="0">
              <a:buNone/>
              <a:defRPr sz="4320" b="1"/>
            </a:lvl4pPr>
            <a:lvl5pPr marL="4937513" indent="0">
              <a:buNone/>
              <a:defRPr sz="4320" b="1"/>
            </a:lvl5pPr>
            <a:lvl6pPr marL="6171891" indent="0">
              <a:buNone/>
              <a:defRPr sz="4320" b="1"/>
            </a:lvl6pPr>
            <a:lvl7pPr marL="7406270" indent="0">
              <a:buNone/>
              <a:defRPr sz="4320" b="1"/>
            </a:lvl7pPr>
            <a:lvl8pPr marL="8640648" indent="0">
              <a:buNone/>
              <a:defRPr sz="4320" b="1"/>
            </a:lvl8pPr>
            <a:lvl9pPr marL="9875026" indent="0">
              <a:buNone/>
              <a:defRPr sz="4320" b="1"/>
            </a:lvl9pPr>
          </a:lstStyle>
          <a:p>
            <a:pPr lvl="0"/>
            <a:r>
              <a:rPr lang="en-US"/>
              <a:t>Edit Master text styles</a:t>
            </a:r>
          </a:p>
        </p:txBody>
      </p:sp>
      <p:sp>
        <p:nvSpPr>
          <p:cNvPr id="6" name="Content Placeholder 5"/>
          <p:cNvSpPr>
            <a:spLocks noGrp="1"/>
          </p:cNvSpPr>
          <p:nvPr>
            <p:ph sz="quarter" idx="4"/>
          </p:nvPr>
        </p:nvSpPr>
        <p:spPr>
          <a:xfrm>
            <a:off x="22296127" y="10439400"/>
            <a:ext cx="19400519" cy="18966183"/>
          </a:xfrm>
        </p:spPr>
        <p:txBody>
          <a:bodyPr/>
          <a:lstStyle>
            <a:lvl1pPr>
              <a:defRPr sz="6480"/>
            </a:lvl1pPr>
            <a:lvl2pPr>
              <a:defRPr sz="5400"/>
            </a:lvl2pPr>
            <a:lvl3pPr>
              <a:defRPr sz="4860"/>
            </a:lvl3pPr>
            <a:lvl4pPr>
              <a:defRPr sz="4320"/>
            </a:lvl4pPr>
            <a:lvl5pPr>
              <a:defRPr sz="4320"/>
            </a:lvl5pPr>
            <a:lvl6pPr>
              <a:defRPr sz="4320"/>
            </a:lvl6pPr>
            <a:lvl7pPr>
              <a:defRPr sz="4320"/>
            </a:lvl7pPr>
            <a:lvl8pPr>
              <a:defRPr sz="4320"/>
            </a:lvl8pPr>
            <a:lvl9pPr>
              <a:defRPr sz="432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7"/>
          <p:cNvSpPr>
            <a:spLocks noGrp="1" noChangeArrowheads="1"/>
          </p:cNvSpPr>
          <p:nvPr>
            <p:ph type="sldNum" sz="quarter" idx="10"/>
          </p:nvPr>
        </p:nvSpPr>
        <p:spPr>
          <a:ln/>
        </p:spPr>
        <p:txBody>
          <a:bodyPr/>
          <a:lstStyle>
            <a:lvl1pPr>
              <a:defRPr/>
            </a:lvl1pPr>
          </a:lstStyle>
          <a:p>
            <a:pPr>
              <a:buClr>
                <a:srgbClr val="FFFFFF"/>
              </a:buClr>
              <a:buSzPct val="25000"/>
              <a:buFont typeface="Arial"/>
              <a:buNone/>
            </a:pPr>
            <a:fld id="{00000000-1234-1234-1234-123412341234}" type="slidenum">
              <a:rPr lang="en-US" smtClean="0"/>
              <a:pPr>
                <a:buClr>
                  <a:srgbClr val="FFFFFF"/>
                </a:buClr>
                <a:buSzPct val="25000"/>
                <a:buFont typeface="Arial"/>
                <a:buNone/>
              </a:pPr>
              <a:t>‹#›</a:t>
            </a:fld>
            <a:endParaRPr lang="en-US"/>
          </a:p>
        </p:txBody>
      </p:sp>
    </p:spTree>
    <p:extLst>
      <p:ext uri="{BB962C8B-B14F-4D97-AF65-F5344CB8AC3E}">
        <p14:creationId xmlns:p14="http://schemas.microsoft.com/office/powerpoint/2010/main" val="400964442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7"/>
          <p:cNvSpPr>
            <a:spLocks noGrp="1" noChangeArrowheads="1"/>
          </p:cNvSpPr>
          <p:nvPr>
            <p:ph type="sldNum" sz="quarter" idx="10"/>
          </p:nvPr>
        </p:nvSpPr>
        <p:spPr>
          <a:ln/>
        </p:spPr>
        <p:txBody>
          <a:bodyPr/>
          <a:lstStyle>
            <a:lvl1pPr>
              <a:defRPr/>
            </a:lvl1pPr>
          </a:lstStyle>
          <a:p>
            <a:pPr>
              <a:buClr>
                <a:srgbClr val="FFFFFF"/>
              </a:buClr>
              <a:buSzPct val="25000"/>
              <a:buFont typeface="Arial"/>
              <a:buNone/>
            </a:pPr>
            <a:fld id="{00000000-1234-1234-1234-123412341234}" type="slidenum">
              <a:rPr lang="en-US" smtClean="0"/>
              <a:pPr>
                <a:buClr>
                  <a:srgbClr val="FFFFFF"/>
                </a:buClr>
                <a:buSzPct val="25000"/>
                <a:buFont typeface="Arial"/>
                <a:buNone/>
              </a:pPr>
              <a:t>‹#›</a:t>
            </a:fld>
            <a:endParaRPr lang="en-US"/>
          </a:p>
        </p:txBody>
      </p:sp>
    </p:spTree>
    <p:extLst>
      <p:ext uri="{BB962C8B-B14F-4D97-AF65-F5344CB8AC3E}">
        <p14:creationId xmlns:p14="http://schemas.microsoft.com/office/powerpoint/2010/main" val="1128924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36781" y="4804865"/>
            <a:ext cx="4892929" cy="27397887"/>
          </a:xfrm>
        </p:spPr>
        <p:txBody>
          <a:bodyPr/>
          <a:lstStyle>
            <a:lvl1pPr>
              <a:defRPr sz="2743"/>
            </a:lvl1pPr>
            <a:lvl2pPr>
              <a:defRPr sz="2314"/>
            </a:lvl2pPr>
            <a:lvl3pPr>
              <a:defRPr sz="1971"/>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015517" y="4804865"/>
            <a:ext cx="4894865" cy="27397887"/>
          </a:xfrm>
        </p:spPr>
        <p:txBody>
          <a:bodyPr/>
          <a:lstStyle>
            <a:lvl1pPr>
              <a:defRPr sz="2743"/>
            </a:lvl1pPr>
            <a:lvl2pPr>
              <a:defRPr sz="2314"/>
            </a:lvl2pPr>
            <a:lvl3pPr>
              <a:defRPr sz="1971"/>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9357838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7"/>
          <p:cNvSpPr>
            <a:spLocks noGrp="1" noChangeArrowheads="1"/>
          </p:cNvSpPr>
          <p:nvPr>
            <p:ph type="sldNum" sz="quarter" idx="10"/>
          </p:nvPr>
        </p:nvSpPr>
        <p:spPr>
          <a:ln/>
        </p:spPr>
        <p:txBody>
          <a:bodyPr/>
          <a:lstStyle>
            <a:lvl1pPr>
              <a:defRPr/>
            </a:lvl1pPr>
          </a:lstStyle>
          <a:p>
            <a:pPr>
              <a:buClr>
                <a:srgbClr val="FFFFFF"/>
              </a:buClr>
              <a:buSzPct val="25000"/>
              <a:buFont typeface="Arial"/>
              <a:buNone/>
            </a:pPr>
            <a:fld id="{00000000-1234-1234-1234-123412341234}" type="slidenum">
              <a:rPr lang="en-US" smtClean="0"/>
              <a:pPr>
                <a:buClr>
                  <a:srgbClr val="FFFFFF"/>
                </a:buClr>
                <a:buSzPct val="25000"/>
                <a:buFont typeface="Arial"/>
                <a:buNone/>
              </a:pPr>
              <a:t>‹#›</a:t>
            </a:fld>
            <a:endParaRPr lang="en-US"/>
          </a:p>
        </p:txBody>
      </p:sp>
    </p:spTree>
    <p:extLst>
      <p:ext uri="{BB962C8B-B14F-4D97-AF65-F5344CB8AC3E}">
        <p14:creationId xmlns:p14="http://schemas.microsoft.com/office/powerpoint/2010/main" val="413446965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4" y="1310640"/>
            <a:ext cx="14439903" cy="5577840"/>
          </a:xfrm>
        </p:spPr>
        <p:txBody>
          <a:bodyPr anchor="b"/>
          <a:lstStyle>
            <a:lvl1pPr algn="l">
              <a:defRPr sz="5400" b="1"/>
            </a:lvl1pPr>
          </a:lstStyle>
          <a:p>
            <a:r>
              <a:rPr lang="en-US"/>
              <a:t>Click to edit Master title style</a:t>
            </a:r>
          </a:p>
        </p:txBody>
      </p:sp>
      <p:sp>
        <p:nvSpPr>
          <p:cNvPr id="3" name="Content Placeholder 2"/>
          <p:cNvSpPr>
            <a:spLocks noGrp="1"/>
          </p:cNvSpPr>
          <p:nvPr>
            <p:ph idx="1"/>
          </p:nvPr>
        </p:nvSpPr>
        <p:spPr>
          <a:xfrm>
            <a:off x="17160242" y="1310647"/>
            <a:ext cx="24536401" cy="28094943"/>
          </a:xfrm>
        </p:spPr>
        <p:txBody>
          <a:bodyPr/>
          <a:lstStyle>
            <a:lvl1pPr>
              <a:defRPr sz="8640"/>
            </a:lvl1pPr>
            <a:lvl2pPr>
              <a:defRPr sz="7560"/>
            </a:lvl2pPr>
            <a:lvl3pPr>
              <a:defRPr sz="6480"/>
            </a:lvl3pPr>
            <a:lvl4pPr>
              <a:defRPr sz="5400"/>
            </a:lvl4pPr>
            <a:lvl5pPr>
              <a:defRPr sz="5400"/>
            </a:lvl5pPr>
            <a:lvl6pPr>
              <a:defRPr sz="5400"/>
            </a:lvl6pPr>
            <a:lvl7pPr>
              <a:defRPr sz="5400"/>
            </a:lvl7pPr>
            <a:lvl8pPr>
              <a:defRPr sz="5400"/>
            </a:lvl8pPr>
            <a:lvl9pPr>
              <a:defRPr sz="5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4" y="6888487"/>
            <a:ext cx="14439903" cy="22517103"/>
          </a:xfrm>
        </p:spPr>
        <p:txBody>
          <a:bodyPr/>
          <a:lstStyle>
            <a:lvl1pPr marL="0" indent="0">
              <a:buNone/>
              <a:defRPr sz="3780"/>
            </a:lvl1pPr>
            <a:lvl2pPr marL="1234378" indent="0">
              <a:buNone/>
              <a:defRPr sz="3240"/>
            </a:lvl2pPr>
            <a:lvl3pPr marL="2468757" indent="0">
              <a:buNone/>
              <a:defRPr sz="2700"/>
            </a:lvl3pPr>
            <a:lvl4pPr marL="3703135" indent="0">
              <a:buNone/>
              <a:defRPr sz="2430"/>
            </a:lvl4pPr>
            <a:lvl5pPr marL="4937513" indent="0">
              <a:buNone/>
              <a:defRPr sz="2430"/>
            </a:lvl5pPr>
            <a:lvl6pPr marL="6171891" indent="0">
              <a:buNone/>
              <a:defRPr sz="2430"/>
            </a:lvl6pPr>
            <a:lvl7pPr marL="7406270" indent="0">
              <a:buNone/>
              <a:defRPr sz="2430"/>
            </a:lvl7pPr>
            <a:lvl8pPr marL="8640648" indent="0">
              <a:buNone/>
              <a:defRPr sz="2430"/>
            </a:lvl8pPr>
            <a:lvl9pPr marL="9875026" indent="0">
              <a:buNone/>
              <a:defRPr sz="2430"/>
            </a:lvl9pPr>
          </a:lstStyle>
          <a:p>
            <a:pPr lvl="0"/>
            <a:r>
              <a:rPr lang="en-US"/>
              <a:t>Edit Master text styles</a:t>
            </a:r>
          </a:p>
        </p:txBody>
      </p:sp>
      <p:sp>
        <p:nvSpPr>
          <p:cNvPr id="5" name="Rectangle 17"/>
          <p:cNvSpPr>
            <a:spLocks noGrp="1" noChangeArrowheads="1"/>
          </p:cNvSpPr>
          <p:nvPr>
            <p:ph type="sldNum" sz="quarter" idx="10"/>
          </p:nvPr>
        </p:nvSpPr>
        <p:spPr>
          <a:ln/>
        </p:spPr>
        <p:txBody>
          <a:bodyPr/>
          <a:lstStyle>
            <a:lvl1pPr>
              <a:defRPr/>
            </a:lvl1pPr>
          </a:lstStyle>
          <a:p>
            <a:pPr>
              <a:buClr>
                <a:srgbClr val="FFFFFF"/>
              </a:buClr>
              <a:buSzPct val="25000"/>
              <a:buFont typeface="Arial"/>
              <a:buNone/>
            </a:pPr>
            <a:fld id="{00000000-1234-1234-1234-123412341234}" type="slidenum">
              <a:rPr lang="en-US" smtClean="0"/>
              <a:pPr>
                <a:buClr>
                  <a:srgbClr val="FFFFFF"/>
                </a:buClr>
                <a:buSzPct val="25000"/>
                <a:buFont typeface="Arial"/>
                <a:buNone/>
              </a:pPr>
              <a:t>‹#›</a:t>
            </a:fld>
            <a:endParaRPr lang="en-US"/>
          </a:p>
        </p:txBody>
      </p:sp>
    </p:spTree>
    <p:extLst>
      <p:ext uri="{BB962C8B-B14F-4D97-AF65-F5344CB8AC3E}">
        <p14:creationId xmlns:p14="http://schemas.microsoft.com/office/powerpoint/2010/main" val="204469492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3"/>
          </a:xfrm>
        </p:spPr>
        <p:txBody>
          <a:bodyPr anchor="b"/>
          <a:lstStyle>
            <a:lvl1pPr algn="l">
              <a:defRPr sz="5400" b="1"/>
            </a:lvl1pPr>
          </a:lstStyle>
          <a:p>
            <a:r>
              <a:rPr lang="en-US"/>
              <a:t>Click to edit Master title style</a:t>
            </a:r>
          </a:p>
        </p:txBody>
      </p:sp>
      <p:sp>
        <p:nvSpPr>
          <p:cNvPr id="3" name="Picture Placeholder 2"/>
          <p:cNvSpPr>
            <a:spLocks noGrp="1"/>
          </p:cNvSpPr>
          <p:nvPr>
            <p:ph type="pic" idx="1"/>
          </p:nvPr>
        </p:nvSpPr>
        <p:spPr>
          <a:xfrm>
            <a:off x="8602982" y="2941320"/>
            <a:ext cx="26334720" cy="19751040"/>
          </a:xfrm>
        </p:spPr>
        <p:txBody>
          <a:bodyPr/>
          <a:lstStyle>
            <a:lvl1pPr marL="0" indent="0">
              <a:buNone/>
              <a:defRPr sz="8640"/>
            </a:lvl1pPr>
            <a:lvl2pPr marL="1234378" indent="0">
              <a:buNone/>
              <a:defRPr sz="7560"/>
            </a:lvl2pPr>
            <a:lvl3pPr marL="2468757" indent="0">
              <a:buNone/>
              <a:defRPr sz="6480"/>
            </a:lvl3pPr>
            <a:lvl4pPr marL="3703135" indent="0">
              <a:buNone/>
              <a:defRPr sz="5400"/>
            </a:lvl4pPr>
            <a:lvl5pPr marL="4937513" indent="0">
              <a:buNone/>
              <a:defRPr sz="5400"/>
            </a:lvl5pPr>
            <a:lvl6pPr marL="6171891" indent="0">
              <a:buNone/>
              <a:defRPr sz="5400"/>
            </a:lvl6pPr>
            <a:lvl7pPr marL="7406270" indent="0">
              <a:buNone/>
              <a:defRPr sz="5400"/>
            </a:lvl7pPr>
            <a:lvl8pPr marL="8640648" indent="0">
              <a:buNone/>
              <a:defRPr sz="5400"/>
            </a:lvl8pPr>
            <a:lvl9pPr marL="9875026" indent="0">
              <a:buNone/>
              <a:defRPr sz="54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8602982" y="25763223"/>
            <a:ext cx="26334720" cy="3863337"/>
          </a:xfrm>
        </p:spPr>
        <p:txBody>
          <a:bodyPr/>
          <a:lstStyle>
            <a:lvl1pPr marL="0" indent="0">
              <a:buNone/>
              <a:defRPr sz="3780"/>
            </a:lvl1pPr>
            <a:lvl2pPr marL="1234378" indent="0">
              <a:buNone/>
              <a:defRPr sz="3240"/>
            </a:lvl2pPr>
            <a:lvl3pPr marL="2468757" indent="0">
              <a:buNone/>
              <a:defRPr sz="2700"/>
            </a:lvl3pPr>
            <a:lvl4pPr marL="3703135" indent="0">
              <a:buNone/>
              <a:defRPr sz="2430"/>
            </a:lvl4pPr>
            <a:lvl5pPr marL="4937513" indent="0">
              <a:buNone/>
              <a:defRPr sz="2430"/>
            </a:lvl5pPr>
            <a:lvl6pPr marL="6171891" indent="0">
              <a:buNone/>
              <a:defRPr sz="2430"/>
            </a:lvl6pPr>
            <a:lvl7pPr marL="7406270" indent="0">
              <a:buNone/>
              <a:defRPr sz="2430"/>
            </a:lvl7pPr>
            <a:lvl8pPr marL="8640648" indent="0">
              <a:buNone/>
              <a:defRPr sz="2430"/>
            </a:lvl8pPr>
            <a:lvl9pPr marL="9875026" indent="0">
              <a:buNone/>
              <a:defRPr sz="2430"/>
            </a:lvl9pPr>
          </a:lstStyle>
          <a:p>
            <a:pPr lvl="0"/>
            <a:r>
              <a:rPr lang="en-US"/>
              <a:t>Edit Master text styles</a:t>
            </a:r>
          </a:p>
        </p:txBody>
      </p:sp>
      <p:sp>
        <p:nvSpPr>
          <p:cNvPr id="5" name="Rectangle 17"/>
          <p:cNvSpPr>
            <a:spLocks noGrp="1" noChangeArrowheads="1"/>
          </p:cNvSpPr>
          <p:nvPr>
            <p:ph type="sldNum" sz="quarter" idx="10"/>
          </p:nvPr>
        </p:nvSpPr>
        <p:spPr>
          <a:ln/>
        </p:spPr>
        <p:txBody>
          <a:bodyPr/>
          <a:lstStyle>
            <a:lvl1pPr>
              <a:defRPr/>
            </a:lvl1pPr>
          </a:lstStyle>
          <a:p>
            <a:pPr>
              <a:buClr>
                <a:srgbClr val="FFFFFF"/>
              </a:buClr>
              <a:buSzPct val="25000"/>
              <a:buFont typeface="Arial"/>
              <a:buNone/>
            </a:pPr>
            <a:fld id="{00000000-1234-1234-1234-123412341234}" type="slidenum">
              <a:rPr lang="en-US" smtClean="0"/>
              <a:pPr>
                <a:buClr>
                  <a:srgbClr val="FFFFFF"/>
                </a:buClr>
                <a:buSzPct val="25000"/>
                <a:buFont typeface="Arial"/>
                <a:buNone/>
              </a:pPr>
              <a:t>‹#›</a:t>
            </a:fld>
            <a:endParaRPr lang="en-US"/>
          </a:p>
        </p:txBody>
      </p:sp>
    </p:spTree>
    <p:extLst>
      <p:ext uri="{BB962C8B-B14F-4D97-AF65-F5344CB8AC3E}">
        <p14:creationId xmlns:p14="http://schemas.microsoft.com/office/powerpoint/2010/main" val="139698571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7"/>
          <p:cNvSpPr>
            <a:spLocks noGrp="1" noChangeArrowheads="1"/>
          </p:cNvSpPr>
          <p:nvPr>
            <p:ph type="sldNum" sz="quarter" idx="10"/>
          </p:nvPr>
        </p:nvSpPr>
        <p:spPr>
          <a:ln/>
        </p:spPr>
        <p:txBody>
          <a:bodyPr/>
          <a:lstStyle>
            <a:lvl1pPr>
              <a:defRPr/>
            </a:lvl1pPr>
          </a:lstStyle>
          <a:p>
            <a:pPr>
              <a:buClr>
                <a:srgbClr val="FFFFFF"/>
              </a:buClr>
              <a:buSzPct val="25000"/>
              <a:buFont typeface="Arial"/>
              <a:buNone/>
            </a:pPr>
            <a:fld id="{00000000-1234-1234-1234-123412341234}" type="slidenum">
              <a:rPr lang="en-US" smtClean="0"/>
              <a:pPr>
                <a:buClr>
                  <a:srgbClr val="FFFFFF"/>
                </a:buClr>
                <a:buSzPct val="25000"/>
                <a:buFont typeface="Arial"/>
                <a:buNone/>
              </a:pPr>
              <a:t>‹#›</a:t>
            </a:fld>
            <a:endParaRPr lang="en-US"/>
          </a:p>
        </p:txBody>
      </p:sp>
    </p:spTree>
    <p:extLst>
      <p:ext uri="{BB962C8B-B14F-4D97-AF65-F5344CB8AC3E}">
        <p14:creationId xmlns:p14="http://schemas.microsoft.com/office/powerpoint/2010/main" val="30052308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638240" y="6583680"/>
            <a:ext cx="9326880" cy="219456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657600" y="6583680"/>
            <a:ext cx="27249120" cy="219456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7"/>
          <p:cNvSpPr>
            <a:spLocks noGrp="1" noChangeArrowheads="1"/>
          </p:cNvSpPr>
          <p:nvPr>
            <p:ph type="sldNum" sz="quarter" idx="10"/>
          </p:nvPr>
        </p:nvSpPr>
        <p:spPr>
          <a:ln/>
        </p:spPr>
        <p:txBody>
          <a:bodyPr/>
          <a:lstStyle>
            <a:lvl1pPr>
              <a:defRPr/>
            </a:lvl1pPr>
          </a:lstStyle>
          <a:p>
            <a:pPr>
              <a:buClr>
                <a:srgbClr val="FFFFFF"/>
              </a:buClr>
              <a:buSzPct val="25000"/>
              <a:buFont typeface="Arial"/>
              <a:buNone/>
            </a:pPr>
            <a:fld id="{00000000-1234-1234-1234-123412341234}" type="slidenum">
              <a:rPr lang="en-US" smtClean="0"/>
              <a:pPr>
                <a:buClr>
                  <a:srgbClr val="FFFFFF"/>
                </a:buClr>
                <a:buSzPct val="25000"/>
                <a:buFont typeface="Arial"/>
                <a:buNone/>
              </a:pPr>
              <a:t>‹#›</a:t>
            </a:fld>
            <a:endParaRPr lang="en-US"/>
          </a:p>
        </p:txBody>
      </p:sp>
    </p:spTree>
    <p:extLst>
      <p:ext uri="{BB962C8B-B14F-4D97-AF65-F5344CB8AC3E}">
        <p14:creationId xmlns:p14="http://schemas.microsoft.com/office/powerpoint/2010/main" val="486507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4851" y="1318072"/>
            <a:ext cx="39501499" cy="5487126"/>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853" y="7368426"/>
            <a:ext cx="19391715" cy="3071629"/>
          </a:xfrm>
        </p:spPr>
        <p:txBody>
          <a:bodyPr anchor="b"/>
          <a:lstStyle>
            <a:lvl1pPr marL="0" indent="0">
              <a:buNone/>
              <a:defRPr sz="2314" b="1"/>
            </a:lvl1pPr>
            <a:lvl2pPr marL="447903" indent="0">
              <a:buNone/>
              <a:defRPr sz="1971" b="1"/>
            </a:lvl2pPr>
            <a:lvl3pPr marL="895806" indent="0">
              <a:buNone/>
              <a:defRPr sz="1800" b="1"/>
            </a:lvl3pPr>
            <a:lvl4pPr marL="1343709" indent="0">
              <a:buNone/>
              <a:defRPr sz="1543" b="1"/>
            </a:lvl4pPr>
            <a:lvl5pPr marL="1791612" indent="0">
              <a:buNone/>
              <a:defRPr sz="1543" b="1"/>
            </a:lvl5pPr>
            <a:lvl6pPr marL="2239515" indent="0">
              <a:buNone/>
              <a:defRPr sz="1543" b="1"/>
            </a:lvl6pPr>
            <a:lvl7pPr marL="2687418" indent="0">
              <a:buNone/>
              <a:defRPr sz="1543" b="1"/>
            </a:lvl7pPr>
            <a:lvl8pPr marL="3135321" indent="0">
              <a:buNone/>
              <a:defRPr sz="1543" b="1"/>
            </a:lvl8pPr>
            <a:lvl9pPr marL="3583224" indent="0">
              <a:buNone/>
              <a:defRPr sz="1543" b="1"/>
            </a:lvl9pPr>
          </a:lstStyle>
          <a:p>
            <a:pPr lvl="0"/>
            <a:r>
              <a:rPr lang="en-US"/>
              <a:t>Click to edit Master text styles</a:t>
            </a:r>
          </a:p>
        </p:txBody>
      </p:sp>
      <p:sp>
        <p:nvSpPr>
          <p:cNvPr id="4" name="Content Placeholder 3"/>
          <p:cNvSpPr>
            <a:spLocks noGrp="1"/>
          </p:cNvSpPr>
          <p:nvPr>
            <p:ph sz="half" idx="2"/>
          </p:nvPr>
        </p:nvSpPr>
        <p:spPr>
          <a:xfrm>
            <a:off x="2194853" y="10440055"/>
            <a:ext cx="19391715" cy="18965423"/>
          </a:xfrm>
        </p:spPr>
        <p:txBody>
          <a:bodyPr/>
          <a:lstStyle>
            <a:lvl1pPr>
              <a:defRPr sz="2314"/>
            </a:lvl1pPr>
            <a:lvl2pPr>
              <a:defRPr sz="1971"/>
            </a:lvl2pPr>
            <a:lvl3pPr>
              <a:defRPr sz="1800"/>
            </a:lvl3pPr>
            <a:lvl4pPr>
              <a:defRPr sz="1543"/>
            </a:lvl4pPr>
            <a:lvl5pPr>
              <a:defRPr sz="1543"/>
            </a:lvl5pPr>
            <a:lvl6pPr>
              <a:defRPr sz="1543"/>
            </a:lvl6pPr>
            <a:lvl7pPr>
              <a:defRPr sz="1543"/>
            </a:lvl7pPr>
            <a:lvl8pPr>
              <a:defRPr sz="1543"/>
            </a:lvl8pPr>
            <a:lvl9pPr>
              <a:defRPr sz="154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893" y="7368426"/>
            <a:ext cx="19399458" cy="3071629"/>
          </a:xfrm>
        </p:spPr>
        <p:txBody>
          <a:bodyPr anchor="b"/>
          <a:lstStyle>
            <a:lvl1pPr marL="0" indent="0">
              <a:buNone/>
              <a:defRPr sz="2314" b="1"/>
            </a:lvl1pPr>
            <a:lvl2pPr marL="447903" indent="0">
              <a:buNone/>
              <a:defRPr sz="1971" b="1"/>
            </a:lvl2pPr>
            <a:lvl3pPr marL="895806" indent="0">
              <a:buNone/>
              <a:defRPr sz="1800" b="1"/>
            </a:lvl3pPr>
            <a:lvl4pPr marL="1343709" indent="0">
              <a:buNone/>
              <a:defRPr sz="1543" b="1"/>
            </a:lvl4pPr>
            <a:lvl5pPr marL="1791612" indent="0">
              <a:buNone/>
              <a:defRPr sz="1543" b="1"/>
            </a:lvl5pPr>
            <a:lvl6pPr marL="2239515" indent="0">
              <a:buNone/>
              <a:defRPr sz="1543" b="1"/>
            </a:lvl6pPr>
            <a:lvl7pPr marL="2687418" indent="0">
              <a:buNone/>
              <a:defRPr sz="1543" b="1"/>
            </a:lvl7pPr>
            <a:lvl8pPr marL="3135321" indent="0">
              <a:buNone/>
              <a:defRPr sz="1543" b="1"/>
            </a:lvl8pPr>
            <a:lvl9pPr marL="3583224" indent="0">
              <a:buNone/>
              <a:defRPr sz="1543" b="1"/>
            </a:lvl9pPr>
          </a:lstStyle>
          <a:p>
            <a:pPr lvl="0"/>
            <a:r>
              <a:rPr lang="en-US"/>
              <a:t>Click to edit Master text styles</a:t>
            </a:r>
          </a:p>
        </p:txBody>
      </p:sp>
      <p:sp>
        <p:nvSpPr>
          <p:cNvPr id="6" name="Content Placeholder 5"/>
          <p:cNvSpPr>
            <a:spLocks noGrp="1"/>
          </p:cNvSpPr>
          <p:nvPr>
            <p:ph sz="quarter" idx="4"/>
          </p:nvPr>
        </p:nvSpPr>
        <p:spPr>
          <a:xfrm>
            <a:off x="22296893" y="10440055"/>
            <a:ext cx="19399458" cy="18965423"/>
          </a:xfrm>
        </p:spPr>
        <p:txBody>
          <a:bodyPr/>
          <a:lstStyle>
            <a:lvl1pPr>
              <a:defRPr sz="2314"/>
            </a:lvl1pPr>
            <a:lvl2pPr>
              <a:defRPr sz="1971"/>
            </a:lvl2pPr>
            <a:lvl3pPr>
              <a:defRPr sz="1800"/>
            </a:lvl3pPr>
            <a:lvl4pPr>
              <a:defRPr sz="1543"/>
            </a:lvl4pPr>
            <a:lvl5pPr>
              <a:defRPr sz="1543"/>
            </a:lvl5pPr>
            <a:lvl6pPr>
              <a:defRPr sz="1543"/>
            </a:lvl6pPr>
            <a:lvl7pPr>
              <a:defRPr sz="1543"/>
            </a:lvl7pPr>
            <a:lvl8pPr>
              <a:defRPr sz="1543"/>
            </a:lvl8pPr>
            <a:lvl9pPr>
              <a:defRPr sz="154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674415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36696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72662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850" y="1310815"/>
            <a:ext cx="14438786" cy="5577126"/>
          </a:xfrm>
        </p:spPr>
        <p:txBody>
          <a:bodyPr anchor="b"/>
          <a:lstStyle>
            <a:lvl1pPr algn="l">
              <a:defRPr sz="1971" b="1"/>
            </a:lvl1pPr>
          </a:lstStyle>
          <a:p>
            <a:r>
              <a:rPr lang="en-US"/>
              <a:t>Click to edit Master title style</a:t>
            </a:r>
          </a:p>
        </p:txBody>
      </p:sp>
      <p:sp>
        <p:nvSpPr>
          <p:cNvPr id="3" name="Content Placeholder 2"/>
          <p:cNvSpPr>
            <a:spLocks noGrp="1"/>
          </p:cNvSpPr>
          <p:nvPr>
            <p:ph idx="1"/>
          </p:nvPr>
        </p:nvSpPr>
        <p:spPr>
          <a:xfrm>
            <a:off x="17160092" y="1310814"/>
            <a:ext cx="24536259" cy="28094665"/>
          </a:xfrm>
        </p:spPr>
        <p:txBody>
          <a:bodyPr/>
          <a:lstStyle>
            <a:lvl1pPr>
              <a:defRPr sz="3171"/>
            </a:lvl1pPr>
            <a:lvl2pPr>
              <a:defRPr sz="2743"/>
            </a:lvl2pPr>
            <a:lvl3pPr>
              <a:defRPr sz="2314"/>
            </a:lvl3pPr>
            <a:lvl4pPr>
              <a:defRPr sz="1971"/>
            </a:lvl4pPr>
            <a:lvl5pPr>
              <a:defRPr sz="1971"/>
            </a:lvl5pPr>
            <a:lvl6pPr>
              <a:defRPr sz="1971"/>
            </a:lvl6pPr>
            <a:lvl7pPr>
              <a:defRPr sz="1971"/>
            </a:lvl7pPr>
            <a:lvl8pPr>
              <a:defRPr sz="1971"/>
            </a:lvl8pPr>
            <a:lvl9pPr>
              <a:defRPr sz="1971"/>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850" y="6887940"/>
            <a:ext cx="14438786" cy="22517538"/>
          </a:xfrm>
        </p:spPr>
        <p:txBody>
          <a:bodyPr/>
          <a:lstStyle>
            <a:lvl1pPr marL="0" indent="0">
              <a:buNone/>
              <a:defRPr sz="1371"/>
            </a:lvl1pPr>
            <a:lvl2pPr marL="447903" indent="0">
              <a:buNone/>
              <a:defRPr sz="1200"/>
            </a:lvl2pPr>
            <a:lvl3pPr marL="895806" indent="0">
              <a:buNone/>
              <a:defRPr sz="943"/>
            </a:lvl3pPr>
            <a:lvl4pPr marL="1343709" indent="0">
              <a:buNone/>
              <a:defRPr sz="857"/>
            </a:lvl4pPr>
            <a:lvl5pPr marL="1791612" indent="0">
              <a:buNone/>
              <a:defRPr sz="857"/>
            </a:lvl5pPr>
            <a:lvl6pPr marL="2239515" indent="0">
              <a:buNone/>
              <a:defRPr sz="857"/>
            </a:lvl6pPr>
            <a:lvl7pPr marL="2687418" indent="0">
              <a:buNone/>
              <a:defRPr sz="857"/>
            </a:lvl7pPr>
            <a:lvl8pPr marL="3135321" indent="0">
              <a:buNone/>
              <a:defRPr sz="857"/>
            </a:lvl8pPr>
            <a:lvl9pPr marL="3583224" indent="0">
              <a:buNone/>
              <a:defRPr sz="857"/>
            </a:lvl9pPr>
          </a:lstStyle>
          <a:p>
            <a:pPr lvl="0"/>
            <a:r>
              <a:rPr lang="en-US"/>
              <a:t>Click to edit Master text styles</a:t>
            </a:r>
          </a:p>
        </p:txBody>
      </p:sp>
    </p:spTree>
    <p:extLst>
      <p:ext uri="{BB962C8B-B14F-4D97-AF65-F5344CB8AC3E}">
        <p14:creationId xmlns:p14="http://schemas.microsoft.com/office/powerpoint/2010/main" val="3416488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3274" y="23043026"/>
            <a:ext cx="26334333" cy="2720337"/>
          </a:xfrm>
        </p:spPr>
        <p:txBody>
          <a:bodyPr anchor="b"/>
          <a:lstStyle>
            <a:lvl1pPr algn="l">
              <a:defRPr sz="1971" b="1"/>
            </a:lvl1pPr>
          </a:lstStyle>
          <a:p>
            <a:r>
              <a:rPr lang="en-US"/>
              <a:t>Click to edit Master title style</a:t>
            </a:r>
          </a:p>
        </p:txBody>
      </p:sp>
      <p:sp>
        <p:nvSpPr>
          <p:cNvPr id="3" name="Picture Placeholder 2"/>
          <p:cNvSpPr>
            <a:spLocks noGrp="1"/>
          </p:cNvSpPr>
          <p:nvPr>
            <p:ph type="pic" idx="1"/>
          </p:nvPr>
        </p:nvSpPr>
        <p:spPr>
          <a:xfrm>
            <a:off x="8603274" y="2940985"/>
            <a:ext cx="26334333" cy="19750749"/>
          </a:xfrm>
        </p:spPr>
        <p:txBody>
          <a:bodyPr/>
          <a:lstStyle>
            <a:lvl1pPr marL="0" indent="0">
              <a:buNone/>
              <a:defRPr sz="3171"/>
            </a:lvl1pPr>
            <a:lvl2pPr marL="447903" indent="0">
              <a:buNone/>
              <a:defRPr sz="2743"/>
            </a:lvl2pPr>
            <a:lvl3pPr marL="895806" indent="0">
              <a:buNone/>
              <a:defRPr sz="2314"/>
            </a:lvl3pPr>
            <a:lvl4pPr marL="1343709" indent="0">
              <a:buNone/>
              <a:defRPr sz="1971"/>
            </a:lvl4pPr>
            <a:lvl5pPr marL="1791612" indent="0">
              <a:buNone/>
              <a:defRPr sz="1971"/>
            </a:lvl5pPr>
            <a:lvl6pPr marL="2239515" indent="0">
              <a:buNone/>
              <a:defRPr sz="1971"/>
            </a:lvl6pPr>
            <a:lvl7pPr marL="2687418" indent="0">
              <a:buNone/>
              <a:defRPr sz="1971"/>
            </a:lvl7pPr>
            <a:lvl8pPr marL="3135321" indent="0">
              <a:buNone/>
              <a:defRPr sz="1971"/>
            </a:lvl8pPr>
            <a:lvl9pPr marL="3583224" indent="0">
              <a:buNone/>
              <a:defRPr sz="1971"/>
            </a:lvl9pPr>
          </a:lstStyle>
          <a:p>
            <a:pPr lvl="0"/>
            <a:endParaRPr lang="en-US" noProof="0"/>
          </a:p>
        </p:txBody>
      </p:sp>
      <p:sp>
        <p:nvSpPr>
          <p:cNvPr id="4" name="Text Placeholder 3"/>
          <p:cNvSpPr>
            <a:spLocks noGrp="1"/>
          </p:cNvSpPr>
          <p:nvPr>
            <p:ph type="body" sz="half" idx="2"/>
          </p:nvPr>
        </p:nvSpPr>
        <p:spPr>
          <a:xfrm>
            <a:off x="8603274" y="25763362"/>
            <a:ext cx="26334333" cy="3862762"/>
          </a:xfrm>
        </p:spPr>
        <p:txBody>
          <a:bodyPr/>
          <a:lstStyle>
            <a:lvl1pPr marL="0" indent="0">
              <a:buNone/>
              <a:defRPr sz="1371"/>
            </a:lvl1pPr>
            <a:lvl2pPr marL="447903" indent="0">
              <a:buNone/>
              <a:defRPr sz="1200"/>
            </a:lvl2pPr>
            <a:lvl3pPr marL="895806" indent="0">
              <a:buNone/>
              <a:defRPr sz="943"/>
            </a:lvl3pPr>
            <a:lvl4pPr marL="1343709" indent="0">
              <a:buNone/>
              <a:defRPr sz="857"/>
            </a:lvl4pPr>
            <a:lvl5pPr marL="1791612" indent="0">
              <a:buNone/>
              <a:defRPr sz="857"/>
            </a:lvl5pPr>
            <a:lvl6pPr marL="2239515" indent="0">
              <a:buNone/>
              <a:defRPr sz="857"/>
            </a:lvl6pPr>
            <a:lvl7pPr marL="2687418" indent="0">
              <a:buNone/>
              <a:defRPr sz="857"/>
            </a:lvl7pPr>
            <a:lvl8pPr marL="3135321" indent="0">
              <a:buNone/>
              <a:defRPr sz="857"/>
            </a:lvl8pPr>
            <a:lvl9pPr marL="3583224" indent="0">
              <a:buNone/>
              <a:defRPr sz="857"/>
            </a:lvl9pPr>
          </a:lstStyle>
          <a:p>
            <a:pPr lvl="0"/>
            <a:r>
              <a:rPr lang="en-US"/>
              <a:t>Click to edit Master text styles</a:t>
            </a:r>
          </a:p>
        </p:txBody>
      </p:sp>
    </p:spTree>
    <p:extLst>
      <p:ext uri="{BB962C8B-B14F-4D97-AF65-F5344CB8AC3E}">
        <p14:creationId xmlns:p14="http://schemas.microsoft.com/office/powerpoint/2010/main" val="1414995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2"/>
          <p:cNvSpPr>
            <a:spLocks noChangeArrowheads="1"/>
          </p:cNvSpPr>
          <p:nvPr userDrawn="1"/>
        </p:nvSpPr>
        <p:spPr bwMode="auto">
          <a:xfrm>
            <a:off x="0" y="0"/>
            <a:ext cx="43891200" cy="4210050"/>
          </a:xfrm>
          <a:prstGeom prst="rect">
            <a:avLst/>
          </a:prstGeom>
          <a:solidFill>
            <a:schemeClr val="accent1"/>
          </a:solidFill>
          <a:ln w="9525">
            <a:solidFill>
              <a:schemeClr val="tx1"/>
            </a:solidFill>
            <a:miter lim="800000"/>
            <a:headEnd/>
            <a:tailEnd/>
          </a:ln>
        </p:spPr>
        <p:txBody>
          <a:bodyPr wrap="none" lIns="89585" tIns="44793" rIns="89585" bIns="44793" anchor="ctr"/>
          <a:lstStyle>
            <a:lvl1pPr eaLnBrk="0" hangingPunct="0">
              <a:defRPr sz="2700">
                <a:solidFill>
                  <a:schemeClr val="tx1"/>
                </a:solidFill>
                <a:latin typeface="Arial Narrow" charset="0"/>
                <a:ea typeface="ＭＳ Ｐゴシック" charset="-128"/>
              </a:defRPr>
            </a:lvl1pPr>
            <a:lvl2pPr marL="742950" indent="-285750" eaLnBrk="0" hangingPunct="0">
              <a:defRPr sz="2700">
                <a:solidFill>
                  <a:schemeClr val="tx1"/>
                </a:solidFill>
                <a:latin typeface="Arial Narrow" charset="0"/>
                <a:ea typeface="ＭＳ Ｐゴシック" charset="-128"/>
              </a:defRPr>
            </a:lvl2pPr>
            <a:lvl3pPr marL="1143000" indent="-228600" eaLnBrk="0" hangingPunct="0">
              <a:defRPr sz="2700">
                <a:solidFill>
                  <a:schemeClr val="tx1"/>
                </a:solidFill>
                <a:latin typeface="Arial Narrow" charset="0"/>
                <a:ea typeface="ＭＳ Ｐゴシック" charset="-128"/>
              </a:defRPr>
            </a:lvl3pPr>
            <a:lvl4pPr marL="1600200" indent="-228600" eaLnBrk="0" hangingPunct="0">
              <a:defRPr sz="2700">
                <a:solidFill>
                  <a:schemeClr val="tx1"/>
                </a:solidFill>
                <a:latin typeface="Arial Narrow" charset="0"/>
                <a:ea typeface="ＭＳ Ｐゴシック" charset="-128"/>
              </a:defRPr>
            </a:lvl4pPr>
            <a:lvl5pPr marL="2057400" indent="-228600" eaLnBrk="0" hangingPunct="0">
              <a:defRPr sz="27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7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7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7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700">
                <a:solidFill>
                  <a:schemeClr val="tx1"/>
                </a:solidFill>
                <a:latin typeface="Arial Narrow" charset="0"/>
                <a:ea typeface="ＭＳ Ｐゴシック" charset="-128"/>
              </a:defRPr>
            </a:lvl9pPr>
          </a:lstStyle>
          <a:p>
            <a:pPr eaLnBrk="1" hangingPunct="1">
              <a:defRPr/>
            </a:pPr>
            <a:endParaRPr lang="en-US" altLang="en-US" sz="2314"/>
          </a:p>
        </p:txBody>
      </p:sp>
      <p:sp>
        <p:nvSpPr>
          <p:cNvPr id="2051" name="Rectangle 3"/>
          <p:cNvSpPr>
            <a:spLocks noChangeArrowheads="1"/>
          </p:cNvSpPr>
          <p:nvPr userDrawn="1"/>
        </p:nvSpPr>
        <p:spPr bwMode="auto">
          <a:xfrm>
            <a:off x="936172" y="4806044"/>
            <a:ext cx="9974943" cy="27396621"/>
          </a:xfrm>
          <a:prstGeom prst="rect">
            <a:avLst/>
          </a:prstGeom>
          <a:solidFill>
            <a:schemeClr val="accent1"/>
          </a:solidFill>
          <a:ln w="9525">
            <a:solidFill>
              <a:schemeClr val="tx1"/>
            </a:solidFill>
            <a:miter lim="800000"/>
            <a:headEnd/>
            <a:tailEnd/>
          </a:ln>
        </p:spPr>
        <p:txBody>
          <a:bodyPr wrap="none" lIns="89585" tIns="44793" rIns="89585" bIns="44793" anchor="ctr"/>
          <a:lstStyle>
            <a:lvl1pPr eaLnBrk="0" hangingPunct="0">
              <a:defRPr sz="2700">
                <a:solidFill>
                  <a:schemeClr val="tx1"/>
                </a:solidFill>
                <a:latin typeface="Arial Narrow" charset="0"/>
                <a:ea typeface="ＭＳ Ｐゴシック" charset="-128"/>
              </a:defRPr>
            </a:lvl1pPr>
            <a:lvl2pPr marL="742950" indent="-285750" eaLnBrk="0" hangingPunct="0">
              <a:defRPr sz="2700">
                <a:solidFill>
                  <a:schemeClr val="tx1"/>
                </a:solidFill>
                <a:latin typeface="Arial Narrow" charset="0"/>
                <a:ea typeface="ＭＳ Ｐゴシック" charset="-128"/>
              </a:defRPr>
            </a:lvl2pPr>
            <a:lvl3pPr marL="1143000" indent="-228600" eaLnBrk="0" hangingPunct="0">
              <a:defRPr sz="2700">
                <a:solidFill>
                  <a:schemeClr val="tx1"/>
                </a:solidFill>
                <a:latin typeface="Arial Narrow" charset="0"/>
                <a:ea typeface="ＭＳ Ｐゴシック" charset="-128"/>
              </a:defRPr>
            </a:lvl3pPr>
            <a:lvl4pPr marL="1600200" indent="-228600" eaLnBrk="0" hangingPunct="0">
              <a:defRPr sz="2700">
                <a:solidFill>
                  <a:schemeClr val="tx1"/>
                </a:solidFill>
                <a:latin typeface="Arial Narrow" charset="0"/>
                <a:ea typeface="ＭＳ Ｐゴシック" charset="-128"/>
              </a:defRPr>
            </a:lvl4pPr>
            <a:lvl5pPr marL="2057400" indent="-228600" eaLnBrk="0" hangingPunct="0">
              <a:defRPr sz="27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7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7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7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700">
                <a:solidFill>
                  <a:schemeClr val="tx1"/>
                </a:solidFill>
                <a:latin typeface="Arial Narrow" charset="0"/>
                <a:ea typeface="ＭＳ Ｐゴシック" charset="-128"/>
              </a:defRPr>
            </a:lvl9pPr>
          </a:lstStyle>
          <a:p>
            <a:pPr eaLnBrk="1" hangingPunct="1">
              <a:defRPr/>
            </a:pPr>
            <a:endParaRPr lang="en-US" altLang="en-US" sz="2314"/>
          </a:p>
        </p:txBody>
      </p:sp>
      <p:sp>
        <p:nvSpPr>
          <p:cNvPr id="2052" name="Rectangle 4"/>
          <p:cNvSpPr>
            <a:spLocks noChangeArrowheads="1"/>
          </p:cNvSpPr>
          <p:nvPr userDrawn="1"/>
        </p:nvSpPr>
        <p:spPr bwMode="auto">
          <a:xfrm>
            <a:off x="0" y="4210051"/>
            <a:ext cx="43891200" cy="129268"/>
          </a:xfrm>
          <a:prstGeom prst="rect">
            <a:avLst/>
          </a:prstGeom>
          <a:solidFill>
            <a:srgbClr val="6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89585" tIns="44793" rIns="89585" bIns="44793" anchor="ctr"/>
          <a:lstStyle>
            <a:lvl1pPr eaLnBrk="0" hangingPunct="0">
              <a:defRPr sz="2700">
                <a:solidFill>
                  <a:schemeClr val="tx1"/>
                </a:solidFill>
                <a:latin typeface="Arial Narrow" charset="0"/>
                <a:ea typeface="ＭＳ Ｐゴシック" charset="-128"/>
              </a:defRPr>
            </a:lvl1pPr>
            <a:lvl2pPr marL="742950" indent="-285750" eaLnBrk="0" hangingPunct="0">
              <a:defRPr sz="2700">
                <a:solidFill>
                  <a:schemeClr val="tx1"/>
                </a:solidFill>
                <a:latin typeface="Arial Narrow" charset="0"/>
                <a:ea typeface="ＭＳ Ｐゴシック" charset="-128"/>
              </a:defRPr>
            </a:lvl2pPr>
            <a:lvl3pPr marL="1143000" indent="-228600" eaLnBrk="0" hangingPunct="0">
              <a:defRPr sz="2700">
                <a:solidFill>
                  <a:schemeClr val="tx1"/>
                </a:solidFill>
                <a:latin typeface="Arial Narrow" charset="0"/>
                <a:ea typeface="ＭＳ Ｐゴシック" charset="-128"/>
              </a:defRPr>
            </a:lvl3pPr>
            <a:lvl4pPr marL="1600200" indent="-228600" eaLnBrk="0" hangingPunct="0">
              <a:defRPr sz="2700">
                <a:solidFill>
                  <a:schemeClr val="tx1"/>
                </a:solidFill>
                <a:latin typeface="Arial Narrow" charset="0"/>
                <a:ea typeface="ＭＳ Ｐゴシック" charset="-128"/>
              </a:defRPr>
            </a:lvl4pPr>
            <a:lvl5pPr marL="2057400" indent="-228600" eaLnBrk="0" hangingPunct="0">
              <a:defRPr sz="27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7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7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7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700">
                <a:solidFill>
                  <a:schemeClr val="tx1"/>
                </a:solidFill>
                <a:latin typeface="Arial Narrow" charset="0"/>
                <a:ea typeface="ＭＳ Ｐゴシック" charset="-128"/>
              </a:defRPr>
            </a:lvl9pPr>
          </a:lstStyle>
          <a:p>
            <a:pPr eaLnBrk="1" hangingPunct="1">
              <a:defRPr/>
            </a:pPr>
            <a:endParaRPr lang="en-US" altLang="en-US" sz="2314"/>
          </a:p>
        </p:txBody>
      </p:sp>
      <p:sp>
        <p:nvSpPr>
          <p:cNvPr id="2053" name="Text Box 5"/>
          <p:cNvSpPr txBox="1">
            <a:spLocks noChangeArrowheads="1"/>
          </p:cNvSpPr>
          <p:nvPr userDrawn="1"/>
        </p:nvSpPr>
        <p:spPr bwMode="auto">
          <a:xfrm>
            <a:off x="609601" y="32446233"/>
            <a:ext cx="2514600" cy="256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3339" tIns="36662" rIns="73339" bIns="36662">
            <a:spAutoFit/>
          </a:bodyPr>
          <a:lstStyle>
            <a:lvl1pPr defTabSz="855663" eaLnBrk="0" hangingPunct="0">
              <a:defRPr sz="2700">
                <a:solidFill>
                  <a:schemeClr val="tx1"/>
                </a:solidFill>
                <a:latin typeface="Arial Narrow" charset="0"/>
                <a:ea typeface="ＭＳ Ｐゴシック" charset="-128"/>
              </a:defRPr>
            </a:lvl1pPr>
            <a:lvl2pPr marL="742950" indent="-285750" defTabSz="855663" eaLnBrk="0" hangingPunct="0">
              <a:defRPr sz="2700">
                <a:solidFill>
                  <a:schemeClr val="tx1"/>
                </a:solidFill>
                <a:latin typeface="Arial Narrow" charset="0"/>
                <a:ea typeface="ＭＳ Ｐゴシック" charset="-128"/>
              </a:defRPr>
            </a:lvl2pPr>
            <a:lvl3pPr marL="1143000" indent="-228600" defTabSz="855663" eaLnBrk="0" hangingPunct="0">
              <a:defRPr sz="2700">
                <a:solidFill>
                  <a:schemeClr val="tx1"/>
                </a:solidFill>
                <a:latin typeface="Arial Narrow" charset="0"/>
                <a:ea typeface="ＭＳ Ｐゴシック" charset="-128"/>
              </a:defRPr>
            </a:lvl3pPr>
            <a:lvl4pPr marL="1600200" indent="-228600" defTabSz="855663" eaLnBrk="0" hangingPunct="0">
              <a:defRPr sz="2700">
                <a:solidFill>
                  <a:schemeClr val="tx1"/>
                </a:solidFill>
                <a:latin typeface="Arial Narrow" charset="0"/>
                <a:ea typeface="ＭＳ Ｐゴシック" charset="-128"/>
              </a:defRPr>
            </a:lvl4pPr>
            <a:lvl5pPr marL="2057400" indent="-228600" defTabSz="855663" eaLnBrk="0" hangingPunct="0">
              <a:defRPr sz="2700">
                <a:solidFill>
                  <a:schemeClr val="tx1"/>
                </a:solidFill>
                <a:latin typeface="Arial Narrow" charset="0"/>
                <a:ea typeface="ＭＳ Ｐゴシック" charset="-128"/>
              </a:defRPr>
            </a:lvl5pPr>
            <a:lvl6pPr marL="2514600" indent="-228600" defTabSz="855663" eaLnBrk="0" fontAlgn="base" hangingPunct="0">
              <a:spcBef>
                <a:spcPct val="0"/>
              </a:spcBef>
              <a:spcAft>
                <a:spcPct val="0"/>
              </a:spcAft>
              <a:defRPr sz="2700">
                <a:solidFill>
                  <a:schemeClr val="tx1"/>
                </a:solidFill>
                <a:latin typeface="Arial Narrow" charset="0"/>
                <a:ea typeface="ＭＳ Ｐゴシック" charset="-128"/>
              </a:defRPr>
            </a:lvl6pPr>
            <a:lvl7pPr marL="2971800" indent="-228600" defTabSz="855663" eaLnBrk="0" fontAlgn="base" hangingPunct="0">
              <a:spcBef>
                <a:spcPct val="0"/>
              </a:spcBef>
              <a:spcAft>
                <a:spcPct val="0"/>
              </a:spcAft>
              <a:defRPr sz="2700">
                <a:solidFill>
                  <a:schemeClr val="tx1"/>
                </a:solidFill>
                <a:latin typeface="Arial Narrow" charset="0"/>
                <a:ea typeface="ＭＳ Ｐゴシック" charset="-128"/>
              </a:defRPr>
            </a:lvl7pPr>
            <a:lvl8pPr marL="3429000" indent="-228600" defTabSz="855663" eaLnBrk="0" fontAlgn="base" hangingPunct="0">
              <a:spcBef>
                <a:spcPct val="0"/>
              </a:spcBef>
              <a:spcAft>
                <a:spcPct val="0"/>
              </a:spcAft>
              <a:defRPr sz="2700">
                <a:solidFill>
                  <a:schemeClr val="tx1"/>
                </a:solidFill>
                <a:latin typeface="Arial Narrow" charset="0"/>
                <a:ea typeface="ＭＳ Ｐゴシック" charset="-128"/>
              </a:defRPr>
            </a:lvl8pPr>
            <a:lvl9pPr marL="3886200" indent="-228600" defTabSz="855663" eaLnBrk="0" fontAlgn="base" hangingPunct="0">
              <a:spcBef>
                <a:spcPct val="0"/>
              </a:spcBef>
              <a:spcAft>
                <a:spcPct val="0"/>
              </a:spcAft>
              <a:defRPr sz="2700">
                <a:solidFill>
                  <a:schemeClr val="tx1"/>
                </a:solidFill>
                <a:latin typeface="Arial Narrow" charset="0"/>
                <a:ea typeface="ＭＳ Ｐゴシック" charset="-128"/>
              </a:defRPr>
            </a:lvl9pPr>
          </a:lstStyle>
          <a:p>
            <a:pPr>
              <a:lnSpc>
                <a:spcPct val="65000"/>
              </a:lnSpc>
              <a:spcBef>
                <a:spcPct val="50000"/>
              </a:spcBef>
              <a:defRPr/>
            </a:pPr>
            <a:r>
              <a:rPr lang="en-US" altLang="en-US" sz="429" b="1">
                <a:solidFill>
                  <a:schemeClr val="bg2"/>
                </a:solidFill>
                <a:latin typeface="Arial" charset="0"/>
              </a:rPr>
              <a:t>POSTER TEMPLATE BY:</a:t>
            </a:r>
          </a:p>
          <a:p>
            <a:pPr>
              <a:lnSpc>
                <a:spcPct val="65000"/>
              </a:lnSpc>
              <a:spcBef>
                <a:spcPct val="50000"/>
              </a:spcBef>
              <a:defRPr/>
            </a:pPr>
            <a:r>
              <a:rPr lang="en-US" altLang="en-US" sz="771" b="1">
                <a:solidFill>
                  <a:schemeClr val="bg2"/>
                </a:solidFill>
                <a:latin typeface="Arial" charset="0"/>
              </a:rPr>
              <a:t>www.PosterPresentations.com</a:t>
            </a:r>
          </a:p>
        </p:txBody>
      </p:sp>
      <p:sp>
        <p:nvSpPr>
          <p:cNvPr id="2054" name="Rectangle 6"/>
          <p:cNvSpPr>
            <a:spLocks noGrp="1" noChangeArrowheads="1"/>
          </p:cNvSpPr>
          <p:nvPr>
            <p:ph type="title"/>
          </p:nvPr>
        </p:nvSpPr>
        <p:spPr bwMode="auto">
          <a:xfrm>
            <a:off x="959758" y="1272268"/>
            <a:ext cx="41924514" cy="2202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5562" tIns="42772" rIns="85562" bIns="42772" numCol="1" anchor="ctr" anchorCtr="0" compatLnSpc="1">
            <a:prstTxWarp prst="textNoShape">
              <a:avLst/>
            </a:prstTxWarp>
          </a:bodyPr>
          <a:lstStyle/>
          <a:p>
            <a:pPr lvl="0"/>
            <a:r>
              <a:rPr lang="en-US" altLang="en-US"/>
              <a:t>Click to edit Master title style</a:t>
            </a:r>
          </a:p>
        </p:txBody>
      </p:sp>
      <p:sp>
        <p:nvSpPr>
          <p:cNvPr id="2055" name="Rectangle 7"/>
          <p:cNvSpPr>
            <a:spLocks noGrp="1" noChangeArrowheads="1"/>
          </p:cNvSpPr>
          <p:nvPr>
            <p:ph type="body" idx="1"/>
          </p:nvPr>
        </p:nvSpPr>
        <p:spPr bwMode="auto">
          <a:xfrm>
            <a:off x="936172" y="4806044"/>
            <a:ext cx="9974943" cy="273966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27877" tIns="427877" rIns="427877" bIns="427877"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6" name="Rectangle 8"/>
          <p:cNvSpPr>
            <a:spLocks noChangeArrowheads="1"/>
          </p:cNvSpPr>
          <p:nvPr userDrawn="1"/>
        </p:nvSpPr>
        <p:spPr bwMode="auto">
          <a:xfrm>
            <a:off x="0" y="0"/>
            <a:ext cx="43891200" cy="32918400"/>
          </a:xfrm>
          <a:prstGeom prst="rect">
            <a:avLst/>
          </a:prstGeom>
          <a:noFill/>
          <a:ln w="317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lIns="89585" tIns="44793" rIns="89585" bIns="44793" anchor="ctr"/>
          <a:lstStyle>
            <a:lvl1pPr eaLnBrk="0" hangingPunct="0">
              <a:defRPr sz="2700">
                <a:solidFill>
                  <a:schemeClr val="tx1"/>
                </a:solidFill>
                <a:latin typeface="Arial Narrow" charset="0"/>
                <a:ea typeface="ＭＳ Ｐゴシック" charset="-128"/>
              </a:defRPr>
            </a:lvl1pPr>
            <a:lvl2pPr marL="742950" indent="-285750" eaLnBrk="0" hangingPunct="0">
              <a:defRPr sz="2700">
                <a:solidFill>
                  <a:schemeClr val="tx1"/>
                </a:solidFill>
                <a:latin typeface="Arial Narrow" charset="0"/>
                <a:ea typeface="ＭＳ Ｐゴシック" charset="-128"/>
              </a:defRPr>
            </a:lvl2pPr>
            <a:lvl3pPr marL="1143000" indent="-228600" eaLnBrk="0" hangingPunct="0">
              <a:defRPr sz="2700">
                <a:solidFill>
                  <a:schemeClr val="tx1"/>
                </a:solidFill>
                <a:latin typeface="Arial Narrow" charset="0"/>
                <a:ea typeface="ＭＳ Ｐゴシック" charset="-128"/>
              </a:defRPr>
            </a:lvl3pPr>
            <a:lvl4pPr marL="1600200" indent="-228600" eaLnBrk="0" hangingPunct="0">
              <a:defRPr sz="2700">
                <a:solidFill>
                  <a:schemeClr val="tx1"/>
                </a:solidFill>
                <a:latin typeface="Arial Narrow" charset="0"/>
                <a:ea typeface="ＭＳ Ｐゴシック" charset="-128"/>
              </a:defRPr>
            </a:lvl4pPr>
            <a:lvl5pPr marL="2057400" indent="-228600" eaLnBrk="0" hangingPunct="0">
              <a:defRPr sz="27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7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7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7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700">
                <a:solidFill>
                  <a:schemeClr val="tx1"/>
                </a:solidFill>
                <a:latin typeface="Arial Narrow" charset="0"/>
                <a:ea typeface="ＭＳ Ｐゴシック" charset="-128"/>
              </a:defRPr>
            </a:lvl9pPr>
          </a:lstStyle>
          <a:p>
            <a:pPr eaLnBrk="1" hangingPunct="1">
              <a:defRPr/>
            </a:pPr>
            <a:endParaRPr lang="en-US" altLang="en-US" sz="2314"/>
          </a:p>
        </p:txBody>
      </p:sp>
      <p:sp>
        <p:nvSpPr>
          <p:cNvPr id="2057" name="Rectangle 9"/>
          <p:cNvSpPr>
            <a:spLocks noChangeArrowheads="1"/>
          </p:cNvSpPr>
          <p:nvPr userDrawn="1"/>
        </p:nvSpPr>
        <p:spPr bwMode="auto">
          <a:xfrm>
            <a:off x="11491686" y="4806044"/>
            <a:ext cx="20762686" cy="27396621"/>
          </a:xfrm>
          <a:prstGeom prst="rect">
            <a:avLst/>
          </a:prstGeom>
          <a:solidFill>
            <a:schemeClr val="accent1"/>
          </a:solidFill>
          <a:ln w="9525">
            <a:solidFill>
              <a:schemeClr val="tx1"/>
            </a:solidFill>
            <a:miter lim="800000"/>
            <a:headEnd/>
            <a:tailEnd/>
          </a:ln>
        </p:spPr>
        <p:txBody>
          <a:bodyPr wrap="none" lIns="89585" tIns="44793" rIns="89585" bIns="44793" anchor="ctr"/>
          <a:lstStyle>
            <a:lvl1pPr eaLnBrk="0" hangingPunct="0">
              <a:defRPr sz="2700">
                <a:solidFill>
                  <a:schemeClr val="tx1"/>
                </a:solidFill>
                <a:latin typeface="Arial Narrow" charset="0"/>
                <a:ea typeface="ＭＳ Ｐゴシック" charset="-128"/>
              </a:defRPr>
            </a:lvl1pPr>
            <a:lvl2pPr marL="742950" indent="-285750" eaLnBrk="0" hangingPunct="0">
              <a:defRPr sz="2700">
                <a:solidFill>
                  <a:schemeClr val="tx1"/>
                </a:solidFill>
                <a:latin typeface="Arial Narrow" charset="0"/>
                <a:ea typeface="ＭＳ Ｐゴシック" charset="-128"/>
              </a:defRPr>
            </a:lvl2pPr>
            <a:lvl3pPr marL="1143000" indent="-228600" eaLnBrk="0" hangingPunct="0">
              <a:defRPr sz="2700">
                <a:solidFill>
                  <a:schemeClr val="tx1"/>
                </a:solidFill>
                <a:latin typeface="Arial Narrow" charset="0"/>
                <a:ea typeface="ＭＳ Ｐゴシック" charset="-128"/>
              </a:defRPr>
            </a:lvl3pPr>
            <a:lvl4pPr marL="1600200" indent="-228600" eaLnBrk="0" hangingPunct="0">
              <a:defRPr sz="2700">
                <a:solidFill>
                  <a:schemeClr val="tx1"/>
                </a:solidFill>
                <a:latin typeface="Arial Narrow" charset="0"/>
                <a:ea typeface="ＭＳ Ｐゴシック" charset="-128"/>
              </a:defRPr>
            </a:lvl4pPr>
            <a:lvl5pPr marL="2057400" indent="-228600" eaLnBrk="0" hangingPunct="0">
              <a:defRPr sz="27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7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7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7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700">
                <a:solidFill>
                  <a:schemeClr val="tx1"/>
                </a:solidFill>
                <a:latin typeface="Arial Narrow" charset="0"/>
                <a:ea typeface="ＭＳ Ｐゴシック" charset="-128"/>
              </a:defRPr>
            </a:lvl9pPr>
          </a:lstStyle>
          <a:p>
            <a:pPr eaLnBrk="1" hangingPunct="1">
              <a:defRPr/>
            </a:pPr>
            <a:endParaRPr lang="en-US" altLang="en-US" sz="2314"/>
          </a:p>
        </p:txBody>
      </p:sp>
      <p:sp>
        <p:nvSpPr>
          <p:cNvPr id="2058" name="Rectangle 11"/>
          <p:cNvSpPr>
            <a:spLocks noChangeArrowheads="1"/>
          </p:cNvSpPr>
          <p:nvPr userDrawn="1"/>
        </p:nvSpPr>
        <p:spPr bwMode="auto">
          <a:xfrm>
            <a:off x="32903886" y="4806044"/>
            <a:ext cx="9980386" cy="27396621"/>
          </a:xfrm>
          <a:prstGeom prst="rect">
            <a:avLst/>
          </a:prstGeom>
          <a:solidFill>
            <a:schemeClr val="accent1"/>
          </a:solidFill>
          <a:ln w="9525">
            <a:solidFill>
              <a:schemeClr val="tx1"/>
            </a:solidFill>
            <a:miter lim="800000"/>
            <a:headEnd/>
            <a:tailEnd/>
          </a:ln>
        </p:spPr>
        <p:txBody>
          <a:bodyPr wrap="none" lIns="89585" tIns="44793" rIns="89585" bIns="44793" anchor="ctr"/>
          <a:lstStyle>
            <a:lvl1pPr eaLnBrk="0" hangingPunct="0">
              <a:defRPr sz="2700">
                <a:solidFill>
                  <a:schemeClr val="tx1"/>
                </a:solidFill>
                <a:latin typeface="Arial Narrow" charset="0"/>
                <a:ea typeface="ＭＳ Ｐゴシック" charset="-128"/>
              </a:defRPr>
            </a:lvl1pPr>
            <a:lvl2pPr marL="742950" indent="-285750" eaLnBrk="0" hangingPunct="0">
              <a:defRPr sz="2700">
                <a:solidFill>
                  <a:schemeClr val="tx1"/>
                </a:solidFill>
                <a:latin typeface="Arial Narrow" charset="0"/>
                <a:ea typeface="ＭＳ Ｐゴシック" charset="-128"/>
              </a:defRPr>
            </a:lvl2pPr>
            <a:lvl3pPr marL="1143000" indent="-228600" eaLnBrk="0" hangingPunct="0">
              <a:defRPr sz="2700">
                <a:solidFill>
                  <a:schemeClr val="tx1"/>
                </a:solidFill>
                <a:latin typeface="Arial Narrow" charset="0"/>
                <a:ea typeface="ＭＳ Ｐゴシック" charset="-128"/>
              </a:defRPr>
            </a:lvl3pPr>
            <a:lvl4pPr marL="1600200" indent="-228600" eaLnBrk="0" hangingPunct="0">
              <a:defRPr sz="2700">
                <a:solidFill>
                  <a:schemeClr val="tx1"/>
                </a:solidFill>
                <a:latin typeface="Arial Narrow" charset="0"/>
                <a:ea typeface="ＭＳ Ｐゴシック" charset="-128"/>
              </a:defRPr>
            </a:lvl4pPr>
            <a:lvl5pPr marL="2057400" indent="-228600" eaLnBrk="0" hangingPunct="0">
              <a:defRPr sz="27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7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7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7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700">
                <a:solidFill>
                  <a:schemeClr val="tx1"/>
                </a:solidFill>
                <a:latin typeface="Arial Narrow" charset="0"/>
                <a:ea typeface="ＭＳ Ｐゴシック" charset="-128"/>
              </a:defRPr>
            </a:lvl9pPr>
          </a:lstStyle>
          <a:p>
            <a:pPr eaLnBrk="1" hangingPunct="1">
              <a:defRPr/>
            </a:pPr>
            <a:endParaRPr lang="en-US" altLang="en-US" sz="2314"/>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defTabSz="733389" rtl="0" eaLnBrk="0" fontAlgn="base" hangingPunct="0">
        <a:spcBef>
          <a:spcPct val="0"/>
        </a:spcBef>
        <a:spcAft>
          <a:spcPct val="0"/>
        </a:spcAft>
        <a:defRPr sz="6943">
          <a:solidFill>
            <a:schemeClr val="tx2"/>
          </a:solidFill>
          <a:latin typeface="+mj-lt"/>
          <a:ea typeface="ＭＳ Ｐゴシック" pitchFamily="-105" charset="-128"/>
          <a:cs typeface="ＭＳ Ｐゴシック" pitchFamily="-105" charset="-128"/>
        </a:defRPr>
      </a:lvl1pPr>
      <a:lvl2pPr algn="ctr" defTabSz="733389" rtl="0" eaLnBrk="0" fontAlgn="base" hangingPunct="0">
        <a:spcBef>
          <a:spcPct val="0"/>
        </a:spcBef>
        <a:spcAft>
          <a:spcPct val="0"/>
        </a:spcAft>
        <a:defRPr sz="6943">
          <a:solidFill>
            <a:schemeClr val="tx2"/>
          </a:solidFill>
          <a:latin typeface="Arial Black" charset="0"/>
          <a:ea typeface="ＭＳ Ｐゴシック" pitchFamily="-105" charset="-128"/>
          <a:cs typeface="ＭＳ Ｐゴシック" pitchFamily="-105" charset="-128"/>
        </a:defRPr>
      </a:lvl2pPr>
      <a:lvl3pPr algn="ctr" defTabSz="733389" rtl="0" eaLnBrk="0" fontAlgn="base" hangingPunct="0">
        <a:spcBef>
          <a:spcPct val="0"/>
        </a:spcBef>
        <a:spcAft>
          <a:spcPct val="0"/>
        </a:spcAft>
        <a:defRPr sz="6943">
          <a:solidFill>
            <a:schemeClr val="tx2"/>
          </a:solidFill>
          <a:latin typeface="Arial Black" charset="0"/>
          <a:ea typeface="ＭＳ Ｐゴシック" pitchFamily="-105" charset="-128"/>
          <a:cs typeface="ＭＳ Ｐゴシック" pitchFamily="-105" charset="-128"/>
        </a:defRPr>
      </a:lvl3pPr>
      <a:lvl4pPr algn="ctr" defTabSz="733389" rtl="0" eaLnBrk="0" fontAlgn="base" hangingPunct="0">
        <a:spcBef>
          <a:spcPct val="0"/>
        </a:spcBef>
        <a:spcAft>
          <a:spcPct val="0"/>
        </a:spcAft>
        <a:defRPr sz="6943">
          <a:solidFill>
            <a:schemeClr val="tx2"/>
          </a:solidFill>
          <a:latin typeface="Arial Black" charset="0"/>
          <a:ea typeface="ＭＳ Ｐゴシック" pitchFamily="-105" charset="-128"/>
          <a:cs typeface="ＭＳ Ｐゴシック" pitchFamily="-105" charset="-128"/>
        </a:defRPr>
      </a:lvl4pPr>
      <a:lvl5pPr algn="ctr" defTabSz="733389" rtl="0" eaLnBrk="0" fontAlgn="base" hangingPunct="0">
        <a:spcBef>
          <a:spcPct val="0"/>
        </a:spcBef>
        <a:spcAft>
          <a:spcPct val="0"/>
        </a:spcAft>
        <a:defRPr sz="6943">
          <a:solidFill>
            <a:schemeClr val="tx2"/>
          </a:solidFill>
          <a:latin typeface="Arial Black" charset="0"/>
          <a:ea typeface="ＭＳ Ｐゴシック" pitchFamily="-105" charset="-128"/>
          <a:cs typeface="ＭＳ Ｐゴシック" pitchFamily="-105" charset="-128"/>
        </a:defRPr>
      </a:lvl5pPr>
      <a:lvl6pPr marL="447903" algn="ctr" defTabSz="734063" rtl="0" fontAlgn="base">
        <a:spcBef>
          <a:spcPct val="0"/>
        </a:spcBef>
        <a:spcAft>
          <a:spcPct val="0"/>
        </a:spcAft>
        <a:defRPr sz="6943">
          <a:solidFill>
            <a:schemeClr val="tx2"/>
          </a:solidFill>
          <a:latin typeface="Arial Black" charset="0"/>
        </a:defRPr>
      </a:lvl6pPr>
      <a:lvl7pPr marL="895806" algn="ctr" defTabSz="734063" rtl="0" fontAlgn="base">
        <a:spcBef>
          <a:spcPct val="0"/>
        </a:spcBef>
        <a:spcAft>
          <a:spcPct val="0"/>
        </a:spcAft>
        <a:defRPr sz="6943">
          <a:solidFill>
            <a:schemeClr val="tx2"/>
          </a:solidFill>
          <a:latin typeface="Arial Black" charset="0"/>
        </a:defRPr>
      </a:lvl7pPr>
      <a:lvl8pPr marL="1343709" algn="ctr" defTabSz="734063" rtl="0" fontAlgn="base">
        <a:spcBef>
          <a:spcPct val="0"/>
        </a:spcBef>
        <a:spcAft>
          <a:spcPct val="0"/>
        </a:spcAft>
        <a:defRPr sz="6943">
          <a:solidFill>
            <a:schemeClr val="tx2"/>
          </a:solidFill>
          <a:latin typeface="Arial Black" charset="0"/>
        </a:defRPr>
      </a:lvl8pPr>
      <a:lvl9pPr marL="1791612" algn="ctr" defTabSz="734063" rtl="0" fontAlgn="base">
        <a:spcBef>
          <a:spcPct val="0"/>
        </a:spcBef>
        <a:spcAft>
          <a:spcPct val="0"/>
        </a:spcAft>
        <a:defRPr sz="6943">
          <a:solidFill>
            <a:schemeClr val="tx2"/>
          </a:solidFill>
          <a:latin typeface="Arial Black" charset="0"/>
        </a:defRPr>
      </a:lvl9pPr>
    </p:titleStyle>
    <p:bodyStyle>
      <a:lvl1pPr marL="274851" indent="-274851" algn="l" defTabSz="733389" rtl="0" eaLnBrk="0" fontAlgn="base" hangingPunct="0">
        <a:spcBef>
          <a:spcPct val="20000"/>
        </a:spcBef>
        <a:spcAft>
          <a:spcPct val="0"/>
        </a:spcAft>
        <a:buChar char="•"/>
        <a:defRPr sz="2314">
          <a:solidFill>
            <a:schemeClr val="tx1"/>
          </a:solidFill>
          <a:latin typeface="+mn-lt"/>
          <a:ea typeface="ＭＳ Ｐゴシック" pitchFamily="-105" charset="-128"/>
          <a:cs typeface="ＭＳ Ｐゴシック" pitchFamily="-105" charset="-128"/>
        </a:defRPr>
      </a:lvl1pPr>
      <a:lvl2pPr marL="593242" indent="-225867" algn="l" defTabSz="733389" rtl="0" eaLnBrk="0" fontAlgn="base" hangingPunct="0">
        <a:spcBef>
          <a:spcPct val="20000"/>
        </a:spcBef>
        <a:spcAft>
          <a:spcPct val="0"/>
        </a:spcAft>
        <a:buChar char="–"/>
        <a:defRPr sz="2314">
          <a:solidFill>
            <a:schemeClr val="tx1"/>
          </a:solidFill>
          <a:latin typeface="+mn-lt"/>
          <a:ea typeface="ＭＳ Ｐゴシック" charset="-128"/>
        </a:defRPr>
      </a:lvl2pPr>
      <a:lvl3pPr marL="918437" indent="-185048" algn="l" defTabSz="733389" rtl="0" eaLnBrk="0" fontAlgn="base" hangingPunct="0">
        <a:spcBef>
          <a:spcPct val="20000"/>
        </a:spcBef>
        <a:spcAft>
          <a:spcPct val="0"/>
        </a:spcAft>
        <a:buChar char="•"/>
        <a:defRPr sz="1971">
          <a:solidFill>
            <a:schemeClr val="tx1"/>
          </a:solidFill>
          <a:latin typeface="+mn-lt"/>
          <a:ea typeface="ＭＳ Ｐゴシック" charset="-128"/>
        </a:defRPr>
      </a:lvl3pPr>
      <a:lvl4pPr marL="1285811" indent="-182327" algn="l" defTabSz="733389" rtl="0" eaLnBrk="0" fontAlgn="base" hangingPunct="0">
        <a:spcBef>
          <a:spcPct val="20000"/>
        </a:spcBef>
        <a:spcAft>
          <a:spcPct val="0"/>
        </a:spcAft>
        <a:buChar char="–"/>
        <a:defRPr>
          <a:solidFill>
            <a:schemeClr val="tx1"/>
          </a:solidFill>
          <a:latin typeface="+mn-lt"/>
          <a:ea typeface="ＭＳ Ｐゴシック" charset="-128"/>
        </a:defRPr>
      </a:lvl4pPr>
      <a:lvl5pPr marL="1653186" indent="-182327" algn="l" defTabSz="733389" rtl="0" eaLnBrk="0" fontAlgn="base" hangingPunct="0">
        <a:spcBef>
          <a:spcPct val="20000"/>
        </a:spcBef>
        <a:spcAft>
          <a:spcPct val="0"/>
        </a:spcAft>
        <a:buChar char="»"/>
        <a:defRPr>
          <a:solidFill>
            <a:schemeClr val="tx1"/>
          </a:solidFill>
          <a:latin typeface="+mn-lt"/>
          <a:ea typeface="ＭＳ Ｐゴシック" charset="-128"/>
        </a:defRPr>
      </a:lvl5pPr>
      <a:lvl6pPr marL="2101101" indent="-183515" algn="l" defTabSz="734063" rtl="0" fontAlgn="base">
        <a:spcBef>
          <a:spcPct val="20000"/>
        </a:spcBef>
        <a:spcAft>
          <a:spcPct val="0"/>
        </a:spcAft>
        <a:buChar char="»"/>
        <a:defRPr sz="1543">
          <a:solidFill>
            <a:schemeClr val="tx1"/>
          </a:solidFill>
          <a:latin typeface="+mn-lt"/>
          <a:ea typeface="ＭＳ Ｐゴシック" charset="-128"/>
        </a:defRPr>
      </a:lvl6pPr>
      <a:lvl7pPr marL="2549004" indent="-183515" algn="l" defTabSz="734063" rtl="0" fontAlgn="base">
        <a:spcBef>
          <a:spcPct val="20000"/>
        </a:spcBef>
        <a:spcAft>
          <a:spcPct val="0"/>
        </a:spcAft>
        <a:buChar char="»"/>
        <a:defRPr sz="1543">
          <a:solidFill>
            <a:schemeClr val="tx1"/>
          </a:solidFill>
          <a:latin typeface="+mn-lt"/>
          <a:ea typeface="ＭＳ Ｐゴシック" charset="-128"/>
        </a:defRPr>
      </a:lvl7pPr>
      <a:lvl8pPr marL="2996907" indent="-183515" algn="l" defTabSz="734063" rtl="0" fontAlgn="base">
        <a:spcBef>
          <a:spcPct val="20000"/>
        </a:spcBef>
        <a:spcAft>
          <a:spcPct val="0"/>
        </a:spcAft>
        <a:buChar char="»"/>
        <a:defRPr sz="1543">
          <a:solidFill>
            <a:schemeClr val="tx1"/>
          </a:solidFill>
          <a:latin typeface="+mn-lt"/>
          <a:ea typeface="ＭＳ Ｐゴシック" charset="-128"/>
        </a:defRPr>
      </a:lvl8pPr>
      <a:lvl9pPr marL="3444810" indent="-183515" algn="l" defTabSz="734063" rtl="0" fontAlgn="base">
        <a:spcBef>
          <a:spcPct val="20000"/>
        </a:spcBef>
        <a:spcAft>
          <a:spcPct val="0"/>
        </a:spcAft>
        <a:buChar char="»"/>
        <a:defRPr sz="1543">
          <a:solidFill>
            <a:schemeClr val="tx1"/>
          </a:solidFill>
          <a:latin typeface="+mn-lt"/>
          <a:ea typeface="ＭＳ Ｐゴシック" charset="-128"/>
        </a:defRPr>
      </a:lvl9pPr>
    </p:bodyStyle>
    <p:otherStyle>
      <a:defPPr>
        <a:defRPr lang="en-US"/>
      </a:defPPr>
      <a:lvl1pPr marL="0" algn="l" defTabSz="447903" rtl="0" eaLnBrk="1" latinLnBrk="0" hangingPunct="1">
        <a:defRPr sz="1800" kern="1200">
          <a:solidFill>
            <a:schemeClr val="tx1"/>
          </a:solidFill>
          <a:latin typeface="+mn-lt"/>
          <a:ea typeface="+mn-ea"/>
          <a:cs typeface="+mn-cs"/>
        </a:defRPr>
      </a:lvl1pPr>
      <a:lvl2pPr marL="447903" algn="l" defTabSz="447903" rtl="0" eaLnBrk="1" latinLnBrk="0" hangingPunct="1">
        <a:defRPr sz="1800" kern="1200">
          <a:solidFill>
            <a:schemeClr val="tx1"/>
          </a:solidFill>
          <a:latin typeface="+mn-lt"/>
          <a:ea typeface="+mn-ea"/>
          <a:cs typeface="+mn-cs"/>
        </a:defRPr>
      </a:lvl2pPr>
      <a:lvl3pPr marL="895806" algn="l" defTabSz="447903" rtl="0" eaLnBrk="1" latinLnBrk="0" hangingPunct="1">
        <a:defRPr sz="1800" kern="1200">
          <a:solidFill>
            <a:schemeClr val="tx1"/>
          </a:solidFill>
          <a:latin typeface="+mn-lt"/>
          <a:ea typeface="+mn-ea"/>
          <a:cs typeface="+mn-cs"/>
        </a:defRPr>
      </a:lvl3pPr>
      <a:lvl4pPr marL="1343709" algn="l" defTabSz="447903" rtl="0" eaLnBrk="1" latinLnBrk="0" hangingPunct="1">
        <a:defRPr sz="1800" kern="1200">
          <a:solidFill>
            <a:schemeClr val="tx1"/>
          </a:solidFill>
          <a:latin typeface="+mn-lt"/>
          <a:ea typeface="+mn-ea"/>
          <a:cs typeface="+mn-cs"/>
        </a:defRPr>
      </a:lvl4pPr>
      <a:lvl5pPr marL="1791612" algn="l" defTabSz="447903" rtl="0" eaLnBrk="1" latinLnBrk="0" hangingPunct="1">
        <a:defRPr sz="1800" kern="1200">
          <a:solidFill>
            <a:schemeClr val="tx1"/>
          </a:solidFill>
          <a:latin typeface="+mn-lt"/>
          <a:ea typeface="+mn-ea"/>
          <a:cs typeface="+mn-cs"/>
        </a:defRPr>
      </a:lvl5pPr>
      <a:lvl6pPr marL="2239515" algn="l" defTabSz="447903" rtl="0" eaLnBrk="1" latinLnBrk="0" hangingPunct="1">
        <a:defRPr sz="1800" kern="1200">
          <a:solidFill>
            <a:schemeClr val="tx1"/>
          </a:solidFill>
          <a:latin typeface="+mn-lt"/>
          <a:ea typeface="+mn-ea"/>
          <a:cs typeface="+mn-cs"/>
        </a:defRPr>
      </a:lvl6pPr>
      <a:lvl7pPr marL="2687418" algn="l" defTabSz="447903" rtl="0" eaLnBrk="1" latinLnBrk="0" hangingPunct="1">
        <a:defRPr sz="1800" kern="1200">
          <a:solidFill>
            <a:schemeClr val="tx1"/>
          </a:solidFill>
          <a:latin typeface="+mn-lt"/>
          <a:ea typeface="+mn-ea"/>
          <a:cs typeface="+mn-cs"/>
        </a:defRPr>
      </a:lvl7pPr>
      <a:lvl8pPr marL="3135321" algn="l" defTabSz="447903" rtl="0" eaLnBrk="1" latinLnBrk="0" hangingPunct="1">
        <a:defRPr sz="1800" kern="1200">
          <a:solidFill>
            <a:schemeClr val="tx1"/>
          </a:solidFill>
          <a:latin typeface="+mn-lt"/>
          <a:ea typeface="+mn-ea"/>
          <a:cs typeface="+mn-cs"/>
        </a:defRPr>
      </a:lvl8pPr>
      <a:lvl9pPr marL="3583224" algn="l" defTabSz="44790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Rectangle 2"/>
          <p:cNvSpPr>
            <a:spLocks noChangeArrowheads="1"/>
          </p:cNvSpPr>
          <p:nvPr userDrawn="1"/>
        </p:nvSpPr>
        <p:spPr bwMode="auto">
          <a:xfrm>
            <a:off x="0" y="0"/>
            <a:ext cx="43891200" cy="4210050"/>
          </a:xfrm>
          <a:prstGeom prst="rect">
            <a:avLst/>
          </a:prstGeom>
          <a:solidFill>
            <a:schemeClr val="accent1"/>
          </a:solidFill>
          <a:ln w="9525">
            <a:solidFill>
              <a:schemeClr val="tx1"/>
            </a:solidFill>
            <a:miter lim="800000"/>
            <a:headEnd/>
            <a:tailEnd/>
          </a:ln>
        </p:spPr>
        <p:txBody>
          <a:bodyPr wrap="none" lIns="89585" tIns="44793" rIns="89585" bIns="44793" anchor="ctr"/>
          <a:lstStyle>
            <a:lvl1pPr eaLnBrk="0" hangingPunct="0">
              <a:defRPr sz="2700">
                <a:solidFill>
                  <a:schemeClr val="tx1"/>
                </a:solidFill>
                <a:latin typeface="Arial Narrow" charset="0"/>
                <a:ea typeface="ＭＳ Ｐゴシック" charset="-128"/>
              </a:defRPr>
            </a:lvl1pPr>
            <a:lvl2pPr marL="742950" indent="-285750" eaLnBrk="0" hangingPunct="0">
              <a:defRPr sz="2700">
                <a:solidFill>
                  <a:schemeClr val="tx1"/>
                </a:solidFill>
                <a:latin typeface="Arial Narrow" charset="0"/>
                <a:ea typeface="ＭＳ Ｐゴシック" charset="-128"/>
              </a:defRPr>
            </a:lvl2pPr>
            <a:lvl3pPr marL="1143000" indent="-228600" eaLnBrk="0" hangingPunct="0">
              <a:defRPr sz="2700">
                <a:solidFill>
                  <a:schemeClr val="tx1"/>
                </a:solidFill>
                <a:latin typeface="Arial Narrow" charset="0"/>
                <a:ea typeface="ＭＳ Ｐゴシック" charset="-128"/>
              </a:defRPr>
            </a:lvl3pPr>
            <a:lvl4pPr marL="1600200" indent="-228600" eaLnBrk="0" hangingPunct="0">
              <a:defRPr sz="2700">
                <a:solidFill>
                  <a:schemeClr val="tx1"/>
                </a:solidFill>
                <a:latin typeface="Arial Narrow" charset="0"/>
                <a:ea typeface="ＭＳ Ｐゴシック" charset="-128"/>
              </a:defRPr>
            </a:lvl4pPr>
            <a:lvl5pPr marL="2057400" indent="-228600" eaLnBrk="0" hangingPunct="0">
              <a:defRPr sz="27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7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7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7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700">
                <a:solidFill>
                  <a:schemeClr val="tx1"/>
                </a:solidFill>
                <a:latin typeface="Arial Narrow" charset="0"/>
                <a:ea typeface="ＭＳ Ｐゴシック" charset="-128"/>
              </a:defRPr>
            </a:lvl9pPr>
          </a:lstStyle>
          <a:p>
            <a:pPr eaLnBrk="1" hangingPunct="1">
              <a:defRPr/>
            </a:pPr>
            <a:endParaRPr lang="en-US" altLang="en-US" sz="2314"/>
          </a:p>
        </p:txBody>
      </p:sp>
      <p:sp>
        <p:nvSpPr>
          <p:cNvPr id="3075" name="Rectangle 3"/>
          <p:cNvSpPr>
            <a:spLocks noChangeArrowheads="1"/>
          </p:cNvSpPr>
          <p:nvPr userDrawn="1"/>
        </p:nvSpPr>
        <p:spPr bwMode="auto">
          <a:xfrm>
            <a:off x="693057" y="4806044"/>
            <a:ext cx="42367200" cy="27396621"/>
          </a:xfrm>
          <a:prstGeom prst="rect">
            <a:avLst/>
          </a:prstGeom>
          <a:solidFill>
            <a:schemeClr val="accent1"/>
          </a:solidFill>
          <a:ln w="9525">
            <a:solidFill>
              <a:schemeClr val="tx1"/>
            </a:solidFill>
            <a:miter lim="800000"/>
            <a:headEnd/>
            <a:tailEnd/>
          </a:ln>
        </p:spPr>
        <p:txBody>
          <a:bodyPr wrap="none" lIns="89585" tIns="44793" rIns="89585" bIns="44793" anchor="ctr"/>
          <a:lstStyle>
            <a:lvl1pPr eaLnBrk="0" hangingPunct="0">
              <a:defRPr sz="2700">
                <a:solidFill>
                  <a:schemeClr val="tx1"/>
                </a:solidFill>
                <a:latin typeface="Arial Narrow" charset="0"/>
                <a:ea typeface="ＭＳ Ｐゴシック" charset="-128"/>
              </a:defRPr>
            </a:lvl1pPr>
            <a:lvl2pPr marL="742950" indent="-285750" eaLnBrk="0" hangingPunct="0">
              <a:defRPr sz="2700">
                <a:solidFill>
                  <a:schemeClr val="tx1"/>
                </a:solidFill>
                <a:latin typeface="Arial Narrow" charset="0"/>
                <a:ea typeface="ＭＳ Ｐゴシック" charset="-128"/>
              </a:defRPr>
            </a:lvl2pPr>
            <a:lvl3pPr marL="1143000" indent="-228600" eaLnBrk="0" hangingPunct="0">
              <a:defRPr sz="2700">
                <a:solidFill>
                  <a:schemeClr val="tx1"/>
                </a:solidFill>
                <a:latin typeface="Arial Narrow" charset="0"/>
                <a:ea typeface="ＭＳ Ｐゴシック" charset="-128"/>
              </a:defRPr>
            </a:lvl3pPr>
            <a:lvl4pPr marL="1600200" indent="-228600" eaLnBrk="0" hangingPunct="0">
              <a:defRPr sz="2700">
                <a:solidFill>
                  <a:schemeClr val="tx1"/>
                </a:solidFill>
                <a:latin typeface="Arial Narrow" charset="0"/>
                <a:ea typeface="ＭＳ Ｐゴシック" charset="-128"/>
              </a:defRPr>
            </a:lvl4pPr>
            <a:lvl5pPr marL="2057400" indent="-228600" eaLnBrk="0" hangingPunct="0">
              <a:defRPr sz="27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7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7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7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700">
                <a:solidFill>
                  <a:schemeClr val="tx1"/>
                </a:solidFill>
                <a:latin typeface="Arial Narrow" charset="0"/>
                <a:ea typeface="ＭＳ Ｐゴシック" charset="-128"/>
              </a:defRPr>
            </a:lvl9pPr>
          </a:lstStyle>
          <a:p>
            <a:pPr eaLnBrk="1" hangingPunct="1">
              <a:defRPr/>
            </a:pPr>
            <a:endParaRPr lang="en-US" altLang="en-US" sz="2314"/>
          </a:p>
        </p:txBody>
      </p:sp>
      <p:sp>
        <p:nvSpPr>
          <p:cNvPr id="3076" name="Rectangle 4"/>
          <p:cNvSpPr>
            <a:spLocks noChangeArrowheads="1"/>
          </p:cNvSpPr>
          <p:nvPr userDrawn="1"/>
        </p:nvSpPr>
        <p:spPr bwMode="auto">
          <a:xfrm>
            <a:off x="0" y="4210051"/>
            <a:ext cx="43891200" cy="129268"/>
          </a:xfrm>
          <a:prstGeom prst="rect">
            <a:avLst/>
          </a:prstGeom>
          <a:solidFill>
            <a:srgbClr val="6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89585" tIns="44793" rIns="89585" bIns="44793" anchor="ctr"/>
          <a:lstStyle>
            <a:lvl1pPr eaLnBrk="0" hangingPunct="0">
              <a:defRPr sz="2700">
                <a:solidFill>
                  <a:schemeClr val="tx1"/>
                </a:solidFill>
                <a:latin typeface="Arial Narrow" charset="0"/>
                <a:ea typeface="ＭＳ Ｐゴシック" charset="-128"/>
              </a:defRPr>
            </a:lvl1pPr>
            <a:lvl2pPr marL="742950" indent="-285750" eaLnBrk="0" hangingPunct="0">
              <a:defRPr sz="2700">
                <a:solidFill>
                  <a:schemeClr val="tx1"/>
                </a:solidFill>
                <a:latin typeface="Arial Narrow" charset="0"/>
                <a:ea typeface="ＭＳ Ｐゴシック" charset="-128"/>
              </a:defRPr>
            </a:lvl2pPr>
            <a:lvl3pPr marL="1143000" indent="-228600" eaLnBrk="0" hangingPunct="0">
              <a:defRPr sz="2700">
                <a:solidFill>
                  <a:schemeClr val="tx1"/>
                </a:solidFill>
                <a:latin typeface="Arial Narrow" charset="0"/>
                <a:ea typeface="ＭＳ Ｐゴシック" charset="-128"/>
              </a:defRPr>
            </a:lvl3pPr>
            <a:lvl4pPr marL="1600200" indent="-228600" eaLnBrk="0" hangingPunct="0">
              <a:defRPr sz="2700">
                <a:solidFill>
                  <a:schemeClr val="tx1"/>
                </a:solidFill>
                <a:latin typeface="Arial Narrow" charset="0"/>
                <a:ea typeface="ＭＳ Ｐゴシック" charset="-128"/>
              </a:defRPr>
            </a:lvl4pPr>
            <a:lvl5pPr marL="2057400" indent="-228600" eaLnBrk="0" hangingPunct="0">
              <a:defRPr sz="27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7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7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7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700">
                <a:solidFill>
                  <a:schemeClr val="tx1"/>
                </a:solidFill>
                <a:latin typeface="Arial Narrow" charset="0"/>
                <a:ea typeface="ＭＳ Ｐゴシック" charset="-128"/>
              </a:defRPr>
            </a:lvl9pPr>
          </a:lstStyle>
          <a:p>
            <a:pPr eaLnBrk="1" hangingPunct="1">
              <a:defRPr/>
            </a:pPr>
            <a:endParaRPr lang="en-US" altLang="en-US" sz="2314"/>
          </a:p>
        </p:txBody>
      </p:sp>
      <p:sp>
        <p:nvSpPr>
          <p:cNvPr id="3077" name="Text Box 5"/>
          <p:cNvSpPr txBox="1">
            <a:spLocks noChangeArrowheads="1"/>
          </p:cNvSpPr>
          <p:nvPr userDrawn="1"/>
        </p:nvSpPr>
        <p:spPr bwMode="auto">
          <a:xfrm>
            <a:off x="609601" y="32446233"/>
            <a:ext cx="2514600" cy="256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3339" tIns="36662" rIns="73339" bIns="36662">
            <a:spAutoFit/>
          </a:bodyPr>
          <a:lstStyle>
            <a:lvl1pPr defTabSz="855663" eaLnBrk="0" hangingPunct="0">
              <a:defRPr sz="2700">
                <a:solidFill>
                  <a:schemeClr val="tx1"/>
                </a:solidFill>
                <a:latin typeface="Arial Narrow" charset="0"/>
                <a:ea typeface="ＭＳ Ｐゴシック" charset="-128"/>
              </a:defRPr>
            </a:lvl1pPr>
            <a:lvl2pPr marL="742950" indent="-285750" defTabSz="855663" eaLnBrk="0" hangingPunct="0">
              <a:defRPr sz="2700">
                <a:solidFill>
                  <a:schemeClr val="tx1"/>
                </a:solidFill>
                <a:latin typeface="Arial Narrow" charset="0"/>
                <a:ea typeface="ＭＳ Ｐゴシック" charset="-128"/>
              </a:defRPr>
            </a:lvl2pPr>
            <a:lvl3pPr marL="1143000" indent="-228600" defTabSz="855663" eaLnBrk="0" hangingPunct="0">
              <a:defRPr sz="2700">
                <a:solidFill>
                  <a:schemeClr val="tx1"/>
                </a:solidFill>
                <a:latin typeface="Arial Narrow" charset="0"/>
                <a:ea typeface="ＭＳ Ｐゴシック" charset="-128"/>
              </a:defRPr>
            </a:lvl3pPr>
            <a:lvl4pPr marL="1600200" indent="-228600" defTabSz="855663" eaLnBrk="0" hangingPunct="0">
              <a:defRPr sz="2700">
                <a:solidFill>
                  <a:schemeClr val="tx1"/>
                </a:solidFill>
                <a:latin typeface="Arial Narrow" charset="0"/>
                <a:ea typeface="ＭＳ Ｐゴシック" charset="-128"/>
              </a:defRPr>
            </a:lvl4pPr>
            <a:lvl5pPr marL="2057400" indent="-228600" defTabSz="855663" eaLnBrk="0" hangingPunct="0">
              <a:defRPr sz="2700">
                <a:solidFill>
                  <a:schemeClr val="tx1"/>
                </a:solidFill>
                <a:latin typeface="Arial Narrow" charset="0"/>
                <a:ea typeface="ＭＳ Ｐゴシック" charset="-128"/>
              </a:defRPr>
            </a:lvl5pPr>
            <a:lvl6pPr marL="2514600" indent="-228600" defTabSz="855663" eaLnBrk="0" fontAlgn="base" hangingPunct="0">
              <a:spcBef>
                <a:spcPct val="0"/>
              </a:spcBef>
              <a:spcAft>
                <a:spcPct val="0"/>
              </a:spcAft>
              <a:defRPr sz="2700">
                <a:solidFill>
                  <a:schemeClr val="tx1"/>
                </a:solidFill>
                <a:latin typeface="Arial Narrow" charset="0"/>
                <a:ea typeface="ＭＳ Ｐゴシック" charset="-128"/>
              </a:defRPr>
            </a:lvl6pPr>
            <a:lvl7pPr marL="2971800" indent="-228600" defTabSz="855663" eaLnBrk="0" fontAlgn="base" hangingPunct="0">
              <a:spcBef>
                <a:spcPct val="0"/>
              </a:spcBef>
              <a:spcAft>
                <a:spcPct val="0"/>
              </a:spcAft>
              <a:defRPr sz="2700">
                <a:solidFill>
                  <a:schemeClr val="tx1"/>
                </a:solidFill>
                <a:latin typeface="Arial Narrow" charset="0"/>
                <a:ea typeface="ＭＳ Ｐゴシック" charset="-128"/>
              </a:defRPr>
            </a:lvl7pPr>
            <a:lvl8pPr marL="3429000" indent="-228600" defTabSz="855663" eaLnBrk="0" fontAlgn="base" hangingPunct="0">
              <a:spcBef>
                <a:spcPct val="0"/>
              </a:spcBef>
              <a:spcAft>
                <a:spcPct val="0"/>
              </a:spcAft>
              <a:defRPr sz="2700">
                <a:solidFill>
                  <a:schemeClr val="tx1"/>
                </a:solidFill>
                <a:latin typeface="Arial Narrow" charset="0"/>
                <a:ea typeface="ＭＳ Ｐゴシック" charset="-128"/>
              </a:defRPr>
            </a:lvl8pPr>
            <a:lvl9pPr marL="3886200" indent="-228600" defTabSz="855663" eaLnBrk="0" fontAlgn="base" hangingPunct="0">
              <a:spcBef>
                <a:spcPct val="0"/>
              </a:spcBef>
              <a:spcAft>
                <a:spcPct val="0"/>
              </a:spcAft>
              <a:defRPr sz="2700">
                <a:solidFill>
                  <a:schemeClr val="tx1"/>
                </a:solidFill>
                <a:latin typeface="Arial Narrow" charset="0"/>
                <a:ea typeface="ＭＳ Ｐゴシック" charset="-128"/>
              </a:defRPr>
            </a:lvl9pPr>
          </a:lstStyle>
          <a:p>
            <a:pPr>
              <a:lnSpc>
                <a:spcPct val="65000"/>
              </a:lnSpc>
              <a:spcBef>
                <a:spcPct val="50000"/>
              </a:spcBef>
              <a:defRPr/>
            </a:pPr>
            <a:r>
              <a:rPr lang="en-US" altLang="en-US" sz="429" b="1">
                <a:solidFill>
                  <a:schemeClr val="bg2"/>
                </a:solidFill>
                <a:latin typeface="Arial" charset="0"/>
              </a:rPr>
              <a:t>POSTER TEMPLATE BY:</a:t>
            </a:r>
          </a:p>
          <a:p>
            <a:pPr>
              <a:lnSpc>
                <a:spcPct val="65000"/>
              </a:lnSpc>
              <a:spcBef>
                <a:spcPct val="50000"/>
              </a:spcBef>
              <a:defRPr/>
            </a:pPr>
            <a:r>
              <a:rPr lang="en-US" altLang="en-US" sz="771" b="1">
                <a:solidFill>
                  <a:schemeClr val="bg2"/>
                </a:solidFill>
                <a:latin typeface="Arial" charset="0"/>
              </a:rPr>
              <a:t>www.PosterPresentations.com</a:t>
            </a:r>
          </a:p>
        </p:txBody>
      </p:sp>
      <p:sp>
        <p:nvSpPr>
          <p:cNvPr id="3078" name="Rectangle 6"/>
          <p:cNvSpPr>
            <a:spLocks noGrp="1" noChangeArrowheads="1"/>
          </p:cNvSpPr>
          <p:nvPr>
            <p:ph type="title"/>
          </p:nvPr>
        </p:nvSpPr>
        <p:spPr bwMode="auto">
          <a:xfrm>
            <a:off x="959758" y="1272268"/>
            <a:ext cx="41924514" cy="2202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5562" tIns="42772" rIns="85562" bIns="42772" numCol="1" anchor="ctr" anchorCtr="0" compatLnSpc="1">
            <a:prstTxWarp prst="textNoShape">
              <a:avLst/>
            </a:prstTxWarp>
          </a:bodyPr>
          <a:lstStyle/>
          <a:p>
            <a:pPr lvl="0"/>
            <a:r>
              <a:rPr lang="en-US" altLang="en-US"/>
              <a:t>Click to edit Master title style</a:t>
            </a:r>
          </a:p>
        </p:txBody>
      </p:sp>
      <p:sp>
        <p:nvSpPr>
          <p:cNvPr id="3079" name="Rectangle 7"/>
          <p:cNvSpPr>
            <a:spLocks noGrp="1" noChangeArrowheads="1"/>
          </p:cNvSpPr>
          <p:nvPr>
            <p:ph type="body" idx="1"/>
          </p:nvPr>
        </p:nvSpPr>
        <p:spPr bwMode="auto">
          <a:xfrm>
            <a:off x="693058" y="4806044"/>
            <a:ext cx="42191215" cy="273966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27877" tIns="427877" rIns="427877" bIns="427877"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80" name="Rectangle 8"/>
          <p:cNvSpPr>
            <a:spLocks noChangeArrowheads="1"/>
          </p:cNvSpPr>
          <p:nvPr userDrawn="1"/>
        </p:nvSpPr>
        <p:spPr bwMode="auto">
          <a:xfrm>
            <a:off x="0" y="0"/>
            <a:ext cx="43891200" cy="32918400"/>
          </a:xfrm>
          <a:prstGeom prst="rect">
            <a:avLst/>
          </a:prstGeom>
          <a:noFill/>
          <a:ln w="317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lIns="89585" tIns="44793" rIns="89585" bIns="44793" anchor="ctr"/>
          <a:lstStyle>
            <a:lvl1pPr eaLnBrk="0" hangingPunct="0">
              <a:defRPr sz="2700">
                <a:solidFill>
                  <a:schemeClr val="tx1"/>
                </a:solidFill>
                <a:latin typeface="Arial Narrow" charset="0"/>
                <a:ea typeface="ＭＳ Ｐゴシック" charset="-128"/>
              </a:defRPr>
            </a:lvl1pPr>
            <a:lvl2pPr marL="742950" indent="-285750" eaLnBrk="0" hangingPunct="0">
              <a:defRPr sz="2700">
                <a:solidFill>
                  <a:schemeClr val="tx1"/>
                </a:solidFill>
                <a:latin typeface="Arial Narrow" charset="0"/>
                <a:ea typeface="ＭＳ Ｐゴシック" charset="-128"/>
              </a:defRPr>
            </a:lvl2pPr>
            <a:lvl3pPr marL="1143000" indent="-228600" eaLnBrk="0" hangingPunct="0">
              <a:defRPr sz="2700">
                <a:solidFill>
                  <a:schemeClr val="tx1"/>
                </a:solidFill>
                <a:latin typeface="Arial Narrow" charset="0"/>
                <a:ea typeface="ＭＳ Ｐゴシック" charset="-128"/>
              </a:defRPr>
            </a:lvl3pPr>
            <a:lvl4pPr marL="1600200" indent="-228600" eaLnBrk="0" hangingPunct="0">
              <a:defRPr sz="2700">
                <a:solidFill>
                  <a:schemeClr val="tx1"/>
                </a:solidFill>
                <a:latin typeface="Arial Narrow" charset="0"/>
                <a:ea typeface="ＭＳ Ｐゴシック" charset="-128"/>
              </a:defRPr>
            </a:lvl4pPr>
            <a:lvl5pPr marL="2057400" indent="-228600" eaLnBrk="0" hangingPunct="0">
              <a:defRPr sz="27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7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7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7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700">
                <a:solidFill>
                  <a:schemeClr val="tx1"/>
                </a:solidFill>
                <a:latin typeface="Arial Narrow" charset="0"/>
                <a:ea typeface="ＭＳ Ｐゴシック" charset="-128"/>
              </a:defRPr>
            </a:lvl9pPr>
          </a:lstStyle>
          <a:p>
            <a:pPr eaLnBrk="1" hangingPunct="1">
              <a:defRPr/>
            </a:pPr>
            <a:endParaRPr lang="en-US" altLang="en-US" sz="2314"/>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733389" rtl="0" eaLnBrk="0" fontAlgn="base" hangingPunct="0">
        <a:spcBef>
          <a:spcPct val="0"/>
        </a:spcBef>
        <a:spcAft>
          <a:spcPct val="0"/>
        </a:spcAft>
        <a:defRPr sz="6943">
          <a:solidFill>
            <a:schemeClr val="tx2"/>
          </a:solidFill>
          <a:latin typeface="+mj-lt"/>
          <a:ea typeface="ＭＳ Ｐゴシック" pitchFamily="-105" charset="-128"/>
          <a:cs typeface="ＭＳ Ｐゴシック" pitchFamily="-105" charset="-128"/>
        </a:defRPr>
      </a:lvl1pPr>
      <a:lvl2pPr algn="ctr" defTabSz="733389" rtl="0" eaLnBrk="0" fontAlgn="base" hangingPunct="0">
        <a:spcBef>
          <a:spcPct val="0"/>
        </a:spcBef>
        <a:spcAft>
          <a:spcPct val="0"/>
        </a:spcAft>
        <a:defRPr sz="6943">
          <a:solidFill>
            <a:schemeClr val="tx2"/>
          </a:solidFill>
          <a:latin typeface="Arial Black" charset="0"/>
          <a:ea typeface="ＭＳ Ｐゴシック" pitchFamily="-105" charset="-128"/>
          <a:cs typeface="ＭＳ Ｐゴシック" pitchFamily="-105" charset="-128"/>
        </a:defRPr>
      </a:lvl2pPr>
      <a:lvl3pPr algn="ctr" defTabSz="733389" rtl="0" eaLnBrk="0" fontAlgn="base" hangingPunct="0">
        <a:spcBef>
          <a:spcPct val="0"/>
        </a:spcBef>
        <a:spcAft>
          <a:spcPct val="0"/>
        </a:spcAft>
        <a:defRPr sz="6943">
          <a:solidFill>
            <a:schemeClr val="tx2"/>
          </a:solidFill>
          <a:latin typeface="Arial Black" charset="0"/>
          <a:ea typeface="ＭＳ Ｐゴシック" pitchFamily="-105" charset="-128"/>
          <a:cs typeface="ＭＳ Ｐゴシック" pitchFamily="-105" charset="-128"/>
        </a:defRPr>
      </a:lvl3pPr>
      <a:lvl4pPr algn="ctr" defTabSz="733389" rtl="0" eaLnBrk="0" fontAlgn="base" hangingPunct="0">
        <a:spcBef>
          <a:spcPct val="0"/>
        </a:spcBef>
        <a:spcAft>
          <a:spcPct val="0"/>
        </a:spcAft>
        <a:defRPr sz="6943">
          <a:solidFill>
            <a:schemeClr val="tx2"/>
          </a:solidFill>
          <a:latin typeface="Arial Black" charset="0"/>
          <a:ea typeface="ＭＳ Ｐゴシック" pitchFamily="-105" charset="-128"/>
          <a:cs typeface="ＭＳ Ｐゴシック" pitchFamily="-105" charset="-128"/>
        </a:defRPr>
      </a:lvl4pPr>
      <a:lvl5pPr algn="ctr" defTabSz="733389" rtl="0" eaLnBrk="0" fontAlgn="base" hangingPunct="0">
        <a:spcBef>
          <a:spcPct val="0"/>
        </a:spcBef>
        <a:spcAft>
          <a:spcPct val="0"/>
        </a:spcAft>
        <a:defRPr sz="6943">
          <a:solidFill>
            <a:schemeClr val="tx2"/>
          </a:solidFill>
          <a:latin typeface="Arial Black" charset="0"/>
          <a:ea typeface="ＭＳ Ｐゴシック" pitchFamily="-105" charset="-128"/>
          <a:cs typeface="ＭＳ Ｐゴシック" pitchFamily="-105" charset="-128"/>
        </a:defRPr>
      </a:lvl5pPr>
      <a:lvl6pPr marL="447903" algn="ctr" defTabSz="734063" rtl="0" fontAlgn="base">
        <a:spcBef>
          <a:spcPct val="0"/>
        </a:spcBef>
        <a:spcAft>
          <a:spcPct val="0"/>
        </a:spcAft>
        <a:defRPr sz="6943">
          <a:solidFill>
            <a:schemeClr val="tx2"/>
          </a:solidFill>
          <a:latin typeface="Arial Black" charset="0"/>
        </a:defRPr>
      </a:lvl6pPr>
      <a:lvl7pPr marL="895806" algn="ctr" defTabSz="734063" rtl="0" fontAlgn="base">
        <a:spcBef>
          <a:spcPct val="0"/>
        </a:spcBef>
        <a:spcAft>
          <a:spcPct val="0"/>
        </a:spcAft>
        <a:defRPr sz="6943">
          <a:solidFill>
            <a:schemeClr val="tx2"/>
          </a:solidFill>
          <a:latin typeface="Arial Black" charset="0"/>
        </a:defRPr>
      </a:lvl7pPr>
      <a:lvl8pPr marL="1343709" algn="ctr" defTabSz="734063" rtl="0" fontAlgn="base">
        <a:spcBef>
          <a:spcPct val="0"/>
        </a:spcBef>
        <a:spcAft>
          <a:spcPct val="0"/>
        </a:spcAft>
        <a:defRPr sz="6943">
          <a:solidFill>
            <a:schemeClr val="tx2"/>
          </a:solidFill>
          <a:latin typeface="Arial Black" charset="0"/>
        </a:defRPr>
      </a:lvl8pPr>
      <a:lvl9pPr marL="1791612" algn="ctr" defTabSz="734063" rtl="0" fontAlgn="base">
        <a:spcBef>
          <a:spcPct val="0"/>
        </a:spcBef>
        <a:spcAft>
          <a:spcPct val="0"/>
        </a:spcAft>
        <a:defRPr sz="6943">
          <a:solidFill>
            <a:schemeClr val="tx2"/>
          </a:solidFill>
          <a:latin typeface="Arial Black" charset="0"/>
        </a:defRPr>
      </a:lvl9pPr>
    </p:titleStyle>
    <p:bodyStyle>
      <a:lvl1pPr marL="274851" indent="-274851" algn="l" defTabSz="733389" rtl="0" eaLnBrk="0" fontAlgn="base" hangingPunct="0">
        <a:spcBef>
          <a:spcPct val="20000"/>
        </a:spcBef>
        <a:spcAft>
          <a:spcPct val="0"/>
        </a:spcAft>
        <a:buChar char="•"/>
        <a:defRPr sz="2314">
          <a:solidFill>
            <a:schemeClr val="tx1"/>
          </a:solidFill>
          <a:latin typeface="+mn-lt"/>
          <a:ea typeface="ＭＳ Ｐゴシック" pitchFamily="-105" charset="-128"/>
          <a:cs typeface="ＭＳ Ｐゴシック" pitchFamily="-105" charset="-128"/>
        </a:defRPr>
      </a:lvl1pPr>
      <a:lvl2pPr marL="593242" indent="-225867" algn="l" defTabSz="733389" rtl="0" eaLnBrk="0" fontAlgn="base" hangingPunct="0">
        <a:spcBef>
          <a:spcPct val="20000"/>
        </a:spcBef>
        <a:spcAft>
          <a:spcPct val="0"/>
        </a:spcAft>
        <a:buChar char="–"/>
        <a:defRPr sz="2314">
          <a:solidFill>
            <a:schemeClr val="tx1"/>
          </a:solidFill>
          <a:latin typeface="+mn-lt"/>
          <a:ea typeface="ＭＳ Ｐゴシック" charset="-128"/>
        </a:defRPr>
      </a:lvl2pPr>
      <a:lvl3pPr marL="918437" indent="-185048" algn="l" defTabSz="733389" rtl="0" eaLnBrk="0" fontAlgn="base" hangingPunct="0">
        <a:spcBef>
          <a:spcPct val="20000"/>
        </a:spcBef>
        <a:spcAft>
          <a:spcPct val="0"/>
        </a:spcAft>
        <a:buChar char="•"/>
        <a:defRPr sz="1971">
          <a:solidFill>
            <a:schemeClr val="tx1"/>
          </a:solidFill>
          <a:latin typeface="+mn-lt"/>
          <a:ea typeface="ＭＳ Ｐゴシック" charset="-128"/>
        </a:defRPr>
      </a:lvl3pPr>
      <a:lvl4pPr marL="1285811" indent="-182327" algn="l" defTabSz="733389" rtl="0" eaLnBrk="0" fontAlgn="base" hangingPunct="0">
        <a:spcBef>
          <a:spcPct val="20000"/>
        </a:spcBef>
        <a:spcAft>
          <a:spcPct val="0"/>
        </a:spcAft>
        <a:buChar char="–"/>
        <a:defRPr>
          <a:solidFill>
            <a:schemeClr val="tx1"/>
          </a:solidFill>
          <a:latin typeface="+mn-lt"/>
          <a:ea typeface="ＭＳ Ｐゴシック" charset="-128"/>
        </a:defRPr>
      </a:lvl4pPr>
      <a:lvl5pPr marL="1653186" indent="-182327" algn="l" defTabSz="733389" rtl="0" eaLnBrk="0" fontAlgn="base" hangingPunct="0">
        <a:spcBef>
          <a:spcPct val="20000"/>
        </a:spcBef>
        <a:spcAft>
          <a:spcPct val="0"/>
        </a:spcAft>
        <a:buChar char="»"/>
        <a:defRPr>
          <a:solidFill>
            <a:schemeClr val="tx1"/>
          </a:solidFill>
          <a:latin typeface="+mn-lt"/>
          <a:ea typeface="ＭＳ Ｐゴシック" charset="-128"/>
        </a:defRPr>
      </a:lvl5pPr>
      <a:lvl6pPr marL="2101101" indent="-183515" algn="l" defTabSz="734063" rtl="0" fontAlgn="base">
        <a:spcBef>
          <a:spcPct val="20000"/>
        </a:spcBef>
        <a:spcAft>
          <a:spcPct val="0"/>
        </a:spcAft>
        <a:buChar char="»"/>
        <a:defRPr sz="1543">
          <a:solidFill>
            <a:schemeClr val="tx1"/>
          </a:solidFill>
          <a:latin typeface="+mn-lt"/>
          <a:ea typeface="ＭＳ Ｐゴシック" charset="-128"/>
        </a:defRPr>
      </a:lvl6pPr>
      <a:lvl7pPr marL="2549004" indent="-183515" algn="l" defTabSz="734063" rtl="0" fontAlgn="base">
        <a:spcBef>
          <a:spcPct val="20000"/>
        </a:spcBef>
        <a:spcAft>
          <a:spcPct val="0"/>
        </a:spcAft>
        <a:buChar char="»"/>
        <a:defRPr sz="1543">
          <a:solidFill>
            <a:schemeClr val="tx1"/>
          </a:solidFill>
          <a:latin typeface="+mn-lt"/>
          <a:ea typeface="ＭＳ Ｐゴシック" charset="-128"/>
        </a:defRPr>
      </a:lvl7pPr>
      <a:lvl8pPr marL="2996907" indent="-183515" algn="l" defTabSz="734063" rtl="0" fontAlgn="base">
        <a:spcBef>
          <a:spcPct val="20000"/>
        </a:spcBef>
        <a:spcAft>
          <a:spcPct val="0"/>
        </a:spcAft>
        <a:buChar char="»"/>
        <a:defRPr sz="1543">
          <a:solidFill>
            <a:schemeClr val="tx1"/>
          </a:solidFill>
          <a:latin typeface="+mn-lt"/>
          <a:ea typeface="ＭＳ Ｐゴシック" charset="-128"/>
        </a:defRPr>
      </a:lvl8pPr>
      <a:lvl9pPr marL="3444810" indent="-183515" algn="l" defTabSz="734063" rtl="0" fontAlgn="base">
        <a:spcBef>
          <a:spcPct val="20000"/>
        </a:spcBef>
        <a:spcAft>
          <a:spcPct val="0"/>
        </a:spcAft>
        <a:buChar char="»"/>
        <a:defRPr sz="1543">
          <a:solidFill>
            <a:schemeClr val="tx1"/>
          </a:solidFill>
          <a:latin typeface="+mn-lt"/>
          <a:ea typeface="ＭＳ Ｐゴシック" charset="-128"/>
        </a:defRPr>
      </a:lvl9pPr>
    </p:bodyStyle>
    <p:otherStyle>
      <a:defPPr>
        <a:defRPr lang="en-US"/>
      </a:defPPr>
      <a:lvl1pPr marL="0" algn="l" defTabSz="447903" rtl="0" eaLnBrk="1" latinLnBrk="0" hangingPunct="1">
        <a:defRPr sz="1800" kern="1200">
          <a:solidFill>
            <a:schemeClr val="tx1"/>
          </a:solidFill>
          <a:latin typeface="+mn-lt"/>
          <a:ea typeface="+mn-ea"/>
          <a:cs typeface="+mn-cs"/>
        </a:defRPr>
      </a:lvl1pPr>
      <a:lvl2pPr marL="447903" algn="l" defTabSz="447903" rtl="0" eaLnBrk="1" latinLnBrk="0" hangingPunct="1">
        <a:defRPr sz="1800" kern="1200">
          <a:solidFill>
            <a:schemeClr val="tx1"/>
          </a:solidFill>
          <a:latin typeface="+mn-lt"/>
          <a:ea typeface="+mn-ea"/>
          <a:cs typeface="+mn-cs"/>
        </a:defRPr>
      </a:lvl2pPr>
      <a:lvl3pPr marL="895806" algn="l" defTabSz="447903" rtl="0" eaLnBrk="1" latinLnBrk="0" hangingPunct="1">
        <a:defRPr sz="1800" kern="1200">
          <a:solidFill>
            <a:schemeClr val="tx1"/>
          </a:solidFill>
          <a:latin typeface="+mn-lt"/>
          <a:ea typeface="+mn-ea"/>
          <a:cs typeface="+mn-cs"/>
        </a:defRPr>
      </a:lvl3pPr>
      <a:lvl4pPr marL="1343709" algn="l" defTabSz="447903" rtl="0" eaLnBrk="1" latinLnBrk="0" hangingPunct="1">
        <a:defRPr sz="1800" kern="1200">
          <a:solidFill>
            <a:schemeClr val="tx1"/>
          </a:solidFill>
          <a:latin typeface="+mn-lt"/>
          <a:ea typeface="+mn-ea"/>
          <a:cs typeface="+mn-cs"/>
        </a:defRPr>
      </a:lvl4pPr>
      <a:lvl5pPr marL="1791612" algn="l" defTabSz="447903" rtl="0" eaLnBrk="1" latinLnBrk="0" hangingPunct="1">
        <a:defRPr sz="1800" kern="1200">
          <a:solidFill>
            <a:schemeClr val="tx1"/>
          </a:solidFill>
          <a:latin typeface="+mn-lt"/>
          <a:ea typeface="+mn-ea"/>
          <a:cs typeface="+mn-cs"/>
        </a:defRPr>
      </a:lvl5pPr>
      <a:lvl6pPr marL="2239515" algn="l" defTabSz="447903" rtl="0" eaLnBrk="1" latinLnBrk="0" hangingPunct="1">
        <a:defRPr sz="1800" kern="1200">
          <a:solidFill>
            <a:schemeClr val="tx1"/>
          </a:solidFill>
          <a:latin typeface="+mn-lt"/>
          <a:ea typeface="+mn-ea"/>
          <a:cs typeface="+mn-cs"/>
        </a:defRPr>
      </a:lvl6pPr>
      <a:lvl7pPr marL="2687418" algn="l" defTabSz="447903" rtl="0" eaLnBrk="1" latinLnBrk="0" hangingPunct="1">
        <a:defRPr sz="1800" kern="1200">
          <a:solidFill>
            <a:schemeClr val="tx1"/>
          </a:solidFill>
          <a:latin typeface="+mn-lt"/>
          <a:ea typeface="+mn-ea"/>
          <a:cs typeface="+mn-cs"/>
        </a:defRPr>
      </a:lvl7pPr>
      <a:lvl8pPr marL="3135321" algn="l" defTabSz="447903" rtl="0" eaLnBrk="1" latinLnBrk="0" hangingPunct="1">
        <a:defRPr sz="1800" kern="1200">
          <a:solidFill>
            <a:schemeClr val="tx1"/>
          </a:solidFill>
          <a:latin typeface="+mn-lt"/>
          <a:ea typeface="+mn-ea"/>
          <a:cs typeface="+mn-cs"/>
        </a:defRPr>
      </a:lvl8pPr>
      <a:lvl9pPr marL="3583224" algn="l" defTabSz="44790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Line 12"/>
          <p:cNvSpPr>
            <a:spLocks noChangeShapeType="1"/>
          </p:cNvSpPr>
          <p:nvPr/>
        </p:nvSpPr>
        <p:spPr bwMode="auto">
          <a:xfrm>
            <a:off x="1463040" y="6583687"/>
            <a:ext cx="0" cy="2525268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en-US" sz="3780" kern="0">
              <a:solidFill>
                <a:srgbClr val="000000"/>
              </a:solidFill>
              <a:cs typeface="Arial"/>
              <a:sym typeface="Arial"/>
              <a:rtl val="0"/>
            </a:endParaRPr>
          </a:p>
        </p:txBody>
      </p:sp>
      <p:pic>
        <p:nvPicPr>
          <p:cNvPr id="1027" name="Picture 21" descr="burrus_heade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43891200" cy="6583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p:cNvSpPr>
            <a:spLocks noGrp="1" noChangeArrowheads="1"/>
          </p:cNvSpPr>
          <p:nvPr>
            <p:ph type="title"/>
          </p:nvPr>
        </p:nvSpPr>
        <p:spPr bwMode="auto">
          <a:xfrm>
            <a:off x="3657600" y="6583680"/>
            <a:ext cx="37307520" cy="4023360"/>
          </a:xfrm>
          <a:prstGeom prst="rect">
            <a:avLst/>
          </a:prstGeom>
          <a:noFill/>
          <a:ln>
            <a:noFill/>
          </a:ln>
          <a:effectLst>
            <a:outerShdw dist="25399" dir="2700000" algn="ctr" rotWithShape="0">
              <a:schemeClr val="bg2">
                <a:alpha val="31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9" name="Rectangle 3"/>
          <p:cNvSpPr>
            <a:spLocks noGrp="1" noChangeArrowheads="1"/>
          </p:cNvSpPr>
          <p:nvPr>
            <p:ph type="body" idx="1"/>
          </p:nvPr>
        </p:nvSpPr>
        <p:spPr bwMode="auto">
          <a:xfrm>
            <a:off x="3657600" y="10972800"/>
            <a:ext cx="37307520" cy="17556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Line 13"/>
          <p:cNvSpPr>
            <a:spLocks noChangeShapeType="1"/>
          </p:cNvSpPr>
          <p:nvPr/>
        </p:nvSpPr>
        <p:spPr bwMode="auto">
          <a:xfrm>
            <a:off x="1463040" y="31821120"/>
            <a:ext cx="4096512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en-US" sz="3780" kern="0">
              <a:solidFill>
                <a:srgbClr val="000000"/>
              </a:solidFill>
              <a:cs typeface="Arial"/>
              <a:sym typeface="Arial"/>
              <a:rtl val="0"/>
            </a:endParaRPr>
          </a:p>
        </p:txBody>
      </p:sp>
      <p:pic>
        <p:nvPicPr>
          <p:cNvPr id="1031" name="Picture 1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4747204" y="29786590"/>
            <a:ext cx="7178040" cy="1592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Line 15"/>
          <p:cNvSpPr>
            <a:spLocks noChangeShapeType="1"/>
          </p:cNvSpPr>
          <p:nvPr/>
        </p:nvSpPr>
        <p:spPr bwMode="auto">
          <a:xfrm>
            <a:off x="34747200" y="29420823"/>
            <a:ext cx="76809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en-US" sz="3780" kern="0">
              <a:solidFill>
                <a:srgbClr val="000000"/>
              </a:solidFill>
              <a:cs typeface="Arial"/>
              <a:sym typeface="Arial"/>
              <a:rtl val="0"/>
            </a:endParaRPr>
          </a:p>
        </p:txBody>
      </p:sp>
      <p:sp>
        <p:nvSpPr>
          <p:cNvPr id="1041" name="Rectangle 17"/>
          <p:cNvSpPr>
            <a:spLocks noGrp="1" noChangeArrowheads="1"/>
          </p:cNvSpPr>
          <p:nvPr>
            <p:ph type="sldNum" sz="quarter" idx="4"/>
          </p:nvPr>
        </p:nvSpPr>
        <p:spPr bwMode="auto">
          <a:xfrm>
            <a:off x="1463040" y="30182823"/>
            <a:ext cx="4389120" cy="219456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eaLnBrk="0" hangingPunct="0">
              <a:defRPr sz="2700">
                <a:latin typeface="Arial" charset="0"/>
                <a:ea typeface="ＭＳ Ｐゴシック" pitchFamily="116" charset="-128"/>
                <a:cs typeface="+mn-cs"/>
              </a:defRPr>
            </a:lvl1pPr>
          </a:lstStyle>
          <a:p>
            <a:pPr>
              <a:buClr>
                <a:srgbClr val="FFFFFF"/>
              </a:buClr>
              <a:buSzPct val="25000"/>
              <a:buFont typeface="Arial"/>
              <a:buNone/>
            </a:pPr>
            <a:fld id="{00000000-1234-1234-1234-123412341234}" type="slidenum">
              <a:rPr lang="en-US" kern="0" smtClean="0">
                <a:solidFill>
                  <a:srgbClr val="000000"/>
                </a:solidFill>
                <a:sym typeface="Arial"/>
                <a:rtl val="0"/>
              </a:rPr>
              <a:pPr>
                <a:buClr>
                  <a:srgbClr val="FFFFFF"/>
                </a:buClr>
                <a:buSzPct val="25000"/>
                <a:buFont typeface="Arial"/>
                <a:buNone/>
              </a:pPr>
              <a:t>‹#›</a:t>
            </a:fld>
            <a:endParaRPr lang="en-US" kern="0">
              <a:solidFill>
                <a:srgbClr val="000000"/>
              </a:solidFill>
              <a:sym typeface="Arial"/>
              <a:rtl val="0"/>
            </a:endParaRPr>
          </a:p>
        </p:txBody>
      </p:sp>
      <p:sp>
        <p:nvSpPr>
          <p:cNvPr id="1034" name="Line 19"/>
          <p:cNvSpPr>
            <a:spLocks noChangeShapeType="1"/>
          </p:cNvSpPr>
          <p:nvPr/>
        </p:nvSpPr>
        <p:spPr bwMode="auto">
          <a:xfrm flipV="1">
            <a:off x="42428160" y="29436063"/>
            <a:ext cx="0" cy="2369817"/>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sz="3780" kern="0">
              <a:solidFill>
                <a:srgbClr val="000000"/>
              </a:solidFill>
              <a:cs typeface="Arial"/>
              <a:sym typeface="Arial"/>
              <a:rtl val="0"/>
            </a:endParaRPr>
          </a:p>
        </p:txBody>
      </p:sp>
      <p:sp>
        <p:nvSpPr>
          <p:cNvPr id="11" name="Rectangle 36">
            <a:extLst>
              <a:ext uri="{FF2B5EF4-FFF2-40B4-BE49-F238E27FC236}">
                <a16:creationId xmlns:a16="http://schemas.microsoft.com/office/drawing/2014/main" id="{E556948C-0ABF-4AFA-A97E-6B9D7C82C07C}"/>
              </a:ext>
            </a:extLst>
          </p:cNvPr>
          <p:cNvSpPr>
            <a:spLocks noChangeArrowheads="1"/>
          </p:cNvSpPr>
          <p:nvPr userDrawn="1"/>
        </p:nvSpPr>
        <p:spPr bwMode="auto">
          <a:xfrm>
            <a:off x="0" y="0"/>
            <a:ext cx="43891200" cy="4068536"/>
          </a:xfrm>
          <a:prstGeom prst="rect">
            <a:avLst/>
          </a:prstGeom>
          <a:solidFill>
            <a:schemeClr val="accent1"/>
          </a:solidFill>
          <a:ln w="9525">
            <a:solidFill>
              <a:schemeClr val="tx1"/>
            </a:solidFill>
            <a:miter lim="800000"/>
            <a:headEnd/>
            <a:tailEnd/>
          </a:ln>
        </p:spPr>
        <p:txBody>
          <a:bodyPr wrap="none" lIns="89585" tIns="44793" rIns="89585" bIns="44793" anchor="ctr"/>
          <a:lstStyle>
            <a:lvl1pPr eaLnBrk="0" hangingPunct="0">
              <a:defRPr sz="2700">
                <a:solidFill>
                  <a:schemeClr val="tx1"/>
                </a:solidFill>
                <a:latin typeface="Arial Narrow" charset="0"/>
                <a:ea typeface="ＭＳ Ｐゴシック" charset="-128"/>
              </a:defRPr>
            </a:lvl1pPr>
            <a:lvl2pPr marL="742950" indent="-285750" eaLnBrk="0" hangingPunct="0">
              <a:defRPr sz="2700">
                <a:solidFill>
                  <a:schemeClr val="tx1"/>
                </a:solidFill>
                <a:latin typeface="Arial Narrow" charset="0"/>
                <a:ea typeface="ＭＳ Ｐゴシック" charset="-128"/>
              </a:defRPr>
            </a:lvl2pPr>
            <a:lvl3pPr marL="1143000" indent="-228600" eaLnBrk="0" hangingPunct="0">
              <a:defRPr sz="2700">
                <a:solidFill>
                  <a:schemeClr val="tx1"/>
                </a:solidFill>
                <a:latin typeface="Arial Narrow" charset="0"/>
                <a:ea typeface="ＭＳ Ｐゴシック" charset="-128"/>
              </a:defRPr>
            </a:lvl3pPr>
            <a:lvl4pPr marL="1600200" indent="-228600" eaLnBrk="0" hangingPunct="0">
              <a:defRPr sz="2700">
                <a:solidFill>
                  <a:schemeClr val="tx1"/>
                </a:solidFill>
                <a:latin typeface="Arial Narrow" charset="0"/>
                <a:ea typeface="ＭＳ Ｐゴシック" charset="-128"/>
              </a:defRPr>
            </a:lvl4pPr>
            <a:lvl5pPr marL="2057400" indent="-228600" eaLnBrk="0" hangingPunct="0">
              <a:defRPr sz="27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7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7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7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700">
                <a:solidFill>
                  <a:schemeClr val="tx1"/>
                </a:solidFill>
                <a:latin typeface="Arial Narrow" charset="0"/>
                <a:ea typeface="ＭＳ Ｐゴシック" charset="-128"/>
              </a:defRPr>
            </a:lvl9pPr>
          </a:lstStyle>
          <a:p>
            <a:pPr eaLnBrk="1" hangingPunct="1">
              <a:defRPr/>
            </a:pPr>
            <a:endParaRPr lang="en-US" altLang="en-US" sz="2314"/>
          </a:p>
        </p:txBody>
      </p:sp>
      <p:sp>
        <p:nvSpPr>
          <p:cNvPr id="12" name="Rectangle 33">
            <a:extLst>
              <a:ext uri="{FF2B5EF4-FFF2-40B4-BE49-F238E27FC236}">
                <a16:creationId xmlns:a16="http://schemas.microsoft.com/office/drawing/2014/main" id="{1B5E4527-887F-433B-BBD7-A18999A368EB}"/>
              </a:ext>
            </a:extLst>
          </p:cNvPr>
          <p:cNvSpPr>
            <a:spLocks noChangeArrowheads="1"/>
          </p:cNvSpPr>
          <p:nvPr userDrawn="1"/>
        </p:nvSpPr>
        <p:spPr bwMode="auto">
          <a:xfrm>
            <a:off x="934358" y="4800600"/>
            <a:ext cx="13514614" cy="27397983"/>
          </a:xfrm>
          <a:prstGeom prst="rect">
            <a:avLst/>
          </a:prstGeom>
          <a:solidFill>
            <a:schemeClr val="accent1"/>
          </a:solidFill>
          <a:ln w="9525">
            <a:solidFill>
              <a:schemeClr val="tx1"/>
            </a:solidFill>
            <a:miter lim="800000"/>
            <a:headEnd/>
            <a:tailEnd/>
          </a:ln>
        </p:spPr>
        <p:txBody>
          <a:bodyPr wrap="none" lIns="89585" tIns="44793" rIns="89585" bIns="44793" anchor="ctr"/>
          <a:lstStyle>
            <a:lvl1pPr eaLnBrk="0" hangingPunct="0">
              <a:defRPr sz="2700">
                <a:solidFill>
                  <a:schemeClr val="tx1"/>
                </a:solidFill>
                <a:latin typeface="Arial Narrow" charset="0"/>
                <a:ea typeface="ＭＳ Ｐゴシック" charset="-128"/>
              </a:defRPr>
            </a:lvl1pPr>
            <a:lvl2pPr marL="742950" indent="-285750" eaLnBrk="0" hangingPunct="0">
              <a:defRPr sz="2700">
                <a:solidFill>
                  <a:schemeClr val="tx1"/>
                </a:solidFill>
                <a:latin typeface="Arial Narrow" charset="0"/>
                <a:ea typeface="ＭＳ Ｐゴシック" charset="-128"/>
              </a:defRPr>
            </a:lvl2pPr>
            <a:lvl3pPr marL="1143000" indent="-228600" eaLnBrk="0" hangingPunct="0">
              <a:defRPr sz="2700">
                <a:solidFill>
                  <a:schemeClr val="tx1"/>
                </a:solidFill>
                <a:latin typeface="Arial Narrow" charset="0"/>
                <a:ea typeface="ＭＳ Ｐゴシック" charset="-128"/>
              </a:defRPr>
            </a:lvl3pPr>
            <a:lvl4pPr marL="1600200" indent="-228600" eaLnBrk="0" hangingPunct="0">
              <a:defRPr sz="2700">
                <a:solidFill>
                  <a:schemeClr val="tx1"/>
                </a:solidFill>
                <a:latin typeface="Arial Narrow" charset="0"/>
                <a:ea typeface="ＭＳ Ｐゴシック" charset="-128"/>
              </a:defRPr>
            </a:lvl4pPr>
            <a:lvl5pPr marL="2057400" indent="-228600" eaLnBrk="0" hangingPunct="0">
              <a:defRPr sz="27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7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7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7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700">
                <a:solidFill>
                  <a:schemeClr val="tx1"/>
                </a:solidFill>
                <a:latin typeface="Arial Narrow" charset="0"/>
                <a:ea typeface="ＭＳ Ｐゴシック" charset="-128"/>
              </a:defRPr>
            </a:lvl9pPr>
          </a:lstStyle>
          <a:p>
            <a:pPr eaLnBrk="1" hangingPunct="1">
              <a:defRPr/>
            </a:pPr>
            <a:endParaRPr lang="en-US" altLang="en-US" sz="2314"/>
          </a:p>
        </p:txBody>
      </p:sp>
      <p:sp>
        <p:nvSpPr>
          <p:cNvPr id="13" name="Rectangle 9">
            <a:extLst>
              <a:ext uri="{FF2B5EF4-FFF2-40B4-BE49-F238E27FC236}">
                <a16:creationId xmlns:a16="http://schemas.microsoft.com/office/drawing/2014/main" id="{CB37863C-4A5E-40FC-9149-A62DC3F7BEFD}"/>
              </a:ext>
            </a:extLst>
          </p:cNvPr>
          <p:cNvSpPr>
            <a:spLocks noChangeArrowheads="1"/>
          </p:cNvSpPr>
          <p:nvPr userDrawn="1"/>
        </p:nvSpPr>
        <p:spPr bwMode="auto">
          <a:xfrm>
            <a:off x="0" y="4064454"/>
            <a:ext cx="43891200" cy="131989"/>
          </a:xfrm>
          <a:prstGeom prst="rect">
            <a:avLst/>
          </a:prstGeom>
          <a:solidFill>
            <a:srgbClr val="66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89585" tIns="44793" rIns="89585" bIns="44793" anchor="ctr"/>
          <a:lstStyle>
            <a:lvl1pPr eaLnBrk="0" hangingPunct="0">
              <a:defRPr sz="2700">
                <a:solidFill>
                  <a:schemeClr val="tx1"/>
                </a:solidFill>
                <a:latin typeface="Arial Narrow" charset="0"/>
                <a:ea typeface="ＭＳ Ｐゴシック" charset="-128"/>
              </a:defRPr>
            </a:lvl1pPr>
            <a:lvl2pPr marL="742950" indent="-285750" eaLnBrk="0" hangingPunct="0">
              <a:defRPr sz="2700">
                <a:solidFill>
                  <a:schemeClr val="tx1"/>
                </a:solidFill>
                <a:latin typeface="Arial Narrow" charset="0"/>
                <a:ea typeface="ＭＳ Ｐゴシック" charset="-128"/>
              </a:defRPr>
            </a:lvl2pPr>
            <a:lvl3pPr marL="1143000" indent="-228600" eaLnBrk="0" hangingPunct="0">
              <a:defRPr sz="2700">
                <a:solidFill>
                  <a:schemeClr val="tx1"/>
                </a:solidFill>
                <a:latin typeface="Arial Narrow" charset="0"/>
                <a:ea typeface="ＭＳ Ｐゴシック" charset="-128"/>
              </a:defRPr>
            </a:lvl3pPr>
            <a:lvl4pPr marL="1600200" indent="-228600" eaLnBrk="0" hangingPunct="0">
              <a:defRPr sz="2700">
                <a:solidFill>
                  <a:schemeClr val="tx1"/>
                </a:solidFill>
                <a:latin typeface="Arial Narrow" charset="0"/>
                <a:ea typeface="ＭＳ Ｐゴシック" charset="-128"/>
              </a:defRPr>
            </a:lvl4pPr>
            <a:lvl5pPr marL="2057400" indent="-228600" eaLnBrk="0" hangingPunct="0">
              <a:defRPr sz="27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7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7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7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700">
                <a:solidFill>
                  <a:schemeClr val="tx1"/>
                </a:solidFill>
                <a:latin typeface="Arial Narrow" charset="0"/>
                <a:ea typeface="ＭＳ Ｐゴシック" charset="-128"/>
              </a:defRPr>
            </a:lvl9pPr>
          </a:lstStyle>
          <a:p>
            <a:pPr eaLnBrk="1" hangingPunct="1">
              <a:defRPr/>
            </a:pPr>
            <a:endParaRPr lang="en-US" altLang="en-US" sz="2314"/>
          </a:p>
        </p:txBody>
      </p:sp>
      <p:sp>
        <p:nvSpPr>
          <p:cNvPr id="14" name="Text Box 14">
            <a:extLst>
              <a:ext uri="{FF2B5EF4-FFF2-40B4-BE49-F238E27FC236}">
                <a16:creationId xmlns:a16="http://schemas.microsoft.com/office/drawing/2014/main" id="{8E699965-E645-4364-9B56-80B102A1118E}"/>
              </a:ext>
            </a:extLst>
          </p:cNvPr>
          <p:cNvSpPr txBox="1">
            <a:spLocks noChangeArrowheads="1"/>
          </p:cNvSpPr>
          <p:nvPr userDrawn="1"/>
        </p:nvSpPr>
        <p:spPr bwMode="auto">
          <a:xfrm>
            <a:off x="934358" y="32446233"/>
            <a:ext cx="2884714" cy="256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73339" tIns="36662" rIns="73339" bIns="36662">
            <a:spAutoFit/>
          </a:bodyPr>
          <a:lstStyle>
            <a:lvl1pPr defTabSz="855663" eaLnBrk="0" hangingPunct="0">
              <a:defRPr sz="2700">
                <a:solidFill>
                  <a:schemeClr val="tx1"/>
                </a:solidFill>
                <a:latin typeface="Arial Narrow" charset="0"/>
                <a:ea typeface="ＭＳ Ｐゴシック" charset="-128"/>
              </a:defRPr>
            </a:lvl1pPr>
            <a:lvl2pPr marL="742950" indent="-285750" defTabSz="855663" eaLnBrk="0" hangingPunct="0">
              <a:defRPr sz="2700">
                <a:solidFill>
                  <a:schemeClr val="tx1"/>
                </a:solidFill>
                <a:latin typeface="Arial Narrow" charset="0"/>
                <a:ea typeface="ＭＳ Ｐゴシック" charset="-128"/>
              </a:defRPr>
            </a:lvl2pPr>
            <a:lvl3pPr marL="1143000" indent="-228600" defTabSz="855663" eaLnBrk="0" hangingPunct="0">
              <a:defRPr sz="2700">
                <a:solidFill>
                  <a:schemeClr val="tx1"/>
                </a:solidFill>
                <a:latin typeface="Arial Narrow" charset="0"/>
                <a:ea typeface="ＭＳ Ｐゴシック" charset="-128"/>
              </a:defRPr>
            </a:lvl3pPr>
            <a:lvl4pPr marL="1600200" indent="-228600" defTabSz="855663" eaLnBrk="0" hangingPunct="0">
              <a:defRPr sz="2700">
                <a:solidFill>
                  <a:schemeClr val="tx1"/>
                </a:solidFill>
                <a:latin typeface="Arial Narrow" charset="0"/>
                <a:ea typeface="ＭＳ Ｐゴシック" charset="-128"/>
              </a:defRPr>
            </a:lvl4pPr>
            <a:lvl5pPr marL="2057400" indent="-228600" defTabSz="855663" eaLnBrk="0" hangingPunct="0">
              <a:defRPr sz="2700">
                <a:solidFill>
                  <a:schemeClr val="tx1"/>
                </a:solidFill>
                <a:latin typeface="Arial Narrow" charset="0"/>
                <a:ea typeface="ＭＳ Ｐゴシック" charset="-128"/>
              </a:defRPr>
            </a:lvl5pPr>
            <a:lvl6pPr marL="2514600" indent="-228600" defTabSz="855663" eaLnBrk="0" fontAlgn="base" hangingPunct="0">
              <a:spcBef>
                <a:spcPct val="0"/>
              </a:spcBef>
              <a:spcAft>
                <a:spcPct val="0"/>
              </a:spcAft>
              <a:defRPr sz="2700">
                <a:solidFill>
                  <a:schemeClr val="tx1"/>
                </a:solidFill>
                <a:latin typeface="Arial Narrow" charset="0"/>
                <a:ea typeface="ＭＳ Ｐゴシック" charset="-128"/>
              </a:defRPr>
            </a:lvl6pPr>
            <a:lvl7pPr marL="2971800" indent="-228600" defTabSz="855663" eaLnBrk="0" fontAlgn="base" hangingPunct="0">
              <a:spcBef>
                <a:spcPct val="0"/>
              </a:spcBef>
              <a:spcAft>
                <a:spcPct val="0"/>
              </a:spcAft>
              <a:defRPr sz="2700">
                <a:solidFill>
                  <a:schemeClr val="tx1"/>
                </a:solidFill>
                <a:latin typeface="Arial Narrow" charset="0"/>
                <a:ea typeface="ＭＳ Ｐゴシック" charset="-128"/>
              </a:defRPr>
            </a:lvl7pPr>
            <a:lvl8pPr marL="3429000" indent="-228600" defTabSz="855663" eaLnBrk="0" fontAlgn="base" hangingPunct="0">
              <a:spcBef>
                <a:spcPct val="0"/>
              </a:spcBef>
              <a:spcAft>
                <a:spcPct val="0"/>
              </a:spcAft>
              <a:defRPr sz="2700">
                <a:solidFill>
                  <a:schemeClr val="tx1"/>
                </a:solidFill>
                <a:latin typeface="Arial Narrow" charset="0"/>
                <a:ea typeface="ＭＳ Ｐゴシック" charset="-128"/>
              </a:defRPr>
            </a:lvl8pPr>
            <a:lvl9pPr marL="3886200" indent="-228600" defTabSz="855663" eaLnBrk="0" fontAlgn="base" hangingPunct="0">
              <a:spcBef>
                <a:spcPct val="0"/>
              </a:spcBef>
              <a:spcAft>
                <a:spcPct val="0"/>
              </a:spcAft>
              <a:defRPr sz="2700">
                <a:solidFill>
                  <a:schemeClr val="tx1"/>
                </a:solidFill>
                <a:latin typeface="Arial Narrow" charset="0"/>
                <a:ea typeface="ＭＳ Ｐゴシック" charset="-128"/>
              </a:defRPr>
            </a:lvl9pPr>
          </a:lstStyle>
          <a:p>
            <a:pPr>
              <a:lnSpc>
                <a:spcPct val="65000"/>
              </a:lnSpc>
              <a:spcBef>
                <a:spcPct val="50000"/>
              </a:spcBef>
              <a:defRPr/>
            </a:pPr>
            <a:r>
              <a:rPr lang="en-US" altLang="en-US" sz="429" b="1">
                <a:solidFill>
                  <a:schemeClr val="bg2"/>
                </a:solidFill>
                <a:latin typeface="Arial" charset="0"/>
              </a:rPr>
              <a:t>TEMPLATE DESIGN © 2008</a:t>
            </a:r>
          </a:p>
          <a:p>
            <a:pPr>
              <a:lnSpc>
                <a:spcPct val="65000"/>
              </a:lnSpc>
              <a:spcBef>
                <a:spcPct val="50000"/>
              </a:spcBef>
              <a:defRPr/>
            </a:pPr>
            <a:r>
              <a:rPr lang="en-US" altLang="en-US" sz="771" b="1">
                <a:solidFill>
                  <a:schemeClr val="bg2"/>
                </a:solidFill>
                <a:latin typeface="Arial" charset="0"/>
              </a:rPr>
              <a:t>www.PosterPresentations.com</a:t>
            </a:r>
          </a:p>
        </p:txBody>
      </p:sp>
      <p:sp>
        <p:nvSpPr>
          <p:cNvPr id="15" name="Rectangle 25">
            <a:extLst>
              <a:ext uri="{FF2B5EF4-FFF2-40B4-BE49-F238E27FC236}">
                <a16:creationId xmlns:a16="http://schemas.microsoft.com/office/drawing/2014/main" id="{006DC21E-0B75-46AE-A57E-106B349FA986}"/>
              </a:ext>
            </a:extLst>
          </p:cNvPr>
          <p:cNvSpPr>
            <a:spLocks noChangeArrowheads="1"/>
          </p:cNvSpPr>
          <p:nvPr userDrawn="1"/>
        </p:nvSpPr>
        <p:spPr bwMode="auto">
          <a:xfrm>
            <a:off x="0" y="0"/>
            <a:ext cx="43891200" cy="32918400"/>
          </a:xfrm>
          <a:prstGeom prst="rect">
            <a:avLst/>
          </a:prstGeom>
          <a:noFill/>
          <a:ln w="3175">
            <a:solidFill>
              <a:schemeClr val="tx2"/>
            </a:solidFill>
            <a:miter lim="800000"/>
            <a:headEnd/>
            <a:tailEnd/>
          </a:ln>
          <a:extLst>
            <a:ext uri="{909E8E84-426E-40DD-AFC4-6F175D3DCCD1}">
              <a14:hiddenFill xmlns:a14="http://schemas.microsoft.com/office/drawing/2010/main">
                <a:solidFill>
                  <a:srgbClr val="FFFFFF"/>
                </a:solidFill>
              </a14:hiddenFill>
            </a:ext>
          </a:extLst>
        </p:spPr>
        <p:txBody>
          <a:bodyPr wrap="none" lIns="89585" tIns="44793" rIns="89585" bIns="44793" anchor="ctr"/>
          <a:lstStyle>
            <a:lvl1pPr eaLnBrk="0" hangingPunct="0">
              <a:defRPr sz="2700">
                <a:solidFill>
                  <a:schemeClr val="tx1"/>
                </a:solidFill>
                <a:latin typeface="Arial Narrow" charset="0"/>
                <a:ea typeface="ＭＳ Ｐゴシック" charset="-128"/>
              </a:defRPr>
            </a:lvl1pPr>
            <a:lvl2pPr marL="742950" indent="-285750" eaLnBrk="0" hangingPunct="0">
              <a:defRPr sz="2700">
                <a:solidFill>
                  <a:schemeClr val="tx1"/>
                </a:solidFill>
                <a:latin typeface="Arial Narrow" charset="0"/>
                <a:ea typeface="ＭＳ Ｐゴシック" charset="-128"/>
              </a:defRPr>
            </a:lvl2pPr>
            <a:lvl3pPr marL="1143000" indent="-228600" eaLnBrk="0" hangingPunct="0">
              <a:defRPr sz="2700">
                <a:solidFill>
                  <a:schemeClr val="tx1"/>
                </a:solidFill>
                <a:latin typeface="Arial Narrow" charset="0"/>
                <a:ea typeface="ＭＳ Ｐゴシック" charset="-128"/>
              </a:defRPr>
            </a:lvl3pPr>
            <a:lvl4pPr marL="1600200" indent="-228600" eaLnBrk="0" hangingPunct="0">
              <a:defRPr sz="2700">
                <a:solidFill>
                  <a:schemeClr val="tx1"/>
                </a:solidFill>
                <a:latin typeface="Arial Narrow" charset="0"/>
                <a:ea typeface="ＭＳ Ｐゴシック" charset="-128"/>
              </a:defRPr>
            </a:lvl4pPr>
            <a:lvl5pPr marL="2057400" indent="-228600" eaLnBrk="0" hangingPunct="0">
              <a:defRPr sz="27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7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7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7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700">
                <a:solidFill>
                  <a:schemeClr val="tx1"/>
                </a:solidFill>
                <a:latin typeface="Arial Narrow" charset="0"/>
                <a:ea typeface="ＭＳ Ｐゴシック" charset="-128"/>
              </a:defRPr>
            </a:lvl9pPr>
          </a:lstStyle>
          <a:p>
            <a:pPr eaLnBrk="1" hangingPunct="1">
              <a:defRPr/>
            </a:pPr>
            <a:endParaRPr lang="en-US" altLang="en-US" sz="2314"/>
          </a:p>
        </p:txBody>
      </p:sp>
      <p:sp>
        <p:nvSpPr>
          <p:cNvPr id="16" name="Rectangle 40">
            <a:extLst>
              <a:ext uri="{FF2B5EF4-FFF2-40B4-BE49-F238E27FC236}">
                <a16:creationId xmlns:a16="http://schemas.microsoft.com/office/drawing/2014/main" id="{F2AF57AD-1A1A-4029-A059-7103D52EAD78}"/>
              </a:ext>
            </a:extLst>
          </p:cNvPr>
          <p:cNvSpPr>
            <a:spLocks noChangeArrowheads="1"/>
          </p:cNvSpPr>
          <p:nvPr userDrawn="1"/>
        </p:nvSpPr>
        <p:spPr bwMode="auto">
          <a:xfrm>
            <a:off x="29371472" y="4800600"/>
            <a:ext cx="13512800" cy="27397983"/>
          </a:xfrm>
          <a:prstGeom prst="rect">
            <a:avLst/>
          </a:prstGeom>
          <a:solidFill>
            <a:schemeClr val="accent1"/>
          </a:solidFill>
          <a:ln w="9525">
            <a:solidFill>
              <a:schemeClr val="tx1"/>
            </a:solidFill>
            <a:miter lim="800000"/>
            <a:headEnd/>
            <a:tailEnd/>
          </a:ln>
        </p:spPr>
        <p:txBody>
          <a:bodyPr wrap="none" lIns="89585" tIns="44793" rIns="89585" bIns="44793" anchor="ctr"/>
          <a:lstStyle>
            <a:lvl1pPr eaLnBrk="0" hangingPunct="0">
              <a:defRPr sz="2700">
                <a:solidFill>
                  <a:schemeClr val="tx1"/>
                </a:solidFill>
                <a:latin typeface="Arial Narrow" charset="0"/>
                <a:ea typeface="ＭＳ Ｐゴシック" charset="-128"/>
              </a:defRPr>
            </a:lvl1pPr>
            <a:lvl2pPr marL="742950" indent="-285750" eaLnBrk="0" hangingPunct="0">
              <a:defRPr sz="2700">
                <a:solidFill>
                  <a:schemeClr val="tx1"/>
                </a:solidFill>
                <a:latin typeface="Arial Narrow" charset="0"/>
                <a:ea typeface="ＭＳ Ｐゴシック" charset="-128"/>
              </a:defRPr>
            </a:lvl2pPr>
            <a:lvl3pPr marL="1143000" indent="-228600" eaLnBrk="0" hangingPunct="0">
              <a:defRPr sz="2700">
                <a:solidFill>
                  <a:schemeClr val="tx1"/>
                </a:solidFill>
                <a:latin typeface="Arial Narrow" charset="0"/>
                <a:ea typeface="ＭＳ Ｐゴシック" charset="-128"/>
              </a:defRPr>
            </a:lvl3pPr>
            <a:lvl4pPr marL="1600200" indent="-228600" eaLnBrk="0" hangingPunct="0">
              <a:defRPr sz="2700">
                <a:solidFill>
                  <a:schemeClr val="tx1"/>
                </a:solidFill>
                <a:latin typeface="Arial Narrow" charset="0"/>
                <a:ea typeface="ＭＳ Ｐゴシック" charset="-128"/>
              </a:defRPr>
            </a:lvl4pPr>
            <a:lvl5pPr marL="2057400" indent="-228600" eaLnBrk="0" hangingPunct="0">
              <a:defRPr sz="27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7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7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7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700">
                <a:solidFill>
                  <a:schemeClr val="tx1"/>
                </a:solidFill>
                <a:latin typeface="Arial Narrow" charset="0"/>
                <a:ea typeface="ＭＳ Ｐゴシック" charset="-128"/>
              </a:defRPr>
            </a:lvl9pPr>
          </a:lstStyle>
          <a:p>
            <a:pPr eaLnBrk="1" hangingPunct="1">
              <a:defRPr/>
            </a:pPr>
            <a:endParaRPr lang="en-US" altLang="en-US" sz="2314"/>
          </a:p>
        </p:txBody>
      </p:sp>
      <p:sp>
        <p:nvSpPr>
          <p:cNvPr id="17" name="Rectangle 41">
            <a:extLst>
              <a:ext uri="{FF2B5EF4-FFF2-40B4-BE49-F238E27FC236}">
                <a16:creationId xmlns:a16="http://schemas.microsoft.com/office/drawing/2014/main" id="{8F326ABE-B083-4E61-9CC9-A2841E801766}"/>
              </a:ext>
            </a:extLst>
          </p:cNvPr>
          <p:cNvSpPr>
            <a:spLocks noChangeArrowheads="1"/>
          </p:cNvSpPr>
          <p:nvPr userDrawn="1"/>
        </p:nvSpPr>
        <p:spPr bwMode="auto">
          <a:xfrm>
            <a:off x="15152915" y="4800600"/>
            <a:ext cx="13510986" cy="27397983"/>
          </a:xfrm>
          <a:prstGeom prst="rect">
            <a:avLst/>
          </a:prstGeom>
          <a:solidFill>
            <a:schemeClr val="accent1"/>
          </a:solidFill>
          <a:ln w="9525">
            <a:solidFill>
              <a:schemeClr val="tx1"/>
            </a:solidFill>
            <a:miter lim="800000"/>
            <a:headEnd/>
            <a:tailEnd/>
          </a:ln>
        </p:spPr>
        <p:txBody>
          <a:bodyPr wrap="none" lIns="89585" tIns="44793" rIns="89585" bIns="44793" anchor="ctr"/>
          <a:lstStyle>
            <a:lvl1pPr eaLnBrk="0" hangingPunct="0">
              <a:defRPr sz="2700">
                <a:solidFill>
                  <a:schemeClr val="tx1"/>
                </a:solidFill>
                <a:latin typeface="Arial Narrow" charset="0"/>
                <a:ea typeface="ＭＳ Ｐゴシック" charset="-128"/>
              </a:defRPr>
            </a:lvl1pPr>
            <a:lvl2pPr marL="742950" indent="-285750" eaLnBrk="0" hangingPunct="0">
              <a:defRPr sz="2700">
                <a:solidFill>
                  <a:schemeClr val="tx1"/>
                </a:solidFill>
                <a:latin typeface="Arial Narrow" charset="0"/>
                <a:ea typeface="ＭＳ Ｐゴシック" charset="-128"/>
              </a:defRPr>
            </a:lvl2pPr>
            <a:lvl3pPr marL="1143000" indent="-228600" eaLnBrk="0" hangingPunct="0">
              <a:defRPr sz="2700">
                <a:solidFill>
                  <a:schemeClr val="tx1"/>
                </a:solidFill>
                <a:latin typeface="Arial Narrow" charset="0"/>
                <a:ea typeface="ＭＳ Ｐゴシック" charset="-128"/>
              </a:defRPr>
            </a:lvl3pPr>
            <a:lvl4pPr marL="1600200" indent="-228600" eaLnBrk="0" hangingPunct="0">
              <a:defRPr sz="2700">
                <a:solidFill>
                  <a:schemeClr val="tx1"/>
                </a:solidFill>
                <a:latin typeface="Arial Narrow" charset="0"/>
                <a:ea typeface="ＭＳ Ｐゴシック" charset="-128"/>
              </a:defRPr>
            </a:lvl4pPr>
            <a:lvl5pPr marL="2057400" indent="-228600" eaLnBrk="0" hangingPunct="0">
              <a:defRPr sz="2700">
                <a:solidFill>
                  <a:schemeClr val="tx1"/>
                </a:solidFill>
                <a:latin typeface="Arial Narrow" charset="0"/>
                <a:ea typeface="ＭＳ Ｐゴシック" charset="-128"/>
              </a:defRPr>
            </a:lvl5pPr>
            <a:lvl6pPr marL="2514600" indent="-228600" eaLnBrk="0" fontAlgn="base" hangingPunct="0">
              <a:spcBef>
                <a:spcPct val="0"/>
              </a:spcBef>
              <a:spcAft>
                <a:spcPct val="0"/>
              </a:spcAft>
              <a:defRPr sz="2700">
                <a:solidFill>
                  <a:schemeClr val="tx1"/>
                </a:solidFill>
                <a:latin typeface="Arial Narrow" charset="0"/>
                <a:ea typeface="ＭＳ Ｐゴシック" charset="-128"/>
              </a:defRPr>
            </a:lvl6pPr>
            <a:lvl7pPr marL="2971800" indent="-228600" eaLnBrk="0" fontAlgn="base" hangingPunct="0">
              <a:spcBef>
                <a:spcPct val="0"/>
              </a:spcBef>
              <a:spcAft>
                <a:spcPct val="0"/>
              </a:spcAft>
              <a:defRPr sz="2700">
                <a:solidFill>
                  <a:schemeClr val="tx1"/>
                </a:solidFill>
                <a:latin typeface="Arial Narrow" charset="0"/>
                <a:ea typeface="ＭＳ Ｐゴシック" charset="-128"/>
              </a:defRPr>
            </a:lvl7pPr>
            <a:lvl8pPr marL="3429000" indent="-228600" eaLnBrk="0" fontAlgn="base" hangingPunct="0">
              <a:spcBef>
                <a:spcPct val="0"/>
              </a:spcBef>
              <a:spcAft>
                <a:spcPct val="0"/>
              </a:spcAft>
              <a:defRPr sz="2700">
                <a:solidFill>
                  <a:schemeClr val="tx1"/>
                </a:solidFill>
                <a:latin typeface="Arial Narrow" charset="0"/>
                <a:ea typeface="ＭＳ Ｐゴシック" charset="-128"/>
              </a:defRPr>
            </a:lvl8pPr>
            <a:lvl9pPr marL="3886200" indent="-228600" eaLnBrk="0" fontAlgn="base" hangingPunct="0">
              <a:spcBef>
                <a:spcPct val="0"/>
              </a:spcBef>
              <a:spcAft>
                <a:spcPct val="0"/>
              </a:spcAft>
              <a:defRPr sz="2700">
                <a:solidFill>
                  <a:schemeClr val="tx1"/>
                </a:solidFill>
                <a:latin typeface="Arial Narrow" charset="0"/>
                <a:ea typeface="ＭＳ Ｐゴシック" charset="-128"/>
              </a:defRPr>
            </a:lvl9pPr>
          </a:lstStyle>
          <a:p>
            <a:pPr eaLnBrk="1" hangingPunct="1">
              <a:defRPr/>
            </a:pPr>
            <a:endParaRPr lang="en-US" altLang="en-US" sz="2314"/>
          </a:p>
        </p:txBody>
      </p:sp>
    </p:spTree>
    <p:extLst>
      <p:ext uri="{BB962C8B-B14F-4D97-AF65-F5344CB8AC3E}">
        <p14:creationId xmlns:p14="http://schemas.microsoft.com/office/powerpoint/2010/main" val="2445603132"/>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rtl="0" eaLnBrk="1" fontAlgn="base" hangingPunct="1">
        <a:spcBef>
          <a:spcPct val="0"/>
        </a:spcBef>
        <a:spcAft>
          <a:spcPct val="0"/>
        </a:spcAft>
        <a:defRPr sz="11879">
          <a:solidFill>
            <a:srgbClr val="691638"/>
          </a:solidFill>
          <a:latin typeface="+mj-lt"/>
          <a:ea typeface="+mj-ea"/>
          <a:cs typeface="ＭＳ Ｐゴシック"/>
        </a:defRPr>
      </a:lvl1pPr>
      <a:lvl2pPr algn="l" rtl="0" eaLnBrk="1" fontAlgn="base" hangingPunct="1">
        <a:spcBef>
          <a:spcPct val="0"/>
        </a:spcBef>
        <a:spcAft>
          <a:spcPct val="0"/>
        </a:spcAft>
        <a:defRPr sz="11879">
          <a:solidFill>
            <a:srgbClr val="691638"/>
          </a:solidFill>
          <a:latin typeface="Arial" charset="0"/>
          <a:ea typeface="ＭＳ Ｐゴシック" pitchFamily="116" charset="-128"/>
          <a:cs typeface="ＭＳ Ｐゴシック"/>
        </a:defRPr>
      </a:lvl2pPr>
      <a:lvl3pPr algn="l" rtl="0" eaLnBrk="1" fontAlgn="base" hangingPunct="1">
        <a:spcBef>
          <a:spcPct val="0"/>
        </a:spcBef>
        <a:spcAft>
          <a:spcPct val="0"/>
        </a:spcAft>
        <a:defRPr sz="11879">
          <a:solidFill>
            <a:srgbClr val="691638"/>
          </a:solidFill>
          <a:latin typeface="Arial" charset="0"/>
          <a:ea typeface="ＭＳ Ｐゴシック" pitchFamily="116" charset="-128"/>
          <a:cs typeface="ＭＳ Ｐゴシック"/>
        </a:defRPr>
      </a:lvl3pPr>
      <a:lvl4pPr algn="l" rtl="0" eaLnBrk="1" fontAlgn="base" hangingPunct="1">
        <a:spcBef>
          <a:spcPct val="0"/>
        </a:spcBef>
        <a:spcAft>
          <a:spcPct val="0"/>
        </a:spcAft>
        <a:defRPr sz="11879">
          <a:solidFill>
            <a:srgbClr val="691638"/>
          </a:solidFill>
          <a:latin typeface="Arial" charset="0"/>
          <a:ea typeface="ＭＳ Ｐゴシック" pitchFamily="116" charset="-128"/>
          <a:cs typeface="ＭＳ Ｐゴシック"/>
        </a:defRPr>
      </a:lvl4pPr>
      <a:lvl5pPr algn="l" rtl="0" eaLnBrk="1" fontAlgn="base" hangingPunct="1">
        <a:spcBef>
          <a:spcPct val="0"/>
        </a:spcBef>
        <a:spcAft>
          <a:spcPct val="0"/>
        </a:spcAft>
        <a:defRPr sz="11879">
          <a:solidFill>
            <a:srgbClr val="691638"/>
          </a:solidFill>
          <a:latin typeface="Arial" charset="0"/>
          <a:ea typeface="ＭＳ Ｐゴシック" pitchFamily="116" charset="-128"/>
          <a:cs typeface="ＭＳ Ｐゴシック"/>
        </a:defRPr>
      </a:lvl5pPr>
      <a:lvl6pPr marL="1234378" algn="l" rtl="0" eaLnBrk="1" fontAlgn="base" hangingPunct="1">
        <a:spcBef>
          <a:spcPct val="0"/>
        </a:spcBef>
        <a:spcAft>
          <a:spcPct val="0"/>
        </a:spcAft>
        <a:defRPr sz="11879">
          <a:solidFill>
            <a:srgbClr val="691638"/>
          </a:solidFill>
          <a:latin typeface="Arial" charset="0"/>
          <a:ea typeface="ＭＳ Ｐゴシック" pitchFamily="116" charset="-128"/>
        </a:defRPr>
      </a:lvl6pPr>
      <a:lvl7pPr marL="2468757" algn="l" rtl="0" eaLnBrk="1" fontAlgn="base" hangingPunct="1">
        <a:spcBef>
          <a:spcPct val="0"/>
        </a:spcBef>
        <a:spcAft>
          <a:spcPct val="0"/>
        </a:spcAft>
        <a:defRPr sz="11879">
          <a:solidFill>
            <a:srgbClr val="691638"/>
          </a:solidFill>
          <a:latin typeface="Arial" charset="0"/>
          <a:ea typeface="ＭＳ Ｐゴシック" pitchFamily="116" charset="-128"/>
        </a:defRPr>
      </a:lvl7pPr>
      <a:lvl8pPr marL="3703135" algn="l" rtl="0" eaLnBrk="1" fontAlgn="base" hangingPunct="1">
        <a:spcBef>
          <a:spcPct val="0"/>
        </a:spcBef>
        <a:spcAft>
          <a:spcPct val="0"/>
        </a:spcAft>
        <a:defRPr sz="11879">
          <a:solidFill>
            <a:srgbClr val="691638"/>
          </a:solidFill>
          <a:latin typeface="Arial" charset="0"/>
          <a:ea typeface="ＭＳ Ｐゴシック" pitchFamily="116" charset="-128"/>
        </a:defRPr>
      </a:lvl8pPr>
      <a:lvl9pPr marL="4937513" algn="l" rtl="0" eaLnBrk="1" fontAlgn="base" hangingPunct="1">
        <a:spcBef>
          <a:spcPct val="0"/>
        </a:spcBef>
        <a:spcAft>
          <a:spcPct val="0"/>
        </a:spcAft>
        <a:defRPr sz="11879">
          <a:solidFill>
            <a:srgbClr val="691638"/>
          </a:solidFill>
          <a:latin typeface="Arial" charset="0"/>
          <a:ea typeface="ＭＳ Ｐゴシック" pitchFamily="116" charset="-128"/>
        </a:defRPr>
      </a:lvl9pPr>
    </p:titleStyle>
    <p:bodyStyle>
      <a:lvl1pPr marL="925784" indent="-925784" algn="l" rtl="0" eaLnBrk="1" fontAlgn="base" hangingPunct="1">
        <a:spcBef>
          <a:spcPct val="20000"/>
        </a:spcBef>
        <a:spcAft>
          <a:spcPct val="0"/>
        </a:spcAft>
        <a:buClr>
          <a:srgbClr val="691638"/>
        </a:buClr>
        <a:buChar char="•"/>
        <a:defRPr sz="8640">
          <a:solidFill>
            <a:schemeClr val="tx1"/>
          </a:solidFill>
          <a:latin typeface="+mn-lt"/>
          <a:ea typeface="+mn-ea"/>
          <a:cs typeface="ＭＳ Ｐゴシック"/>
        </a:defRPr>
      </a:lvl1pPr>
      <a:lvl2pPr marL="2005865" indent="-771487" algn="l" rtl="0" eaLnBrk="1" fontAlgn="base" hangingPunct="1">
        <a:spcBef>
          <a:spcPct val="20000"/>
        </a:spcBef>
        <a:spcAft>
          <a:spcPct val="0"/>
        </a:spcAft>
        <a:buClr>
          <a:srgbClr val="DC5A21"/>
        </a:buClr>
        <a:buFont typeface="Times"/>
        <a:buChar char="•"/>
        <a:defRPr sz="7560">
          <a:solidFill>
            <a:schemeClr val="tx1"/>
          </a:solidFill>
          <a:latin typeface="+mn-lt"/>
          <a:ea typeface="+mn-ea"/>
          <a:cs typeface="ＭＳ Ｐゴシック"/>
        </a:defRPr>
      </a:lvl2pPr>
      <a:lvl3pPr marL="3085946" indent="-617189" algn="l" rtl="0" eaLnBrk="1" fontAlgn="base" hangingPunct="1">
        <a:spcBef>
          <a:spcPct val="20000"/>
        </a:spcBef>
        <a:spcAft>
          <a:spcPct val="0"/>
        </a:spcAft>
        <a:buClr>
          <a:srgbClr val="87ADB0"/>
        </a:buClr>
        <a:buChar char="•"/>
        <a:defRPr sz="6480">
          <a:solidFill>
            <a:schemeClr val="tx1"/>
          </a:solidFill>
          <a:latin typeface="+mn-lt"/>
          <a:ea typeface="+mn-ea"/>
          <a:cs typeface="ＭＳ Ｐゴシック"/>
        </a:defRPr>
      </a:lvl3pPr>
      <a:lvl4pPr marL="4320324" indent="-617189" algn="l" rtl="0" eaLnBrk="1" fontAlgn="base" hangingPunct="1">
        <a:spcBef>
          <a:spcPct val="20000"/>
        </a:spcBef>
        <a:spcAft>
          <a:spcPct val="0"/>
        </a:spcAft>
        <a:buChar char="–"/>
        <a:defRPr sz="5400">
          <a:solidFill>
            <a:schemeClr val="tx1"/>
          </a:solidFill>
          <a:latin typeface="+mn-lt"/>
          <a:ea typeface="+mn-ea"/>
          <a:cs typeface="ＭＳ Ｐゴシック"/>
        </a:defRPr>
      </a:lvl4pPr>
      <a:lvl5pPr marL="5554702" indent="-617189" algn="l" rtl="0" eaLnBrk="1" fontAlgn="base" hangingPunct="1">
        <a:spcBef>
          <a:spcPct val="20000"/>
        </a:spcBef>
        <a:spcAft>
          <a:spcPct val="0"/>
        </a:spcAft>
        <a:buChar char="»"/>
        <a:defRPr sz="5400">
          <a:solidFill>
            <a:schemeClr val="tx1"/>
          </a:solidFill>
          <a:latin typeface="+mn-lt"/>
          <a:ea typeface="+mn-ea"/>
          <a:cs typeface="ＭＳ Ｐゴシック"/>
        </a:defRPr>
      </a:lvl5pPr>
      <a:lvl6pPr marL="6789081" indent="-617189" algn="l" rtl="0" eaLnBrk="1" fontAlgn="base" hangingPunct="1">
        <a:spcBef>
          <a:spcPct val="20000"/>
        </a:spcBef>
        <a:spcAft>
          <a:spcPct val="0"/>
        </a:spcAft>
        <a:buChar char="»"/>
        <a:defRPr sz="5400">
          <a:solidFill>
            <a:schemeClr val="tx1"/>
          </a:solidFill>
          <a:latin typeface="+mn-lt"/>
          <a:ea typeface="+mn-ea"/>
        </a:defRPr>
      </a:lvl6pPr>
      <a:lvl7pPr marL="8023459" indent="-617189" algn="l" rtl="0" eaLnBrk="1" fontAlgn="base" hangingPunct="1">
        <a:spcBef>
          <a:spcPct val="20000"/>
        </a:spcBef>
        <a:spcAft>
          <a:spcPct val="0"/>
        </a:spcAft>
        <a:buChar char="»"/>
        <a:defRPr sz="5400">
          <a:solidFill>
            <a:schemeClr val="tx1"/>
          </a:solidFill>
          <a:latin typeface="+mn-lt"/>
          <a:ea typeface="+mn-ea"/>
        </a:defRPr>
      </a:lvl7pPr>
      <a:lvl8pPr marL="9257837" indent="-617189" algn="l" rtl="0" eaLnBrk="1" fontAlgn="base" hangingPunct="1">
        <a:spcBef>
          <a:spcPct val="20000"/>
        </a:spcBef>
        <a:spcAft>
          <a:spcPct val="0"/>
        </a:spcAft>
        <a:buChar char="»"/>
        <a:defRPr sz="5400">
          <a:solidFill>
            <a:schemeClr val="tx1"/>
          </a:solidFill>
          <a:latin typeface="+mn-lt"/>
          <a:ea typeface="+mn-ea"/>
        </a:defRPr>
      </a:lvl8pPr>
      <a:lvl9pPr marL="10492215" indent="-617189" algn="l" rtl="0" eaLnBrk="1" fontAlgn="base" hangingPunct="1">
        <a:spcBef>
          <a:spcPct val="20000"/>
        </a:spcBef>
        <a:spcAft>
          <a:spcPct val="0"/>
        </a:spcAft>
        <a:buChar char="»"/>
        <a:defRPr sz="5400">
          <a:solidFill>
            <a:schemeClr val="tx1"/>
          </a:solidFill>
          <a:latin typeface="+mn-lt"/>
          <a:ea typeface="+mn-ea"/>
        </a:defRPr>
      </a:lvl9pPr>
    </p:bodyStyle>
    <p:otherStyle>
      <a:defPPr>
        <a:defRPr lang="en-US"/>
      </a:defPPr>
      <a:lvl1pPr marL="0" algn="l" defTabSz="2468757" rtl="0" eaLnBrk="1" latinLnBrk="0" hangingPunct="1">
        <a:defRPr sz="4860" kern="1200">
          <a:solidFill>
            <a:schemeClr val="tx1"/>
          </a:solidFill>
          <a:latin typeface="+mn-lt"/>
          <a:ea typeface="+mn-ea"/>
          <a:cs typeface="+mn-cs"/>
        </a:defRPr>
      </a:lvl1pPr>
      <a:lvl2pPr marL="1234378" algn="l" defTabSz="2468757" rtl="0" eaLnBrk="1" latinLnBrk="0" hangingPunct="1">
        <a:defRPr sz="4860" kern="1200">
          <a:solidFill>
            <a:schemeClr val="tx1"/>
          </a:solidFill>
          <a:latin typeface="+mn-lt"/>
          <a:ea typeface="+mn-ea"/>
          <a:cs typeface="+mn-cs"/>
        </a:defRPr>
      </a:lvl2pPr>
      <a:lvl3pPr marL="2468757" algn="l" defTabSz="2468757" rtl="0" eaLnBrk="1" latinLnBrk="0" hangingPunct="1">
        <a:defRPr sz="4860" kern="1200">
          <a:solidFill>
            <a:schemeClr val="tx1"/>
          </a:solidFill>
          <a:latin typeface="+mn-lt"/>
          <a:ea typeface="+mn-ea"/>
          <a:cs typeface="+mn-cs"/>
        </a:defRPr>
      </a:lvl3pPr>
      <a:lvl4pPr marL="3703135" algn="l" defTabSz="2468757" rtl="0" eaLnBrk="1" latinLnBrk="0" hangingPunct="1">
        <a:defRPr sz="4860" kern="1200">
          <a:solidFill>
            <a:schemeClr val="tx1"/>
          </a:solidFill>
          <a:latin typeface="+mn-lt"/>
          <a:ea typeface="+mn-ea"/>
          <a:cs typeface="+mn-cs"/>
        </a:defRPr>
      </a:lvl4pPr>
      <a:lvl5pPr marL="4937513" algn="l" defTabSz="2468757" rtl="0" eaLnBrk="1" latinLnBrk="0" hangingPunct="1">
        <a:defRPr sz="4860" kern="1200">
          <a:solidFill>
            <a:schemeClr val="tx1"/>
          </a:solidFill>
          <a:latin typeface="+mn-lt"/>
          <a:ea typeface="+mn-ea"/>
          <a:cs typeface="+mn-cs"/>
        </a:defRPr>
      </a:lvl5pPr>
      <a:lvl6pPr marL="6171891" algn="l" defTabSz="2468757" rtl="0" eaLnBrk="1" latinLnBrk="0" hangingPunct="1">
        <a:defRPr sz="4860" kern="1200">
          <a:solidFill>
            <a:schemeClr val="tx1"/>
          </a:solidFill>
          <a:latin typeface="+mn-lt"/>
          <a:ea typeface="+mn-ea"/>
          <a:cs typeface="+mn-cs"/>
        </a:defRPr>
      </a:lvl6pPr>
      <a:lvl7pPr marL="7406270" algn="l" defTabSz="2468757" rtl="0" eaLnBrk="1" latinLnBrk="0" hangingPunct="1">
        <a:defRPr sz="4860" kern="1200">
          <a:solidFill>
            <a:schemeClr val="tx1"/>
          </a:solidFill>
          <a:latin typeface="+mn-lt"/>
          <a:ea typeface="+mn-ea"/>
          <a:cs typeface="+mn-cs"/>
        </a:defRPr>
      </a:lvl7pPr>
      <a:lvl8pPr marL="8640648" algn="l" defTabSz="2468757" rtl="0" eaLnBrk="1" latinLnBrk="0" hangingPunct="1">
        <a:defRPr sz="4860" kern="1200">
          <a:solidFill>
            <a:schemeClr val="tx1"/>
          </a:solidFill>
          <a:latin typeface="+mn-lt"/>
          <a:ea typeface="+mn-ea"/>
          <a:cs typeface="+mn-cs"/>
        </a:defRPr>
      </a:lvl8pPr>
      <a:lvl9pPr marL="9875026" algn="l" defTabSz="2468757" rtl="0" eaLnBrk="1" latinLnBrk="0" hangingPunct="1">
        <a:defRPr sz="486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Line 12"/>
          <p:cNvSpPr>
            <a:spLocks noChangeShapeType="1"/>
          </p:cNvSpPr>
          <p:nvPr/>
        </p:nvSpPr>
        <p:spPr bwMode="auto">
          <a:xfrm>
            <a:off x="1463040" y="6583687"/>
            <a:ext cx="0" cy="2525268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en-US" sz="3780" kern="0">
              <a:solidFill>
                <a:srgbClr val="000000"/>
              </a:solidFill>
              <a:cs typeface="Arial"/>
              <a:sym typeface="Arial"/>
              <a:rtl val="0"/>
            </a:endParaRPr>
          </a:p>
        </p:txBody>
      </p:sp>
      <p:pic>
        <p:nvPicPr>
          <p:cNvPr id="1027" name="Picture 21" descr="burrus_heade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43891200" cy="6583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8" name="Rectangle 2"/>
          <p:cNvSpPr>
            <a:spLocks noGrp="1" noChangeArrowheads="1"/>
          </p:cNvSpPr>
          <p:nvPr>
            <p:ph type="title"/>
          </p:nvPr>
        </p:nvSpPr>
        <p:spPr bwMode="auto">
          <a:xfrm>
            <a:off x="3657600" y="6583680"/>
            <a:ext cx="37307520" cy="4023360"/>
          </a:xfrm>
          <a:prstGeom prst="rect">
            <a:avLst/>
          </a:prstGeom>
          <a:noFill/>
          <a:ln>
            <a:noFill/>
          </a:ln>
          <a:effectLst>
            <a:outerShdw dist="25399" dir="2700000" algn="ctr" rotWithShape="0">
              <a:schemeClr val="bg2">
                <a:alpha val="31000"/>
              </a:scheme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p>
        </p:txBody>
      </p:sp>
      <p:sp>
        <p:nvSpPr>
          <p:cNvPr id="1029" name="Rectangle 3"/>
          <p:cNvSpPr>
            <a:spLocks noGrp="1" noChangeArrowheads="1"/>
          </p:cNvSpPr>
          <p:nvPr>
            <p:ph type="body" idx="1"/>
          </p:nvPr>
        </p:nvSpPr>
        <p:spPr bwMode="auto">
          <a:xfrm>
            <a:off x="3657600" y="10972800"/>
            <a:ext cx="37307520" cy="17556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0" name="Line 13"/>
          <p:cNvSpPr>
            <a:spLocks noChangeShapeType="1"/>
          </p:cNvSpPr>
          <p:nvPr/>
        </p:nvSpPr>
        <p:spPr bwMode="auto">
          <a:xfrm>
            <a:off x="1463040" y="31821120"/>
            <a:ext cx="4096512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en-US" sz="3780" kern="0">
              <a:solidFill>
                <a:srgbClr val="000000"/>
              </a:solidFill>
              <a:cs typeface="Arial"/>
              <a:sym typeface="Arial"/>
              <a:rtl val="0"/>
            </a:endParaRPr>
          </a:p>
        </p:txBody>
      </p:sp>
      <p:pic>
        <p:nvPicPr>
          <p:cNvPr id="1031" name="Picture 1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4747204" y="29786590"/>
            <a:ext cx="7178040" cy="15925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Line 15"/>
          <p:cNvSpPr>
            <a:spLocks noChangeShapeType="1"/>
          </p:cNvSpPr>
          <p:nvPr/>
        </p:nvSpPr>
        <p:spPr bwMode="auto">
          <a:xfrm>
            <a:off x="34747200" y="29420823"/>
            <a:ext cx="7680960"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en-US" sz="3780" kern="0">
              <a:solidFill>
                <a:srgbClr val="000000"/>
              </a:solidFill>
              <a:cs typeface="Arial"/>
              <a:sym typeface="Arial"/>
              <a:rtl val="0"/>
            </a:endParaRPr>
          </a:p>
        </p:txBody>
      </p:sp>
      <p:sp>
        <p:nvSpPr>
          <p:cNvPr id="1041" name="Rectangle 17"/>
          <p:cNvSpPr>
            <a:spLocks noGrp="1" noChangeArrowheads="1"/>
          </p:cNvSpPr>
          <p:nvPr>
            <p:ph type="sldNum" sz="quarter" idx="4"/>
          </p:nvPr>
        </p:nvSpPr>
        <p:spPr bwMode="auto">
          <a:xfrm>
            <a:off x="1463040" y="30182823"/>
            <a:ext cx="4389120" cy="219456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eaLnBrk="0" hangingPunct="0">
              <a:defRPr sz="2700">
                <a:latin typeface="Arial" charset="0"/>
                <a:ea typeface="ＭＳ Ｐゴシック" pitchFamily="116" charset="-128"/>
                <a:cs typeface="+mn-cs"/>
              </a:defRPr>
            </a:lvl1pPr>
          </a:lstStyle>
          <a:p>
            <a:pPr>
              <a:buClr>
                <a:srgbClr val="FFFFFF"/>
              </a:buClr>
              <a:buSzPct val="25000"/>
              <a:buFont typeface="Arial"/>
              <a:buNone/>
            </a:pPr>
            <a:fld id="{00000000-1234-1234-1234-123412341234}" type="slidenum">
              <a:rPr lang="en-US" kern="0" smtClean="0">
                <a:solidFill>
                  <a:srgbClr val="000000"/>
                </a:solidFill>
                <a:sym typeface="Arial"/>
                <a:rtl val="0"/>
              </a:rPr>
              <a:pPr>
                <a:buClr>
                  <a:srgbClr val="FFFFFF"/>
                </a:buClr>
                <a:buSzPct val="25000"/>
                <a:buFont typeface="Arial"/>
                <a:buNone/>
              </a:pPr>
              <a:t>‹#›</a:t>
            </a:fld>
            <a:endParaRPr lang="en-US" kern="0">
              <a:solidFill>
                <a:srgbClr val="000000"/>
              </a:solidFill>
              <a:sym typeface="Arial"/>
              <a:rtl val="0"/>
            </a:endParaRPr>
          </a:p>
        </p:txBody>
      </p:sp>
      <p:sp>
        <p:nvSpPr>
          <p:cNvPr id="1034" name="Line 19"/>
          <p:cNvSpPr>
            <a:spLocks noChangeShapeType="1"/>
          </p:cNvSpPr>
          <p:nvPr/>
        </p:nvSpPr>
        <p:spPr bwMode="auto">
          <a:xfrm flipV="1">
            <a:off x="42428160" y="29436063"/>
            <a:ext cx="0" cy="2369817"/>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wrap="none" anchor="ctr"/>
          <a:lstStyle/>
          <a:p>
            <a:endParaRPr lang="en-US" sz="3780" kern="0">
              <a:solidFill>
                <a:srgbClr val="000000"/>
              </a:solidFill>
              <a:cs typeface="Arial"/>
              <a:sym typeface="Arial"/>
              <a:rtl val="0"/>
            </a:endParaRPr>
          </a:p>
        </p:txBody>
      </p:sp>
    </p:spTree>
    <p:extLst>
      <p:ext uri="{BB962C8B-B14F-4D97-AF65-F5344CB8AC3E}">
        <p14:creationId xmlns:p14="http://schemas.microsoft.com/office/powerpoint/2010/main" val="282329354"/>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hf sldNum="0" hdr="0" ftr="0" dt="0"/>
  <p:txStyles>
    <p:titleStyle>
      <a:lvl1pPr algn="l" rtl="0" eaLnBrk="1" fontAlgn="base" hangingPunct="1">
        <a:spcBef>
          <a:spcPct val="0"/>
        </a:spcBef>
        <a:spcAft>
          <a:spcPct val="0"/>
        </a:spcAft>
        <a:defRPr sz="11879">
          <a:solidFill>
            <a:srgbClr val="691638"/>
          </a:solidFill>
          <a:latin typeface="+mj-lt"/>
          <a:ea typeface="+mj-ea"/>
          <a:cs typeface="ＭＳ Ｐゴシック"/>
        </a:defRPr>
      </a:lvl1pPr>
      <a:lvl2pPr algn="l" rtl="0" eaLnBrk="1" fontAlgn="base" hangingPunct="1">
        <a:spcBef>
          <a:spcPct val="0"/>
        </a:spcBef>
        <a:spcAft>
          <a:spcPct val="0"/>
        </a:spcAft>
        <a:defRPr sz="11879">
          <a:solidFill>
            <a:srgbClr val="691638"/>
          </a:solidFill>
          <a:latin typeface="Arial" charset="0"/>
          <a:ea typeface="ＭＳ Ｐゴシック" pitchFamily="116" charset="-128"/>
          <a:cs typeface="ＭＳ Ｐゴシック"/>
        </a:defRPr>
      </a:lvl2pPr>
      <a:lvl3pPr algn="l" rtl="0" eaLnBrk="1" fontAlgn="base" hangingPunct="1">
        <a:spcBef>
          <a:spcPct val="0"/>
        </a:spcBef>
        <a:spcAft>
          <a:spcPct val="0"/>
        </a:spcAft>
        <a:defRPr sz="11879">
          <a:solidFill>
            <a:srgbClr val="691638"/>
          </a:solidFill>
          <a:latin typeface="Arial" charset="0"/>
          <a:ea typeface="ＭＳ Ｐゴシック" pitchFamily="116" charset="-128"/>
          <a:cs typeface="ＭＳ Ｐゴシック"/>
        </a:defRPr>
      </a:lvl3pPr>
      <a:lvl4pPr algn="l" rtl="0" eaLnBrk="1" fontAlgn="base" hangingPunct="1">
        <a:spcBef>
          <a:spcPct val="0"/>
        </a:spcBef>
        <a:spcAft>
          <a:spcPct val="0"/>
        </a:spcAft>
        <a:defRPr sz="11879">
          <a:solidFill>
            <a:srgbClr val="691638"/>
          </a:solidFill>
          <a:latin typeface="Arial" charset="0"/>
          <a:ea typeface="ＭＳ Ｐゴシック" pitchFamily="116" charset="-128"/>
          <a:cs typeface="ＭＳ Ｐゴシック"/>
        </a:defRPr>
      </a:lvl4pPr>
      <a:lvl5pPr algn="l" rtl="0" eaLnBrk="1" fontAlgn="base" hangingPunct="1">
        <a:spcBef>
          <a:spcPct val="0"/>
        </a:spcBef>
        <a:spcAft>
          <a:spcPct val="0"/>
        </a:spcAft>
        <a:defRPr sz="11879">
          <a:solidFill>
            <a:srgbClr val="691638"/>
          </a:solidFill>
          <a:latin typeface="Arial" charset="0"/>
          <a:ea typeface="ＭＳ Ｐゴシック" pitchFamily="116" charset="-128"/>
          <a:cs typeface="ＭＳ Ｐゴシック"/>
        </a:defRPr>
      </a:lvl5pPr>
      <a:lvl6pPr marL="1234378" algn="l" rtl="0" eaLnBrk="1" fontAlgn="base" hangingPunct="1">
        <a:spcBef>
          <a:spcPct val="0"/>
        </a:spcBef>
        <a:spcAft>
          <a:spcPct val="0"/>
        </a:spcAft>
        <a:defRPr sz="11879">
          <a:solidFill>
            <a:srgbClr val="691638"/>
          </a:solidFill>
          <a:latin typeface="Arial" charset="0"/>
          <a:ea typeface="ＭＳ Ｐゴシック" pitchFamily="116" charset="-128"/>
        </a:defRPr>
      </a:lvl6pPr>
      <a:lvl7pPr marL="2468757" algn="l" rtl="0" eaLnBrk="1" fontAlgn="base" hangingPunct="1">
        <a:spcBef>
          <a:spcPct val="0"/>
        </a:spcBef>
        <a:spcAft>
          <a:spcPct val="0"/>
        </a:spcAft>
        <a:defRPr sz="11879">
          <a:solidFill>
            <a:srgbClr val="691638"/>
          </a:solidFill>
          <a:latin typeface="Arial" charset="0"/>
          <a:ea typeface="ＭＳ Ｐゴシック" pitchFamily="116" charset="-128"/>
        </a:defRPr>
      </a:lvl7pPr>
      <a:lvl8pPr marL="3703135" algn="l" rtl="0" eaLnBrk="1" fontAlgn="base" hangingPunct="1">
        <a:spcBef>
          <a:spcPct val="0"/>
        </a:spcBef>
        <a:spcAft>
          <a:spcPct val="0"/>
        </a:spcAft>
        <a:defRPr sz="11879">
          <a:solidFill>
            <a:srgbClr val="691638"/>
          </a:solidFill>
          <a:latin typeface="Arial" charset="0"/>
          <a:ea typeface="ＭＳ Ｐゴシック" pitchFamily="116" charset="-128"/>
        </a:defRPr>
      </a:lvl8pPr>
      <a:lvl9pPr marL="4937513" algn="l" rtl="0" eaLnBrk="1" fontAlgn="base" hangingPunct="1">
        <a:spcBef>
          <a:spcPct val="0"/>
        </a:spcBef>
        <a:spcAft>
          <a:spcPct val="0"/>
        </a:spcAft>
        <a:defRPr sz="11879">
          <a:solidFill>
            <a:srgbClr val="691638"/>
          </a:solidFill>
          <a:latin typeface="Arial" charset="0"/>
          <a:ea typeface="ＭＳ Ｐゴシック" pitchFamily="116" charset="-128"/>
        </a:defRPr>
      </a:lvl9pPr>
    </p:titleStyle>
    <p:bodyStyle>
      <a:lvl1pPr marL="925784" indent="-925784" algn="l" rtl="0" eaLnBrk="1" fontAlgn="base" hangingPunct="1">
        <a:spcBef>
          <a:spcPct val="20000"/>
        </a:spcBef>
        <a:spcAft>
          <a:spcPct val="0"/>
        </a:spcAft>
        <a:buClr>
          <a:srgbClr val="691638"/>
        </a:buClr>
        <a:buChar char="•"/>
        <a:defRPr sz="8640">
          <a:solidFill>
            <a:schemeClr val="tx1"/>
          </a:solidFill>
          <a:latin typeface="+mn-lt"/>
          <a:ea typeface="+mn-ea"/>
          <a:cs typeface="ＭＳ Ｐゴシック"/>
        </a:defRPr>
      </a:lvl1pPr>
      <a:lvl2pPr marL="2005865" indent="-771487" algn="l" rtl="0" eaLnBrk="1" fontAlgn="base" hangingPunct="1">
        <a:spcBef>
          <a:spcPct val="20000"/>
        </a:spcBef>
        <a:spcAft>
          <a:spcPct val="0"/>
        </a:spcAft>
        <a:buClr>
          <a:srgbClr val="DC5A21"/>
        </a:buClr>
        <a:buFont typeface="Times"/>
        <a:buChar char="•"/>
        <a:defRPr sz="7560">
          <a:solidFill>
            <a:schemeClr val="tx1"/>
          </a:solidFill>
          <a:latin typeface="+mn-lt"/>
          <a:ea typeface="+mn-ea"/>
          <a:cs typeface="ＭＳ Ｐゴシック"/>
        </a:defRPr>
      </a:lvl2pPr>
      <a:lvl3pPr marL="3085946" indent="-617189" algn="l" rtl="0" eaLnBrk="1" fontAlgn="base" hangingPunct="1">
        <a:spcBef>
          <a:spcPct val="20000"/>
        </a:spcBef>
        <a:spcAft>
          <a:spcPct val="0"/>
        </a:spcAft>
        <a:buClr>
          <a:srgbClr val="87ADB0"/>
        </a:buClr>
        <a:buChar char="•"/>
        <a:defRPr sz="6480">
          <a:solidFill>
            <a:schemeClr val="tx1"/>
          </a:solidFill>
          <a:latin typeface="+mn-lt"/>
          <a:ea typeface="+mn-ea"/>
          <a:cs typeface="ＭＳ Ｐゴシック"/>
        </a:defRPr>
      </a:lvl3pPr>
      <a:lvl4pPr marL="4320324" indent="-617189" algn="l" rtl="0" eaLnBrk="1" fontAlgn="base" hangingPunct="1">
        <a:spcBef>
          <a:spcPct val="20000"/>
        </a:spcBef>
        <a:spcAft>
          <a:spcPct val="0"/>
        </a:spcAft>
        <a:buChar char="–"/>
        <a:defRPr sz="5400">
          <a:solidFill>
            <a:schemeClr val="tx1"/>
          </a:solidFill>
          <a:latin typeface="+mn-lt"/>
          <a:ea typeface="+mn-ea"/>
          <a:cs typeface="ＭＳ Ｐゴシック"/>
        </a:defRPr>
      </a:lvl4pPr>
      <a:lvl5pPr marL="5554702" indent="-617189" algn="l" rtl="0" eaLnBrk="1" fontAlgn="base" hangingPunct="1">
        <a:spcBef>
          <a:spcPct val="20000"/>
        </a:spcBef>
        <a:spcAft>
          <a:spcPct val="0"/>
        </a:spcAft>
        <a:buChar char="»"/>
        <a:defRPr sz="5400">
          <a:solidFill>
            <a:schemeClr val="tx1"/>
          </a:solidFill>
          <a:latin typeface="+mn-lt"/>
          <a:ea typeface="+mn-ea"/>
          <a:cs typeface="ＭＳ Ｐゴシック"/>
        </a:defRPr>
      </a:lvl5pPr>
      <a:lvl6pPr marL="6789081" indent="-617189" algn="l" rtl="0" eaLnBrk="1" fontAlgn="base" hangingPunct="1">
        <a:spcBef>
          <a:spcPct val="20000"/>
        </a:spcBef>
        <a:spcAft>
          <a:spcPct val="0"/>
        </a:spcAft>
        <a:buChar char="»"/>
        <a:defRPr sz="5400">
          <a:solidFill>
            <a:schemeClr val="tx1"/>
          </a:solidFill>
          <a:latin typeface="+mn-lt"/>
          <a:ea typeface="+mn-ea"/>
        </a:defRPr>
      </a:lvl6pPr>
      <a:lvl7pPr marL="8023459" indent="-617189" algn="l" rtl="0" eaLnBrk="1" fontAlgn="base" hangingPunct="1">
        <a:spcBef>
          <a:spcPct val="20000"/>
        </a:spcBef>
        <a:spcAft>
          <a:spcPct val="0"/>
        </a:spcAft>
        <a:buChar char="»"/>
        <a:defRPr sz="5400">
          <a:solidFill>
            <a:schemeClr val="tx1"/>
          </a:solidFill>
          <a:latin typeface="+mn-lt"/>
          <a:ea typeface="+mn-ea"/>
        </a:defRPr>
      </a:lvl7pPr>
      <a:lvl8pPr marL="9257837" indent="-617189" algn="l" rtl="0" eaLnBrk="1" fontAlgn="base" hangingPunct="1">
        <a:spcBef>
          <a:spcPct val="20000"/>
        </a:spcBef>
        <a:spcAft>
          <a:spcPct val="0"/>
        </a:spcAft>
        <a:buChar char="»"/>
        <a:defRPr sz="5400">
          <a:solidFill>
            <a:schemeClr val="tx1"/>
          </a:solidFill>
          <a:latin typeface="+mn-lt"/>
          <a:ea typeface="+mn-ea"/>
        </a:defRPr>
      </a:lvl8pPr>
      <a:lvl9pPr marL="10492215" indent="-617189" algn="l" rtl="0" eaLnBrk="1" fontAlgn="base" hangingPunct="1">
        <a:spcBef>
          <a:spcPct val="20000"/>
        </a:spcBef>
        <a:spcAft>
          <a:spcPct val="0"/>
        </a:spcAft>
        <a:buChar char="»"/>
        <a:defRPr sz="5400">
          <a:solidFill>
            <a:schemeClr val="tx1"/>
          </a:solidFill>
          <a:latin typeface="+mn-lt"/>
          <a:ea typeface="+mn-ea"/>
        </a:defRPr>
      </a:lvl9pPr>
    </p:bodyStyle>
    <p:otherStyle>
      <a:defPPr>
        <a:defRPr lang="en-US"/>
      </a:defPPr>
      <a:lvl1pPr marL="0" algn="l" defTabSz="2468757" rtl="0" eaLnBrk="1" latinLnBrk="0" hangingPunct="1">
        <a:defRPr sz="4860" kern="1200">
          <a:solidFill>
            <a:schemeClr val="tx1"/>
          </a:solidFill>
          <a:latin typeface="+mn-lt"/>
          <a:ea typeface="+mn-ea"/>
          <a:cs typeface="+mn-cs"/>
        </a:defRPr>
      </a:lvl1pPr>
      <a:lvl2pPr marL="1234378" algn="l" defTabSz="2468757" rtl="0" eaLnBrk="1" latinLnBrk="0" hangingPunct="1">
        <a:defRPr sz="4860" kern="1200">
          <a:solidFill>
            <a:schemeClr val="tx1"/>
          </a:solidFill>
          <a:latin typeface="+mn-lt"/>
          <a:ea typeface="+mn-ea"/>
          <a:cs typeface="+mn-cs"/>
        </a:defRPr>
      </a:lvl2pPr>
      <a:lvl3pPr marL="2468757" algn="l" defTabSz="2468757" rtl="0" eaLnBrk="1" latinLnBrk="0" hangingPunct="1">
        <a:defRPr sz="4860" kern="1200">
          <a:solidFill>
            <a:schemeClr val="tx1"/>
          </a:solidFill>
          <a:latin typeface="+mn-lt"/>
          <a:ea typeface="+mn-ea"/>
          <a:cs typeface="+mn-cs"/>
        </a:defRPr>
      </a:lvl3pPr>
      <a:lvl4pPr marL="3703135" algn="l" defTabSz="2468757" rtl="0" eaLnBrk="1" latinLnBrk="0" hangingPunct="1">
        <a:defRPr sz="4860" kern="1200">
          <a:solidFill>
            <a:schemeClr val="tx1"/>
          </a:solidFill>
          <a:latin typeface="+mn-lt"/>
          <a:ea typeface="+mn-ea"/>
          <a:cs typeface="+mn-cs"/>
        </a:defRPr>
      </a:lvl4pPr>
      <a:lvl5pPr marL="4937513" algn="l" defTabSz="2468757" rtl="0" eaLnBrk="1" latinLnBrk="0" hangingPunct="1">
        <a:defRPr sz="4860" kern="1200">
          <a:solidFill>
            <a:schemeClr val="tx1"/>
          </a:solidFill>
          <a:latin typeface="+mn-lt"/>
          <a:ea typeface="+mn-ea"/>
          <a:cs typeface="+mn-cs"/>
        </a:defRPr>
      </a:lvl5pPr>
      <a:lvl6pPr marL="6171891" algn="l" defTabSz="2468757" rtl="0" eaLnBrk="1" latinLnBrk="0" hangingPunct="1">
        <a:defRPr sz="4860" kern="1200">
          <a:solidFill>
            <a:schemeClr val="tx1"/>
          </a:solidFill>
          <a:latin typeface="+mn-lt"/>
          <a:ea typeface="+mn-ea"/>
          <a:cs typeface="+mn-cs"/>
        </a:defRPr>
      </a:lvl6pPr>
      <a:lvl7pPr marL="7406270" algn="l" defTabSz="2468757" rtl="0" eaLnBrk="1" latinLnBrk="0" hangingPunct="1">
        <a:defRPr sz="4860" kern="1200">
          <a:solidFill>
            <a:schemeClr val="tx1"/>
          </a:solidFill>
          <a:latin typeface="+mn-lt"/>
          <a:ea typeface="+mn-ea"/>
          <a:cs typeface="+mn-cs"/>
        </a:defRPr>
      </a:lvl7pPr>
      <a:lvl8pPr marL="8640648" algn="l" defTabSz="2468757" rtl="0" eaLnBrk="1" latinLnBrk="0" hangingPunct="1">
        <a:defRPr sz="4860" kern="1200">
          <a:solidFill>
            <a:schemeClr val="tx1"/>
          </a:solidFill>
          <a:latin typeface="+mn-lt"/>
          <a:ea typeface="+mn-ea"/>
          <a:cs typeface="+mn-cs"/>
        </a:defRPr>
      </a:lvl8pPr>
      <a:lvl9pPr marL="9875026" algn="l" defTabSz="2468757" rtl="0" eaLnBrk="1" latinLnBrk="0" hangingPunct="1">
        <a:defRPr sz="48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23.xml"/><Relationship Id="rId6" Type="http://schemas.openxmlformats.org/officeDocument/2006/relationships/image" Target="../media/image5.png"/><Relationship Id="rId5" Type="http://schemas.microsoft.com/office/2014/relationships/chartEx" Target="../charts/chartEx1.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5" name="Rectangle 5"/>
          <p:cNvSpPr>
            <a:spLocks noChangeArrowheads="1"/>
          </p:cNvSpPr>
          <p:nvPr/>
        </p:nvSpPr>
        <p:spPr bwMode="auto">
          <a:xfrm>
            <a:off x="1763486" y="1006929"/>
            <a:ext cx="40431327" cy="38198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3320" tIns="36654" rIns="73320" bIns="36654">
            <a:spAutoFit/>
          </a:bodyPr>
          <a:lstStyle>
            <a:lvl1pPr defTabSz="855663">
              <a:spcBef>
                <a:spcPct val="20000"/>
              </a:spcBef>
              <a:buChar char="•"/>
              <a:defRPr sz="2700">
                <a:solidFill>
                  <a:schemeClr val="tx1"/>
                </a:solidFill>
                <a:latin typeface="Arial" panose="020B0604020202020204" pitchFamily="34" charset="0"/>
                <a:ea typeface="ＭＳ Ｐゴシック" panose="020B0600070205080204" pitchFamily="34" charset="-128"/>
              </a:defRPr>
            </a:lvl1pPr>
            <a:lvl2pPr marL="742950" indent="-285750" defTabSz="855663">
              <a:spcBef>
                <a:spcPct val="20000"/>
              </a:spcBef>
              <a:buChar char="–"/>
              <a:defRPr sz="2700">
                <a:solidFill>
                  <a:schemeClr val="tx1"/>
                </a:solidFill>
                <a:latin typeface="Arial" panose="020B0604020202020204" pitchFamily="34" charset="0"/>
                <a:ea typeface="ＭＳ Ｐゴシック" panose="020B0600070205080204" pitchFamily="34" charset="-128"/>
              </a:defRPr>
            </a:lvl2pPr>
            <a:lvl3pPr marL="1143000" indent="-228600" defTabSz="855663">
              <a:spcBef>
                <a:spcPct val="20000"/>
              </a:spcBef>
              <a:buChar char="•"/>
              <a:defRPr sz="2300">
                <a:solidFill>
                  <a:schemeClr val="tx1"/>
                </a:solidFill>
                <a:latin typeface="Arial" panose="020B0604020202020204" pitchFamily="34" charset="0"/>
                <a:ea typeface="ＭＳ Ｐゴシック" panose="020B0600070205080204" pitchFamily="34" charset="-128"/>
              </a:defRPr>
            </a:lvl3pPr>
            <a:lvl4pPr marL="1600200" indent="-228600" defTabSz="855663">
              <a:spcBef>
                <a:spcPct val="20000"/>
              </a:spcBef>
              <a:buChar char="–"/>
              <a:defRPr>
                <a:solidFill>
                  <a:schemeClr val="tx1"/>
                </a:solidFill>
                <a:latin typeface="Arial" panose="020B0604020202020204" pitchFamily="34" charset="0"/>
                <a:ea typeface="ＭＳ Ｐゴシック" panose="020B0600070205080204" pitchFamily="34" charset="-128"/>
              </a:defRPr>
            </a:lvl4pPr>
            <a:lvl5pPr marL="2057400" indent="-228600" defTabSz="855663">
              <a:spcBef>
                <a:spcPct val="20000"/>
              </a:spcBef>
              <a:buChar char="»"/>
              <a:defRPr>
                <a:solidFill>
                  <a:schemeClr val="tx1"/>
                </a:solidFill>
                <a:latin typeface="Arial" panose="020B0604020202020204" pitchFamily="34" charset="0"/>
                <a:ea typeface="ＭＳ Ｐゴシック" panose="020B0600070205080204" pitchFamily="34" charset="-128"/>
              </a:defRPr>
            </a:lvl5pPr>
            <a:lvl6pPr marL="25146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6pPr>
            <a:lvl7pPr marL="29718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7pPr>
            <a:lvl8pPr marL="34290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8pPr>
            <a:lvl9pPr marL="38862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9pPr>
          </a:lstStyle>
          <a:p>
            <a:pPr lvl="0" algn="ctr" eaLnBrk="1" hangingPunct="1">
              <a:spcBef>
                <a:spcPct val="50000"/>
              </a:spcBef>
              <a:buNone/>
              <a:defRPr/>
            </a:pPr>
            <a:r>
              <a:rPr lang="en-US" sz="5914" dirty="0">
                <a:solidFill>
                  <a:srgbClr val="000000"/>
                </a:solidFill>
                <a:latin typeface="Arial Black" panose="020B0A04020102020204" pitchFamily="34" charset="0"/>
              </a:rPr>
              <a:t>Student Perceptions of the Role of Learning Management Systems  on their Engagement in Online Courses</a:t>
            </a:r>
            <a:br>
              <a:rPr lang="en-US" sz="5914" dirty="0">
                <a:solidFill>
                  <a:srgbClr val="000000"/>
                </a:solidFill>
                <a:latin typeface="Arial Black" panose="020B0A04020102020204" pitchFamily="34" charset="0"/>
              </a:rPr>
            </a:br>
            <a:r>
              <a:rPr lang="en-US" sz="3771" dirty="0">
                <a:solidFill>
                  <a:srgbClr val="000000"/>
                </a:solidFill>
                <a:latin typeface="Times New Roman,SimSun"/>
                <a:ea typeface="Times New Roman,SimSun"/>
                <a:cs typeface="Times New Roman,SimSun"/>
              </a:rPr>
              <a:t>Kizito Mukuni*, Jeeyoung Chun*</a:t>
            </a:r>
          </a:p>
          <a:p>
            <a:pPr lvl="0" algn="ctr" eaLnBrk="1" hangingPunct="1">
              <a:spcBef>
                <a:spcPct val="50000"/>
              </a:spcBef>
              <a:buNone/>
              <a:defRPr/>
            </a:pPr>
            <a:r>
              <a:rPr lang="en-US" altLang="en-US" sz="3771" dirty="0">
                <a:solidFill>
                  <a:srgbClr val="000000"/>
                </a:solidFill>
                <a:latin typeface="Times New Roman,SimSun"/>
              </a:rPr>
              <a:t>*Instructional Design and Technology, Ph.D. Candidates</a:t>
            </a:r>
            <a:endParaRPr lang="en-US" altLang="en-US" sz="2400" b="1" dirty="0">
              <a:solidFill>
                <a:srgbClr val="000000"/>
              </a:solidFill>
            </a:endParaRPr>
          </a:p>
          <a:p>
            <a:pPr algn="ctr" defTabSz="733389">
              <a:spcBef>
                <a:spcPct val="0"/>
              </a:spcBef>
              <a:buNone/>
              <a:defRPr/>
            </a:pPr>
            <a:r>
              <a:rPr lang="en-US" altLang="en-US" sz="3086" b="1" dirty="0">
                <a:solidFill>
                  <a:srgbClr val="000000"/>
                </a:solidFill>
              </a:rPr>
              <a:t>Virginia Tech, Blacksburg, VA</a:t>
            </a:r>
          </a:p>
        </p:txBody>
      </p:sp>
      <p:sp>
        <p:nvSpPr>
          <p:cNvPr id="6146" name="Text Box 471"/>
          <p:cNvSpPr txBox="1">
            <a:spLocks noChangeArrowheads="1"/>
          </p:cNvSpPr>
          <p:nvPr/>
        </p:nvSpPr>
        <p:spPr bwMode="auto">
          <a:xfrm>
            <a:off x="587830" y="4702236"/>
            <a:ext cx="15782244" cy="751148"/>
          </a:xfrm>
          <a:prstGeom prst="rect">
            <a:avLst/>
          </a:prstGeom>
          <a:solidFill>
            <a:srgbClr val="CC0000"/>
          </a:solidFill>
          <a:ln>
            <a:noFill/>
          </a:ln>
        </p:spPr>
        <p:txBody>
          <a:bodyPr wrap="square" lIns="73339" tIns="36662" rIns="73339" bIns="36662">
            <a:spAutoFit/>
          </a:bodyPr>
          <a:lstStyle>
            <a:lvl1pPr defTabSz="855663">
              <a:spcBef>
                <a:spcPct val="20000"/>
              </a:spcBef>
              <a:buChar char="•"/>
              <a:defRPr sz="2700">
                <a:solidFill>
                  <a:schemeClr val="tx1"/>
                </a:solidFill>
                <a:latin typeface="Arial" panose="020B0604020202020204" pitchFamily="34" charset="0"/>
                <a:ea typeface="ＭＳ Ｐゴシック" panose="020B0600070205080204" pitchFamily="34" charset="-128"/>
              </a:defRPr>
            </a:lvl1pPr>
            <a:lvl2pPr marL="742950" indent="-285750" defTabSz="855663">
              <a:spcBef>
                <a:spcPct val="20000"/>
              </a:spcBef>
              <a:buChar char="–"/>
              <a:defRPr sz="2700">
                <a:solidFill>
                  <a:schemeClr val="tx1"/>
                </a:solidFill>
                <a:latin typeface="Arial" panose="020B0604020202020204" pitchFamily="34" charset="0"/>
                <a:ea typeface="ＭＳ Ｐゴシック" panose="020B0600070205080204" pitchFamily="34" charset="-128"/>
              </a:defRPr>
            </a:lvl2pPr>
            <a:lvl3pPr marL="1143000" indent="-228600" defTabSz="855663">
              <a:spcBef>
                <a:spcPct val="20000"/>
              </a:spcBef>
              <a:buChar char="•"/>
              <a:defRPr sz="2300">
                <a:solidFill>
                  <a:schemeClr val="tx1"/>
                </a:solidFill>
                <a:latin typeface="Arial" panose="020B0604020202020204" pitchFamily="34" charset="0"/>
                <a:ea typeface="ＭＳ Ｐゴシック" panose="020B0600070205080204" pitchFamily="34" charset="-128"/>
              </a:defRPr>
            </a:lvl3pPr>
            <a:lvl4pPr marL="1600200" indent="-228600" defTabSz="855663">
              <a:spcBef>
                <a:spcPct val="20000"/>
              </a:spcBef>
              <a:buChar char="–"/>
              <a:defRPr>
                <a:solidFill>
                  <a:schemeClr val="tx1"/>
                </a:solidFill>
                <a:latin typeface="Arial" panose="020B0604020202020204" pitchFamily="34" charset="0"/>
                <a:ea typeface="ＭＳ Ｐゴシック" panose="020B0600070205080204" pitchFamily="34" charset="-128"/>
              </a:defRPr>
            </a:lvl4pPr>
            <a:lvl5pPr marL="2057400" indent="-228600" defTabSz="855663">
              <a:spcBef>
                <a:spcPct val="20000"/>
              </a:spcBef>
              <a:buChar char="»"/>
              <a:defRPr>
                <a:solidFill>
                  <a:schemeClr val="tx1"/>
                </a:solidFill>
                <a:latin typeface="Arial" panose="020B0604020202020204" pitchFamily="34" charset="0"/>
                <a:ea typeface="ＭＳ Ｐゴシック" panose="020B0600070205080204" pitchFamily="34" charset="-128"/>
              </a:defRPr>
            </a:lvl5pPr>
            <a:lvl6pPr marL="25146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6pPr>
            <a:lvl7pPr marL="29718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7pPr>
            <a:lvl8pPr marL="34290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8pPr>
            <a:lvl9pPr marL="38862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9pPr>
          </a:lstStyle>
          <a:p>
            <a:pPr algn="ctr" defTabSz="733389">
              <a:spcBef>
                <a:spcPct val="50000"/>
              </a:spcBef>
              <a:buNone/>
              <a:defRPr/>
            </a:pPr>
            <a:r>
              <a:rPr lang="en-US" altLang="en-US" sz="4400" b="1" dirty="0">
                <a:solidFill>
                  <a:srgbClr val="F8F8F8"/>
                </a:solidFill>
                <a:latin typeface="Arial Narrow" panose="020B0606020202030204" pitchFamily="34" charset="0"/>
              </a:rPr>
              <a:t>Introduction</a:t>
            </a:r>
          </a:p>
        </p:txBody>
      </p:sp>
      <p:sp>
        <p:nvSpPr>
          <p:cNvPr id="6147" name="Text Box 472"/>
          <p:cNvSpPr txBox="1">
            <a:spLocks noChangeArrowheads="1"/>
          </p:cNvSpPr>
          <p:nvPr/>
        </p:nvSpPr>
        <p:spPr bwMode="auto">
          <a:xfrm>
            <a:off x="727471" y="5752085"/>
            <a:ext cx="15642602" cy="99116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7388" tIns="367388" rIns="367388" bIns="367388">
            <a:spAutoFit/>
          </a:bodyPr>
          <a:lstStyle>
            <a:lvl1pPr defTabSz="4114800">
              <a:spcBef>
                <a:spcPct val="20000"/>
              </a:spcBef>
              <a:buChar char="•"/>
              <a:defRPr sz="2700">
                <a:solidFill>
                  <a:schemeClr val="tx1"/>
                </a:solidFill>
                <a:latin typeface="Arial" panose="020B0604020202020204" pitchFamily="34" charset="0"/>
                <a:ea typeface="ＭＳ Ｐゴシック" panose="020B0600070205080204" pitchFamily="34" charset="-128"/>
              </a:defRPr>
            </a:lvl1pPr>
            <a:lvl2pPr marL="742950" indent="-285750" defTabSz="4114800">
              <a:spcBef>
                <a:spcPct val="20000"/>
              </a:spcBef>
              <a:buChar char="–"/>
              <a:defRPr sz="2700">
                <a:solidFill>
                  <a:schemeClr val="tx1"/>
                </a:solidFill>
                <a:latin typeface="Arial" panose="020B0604020202020204" pitchFamily="34" charset="0"/>
                <a:ea typeface="ＭＳ Ｐゴシック" panose="020B0600070205080204" pitchFamily="34" charset="-128"/>
              </a:defRPr>
            </a:lvl2pPr>
            <a:lvl3pPr marL="1143000" indent="-228600" defTabSz="4114800">
              <a:spcBef>
                <a:spcPct val="20000"/>
              </a:spcBef>
              <a:buChar char="•"/>
              <a:defRPr sz="2300">
                <a:solidFill>
                  <a:schemeClr val="tx1"/>
                </a:solidFill>
                <a:latin typeface="Arial" panose="020B0604020202020204" pitchFamily="34" charset="0"/>
                <a:ea typeface="ＭＳ Ｐゴシック" panose="020B0600070205080204" pitchFamily="34" charset="-128"/>
              </a:defRPr>
            </a:lvl3pPr>
            <a:lvl4pPr marL="1600200" indent="-228600" defTabSz="4114800">
              <a:spcBef>
                <a:spcPct val="20000"/>
              </a:spcBef>
              <a:buChar char="–"/>
              <a:defRPr>
                <a:solidFill>
                  <a:schemeClr val="tx1"/>
                </a:solidFill>
                <a:latin typeface="Arial" panose="020B0604020202020204" pitchFamily="34" charset="0"/>
                <a:ea typeface="ＭＳ Ｐゴシック" panose="020B0600070205080204" pitchFamily="34" charset="-128"/>
              </a:defRPr>
            </a:lvl4pPr>
            <a:lvl5pPr marL="2057400" indent="-228600" defTabSz="4114800">
              <a:spcBef>
                <a:spcPct val="20000"/>
              </a:spcBef>
              <a:buChar char="»"/>
              <a:defRPr>
                <a:solidFill>
                  <a:schemeClr val="tx1"/>
                </a:solidFill>
                <a:latin typeface="Arial" panose="020B0604020202020204" pitchFamily="34" charset="0"/>
                <a:ea typeface="ＭＳ Ｐゴシック" panose="020B0600070205080204" pitchFamily="34" charset="-128"/>
              </a:defRPr>
            </a:lvl5pPr>
            <a:lvl6pPr marL="2514600" indent="-228600" defTabSz="4114800"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6pPr>
            <a:lvl7pPr marL="2971800" indent="-228600" defTabSz="4114800"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7pPr>
            <a:lvl8pPr marL="3429000" indent="-228600" defTabSz="4114800"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8pPr>
            <a:lvl9pPr marL="3886200" indent="-228600" defTabSz="4114800"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9pPr>
          </a:lstStyle>
          <a:p>
            <a:pPr>
              <a:lnSpc>
                <a:spcPct val="107000"/>
              </a:lnSpc>
              <a:spcBef>
                <a:spcPts val="0"/>
              </a:spcBef>
              <a:spcAft>
                <a:spcPts val="0"/>
              </a:spcAft>
              <a:buNone/>
              <a:defRPr/>
            </a:pPr>
            <a:r>
              <a:rPr lang="en-US" altLang="en-US" sz="4000" dirty="0">
                <a:solidFill>
                  <a:srgbClr val="000000"/>
                </a:solidFill>
                <a:latin typeface="Calibri" panose="020F0502020204030204" pitchFamily="34" charset="0"/>
              </a:rPr>
              <a:t>This study examined student perceptions of the role of a Learning Management System (LMS) on their engagement. A total of 146 undergraduate students at a large land-grant university in Southeastern part of the United States participated in this study. The research questions that guided this research are:</a:t>
            </a:r>
          </a:p>
          <a:p>
            <a:pPr>
              <a:lnSpc>
                <a:spcPct val="107000"/>
              </a:lnSpc>
              <a:spcBef>
                <a:spcPts val="0"/>
              </a:spcBef>
              <a:spcAft>
                <a:spcPts val="0"/>
              </a:spcAft>
              <a:buNone/>
              <a:defRPr/>
            </a:pPr>
            <a:endParaRPr lang="en-US" altLang="en-US" sz="4000" dirty="0">
              <a:solidFill>
                <a:srgbClr val="000000"/>
              </a:solidFill>
              <a:latin typeface="Calibri" panose="020F0502020204030204" pitchFamily="34" charset="0"/>
            </a:endParaRPr>
          </a:p>
          <a:p>
            <a:pPr marL="1200150" lvl="1" indent="-742950">
              <a:lnSpc>
                <a:spcPct val="107000"/>
              </a:lnSpc>
              <a:spcBef>
                <a:spcPts val="0"/>
              </a:spcBef>
              <a:spcAft>
                <a:spcPts val="0"/>
              </a:spcAft>
              <a:buAutoNum type="arabicParenBoth"/>
              <a:defRPr/>
            </a:pPr>
            <a:r>
              <a:rPr lang="en-US" altLang="en-US" sz="4000" dirty="0">
                <a:solidFill>
                  <a:srgbClr val="000000"/>
                </a:solidFill>
                <a:latin typeface="Calibri" panose="020F0502020204030204" pitchFamily="34" charset="0"/>
              </a:rPr>
              <a:t>Does a LMS play a vital role in student engagement?</a:t>
            </a:r>
          </a:p>
          <a:p>
            <a:pPr marL="457200" lvl="1" indent="0">
              <a:lnSpc>
                <a:spcPct val="107000"/>
              </a:lnSpc>
              <a:spcBef>
                <a:spcPts val="0"/>
              </a:spcBef>
              <a:spcAft>
                <a:spcPts val="0"/>
              </a:spcAft>
              <a:buNone/>
              <a:defRPr/>
            </a:pPr>
            <a:endParaRPr lang="en-US" altLang="en-US" sz="4000" dirty="0">
              <a:solidFill>
                <a:srgbClr val="000000"/>
              </a:solidFill>
              <a:latin typeface="Calibri" panose="020F0502020204030204" pitchFamily="34" charset="0"/>
            </a:endParaRPr>
          </a:p>
          <a:p>
            <a:pPr marL="457200" lvl="1" indent="0">
              <a:lnSpc>
                <a:spcPct val="107000"/>
              </a:lnSpc>
              <a:spcBef>
                <a:spcPts val="0"/>
              </a:spcBef>
              <a:spcAft>
                <a:spcPts val="0"/>
              </a:spcAft>
              <a:buNone/>
              <a:defRPr/>
            </a:pPr>
            <a:endParaRPr lang="en-US" altLang="en-US" sz="4000" dirty="0">
              <a:solidFill>
                <a:srgbClr val="000000"/>
              </a:solidFill>
              <a:latin typeface="Calibri" panose="020F0502020204030204" pitchFamily="34" charset="0"/>
            </a:endParaRPr>
          </a:p>
          <a:p>
            <a:pPr lvl="1">
              <a:lnSpc>
                <a:spcPct val="107000"/>
              </a:lnSpc>
              <a:spcBef>
                <a:spcPts val="0"/>
              </a:spcBef>
              <a:spcAft>
                <a:spcPts val="0"/>
              </a:spcAft>
              <a:buNone/>
              <a:defRPr/>
            </a:pPr>
            <a:r>
              <a:rPr lang="en-US" altLang="en-US" sz="4000" dirty="0">
                <a:solidFill>
                  <a:srgbClr val="000000"/>
                </a:solidFill>
                <a:latin typeface="Calibri" panose="020F0502020204030204" pitchFamily="34" charset="0"/>
              </a:rPr>
              <a:t>(2) What features of a LMS play a role in student engagement in an online learning environment?</a:t>
            </a:r>
          </a:p>
          <a:p>
            <a:pPr lvl="1">
              <a:lnSpc>
                <a:spcPct val="107000"/>
              </a:lnSpc>
              <a:spcBef>
                <a:spcPts val="0"/>
              </a:spcBef>
              <a:spcAft>
                <a:spcPts val="0"/>
              </a:spcAft>
              <a:buNone/>
              <a:defRPr/>
            </a:pPr>
            <a:br>
              <a:rPr lang="en-US" altLang="en-US" sz="4000" dirty="0">
                <a:solidFill>
                  <a:srgbClr val="000000"/>
                </a:solidFill>
                <a:latin typeface="Calibri" panose="020F0502020204030204" pitchFamily="34" charset="0"/>
              </a:rPr>
            </a:br>
            <a:br>
              <a:rPr lang="en-US" altLang="en-US" sz="4000" dirty="0">
                <a:solidFill>
                  <a:srgbClr val="000000"/>
                </a:solidFill>
                <a:latin typeface="Arial Narrow" panose="020B0606020202030204" pitchFamily="34" charset="0"/>
              </a:rPr>
            </a:br>
            <a:endParaRPr lang="en-US" altLang="en-US" sz="4000" b="1" dirty="0">
              <a:solidFill>
                <a:srgbClr val="000000"/>
              </a:solidFill>
              <a:latin typeface="Arial Narrow" panose="020B0606020202030204" pitchFamily="34" charset="0"/>
            </a:endParaRPr>
          </a:p>
        </p:txBody>
      </p:sp>
      <p:sp>
        <p:nvSpPr>
          <p:cNvPr id="6148" name="Text Box 473"/>
          <p:cNvSpPr txBox="1">
            <a:spLocks noChangeArrowheads="1"/>
          </p:cNvSpPr>
          <p:nvPr/>
        </p:nvSpPr>
        <p:spPr bwMode="auto">
          <a:xfrm>
            <a:off x="587829" y="13803592"/>
            <a:ext cx="15782244" cy="751148"/>
          </a:xfrm>
          <a:prstGeom prst="rect">
            <a:avLst/>
          </a:prstGeom>
          <a:solidFill>
            <a:srgbClr val="CC0000"/>
          </a:solidFill>
          <a:ln>
            <a:noFill/>
          </a:ln>
        </p:spPr>
        <p:txBody>
          <a:bodyPr wrap="square" lIns="73339" tIns="36662" rIns="73339" bIns="36662">
            <a:spAutoFit/>
          </a:bodyPr>
          <a:lstStyle>
            <a:lvl1pPr defTabSz="855663">
              <a:spcBef>
                <a:spcPct val="20000"/>
              </a:spcBef>
              <a:buChar char="•"/>
              <a:defRPr sz="2700">
                <a:solidFill>
                  <a:schemeClr val="tx1"/>
                </a:solidFill>
                <a:latin typeface="Arial" panose="020B0604020202020204" pitchFamily="34" charset="0"/>
                <a:ea typeface="ＭＳ Ｐゴシック" panose="020B0600070205080204" pitchFamily="34" charset="-128"/>
              </a:defRPr>
            </a:lvl1pPr>
            <a:lvl2pPr marL="742950" indent="-285750" defTabSz="855663">
              <a:spcBef>
                <a:spcPct val="20000"/>
              </a:spcBef>
              <a:buChar char="–"/>
              <a:defRPr sz="2700">
                <a:solidFill>
                  <a:schemeClr val="tx1"/>
                </a:solidFill>
                <a:latin typeface="Arial" panose="020B0604020202020204" pitchFamily="34" charset="0"/>
                <a:ea typeface="ＭＳ Ｐゴシック" panose="020B0600070205080204" pitchFamily="34" charset="-128"/>
              </a:defRPr>
            </a:lvl2pPr>
            <a:lvl3pPr marL="1143000" indent="-228600" defTabSz="855663">
              <a:spcBef>
                <a:spcPct val="20000"/>
              </a:spcBef>
              <a:buChar char="•"/>
              <a:defRPr sz="2300">
                <a:solidFill>
                  <a:schemeClr val="tx1"/>
                </a:solidFill>
                <a:latin typeface="Arial" panose="020B0604020202020204" pitchFamily="34" charset="0"/>
                <a:ea typeface="ＭＳ Ｐゴシック" panose="020B0600070205080204" pitchFamily="34" charset="-128"/>
              </a:defRPr>
            </a:lvl3pPr>
            <a:lvl4pPr marL="1600200" indent="-228600" defTabSz="855663">
              <a:spcBef>
                <a:spcPct val="20000"/>
              </a:spcBef>
              <a:buChar char="–"/>
              <a:defRPr>
                <a:solidFill>
                  <a:schemeClr val="tx1"/>
                </a:solidFill>
                <a:latin typeface="Arial" panose="020B0604020202020204" pitchFamily="34" charset="0"/>
                <a:ea typeface="ＭＳ Ｐゴシック" panose="020B0600070205080204" pitchFamily="34" charset="-128"/>
              </a:defRPr>
            </a:lvl4pPr>
            <a:lvl5pPr marL="2057400" indent="-228600" defTabSz="855663">
              <a:spcBef>
                <a:spcPct val="20000"/>
              </a:spcBef>
              <a:buChar char="»"/>
              <a:defRPr>
                <a:solidFill>
                  <a:schemeClr val="tx1"/>
                </a:solidFill>
                <a:latin typeface="Arial" panose="020B0604020202020204" pitchFamily="34" charset="0"/>
                <a:ea typeface="ＭＳ Ｐゴシック" panose="020B0600070205080204" pitchFamily="34" charset="-128"/>
              </a:defRPr>
            </a:lvl5pPr>
            <a:lvl6pPr marL="25146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6pPr>
            <a:lvl7pPr marL="29718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7pPr>
            <a:lvl8pPr marL="34290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8pPr>
            <a:lvl9pPr marL="38862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9pPr>
          </a:lstStyle>
          <a:p>
            <a:pPr algn="ctr" defTabSz="733389">
              <a:spcBef>
                <a:spcPct val="50000"/>
              </a:spcBef>
              <a:buNone/>
              <a:defRPr/>
            </a:pPr>
            <a:r>
              <a:rPr lang="en-US" altLang="en-US" sz="4400" b="1" dirty="0">
                <a:solidFill>
                  <a:srgbClr val="F8F8F8"/>
                </a:solidFill>
                <a:latin typeface="Arial Narrow" panose="020B0606020202030204" pitchFamily="34" charset="0"/>
              </a:rPr>
              <a:t>Methods</a:t>
            </a:r>
          </a:p>
        </p:txBody>
      </p:sp>
      <p:sp>
        <p:nvSpPr>
          <p:cNvPr id="6154" name="Text Box 502"/>
          <p:cNvSpPr txBox="1">
            <a:spLocks noChangeArrowheads="1"/>
          </p:cNvSpPr>
          <p:nvPr/>
        </p:nvSpPr>
        <p:spPr bwMode="auto">
          <a:xfrm>
            <a:off x="17168222" y="4905634"/>
            <a:ext cx="10223923" cy="751148"/>
          </a:xfrm>
          <a:prstGeom prst="rect">
            <a:avLst/>
          </a:prstGeom>
          <a:solidFill>
            <a:srgbClr val="CC0000"/>
          </a:solidFill>
          <a:ln>
            <a:noFill/>
          </a:ln>
        </p:spPr>
        <p:txBody>
          <a:bodyPr wrap="square" lIns="73339" tIns="36662" rIns="73339" bIns="36662">
            <a:spAutoFit/>
          </a:bodyPr>
          <a:lstStyle>
            <a:lvl1pPr defTabSz="855663">
              <a:spcBef>
                <a:spcPct val="20000"/>
              </a:spcBef>
              <a:buChar char="•"/>
              <a:defRPr sz="2700">
                <a:solidFill>
                  <a:schemeClr val="tx1"/>
                </a:solidFill>
                <a:latin typeface="Arial" panose="020B0604020202020204" pitchFamily="34" charset="0"/>
                <a:ea typeface="ＭＳ Ｐゴシック" panose="020B0600070205080204" pitchFamily="34" charset="-128"/>
              </a:defRPr>
            </a:lvl1pPr>
            <a:lvl2pPr marL="742950" indent="-285750" defTabSz="855663">
              <a:spcBef>
                <a:spcPct val="20000"/>
              </a:spcBef>
              <a:buChar char="–"/>
              <a:defRPr sz="2700">
                <a:solidFill>
                  <a:schemeClr val="tx1"/>
                </a:solidFill>
                <a:latin typeface="Arial" panose="020B0604020202020204" pitchFamily="34" charset="0"/>
                <a:ea typeface="ＭＳ Ｐゴシック" panose="020B0600070205080204" pitchFamily="34" charset="-128"/>
              </a:defRPr>
            </a:lvl2pPr>
            <a:lvl3pPr marL="1143000" indent="-228600" defTabSz="855663">
              <a:spcBef>
                <a:spcPct val="20000"/>
              </a:spcBef>
              <a:buChar char="•"/>
              <a:defRPr sz="2300">
                <a:solidFill>
                  <a:schemeClr val="tx1"/>
                </a:solidFill>
                <a:latin typeface="Arial" panose="020B0604020202020204" pitchFamily="34" charset="0"/>
                <a:ea typeface="ＭＳ Ｐゴシック" panose="020B0600070205080204" pitchFamily="34" charset="-128"/>
              </a:defRPr>
            </a:lvl3pPr>
            <a:lvl4pPr marL="1600200" indent="-228600" defTabSz="855663">
              <a:spcBef>
                <a:spcPct val="20000"/>
              </a:spcBef>
              <a:buChar char="–"/>
              <a:defRPr>
                <a:solidFill>
                  <a:schemeClr val="tx1"/>
                </a:solidFill>
                <a:latin typeface="Arial" panose="020B0604020202020204" pitchFamily="34" charset="0"/>
                <a:ea typeface="ＭＳ Ｐゴシック" panose="020B0600070205080204" pitchFamily="34" charset="-128"/>
              </a:defRPr>
            </a:lvl4pPr>
            <a:lvl5pPr marL="2057400" indent="-228600" defTabSz="855663">
              <a:spcBef>
                <a:spcPct val="20000"/>
              </a:spcBef>
              <a:buChar char="»"/>
              <a:defRPr>
                <a:solidFill>
                  <a:schemeClr val="tx1"/>
                </a:solidFill>
                <a:latin typeface="Arial" panose="020B0604020202020204" pitchFamily="34" charset="0"/>
                <a:ea typeface="ＭＳ Ｐゴシック" panose="020B0600070205080204" pitchFamily="34" charset="-128"/>
              </a:defRPr>
            </a:lvl5pPr>
            <a:lvl6pPr marL="25146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6pPr>
            <a:lvl7pPr marL="29718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7pPr>
            <a:lvl8pPr marL="34290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8pPr>
            <a:lvl9pPr marL="38862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9pPr>
          </a:lstStyle>
          <a:p>
            <a:pPr algn="ctr" defTabSz="733389">
              <a:spcBef>
                <a:spcPct val="50000"/>
              </a:spcBef>
              <a:buNone/>
              <a:defRPr/>
            </a:pPr>
            <a:r>
              <a:rPr lang="en-US" altLang="en-US" sz="4400" b="1" dirty="0">
                <a:solidFill>
                  <a:srgbClr val="F8F8F8"/>
                </a:solidFill>
                <a:latin typeface="Arial Narrow" panose="020B0606020202030204" pitchFamily="34" charset="0"/>
              </a:rPr>
              <a:t>Demographics</a:t>
            </a:r>
          </a:p>
        </p:txBody>
      </p:sp>
      <p:sp>
        <p:nvSpPr>
          <p:cNvPr id="6183" name="Text Box 545"/>
          <p:cNvSpPr txBox="1">
            <a:spLocks noChangeArrowheads="1"/>
          </p:cNvSpPr>
          <p:nvPr/>
        </p:nvSpPr>
        <p:spPr bwMode="auto">
          <a:xfrm>
            <a:off x="27579264" y="26364857"/>
            <a:ext cx="15789422" cy="751148"/>
          </a:xfrm>
          <a:prstGeom prst="rect">
            <a:avLst/>
          </a:prstGeom>
          <a:solidFill>
            <a:srgbClr val="CC0000"/>
          </a:solidFill>
          <a:ln>
            <a:noFill/>
          </a:ln>
        </p:spPr>
        <p:txBody>
          <a:bodyPr wrap="square" lIns="73339" tIns="36662" rIns="73339" bIns="36662">
            <a:spAutoFit/>
          </a:bodyPr>
          <a:lstStyle>
            <a:lvl1pPr defTabSz="855663">
              <a:spcBef>
                <a:spcPct val="20000"/>
              </a:spcBef>
              <a:buChar char="•"/>
              <a:defRPr sz="2700">
                <a:solidFill>
                  <a:schemeClr val="tx1"/>
                </a:solidFill>
                <a:latin typeface="Arial" panose="020B0604020202020204" pitchFamily="34" charset="0"/>
                <a:ea typeface="ＭＳ Ｐゴシック" panose="020B0600070205080204" pitchFamily="34" charset="-128"/>
              </a:defRPr>
            </a:lvl1pPr>
            <a:lvl2pPr marL="742950" indent="-285750" defTabSz="855663">
              <a:spcBef>
                <a:spcPct val="20000"/>
              </a:spcBef>
              <a:buChar char="–"/>
              <a:defRPr sz="2700">
                <a:solidFill>
                  <a:schemeClr val="tx1"/>
                </a:solidFill>
                <a:latin typeface="Arial" panose="020B0604020202020204" pitchFamily="34" charset="0"/>
                <a:ea typeface="ＭＳ Ｐゴシック" panose="020B0600070205080204" pitchFamily="34" charset="-128"/>
              </a:defRPr>
            </a:lvl2pPr>
            <a:lvl3pPr marL="1143000" indent="-228600" defTabSz="855663">
              <a:spcBef>
                <a:spcPct val="20000"/>
              </a:spcBef>
              <a:buChar char="•"/>
              <a:defRPr sz="2300">
                <a:solidFill>
                  <a:schemeClr val="tx1"/>
                </a:solidFill>
                <a:latin typeface="Arial" panose="020B0604020202020204" pitchFamily="34" charset="0"/>
                <a:ea typeface="ＭＳ Ｐゴシック" panose="020B0600070205080204" pitchFamily="34" charset="-128"/>
              </a:defRPr>
            </a:lvl3pPr>
            <a:lvl4pPr marL="1600200" indent="-228600" defTabSz="855663">
              <a:spcBef>
                <a:spcPct val="20000"/>
              </a:spcBef>
              <a:buChar char="–"/>
              <a:defRPr>
                <a:solidFill>
                  <a:schemeClr val="tx1"/>
                </a:solidFill>
                <a:latin typeface="Arial" panose="020B0604020202020204" pitchFamily="34" charset="0"/>
                <a:ea typeface="ＭＳ Ｐゴシック" panose="020B0600070205080204" pitchFamily="34" charset="-128"/>
              </a:defRPr>
            </a:lvl4pPr>
            <a:lvl5pPr marL="2057400" indent="-228600" defTabSz="855663">
              <a:spcBef>
                <a:spcPct val="20000"/>
              </a:spcBef>
              <a:buChar char="»"/>
              <a:defRPr>
                <a:solidFill>
                  <a:schemeClr val="tx1"/>
                </a:solidFill>
                <a:latin typeface="Arial" panose="020B0604020202020204" pitchFamily="34" charset="0"/>
                <a:ea typeface="ＭＳ Ｐゴシック" panose="020B0600070205080204" pitchFamily="34" charset="-128"/>
              </a:defRPr>
            </a:lvl5pPr>
            <a:lvl6pPr marL="25146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6pPr>
            <a:lvl7pPr marL="29718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7pPr>
            <a:lvl8pPr marL="34290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8pPr>
            <a:lvl9pPr marL="38862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9pPr>
          </a:lstStyle>
          <a:p>
            <a:pPr algn="ctr" defTabSz="733389">
              <a:spcBef>
                <a:spcPct val="50000"/>
              </a:spcBef>
              <a:buNone/>
              <a:defRPr/>
            </a:pPr>
            <a:r>
              <a:rPr lang="en-US" altLang="en-US" sz="4400" b="1" dirty="0">
                <a:solidFill>
                  <a:srgbClr val="F8F8F8"/>
                </a:solidFill>
                <a:latin typeface="Arial Narrow" panose="020B0606020202030204" pitchFamily="34" charset="0"/>
              </a:rPr>
              <a:t>Recommendations</a:t>
            </a:r>
          </a:p>
        </p:txBody>
      </p:sp>
      <p:sp>
        <p:nvSpPr>
          <p:cNvPr id="6199" name="Text Box 561"/>
          <p:cNvSpPr txBox="1">
            <a:spLocks noChangeArrowheads="1"/>
          </p:cNvSpPr>
          <p:nvPr/>
        </p:nvSpPr>
        <p:spPr bwMode="auto">
          <a:xfrm>
            <a:off x="27579263" y="29674017"/>
            <a:ext cx="15789421" cy="751148"/>
          </a:xfrm>
          <a:prstGeom prst="rect">
            <a:avLst/>
          </a:prstGeom>
          <a:solidFill>
            <a:srgbClr val="CC0000"/>
          </a:solidFill>
          <a:ln>
            <a:noFill/>
          </a:ln>
        </p:spPr>
        <p:txBody>
          <a:bodyPr wrap="square" lIns="73339" tIns="36662" rIns="73339" bIns="36662">
            <a:spAutoFit/>
          </a:bodyPr>
          <a:lstStyle>
            <a:lvl1pPr defTabSz="855663">
              <a:spcBef>
                <a:spcPct val="20000"/>
              </a:spcBef>
              <a:buChar char="•"/>
              <a:defRPr sz="2700">
                <a:solidFill>
                  <a:schemeClr val="tx1"/>
                </a:solidFill>
                <a:latin typeface="Arial" panose="020B0604020202020204" pitchFamily="34" charset="0"/>
                <a:ea typeface="ＭＳ Ｐゴシック" panose="020B0600070205080204" pitchFamily="34" charset="-128"/>
              </a:defRPr>
            </a:lvl1pPr>
            <a:lvl2pPr marL="742950" indent="-285750" defTabSz="855663">
              <a:spcBef>
                <a:spcPct val="20000"/>
              </a:spcBef>
              <a:buChar char="–"/>
              <a:defRPr sz="2700">
                <a:solidFill>
                  <a:schemeClr val="tx1"/>
                </a:solidFill>
                <a:latin typeface="Arial" panose="020B0604020202020204" pitchFamily="34" charset="0"/>
                <a:ea typeface="ＭＳ Ｐゴシック" panose="020B0600070205080204" pitchFamily="34" charset="-128"/>
              </a:defRPr>
            </a:lvl2pPr>
            <a:lvl3pPr marL="1143000" indent="-228600" defTabSz="855663">
              <a:spcBef>
                <a:spcPct val="20000"/>
              </a:spcBef>
              <a:buChar char="•"/>
              <a:defRPr sz="2300">
                <a:solidFill>
                  <a:schemeClr val="tx1"/>
                </a:solidFill>
                <a:latin typeface="Arial" panose="020B0604020202020204" pitchFamily="34" charset="0"/>
                <a:ea typeface="ＭＳ Ｐゴシック" panose="020B0600070205080204" pitchFamily="34" charset="-128"/>
              </a:defRPr>
            </a:lvl3pPr>
            <a:lvl4pPr marL="1600200" indent="-228600" defTabSz="855663">
              <a:spcBef>
                <a:spcPct val="20000"/>
              </a:spcBef>
              <a:buChar char="–"/>
              <a:defRPr>
                <a:solidFill>
                  <a:schemeClr val="tx1"/>
                </a:solidFill>
                <a:latin typeface="Arial" panose="020B0604020202020204" pitchFamily="34" charset="0"/>
                <a:ea typeface="ＭＳ Ｐゴシック" panose="020B0600070205080204" pitchFamily="34" charset="-128"/>
              </a:defRPr>
            </a:lvl4pPr>
            <a:lvl5pPr marL="2057400" indent="-228600" defTabSz="855663">
              <a:spcBef>
                <a:spcPct val="20000"/>
              </a:spcBef>
              <a:buChar char="»"/>
              <a:defRPr>
                <a:solidFill>
                  <a:schemeClr val="tx1"/>
                </a:solidFill>
                <a:latin typeface="Arial" panose="020B0604020202020204" pitchFamily="34" charset="0"/>
                <a:ea typeface="ＭＳ Ｐゴシック" panose="020B0600070205080204" pitchFamily="34" charset="-128"/>
              </a:defRPr>
            </a:lvl5pPr>
            <a:lvl6pPr marL="25146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6pPr>
            <a:lvl7pPr marL="29718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7pPr>
            <a:lvl8pPr marL="34290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8pPr>
            <a:lvl9pPr marL="38862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9pPr>
          </a:lstStyle>
          <a:p>
            <a:pPr algn="ctr" defTabSz="733389">
              <a:spcBef>
                <a:spcPct val="50000"/>
              </a:spcBef>
              <a:buNone/>
              <a:defRPr/>
            </a:pPr>
            <a:r>
              <a:rPr lang="en-US" altLang="en-US" sz="4400" b="1" dirty="0">
                <a:solidFill>
                  <a:srgbClr val="F8F8F8"/>
                </a:solidFill>
                <a:latin typeface="Arial Narrow" panose="020B0606020202030204" pitchFamily="34" charset="0"/>
              </a:rPr>
              <a:t>Reference</a:t>
            </a:r>
          </a:p>
        </p:txBody>
      </p:sp>
      <p:sp>
        <p:nvSpPr>
          <p:cNvPr id="6201" name="Text Box 474"/>
          <p:cNvSpPr txBox="1">
            <a:spLocks noChangeArrowheads="1"/>
          </p:cNvSpPr>
          <p:nvPr/>
        </p:nvSpPr>
        <p:spPr bwMode="auto">
          <a:xfrm>
            <a:off x="522514" y="15346015"/>
            <a:ext cx="16284689" cy="16130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367388" tIns="367388" rIns="367388" bIns="367388">
            <a:spAutoFit/>
          </a:bodyPr>
          <a:lstStyle>
            <a:lvl1pPr defTabSz="4114800">
              <a:spcBef>
                <a:spcPct val="20000"/>
              </a:spcBef>
              <a:buChar char="•"/>
              <a:defRPr sz="2700">
                <a:solidFill>
                  <a:schemeClr val="tx1"/>
                </a:solidFill>
                <a:latin typeface="Arial" panose="020B0604020202020204" pitchFamily="34" charset="0"/>
                <a:ea typeface="ＭＳ Ｐゴシック" panose="020B0600070205080204" pitchFamily="34" charset="-128"/>
              </a:defRPr>
            </a:lvl1pPr>
            <a:lvl2pPr marL="742950" indent="-285750" defTabSz="4114800">
              <a:spcBef>
                <a:spcPct val="20000"/>
              </a:spcBef>
              <a:buChar char="–"/>
              <a:defRPr sz="2700">
                <a:solidFill>
                  <a:schemeClr val="tx1"/>
                </a:solidFill>
                <a:latin typeface="Arial" panose="020B0604020202020204" pitchFamily="34" charset="0"/>
                <a:ea typeface="ＭＳ Ｐゴシック" panose="020B0600070205080204" pitchFamily="34" charset="-128"/>
              </a:defRPr>
            </a:lvl2pPr>
            <a:lvl3pPr marL="1143000" indent="-228600" defTabSz="4114800">
              <a:spcBef>
                <a:spcPct val="20000"/>
              </a:spcBef>
              <a:buChar char="•"/>
              <a:defRPr sz="2300">
                <a:solidFill>
                  <a:schemeClr val="tx1"/>
                </a:solidFill>
                <a:latin typeface="Arial" panose="020B0604020202020204" pitchFamily="34" charset="0"/>
                <a:ea typeface="ＭＳ Ｐゴシック" panose="020B0600070205080204" pitchFamily="34" charset="-128"/>
              </a:defRPr>
            </a:lvl3pPr>
            <a:lvl4pPr marL="1600200" indent="-228600" defTabSz="4114800">
              <a:spcBef>
                <a:spcPct val="20000"/>
              </a:spcBef>
              <a:buChar char="–"/>
              <a:defRPr>
                <a:solidFill>
                  <a:schemeClr val="tx1"/>
                </a:solidFill>
                <a:latin typeface="Arial" panose="020B0604020202020204" pitchFamily="34" charset="0"/>
                <a:ea typeface="ＭＳ Ｐゴシック" panose="020B0600070205080204" pitchFamily="34" charset="-128"/>
              </a:defRPr>
            </a:lvl4pPr>
            <a:lvl5pPr marL="2057400" indent="-228600" defTabSz="4114800">
              <a:spcBef>
                <a:spcPct val="20000"/>
              </a:spcBef>
              <a:buChar char="»"/>
              <a:defRPr>
                <a:solidFill>
                  <a:schemeClr val="tx1"/>
                </a:solidFill>
                <a:latin typeface="Arial" panose="020B0604020202020204" pitchFamily="34" charset="0"/>
                <a:ea typeface="ＭＳ Ｐゴシック" panose="020B0600070205080204" pitchFamily="34" charset="-128"/>
              </a:defRPr>
            </a:lvl5pPr>
            <a:lvl6pPr marL="2514600" indent="-228600" defTabSz="4114800"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6pPr>
            <a:lvl7pPr marL="2971800" indent="-228600" defTabSz="4114800"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7pPr>
            <a:lvl8pPr marL="3429000" indent="-228600" defTabSz="4114800"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8pPr>
            <a:lvl9pPr marL="3886200" indent="-228600" defTabSz="4114800"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9pPr>
          </a:lstStyle>
          <a:p>
            <a:pPr marL="489833" indent="-489833" eaLnBrk="1" hangingPunct="1">
              <a:spcBef>
                <a:spcPct val="0"/>
              </a:spcBef>
              <a:defRPr/>
            </a:pPr>
            <a:r>
              <a:rPr lang="en-US" altLang="en-US" sz="4000" dirty="0">
                <a:solidFill>
                  <a:srgbClr val="000000"/>
                </a:solidFill>
                <a:latin typeface="Calibri" panose="020F0502020204030204" pitchFamily="34" charset="0"/>
              </a:rPr>
              <a:t>The instrument that was used was developed from surveys that had been used by other researchers and grounded in the literature. Researchers also added other questions based on the contribution of students at the pilot stage.</a:t>
            </a:r>
          </a:p>
          <a:p>
            <a:pPr marL="489833" indent="-489833" eaLnBrk="1" hangingPunct="1">
              <a:spcBef>
                <a:spcPct val="0"/>
              </a:spcBef>
              <a:defRPr/>
            </a:pPr>
            <a:endParaRPr lang="en-US" altLang="en-US" sz="4000" dirty="0">
              <a:solidFill>
                <a:srgbClr val="000000"/>
              </a:solidFill>
              <a:latin typeface="Calibri" panose="020F0502020204030204" pitchFamily="34" charset="0"/>
            </a:endParaRPr>
          </a:p>
          <a:p>
            <a:pPr marL="489833" indent="-489833" eaLnBrk="1" hangingPunct="1">
              <a:spcBef>
                <a:spcPct val="0"/>
              </a:spcBef>
              <a:defRPr/>
            </a:pPr>
            <a:endParaRPr lang="en-US" altLang="en-US" sz="4000" dirty="0">
              <a:solidFill>
                <a:srgbClr val="000000"/>
              </a:solidFill>
              <a:latin typeface="Calibri" panose="020F0502020204030204" pitchFamily="34" charset="0"/>
            </a:endParaRPr>
          </a:p>
          <a:p>
            <a:pPr marL="489833" indent="-489833" eaLnBrk="1" hangingPunct="1">
              <a:spcBef>
                <a:spcPct val="0"/>
              </a:spcBef>
              <a:defRPr/>
            </a:pPr>
            <a:r>
              <a:rPr lang="en-US" altLang="en-US" sz="4000" dirty="0">
                <a:solidFill>
                  <a:srgbClr val="000000"/>
                </a:solidFill>
                <a:latin typeface="Calibri" panose="020F0502020204030204" pitchFamily="34" charset="0"/>
              </a:rPr>
              <a:t>The participants of this study were undergraduates who took consumer sciences courses at a land-grant university in the Southeastern  part of the United States. The participants were 18 years or older.</a:t>
            </a:r>
          </a:p>
          <a:p>
            <a:pPr marL="489833" indent="-489833" eaLnBrk="1" hangingPunct="1">
              <a:spcBef>
                <a:spcPct val="0"/>
              </a:spcBef>
              <a:defRPr/>
            </a:pPr>
            <a:endParaRPr lang="en-US" altLang="en-US" sz="4000" dirty="0">
              <a:solidFill>
                <a:srgbClr val="000000"/>
              </a:solidFill>
              <a:latin typeface="Calibri" panose="020F0502020204030204" pitchFamily="34" charset="0"/>
            </a:endParaRPr>
          </a:p>
          <a:p>
            <a:pPr marL="489833" indent="-489833" eaLnBrk="1" hangingPunct="1">
              <a:spcBef>
                <a:spcPct val="0"/>
              </a:spcBef>
              <a:defRPr/>
            </a:pPr>
            <a:endParaRPr lang="en-US" altLang="en-US" sz="4000" dirty="0">
              <a:solidFill>
                <a:srgbClr val="000000"/>
              </a:solidFill>
              <a:latin typeface="Calibri" panose="020F0502020204030204" pitchFamily="34" charset="0"/>
            </a:endParaRPr>
          </a:p>
          <a:p>
            <a:pPr marL="489833" indent="-489833" eaLnBrk="1" hangingPunct="1">
              <a:spcBef>
                <a:spcPct val="0"/>
              </a:spcBef>
              <a:defRPr/>
            </a:pPr>
            <a:r>
              <a:rPr lang="en-US" altLang="en-US" sz="4000" dirty="0">
                <a:solidFill>
                  <a:srgbClr val="000000"/>
                </a:solidFill>
                <a:latin typeface="Calibri" panose="020F0502020204030204" pitchFamily="34" charset="0"/>
              </a:rPr>
              <a:t>The introduction of the survey and consent information was emailed to the students, and the information was posted on the announcements section in the LMS of the institution with the survey link.</a:t>
            </a:r>
          </a:p>
          <a:p>
            <a:pPr marL="489833" indent="-489833" eaLnBrk="1" hangingPunct="1">
              <a:spcBef>
                <a:spcPct val="0"/>
              </a:spcBef>
              <a:defRPr/>
            </a:pPr>
            <a:endParaRPr lang="en-US" altLang="en-US" sz="4000" dirty="0">
              <a:solidFill>
                <a:srgbClr val="000000"/>
              </a:solidFill>
              <a:latin typeface="Calibri" panose="020F0502020204030204" pitchFamily="34" charset="0"/>
            </a:endParaRPr>
          </a:p>
          <a:p>
            <a:pPr marL="489833" indent="-489833" eaLnBrk="1" hangingPunct="1">
              <a:spcBef>
                <a:spcPct val="0"/>
              </a:spcBef>
              <a:defRPr/>
            </a:pPr>
            <a:endParaRPr lang="en-US" altLang="en-US" sz="4000" dirty="0">
              <a:solidFill>
                <a:srgbClr val="000000"/>
              </a:solidFill>
              <a:latin typeface="Calibri" panose="020F0502020204030204" pitchFamily="34" charset="0"/>
            </a:endParaRPr>
          </a:p>
          <a:p>
            <a:pPr marL="489833" indent="-489833" eaLnBrk="1" hangingPunct="1">
              <a:spcBef>
                <a:spcPct val="0"/>
              </a:spcBef>
              <a:defRPr/>
            </a:pPr>
            <a:r>
              <a:rPr lang="en-US" altLang="en-US" sz="4000" dirty="0">
                <a:solidFill>
                  <a:srgbClr val="000000"/>
                </a:solidFill>
                <a:latin typeface="Calibri" panose="020F0502020204030204" pitchFamily="34" charset="0"/>
              </a:rPr>
              <a:t>The total number of participants who completed the survey was </a:t>
            </a:r>
            <a:r>
              <a:rPr lang="en-US" altLang="en-US" sz="4000" b="1" dirty="0">
                <a:solidFill>
                  <a:srgbClr val="000000"/>
                </a:solidFill>
                <a:latin typeface="Calibri" panose="020F0502020204030204" pitchFamily="34" charset="0"/>
              </a:rPr>
              <a:t>146</a:t>
            </a:r>
            <a:r>
              <a:rPr lang="en-US" altLang="en-US" sz="4000" dirty="0">
                <a:solidFill>
                  <a:srgbClr val="000000"/>
                </a:solidFill>
                <a:latin typeface="Calibri" panose="020F0502020204030204" pitchFamily="34" charset="0"/>
              </a:rPr>
              <a:t>, of which </a:t>
            </a:r>
            <a:r>
              <a:rPr lang="en-US" altLang="en-US" sz="4000" b="1" dirty="0">
                <a:solidFill>
                  <a:srgbClr val="000000"/>
                </a:solidFill>
                <a:latin typeface="Calibri" panose="020F0502020204030204" pitchFamily="34" charset="0"/>
              </a:rPr>
              <a:t>71 </a:t>
            </a:r>
            <a:r>
              <a:rPr lang="en-US" altLang="en-US" sz="4000" dirty="0">
                <a:solidFill>
                  <a:srgbClr val="000000"/>
                </a:solidFill>
                <a:latin typeface="Calibri" panose="020F0502020204030204" pitchFamily="34" charset="0"/>
              </a:rPr>
              <a:t>were males and </a:t>
            </a:r>
            <a:r>
              <a:rPr lang="en-US" altLang="en-US" sz="4000" b="1" dirty="0">
                <a:solidFill>
                  <a:srgbClr val="000000"/>
                </a:solidFill>
                <a:latin typeface="Calibri" panose="020F0502020204030204" pitchFamily="34" charset="0"/>
              </a:rPr>
              <a:t>76</a:t>
            </a:r>
            <a:r>
              <a:rPr lang="en-US" altLang="en-US" sz="4000" dirty="0">
                <a:solidFill>
                  <a:srgbClr val="000000"/>
                </a:solidFill>
                <a:latin typeface="Calibri" panose="020F0502020204030204" pitchFamily="34" charset="0"/>
              </a:rPr>
              <a:t> females. The average age of the participants was </a:t>
            </a:r>
            <a:r>
              <a:rPr lang="en-US" altLang="en-US" sz="4000" b="1" dirty="0">
                <a:solidFill>
                  <a:srgbClr val="000000"/>
                </a:solidFill>
                <a:latin typeface="Calibri" panose="020F0502020204030204" pitchFamily="34" charset="0"/>
              </a:rPr>
              <a:t>21.</a:t>
            </a:r>
          </a:p>
          <a:p>
            <a:pPr marL="489833" indent="-489833" eaLnBrk="1" hangingPunct="1">
              <a:spcBef>
                <a:spcPct val="0"/>
              </a:spcBef>
              <a:defRPr/>
            </a:pPr>
            <a:endParaRPr lang="en-US" altLang="en-US" sz="4000" b="1" dirty="0">
              <a:solidFill>
                <a:srgbClr val="000000"/>
              </a:solidFill>
              <a:latin typeface="Calibri" panose="020F0502020204030204" pitchFamily="34" charset="0"/>
            </a:endParaRPr>
          </a:p>
          <a:p>
            <a:pPr marL="489833" indent="-489833" eaLnBrk="1" hangingPunct="1">
              <a:spcBef>
                <a:spcPct val="0"/>
              </a:spcBef>
              <a:defRPr/>
            </a:pPr>
            <a:endParaRPr lang="en-US" altLang="en-US" sz="4000" b="1" dirty="0">
              <a:solidFill>
                <a:srgbClr val="000000"/>
              </a:solidFill>
              <a:latin typeface="Calibri" panose="020F0502020204030204" pitchFamily="34" charset="0"/>
            </a:endParaRPr>
          </a:p>
          <a:p>
            <a:pPr marL="489833" indent="-489833" eaLnBrk="1" hangingPunct="1">
              <a:spcBef>
                <a:spcPct val="0"/>
              </a:spcBef>
              <a:defRPr/>
            </a:pPr>
            <a:r>
              <a:rPr lang="en-US" altLang="en-US" sz="4000" dirty="0">
                <a:solidFill>
                  <a:srgbClr val="000000"/>
                </a:solidFill>
                <a:latin typeface="Calibri" panose="020F0502020204030204" pitchFamily="34" charset="0"/>
              </a:rPr>
              <a:t>Majority of the participants were Caucasian, totaling </a:t>
            </a:r>
            <a:r>
              <a:rPr lang="en-US" altLang="en-US" sz="4000" b="1" dirty="0">
                <a:solidFill>
                  <a:srgbClr val="000000"/>
                </a:solidFill>
                <a:latin typeface="Calibri" panose="020F0502020204030204" pitchFamily="34" charset="0"/>
              </a:rPr>
              <a:t>115</a:t>
            </a:r>
            <a:r>
              <a:rPr lang="en-US" altLang="en-US" sz="4000" dirty="0">
                <a:solidFill>
                  <a:srgbClr val="000000"/>
                </a:solidFill>
                <a:latin typeface="Calibri" panose="020F0502020204030204" pitchFamily="34" charset="0"/>
              </a:rPr>
              <a:t>. Asians were the second largest group with </a:t>
            </a:r>
            <a:r>
              <a:rPr lang="en-US" altLang="en-US" sz="4000" b="1" dirty="0">
                <a:solidFill>
                  <a:srgbClr val="000000"/>
                </a:solidFill>
                <a:latin typeface="Calibri" panose="020F0502020204030204" pitchFamily="34" charset="0"/>
              </a:rPr>
              <a:t>12</a:t>
            </a:r>
            <a:r>
              <a:rPr lang="en-US" altLang="en-US" sz="4000" dirty="0">
                <a:solidFill>
                  <a:srgbClr val="000000"/>
                </a:solidFill>
                <a:latin typeface="Calibri" panose="020F0502020204030204" pitchFamily="34" charset="0"/>
              </a:rPr>
              <a:t> participants, and there were </a:t>
            </a:r>
            <a:r>
              <a:rPr lang="en-US" altLang="en-US" sz="4000" b="1" dirty="0">
                <a:solidFill>
                  <a:srgbClr val="000000"/>
                </a:solidFill>
                <a:latin typeface="Calibri" panose="020F0502020204030204" pitchFamily="34" charset="0"/>
              </a:rPr>
              <a:t>10</a:t>
            </a:r>
            <a:r>
              <a:rPr lang="en-US" altLang="en-US" sz="4000" dirty="0">
                <a:solidFill>
                  <a:srgbClr val="000000"/>
                </a:solidFill>
                <a:latin typeface="Calibri" panose="020F0502020204030204" pitchFamily="34" charset="0"/>
              </a:rPr>
              <a:t> African American participants. The results of the analysis revealed that all the participants had experience in online learning.</a:t>
            </a:r>
          </a:p>
        </p:txBody>
      </p:sp>
      <p:sp>
        <p:nvSpPr>
          <p:cNvPr id="6207" name="TextBox 75"/>
          <p:cNvSpPr txBox="1">
            <a:spLocks noChangeArrowheads="1"/>
          </p:cNvSpPr>
          <p:nvPr/>
        </p:nvSpPr>
        <p:spPr bwMode="auto">
          <a:xfrm>
            <a:off x="587829" y="32402093"/>
            <a:ext cx="42780855" cy="507891"/>
          </a:xfrm>
          <a:prstGeom prst="rect">
            <a:avLst/>
          </a:prstGeom>
          <a:solidFill>
            <a:srgbClr val="CC0000"/>
          </a:solidFill>
          <a:ln w="73025" cmpd="thickThin">
            <a:solidFill>
              <a:srgbClr val="800000"/>
            </a:solidFill>
            <a:round/>
            <a:headEnd/>
            <a:tailEnd/>
          </a:ln>
        </p:spPr>
        <p:txBody>
          <a:bodyPr wrap="square">
            <a:spAutoFit/>
          </a:bodyPr>
          <a:lstStyle>
            <a:lvl1pPr>
              <a:spcBef>
                <a:spcPct val="20000"/>
              </a:spcBef>
              <a:buChar char="•"/>
              <a:defRPr sz="27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7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3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9pPr>
          </a:lstStyle>
          <a:p>
            <a:pPr algn="ctr" defTabSz="783732" eaLnBrk="1" hangingPunct="1">
              <a:spcBef>
                <a:spcPct val="0"/>
              </a:spcBef>
              <a:buNone/>
              <a:defRPr/>
            </a:pPr>
            <a:endParaRPr lang="en-US" altLang="en-US" sz="1714" dirty="0">
              <a:solidFill>
                <a:srgbClr val="FFFF00"/>
              </a:solidFill>
              <a:latin typeface="Arial Narrow" panose="020B0606020202030204" pitchFamily="34" charset="0"/>
            </a:endParaRPr>
          </a:p>
        </p:txBody>
      </p:sp>
      <p:sp>
        <p:nvSpPr>
          <p:cNvPr id="3" name="TextBox 2">
            <a:extLst>
              <a:ext uri="{FF2B5EF4-FFF2-40B4-BE49-F238E27FC236}">
                <a16:creationId xmlns:a16="http://schemas.microsoft.com/office/drawing/2014/main" id="{553E39C2-04F2-40E0-BEE0-9249BD7DEF80}"/>
              </a:ext>
            </a:extLst>
          </p:cNvPr>
          <p:cNvSpPr txBox="1"/>
          <p:nvPr/>
        </p:nvSpPr>
        <p:spPr>
          <a:xfrm>
            <a:off x="27698870" y="30414504"/>
            <a:ext cx="15550206" cy="1780744"/>
          </a:xfrm>
          <a:prstGeom prst="rect">
            <a:avLst/>
          </a:prstGeom>
          <a:noFill/>
        </p:spPr>
        <p:txBody>
          <a:bodyPr wrap="square" rtlCol="0">
            <a:spAutoFit/>
          </a:bodyPr>
          <a:lstStyle/>
          <a:p>
            <a:pPr lvl="0">
              <a:defRPr/>
            </a:pPr>
            <a:r>
              <a:rPr lang="en-US" sz="2743" dirty="0"/>
              <a:t>Cheng, C. K., </a:t>
            </a:r>
            <a:r>
              <a:rPr lang="en-US" sz="2743" dirty="0" err="1"/>
              <a:t>Paré</a:t>
            </a:r>
            <a:r>
              <a:rPr lang="en-US" sz="2743" dirty="0"/>
              <a:t>, D. E., </a:t>
            </a:r>
            <a:r>
              <a:rPr lang="en-US" sz="2743" dirty="0" err="1"/>
              <a:t>Collimore</a:t>
            </a:r>
            <a:r>
              <a:rPr lang="en-US" sz="2743" dirty="0"/>
              <a:t>, L. M., &amp; </a:t>
            </a:r>
            <a:r>
              <a:rPr lang="en-US" sz="2743" dirty="0" err="1"/>
              <a:t>Joordens</a:t>
            </a:r>
            <a:r>
              <a:rPr lang="en-US" sz="2743" dirty="0"/>
              <a:t>, S. (2011). Assessing the effectiveness of a voluntary online discussion forum on improving students’ course performance. </a:t>
            </a:r>
            <a:r>
              <a:rPr lang="en-US" sz="2743" i="1" dirty="0"/>
              <a:t>Computers &amp; Education</a:t>
            </a:r>
            <a:r>
              <a:rPr lang="en-US" sz="2743" dirty="0"/>
              <a:t>, </a:t>
            </a:r>
            <a:r>
              <a:rPr lang="en-US" sz="2743" i="1" dirty="0"/>
              <a:t>56</a:t>
            </a:r>
            <a:r>
              <a:rPr lang="en-US" sz="2743" dirty="0"/>
              <a:t>(1), 253-261.</a:t>
            </a:r>
          </a:p>
          <a:p>
            <a:pPr lvl="0">
              <a:defRPr/>
            </a:pPr>
            <a:r>
              <a:rPr lang="en-US" sz="2743" dirty="0">
                <a:solidFill>
                  <a:srgbClr val="000000"/>
                </a:solidFill>
              </a:rPr>
              <a:t>*Mukuni, K., &amp; Asante, D. (2019, February). Student Perceptions of the Role of Learning Management Systems on</a:t>
            </a:r>
          </a:p>
          <a:p>
            <a:pPr lvl="0">
              <a:defRPr/>
            </a:pPr>
            <a:r>
              <a:rPr lang="en-US" sz="2743" dirty="0">
                <a:solidFill>
                  <a:srgbClr val="000000"/>
                </a:solidFill>
              </a:rPr>
              <a:t>their Engagement in Online Courses. Conference on Academic Research in Education (CARE), Las Vegas, Nevada.</a:t>
            </a:r>
          </a:p>
        </p:txBody>
      </p:sp>
      <p:sp>
        <p:nvSpPr>
          <p:cNvPr id="19" name="Text Box 473"/>
          <p:cNvSpPr txBox="1">
            <a:spLocks noChangeArrowheads="1"/>
          </p:cNvSpPr>
          <p:nvPr/>
        </p:nvSpPr>
        <p:spPr bwMode="auto">
          <a:xfrm>
            <a:off x="27726084" y="4702849"/>
            <a:ext cx="15642602" cy="751148"/>
          </a:xfrm>
          <a:prstGeom prst="rect">
            <a:avLst/>
          </a:prstGeom>
          <a:solidFill>
            <a:srgbClr val="CC0000"/>
          </a:solidFill>
          <a:ln>
            <a:noFill/>
          </a:ln>
        </p:spPr>
        <p:txBody>
          <a:bodyPr wrap="square" lIns="73339" tIns="36662" rIns="73339" bIns="36662">
            <a:spAutoFit/>
          </a:bodyPr>
          <a:lstStyle>
            <a:lvl1pPr defTabSz="855663">
              <a:spcBef>
                <a:spcPct val="20000"/>
              </a:spcBef>
              <a:buChar char="•"/>
              <a:defRPr sz="2700">
                <a:solidFill>
                  <a:schemeClr val="tx1"/>
                </a:solidFill>
                <a:latin typeface="Arial" panose="020B0604020202020204" pitchFamily="34" charset="0"/>
                <a:ea typeface="ＭＳ Ｐゴシック" panose="020B0600070205080204" pitchFamily="34" charset="-128"/>
              </a:defRPr>
            </a:lvl1pPr>
            <a:lvl2pPr marL="742950" indent="-285750" defTabSz="855663">
              <a:spcBef>
                <a:spcPct val="20000"/>
              </a:spcBef>
              <a:buChar char="–"/>
              <a:defRPr sz="2700">
                <a:solidFill>
                  <a:schemeClr val="tx1"/>
                </a:solidFill>
                <a:latin typeface="Arial" panose="020B0604020202020204" pitchFamily="34" charset="0"/>
                <a:ea typeface="ＭＳ Ｐゴシック" panose="020B0600070205080204" pitchFamily="34" charset="-128"/>
              </a:defRPr>
            </a:lvl2pPr>
            <a:lvl3pPr marL="1143000" indent="-228600" defTabSz="855663">
              <a:spcBef>
                <a:spcPct val="20000"/>
              </a:spcBef>
              <a:buChar char="•"/>
              <a:defRPr sz="2300">
                <a:solidFill>
                  <a:schemeClr val="tx1"/>
                </a:solidFill>
                <a:latin typeface="Arial" panose="020B0604020202020204" pitchFamily="34" charset="0"/>
                <a:ea typeface="ＭＳ Ｐゴシック" panose="020B0600070205080204" pitchFamily="34" charset="-128"/>
              </a:defRPr>
            </a:lvl3pPr>
            <a:lvl4pPr marL="1600200" indent="-228600" defTabSz="855663">
              <a:spcBef>
                <a:spcPct val="20000"/>
              </a:spcBef>
              <a:buChar char="–"/>
              <a:defRPr>
                <a:solidFill>
                  <a:schemeClr val="tx1"/>
                </a:solidFill>
                <a:latin typeface="Arial" panose="020B0604020202020204" pitchFamily="34" charset="0"/>
                <a:ea typeface="ＭＳ Ｐゴシック" panose="020B0600070205080204" pitchFamily="34" charset="-128"/>
              </a:defRPr>
            </a:lvl4pPr>
            <a:lvl5pPr marL="2057400" indent="-228600" defTabSz="855663">
              <a:spcBef>
                <a:spcPct val="20000"/>
              </a:spcBef>
              <a:buChar char="»"/>
              <a:defRPr>
                <a:solidFill>
                  <a:schemeClr val="tx1"/>
                </a:solidFill>
                <a:latin typeface="Arial" panose="020B0604020202020204" pitchFamily="34" charset="0"/>
                <a:ea typeface="ＭＳ Ｐゴシック" panose="020B0600070205080204" pitchFamily="34" charset="-128"/>
              </a:defRPr>
            </a:lvl5pPr>
            <a:lvl6pPr marL="25146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6pPr>
            <a:lvl7pPr marL="29718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7pPr>
            <a:lvl8pPr marL="34290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8pPr>
            <a:lvl9pPr marL="3886200" indent="-228600" defTabSz="855663" eaLnBrk="0" fontAlgn="base" hangingPunct="0">
              <a:spcBef>
                <a:spcPct val="20000"/>
              </a:spcBef>
              <a:spcAft>
                <a:spcPct val="0"/>
              </a:spcAft>
              <a:buChar char="»"/>
              <a:defRPr>
                <a:solidFill>
                  <a:schemeClr val="tx1"/>
                </a:solidFill>
                <a:latin typeface="Arial" panose="020B0604020202020204" pitchFamily="34" charset="0"/>
                <a:ea typeface="ＭＳ Ｐゴシック" panose="020B0600070205080204" pitchFamily="34" charset="-128"/>
              </a:defRPr>
            </a:lvl9pPr>
          </a:lstStyle>
          <a:p>
            <a:pPr algn="ctr" defTabSz="733389">
              <a:spcBef>
                <a:spcPct val="50000"/>
              </a:spcBef>
              <a:buNone/>
              <a:defRPr/>
            </a:pPr>
            <a:r>
              <a:rPr lang="en-US" altLang="en-US" sz="4400" b="1" dirty="0">
                <a:solidFill>
                  <a:srgbClr val="F8F8F8"/>
                </a:solidFill>
                <a:latin typeface="Arial Narrow" panose="020B0606020202030204" pitchFamily="34" charset="0"/>
              </a:rPr>
              <a:t>Results</a:t>
            </a:r>
          </a:p>
        </p:txBody>
      </p:sp>
      <p:pic>
        <p:nvPicPr>
          <p:cNvPr id="7" name="Picture 6">
            <a:extLst>
              <a:ext uri="{FF2B5EF4-FFF2-40B4-BE49-F238E27FC236}">
                <a16:creationId xmlns:a16="http://schemas.microsoft.com/office/drawing/2014/main" id="{05AABD1B-F339-7A47-9E83-111754F1DAB2}"/>
              </a:ext>
            </a:extLst>
          </p:cNvPr>
          <p:cNvPicPr>
            <a:picLocks noChangeAspect="1"/>
          </p:cNvPicPr>
          <p:nvPr/>
        </p:nvPicPr>
        <p:blipFill rotWithShape="1">
          <a:blip r:embed="rId3"/>
          <a:srcRect r="7631"/>
          <a:stretch/>
        </p:blipFill>
        <p:spPr>
          <a:xfrm>
            <a:off x="16807203" y="5791894"/>
            <a:ext cx="10506478" cy="3683340"/>
          </a:xfrm>
          <a:prstGeom prst="rect">
            <a:avLst/>
          </a:prstGeom>
        </p:spPr>
      </p:pic>
      <p:graphicFrame>
        <p:nvGraphicFramePr>
          <p:cNvPr id="8" name="Chart 7">
            <a:extLst>
              <a:ext uri="{FF2B5EF4-FFF2-40B4-BE49-F238E27FC236}">
                <a16:creationId xmlns:a16="http://schemas.microsoft.com/office/drawing/2014/main" id="{970D11FF-B73A-784F-88CB-1C6FC847F42E}"/>
              </a:ext>
            </a:extLst>
          </p:cNvPr>
          <p:cNvGraphicFramePr/>
          <p:nvPr>
            <p:extLst>
              <p:ext uri="{D42A27DB-BD31-4B8C-83A1-F6EECF244321}">
                <p14:modId xmlns:p14="http://schemas.microsoft.com/office/powerpoint/2010/main" val="2751139239"/>
              </p:ext>
            </p:extLst>
          </p:nvPr>
        </p:nvGraphicFramePr>
        <p:xfrm>
          <a:off x="17278256" y="10520487"/>
          <a:ext cx="10035425" cy="8881579"/>
        </p:xfrm>
        <a:graphic>
          <a:graphicData uri="http://schemas.openxmlformats.org/drawingml/2006/chart">
            <c:chart xmlns:c="http://schemas.openxmlformats.org/drawingml/2006/chart" xmlns:r="http://schemas.openxmlformats.org/officeDocument/2006/relationships" r:id="rId4"/>
          </a:graphicData>
        </a:graphic>
      </p:graphicFrame>
      <p:sp>
        <p:nvSpPr>
          <p:cNvPr id="22" name="Rectangle 21">
            <a:extLst>
              <a:ext uri="{FF2B5EF4-FFF2-40B4-BE49-F238E27FC236}">
                <a16:creationId xmlns:a16="http://schemas.microsoft.com/office/drawing/2014/main" id="{5B6C72BC-A308-5540-9390-1CEB6425399D}"/>
              </a:ext>
            </a:extLst>
          </p:cNvPr>
          <p:cNvSpPr/>
          <p:nvPr/>
        </p:nvSpPr>
        <p:spPr>
          <a:xfrm>
            <a:off x="16807203" y="9745459"/>
            <a:ext cx="6076193" cy="577915"/>
          </a:xfrm>
          <a:prstGeom prst="rect">
            <a:avLst/>
          </a:prstGeom>
        </p:spPr>
        <p:txBody>
          <a:bodyPr wrap="square">
            <a:spAutoFit/>
          </a:bodyPr>
          <a:lstStyle/>
          <a:p>
            <a:pPr>
              <a:lnSpc>
                <a:spcPct val="107000"/>
              </a:lnSpc>
              <a:spcBef>
                <a:spcPts val="0"/>
              </a:spcBef>
              <a:spcAft>
                <a:spcPts val="0"/>
              </a:spcAft>
            </a:pPr>
            <a:r>
              <a:rPr lang="en-US" sz="3086" i="1" dirty="0">
                <a:latin typeface="Calibri" panose="020F0502020204030204" pitchFamily="34" charset="0"/>
                <a:ea typeface="Times New Roman" panose="02020603050405020304" pitchFamily="18" charset="0"/>
                <a:cs typeface="Calibri" panose="020F0502020204030204" pitchFamily="34" charset="0"/>
              </a:rPr>
              <a:t>Figure 1. Gender of Participants* </a:t>
            </a:r>
            <a:r>
              <a:rPr lang="en-US" sz="3086" dirty="0">
                <a:latin typeface="Calibri" panose="020F0502020204030204" pitchFamily="34" charset="0"/>
                <a:ea typeface="Times New Roman" panose="02020603050405020304" pitchFamily="18" charset="0"/>
                <a:cs typeface="Calibri" panose="020F0502020204030204" pitchFamily="34" charset="0"/>
              </a:rPr>
              <a:t> </a:t>
            </a:r>
            <a:endParaRPr lang="en-US" sz="2743" dirty="0">
              <a:latin typeface="Calibri" panose="020F0502020204030204" pitchFamily="34" charset="0"/>
              <a:ea typeface="Calibri" panose="020F0502020204030204" pitchFamily="34" charset="0"/>
              <a:cs typeface="Calibri" panose="020F0502020204030204" pitchFamily="34" charset="0"/>
            </a:endParaRPr>
          </a:p>
        </p:txBody>
      </p:sp>
      <mc:AlternateContent xmlns:mc="http://schemas.openxmlformats.org/markup-compatibility/2006" xmlns:cx1="http://schemas.microsoft.com/office/drawing/2015/9/8/chartex">
        <mc:Choice Requires="cx1">
          <p:graphicFrame>
            <p:nvGraphicFramePr>
              <p:cNvPr id="9" name="Chart 8">
                <a:extLst>
                  <a:ext uri="{FF2B5EF4-FFF2-40B4-BE49-F238E27FC236}">
                    <a16:creationId xmlns:a16="http://schemas.microsoft.com/office/drawing/2014/main" id="{72457030-B18C-CB40-B875-3386EF699564}"/>
                  </a:ext>
                </a:extLst>
              </p:cNvPr>
              <p:cNvGraphicFramePr/>
              <p:nvPr>
                <p:extLst>
                  <p:ext uri="{D42A27DB-BD31-4B8C-83A1-F6EECF244321}">
                    <p14:modId xmlns:p14="http://schemas.microsoft.com/office/powerpoint/2010/main" val="129141771"/>
                  </p:ext>
                </p:extLst>
              </p:nvPr>
            </p:nvGraphicFramePr>
            <p:xfrm>
              <a:off x="17540232" y="20621165"/>
              <a:ext cx="9479904" cy="11271837"/>
            </p:xfrm>
            <a:graphic>
              <a:graphicData uri="http://schemas.microsoft.com/office/drawing/2014/chartex">
                <cx:chart xmlns:cx="http://schemas.microsoft.com/office/drawing/2014/chartex" xmlns:r="http://schemas.openxmlformats.org/officeDocument/2006/relationships" r:id="rId5"/>
              </a:graphicData>
            </a:graphic>
          </p:graphicFrame>
        </mc:Choice>
        <mc:Fallback xmlns="">
          <p:pic>
            <p:nvPicPr>
              <p:cNvPr id="9" name="Chart 8">
                <a:extLst>
                  <a:ext uri="{FF2B5EF4-FFF2-40B4-BE49-F238E27FC236}">
                    <a16:creationId xmlns:a16="http://schemas.microsoft.com/office/drawing/2014/main" id="{72457030-B18C-CB40-B875-3386EF699564}"/>
                  </a:ext>
                </a:extLst>
              </p:cNvPr>
              <p:cNvPicPr>
                <a:picLocks noGrp="1" noRot="1" noChangeAspect="1" noMove="1" noResize="1" noEditPoints="1" noAdjustHandles="1" noChangeArrowheads="1" noChangeShapeType="1"/>
              </p:cNvPicPr>
              <p:nvPr/>
            </p:nvPicPr>
            <p:blipFill>
              <a:blip r:embed="rId6"/>
              <a:stretch>
                <a:fillRect/>
              </a:stretch>
            </p:blipFill>
            <p:spPr>
              <a:xfrm>
                <a:off x="17540232" y="20621165"/>
                <a:ext cx="9479904" cy="11271837"/>
              </a:xfrm>
              <a:prstGeom prst="rect">
                <a:avLst/>
              </a:prstGeom>
            </p:spPr>
          </p:pic>
        </mc:Fallback>
      </mc:AlternateContent>
      <p:sp>
        <p:nvSpPr>
          <p:cNvPr id="27" name="Rectangle 26">
            <a:extLst>
              <a:ext uri="{FF2B5EF4-FFF2-40B4-BE49-F238E27FC236}">
                <a16:creationId xmlns:a16="http://schemas.microsoft.com/office/drawing/2014/main" id="{1CEF13C1-415C-0B49-A045-9EC871FE4967}"/>
              </a:ext>
            </a:extLst>
          </p:cNvPr>
          <p:cNvSpPr/>
          <p:nvPr/>
        </p:nvSpPr>
        <p:spPr>
          <a:xfrm>
            <a:off x="27753165" y="5569049"/>
            <a:ext cx="7139390" cy="577915"/>
          </a:xfrm>
          <a:prstGeom prst="rect">
            <a:avLst/>
          </a:prstGeom>
        </p:spPr>
        <p:txBody>
          <a:bodyPr wrap="none">
            <a:spAutoFit/>
          </a:bodyPr>
          <a:lstStyle/>
          <a:p>
            <a:pPr>
              <a:lnSpc>
                <a:spcPct val="107000"/>
              </a:lnSpc>
              <a:spcBef>
                <a:spcPts val="0"/>
              </a:spcBef>
              <a:spcAft>
                <a:spcPts val="0"/>
              </a:spcAft>
            </a:pPr>
            <a:r>
              <a:rPr lang="en-US" sz="3086" i="1" dirty="0">
                <a:latin typeface="Calibri" panose="020F0502020204030204" pitchFamily="34" charset="0"/>
                <a:ea typeface="Times New Roman" panose="02020603050405020304" pitchFamily="18" charset="0"/>
                <a:cs typeface="Calibri" panose="020F0502020204030204" pitchFamily="34" charset="0"/>
              </a:rPr>
              <a:t>Figure 3. Learner views on the role of LMS</a:t>
            </a:r>
            <a:r>
              <a:rPr lang="en-US" sz="2743" i="1" dirty="0">
                <a:latin typeface="Calibri" panose="020F0502020204030204" pitchFamily="34" charset="0"/>
                <a:ea typeface="Times New Roman" panose="02020603050405020304" pitchFamily="18" charset="0"/>
                <a:cs typeface="Calibri" panose="020F0502020204030204" pitchFamily="34" charset="0"/>
              </a:rPr>
              <a:t>*</a:t>
            </a:r>
            <a:r>
              <a:rPr lang="en-US" sz="2743" dirty="0">
                <a:latin typeface="Calibri" panose="020F0502020204030204" pitchFamily="34" charset="0"/>
                <a:ea typeface="Times New Roman" panose="02020603050405020304" pitchFamily="18" charset="0"/>
                <a:cs typeface="Calibri" panose="020F0502020204030204" pitchFamily="34" charset="0"/>
              </a:rPr>
              <a:t> </a:t>
            </a:r>
            <a:endParaRPr lang="en-US" sz="2400" dirty="0">
              <a:latin typeface="Calibri" panose="020F0502020204030204" pitchFamily="34" charset="0"/>
              <a:ea typeface="Calibri" panose="020F0502020204030204" pitchFamily="34" charset="0"/>
              <a:cs typeface="Calibri" panose="020F0502020204030204" pitchFamily="34" charset="0"/>
            </a:endParaRPr>
          </a:p>
        </p:txBody>
      </p:sp>
      <p:sp>
        <p:nvSpPr>
          <p:cNvPr id="28" name="Rectangle 27">
            <a:extLst>
              <a:ext uri="{FF2B5EF4-FFF2-40B4-BE49-F238E27FC236}">
                <a16:creationId xmlns:a16="http://schemas.microsoft.com/office/drawing/2014/main" id="{AE311A47-62E8-C54D-8D87-50B9F3B03854}"/>
              </a:ext>
            </a:extLst>
          </p:cNvPr>
          <p:cNvSpPr/>
          <p:nvPr/>
        </p:nvSpPr>
        <p:spPr>
          <a:xfrm>
            <a:off x="27753165" y="15304034"/>
            <a:ext cx="4567789" cy="566245"/>
          </a:xfrm>
          <a:prstGeom prst="rect">
            <a:avLst/>
          </a:prstGeom>
        </p:spPr>
        <p:txBody>
          <a:bodyPr wrap="none">
            <a:spAutoFit/>
          </a:bodyPr>
          <a:lstStyle/>
          <a:p>
            <a:pPr>
              <a:lnSpc>
                <a:spcPct val="107000"/>
              </a:lnSpc>
              <a:spcBef>
                <a:spcPts val="0"/>
              </a:spcBef>
              <a:spcAft>
                <a:spcPts val="0"/>
              </a:spcAft>
            </a:pPr>
            <a:r>
              <a:rPr lang="en-US" sz="3086" i="1" dirty="0">
                <a:latin typeface="Times New Roman" panose="02020603050405020304" pitchFamily="18" charset="0"/>
                <a:ea typeface="Times New Roman" panose="02020603050405020304" pitchFamily="18" charset="0"/>
                <a:cs typeface="Times New Roman" panose="02020603050405020304" pitchFamily="18" charset="0"/>
              </a:rPr>
              <a:t>Table 2. Participant quotes</a:t>
            </a:r>
            <a:r>
              <a:rPr lang="en-US" sz="2743"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
        <p:nvSpPr>
          <p:cNvPr id="15" name="TextBox 14">
            <a:extLst>
              <a:ext uri="{FF2B5EF4-FFF2-40B4-BE49-F238E27FC236}">
                <a16:creationId xmlns:a16="http://schemas.microsoft.com/office/drawing/2014/main" id="{50B7DAB0-5D73-0943-8105-837F6539A637}"/>
              </a:ext>
            </a:extLst>
          </p:cNvPr>
          <p:cNvSpPr txBox="1"/>
          <p:nvPr/>
        </p:nvSpPr>
        <p:spPr>
          <a:xfrm>
            <a:off x="27613064" y="27116188"/>
            <a:ext cx="16278136" cy="2554545"/>
          </a:xfrm>
          <a:prstGeom prst="rect">
            <a:avLst/>
          </a:prstGeom>
          <a:noFill/>
        </p:spPr>
        <p:txBody>
          <a:bodyPr wrap="square" rtlCol="0">
            <a:spAutoFit/>
          </a:bodyPr>
          <a:lstStyle/>
          <a:p>
            <a:pPr marL="391866" indent="-391866">
              <a:buFont typeface="Arial" panose="020B0604020202020204" pitchFamily="34" charset="0"/>
              <a:buChar char="•"/>
            </a:pPr>
            <a:r>
              <a:rPr lang="en-US" sz="4000" dirty="0">
                <a:latin typeface="Calibri" panose="020F0502020204030204" pitchFamily="34" charset="0"/>
                <a:cs typeface="Calibri" panose="020F0502020204030204" pitchFamily="34" charset="0"/>
              </a:rPr>
              <a:t>Provide opportunities for learners to interact via discussion boards (Cheng et al., 2011)</a:t>
            </a:r>
          </a:p>
          <a:p>
            <a:pPr marL="391866" indent="-391866">
              <a:buFont typeface="Arial" panose="020B0604020202020204" pitchFamily="34" charset="0"/>
              <a:buChar char="•"/>
            </a:pPr>
            <a:r>
              <a:rPr lang="en-US" sz="4000" dirty="0">
                <a:latin typeface="Calibri" panose="020F0502020204030204" pitchFamily="34" charset="0"/>
                <a:cs typeface="Calibri" panose="020F0502020204030204" pitchFamily="34" charset="0"/>
              </a:rPr>
              <a:t>Utilize due date and reminders within the LMS</a:t>
            </a:r>
          </a:p>
          <a:p>
            <a:pPr marL="391866" indent="-391866">
              <a:buFont typeface="Arial" panose="020B0604020202020204" pitchFamily="34" charset="0"/>
              <a:buChar char="•"/>
            </a:pPr>
            <a:r>
              <a:rPr lang="en-US" sz="4000" dirty="0">
                <a:latin typeface="Calibri" panose="020F0502020204030204" pitchFamily="34" charset="0"/>
                <a:cs typeface="Calibri" panose="020F0502020204030204" pitchFamily="34" charset="0"/>
              </a:rPr>
              <a:t>Make the course site within the LMS accessible and user friendly</a:t>
            </a:r>
          </a:p>
        </p:txBody>
      </p:sp>
      <p:graphicFrame>
        <p:nvGraphicFramePr>
          <p:cNvPr id="2" name="Chart 1">
            <a:extLst>
              <a:ext uri="{FF2B5EF4-FFF2-40B4-BE49-F238E27FC236}">
                <a16:creationId xmlns:a16="http://schemas.microsoft.com/office/drawing/2014/main" id="{BBE208DE-1918-7F4C-855C-0D511C29EC88}"/>
              </a:ext>
            </a:extLst>
          </p:cNvPr>
          <p:cNvGraphicFramePr/>
          <p:nvPr>
            <p:extLst>
              <p:ext uri="{D42A27DB-BD31-4B8C-83A1-F6EECF244321}">
                <p14:modId xmlns:p14="http://schemas.microsoft.com/office/powerpoint/2010/main" val="1592342399"/>
              </p:ext>
            </p:extLst>
          </p:nvPr>
        </p:nvGraphicFramePr>
        <p:xfrm>
          <a:off x="28753133" y="6658239"/>
          <a:ext cx="13441680" cy="850392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5" name="Table 4">
            <a:extLst>
              <a:ext uri="{FF2B5EF4-FFF2-40B4-BE49-F238E27FC236}">
                <a16:creationId xmlns:a16="http://schemas.microsoft.com/office/drawing/2014/main" id="{97019026-2BD6-284D-BF26-11E1AD03957A}"/>
              </a:ext>
            </a:extLst>
          </p:cNvPr>
          <p:cNvGraphicFramePr>
            <a:graphicFrameLocks noGrp="1"/>
          </p:cNvGraphicFramePr>
          <p:nvPr>
            <p:extLst>
              <p:ext uri="{D42A27DB-BD31-4B8C-83A1-F6EECF244321}">
                <p14:modId xmlns:p14="http://schemas.microsoft.com/office/powerpoint/2010/main" val="373373095"/>
              </p:ext>
            </p:extLst>
          </p:nvPr>
        </p:nvGraphicFramePr>
        <p:xfrm>
          <a:off x="28826545" y="16134720"/>
          <a:ext cx="13533120" cy="9884068"/>
        </p:xfrm>
        <a:graphic>
          <a:graphicData uri="http://schemas.openxmlformats.org/drawingml/2006/table">
            <a:tbl>
              <a:tblPr firstRow="1" bandRow="1">
                <a:tableStyleId>{793D81CF-94F2-401A-BA57-92F5A7B2D0C5}</a:tableStyleId>
              </a:tblPr>
              <a:tblGrid>
                <a:gridCol w="6766560">
                  <a:extLst>
                    <a:ext uri="{9D8B030D-6E8A-4147-A177-3AD203B41FA5}">
                      <a16:colId xmlns:a16="http://schemas.microsoft.com/office/drawing/2014/main" val="996137743"/>
                    </a:ext>
                  </a:extLst>
                </a:gridCol>
                <a:gridCol w="6766560">
                  <a:extLst>
                    <a:ext uri="{9D8B030D-6E8A-4147-A177-3AD203B41FA5}">
                      <a16:colId xmlns:a16="http://schemas.microsoft.com/office/drawing/2014/main" val="2038867261"/>
                    </a:ext>
                  </a:extLst>
                </a:gridCol>
              </a:tblGrid>
              <a:tr h="790172">
                <a:tc>
                  <a:txBody>
                    <a:bodyPr/>
                    <a:lstStyle/>
                    <a:p>
                      <a:r>
                        <a:rPr lang="en-US" sz="3800" dirty="0">
                          <a:latin typeface="Calibri" panose="020F0502020204030204" pitchFamily="34" charset="0"/>
                          <a:cs typeface="Calibri" panose="020F0502020204030204" pitchFamily="34" charset="0"/>
                        </a:rPr>
                        <a:t>Category</a:t>
                      </a:r>
                      <a:endParaRPr lang="en-US" sz="3800" dirty="0">
                        <a:solidFill>
                          <a:schemeClr val="tx1"/>
                        </a:solidFill>
                        <a:latin typeface="Calibri" panose="020F0502020204030204" pitchFamily="34" charset="0"/>
                        <a:cs typeface="Calibri" panose="020F0502020204030204" pitchFamily="34" charset="0"/>
                      </a:endParaRPr>
                    </a:p>
                  </a:txBody>
                  <a:tcPr marL="78377" marR="78377" marT="39189" marB="39189"/>
                </a:tc>
                <a:tc>
                  <a:txBody>
                    <a:bodyPr/>
                    <a:lstStyle/>
                    <a:p>
                      <a:r>
                        <a:rPr lang="en-US" sz="3800" dirty="0">
                          <a:latin typeface="Calibri" panose="020F0502020204030204" pitchFamily="34" charset="0"/>
                          <a:cs typeface="Calibri" panose="020F0502020204030204" pitchFamily="34" charset="0"/>
                        </a:rPr>
                        <a:t>Quote</a:t>
                      </a:r>
                      <a:endParaRPr lang="en-US" sz="3800" dirty="0">
                        <a:solidFill>
                          <a:schemeClr val="tx1"/>
                        </a:solidFill>
                        <a:latin typeface="Calibri" panose="020F0502020204030204" pitchFamily="34" charset="0"/>
                        <a:cs typeface="Calibri" panose="020F0502020204030204" pitchFamily="34" charset="0"/>
                      </a:endParaRPr>
                    </a:p>
                  </a:txBody>
                  <a:tcPr marL="78377" marR="78377" marT="39189" marB="39189"/>
                </a:tc>
                <a:extLst>
                  <a:ext uri="{0D108BD9-81ED-4DB2-BD59-A6C34878D82A}">
                    <a16:rowId xmlns:a16="http://schemas.microsoft.com/office/drawing/2014/main" val="1647396205"/>
                  </a:ext>
                </a:extLst>
              </a:tr>
              <a:tr h="3742227">
                <a:tc>
                  <a:txBody>
                    <a:bodyPr/>
                    <a:lstStyle/>
                    <a:p>
                      <a:r>
                        <a:rPr lang="en-US" sz="3800" dirty="0">
                          <a:latin typeface="Calibri" panose="020F0502020204030204" pitchFamily="34" charset="0"/>
                          <a:cs typeface="Calibri" panose="020F0502020204030204" pitchFamily="34" charset="0"/>
                        </a:rPr>
                        <a:t>Discussion boards</a:t>
                      </a:r>
                    </a:p>
                    <a:p>
                      <a:r>
                        <a:rPr lang="en-US" sz="3800" dirty="0">
                          <a:latin typeface="Calibri" panose="020F0502020204030204" pitchFamily="34" charset="0"/>
                          <a:cs typeface="Calibri" panose="020F0502020204030204" pitchFamily="34" charset="0"/>
                        </a:rPr>
                        <a:t>(with peers and instructor)</a:t>
                      </a:r>
                    </a:p>
                  </a:txBody>
                  <a:tcPr marL="78377" marR="78377" marT="39189" marB="39189"/>
                </a:tc>
                <a:tc>
                  <a:txBody>
                    <a:bodyPr/>
                    <a:lstStyle/>
                    <a:p>
                      <a:r>
                        <a:rPr lang="en-US" sz="3800" u="none" strike="noStrike" kern="1200" dirty="0">
                          <a:effectLst/>
                          <a:latin typeface="Calibri" panose="020F0502020204030204" pitchFamily="34" charset="0"/>
                          <a:cs typeface="Calibri" panose="020F0502020204030204" pitchFamily="34" charset="0"/>
                        </a:rPr>
                        <a:t>I think an online class can be more engaging when students have to respond to other students discussion questions.</a:t>
                      </a:r>
                      <a:endParaRPr lang="en-US" sz="3800" dirty="0">
                        <a:latin typeface="Calibri" panose="020F0502020204030204" pitchFamily="34" charset="0"/>
                        <a:cs typeface="Calibri" panose="020F0502020204030204" pitchFamily="34" charset="0"/>
                      </a:endParaRPr>
                    </a:p>
                  </a:txBody>
                  <a:tcPr marL="78377" marR="78377" marT="39189" marB="39189"/>
                </a:tc>
                <a:extLst>
                  <a:ext uri="{0D108BD9-81ED-4DB2-BD59-A6C34878D82A}">
                    <a16:rowId xmlns:a16="http://schemas.microsoft.com/office/drawing/2014/main" val="4099898424"/>
                  </a:ext>
                </a:extLst>
              </a:tr>
              <a:tr h="2219287">
                <a:tc>
                  <a:txBody>
                    <a:bodyPr/>
                    <a:lstStyle/>
                    <a:p>
                      <a:r>
                        <a:rPr lang="en-US" sz="3800" dirty="0">
                          <a:latin typeface="Calibri" panose="020F0502020204030204" pitchFamily="34" charset="0"/>
                          <a:cs typeface="Calibri" panose="020F0502020204030204" pitchFamily="34" charset="0"/>
                        </a:rPr>
                        <a:t>Reminders and due dates</a:t>
                      </a:r>
                    </a:p>
                  </a:txBody>
                  <a:tcPr marL="78377" marR="78377" marT="39189" marB="39189"/>
                </a:tc>
                <a:tc>
                  <a:txBody>
                    <a:bodyPr/>
                    <a:lstStyle/>
                    <a:p>
                      <a:r>
                        <a:rPr lang="en-US" sz="3800" b="0" i="0" kern="1200" dirty="0">
                          <a:solidFill>
                            <a:schemeClr val="dk1"/>
                          </a:solidFill>
                          <a:effectLst/>
                          <a:latin typeface="Calibri" panose="020F0502020204030204" pitchFamily="34" charset="0"/>
                          <a:ea typeface="+mn-ea"/>
                          <a:cs typeface="Calibri" panose="020F0502020204030204" pitchFamily="34" charset="0"/>
                        </a:rPr>
                        <a:t>Friendly email reminders about deadlines from the Professor</a:t>
                      </a:r>
                      <a:endParaRPr lang="en-US" sz="3800" dirty="0">
                        <a:latin typeface="Calibri" panose="020F0502020204030204" pitchFamily="34" charset="0"/>
                        <a:cs typeface="Calibri" panose="020F0502020204030204" pitchFamily="34" charset="0"/>
                      </a:endParaRPr>
                    </a:p>
                  </a:txBody>
                  <a:tcPr marL="78377" marR="78377" marT="39189" marB="39189"/>
                </a:tc>
                <a:extLst>
                  <a:ext uri="{0D108BD9-81ED-4DB2-BD59-A6C34878D82A}">
                    <a16:rowId xmlns:a16="http://schemas.microsoft.com/office/drawing/2014/main" val="2104718294"/>
                  </a:ext>
                </a:extLst>
              </a:tr>
              <a:tr h="3132382">
                <a:tc>
                  <a:txBody>
                    <a:bodyPr/>
                    <a:lstStyle/>
                    <a:p>
                      <a:r>
                        <a:rPr lang="en-US" sz="3800" dirty="0">
                          <a:latin typeface="Calibri" panose="020F0502020204030204" pitchFamily="34" charset="0"/>
                          <a:cs typeface="Calibri" panose="020F0502020204030204" pitchFamily="34" charset="0"/>
                        </a:rPr>
                        <a:t>User Friendliness/ accessibility/ convenience</a:t>
                      </a:r>
                    </a:p>
                  </a:txBody>
                  <a:tcPr marL="78377" marR="78377" marT="39189" marB="39189"/>
                </a:tc>
                <a:tc>
                  <a:txBody>
                    <a:bodyPr/>
                    <a:lstStyle/>
                    <a:p>
                      <a:r>
                        <a:rPr lang="en-US" sz="3800" b="0" i="0" kern="1200" dirty="0">
                          <a:solidFill>
                            <a:schemeClr val="dk1"/>
                          </a:solidFill>
                          <a:effectLst/>
                          <a:latin typeface="Calibri" panose="020F0502020204030204" pitchFamily="34" charset="0"/>
                          <a:ea typeface="+mn-ea"/>
                          <a:cs typeface="Calibri" panose="020F0502020204030204" pitchFamily="34" charset="0"/>
                        </a:rPr>
                        <a:t>I can find all the course materials in one place. It makes learning and completing my work easier.</a:t>
                      </a:r>
                      <a:endParaRPr lang="en-US" sz="3800" dirty="0">
                        <a:latin typeface="Calibri" panose="020F0502020204030204" pitchFamily="34" charset="0"/>
                        <a:cs typeface="Calibri" panose="020F0502020204030204" pitchFamily="34" charset="0"/>
                      </a:endParaRPr>
                    </a:p>
                  </a:txBody>
                  <a:tcPr marL="78377" marR="78377" marT="39189" marB="39189"/>
                </a:tc>
                <a:extLst>
                  <a:ext uri="{0D108BD9-81ED-4DB2-BD59-A6C34878D82A}">
                    <a16:rowId xmlns:a16="http://schemas.microsoft.com/office/drawing/2014/main" val="2495447877"/>
                  </a:ext>
                </a:extLst>
              </a:tr>
            </a:tbl>
          </a:graphicData>
        </a:graphic>
      </p:graphicFrame>
      <p:sp>
        <p:nvSpPr>
          <p:cNvPr id="29" name="Rectangle 28">
            <a:extLst>
              <a:ext uri="{FF2B5EF4-FFF2-40B4-BE49-F238E27FC236}">
                <a16:creationId xmlns:a16="http://schemas.microsoft.com/office/drawing/2014/main" id="{119B04C2-0253-D645-8FEA-A745AD7C4638}"/>
              </a:ext>
            </a:extLst>
          </p:cNvPr>
          <p:cNvSpPr/>
          <p:nvPr/>
        </p:nvSpPr>
        <p:spPr>
          <a:xfrm>
            <a:off x="17278256" y="19672291"/>
            <a:ext cx="5083636" cy="577915"/>
          </a:xfrm>
          <a:prstGeom prst="rect">
            <a:avLst/>
          </a:prstGeom>
        </p:spPr>
        <p:txBody>
          <a:bodyPr wrap="none">
            <a:spAutoFit/>
          </a:bodyPr>
          <a:lstStyle/>
          <a:p>
            <a:pPr>
              <a:lnSpc>
                <a:spcPct val="107000"/>
              </a:lnSpc>
              <a:spcBef>
                <a:spcPts val="0"/>
              </a:spcBef>
              <a:spcAft>
                <a:spcPts val="0"/>
              </a:spcAft>
            </a:pPr>
            <a:r>
              <a:rPr lang="en-US" sz="3086" i="1" dirty="0">
                <a:latin typeface="Calibri" panose="020F0502020204030204" pitchFamily="34" charset="0"/>
                <a:ea typeface="Times New Roman" panose="02020603050405020304" pitchFamily="18" charset="0"/>
                <a:cs typeface="Calibri" panose="020F0502020204030204" pitchFamily="34" charset="0"/>
              </a:rPr>
              <a:t>Figure 2. Age of Participants* </a:t>
            </a:r>
            <a:r>
              <a:rPr lang="en-US" sz="3086" dirty="0">
                <a:latin typeface="Calibri" panose="020F0502020204030204" pitchFamily="34" charset="0"/>
                <a:ea typeface="Times New Roman" panose="02020603050405020304" pitchFamily="18" charset="0"/>
                <a:cs typeface="Calibri" panose="020F0502020204030204" pitchFamily="34" charset="0"/>
              </a:rPr>
              <a:t> </a:t>
            </a:r>
            <a:endParaRPr lang="en-US" sz="2743"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09128431"/>
      </p:ext>
    </p:extLst>
  </p:cSld>
  <p:clrMapOvr>
    <a:masterClrMapping/>
  </p:clrMapOvr>
</p:sld>
</file>

<file path=ppt/theme/theme1.xml><?xml version="1.0" encoding="utf-8"?>
<a:theme xmlns:a="http://schemas.openxmlformats.org/drawingml/2006/main" name="1_Custom Design">
  <a:themeElements>
    <a:clrScheme name="1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1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Narrow"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Narrow" charset="0"/>
          </a:defRPr>
        </a:defPPr>
      </a:lstStyle>
    </a:lnDef>
  </a:objectDefaults>
  <a:extraClrSchemeLst>
    <a:extraClrScheme>
      <a:clrScheme name="1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1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Custom Design">
  <a:themeElements>
    <a:clrScheme name="2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2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Narrow"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60045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Narrow" charset="0"/>
          </a:defRPr>
        </a:defPPr>
      </a:lstStyle>
    </a:lnDef>
  </a:objectDefaults>
  <a:extraClrSchemeLst>
    <a:extraClrScheme>
      <a:clrScheme name="2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2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1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16"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16"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16"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10391</TotalTime>
  <Words>562</Words>
  <Application>Microsoft Macintosh PowerPoint</Application>
  <PresentationFormat>Custom</PresentationFormat>
  <Paragraphs>54</Paragraphs>
  <Slides>1</Slides>
  <Notes>1</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1</vt:i4>
      </vt:variant>
    </vt:vector>
  </HeadingPairs>
  <TitlesOfParts>
    <vt:vector size="12" baseType="lpstr">
      <vt:lpstr>Arial</vt:lpstr>
      <vt:lpstr>Arial Black</vt:lpstr>
      <vt:lpstr>Arial Narrow</vt:lpstr>
      <vt:lpstr>Calibri</vt:lpstr>
      <vt:lpstr>Times</vt:lpstr>
      <vt:lpstr>Times New Roman</vt:lpstr>
      <vt:lpstr>Times New Roman,SimSun</vt:lpstr>
      <vt:lpstr>1_Custom Design</vt:lpstr>
      <vt:lpstr>2_Custom Design</vt:lpstr>
      <vt:lpstr>Blank Presentation</vt:lpstr>
      <vt:lpstr>1_Blank Presentation</vt:lpstr>
      <vt:lpstr>PowerPoint Presentation</vt:lpstr>
    </vt:vector>
  </TitlesOfParts>
  <Company>www.PosterPresentations.com</Company>
  <LinksUpToDate>false</LinksUpToDate>
  <SharedDoc>false</SharedDoc>
  <HyperlinkBase>http://www.posterpresentations.com</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100cm by 100cm Poster Template</dc:title>
  <dc:subject>Free PowerPoint poster templates</dc:subject>
  <dc:creator>A. Kotoulas</dc:creator>
  <cp:keywords>poster presentation, poster design, poster template</cp:keywords>
  <dc:description>Non-authorized printing of this poster template by any commercial printing service other than PosterPresentations.com is strictly prohibited._x000d_
Non-profit educational printing centers are exempt._x000d_
To obtain printing authorization call:_x000d_
1.866.649.3004_x000d_
_x000d_
© 2009</dc:description>
  <cp:lastModifiedBy>Mukuni, Kizito</cp:lastModifiedBy>
  <cp:revision>241</cp:revision>
  <cp:lastPrinted>2013-01-18T20:40:41Z</cp:lastPrinted>
  <dcterms:created xsi:type="dcterms:W3CDTF">2011-04-29T15:05:12Z</dcterms:created>
  <dcterms:modified xsi:type="dcterms:W3CDTF">2019-10-23T20:52:13Z</dcterms:modified>
  <cp:category>Powerpoint poster templates</cp:category>
</cp:coreProperties>
</file>