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498"/>
    <p:restoredTop sz="94760"/>
  </p:normalViewPr>
  <p:slideViewPr>
    <p:cSldViewPr snapToGrid="0" snapToObjects="1">
      <p:cViewPr>
        <p:scale>
          <a:sx n="65" d="100"/>
          <a:sy n="65" d="100"/>
        </p:scale>
        <p:origin x="1480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2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30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1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9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50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03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9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0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84BF-8F7A-874F-806E-D242C3E99AB8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1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F84BF-8F7A-874F-806E-D242C3E99AB8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60F81-532A-5B49-99B2-723BD2B0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6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0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0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9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8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7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5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8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1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5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7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7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5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8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9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</cp:revision>
  <dcterms:created xsi:type="dcterms:W3CDTF">2017-07-14T19:16:23Z</dcterms:created>
  <dcterms:modified xsi:type="dcterms:W3CDTF">2017-09-19T15:11:11Z</dcterms:modified>
</cp:coreProperties>
</file>