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2" r:id="rId7"/>
    <p:sldId id="261" r:id="rId8"/>
    <p:sldId id="263" r:id="rId9"/>
    <p:sldId id="264" r:id="rId10"/>
    <p:sldId id="265" r:id="rId11"/>
    <p:sldId id="266" r:id="rId12"/>
    <p:sldId id="267" r:id="rId13"/>
    <p:sldId id="268" r:id="rId14"/>
    <p:sldId id="270" r:id="rId15"/>
    <p:sldId id="269"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25"/>
    <p:restoredTop sz="94629"/>
  </p:normalViewPr>
  <p:slideViewPr>
    <p:cSldViewPr snapToGrid="0">
      <p:cViewPr varScale="1">
        <p:scale>
          <a:sx n="108" d="100"/>
          <a:sy n="108" d="100"/>
        </p:scale>
        <p:origin x="592"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E7172F-E082-6F21-933E-6571518CCAE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969B911-3A20-A5A4-B6F2-52F1A21D453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C48527C-8885-CD5C-D203-E4E00BC31C25}"/>
              </a:ext>
            </a:extLst>
          </p:cNvPr>
          <p:cNvSpPr>
            <a:spLocks noGrp="1"/>
          </p:cNvSpPr>
          <p:nvPr>
            <p:ph type="dt" sz="half" idx="10"/>
          </p:nvPr>
        </p:nvSpPr>
        <p:spPr/>
        <p:txBody>
          <a:bodyPr/>
          <a:lstStyle/>
          <a:p>
            <a:fld id="{4D214CAE-7ECE-9041-89A4-029A0D832FD6}" type="datetimeFigureOut">
              <a:rPr lang="en-US" smtClean="0"/>
              <a:t>4/9/25</a:t>
            </a:fld>
            <a:endParaRPr lang="en-US"/>
          </a:p>
        </p:txBody>
      </p:sp>
      <p:sp>
        <p:nvSpPr>
          <p:cNvPr id="5" name="Footer Placeholder 4">
            <a:extLst>
              <a:ext uri="{FF2B5EF4-FFF2-40B4-BE49-F238E27FC236}">
                <a16:creationId xmlns:a16="http://schemas.microsoft.com/office/drawing/2014/main" id="{A3A98E48-8C00-42AF-60B8-BEB88510F8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18EECA-5718-11AB-AC6B-3B44FACD85F5}"/>
              </a:ext>
            </a:extLst>
          </p:cNvPr>
          <p:cNvSpPr>
            <a:spLocks noGrp="1"/>
          </p:cNvSpPr>
          <p:nvPr>
            <p:ph type="sldNum" sz="quarter" idx="12"/>
          </p:nvPr>
        </p:nvSpPr>
        <p:spPr/>
        <p:txBody>
          <a:bodyPr/>
          <a:lstStyle/>
          <a:p>
            <a:fld id="{4C19E926-3419-1548-AFDE-3A54444EF9B9}" type="slidenum">
              <a:rPr lang="en-US" smtClean="0"/>
              <a:t>‹#›</a:t>
            </a:fld>
            <a:endParaRPr lang="en-US"/>
          </a:p>
        </p:txBody>
      </p:sp>
    </p:spTree>
    <p:extLst>
      <p:ext uri="{BB962C8B-B14F-4D97-AF65-F5344CB8AC3E}">
        <p14:creationId xmlns:p14="http://schemas.microsoft.com/office/powerpoint/2010/main" val="28770931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77BE3-0D40-B747-2E89-829BF8CE825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D53F2F9-8957-8E4E-B924-D4EEE044BA8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0C4ADB-E4F9-202F-8391-9D4F4D70D758}"/>
              </a:ext>
            </a:extLst>
          </p:cNvPr>
          <p:cNvSpPr>
            <a:spLocks noGrp="1"/>
          </p:cNvSpPr>
          <p:nvPr>
            <p:ph type="dt" sz="half" idx="10"/>
          </p:nvPr>
        </p:nvSpPr>
        <p:spPr/>
        <p:txBody>
          <a:bodyPr/>
          <a:lstStyle/>
          <a:p>
            <a:fld id="{4D214CAE-7ECE-9041-89A4-029A0D832FD6}" type="datetimeFigureOut">
              <a:rPr lang="en-US" smtClean="0"/>
              <a:t>4/9/25</a:t>
            </a:fld>
            <a:endParaRPr lang="en-US"/>
          </a:p>
        </p:txBody>
      </p:sp>
      <p:sp>
        <p:nvSpPr>
          <p:cNvPr id="5" name="Footer Placeholder 4">
            <a:extLst>
              <a:ext uri="{FF2B5EF4-FFF2-40B4-BE49-F238E27FC236}">
                <a16:creationId xmlns:a16="http://schemas.microsoft.com/office/drawing/2014/main" id="{5151EB2C-0287-F4FF-641B-DF3E344123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CC7906-5458-AD73-D091-1A36F51DB8E8}"/>
              </a:ext>
            </a:extLst>
          </p:cNvPr>
          <p:cNvSpPr>
            <a:spLocks noGrp="1"/>
          </p:cNvSpPr>
          <p:nvPr>
            <p:ph type="sldNum" sz="quarter" idx="12"/>
          </p:nvPr>
        </p:nvSpPr>
        <p:spPr/>
        <p:txBody>
          <a:bodyPr/>
          <a:lstStyle/>
          <a:p>
            <a:fld id="{4C19E926-3419-1548-AFDE-3A54444EF9B9}" type="slidenum">
              <a:rPr lang="en-US" smtClean="0"/>
              <a:t>‹#›</a:t>
            </a:fld>
            <a:endParaRPr lang="en-US"/>
          </a:p>
        </p:txBody>
      </p:sp>
    </p:spTree>
    <p:extLst>
      <p:ext uri="{BB962C8B-B14F-4D97-AF65-F5344CB8AC3E}">
        <p14:creationId xmlns:p14="http://schemas.microsoft.com/office/powerpoint/2010/main" val="26086320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F4D352E-D81E-6376-953F-0D8C0CC34CD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D4E1FAD-AFBB-9CA9-BEC0-DAAF3D3CCC1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56C71B-24A9-CB62-12CC-23AE939EEF31}"/>
              </a:ext>
            </a:extLst>
          </p:cNvPr>
          <p:cNvSpPr>
            <a:spLocks noGrp="1"/>
          </p:cNvSpPr>
          <p:nvPr>
            <p:ph type="dt" sz="half" idx="10"/>
          </p:nvPr>
        </p:nvSpPr>
        <p:spPr/>
        <p:txBody>
          <a:bodyPr/>
          <a:lstStyle/>
          <a:p>
            <a:fld id="{4D214CAE-7ECE-9041-89A4-029A0D832FD6}" type="datetimeFigureOut">
              <a:rPr lang="en-US" smtClean="0"/>
              <a:t>4/9/25</a:t>
            </a:fld>
            <a:endParaRPr lang="en-US"/>
          </a:p>
        </p:txBody>
      </p:sp>
      <p:sp>
        <p:nvSpPr>
          <p:cNvPr id="5" name="Footer Placeholder 4">
            <a:extLst>
              <a:ext uri="{FF2B5EF4-FFF2-40B4-BE49-F238E27FC236}">
                <a16:creationId xmlns:a16="http://schemas.microsoft.com/office/drawing/2014/main" id="{66E7F80F-1184-F028-E98D-F14A355244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B5D20C-E1D9-8D15-3F0F-0555EBCA134D}"/>
              </a:ext>
            </a:extLst>
          </p:cNvPr>
          <p:cNvSpPr>
            <a:spLocks noGrp="1"/>
          </p:cNvSpPr>
          <p:nvPr>
            <p:ph type="sldNum" sz="quarter" idx="12"/>
          </p:nvPr>
        </p:nvSpPr>
        <p:spPr/>
        <p:txBody>
          <a:bodyPr/>
          <a:lstStyle/>
          <a:p>
            <a:fld id="{4C19E926-3419-1548-AFDE-3A54444EF9B9}" type="slidenum">
              <a:rPr lang="en-US" smtClean="0"/>
              <a:t>‹#›</a:t>
            </a:fld>
            <a:endParaRPr lang="en-US"/>
          </a:p>
        </p:txBody>
      </p:sp>
    </p:spTree>
    <p:extLst>
      <p:ext uri="{BB962C8B-B14F-4D97-AF65-F5344CB8AC3E}">
        <p14:creationId xmlns:p14="http://schemas.microsoft.com/office/powerpoint/2010/main" val="7093830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97900-8E0E-2864-4F16-E0708249781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410432F-5922-CC52-86C3-4DF807A946D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58E8CF-DE19-A351-838A-7886E45BA224}"/>
              </a:ext>
            </a:extLst>
          </p:cNvPr>
          <p:cNvSpPr>
            <a:spLocks noGrp="1"/>
          </p:cNvSpPr>
          <p:nvPr>
            <p:ph type="dt" sz="half" idx="10"/>
          </p:nvPr>
        </p:nvSpPr>
        <p:spPr/>
        <p:txBody>
          <a:bodyPr/>
          <a:lstStyle/>
          <a:p>
            <a:fld id="{4D214CAE-7ECE-9041-89A4-029A0D832FD6}" type="datetimeFigureOut">
              <a:rPr lang="en-US" smtClean="0"/>
              <a:t>4/9/25</a:t>
            </a:fld>
            <a:endParaRPr lang="en-US"/>
          </a:p>
        </p:txBody>
      </p:sp>
      <p:sp>
        <p:nvSpPr>
          <p:cNvPr id="5" name="Footer Placeholder 4">
            <a:extLst>
              <a:ext uri="{FF2B5EF4-FFF2-40B4-BE49-F238E27FC236}">
                <a16:creationId xmlns:a16="http://schemas.microsoft.com/office/drawing/2014/main" id="{08815D6E-25B2-5133-5708-94D15639E7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6A5538-C947-981C-ADB0-F370877DBCA5}"/>
              </a:ext>
            </a:extLst>
          </p:cNvPr>
          <p:cNvSpPr>
            <a:spLocks noGrp="1"/>
          </p:cNvSpPr>
          <p:nvPr>
            <p:ph type="sldNum" sz="quarter" idx="12"/>
          </p:nvPr>
        </p:nvSpPr>
        <p:spPr/>
        <p:txBody>
          <a:bodyPr/>
          <a:lstStyle/>
          <a:p>
            <a:fld id="{4C19E926-3419-1548-AFDE-3A54444EF9B9}" type="slidenum">
              <a:rPr lang="en-US" smtClean="0"/>
              <a:t>‹#›</a:t>
            </a:fld>
            <a:endParaRPr lang="en-US"/>
          </a:p>
        </p:txBody>
      </p:sp>
    </p:spTree>
    <p:extLst>
      <p:ext uri="{BB962C8B-B14F-4D97-AF65-F5344CB8AC3E}">
        <p14:creationId xmlns:p14="http://schemas.microsoft.com/office/powerpoint/2010/main" val="15371971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C8B71-25FE-1B2F-573E-5AE8E4F202A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1965473-0870-E536-11A5-DF94B31D16C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CDA3B59-3F8C-4224-338B-F5D92224CB4F}"/>
              </a:ext>
            </a:extLst>
          </p:cNvPr>
          <p:cNvSpPr>
            <a:spLocks noGrp="1"/>
          </p:cNvSpPr>
          <p:nvPr>
            <p:ph type="dt" sz="half" idx="10"/>
          </p:nvPr>
        </p:nvSpPr>
        <p:spPr/>
        <p:txBody>
          <a:bodyPr/>
          <a:lstStyle/>
          <a:p>
            <a:fld id="{4D214CAE-7ECE-9041-89A4-029A0D832FD6}" type="datetimeFigureOut">
              <a:rPr lang="en-US" smtClean="0"/>
              <a:t>4/9/25</a:t>
            </a:fld>
            <a:endParaRPr lang="en-US"/>
          </a:p>
        </p:txBody>
      </p:sp>
      <p:sp>
        <p:nvSpPr>
          <p:cNvPr id="5" name="Footer Placeholder 4">
            <a:extLst>
              <a:ext uri="{FF2B5EF4-FFF2-40B4-BE49-F238E27FC236}">
                <a16:creationId xmlns:a16="http://schemas.microsoft.com/office/drawing/2014/main" id="{E024BD59-4D22-3F26-D61A-85C2ECA304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A2B670-72ED-6CE9-5121-E01494361A19}"/>
              </a:ext>
            </a:extLst>
          </p:cNvPr>
          <p:cNvSpPr>
            <a:spLocks noGrp="1"/>
          </p:cNvSpPr>
          <p:nvPr>
            <p:ph type="sldNum" sz="quarter" idx="12"/>
          </p:nvPr>
        </p:nvSpPr>
        <p:spPr/>
        <p:txBody>
          <a:bodyPr/>
          <a:lstStyle/>
          <a:p>
            <a:fld id="{4C19E926-3419-1548-AFDE-3A54444EF9B9}" type="slidenum">
              <a:rPr lang="en-US" smtClean="0"/>
              <a:t>‹#›</a:t>
            </a:fld>
            <a:endParaRPr lang="en-US"/>
          </a:p>
        </p:txBody>
      </p:sp>
    </p:spTree>
    <p:extLst>
      <p:ext uri="{BB962C8B-B14F-4D97-AF65-F5344CB8AC3E}">
        <p14:creationId xmlns:p14="http://schemas.microsoft.com/office/powerpoint/2010/main" val="25783843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488F3A-54B9-B24A-0B29-7FBA6CEEF8D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FB3ACB3-4409-E33F-957C-A2015E79747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981D5B1-177E-D59D-F393-0BBA7D717A2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2295686-F854-285E-9BBE-9C8A6A0D91F8}"/>
              </a:ext>
            </a:extLst>
          </p:cNvPr>
          <p:cNvSpPr>
            <a:spLocks noGrp="1"/>
          </p:cNvSpPr>
          <p:nvPr>
            <p:ph type="dt" sz="half" idx="10"/>
          </p:nvPr>
        </p:nvSpPr>
        <p:spPr/>
        <p:txBody>
          <a:bodyPr/>
          <a:lstStyle/>
          <a:p>
            <a:fld id="{4D214CAE-7ECE-9041-89A4-029A0D832FD6}" type="datetimeFigureOut">
              <a:rPr lang="en-US" smtClean="0"/>
              <a:t>4/9/25</a:t>
            </a:fld>
            <a:endParaRPr lang="en-US"/>
          </a:p>
        </p:txBody>
      </p:sp>
      <p:sp>
        <p:nvSpPr>
          <p:cNvPr id="6" name="Footer Placeholder 5">
            <a:extLst>
              <a:ext uri="{FF2B5EF4-FFF2-40B4-BE49-F238E27FC236}">
                <a16:creationId xmlns:a16="http://schemas.microsoft.com/office/drawing/2014/main" id="{D2EFF9B1-9144-3F15-475C-5ADF4C68C1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7D6E49-D23C-AD95-DF9A-99395BB43F07}"/>
              </a:ext>
            </a:extLst>
          </p:cNvPr>
          <p:cNvSpPr>
            <a:spLocks noGrp="1"/>
          </p:cNvSpPr>
          <p:nvPr>
            <p:ph type="sldNum" sz="quarter" idx="12"/>
          </p:nvPr>
        </p:nvSpPr>
        <p:spPr/>
        <p:txBody>
          <a:bodyPr/>
          <a:lstStyle/>
          <a:p>
            <a:fld id="{4C19E926-3419-1548-AFDE-3A54444EF9B9}" type="slidenum">
              <a:rPr lang="en-US" smtClean="0"/>
              <a:t>‹#›</a:t>
            </a:fld>
            <a:endParaRPr lang="en-US"/>
          </a:p>
        </p:txBody>
      </p:sp>
    </p:spTree>
    <p:extLst>
      <p:ext uri="{BB962C8B-B14F-4D97-AF65-F5344CB8AC3E}">
        <p14:creationId xmlns:p14="http://schemas.microsoft.com/office/powerpoint/2010/main" val="6687078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4E3416-C4CC-603D-AE19-618F7FC5174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0196DA8-2E8E-61DC-B236-8DC32B3C8CC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1B71229-D004-7950-CDCC-27853865EB0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5F06E06-D0DD-22A3-EA66-25F451AA502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9B30DD1-69D5-C54B-1151-3EA5D2E7246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15234F4-808B-9DDA-0023-F4D56C39F49C}"/>
              </a:ext>
            </a:extLst>
          </p:cNvPr>
          <p:cNvSpPr>
            <a:spLocks noGrp="1"/>
          </p:cNvSpPr>
          <p:nvPr>
            <p:ph type="dt" sz="half" idx="10"/>
          </p:nvPr>
        </p:nvSpPr>
        <p:spPr/>
        <p:txBody>
          <a:bodyPr/>
          <a:lstStyle/>
          <a:p>
            <a:fld id="{4D214CAE-7ECE-9041-89A4-029A0D832FD6}" type="datetimeFigureOut">
              <a:rPr lang="en-US" smtClean="0"/>
              <a:t>4/9/25</a:t>
            </a:fld>
            <a:endParaRPr lang="en-US"/>
          </a:p>
        </p:txBody>
      </p:sp>
      <p:sp>
        <p:nvSpPr>
          <p:cNvPr id="8" name="Footer Placeholder 7">
            <a:extLst>
              <a:ext uri="{FF2B5EF4-FFF2-40B4-BE49-F238E27FC236}">
                <a16:creationId xmlns:a16="http://schemas.microsoft.com/office/drawing/2014/main" id="{97D7DB16-F340-CBF4-3A81-C35388920DA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72089EC-9B77-C2D4-2C41-D6BB2BCB2AB2}"/>
              </a:ext>
            </a:extLst>
          </p:cNvPr>
          <p:cNvSpPr>
            <a:spLocks noGrp="1"/>
          </p:cNvSpPr>
          <p:nvPr>
            <p:ph type="sldNum" sz="quarter" idx="12"/>
          </p:nvPr>
        </p:nvSpPr>
        <p:spPr/>
        <p:txBody>
          <a:bodyPr/>
          <a:lstStyle/>
          <a:p>
            <a:fld id="{4C19E926-3419-1548-AFDE-3A54444EF9B9}" type="slidenum">
              <a:rPr lang="en-US" smtClean="0"/>
              <a:t>‹#›</a:t>
            </a:fld>
            <a:endParaRPr lang="en-US"/>
          </a:p>
        </p:txBody>
      </p:sp>
    </p:spTree>
    <p:extLst>
      <p:ext uri="{BB962C8B-B14F-4D97-AF65-F5344CB8AC3E}">
        <p14:creationId xmlns:p14="http://schemas.microsoft.com/office/powerpoint/2010/main" val="38722247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EFDA9-76FC-51F8-D9E8-B252823B3FE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0642695-4B5B-8F6C-B498-393F5A780DA6}"/>
              </a:ext>
            </a:extLst>
          </p:cNvPr>
          <p:cNvSpPr>
            <a:spLocks noGrp="1"/>
          </p:cNvSpPr>
          <p:nvPr>
            <p:ph type="dt" sz="half" idx="10"/>
          </p:nvPr>
        </p:nvSpPr>
        <p:spPr/>
        <p:txBody>
          <a:bodyPr/>
          <a:lstStyle/>
          <a:p>
            <a:fld id="{4D214CAE-7ECE-9041-89A4-029A0D832FD6}" type="datetimeFigureOut">
              <a:rPr lang="en-US" smtClean="0"/>
              <a:t>4/9/25</a:t>
            </a:fld>
            <a:endParaRPr lang="en-US"/>
          </a:p>
        </p:txBody>
      </p:sp>
      <p:sp>
        <p:nvSpPr>
          <p:cNvPr id="4" name="Footer Placeholder 3">
            <a:extLst>
              <a:ext uri="{FF2B5EF4-FFF2-40B4-BE49-F238E27FC236}">
                <a16:creationId xmlns:a16="http://schemas.microsoft.com/office/drawing/2014/main" id="{16FD9B52-6387-86D5-3BBD-020BDF15DF4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646A86A-B927-8F04-32BF-16A46E38E49F}"/>
              </a:ext>
            </a:extLst>
          </p:cNvPr>
          <p:cNvSpPr>
            <a:spLocks noGrp="1"/>
          </p:cNvSpPr>
          <p:nvPr>
            <p:ph type="sldNum" sz="quarter" idx="12"/>
          </p:nvPr>
        </p:nvSpPr>
        <p:spPr/>
        <p:txBody>
          <a:bodyPr/>
          <a:lstStyle/>
          <a:p>
            <a:fld id="{4C19E926-3419-1548-AFDE-3A54444EF9B9}" type="slidenum">
              <a:rPr lang="en-US" smtClean="0"/>
              <a:t>‹#›</a:t>
            </a:fld>
            <a:endParaRPr lang="en-US"/>
          </a:p>
        </p:txBody>
      </p:sp>
    </p:spTree>
    <p:extLst>
      <p:ext uri="{BB962C8B-B14F-4D97-AF65-F5344CB8AC3E}">
        <p14:creationId xmlns:p14="http://schemas.microsoft.com/office/powerpoint/2010/main" val="2511987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54F916F-F833-30D1-2F74-99BEDAAD22C8}"/>
              </a:ext>
            </a:extLst>
          </p:cNvPr>
          <p:cNvSpPr>
            <a:spLocks noGrp="1"/>
          </p:cNvSpPr>
          <p:nvPr>
            <p:ph type="dt" sz="half" idx="10"/>
          </p:nvPr>
        </p:nvSpPr>
        <p:spPr/>
        <p:txBody>
          <a:bodyPr/>
          <a:lstStyle/>
          <a:p>
            <a:fld id="{4D214CAE-7ECE-9041-89A4-029A0D832FD6}" type="datetimeFigureOut">
              <a:rPr lang="en-US" smtClean="0"/>
              <a:t>4/9/25</a:t>
            </a:fld>
            <a:endParaRPr lang="en-US"/>
          </a:p>
        </p:txBody>
      </p:sp>
      <p:sp>
        <p:nvSpPr>
          <p:cNvPr id="3" name="Footer Placeholder 2">
            <a:extLst>
              <a:ext uri="{FF2B5EF4-FFF2-40B4-BE49-F238E27FC236}">
                <a16:creationId xmlns:a16="http://schemas.microsoft.com/office/drawing/2014/main" id="{A420F1F3-3751-40B2-2668-92E8BDDC024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6B9FE4A-BBF6-2878-5130-28E1BEADC4F4}"/>
              </a:ext>
            </a:extLst>
          </p:cNvPr>
          <p:cNvSpPr>
            <a:spLocks noGrp="1"/>
          </p:cNvSpPr>
          <p:nvPr>
            <p:ph type="sldNum" sz="quarter" idx="12"/>
          </p:nvPr>
        </p:nvSpPr>
        <p:spPr/>
        <p:txBody>
          <a:bodyPr/>
          <a:lstStyle/>
          <a:p>
            <a:fld id="{4C19E926-3419-1548-AFDE-3A54444EF9B9}" type="slidenum">
              <a:rPr lang="en-US" smtClean="0"/>
              <a:t>‹#›</a:t>
            </a:fld>
            <a:endParaRPr lang="en-US"/>
          </a:p>
        </p:txBody>
      </p:sp>
    </p:spTree>
    <p:extLst>
      <p:ext uri="{BB962C8B-B14F-4D97-AF65-F5344CB8AC3E}">
        <p14:creationId xmlns:p14="http://schemas.microsoft.com/office/powerpoint/2010/main" val="167717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CCEF0E-69C3-3105-CEED-89255F956F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F0AAB77-2187-18A7-7820-1C49F7B034D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45C6DC7-C32B-4554-AE45-3E4C464CE1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E1D8E4E-873A-1BFD-2767-871A1F7E8348}"/>
              </a:ext>
            </a:extLst>
          </p:cNvPr>
          <p:cNvSpPr>
            <a:spLocks noGrp="1"/>
          </p:cNvSpPr>
          <p:nvPr>
            <p:ph type="dt" sz="half" idx="10"/>
          </p:nvPr>
        </p:nvSpPr>
        <p:spPr/>
        <p:txBody>
          <a:bodyPr/>
          <a:lstStyle/>
          <a:p>
            <a:fld id="{4D214CAE-7ECE-9041-89A4-029A0D832FD6}" type="datetimeFigureOut">
              <a:rPr lang="en-US" smtClean="0"/>
              <a:t>4/9/25</a:t>
            </a:fld>
            <a:endParaRPr lang="en-US"/>
          </a:p>
        </p:txBody>
      </p:sp>
      <p:sp>
        <p:nvSpPr>
          <p:cNvPr id="6" name="Footer Placeholder 5">
            <a:extLst>
              <a:ext uri="{FF2B5EF4-FFF2-40B4-BE49-F238E27FC236}">
                <a16:creationId xmlns:a16="http://schemas.microsoft.com/office/drawing/2014/main" id="{D787A058-B612-8440-D83B-B86D768C89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9F8CF2F-F257-782B-0262-624778DDDADD}"/>
              </a:ext>
            </a:extLst>
          </p:cNvPr>
          <p:cNvSpPr>
            <a:spLocks noGrp="1"/>
          </p:cNvSpPr>
          <p:nvPr>
            <p:ph type="sldNum" sz="quarter" idx="12"/>
          </p:nvPr>
        </p:nvSpPr>
        <p:spPr/>
        <p:txBody>
          <a:bodyPr/>
          <a:lstStyle/>
          <a:p>
            <a:fld id="{4C19E926-3419-1548-AFDE-3A54444EF9B9}" type="slidenum">
              <a:rPr lang="en-US" smtClean="0"/>
              <a:t>‹#›</a:t>
            </a:fld>
            <a:endParaRPr lang="en-US"/>
          </a:p>
        </p:txBody>
      </p:sp>
    </p:spTree>
    <p:extLst>
      <p:ext uri="{BB962C8B-B14F-4D97-AF65-F5344CB8AC3E}">
        <p14:creationId xmlns:p14="http://schemas.microsoft.com/office/powerpoint/2010/main" val="40374878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40F6D-018A-F871-F06F-659522AFB93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CC4FC45-5D83-A60B-3D98-8A66874B08D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45351FE-82F3-23B3-2172-8F44655B00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BDEECEB-8127-A311-9EA9-44EA0769897C}"/>
              </a:ext>
            </a:extLst>
          </p:cNvPr>
          <p:cNvSpPr>
            <a:spLocks noGrp="1"/>
          </p:cNvSpPr>
          <p:nvPr>
            <p:ph type="dt" sz="half" idx="10"/>
          </p:nvPr>
        </p:nvSpPr>
        <p:spPr/>
        <p:txBody>
          <a:bodyPr/>
          <a:lstStyle/>
          <a:p>
            <a:fld id="{4D214CAE-7ECE-9041-89A4-029A0D832FD6}" type="datetimeFigureOut">
              <a:rPr lang="en-US" smtClean="0"/>
              <a:t>4/9/25</a:t>
            </a:fld>
            <a:endParaRPr lang="en-US"/>
          </a:p>
        </p:txBody>
      </p:sp>
      <p:sp>
        <p:nvSpPr>
          <p:cNvPr id="6" name="Footer Placeholder 5">
            <a:extLst>
              <a:ext uri="{FF2B5EF4-FFF2-40B4-BE49-F238E27FC236}">
                <a16:creationId xmlns:a16="http://schemas.microsoft.com/office/drawing/2014/main" id="{A8C01BC9-D273-4A05-AF10-1B60D951DD3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50B8F01-A8FF-2B62-5428-26FA8B97CE81}"/>
              </a:ext>
            </a:extLst>
          </p:cNvPr>
          <p:cNvSpPr>
            <a:spLocks noGrp="1"/>
          </p:cNvSpPr>
          <p:nvPr>
            <p:ph type="sldNum" sz="quarter" idx="12"/>
          </p:nvPr>
        </p:nvSpPr>
        <p:spPr/>
        <p:txBody>
          <a:bodyPr/>
          <a:lstStyle/>
          <a:p>
            <a:fld id="{4C19E926-3419-1548-AFDE-3A54444EF9B9}" type="slidenum">
              <a:rPr lang="en-US" smtClean="0"/>
              <a:t>‹#›</a:t>
            </a:fld>
            <a:endParaRPr lang="en-US"/>
          </a:p>
        </p:txBody>
      </p:sp>
    </p:spTree>
    <p:extLst>
      <p:ext uri="{BB962C8B-B14F-4D97-AF65-F5344CB8AC3E}">
        <p14:creationId xmlns:p14="http://schemas.microsoft.com/office/powerpoint/2010/main" val="2450139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5471BFD-BE09-C336-8179-603DD1579F2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5C1F9DA-0E38-24CE-370D-46F9B263C2A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34FB3E-8A61-2896-41E0-1736D273CB9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D214CAE-7ECE-9041-89A4-029A0D832FD6}" type="datetimeFigureOut">
              <a:rPr lang="en-US" smtClean="0"/>
              <a:t>4/9/25</a:t>
            </a:fld>
            <a:endParaRPr lang="en-US"/>
          </a:p>
        </p:txBody>
      </p:sp>
      <p:sp>
        <p:nvSpPr>
          <p:cNvPr id="5" name="Footer Placeholder 4">
            <a:extLst>
              <a:ext uri="{FF2B5EF4-FFF2-40B4-BE49-F238E27FC236}">
                <a16:creationId xmlns:a16="http://schemas.microsoft.com/office/drawing/2014/main" id="{DFE93C53-8B5D-2980-CAD2-2E42237E97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0D05362B-8C8E-8D29-A37F-FEC18AE0DA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C19E926-3419-1548-AFDE-3A54444EF9B9}" type="slidenum">
              <a:rPr lang="en-US" smtClean="0"/>
              <a:t>‹#›</a:t>
            </a:fld>
            <a:endParaRPr lang="en-US"/>
          </a:p>
        </p:txBody>
      </p:sp>
    </p:spTree>
    <p:extLst>
      <p:ext uri="{BB962C8B-B14F-4D97-AF65-F5344CB8AC3E}">
        <p14:creationId xmlns:p14="http://schemas.microsoft.com/office/powerpoint/2010/main" val="42244094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mailto:maryrice@unm.edu"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itic.org/policy/accessibility/vpat"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w3.org/TR/WCAG21/#sign-language-prerecorded"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k12dive.com/news/education-department-OCR-civil-rights-enforcement-DOJ-rapid-investigations-directed/744777/"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mailto:maryrice@unm.edu"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hyperlink" Target="https://www.siteimprove.com/integrations/browser-extensions/" TargetMode="External"/><Relationship Id="rId3" Type="http://schemas.openxmlformats.org/officeDocument/2006/relationships/hyperlink" Target="https://www.deque.com/axe/devtools/chrome-browser-extension/" TargetMode="External"/><Relationship Id="rId7" Type="http://schemas.openxmlformats.org/officeDocument/2006/relationships/hyperlink" Target="https://www.ibm.com/able/toolkit/tools/" TargetMode="External"/><Relationship Id="rId2" Type="http://schemas.openxmlformats.org/officeDocument/2006/relationships/hyperlink" Target="https://wave.webaim.org/extension/" TargetMode="External"/><Relationship Id="rId1" Type="http://schemas.openxmlformats.org/officeDocument/2006/relationships/slideLayout" Target="../slideLayouts/slideLayout2.xml"/><Relationship Id="rId6" Type="http://schemas.openxmlformats.org/officeDocument/2006/relationships/hyperlink" Target="https://accessibilityinsights.io/docs/web/overview/" TargetMode="External"/><Relationship Id="rId5" Type="http://schemas.openxmlformats.org/officeDocument/2006/relationships/hyperlink" Target="https://www.tpgi.com/arc-platform/arc-toolkit/" TargetMode="External"/><Relationship Id="rId4" Type="http://schemas.openxmlformats.org/officeDocument/2006/relationships/hyperlink" Target="https://developer.chrome.com/docs/lighthouse/overview" TargetMode="External"/></Relationships>
</file>

<file path=ppt/slides/_rels/slide9.xml.rels><?xml version="1.0" encoding="UTF-8" standalone="yes"?>
<Relationships xmlns="http://schemas.openxmlformats.org/package/2006/relationships"><Relationship Id="rId2" Type="http://schemas.openxmlformats.org/officeDocument/2006/relationships/hyperlink" Target="https://overlayfactsheet.com/en/"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EAE386A-CC36-57B8-1D7B-0621FBF5FCEA}"/>
              </a:ext>
            </a:extLst>
          </p:cNvPr>
          <p:cNvSpPr>
            <a:spLocks noGrp="1"/>
          </p:cNvSpPr>
          <p:nvPr>
            <p:ph type="ctrTitle"/>
          </p:nvPr>
        </p:nvSpPr>
        <p:spPr>
          <a:xfrm>
            <a:off x="5297762" y="640080"/>
            <a:ext cx="6251110" cy="3566160"/>
          </a:xfrm>
        </p:spPr>
        <p:txBody>
          <a:bodyPr anchor="b">
            <a:normAutofit/>
          </a:bodyPr>
          <a:lstStyle/>
          <a:p>
            <a:pPr algn="l"/>
            <a:r>
              <a:rPr lang="en-US" sz="5000" b="1" dirty="0"/>
              <a:t>What the WCAG? Learning about the New Title II Accessibility Standards</a:t>
            </a:r>
          </a:p>
        </p:txBody>
      </p:sp>
      <p:sp>
        <p:nvSpPr>
          <p:cNvPr id="3" name="Subtitle 2">
            <a:extLst>
              <a:ext uri="{FF2B5EF4-FFF2-40B4-BE49-F238E27FC236}">
                <a16:creationId xmlns:a16="http://schemas.microsoft.com/office/drawing/2014/main" id="{6F4A4371-C87B-EAAD-AF1A-62D572A79550}"/>
              </a:ext>
            </a:extLst>
          </p:cNvPr>
          <p:cNvSpPr>
            <a:spLocks noGrp="1"/>
          </p:cNvSpPr>
          <p:nvPr>
            <p:ph type="subTitle" idx="1"/>
          </p:nvPr>
        </p:nvSpPr>
        <p:spPr>
          <a:xfrm>
            <a:off x="5297760" y="4636008"/>
            <a:ext cx="6251111" cy="1572768"/>
          </a:xfrm>
        </p:spPr>
        <p:txBody>
          <a:bodyPr>
            <a:normAutofit/>
          </a:bodyPr>
          <a:lstStyle/>
          <a:p>
            <a:pPr algn="l"/>
            <a:r>
              <a:rPr lang="en-US" sz="2000" dirty="0"/>
              <a:t>Mary Rice, PhD</a:t>
            </a:r>
          </a:p>
          <a:p>
            <a:pPr algn="l"/>
            <a:r>
              <a:rPr lang="en-US" sz="2000" dirty="0">
                <a:hlinkClick r:id="rId2"/>
              </a:rPr>
              <a:t>maryrice@unm.edu</a:t>
            </a:r>
            <a:endParaRPr lang="en-US" sz="2000" dirty="0"/>
          </a:p>
          <a:p>
            <a:pPr algn="l"/>
            <a:r>
              <a:rPr lang="en-US" sz="2000" dirty="0"/>
              <a:t>Associate Professor of Literacy</a:t>
            </a:r>
          </a:p>
          <a:p>
            <a:pPr algn="l"/>
            <a:r>
              <a:rPr lang="en-US" sz="2000" dirty="0"/>
              <a:t>University of New Mexico</a:t>
            </a:r>
          </a:p>
        </p:txBody>
      </p:sp>
      <p:pic>
        <p:nvPicPr>
          <p:cNvPr id="16" name="Picture 15" descr="Wood human figure on a yello backround with a question mark coming from its head.">
            <a:extLst>
              <a:ext uri="{FF2B5EF4-FFF2-40B4-BE49-F238E27FC236}">
                <a16:creationId xmlns:a16="http://schemas.microsoft.com/office/drawing/2014/main" id="{31FC6888-B125-D6E6-7DBF-42178862E38F}"/>
              </a:ext>
            </a:extLst>
          </p:cNvPr>
          <p:cNvPicPr>
            <a:picLocks noChangeAspect="1"/>
          </p:cNvPicPr>
          <p:nvPr/>
        </p:nvPicPr>
        <p:blipFill>
          <a:blip r:embed="rId3"/>
          <a:srcRect l="2048" r="52621"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7"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2862" y="4409267"/>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551039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034E1-6780-5CDC-4FC4-FF8D4DEA2785}"/>
              </a:ext>
            </a:extLst>
          </p:cNvPr>
          <p:cNvSpPr>
            <a:spLocks noGrp="1"/>
          </p:cNvSpPr>
          <p:nvPr>
            <p:ph type="title"/>
          </p:nvPr>
        </p:nvSpPr>
        <p:spPr/>
        <p:txBody>
          <a:bodyPr/>
          <a:lstStyle/>
          <a:p>
            <a:r>
              <a:rPr lang="en-US" b="1" dirty="0"/>
              <a:t>What is a VPAT? How does it help?</a:t>
            </a:r>
          </a:p>
        </p:txBody>
      </p:sp>
      <p:sp>
        <p:nvSpPr>
          <p:cNvPr id="3" name="Content Placeholder 2">
            <a:extLst>
              <a:ext uri="{FF2B5EF4-FFF2-40B4-BE49-F238E27FC236}">
                <a16:creationId xmlns:a16="http://schemas.microsoft.com/office/drawing/2014/main" id="{CDC0F80D-3CA5-64A9-A18F-DFED60F87B98}"/>
              </a:ext>
            </a:extLst>
          </p:cNvPr>
          <p:cNvSpPr>
            <a:spLocks noGrp="1"/>
          </p:cNvSpPr>
          <p:nvPr>
            <p:ph idx="1"/>
          </p:nvPr>
        </p:nvSpPr>
        <p:spPr/>
        <p:txBody>
          <a:bodyPr/>
          <a:lstStyle/>
          <a:p>
            <a:pPr marL="457200" lvl="0" indent="-368617" algn="l" rtl="0">
              <a:lnSpc>
                <a:spcPct val="115000"/>
              </a:lnSpc>
              <a:spcBef>
                <a:spcPts val="0"/>
              </a:spcBef>
              <a:spcAft>
                <a:spcPts val="0"/>
              </a:spcAft>
              <a:buClr>
                <a:schemeClr val="dk1"/>
              </a:buClr>
              <a:buSzPct val="100000"/>
              <a:buFont typeface="Cambria"/>
              <a:buAutoNum type="arabicPeriod"/>
            </a:pPr>
            <a:r>
              <a:rPr lang="en-US" sz="2800" dirty="0">
                <a:solidFill>
                  <a:schemeClr val="dk1"/>
                </a:solidFill>
                <a:ea typeface="Cambria"/>
                <a:cs typeface="Cambria"/>
                <a:sym typeface="Cambria"/>
              </a:rPr>
              <a:t>Accessibility Conformance Reports (ACRs) and Voluntary Product Assessment Templates (VPATs)</a:t>
            </a:r>
          </a:p>
          <a:p>
            <a:pPr marL="457200" lvl="0" indent="-368617" algn="l" rtl="0">
              <a:lnSpc>
                <a:spcPct val="115000"/>
              </a:lnSpc>
              <a:spcBef>
                <a:spcPts val="0"/>
              </a:spcBef>
              <a:spcAft>
                <a:spcPts val="0"/>
              </a:spcAft>
              <a:buClr>
                <a:schemeClr val="dk1"/>
              </a:buClr>
              <a:buSzPct val="100000"/>
              <a:buFont typeface="Cambria"/>
              <a:buAutoNum type="arabicPeriod"/>
            </a:pPr>
            <a:r>
              <a:rPr lang="en-US" sz="2800" dirty="0">
                <a:solidFill>
                  <a:schemeClr val="dk1"/>
                </a:solidFill>
                <a:ea typeface="Cambria"/>
                <a:cs typeface="Cambria"/>
                <a:sym typeface="Cambria"/>
              </a:rPr>
              <a:t>Templates available at: </a:t>
            </a:r>
            <a:r>
              <a:rPr lang="en-US" sz="2800" dirty="0">
                <a:solidFill>
                  <a:schemeClr val="dk1"/>
                </a:solidFill>
                <a:ea typeface="Cambria"/>
                <a:cs typeface="Cambria"/>
                <a:sym typeface="Cambria"/>
                <a:hlinkClick r:id="rId2"/>
              </a:rPr>
              <a:t>https://www.itic.org/policy/accessibility/vpat</a:t>
            </a:r>
            <a:endParaRPr lang="en-US" sz="2800" dirty="0">
              <a:solidFill>
                <a:schemeClr val="dk1"/>
              </a:solidFill>
              <a:ea typeface="Cambria"/>
              <a:cs typeface="Cambria"/>
              <a:sym typeface="Cambria"/>
            </a:endParaRPr>
          </a:p>
          <a:p>
            <a:pPr marL="457200" lvl="0" indent="-368617" algn="l" rtl="0">
              <a:lnSpc>
                <a:spcPct val="115000"/>
              </a:lnSpc>
              <a:spcBef>
                <a:spcPts val="0"/>
              </a:spcBef>
              <a:spcAft>
                <a:spcPts val="0"/>
              </a:spcAft>
              <a:buClr>
                <a:schemeClr val="dk1"/>
              </a:buClr>
              <a:buSzPct val="100000"/>
              <a:buFont typeface="Cambria"/>
              <a:buAutoNum type="arabicPeriod"/>
            </a:pPr>
            <a:r>
              <a:rPr lang="en-US" sz="2800" dirty="0">
                <a:solidFill>
                  <a:schemeClr val="dk1"/>
                </a:solidFill>
                <a:ea typeface="Cambria"/>
                <a:cs typeface="Cambria"/>
                <a:sym typeface="Cambria"/>
              </a:rPr>
              <a:t>VPAT Types: WCAG, 508, EU, and INT</a:t>
            </a:r>
          </a:p>
        </p:txBody>
      </p:sp>
    </p:spTree>
    <p:extLst>
      <p:ext uri="{BB962C8B-B14F-4D97-AF65-F5344CB8AC3E}">
        <p14:creationId xmlns:p14="http://schemas.microsoft.com/office/powerpoint/2010/main" val="21503052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C54F4CE-85F0-46ED-80DA-9518C9251A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ADD1FCA-8ACB-4958-81DD-4CDD6D3E19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802086" cy="6858000"/>
          </a:xfrm>
          <a:custGeom>
            <a:avLst/>
            <a:gdLst>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6695 w 5734864"/>
              <a:gd name="connsiteY13" fmla="*/ 1035077 h 6858000"/>
              <a:gd name="connsiteX14" fmla="*/ 847865 w 5734864"/>
              <a:gd name="connsiteY14" fmla="*/ 1070795 h 6858000"/>
              <a:gd name="connsiteX15" fmla="*/ 862786 w 5734864"/>
              <a:gd name="connsiteY15" fmla="*/ 1238994 h 6858000"/>
              <a:gd name="connsiteX16" fmla="*/ 859345 w 5734864"/>
              <a:gd name="connsiteY16" fmla="*/ 1380427 h 6858000"/>
              <a:gd name="connsiteX17" fmla="*/ 855172 w 5734864"/>
              <a:gd name="connsiteY17" fmla="*/ 1435262 h 6858000"/>
              <a:gd name="connsiteX18" fmla="*/ 860494 w 5734864"/>
              <a:gd name="connsiteY18" fmla="*/ 1453861 h 6858000"/>
              <a:gd name="connsiteX19" fmla="*/ 853731 w 5734864"/>
              <a:gd name="connsiteY19" fmla="*/ 1467047 h 6858000"/>
              <a:gd name="connsiteX20" fmla="*/ 845847 w 5734864"/>
              <a:gd name="connsiteY20" fmla="*/ 1502307 h 6858000"/>
              <a:gd name="connsiteX21" fmla="*/ 817613 w 5734864"/>
              <a:gd name="connsiteY21" fmla="*/ 1565166 h 6858000"/>
              <a:gd name="connsiteX22" fmla="*/ 804223 w 5734864"/>
              <a:gd name="connsiteY22" fmla="*/ 1601941 h 6858000"/>
              <a:gd name="connsiteX23" fmla="*/ 791773 w 5734864"/>
              <a:gd name="connsiteY23" fmla="*/ 1627005 h 6858000"/>
              <a:gd name="connsiteX24" fmla="*/ 774645 w 5734864"/>
              <a:gd name="connsiteY24" fmla="*/ 1699922 h 6858000"/>
              <a:gd name="connsiteX25" fmla="*/ 752343 w 5734864"/>
              <a:gd name="connsiteY25" fmla="*/ 1824604 h 6858000"/>
              <a:gd name="connsiteX26" fmla="*/ 746254 w 5734864"/>
              <a:gd name="connsiteY26" fmla="*/ 1850222 h 6858000"/>
              <a:gd name="connsiteX27" fmla="*/ 728600 w 5734864"/>
              <a:gd name="connsiteY27" fmla="*/ 1869603 h 6858000"/>
              <a:gd name="connsiteX28" fmla="*/ 724396 w 5734864"/>
              <a:gd name="connsiteY28" fmla="*/ 1883104 h 6858000"/>
              <a:gd name="connsiteX29" fmla="*/ 722165 w 5734864"/>
              <a:gd name="connsiteY29" fmla="*/ 1885924 h 6858000"/>
              <a:gd name="connsiteX30" fmla="*/ 721338 w 5734864"/>
              <a:gd name="connsiteY30" fmla="*/ 1887123 h 6858000"/>
              <a:gd name="connsiteX31" fmla="*/ 714840 w 5734864"/>
              <a:gd name="connsiteY31" fmla="*/ 1902274 h 6858000"/>
              <a:gd name="connsiteX32" fmla="*/ 722847 w 5734864"/>
              <a:gd name="connsiteY32" fmla="*/ 1929891 h 6858000"/>
              <a:gd name="connsiteX33" fmla="*/ 719647 w 5734864"/>
              <a:gd name="connsiteY33" fmla="*/ 1936120 h 6858000"/>
              <a:gd name="connsiteX34" fmla="*/ 714660 w 5734864"/>
              <a:gd name="connsiteY34" fmla="*/ 1982709 h 6858000"/>
              <a:gd name="connsiteX35" fmla="*/ 710759 w 5734864"/>
              <a:gd name="connsiteY35" fmla="*/ 2013010 h 6858000"/>
              <a:gd name="connsiteX36" fmla="*/ 697927 w 5734864"/>
              <a:gd name="connsiteY36" fmla="*/ 2069833 h 6858000"/>
              <a:gd name="connsiteX37" fmla="*/ 693594 w 5734864"/>
              <a:gd name="connsiteY37" fmla="*/ 2103731 h 6858000"/>
              <a:gd name="connsiteX38" fmla="*/ 691109 w 5734864"/>
              <a:gd name="connsiteY38" fmla="*/ 2124027 h 6858000"/>
              <a:gd name="connsiteX39" fmla="*/ 676593 w 5734864"/>
              <a:gd name="connsiteY39" fmla="*/ 2176182 h 6858000"/>
              <a:gd name="connsiteX40" fmla="*/ 633227 w 5734864"/>
              <a:gd name="connsiteY40" fmla="*/ 2258036 h 6858000"/>
              <a:gd name="connsiteX41" fmla="*/ 625564 w 5734864"/>
              <a:gd name="connsiteY41" fmla="*/ 2284567 h 6858000"/>
              <a:gd name="connsiteX42" fmla="*/ 627074 w 5734864"/>
              <a:gd name="connsiteY42" fmla="*/ 2289605 h 6858000"/>
              <a:gd name="connsiteX43" fmla="*/ 614574 w 5734864"/>
              <a:gd name="connsiteY43" fmla="*/ 2308717 h 6858000"/>
              <a:gd name="connsiteX44" fmla="*/ 606890 w 5734864"/>
              <a:gd name="connsiteY44" fmla="*/ 2320662 h 6858000"/>
              <a:gd name="connsiteX45" fmla="*/ 605558 w 5734864"/>
              <a:gd name="connsiteY45" fmla="*/ 2327897 h 6858000"/>
              <a:gd name="connsiteX46" fmla="*/ 602202 w 5734864"/>
              <a:gd name="connsiteY46" fmla="*/ 2357749 h 6858000"/>
              <a:gd name="connsiteX47" fmla="*/ 600213 w 5734864"/>
              <a:gd name="connsiteY47" fmla="*/ 2364905 h 6858000"/>
              <a:gd name="connsiteX48" fmla="*/ 597160 w 5734864"/>
              <a:gd name="connsiteY48" fmla="*/ 2388351 h 6858000"/>
              <a:gd name="connsiteX49" fmla="*/ 597982 w 5734864"/>
              <a:gd name="connsiteY49" fmla="*/ 2402296 h 6858000"/>
              <a:gd name="connsiteX50" fmla="*/ 593150 w 5734864"/>
              <a:gd name="connsiteY50" fmla="*/ 2420015 h 6858000"/>
              <a:gd name="connsiteX51" fmla="*/ 592833 w 5734864"/>
              <a:gd name="connsiteY51" fmla="*/ 2422749 h 6858000"/>
              <a:gd name="connsiteX52" fmla="*/ 594479 w 5734864"/>
              <a:gd name="connsiteY52" fmla="*/ 2426002 h 6858000"/>
              <a:gd name="connsiteX53" fmla="*/ 591963 w 5734864"/>
              <a:gd name="connsiteY53" fmla="*/ 2431950 h 6858000"/>
              <a:gd name="connsiteX54" fmla="*/ 591544 w 5734864"/>
              <a:gd name="connsiteY54" fmla="*/ 2433897 h 6858000"/>
              <a:gd name="connsiteX55" fmla="*/ 589519 w 5734864"/>
              <a:gd name="connsiteY55" fmla="*/ 2451398 h 6858000"/>
              <a:gd name="connsiteX56" fmla="*/ 590037 w 5734864"/>
              <a:gd name="connsiteY56" fmla="*/ 2455536 h 6858000"/>
              <a:gd name="connsiteX57" fmla="*/ 588179 w 5734864"/>
              <a:gd name="connsiteY57" fmla="*/ 2462981 h 6858000"/>
              <a:gd name="connsiteX58" fmla="*/ 583434 w 5734864"/>
              <a:gd name="connsiteY58" fmla="*/ 2503991 h 6858000"/>
              <a:gd name="connsiteX59" fmla="*/ 567942 w 5734864"/>
              <a:gd name="connsiteY59" fmla="*/ 2652936 h 6858000"/>
              <a:gd name="connsiteX60" fmla="*/ 573869 w 5734864"/>
              <a:gd name="connsiteY60" fmla="*/ 2670188 h 6858000"/>
              <a:gd name="connsiteX61" fmla="*/ 575243 w 5734864"/>
              <a:gd name="connsiteY61" fmla="*/ 2688114 h 6858000"/>
              <a:gd name="connsiteX62" fmla="*/ 573824 w 5734864"/>
              <a:gd name="connsiteY62" fmla="*/ 2689856 h 6858000"/>
              <a:gd name="connsiteX63" fmla="*/ 570699 w 5734864"/>
              <a:gd name="connsiteY63" fmla="*/ 2709353 h 6858000"/>
              <a:gd name="connsiteX64" fmla="*/ 573192 w 5734864"/>
              <a:gd name="connsiteY64" fmla="*/ 2714527 h 6858000"/>
              <a:gd name="connsiteX65" fmla="*/ 572044 w 5734864"/>
              <a:gd name="connsiteY65" fmla="*/ 2728187 h 6858000"/>
              <a:gd name="connsiteX66" fmla="*/ 572465 w 5734864"/>
              <a:gd name="connsiteY66" fmla="*/ 2755863 h 6858000"/>
              <a:gd name="connsiteX67" fmla="*/ 570028 w 5734864"/>
              <a:gd name="connsiteY67" fmla="*/ 2760324 h 6858000"/>
              <a:gd name="connsiteX68" fmla="*/ 566748 w 5734864"/>
              <a:gd name="connsiteY68" fmla="*/ 2800948 h 6858000"/>
              <a:gd name="connsiteX69" fmla="*/ 565509 w 5734864"/>
              <a:gd name="connsiteY69" fmla="*/ 2801167 h 6858000"/>
              <a:gd name="connsiteX70" fmla="*/ 559367 w 5734864"/>
              <a:gd name="connsiteY70" fmla="*/ 2811129 h 6858000"/>
              <a:gd name="connsiteX71" fmla="*/ 550354 w 5734864"/>
              <a:gd name="connsiteY71" fmla="*/ 2830949 h 6858000"/>
              <a:gd name="connsiteX72" fmla="*/ 514795 w 5734864"/>
              <a:gd name="connsiteY72" fmla="*/ 2872433 h 6858000"/>
              <a:gd name="connsiteX73" fmla="*/ 509875 w 5734864"/>
              <a:gd name="connsiteY73" fmla="*/ 2923099 h 6858000"/>
              <a:gd name="connsiteX74" fmla="*/ 509577 w 5734864"/>
              <a:gd name="connsiteY74" fmla="*/ 2923197 h 6858000"/>
              <a:gd name="connsiteX75" fmla="*/ 507597 w 5734864"/>
              <a:gd name="connsiteY75" fmla="*/ 2931868 h 6858000"/>
              <a:gd name="connsiteX76" fmla="*/ 507379 w 5734864"/>
              <a:gd name="connsiteY76" fmla="*/ 2938322 h 6858000"/>
              <a:gd name="connsiteX77" fmla="*/ 504725 w 5734864"/>
              <a:gd name="connsiteY77" fmla="*/ 2954519 h 6858000"/>
              <a:gd name="connsiteX78" fmla="*/ 502018 w 5734864"/>
              <a:gd name="connsiteY78" fmla="*/ 2959643 h 6858000"/>
              <a:gd name="connsiteX79" fmla="*/ 498360 w 5734864"/>
              <a:gd name="connsiteY79" fmla="*/ 2961019 h 6858000"/>
              <a:gd name="connsiteX80" fmla="*/ 498483 w 5734864"/>
              <a:gd name="connsiteY80" fmla="*/ 2962590 h 6858000"/>
              <a:gd name="connsiteX81" fmla="*/ 484403 w 5734864"/>
              <a:gd name="connsiteY81" fmla="*/ 2990538 h 6858000"/>
              <a:gd name="connsiteX82" fmla="*/ 463075 w 5734864"/>
              <a:gd name="connsiteY82" fmla="*/ 3055956 h 6858000"/>
              <a:gd name="connsiteX83" fmla="*/ 455013 w 5734864"/>
              <a:gd name="connsiteY83" fmla="*/ 3094482 h 6858000"/>
              <a:gd name="connsiteX84" fmla="*/ 428391 w 5734864"/>
              <a:gd name="connsiteY84" fmla="*/ 3198850 h 6858000"/>
              <a:gd name="connsiteX85" fmla="*/ 401440 w 5734864"/>
              <a:gd name="connsiteY85" fmla="*/ 3307560 h 6858000"/>
              <a:gd name="connsiteX86" fmla="*/ 386076 w 5734864"/>
              <a:gd name="connsiteY86" fmla="*/ 3373943 h 6858000"/>
              <a:gd name="connsiteX87" fmla="*/ 374726 w 5734864"/>
              <a:gd name="connsiteY87" fmla="*/ 3381364 h 6858000"/>
              <a:gd name="connsiteX88" fmla="*/ 369145 w 5734864"/>
              <a:gd name="connsiteY88" fmla="*/ 3383729 h 6858000"/>
              <a:gd name="connsiteX89" fmla="*/ 364294 w 5734864"/>
              <a:gd name="connsiteY89" fmla="*/ 3414159 h 6858000"/>
              <a:gd name="connsiteX90" fmla="*/ 366450 w 5734864"/>
              <a:gd name="connsiteY90" fmla="*/ 3436925 h 6858000"/>
              <a:gd name="connsiteX91" fmla="*/ 351743 w 5734864"/>
              <a:gd name="connsiteY91" fmla="*/ 3521619 h 6858000"/>
              <a:gd name="connsiteX92" fmla="*/ 345784 w 5734864"/>
              <a:gd name="connsiteY92" fmla="*/ 3603757 h 6858000"/>
              <a:gd name="connsiteX93" fmla="*/ 344198 w 5734864"/>
              <a:gd name="connsiteY93" fmla="*/ 3652424 h 6858000"/>
              <a:gd name="connsiteX94" fmla="*/ 352450 w 5734864"/>
              <a:gd name="connsiteY94" fmla="*/ 3665222 h 6858000"/>
              <a:gd name="connsiteX95" fmla="*/ 342621 w 5734864"/>
              <a:gd name="connsiteY95" fmla="*/ 3700804 h 6858000"/>
              <a:gd name="connsiteX96" fmla="*/ 341514 w 5734864"/>
              <a:gd name="connsiteY96" fmla="*/ 3734774 h 6858000"/>
              <a:gd name="connsiteX97" fmla="*/ 340607 w 5734864"/>
              <a:gd name="connsiteY97" fmla="*/ 3785153 h 6858000"/>
              <a:gd name="connsiteX98" fmla="*/ 340707 w 5734864"/>
              <a:gd name="connsiteY98" fmla="*/ 3788177 h 6858000"/>
              <a:gd name="connsiteX99" fmla="*/ 340361 w 5734864"/>
              <a:gd name="connsiteY99" fmla="*/ 3798803 h 6858000"/>
              <a:gd name="connsiteX100" fmla="*/ 339642 w 5734864"/>
              <a:gd name="connsiteY100" fmla="*/ 3838750 h 6858000"/>
              <a:gd name="connsiteX101" fmla="*/ 360295 w 5734864"/>
              <a:gd name="connsiteY101" fmla="*/ 4015196 h 6858000"/>
              <a:gd name="connsiteX102" fmla="*/ 339043 w 5734864"/>
              <a:gd name="connsiteY102" fmla="*/ 4052778 h 6858000"/>
              <a:gd name="connsiteX103" fmla="*/ 339343 w 5734864"/>
              <a:gd name="connsiteY103" fmla="*/ 4096257 h 6858000"/>
              <a:gd name="connsiteX104" fmla="*/ 340786 w 5734864"/>
              <a:gd name="connsiteY104" fmla="*/ 4321136 h 6858000"/>
              <a:gd name="connsiteX105" fmla="*/ 343158 w 5734864"/>
              <a:gd name="connsiteY105" fmla="*/ 4429174 h 6858000"/>
              <a:gd name="connsiteX106" fmla="*/ 334599 w 5734864"/>
              <a:gd name="connsiteY106" fmla="*/ 4449938 h 6858000"/>
              <a:gd name="connsiteX107" fmla="*/ 332890 w 5734864"/>
              <a:gd name="connsiteY107" fmla="*/ 4453515 h 6858000"/>
              <a:gd name="connsiteX108" fmla="*/ 331105 w 5734864"/>
              <a:gd name="connsiteY108" fmla="*/ 4467941 h 6858000"/>
              <a:gd name="connsiteX109" fmla="*/ 324289 w 5734864"/>
              <a:gd name="connsiteY109" fmla="*/ 4471861 h 6858000"/>
              <a:gd name="connsiteX110" fmla="*/ 317079 w 5734864"/>
              <a:gd name="connsiteY110" fmla="*/ 4493468 h 6858000"/>
              <a:gd name="connsiteX111" fmla="*/ 315557 w 5734864"/>
              <a:gd name="connsiteY111" fmla="*/ 4520067 h 6858000"/>
              <a:gd name="connsiteX112" fmla="*/ 315240 w 5734864"/>
              <a:gd name="connsiteY112" fmla="*/ 4536872 h 6858000"/>
              <a:gd name="connsiteX113" fmla="*/ 316200 w 5734864"/>
              <a:gd name="connsiteY113" fmla="*/ 4538297 h 6858000"/>
              <a:gd name="connsiteX114" fmla="*/ 317507 w 5734864"/>
              <a:gd name="connsiteY114" fmla="*/ 4547582 h 6858000"/>
              <a:gd name="connsiteX115" fmla="*/ 323078 w 5734864"/>
              <a:gd name="connsiteY115" fmla="*/ 4592102 h 6858000"/>
              <a:gd name="connsiteX116" fmla="*/ 328722 w 5734864"/>
              <a:gd name="connsiteY116" fmla="*/ 4667914 h 6858000"/>
              <a:gd name="connsiteX117" fmla="*/ 335597 w 5734864"/>
              <a:gd name="connsiteY117" fmla="*/ 4695035 h 6858000"/>
              <a:gd name="connsiteX118" fmla="*/ 339485 w 5734864"/>
              <a:gd name="connsiteY118" fmla="*/ 4695979 h 6858000"/>
              <a:gd name="connsiteX119" fmla="*/ 341089 w 5734864"/>
              <a:gd name="connsiteY119" fmla="*/ 4704268 h 6858000"/>
              <a:gd name="connsiteX120" fmla="*/ 342177 w 5734864"/>
              <a:gd name="connsiteY120" fmla="*/ 4706060 h 6858000"/>
              <a:gd name="connsiteX121" fmla="*/ 347751 w 5734864"/>
              <a:gd name="connsiteY121" fmla="*/ 4716754 h 6858000"/>
              <a:gd name="connsiteX122" fmla="*/ 344125 w 5734864"/>
              <a:gd name="connsiteY122" fmla="*/ 4764669 h 6858000"/>
              <a:gd name="connsiteX123" fmla="*/ 340188 w 5734864"/>
              <a:gd name="connsiteY123" fmla="*/ 4779386 h 6858000"/>
              <a:gd name="connsiteX124" fmla="*/ 335146 w 5734864"/>
              <a:gd name="connsiteY124" fmla="*/ 4787491 h 6858000"/>
              <a:gd name="connsiteX125" fmla="*/ 319124 w 5734864"/>
              <a:gd name="connsiteY125" fmla="*/ 4843514 h 6858000"/>
              <a:gd name="connsiteX126" fmla="*/ 305956 w 5734864"/>
              <a:gd name="connsiteY126" fmla="*/ 4881505 h 6858000"/>
              <a:gd name="connsiteX127" fmla="*/ 301062 w 5734864"/>
              <a:gd name="connsiteY127" fmla="*/ 4889332 h 6858000"/>
              <a:gd name="connsiteX128" fmla="*/ 302141 w 5734864"/>
              <a:gd name="connsiteY128" fmla="*/ 4899400 h 6858000"/>
              <a:gd name="connsiteX129" fmla="*/ 304424 w 5734864"/>
              <a:gd name="connsiteY129" fmla="*/ 4902664 h 6858000"/>
              <a:gd name="connsiteX130" fmla="*/ 293123 w 5734864"/>
              <a:gd name="connsiteY130" fmla="*/ 4932769 h 6858000"/>
              <a:gd name="connsiteX131" fmla="*/ 292275 w 5734864"/>
              <a:gd name="connsiteY131" fmla="*/ 4936482 h 6858000"/>
              <a:gd name="connsiteX132" fmla="*/ 288304 w 5734864"/>
              <a:gd name="connsiteY132" fmla="*/ 4962325 h 6858000"/>
              <a:gd name="connsiteX133" fmla="*/ 287420 w 5734864"/>
              <a:gd name="connsiteY133" fmla="*/ 5042193 h 6858000"/>
              <a:gd name="connsiteX134" fmla="*/ 287020 w 5734864"/>
              <a:gd name="connsiteY134" fmla="*/ 5065655 h 6858000"/>
              <a:gd name="connsiteX135" fmla="*/ 288488 w 5734864"/>
              <a:gd name="connsiteY135" fmla="*/ 5082216 h 6858000"/>
              <a:gd name="connsiteX136" fmla="*/ 282763 w 5734864"/>
              <a:gd name="connsiteY136" fmla="*/ 5127114 h 6858000"/>
              <a:gd name="connsiteX137" fmla="*/ 269316 w 5734864"/>
              <a:gd name="connsiteY137" fmla="*/ 5202682 h 6858000"/>
              <a:gd name="connsiteX138" fmla="*/ 269174 w 5734864"/>
              <a:gd name="connsiteY138" fmla="*/ 5230835 h 6858000"/>
              <a:gd name="connsiteX139" fmla="*/ 272679 w 5734864"/>
              <a:gd name="connsiteY139" fmla="*/ 5232660 h 6858000"/>
              <a:gd name="connsiteX140" fmla="*/ 272160 w 5734864"/>
              <a:gd name="connsiteY140" fmla="*/ 5241150 h 6858000"/>
              <a:gd name="connsiteX141" fmla="*/ 272760 w 5734864"/>
              <a:gd name="connsiteY141" fmla="*/ 5243156 h 6858000"/>
              <a:gd name="connsiteX142" fmla="*/ 275462 w 5734864"/>
              <a:gd name="connsiteY142" fmla="*/ 5254919 h 6858000"/>
              <a:gd name="connsiteX143" fmla="*/ 262897 w 5734864"/>
              <a:gd name="connsiteY143" fmla="*/ 5286259 h 6858000"/>
              <a:gd name="connsiteX144" fmla="*/ 252761 w 5734864"/>
              <a:gd name="connsiteY144" fmla="*/ 5357801 h 6858000"/>
              <a:gd name="connsiteX145" fmla="*/ 242360 w 5734864"/>
              <a:gd name="connsiteY145" fmla="*/ 5460080 h 6858000"/>
              <a:gd name="connsiteX146" fmla="*/ 229880 w 5734864"/>
              <a:gd name="connsiteY146" fmla="*/ 5539714 h 6858000"/>
              <a:gd name="connsiteX147" fmla="*/ 204283 w 5734864"/>
              <a:gd name="connsiteY147" fmla="*/ 5639080 h 6858000"/>
              <a:gd name="connsiteX148" fmla="*/ 198948 w 5734864"/>
              <a:gd name="connsiteY148" fmla="*/ 5710958 h 6858000"/>
              <a:gd name="connsiteX149" fmla="*/ 192367 w 5734864"/>
              <a:gd name="connsiteY149" fmla="*/ 5719859 h 6858000"/>
              <a:gd name="connsiteX150" fmla="*/ 188035 w 5734864"/>
              <a:gd name="connsiteY150" fmla="*/ 5729935 h 6858000"/>
              <a:gd name="connsiteX151" fmla="*/ 188428 w 5734864"/>
              <a:gd name="connsiteY151" fmla="*/ 5731182 h 6858000"/>
              <a:gd name="connsiteX152" fmla="*/ 181635 w 5734864"/>
              <a:gd name="connsiteY152" fmla="*/ 5753538 h 6858000"/>
              <a:gd name="connsiteX153" fmla="*/ 169744 w 5734864"/>
              <a:gd name="connsiteY153" fmla="*/ 5796307 h 6858000"/>
              <a:gd name="connsiteX154" fmla="*/ 170351 w 5734864"/>
              <a:gd name="connsiteY154" fmla="*/ 5796644 h 6858000"/>
              <a:gd name="connsiteX155" fmla="*/ 171559 w 5734864"/>
              <a:gd name="connsiteY155" fmla="*/ 5803435 h 6858000"/>
              <a:gd name="connsiteX156" fmla="*/ 172284 w 5734864"/>
              <a:gd name="connsiteY156" fmla="*/ 5816391 h 6858000"/>
              <a:gd name="connsiteX157" fmla="*/ 182542 w 5734864"/>
              <a:gd name="connsiteY157" fmla="*/ 5846382 h 6858000"/>
              <a:gd name="connsiteX158" fmla="*/ 175877 w 5734864"/>
              <a:gd name="connsiteY158" fmla="*/ 5871336 h 6858000"/>
              <a:gd name="connsiteX159" fmla="*/ 174910 w 5734864"/>
              <a:gd name="connsiteY159" fmla="*/ 5876376 h 6858000"/>
              <a:gd name="connsiteX160" fmla="*/ 175047 w 5734864"/>
              <a:gd name="connsiteY160" fmla="*/ 5876483 h 6858000"/>
              <a:gd name="connsiteX161" fmla="*/ 174335 w 5734864"/>
              <a:gd name="connsiteY161" fmla="*/ 5881814 h 6858000"/>
              <a:gd name="connsiteX162" fmla="*/ 171273 w 5734864"/>
              <a:gd name="connsiteY162" fmla="*/ 5895339 h 6858000"/>
              <a:gd name="connsiteX163" fmla="*/ 171658 w 5734864"/>
              <a:gd name="connsiteY163" fmla="*/ 5898749 h 6858000"/>
              <a:gd name="connsiteX164" fmla="*/ 174658 w 5734864"/>
              <a:gd name="connsiteY164" fmla="*/ 5919558 h 6858000"/>
              <a:gd name="connsiteX165" fmla="*/ 169099 w 5734864"/>
              <a:gd name="connsiteY165" fmla="*/ 5984417 h 6858000"/>
              <a:gd name="connsiteX166" fmla="*/ 162007 w 5734864"/>
              <a:gd name="connsiteY166" fmla="*/ 6049043 h 6858000"/>
              <a:gd name="connsiteX167" fmla="*/ 156875 w 5734864"/>
              <a:gd name="connsiteY167" fmla="*/ 6114000 h 6858000"/>
              <a:gd name="connsiteX168" fmla="*/ 165441 w 5734864"/>
              <a:gd name="connsiteY168" fmla="*/ 6146938 h 6858000"/>
              <a:gd name="connsiteX169" fmla="*/ 165177 w 5734864"/>
              <a:gd name="connsiteY169" fmla="*/ 6150658 h 6858000"/>
              <a:gd name="connsiteX170" fmla="*/ 161772 w 5734864"/>
              <a:gd name="connsiteY170" fmla="*/ 6160011 h 6858000"/>
              <a:gd name="connsiteX171" fmla="*/ 160051 w 5734864"/>
              <a:gd name="connsiteY171" fmla="*/ 6163393 h 6858000"/>
              <a:gd name="connsiteX172" fmla="*/ 158473 w 5734864"/>
              <a:gd name="connsiteY172" fmla="*/ 6168628 h 6858000"/>
              <a:gd name="connsiteX173" fmla="*/ 158573 w 5734864"/>
              <a:gd name="connsiteY173" fmla="*/ 6168799 h 6858000"/>
              <a:gd name="connsiteX174" fmla="*/ 146463 w 5734864"/>
              <a:gd name="connsiteY174" fmla="*/ 6196671 h 6858000"/>
              <a:gd name="connsiteX175" fmla="*/ 150209 w 5734864"/>
              <a:gd name="connsiteY175" fmla="*/ 6232365 h 6858000"/>
              <a:gd name="connsiteX176" fmla="*/ 148544 w 5734864"/>
              <a:gd name="connsiteY176" fmla="*/ 6246162 h 6858000"/>
              <a:gd name="connsiteX177" fmla="*/ 148403 w 5734864"/>
              <a:gd name="connsiteY177" fmla="*/ 6253754 h 6858000"/>
              <a:gd name="connsiteX178" fmla="*/ 138880 w 5734864"/>
              <a:gd name="connsiteY178" fmla="*/ 6276449 h 6858000"/>
              <a:gd name="connsiteX179" fmla="*/ 138683 w 5734864"/>
              <a:gd name="connsiteY179" fmla="*/ 6279721 h 6858000"/>
              <a:gd name="connsiteX180" fmla="*/ 130721 w 5734864"/>
              <a:gd name="connsiteY180" fmla="*/ 6293675 h 6858000"/>
              <a:gd name="connsiteX181" fmla="*/ 120717 w 5734864"/>
              <a:gd name="connsiteY181" fmla="*/ 6313967 h 6858000"/>
              <a:gd name="connsiteX182" fmla="*/ 120841 w 5734864"/>
              <a:gd name="connsiteY182" fmla="*/ 6315437 h 6858000"/>
              <a:gd name="connsiteX183" fmla="*/ 115208 w 5734864"/>
              <a:gd name="connsiteY183" fmla="*/ 6324024 h 6858000"/>
              <a:gd name="connsiteX184" fmla="*/ 101217 w 5734864"/>
              <a:gd name="connsiteY184" fmla="*/ 6365923 h 6858000"/>
              <a:gd name="connsiteX185" fmla="*/ 74946 w 5734864"/>
              <a:gd name="connsiteY185" fmla="*/ 6556817 h 6858000"/>
              <a:gd name="connsiteX186" fmla="*/ 16001 w 5734864"/>
              <a:gd name="connsiteY186" fmla="*/ 6808678 h 6858000"/>
              <a:gd name="connsiteX187" fmla="*/ 0 w 5734864"/>
              <a:gd name="connsiteY187" fmla="*/ 6858000 h 6858000"/>
              <a:gd name="connsiteX188" fmla="*/ 5734864 w 5734864"/>
              <a:gd name="connsiteY188" fmla="*/ 6858000 h 6858000"/>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6695 w 5734864"/>
              <a:gd name="connsiteY13" fmla="*/ 1035077 h 6858000"/>
              <a:gd name="connsiteX14" fmla="*/ 847865 w 5734864"/>
              <a:gd name="connsiteY14" fmla="*/ 1070795 h 6858000"/>
              <a:gd name="connsiteX15" fmla="*/ 862786 w 5734864"/>
              <a:gd name="connsiteY15" fmla="*/ 1238994 h 6858000"/>
              <a:gd name="connsiteX16" fmla="*/ 859345 w 5734864"/>
              <a:gd name="connsiteY16" fmla="*/ 1380427 h 6858000"/>
              <a:gd name="connsiteX17" fmla="*/ 855172 w 5734864"/>
              <a:gd name="connsiteY17" fmla="*/ 1435262 h 6858000"/>
              <a:gd name="connsiteX18" fmla="*/ 860494 w 5734864"/>
              <a:gd name="connsiteY18" fmla="*/ 1453861 h 6858000"/>
              <a:gd name="connsiteX19" fmla="*/ 853731 w 5734864"/>
              <a:gd name="connsiteY19" fmla="*/ 1467047 h 6858000"/>
              <a:gd name="connsiteX20" fmla="*/ 845847 w 5734864"/>
              <a:gd name="connsiteY20" fmla="*/ 1502307 h 6858000"/>
              <a:gd name="connsiteX21" fmla="*/ 817613 w 5734864"/>
              <a:gd name="connsiteY21" fmla="*/ 1565166 h 6858000"/>
              <a:gd name="connsiteX22" fmla="*/ 804223 w 5734864"/>
              <a:gd name="connsiteY22" fmla="*/ 1601941 h 6858000"/>
              <a:gd name="connsiteX23" fmla="*/ 791773 w 5734864"/>
              <a:gd name="connsiteY23" fmla="*/ 1627005 h 6858000"/>
              <a:gd name="connsiteX24" fmla="*/ 774645 w 5734864"/>
              <a:gd name="connsiteY24" fmla="*/ 1699922 h 6858000"/>
              <a:gd name="connsiteX25" fmla="*/ 752343 w 5734864"/>
              <a:gd name="connsiteY25" fmla="*/ 1824604 h 6858000"/>
              <a:gd name="connsiteX26" fmla="*/ 746254 w 5734864"/>
              <a:gd name="connsiteY26" fmla="*/ 1850222 h 6858000"/>
              <a:gd name="connsiteX27" fmla="*/ 728600 w 5734864"/>
              <a:gd name="connsiteY27" fmla="*/ 1869603 h 6858000"/>
              <a:gd name="connsiteX28" fmla="*/ 724396 w 5734864"/>
              <a:gd name="connsiteY28" fmla="*/ 1883104 h 6858000"/>
              <a:gd name="connsiteX29" fmla="*/ 722165 w 5734864"/>
              <a:gd name="connsiteY29" fmla="*/ 1885924 h 6858000"/>
              <a:gd name="connsiteX30" fmla="*/ 721338 w 5734864"/>
              <a:gd name="connsiteY30" fmla="*/ 1887123 h 6858000"/>
              <a:gd name="connsiteX31" fmla="*/ 714840 w 5734864"/>
              <a:gd name="connsiteY31" fmla="*/ 1902274 h 6858000"/>
              <a:gd name="connsiteX32" fmla="*/ 722847 w 5734864"/>
              <a:gd name="connsiteY32" fmla="*/ 1929891 h 6858000"/>
              <a:gd name="connsiteX33" fmla="*/ 714660 w 5734864"/>
              <a:gd name="connsiteY33" fmla="*/ 1982709 h 6858000"/>
              <a:gd name="connsiteX34" fmla="*/ 710759 w 5734864"/>
              <a:gd name="connsiteY34" fmla="*/ 2013010 h 6858000"/>
              <a:gd name="connsiteX35" fmla="*/ 697927 w 5734864"/>
              <a:gd name="connsiteY35" fmla="*/ 2069833 h 6858000"/>
              <a:gd name="connsiteX36" fmla="*/ 693594 w 5734864"/>
              <a:gd name="connsiteY36" fmla="*/ 2103731 h 6858000"/>
              <a:gd name="connsiteX37" fmla="*/ 691109 w 5734864"/>
              <a:gd name="connsiteY37" fmla="*/ 2124027 h 6858000"/>
              <a:gd name="connsiteX38" fmla="*/ 676593 w 5734864"/>
              <a:gd name="connsiteY38" fmla="*/ 2176182 h 6858000"/>
              <a:gd name="connsiteX39" fmla="*/ 633227 w 5734864"/>
              <a:gd name="connsiteY39" fmla="*/ 2258036 h 6858000"/>
              <a:gd name="connsiteX40" fmla="*/ 625564 w 5734864"/>
              <a:gd name="connsiteY40" fmla="*/ 2284567 h 6858000"/>
              <a:gd name="connsiteX41" fmla="*/ 627074 w 5734864"/>
              <a:gd name="connsiteY41" fmla="*/ 2289605 h 6858000"/>
              <a:gd name="connsiteX42" fmla="*/ 614574 w 5734864"/>
              <a:gd name="connsiteY42" fmla="*/ 2308717 h 6858000"/>
              <a:gd name="connsiteX43" fmla="*/ 606890 w 5734864"/>
              <a:gd name="connsiteY43" fmla="*/ 2320662 h 6858000"/>
              <a:gd name="connsiteX44" fmla="*/ 605558 w 5734864"/>
              <a:gd name="connsiteY44" fmla="*/ 2327897 h 6858000"/>
              <a:gd name="connsiteX45" fmla="*/ 602202 w 5734864"/>
              <a:gd name="connsiteY45" fmla="*/ 2357749 h 6858000"/>
              <a:gd name="connsiteX46" fmla="*/ 600213 w 5734864"/>
              <a:gd name="connsiteY46" fmla="*/ 2364905 h 6858000"/>
              <a:gd name="connsiteX47" fmla="*/ 597160 w 5734864"/>
              <a:gd name="connsiteY47" fmla="*/ 2388351 h 6858000"/>
              <a:gd name="connsiteX48" fmla="*/ 597982 w 5734864"/>
              <a:gd name="connsiteY48" fmla="*/ 2402296 h 6858000"/>
              <a:gd name="connsiteX49" fmla="*/ 593150 w 5734864"/>
              <a:gd name="connsiteY49" fmla="*/ 2420015 h 6858000"/>
              <a:gd name="connsiteX50" fmla="*/ 592833 w 5734864"/>
              <a:gd name="connsiteY50" fmla="*/ 2422749 h 6858000"/>
              <a:gd name="connsiteX51" fmla="*/ 594479 w 5734864"/>
              <a:gd name="connsiteY51" fmla="*/ 2426002 h 6858000"/>
              <a:gd name="connsiteX52" fmla="*/ 591963 w 5734864"/>
              <a:gd name="connsiteY52" fmla="*/ 2431950 h 6858000"/>
              <a:gd name="connsiteX53" fmla="*/ 591544 w 5734864"/>
              <a:gd name="connsiteY53" fmla="*/ 2433897 h 6858000"/>
              <a:gd name="connsiteX54" fmla="*/ 589519 w 5734864"/>
              <a:gd name="connsiteY54" fmla="*/ 2451398 h 6858000"/>
              <a:gd name="connsiteX55" fmla="*/ 590037 w 5734864"/>
              <a:gd name="connsiteY55" fmla="*/ 2455536 h 6858000"/>
              <a:gd name="connsiteX56" fmla="*/ 588179 w 5734864"/>
              <a:gd name="connsiteY56" fmla="*/ 2462981 h 6858000"/>
              <a:gd name="connsiteX57" fmla="*/ 583434 w 5734864"/>
              <a:gd name="connsiteY57" fmla="*/ 2503991 h 6858000"/>
              <a:gd name="connsiteX58" fmla="*/ 567942 w 5734864"/>
              <a:gd name="connsiteY58" fmla="*/ 2652936 h 6858000"/>
              <a:gd name="connsiteX59" fmla="*/ 573869 w 5734864"/>
              <a:gd name="connsiteY59" fmla="*/ 2670188 h 6858000"/>
              <a:gd name="connsiteX60" fmla="*/ 575243 w 5734864"/>
              <a:gd name="connsiteY60" fmla="*/ 2688114 h 6858000"/>
              <a:gd name="connsiteX61" fmla="*/ 573824 w 5734864"/>
              <a:gd name="connsiteY61" fmla="*/ 2689856 h 6858000"/>
              <a:gd name="connsiteX62" fmla="*/ 570699 w 5734864"/>
              <a:gd name="connsiteY62" fmla="*/ 2709353 h 6858000"/>
              <a:gd name="connsiteX63" fmla="*/ 573192 w 5734864"/>
              <a:gd name="connsiteY63" fmla="*/ 2714527 h 6858000"/>
              <a:gd name="connsiteX64" fmla="*/ 572044 w 5734864"/>
              <a:gd name="connsiteY64" fmla="*/ 2728187 h 6858000"/>
              <a:gd name="connsiteX65" fmla="*/ 572465 w 5734864"/>
              <a:gd name="connsiteY65" fmla="*/ 2755863 h 6858000"/>
              <a:gd name="connsiteX66" fmla="*/ 570028 w 5734864"/>
              <a:gd name="connsiteY66" fmla="*/ 2760324 h 6858000"/>
              <a:gd name="connsiteX67" fmla="*/ 566748 w 5734864"/>
              <a:gd name="connsiteY67" fmla="*/ 2800948 h 6858000"/>
              <a:gd name="connsiteX68" fmla="*/ 565509 w 5734864"/>
              <a:gd name="connsiteY68" fmla="*/ 2801167 h 6858000"/>
              <a:gd name="connsiteX69" fmla="*/ 559367 w 5734864"/>
              <a:gd name="connsiteY69" fmla="*/ 2811129 h 6858000"/>
              <a:gd name="connsiteX70" fmla="*/ 550354 w 5734864"/>
              <a:gd name="connsiteY70" fmla="*/ 2830949 h 6858000"/>
              <a:gd name="connsiteX71" fmla="*/ 514795 w 5734864"/>
              <a:gd name="connsiteY71" fmla="*/ 2872433 h 6858000"/>
              <a:gd name="connsiteX72" fmla="*/ 509875 w 5734864"/>
              <a:gd name="connsiteY72" fmla="*/ 2923099 h 6858000"/>
              <a:gd name="connsiteX73" fmla="*/ 509577 w 5734864"/>
              <a:gd name="connsiteY73" fmla="*/ 2923197 h 6858000"/>
              <a:gd name="connsiteX74" fmla="*/ 507597 w 5734864"/>
              <a:gd name="connsiteY74" fmla="*/ 2931868 h 6858000"/>
              <a:gd name="connsiteX75" fmla="*/ 507379 w 5734864"/>
              <a:gd name="connsiteY75" fmla="*/ 2938322 h 6858000"/>
              <a:gd name="connsiteX76" fmla="*/ 504725 w 5734864"/>
              <a:gd name="connsiteY76" fmla="*/ 2954519 h 6858000"/>
              <a:gd name="connsiteX77" fmla="*/ 502018 w 5734864"/>
              <a:gd name="connsiteY77" fmla="*/ 2959643 h 6858000"/>
              <a:gd name="connsiteX78" fmla="*/ 498360 w 5734864"/>
              <a:gd name="connsiteY78" fmla="*/ 2961019 h 6858000"/>
              <a:gd name="connsiteX79" fmla="*/ 498483 w 5734864"/>
              <a:gd name="connsiteY79" fmla="*/ 2962590 h 6858000"/>
              <a:gd name="connsiteX80" fmla="*/ 484403 w 5734864"/>
              <a:gd name="connsiteY80" fmla="*/ 2990538 h 6858000"/>
              <a:gd name="connsiteX81" fmla="*/ 463075 w 5734864"/>
              <a:gd name="connsiteY81" fmla="*/ 3055956 h 6858000"/>
              <a:gd name="connsiteX82" fmla="*/ 455013 w 5734864"/>
              <a:gd name="connsiteY82" fmla="*/ 3094482 h 6858000"/>
              <a:gd name="connsiteX83" fmla="*/ 428391 w 5734864"/>
              <a:gd name="connsiteY83" fmla="*/ 3198850 h 6858000"/>
              <a:gd name="connsiteX84" fmla="*/ 401440 w 5734864"/>
              <a:gd name="connsiteY84" fmla="*/ 3307560 h 6858000"/>
              <a:gd name="connsiteX85" fmla="*/ 386076 w 5734864"/>
              <a:gd name="connsiteY85" fmla="*/ 3373943 h 6858000"/>
              <a:gd name="connsiteX86" fmla="*/ 374726 w 5734864"/>
              <a:gd name="connsiteY86" fmla="*/ 3381364 h 6858000"/>
              <a:gd name="connsiteX87" fmla="*/ 369145 w 5734864"/>
              <a:gd name="connsiteY87" fmla="*/ 3383729 h 6858000"/>
              <a:gd name="connsiteX88" fmla="*/ 364294 w 5734864"/>
              <a:gd name="connsiteY88" fmla="*/ 3414159 h 6858000"/>
              <a:gd name="connsiteX89" fmla="*/ 366450 w 5734864"/>
              <a:gd name="connsiteY89" fmla="*/ 3436925 h 6858000"/>
              <a:gd name="connsiteX90" fmla="*/ 351743 w 5734864"/>
              <a:gd name="connsiteY90" fmla="*/ 3521619 h 6858000"/>
              <a:gd name="connsiteX91" fmla="*/ 345784 w 5734864"/>
              <a:gd name="connsiteY91" fmla="*/ 3603757 h 6858000"/>
              <a:gd name="connsiteX92" fmla="*/ 344198 w 5734864"/>
              <a:gd name="connsiteY92" fmla="*/ 3652424 h 6858000"/>
              <a:gd name="connsiteX93" fmla="*/ 352450 w 5734864"/>
              <a:gd name="connsiteY93" fmla="*/ 3665222 h 6858000"/>
              <a:gd name="connsiteX94" fmla="*/ 342621 w 5734864"/>
              <a:gd name="connsiteY94" fmla="*/ 3700804 h 6858000"/>
              <a:gd name="connsiteX95" fmla="*/ 341514 w 5734864"/>
              <a:gd name="connsiteY95" fmla="*/ 3734774 h 6858000"/>
              <a:gd name="connsiteX96" fmla="*/ 340607 w 5734864"/>
              <a:gd name="connsiteY96" fmla="*/ 3785153 h 6858000"/>
              <a:gd name="connsiteX97" fmla="*/ 340707 w 5734864"/>
              <a:gd name="connsiteY97" fmla="*/ 3788177 h 6858000"/>
              <a:gd name="connsiteX98" fmla="*/ 340361 w 5734864"/>
              <a:gd name="connsiteY98" fmla="*/ 3798803 h 6858000"/>
              <a:gd name="connsiteX99" fmla="*/ 339642 w 5734864"/>
              <a:gd name="connsiteY99" fmla="*/ 3838750 h 6858000"/>
              <a:gd name="connsiteX100" fmla="*/ 360295 w 5734864"/>
              <a:gd name="connsiteY100" fmla="*/ 4015196 h 6858000"/>
              <a:gd name="connsiteX101" fmla="*/ 339043 w 5734864"/>
              <a:gd name="connsiteY101" fmla="*/ 4052778 h 6858000"/>
              <a:gd name="connsiteX102" fmla="*/ 339343 w 5734864"/>
              <a:gd name="connsiteY102" fmla="*/ 4096257 h 6858000"/>
              <a:gd name="connsiteX103" fmla="*/ 340786 w 5734864"/>
              <a:gd name="connsiteY103" fmla="*/ 4321136 h 6858000"/>
              <a:gd name="connsiteX104" fmla="*/ 343158 w 5734864"/>
              <a:gd name="connsiteY104" fmla="*/ 4429174 h 6858000"/>
              <a:gd name="connsiteX105" fmla="*/ 334599 w 5734864"/>
              <a:gd name="connsiteY105" fmla="*/ 4449938 h 6858000"/>
              <a:gd name="connsiteX106" fmla="*/ 332890 w 5734864"/>
              <a:gd name="connsiteY106" fmla="*/ 4453515 h 6858000"/>
              <a:gd name="connsiteX107" fmla="*/ 331105 w 5734864"/>
              <a:gd name="connsiteY107" fmla="*/ 4467941 h 6858000"/>
              <a:gd name="connsiteX108" fmla="*/ 324289 w 5734864"/>
              <a:gd name="connsiteY108" fmla="*/ 4471861 h 6858000"/>
              <a:gd name="connsiteX109" fmla="*/ 317079 w 5734864"/>
              <a:gd name="connsiteY109" fmla="*/ 4493468 h 6858000"/>
              <a:gd name="connsiteX110" fmla="*/ 315557 w 5734864"/>
              <a:gd name="connsiteY110" fmla="*/ 4520067 h 6858000"/>
              <a:gd name="connsiteX111" fmla="*/ 315240 w 5734864"/>
              <a:gd name="connsiteY111" fmla="*/ 4536872 h 6858000"/>
              <a:gd name="connsiteX112" fmla="*/ 316200 w 5734864"/>
              <a:gd name="connsiteY112" fmla="*/ 4538297 h 6858000"/>
              <a:gd name="connsiteX113" fmla="*/ 317507 w 5734864"/>
              <a:gd name="connsiteY113" fmla="*/ 4547582 h 6858000"/>
              <a:gd name="connsiteX114" fmla="*/ 323078 w 5734864"/>
              <a:gd name="connsiteY114" fmla="*/ 4592102 h 6858000"/>
              <a:gd name="connsiteX115" fmla="*/ 328722 w 5734864"/>
              <a:gd name="connsiteY115" fmla="*/ 4667914 h 6858000"/>
              <a:gd name="connsiteX116" fmla="*/ 335597 w 5734864"/>
              <a:gd name="connsiteY116" fmla="*/ 4695035 h 6858000"/>
              <a:gd name="connsiteX117" fmla="*/ 339485 w 5734864"/>
              <a:gd name="connsiteY117" fmla="*/ 4695979 h 6858000"/>
              <a:gd name="connsiteX118" fmla="*/ 341089 w 5734864"/>
              <a:gd name="connsiteY118" fmla="*/ 4704268 h 6858000"/>
              <a:gd name="connsiteX119" fmla="*/ 342177 w 5734864"/>
              <a:gd name="connsiteY119" fmla="*/ 4706060 h 6858000"/>
              <a:gd name="connsiteX120" fmla="*/ 347751 w 5734864"/>
              <a:gd name="connsiteY120" fmla="*/ 4716754 h 6858000"/>
              <a:gd name="connsiteX121" fmla="*/ 344125 w 5734864"/>
              <a:gd name="connsiteY121" fmla="*/ 4764669 h 6858000"/>
              <a:gd name="connsiteX122" fmla="*/ 340188 w 5734864"/>
              <a:gd name="connsiteY122" fmla="*/ 4779386 h 6858000"/>
              <a:gd name="connsiteX123" fmla="*/ 335146 w 5734864"/>
              <a:gd name="connsiteY123" fmla="*/ 4787491 h 6858000"/>
              <a:gd name="connsiteX124" fmla="*/ 319124 w 5734864"/>
              <a:gd name="connsiteY124" fmla="*/ 4843514 h 6858000"/>
              <a:gd name="connsiteX125" fmla="*/ 305956 w 5734864"/>
              <a:gd name="connsiteY125" fmla="*/ 4881505 h 6858000"/>
              <a:gd name="connsiteX126" fmla="*/ 301062 w 5734864"/>
              <a:gd name="connsiteY126" fmla="*/ 4889332 h 6858000"/>
              <a:gd name="connsiteX127" fmla="*/ 302141 w 5734864"/>
              <a:gd name="connsiteY127" fmla="*/ 4899400 h 6858000"/>
              <a:gd name="connsiteX128" fmla="*/ 304424 w 5734864"/>
              <a:gd name="connsiteY128" fmla="*/ 4902664 h 6858000"/>
              <a:gd name="connsiteX129" fmla="*/ 293123 w 5734864"/>
              <a:gd name="connsiteY129" fmla="*/ 4932769 h 6858000"/>
              <a:gd name="connsiteX130" fmla="*/ 292275 w 5734864"/>
              <a:gd name="connsiteY130" fmla="*/ 4936482 h 6858000"/>
              <a:gd name="connsiteX131" fmla="*/ 288304 w 5734864"/>
              <a:gd name="connsiteY131" fmla="*/ 4962325 h 6858000"/>
              <a:gd name="connsiteX132" fmla="*/ 287420 w 5734864"/>
              <a:gd name="connsiteY132" fmla="*/ 5042193 h 6858000"/>
              <a:gd name="connsiteX133" fmla="*/ 287020 w 5734864"/>
              <a:gd name="connsiteY133" fmla="*/ 5065655 h 6858000"/>
              <a:gd name="connsiteX134" fmla="*/ 288488 w 5734864"/>
              <a:gd name="connsiteY134" fmla="*/ 5082216 h 6858000"/>
              <a:gd name="connsiteX135" fmla="*/ 282763 w 5734864"/>
              <a:gd name="connsiteY135" fmla="*/ 5127114 h 6858000"/>
              <a:gd name="connsiteX136" fmla="*/ 269316 w 5734864"/>
              <a:gd name="connsiteY136" fmla="*/ 5202682 h 6858000"/>
              <a:gd name="connsiteX137" fmla="*/ 269174 w 5734864"/>
              <a:gd name="connsiteY137" fmla="*/ 5230835 h 6858000"/>
              <a:gd name="connsiteX138" fmla="*/ 272679 w 5734864"/>
              <a:gd name="connsiteY138" fmla="*/ 5232660 h 6858000"/>
              <a:gd name="connsiteX139" fmla="*/ 272160 w 5734864"/>
              <a:gd name="connsiteY139" fmla="*/ 5241150 h 6858000"/>
              <a:gd name="connsiteX140" fmla="*/ 272760 w 5734864"/>
              <a:gd name="connsiteY140" fmla="*/ 5243156 h 6858000"/>
              <a:gd name="connsiteX141" fmla="*/ 275462 w 5734864"/>
              <a:gd name="connsiteY141" fmla="*/ 5254919 h 6858000"/>
              <a:gd name="connsiteX142" fmla="*/ 262897 w 5734864"/>
              <a:gd name="connsiteY142" fmla="*/ 5286259 h 6858000"/>
              <a:gd name="connsiteX143" fmla="*/ 252761 w 5734864"/>
              <a:gd name="connsiteY143" fmla="*/ 5357801 h 6858000"/>
              <a:gd name="connsiteX144" fmla="*/ 242360 w 5734864"/>
              <a:gd name="connsiteY144" fmla="*/ 5460080 h 6858000"/>
              <a:gd name="connsiteX145" fmla="*/ 229880 w 5734864"/>
              <a:gd name="connsiteY145" fmla="*/ 5539714 h 6858000"/>
              <a:gd name="connsiteX146" fmla="*/ 204283 w 5734864"/>
              <a:gd name="connsiteY146" fmla="*/ 5639080 h 6858000"/>
              <a:gd name="connsiteX147" fmla="*/ 198948 w 5734864"/>
              <a:gd name="connsiteY147" fmla="*/ 5710958 h 6858000"/>
              <a:gd name="connsiteX148" fmla="*/ 192367 w 5734864"/>
              <a:gd name="connsiteY148" fmla="*/ 5719859 h 6858000"/>
              <a:gd name="connsiteX149" fmla="*/ 188035 w 5734864"/>
              <a:gd name="connsiteY149" fmla="*/ 5729935 h 6858000"/>
              <a:gd name="connsiteX150" fmla="*/ 188428 w 5734864"/>
              <a:gd name="connsiteY150" fmla="*/ 5731182 h 6858000"/>
              <a:gd name="connsiteX151" fmla="*/ 181635 w 5734864"/>
              <a:gd name="connsiteY151" fmla="*/ 5753538 h 6858000"/>
              <a:gd name="connsiteX152" fmla="*/ 169744 w 5734864"/>
              <a:gd name="connsiteY152" fmla="*/ 5796307 h 6858000"/>
              <a:gd name="connsiteX153" fmla="*/ 170351 w 5734864"/>
              <a:gd name="connsiteY153" fmla="*/ 5796644 h 6858000"/>
              <a:gd name="connsiteX154" fmla="*/ 171559 w 5734864"/>
              <a:gd name="connsiteY154" fmla="*/ 5803435 h 6858000"/>
              <a:gd name="connsiteX155" fmla="*/ 172284 w 5734864"/>
              <a:gd name="connsiteY155" fmla="*/ 5816391 h 6858000"/>
              <a:gd name="connsiteX156" fmla="*/ 182542 w 5734864"/>
              <a:gd name="connsiteY156" fmla="*/ 5846382 h 6858000"/>
              <a:gd name="connsiteX157" fmla="*/ 175877 w 5734864"/>
              <a:gd name="connsiteY157" fmla="*/ 5871336 h 6858000"/>
              <a:gd name="connsiteX158" fmla="*/ 174910 w 5734864"/>
              <a:gd name="connsiteY158" fmla="*/ 5876376 h 6858000"/>
              <a:gd name="connsiteX159" fmla="*/ 175047 w 5734864"/>
              <a:gd name="connsiteY159" fmla="*/ 5876483 h 6858000"/>
              <a:gd name="connsiteX160" fmla="*/ 174335 w 5734864"/>
              <a:gd name="connsiteY160" fmla="*/ 5881814 h 6858000"/>
              <a:gd name="connsiteX161" fmla="*/ 171273 w 5734864"/>
              <a:gd name="connsiteY161" fmla="*/ 5895339 h 6858000"/>
              <a:gd name="connsiteX162" fmla="*/ 171658 w 5734864"/>
              <a:gd name="connsiteY162" fmla="*/ 5898749 h 6858000"/>
              <a:gd name="connsiteX163" fmla="*/ 174658 w 5734864"/>
              <a:gd name="connsiteY163" fmla="*/ 5919558 h 6858000"/>
              <a:gd name="connsiteX164" fmla="*/ 169099 w 5734864"/>
              <a:gd name="connsiteY164" fmla="*/ 5984417 h 6858000"/>
              <a:gd name="connsiteX165" fmla="*/ 162007 w 5734864"/>
              <a:gd name="connsiteY165" fmla="*/ 6049043 h 6858000"/>
              <a:gd name="connsiteX166" fmla="*/ 156875 w 5734864"/>
              <a:gd name="connsiteY166" fmla="*/ 6114000 h 6858000"/>
              <a:gd name="connsiteX167" fmla="*/ 165441 w 5734864"/>
              <a:gd name="connsiteY167" fmla="*/ 6146938 h 6858000"/>
              <a:gd name="connsiteX168" fmla="*/ 165177 w 5734864"/>
              <a:gd name="connsiteY168" fmla="*/ 6150658 h 6858000"/>
              <a:gd name="connsiteX169" fmla="*/ 161772 w 5734864"/>
              <a:gd name="connsiteY169" fmla="*/ 6160011 h 6858000"/>
              <a:gd name="connsiteX170" fmla="*/ 160051 w 5734864"/>
              <a:gd name="connsiteY170" fmla="*/ 6163393 h 6858000"/>
              <a:gd name="connsiteX171" fmla="*/ 158473 w 5734864"/>
              <a:gd name="connsiteY171" fmla="*/ 6168628 h 6858000"/>
              <a:gd name="connsiteX172" fmla="*/ 158573 w 5734864"/>
              <a:gd name="connsiteY172" fmla="*/ 6168799 h 6858000"/>
              <a:gd name="connsiteX173" fmla="*/ 146463 w 5734864"/>
              <a:gd name="connsiteY173" fmla="*/ 6196671 h 6858000"/>
              <a:gd name="connsiteX174" fmla="*/ 150209 w 5734864"/>
              <a:gd name="connsiteY174" fmla="*/ 6232365 h 6858000"/>
              <a:gd name="connsiteX175" fmla="*/ 148544 w 5734864"/>
              <a:gd name="connsiteY175" fmla="*/ 6246162 h 6858000"/>
              <a:gd name="connsiteX176" fmla="*/ 148403 w 5734864"/>
              <a:gd name="connsiteY176" fmla="*/ 6253754 h 6858000"/>
              <a:gd name="connsiteX177" fmla="*/ 138880 w 5734864"/>
              <a:gd name="connsiteY177" fmla="*/ 6276449 h 6858000"/>
              <a:gd name="connsiteX178" fmla="*/ 138683 w 5734864"/>
              <a:gd name="connsiteY178" fmla="*/ 6279721 h 6858000"/>
              <a:gd name="connsiteX179" fmla="*/ 130721 w 5734864"/>
              <a:gd name="connsiteY179" fmla="*/ 6293675 h 6858000"/>
              <a:gd name="connsiteX180" fmla="*/ 120717 w 5734864"/>
              <a:gd name="connsiteY180" fmla="*/ 6313967 h 6858000"/>
              <a:gd name="connsiteX181" fmla="*/ 120841 w 5734864"/>
              <a:gd name="connsiteY181" fmla="*/ 6315437 h 6858000"/>
              <a:gd name="connsiteX182" fmla="*/ 115208 w 5734864"/>
              <a:gd name="connsiteY182" fmla="*/ 6324024 h 6858000"/>
              <a:gd name="connsiteX183" fmla="*/ 101217 w 5734864"/>
              <a:gd name="connsiteY183" fmla="*/ 6365923 h 6858000"/>
              <a:gd name="connsiteX184" fmla="*/ 74946 w 5734864"/>
              <a:gd name="connsiteY184" fmla="*/ 6556817 h 6858000"/>
              <a:gd name="connsiteX185" fmla="*/ 16001 w 5734864"/>
              <a:gd name="connsiteY185" fmla="*/ 6808678 h 6858000"/>
              <a:gd name="connsiteX186" fmla="*/ 0 w 5734864"/>
              <a:gd name="connsiteY186" fmla="*/ 6858000 h 6858000"/>
              <a:gd name="connsiteX187" fmla="*/ 5734864 w 5734864"/>
              <a:gd name="connsiteY187" fmla="*/ 6858000 h 6858000"/>
              <a:gd name="connsiteX188" fmla="*/ 5734864 w 5734864"/>
              <a:gd name="connsiteY188" fmla="*/ 0 h 6858000"/>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7865 w 5734864"/>
              <a:gd name="connsiteY13" fmla="*/ 1070795 h 6858000"/>
              <a:gd name="connsiteX14" fmla="*/ 862786 w 5734864"/>
              <a:gd name="connsiteY14" fmla="*/ 1238994 h 6858000"/>
              <a:gd name="connsiteX15" fmla="*/ 859345 w 5734864"/>
              <a:gd name="connsiteY15" fmla="*/ 1380427 h 6858000"/>
              <a:gd name="connsiteX16" fmla="*/ 855172 w 5734864"/>
              <a:gd name="connsiteY16" fmla="*/ 1435262 h 6858000"/>
              <a:gd name="connsiteX17" fmla="*/ 860494 w 5734864"/>
              <a:gd name="connsiteY17" fmla="*/ 1453861 h 6858000"/>
              <a:gd name="connsiteX18" fmla="*/ 853731 w 5734864"/>
              <a:gd name="connsiteY18" fmla="*/ 1467047 h 6858000"/>
              <a:gd name="connsiteX19" fmla="*/ 845847 w 5734864"/>
              <a:gd name="connsiteY19" fmla="*/ 1502307 h 6858000"/>
              <a:gd name="connsiteX20" fmla="*/ 817613 w 5734864"/>
              <a:gd name="connsiteY20" fmla="*/ 1565166 h 6858000"/>
              <a:gd name="connsiteX21" fmla="*/ 804223 w 5734864"/>
              <a:gd name="connsiteY21" fmla="*/ 1601941 h 6858000"/>
              <a:gd name="connsiteX22" fmla="*/ 791773 w 5734864"/>
              <a:gd name="connsiteY22" fmla="*/ 1627005 h 6858000"/>
              <a:gd name="connsiteX23" fmla="*/ 774645 w 5734864"/>
              <a:gd name="connsiteY23" fmla="*/ 1699922 h 6858000"/>
              <a:gd name="connsiteX24" fmla="*/ 752343 w 5734864"/>
              <a:gd name="connsiteY24" fmla="*/ 1824604 h 6858000"/>
              <a:gd name="connsiteX25" fmla="*/ 746254 w 5734864"/>
              <a:gd name="connsiteY25" fmla="*/ 1850222 h 6858000"/>
              <a:gd name="connsiteX26" fmla="*/ 728600 w 5734864"/>
              <a:gd name="connsiteY26" fmla="*/ 1869603 h 6858000"/>
              <a:gd name="connsiteX27" fmla="*/ 724396 w 5734864"/>
              <a:gd name="connsiteY27" fmla="*/ 1883104 h 6858000"/>
              <a:gd name="connsiteX28" fmla="*/ 722165 w 5734864"/>
              <a:gd name="connsiteY28" fmla="*/ 1885924 h 6858000"/>
              <a:gd name="connsiteX29" fmla="*/ 721338 w 5734864"/>
              <a:gd name="connsiteY29" fmla="*/ 1887123 h 6858000"/>
              <a:gd name="connsiteX30" fmla="*/ 714840 w 5734864"/>
              <a:gd name="connsiteY30" fmla="*/ 1902274 h 6858000"/>
              <a:gd name="connsiteX31" fmla="*/ 722847 w 5734864"/>
              <a:gd name="connsiteY31" fmla="*/ 1929891 h 6858000"/>
              <a:gd name="connsiteX32" fmla="*/ 714660 w 5734864"/>
              <a:gd name="connsiteY32" fmla="*/ 1982709 h 6858000"/>
              <a:gd name="connsiteX33" fmla="*/ 710759 w 5734864"/>
              <a:gd name="connsiteY33" fmla="*/ 2013010 h 6858000"/>
              <a:gd name="connsiteX34" fmla="*/ 697927 w 5734864"/>
              <a:gd name="connsiteY34" fmla="*/ 2069833 h 6858000"/>
              <a:gd name="connsiteX35" fmla="*/ 693594 w 5734864"/>
              <a:gd name="connsiteY35" fmla="*/ 2103731 h 6858000"/>
              <a:gd name="connsiteX36" fmla="*/ 691109 w 5734864"/>
              <a:gd name="connsiteY36" fmla="*/ 2124027 h 6858000"/>
              <a:gd name="connsiteX37" fmla="*/ 676593 w 5734864"/>
              <a:gd name="connsiteY37" fmla="*/ 2176182 h 6858000"/>
              <a:gd name="connsiteX38" fmla="*/ 633227 w 5734864"/>
              <a:gd name="connsiteY38" fmla="*/ 2258036 h 6858000"/>
              <a:gd name="connsiteX39" fmla="*/ 625564 w 5734864"/>
              <a:gd name="connsiteY39" fmla="*/ 2284567 h 6858000"/>
              <a:gd name="connsiteX40" fmla="*/ 627074 w 5734864"/>
              <a:gd name="connsiteY40" fmla="*/ 2289605 h 6858000"/>
              <a:gd name="connsiteX41" fmla="*/ 614574 w 5734864"/>
              <a:gd name="connsiteY41" fmla="*/ 2308717 h 6858000"/>
              <a:gd name="connsiteX42" fmla="*/ 606890 w 5734864"/>
              <a:gd name="connsiteY42" fmla="*/ 2320662 h 6858000"/>
              <a:gd name="connsiteX43" fmla="*/ 605558 w 5734864"/>
              <a:gd name="connsiteY43" fmla="*/ 2327897 h 6858000"/>
              <a:gd name="connsiteX44" fmla="*/ 602202 w 5734864"/>
              <a:gd name="connsiteY44" fmla="*/ 2357749 h 6858000"/>
              <a:gd name="connsiteX45" fmla="*/ 600213 w 5734864"/>
              <a:gd name="connsiteY45" fmla="*/ 2364905 h 6858000"/>
              <a:gd name="connsiteX46" fmla="*/ 597160 w 5734864"/>
              <a:gd name="connsiteY46" fmla="*/ 2388351 h 6858000"/>
              <a:gd name="connsiteX47" fmla="*/ 597982 w 5734864"/>
              <a:gd name="connsiteY47" fmla="*/ 2402296 h 6858000"/>
              <a:gd name="connsiteX48" fmla="*/ 593150 w 5734864"/>
              <a:gd name="connsiteY48" fmla="*/ 2420015 h 6858000"/>
              <a:gd name="connsiteX49" fmla="*/ 592833 w 5734864"/>
              <a:gd name="connsiteY49" fmla="*/ 2422749 h 6858000"/>
              <a:gd name="connsiteX50" fmla="*/ 594479 w 5734864"/>
              <a:gd name="connsiteY50" fmla="*/ 2426002 h 6858000"/>
              <a:gd name="connsiteX51" fmla="*/ 591963 w 5734864"/>
              <a:gd name="connsiteY51" fmla="*/ 2431950 h 6858000"/>
              <a:gd name="connsiteX52" fmla="*/ 591544 w 5734864"/>
              <a:gd name="connsiteY52" fmla="*/ 2433897 h 6858000"/>
              <a:gd name="connsiteX53" fmla="*/ 589519 w 5734864"/>
              <a:gd name="connsiteY53" fmla="*/ 2451398 h 6858000"/>
              <a:gd name="connsiteX54" fmla="*/ 590037 w 5734864"/>
              <a:gd name="connsiteY54" fmla="*/ 2455536 h 6858000"/>
              <a:gd name="connsiteX55" fmla="*/ 588179 w 5734864"/>
              <a:gd name="connsiteY55" fmla="*/ 2462981 h 6858000"/>
              <a:gd name="connsiteX56" fmla="*/ 583434 w 5734864"/>
              <a:gd name="connsiteY56" fmla="*/ 2503991 h 6858000"/>
              <a:gd name="connsiteX57" fmla="*/ 567942 w 5734864"/>
              <a:gd name="connsiteY57" fmla="*/ 2652936 h 6858000"/>
              <a:gd name="connsiteX58" fmla="*/ 573869 w 5734864"/>
              <a:gd name="connsiteY58" fmla="*/ 2670188 h 6858000"/>
              <a:gd name="connsiteX59" fmla="*/ 575243 w 5734864"/>
              <a:gd name="connsiteY59" fmla="*/ 2688114 h 6858000"/>
              <a:gd name="connsiteX60" fmla="*/ 573824 w 5734864"/>
              <a:gd name="connsiteY60" fmla="*/ 2689856 h 6858000"/>
              <a:gd name="connsiteX61" fmla="*/ 570699 w 5734864"/>
              <a:gd name="connsiteY61" fmla="*/ 2709353 h 6858000"/>
              <a:gd name="connsiteX62" fmla="*/ 573192 w 5734864"/>
              <a:gd name="connsiteY62" fmla="*/ 2714527 h 6858000"/>
              <a:gd name="connsiteX63" fmla="*/ 572044 w 5734864"/>
              <a:gd name="connsiteY63" fmla="*/ 2728187 h 6858000"/>
              <a:gd name="connsiteX64" fmla="*/ 572465 w 5734864"/>
              <a:gd name="connsiteY64" fmla="*/ 2755863 h 6858000"/>
              <a:gd name="connsiteX65" fmla="*/ 570028 w 5734864"/>
              <a:gd name="connsiteY65" fmla="*/ 2760324 h 6858000"/>
              <a:gd name="connsiteX66" fmla="*/ 566748 w 5734864"/>
              <a:gd name="connsiteY66" fmla="*/ 2800948 h 6858000"/>
              <a:gd name="connsiteX67" fmla="*/ 565509 w 5734864"/>
              <a:gd name="connsiteY67" fmla="*/ 2801167 h 6858000"/>
              <a:gd name="connsiteX68" fmla="*/ 559367 w 5734864"/>
              <a:gd name="connsiteY68" fmla="*/ 2811129 h 6858000"/>
              <a:gd name="connsiteX69" fmla="*/ 550354 w 5734864"/>
              <a:gd name="connsiteY69" fmla="*/ 2830949 h 6858000"/>
              <a:gd name="connsiteX70" fmla="*/ 514795 w 5734864"/>
              <a:gd name="connsiteY70" fmla="*/ 2872433 h 6858000"/>
              <a:gd name="connsiteX71" fmla="*/ 509875 w 5734864"/>
              <a:gd name="connsiteY71" fmla="*/ 2923099 h 6858000"/>
              <a:gd name="connsiteX72" fmla="*/ 509577 w 5734864"/>
              <a:gd name="connsiteY72" fmla="*/ 2923197 h 6858000"/>
              <a:gd name="connsiteX73" fmla="*/ 507597 w 5734864"/>
              <a:gd name="connsiteY73" fmla="*/ 2931868 h 6858000"/>
              <a:gd name="connsiteX74" fmla="*/ 507379 w 5734864"/>
              <a:gd name="connsiteY74" fmla="*/ 2938322 h 6858000"/>
              <a:gd name="connsiteX75" fmla="*/ 504725 w 5734864"/>
              <a:gd name="connsiteY75" fmla="*/ 2954519 h 6858000"/>
              <a:gd name="connsiteX76" fmla="*/ 502018 w 5734864"/>
              <a:gd name="connsiteY76" fmla="*/ 2959643 h 6858000"/>
              <a:gd name="connsiteX77" fmla="*/ 498360 w 5734864"/>
              <a:gd name="connsiteY77" fmla="*/ 2961019 h 6858000"/>
              <a:gd name="connsiteX78" fmla="*/ 498483 w 5734864"/>
              <a:gd name="connsiteY78" fmla="*/ 2962590 h 6858000"/>
              <a:gd name="connsiteX79" fmla="*/ 484403 w 5734864"/>
              <a:gd name="connsiteY79" fmla="*/ 2990538 h 6858000"/>
              <a:gd name="connsiteX80" fmla="*/ 463075 w 5734864"/>
              <a:gd name="connsiteY80" fmla="*/ 3055956 h 6858000"/>
              <a:gd name="connsiteX81" fmla="*/ 455013 w 5734864"/>
              <a:gd name="connsiteY81" fmla="*/ 3094482 h 6858000"/>
              <a:gd name="connsiteX82" fmla="*/ 428391 w 5734864"/>
              <a:gd name="connsiteY82" fmla="*/ 3198850 h 6858000"/>
              <a:gd name="connsiteX83" fmla="*/ 401440 w 5734864"/>
              <a:gd name="connsiteY83" fmla="*/ 3307560 h 6858000"/>
              <a:gd name="connsiteX84" fmla="*/ 386076 w 5734864"/>
              <a:gd name="connsiteY84" fmla="*/ 3373943 h 6858000"/>
              <a:gd name="connsiteX85" fmla="*/ 374726 w 5734864"/>
              <a:gd name="connsiteY85" fmla="*/ 3381364 h 6858000"/>
              <a:gd name="connsiteX86" fmla="*/ 369145 w 5734864"/>
              <a:gd name="connsiteY86" fmla="*/ 3383729 h 6858000"/>
              <a:gd name="connsiteX87" fmla="*/ 364294 w 5734864"/>
              <a:gd name="connsiteY87" fmla="*/ 3414159 h 6858000"/>
              <a:gd name="connsiteX88" fmla="*/ 366450 w 5734864"/>
              <a:gd name="connsiteY88" fmla="*/ 3436925 h 6858000"/>
              <a:gd name="connsiteX89" fmla="*/ 351743 w 5734864"/>
              <a:gd name="connsiteY89" fmla="*/ 3521619 h 6858000"/>
              <a:gd name="connsiteX90" fmla="*/ 345784 w 5734864"/>
              <a:gd name="connsiteY90" fmla="*/ 3603757 h 6858000"/>
              <a:gd name="connsiteX91" fmla="*/ 344198 w 5734864"/>
              <a:gd name="connsiteY91" fmla="*/ 3652424 h 6858000"/>
              <a:gd name="connsiteX92" fmla="*/ 352450 w 5734864"/>
              <a:gd name="connsiteY92" fmla="*/ 3665222 h 6858000"/>
              <a:gd name="connsiteX93" fmla="*/ 342621 w 5734864"/>
              <a:gd name="connsiteY93" fmla="*/ 3700804 h 6858000"/>
              <a:gd name="connsiteX94" fmla="*/ 341514 w 5734864"/>
              <a:gd name="connsiteY94" fmla="*/ 3734774 h 6858000"/>
              <a:gd name="connsiteX95" fmla="*/ 340607 w 5734864"/>
              <a:gd name="connsiteY95" fmla="*/ 3785153 h 6858000"/>
              <a:gd name="connsiteX96" fmla="*/ 340707 w 5734864"/>
              <a:gd name="connsiteY96" fmla="*/ 3788177 h 6858000"/>
              <a:gd name="connsiteX97" fmla="*/ 340361 w 5734864"/>
              <a:gd name="connsiteY97" fmla="*/ 3798803 h 6858000"/>
              <a:gd name="connsiteX98" fmla="*/ 339642 w 5734864"/>
              <a:gd name="connsiteY98" fmla="*/ 3838750 h 6858000"/>
              <a:gd name="connsiteX99" fmla="*/ 360295 w 5734864"/>
              <a:gd name="connsiteY99" fmla="*/ 4015196 h 6858000"/>
              <a:gd name="connsiteX100" fmla="*/ 339043 w 5734864"/>
              <a:gd name="connsiteY100" fmla="*/ 4052778 h 6858000"/>
              <a:gd name="connsiteX101" fmla="*/ 339343 w 5734864"/>
              <a:gd name="connsiteY101" fmla="*/ 4096257 h 6858000"/>
              <a:gd name="connsiteX102" fmla="*/ 340786 w 5734864"/>
              <a:gd name="connsiteY102" fmla="*/ 4321136 h 6858000"/>
              <a:gd name="connsiteX103" fmla="*/ 343158 w 5734864"/>
              <a:gd name="connsiteY103" fmla="*/ 4429174 h 6858000"/>
              <a:gd name="connsiteX104" fmla="*/ 334599 w 5734864"/>
              <a:gd name="connsiteY104" fmla="*/ 4449938 h 6858000"/>
              <a:gd name="connsiteX105" fmla="*/ 332890 w 5734864"/>
              <a:gd name="connsiteY105" fmla="*/ 4453515 h 6858000"/>
              <a:gd name="connsiteX106" fmla="*/ 331105 w 5734864"/>
              <a:gd name="connsiteY106" fmla="*/ 4467941 h 6858000"/>
              <a:gd name="connsiteX107" fmla="*/ 324289 w 5734864"/>
              <a:gd name="connsiteY107" fmla="*/ 4471861 h 6858000"/>
              <a:gd name="connsiteX108" fmla="*/ 317079 w 5734864"/>
              <a:gd name="connsiteY108" fmla="*/ 4493468 h 6858000"/>
              <a:gd name="connsiteX109" fmla="*/ 315557 w 5734864"/>
              <a:gd name="connsiteY109" fmla="*/ 4520067 h 6858000"/>
              <a:gd name="connsiteX110" fmla="*/ 315240 w 5734864"/>
              <a:gd name="connsiteY110" fmla="*/ 4536872 h 6858000"/>
              <a:gd name="connsiteX111" fmla="*/ 316200 w 5734864"/>
              <a:gd name="connsiteY111" fmla="*/ 4538297 h 6858000"/>
              <a:gd name="connsiteX112" fmla="*/ 317507 w 5734864"/>
              <a:gd name="connsiteY112" fmla="*/ 4547582 h 6858000"/>
              <a:gd name="connsiteX113" fmla="*/ 323078 w 5734864"/>
              <a:gd name="connsiteY113" fmla="*/ 4592102 h 6858000"/>
              <a:gd name="connsiteX114" fmla="*/ 328722 w 5734864"/>
              <a:gd name="connsiteY114" fmla="*/ 4667914 h 6858000"/>
              <a:gd name="connsiteX115" fmla="*/ 335597 w 5734864"/>
              <a:gd name="connsiteY115" fmla="*/ 4695035 h 6858000"/>
              <a:gd name="connsiteX116" fmla="*/ 339485 w 5734864"/>
              <a:gd name="connsiteY116" fmla="*/ 4695979 h 6858000"/>
              <a:gd name="connsiteX117" fmla="*/ 341089 w 5734864"/>
              <a:gd name="connsiteY117" fmla="*/ 4704268 h 6858000"/>
              <a:gd name="connsiteX118" fmla="*/ 342177 w 5734864"/>
              <a:gd name="connsiteY118" fmla="*/ 4706060 h 6858000"/>
              <a:gd name="connsiteX119" fmla="*/ 347751 w 5734864"/>
              <a:gd name="connsiteY119" fmla="*/ 4716754 h 6858000"/>
              <a:gd name="connsiteX120" fmla="*/ 344125 w 5734864"/>
              <a:gd name="connsiteY120" fmla="*/ 4764669 h 6858000"/>
              <a:gd name="connsiteX121" fmla="*/ 340188 w 5734864"/>
              <a:gd name="connsiteY121" fmla="*/ 4779386 h 6858000"/>
              <a:gd name="connsiteX122" fmla="*/ 335146 w 5734864"/>
              <a:gd name="connsiteY122" fmla="*/ 4787491 h 6858000"/>
              <a:gd name="connsiteX123" fmla="*/ 319124 w 5734864"/>
              <a:gd name="connsiteY123" fmla="*/ 4843514 h 6858000"/>
              <a:gd name="connsiteX124" fmla="*/ 305956 w 5734864"/>
              <a:gd name="connsiteY124" fmla="*/ 4881505 h 6858000"/>
              <a:gd name="connsiteX125" fmla="*/ 301062 w 5734864"/>
              <a:gd name="connsiteY125" fmla="*/ 4889332 h 6858000"/>
              <a:gd name="connsiteX126" fmla="*/ 302141 w 5734864"/>
              <a:gd name="connsiteY126" fmla="*/ 4899400 h 6858000"/>
              <a:gd name="connsiteX127" fmla="*/ 304424 w 5734864"/>
              <a:gd name="connsiteY127" fmla="*/ 4902664 h 6858000"/>
              <a:gd name="connsiteX128" fmla="*/ 293123 w 5734864"/>
              <a:gd name="connsiteY128" fmla="*/ 4932769 h 6858000"/>
              <a:gd name="connsiteX129" fmla="*/ 292275 w 5734864"/>
              <a:gd name="connsiteY129" fmla="*/ 4936482 h 6858000"/>
              <a:gd name="connsiteX130" fmla="*/ 288304 w 5734864"/>
              <a:gd name="connsiteY130" fmla="*/ 4962325 h 6858000"/>
              <a:gd name="connsiteX131" fmla="*/ 287420 w 5734864"/>
              <a:gd name="connsiteY131" fmla="*/ 5042193 h 6858000"/>
              <a:gd name="connsiteX132" fmla="*/ 287020 w 5734864"/>
              <a:gd name="connsiteY132" fmla="*/ 5065655 h 6858000"/>
              <a:gd name="connsiteX133" fmla="*/ 288488 w 5734864"/>
              <a:gd name="connsiteY133" fmla="*/ 5082216 h 6858000"/>
              <a:gd name="connsiteX134" fmla="*/ 282763 w 5734864"/>
              <a:gd name="connsiteY134" fmla="*/ 5127114 h 6858000"/>
              <a:gd name="connsiteX135" fmla="*/ 269316 w 5734864"/>
              <a:gd name="connsiteY135" fmla="*/ 5202682 h 6858000"/>
              <a:gd name="connsiteX136" fmla="*/ 269174 w 5734864"/>
              <a:gd name="connsiteY136" fmla="*/ 5230835 h 6858000"/>
              <a:gd name="connsiteX137" fmla="*/ 272679 w 5734864"/>
              <a:gd name="connsiteY137" fmla="*/ 5232660 h 6858000"/>
              <a:gd name="connsiteX138" fmla="*/ 272160 w 5734864"/>
              <a:gd name="connsiteY138" fmla="*/ 5241150 h 6858000"/>
              <a:gd name="connsiteX139" fmla="*/ 272760 w 5734864"/>
              <a:gd name="connsiteY139" fmla="*/ 5243156 h 6858000"/>
              <a:gd name="connsiteX140" fmla="*/ 275462 w 5734864"/>
              <a:gd name="connsiteY140" fmla="*/ 5254919 h 6858000"/>
              <a:gd name="connsiteX141" fmla="*/ 262897 w 5734864"/>
              <a:gd name="connsiteY141" fmla="*/ 5286259 h 6858000"/>
              <a:gd name="connsiteX142" fmla="*/ 252761 w 5734864"/>
              <a:gd name="connsiteY142" fmla="*/ 5357801 h 6858000"/>
              <a:gd name="connsiteX143" fmla="*/ 242360 w 5734864"/>
              <a:gd name="connsiteY143" fmla="*/ 5460080 h 6858000"/>
              <a:gd name="connsiteX144" fmla="*/ 229880 w 5734864"/>
              <a:gd name="connsiteY144" fmla="*/ 5539714 h 6858000"/>
              <a:gd name="connsiteX145" fmla="*/ 204283 w 5734864"/>
              <a:gd name="connsiteY145" fmla="*/ 5639080 h 6858000"/>
              <a:gd name="connsiteX146" fmla="*/ 198948 w 5734864"/>
              <a:gd name="connsiteY146" fmla="*/ 5710958 h 6858000"/>
              <a:gd name="connsiteX147" fmla="*/ 192367 w 5734864"/>
              <a:gd name="connsiteY147" fmla="*/ 5719859 h 6858000"/>
              <a:gd name="connsiteX148" fmla="*/ 188035 w 5734864"/>
              <a:gd name="connsiteY148" fmla="*/ 5729935 h 6858000"/>
              <a:gd name="connsiteX149" fmla="*/ 188428 w 5734864"/>
              <a:gd name="connsiteY149" fmla="*/ 5731182 h 6858000"/>
              <a:gd name="connsiteX150" fmla="*/ 181635 w 5734864"/>
              <a:gd name="connsiteY150" fmla="*/ 5753538 h 6858000"/>
              <a:gd name="connsiteX151" fmla="*/ 169744 w 5734864"/>
              <a:gd name="connsiteY151" fmla="*/ 5796307 h 6858000"/>
              <a:gd name="connsiteX152" fmla="*/ 170351 w 5734864"/>
              <a:gd name="connsiteY152" fmla="*/ 5796644 h 6858000"/>
              <a:gd name="connsiteX153" fmla="*/ 171559 w 5734864"/>
              <a:gd name="connsiteY153" fmla="*/ 5803435 h 6858000"/>
              <a:gd name="connsiteX154" fmla="*/ 172284 w 5734864"/>
              <a:gd name="connsiteY154" fmla="*/ 5816391 h 6858000"/>
              <a:gd name="connsiteX155" fmla="*/ 182542 w 5734864"/>
              <a:gd name="connsiteY155" fmla="*/ 5846382 h 6858000"/>
              <a:gd name="connsiteX156" fmla="*/ 175877 w 5734864"/>
              <a:gd name="connsiteY156" fmla="*/ 5871336 h 6858000"/>
              <a:gd name="connsiteX157" fmla="*/ 174910 w 5734864"/>
              <a:gd name="connsiteY157" fmla="*/ 5876376 h 6858000"/>
              <a:gd name="connsiteX158" fmla="*/ 175047 w 5734864"/>
              <a:gd name="connsiteY158" fmla="*/ 5876483 h 6858000"/>
              <a:gd name="connsiteX159" fmla="*/ 174335 w 5734864"/>
              <a:gd name="connsiteY159" fmla="*/ 5881814 h 6858000"/>
              <a:gd name="connsiteX160" fmla="*/ 171273 w 5734864"/>
              <a:gd name="connsiteY160" fmla="*/ 5895339 h 6858000"/>
              <a:gd name="connsiteX161" fmla="*/ 171658 w 5734864"/>
              <a:gd name="connsiteY161" fmla="*/ 5898749 h 6858000"/>
              <a:gd name="connsiteX162" fmla="*/ 174658 w 5734864"/>
              <a:gd name="connsiteY162" fmla="*/ 5919558 h 6858000"/>
              <a:gd name="connsiteX163" fmla="*/ 169099 w 5734864"/>
              <a:gd name="connsiteY163" fmla="*/ 5984417 h 6858000"/>
              <a:gd name="connsiteX164" fmla="*/ 162007 w 5734864"/>
              <a:gd name="connsiteY164" fmla="*/ 6049043 h 6858000"/>
              <a:gd name="connsiteX165" fmla="*/ 156875 w 5734864"/>
              <a:gd name="connsiteY165" fmla="*/ 6114000 h 6858000"/>
              <a:gd name="connsiteX166" fmla="*/ 165441 w 5734864"/>
              <a:gd name="connsiteY166" fmla="*/ 6146938 h 6858000"/>
              <a:gd name="connsiteX167" fmla="*/ 165177 w 5734864"/>
              <a:gd name="connsiteY167" fmla="*/ 6150658 h 6858000"/>
              <a:gd name="connsiteX168" fmla="*/ 161772 w 5734864"/>
              <a:gd name="connsiteY168" fmla="*/ 6160011 h 6858000"/>
              <a:gd name="connsiteX169" fmla="*/ 160051 w 5734864"/>
              <a:gd name="connsiteY169" fmla="*/ 6163393 h 6858000"/>
              <a:gd name="connsiteX170" fmla="*/ 158473 w 5734864"/>
              <a:gd name="connsiteY170" fmla="*/ 6168628 h 6858000"/>
              <a:gd name="connsiteX171" fmla="*/ 158573 w 5734864"/>
              <a:gd name="connsiteY171" fmla="*/ 6168799 h 6858000"/>
              <a:gd name="connsiteX172" fmla="*/ 146463 w 5734864"/>
              <a:gd name="connsiteY172" fmla="*/ 6196671 h 6858000"/>
              <a:gd name="connsiteX173" fmla="*/ 150209 w 5734864"/>
              <a:gd name="connsiteY173" fmla="*/ 6232365 h 6858000"/>
              <a:gd name="connsiteX174" fmla="*/ 148544 w 5734864"/>
              <a:gd name="connsiteY174" fmla="*/ 6246162 h 6858000"/>
              <a:gd name="connsiteX175" fmla="*/ 148403 w 5734864"/>
              <a:gd name="connsiteY175" fmla="*/ 6253754 h 6858000"/>
              <a:gd name="connsiteX176" fmla="*/ 138880 w 5734864"/>
              <a:gd name="connsiteY176" fmla="*/ 6276449 h 6858000"/>
              <a:gd name="connsiteX177" fmla="*/ 138683 w 5734864"/>
              <a:gd name="connsiteY177" fmla="*/ 6279721 h 6858000"/>
              <a:gd name="connsiteX178" fmla="*/ 130721 w 5734864"/>
              <a:gd name="connsiteY178" fmla="*/ 6293675 h 6858000"/>
              <a:gd name="connsiteX179" fmla="*/ 120717 w 5734864"/>
              <a:gd name="connsiteY179" fmla="*/ 6313967 h 6858000"/>
              <a:gd name="connsiteX180" fmla="*/ 120841 w 5734864"/>
              <a:gd name="connsiteY180" fmla="*/ 6315437 h 6858000"/>
              <a:gd name="connsiteX181" fmla="*/ 115208 w 5734864"/>
              <a:gd name="connsiteY181" fmla="*/ 6324024 h 6858000"/>
              <a:gd name="connsiteX182" fmla="*/ 101217 w 5734864"/>
              <a:gd name="connsiteY182" fmla="*/ 6365923 h 6858000"/>
              <a:gd name="connsiteX183" fmla="*/ 74946 w 5734864"/>
              <a:gd name="connsiteY183" fmla="*/ 6556817 h 6858000"/>
              <a:gd name="connsiteX184" fmla="*/ 16001 w 5734864"/>
              <a:gd name="connsiteY184" fmla="*/ 6808678 h 6858000"/>
              <a:gd name="connsiteX185" fmla="*/ 0 w 5734864"/>
              <a:gd name="connsiteY185" fmla="*/ 6858000 h 6858000"/>
              <a:gd name="connsiteX186" fmla="*/ 5734864 w 5734864"/>
              <a:gd name="connsiteY186" fmla="*/ 6858000 h 6858000"/>
              <a:gd name="connsiteX187" fmla="*/ 5734864 w 5734864"/>
              <a:gd name="connsiteY18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Lst>
            <a:rect l="l" t="t" r="r" b="b"/>
            <a:pathLst>
              <a:path w="5734864" h="6858000">
                <a:moveTo>
                  <a:pt x="5734864" y="0"/>
                </a:moveTo>
                <a:lnTo>
                  <a:pt x="771611" y="0"/>
                </a:lnTo>
                <a:cubicBezTo>
                  <a:pt x="771634" y="16369"/>
                  <a:pt x="771656" y="32739"/>
                  <a:pt x="771679" y="49108"/>
                </a:cubicBezTo>
                <a:cubicBezTo>
                  <a:pt x="775201" y="55622"/>
                  <a:pt x="788724" y="196721"/>
                  <a:pt x="794248" y="200968"/>
                </a:cubicBezTo>
                <a:lnTo>
                  <a:pt x="801749" y="414071"/>
                </a:lnTo>
                <a:cubicBezTo>
                  <a:pt x="807329" y="440933"/>
                  <a:pt x="835107" y="598697"/>
                  <a:pt x="818548" y="585467"/>
                </a:cubicBezTo>
                <a:cubicBezTo>
                  <a:pt x="856197" y="664140"/>
                  <a:pt x="837895" y="708473"/>
                  <a:pt x="857476" y="800623"/>
                </a:cubicBezTo>
                <a:cubicBezTo>
                  <a:pt x="822401" y="857344"/>
                  <a:pt x="855723" y="824571"/>
                  <a:pt x="851083" y="878903"/>
                </a:cubicBezTo>
                <a:cubicBezTo>
                  <a:pt x="884811" y="859448"/>
                  <a:pt x="834648" y="946397"/>
                  <a:pt x="873564" y="943826"/>
                </a:cubicBezTo>
                <a:cubicBezTo>
                  <a:pt x="871487" y="953795"/>
                  <a:pt x="868248" y="963533"/>
                  <a:pt x="864705" y="973328"/>
                </a:cubicBezTo>
                <a:lnTo>
                  <a:pt x="862869" y="978457"/>
                </a:lnTo>
                <a:lnTo>
                  <a:pt x="862233" y="998041"/>
                </a:lnTo>
                <a:lnTo>
                  <a:pt x="853665" y="1004750"/>
                </a:lnTo>
                <a:lnTo>
                  <a:pt x="847865" y="1070795"/>
                </a:lnTo>
                <a:cubicBezTo>
                  <a:pt x="870234" y="1110486"/>
                  <a:pt x="833172" y="1190441"/>
                  <a:pt x="862786" y="1238994"/>
                </a:cubicBezTo>
                <a:cubicBezTo>
                  <a:pt x="864699" y="1290599"/>
                  <a:pt x="860615" y="1347716"/>
                  <a:pt x="859345" y="1380427"/>
                </a:cubicBezTo>
                <a:cubicBezTo>
                  <a:pt x="845703" y="1396391"/>
                  <a:pt x="873184" y="1435525"/>
                  <a:pt x="855172" y="1435262"/>
                </a:cubicBezTo>
                <a:lnTo>
                  <a:pt x="860494" y="1453861"/>
                </a:lnTo>
                <a:lnTo>
                  <a:pt x="853731" y="1467047"/>
                </a:lnTo>
                <a:cubicBezTo>
                  <a:pt x="846549" y="1480528"/>
                  <a:pt x="841728" y="1491093"/>
                  <a:pt x="845847" y="1502307"/>
                </a:cubicBezTo>
                <a:lnTo>
                  <a:pt x="817613" y="1565166"/>
                </a:lnTo>
                <a:cubicBezTo>
                  <a:pt x="805468" y="1557258"/>
                  <a:pt x="816534" y="1596564"/>
                  <a:pt x="804223" y="1601941"/>
                </a:cubicBezTo>
                <a:cubicBezTo>
                  <a:pt x="794287" y="1604654"/>
                  <a:pt x="795328" y="1617209"/>
                  <a:pt x="791773" y="1627005"/>
                </a:cubicBezTo>
                <a:cubicBezTo>
                  <a:pt x="781684" y="1634393"/>
                  <a:pt x="772978" y="1683187"/>
                  <a:pt x="774645" y="1699922"/>
                </a:cubicBezTo>
                <a:cubicBezTo>
                  <a:pt x="785341" y="1746767"/>
                  <a:pt x="744845" y="1787099"/>
                  <a:pt x="752343" y="1824604"/>
                </a:cubicBezTo>
                <a:cubicBezTo>
                  <a:pt x="751502" y="1834578"/>
                  <a:pt x="749297" y="1842929"/>
                  <a:pt x="746254" y="1850222"/>
                </a:cubicBezTo>
                <a:lnTo>
                  <a:pt x="728600" y="1869603"/>
                </a:lnTo>
                <a:lnTo>
                  <a:pt x="724396" y="1883104"/>
                </a:lnTo>
                <a:lnTo>
                  <a:pt x="722165" y="1885924"/>
                </a:lnTo>
                <a:lnTo>
                  <a:pt x="721338" y="1887123"/>
                </a:lnTo>
                <a:lnTo>
                  <a:pt x="714840" y="1902274"/>
                </a:lnTo>
                <a:lnTo>
                  <a:pt x="722847" y="1929891"/>
                </a:lnTo>
                <a:lnTo>
                  <a:pt x="714660" y="1982709"/>
                </a:lnTo>
                <a:cubicBezTo>
                  <a:pt x="727725" y="2006201"/>
                  <a:pt x="714739" y="1997091"/>
                  <a:pt x="710759" y="2013010"/>
                </a:cubicBezTo>
                <a:cubicBezTo>
                  <a:pt x="707970" y="2027531"/>
                  <a:pt x="700788" y="2054714"/>
                  <a:pt x="697927" y="2069833"/>
                </a:cubicBezTo>
                <a:cubicBezTo>
                  <a:pt x="685211" y="2080229"/>
                  <a:pt x="698762" y="2088241"/>
                  <a:pt x="693594" y="2103731"/>
                </a:cubicBezTo>
                <a:cubicBezTo>
                  <a:pt x="688481" y="2110649"/>
                  <a:pt x="687183" y="2115973"/>
                  <a:pt x="691109" y="2124027"/>
                </a:cubicBezTo>
                <a:cubicBezTo>
                  <a:pt x="666413" y="2155740"/>
                  <a:pt x="688031" y="2144874"/>
                  <a:pt x="676593" y="2176182"/>
                </a:cubicBezTo>
                <a:cubicBezTo>
                  <a:pt x="665190" y="2202944"/>
                  <a:pt x="656416" y="2233857"/>
                  <a:pt x="633227" y="2258036"/>
                </a:cubicBezTo>
                <a:cubicBezTo>
                  <a:pt x="626930" y="2262191"/>
                  <a:pt x="623498" y="2274069"/>
                  <a:pt x="625564" y="2284567"/>
                </a:cubicBezTo>
                <a:cubicBezTo>
                  <a:pt x="625918" y="2286374"/>
                  <a:pt x="626427" y="2288071"/>
                  <a:pt x="627074" y="2289605"/>
                </a:cubicBezTo>
                <a:cubicBezTo>
                  <a:pt x="619029" y="2296628"/>
                  <a:pt x="616453" y="2303188"/>
                  <a:pt x="614574" y="2308717"/>
                </a:cubicBezTo>
                <a:lnTo>
                  <a:pt x="606890" y="2320662"/>
                </a:lnTo>
                <a:lnTo>
                  <a:pt x="605558" y="2327897"/>
                </a:lnTo>
                <a:lnTo>
                  <a:pt x="602202" y="2357749"/>
                </a:lnTo>
                <a:lnTo>
                  <a:pt x="600213" y="2364905"/>
                </a:lnTo>
                <a:lnTo>
                  <a:pt x="597160" y="2388351"/>
                </a:lnTo>
                <a:lnTo>
                  <a:pt x="597982" y="2402296"/>
                </a:lnTo>
                <a:lnTo>
                  <a:pt x="593150" y="2420015"/>
                </a:lnTo>
                <a:cubicBezTo>
                  <a:pt x="593044" y="2420926"/>
                  <a:pt x="592939" y="2421838"/>
                  <a:pt x="592833" y="2422749"/>
                </a:cubicBezTo>
                <a:lnTo>
                  <a:pt x="594479" y="2426002"/>
                </a:lnTo>
                <a:cubicBezTo>
                  <a:pt x="594168" y="2427683"/>
                  <a:pt x="593118" y="2429721"/>
                  <a:pt x="591963" y="2431950"/>
                </a:cubicBezTo>
                <a:cubicBezTo>
                  <a:pt x="591823" y="2432599"/>
                  <a:pt x="591684" y="2433248"/>
                  <a:pt x="591544" y="2433897"/>
                </a:cubicBezTo>
                <a:lnTo>
                  <a:pt x="589519" y="2451398"/>
                </a:lnTo>
                <a:cubicBezTo>
                  <a:pt x="589692" y="2452777"/>
                  <a:pt x="589864" y="2454157"/>
                  <a:pt x="590037" y="2455536"/>
                </a:cubicBezTo>
                <a:lnTo>
                  <a:pt x="588179" y="2462981"/>
                </a:lnTo>
                <a:lnTo>
                  <a:pt x="583434" y="2503991"/>
                </a:lnTo>
                <a:cubicBezTo>
                  <a:pt x="576530" y="2566058"/>
                  <a:pt x="570433" y="2625224"/>
                  <a:pt x="567942" y="2652936"/>
                </a:cubicBezTo>
                <a:cubicBezTo>
                  <a:pt x="570864" y="2658290"/>
                  <a:pt x="572739" y="2664095"/>
                  <a:pt x="573869" y="2670188"/>
                </a:cubicBezTo>
                <a:lnTo>
                  <a:pt x="575243" y="2688114"/>
                </a:lnTo>
                <a:lnTo>
                  <a:pt x="573824" y="2689856"/>
                </a:lnTo>
                <a:cubicBezTo>
                  <a:pt x="569972" y="2698471"/>
                  <a:pt x="569572" y="2704494"/>
                  <a:pt x="570699" y="2709353"/>
                </a:cubicBezTo>
                <a:lnTo>
                  <a:pt x="573192" y="2714527"/>
                </a:lnTo>
                <a:cubicBezTo>
                  <a:pt x="572809" y="2719080"/>
                  <a:pt x="572427" y="2723634"/>
                  <a:pt x="572044" y="2728187"/>
                </a:cubicBezTo>
                <a:cubicBezTo>
                  <a:pt x="572184" y="2737412"/>
                  <a:pt x="572325" y="2746638"/>
                  <a:pt x="572465" y="2755863"/>
                </a:cubicBezTo>
                <a:lnTo>
                  <a:pt x="570028" y="2760324"/>
                </a:lnTo>
                <a:lnTo>
                  <a:pt x="566748" y="2800948"/>
                </a:lnTo>
                <a:lnTo>
                  <a:pt x="565509" y="2801167"/>
                </a:lnTo>
                <a:cubicBezTo>
                  <a:pt x="562655" y="2802587"/>
                  <a:pt x="560408" y="2805381"/>
                  <a:pt x="559367" y="2811129"/>
                </a:cubicBezTo>
                <a:cubicBezTo>
                  <a:pt x="543471" y="2797318"/>
                  <a:pt x="552020" y="2812773"/>
                  <a:pt x="550354" y="2830949"/>
                </a:cubicBezTo>
                <a:cubicBezTo>
                  <a:pt x="525292" y="2813553"/>
                  <a:pt x="531129" y="2868192"/>
                  <a:pt x="514795" y="2872433"/>
                </a:cubicBezTo>
                <a:lnTo>
                  <a:pt x="509875" y="2923099"/>
                </a:lnTo>
                <a:lnTo>
                  <a:pt x="509577" y="2923197"/>
                </a:lnTo>
                <a:cubicBezTo>
                  <a:pt x="508704" y="2924865"/>
                  <a:pt x="508038" y="2927556"/>
                  <a:pt x="507597" y="2931868"/>
                </a:cubicBezTo>
                <a:cubicBezTo>
                  <a:pt x="507524" y="2934019"/>
                  <a:pt x="507452" y="2936171"/>
                  <a:pt x="507379" y="2938322"/>
                </a:cubicBezTo>
                <a:lnTo>
                  <a:pt x="504725" y="2954519"/>
                </a:lnTo>
                <a:lnTo>
                  <a:pt x="502018" y="2959643"/>
                </a:lnTo>
                <a:lnTo>
                  <a:pt x="498360" y="2961019"/>
                </a:lnTo>
                <a:lnTo>
                  <a:pt x="498483" y="2962590"/>
                </a:lnTo>
                <a:cubicBezTo>
                  <a:pt x="502388" y="2975027"/>
                  <a:pt x="510202" y="2980016"/>
                  <a:pt x="484403" y="2990538"/>
                </a:cubicBezTo>
                <a:cubicBezTo>
                  <a:pt x="489425" y="3018352"/>
                  <a:pt x="474337" y="3021029"/>
                  <a:pt x="463075" y="3055956"/>
                </a:cubicBezTo>
                <a:cubicBezTo>
                  <a:pt x="469487" y="3072485"/>
                  <a:pt x="464165" y="3083955"/>
                  <a:pt x="455013" y="3094482"/>
                </a:cubicBezTo>
                <a:cubicBezTo>
                  <a:pt x="453131" y="3130054"/>
                  <a:pt x="437643" y="3160106"/>
                  <a:pt x="428391" y="3198850"/>
                </a:cubicBezTo>
                <a:lnTo>
                  <a:pt x="401440" y="3307560"/>
                </a:lnTo>
                <a:lnTo>
                  <a:pt x="386076" y="3373943"/>
                </a:lnTo>
                <a:cubicBezTo>
                  <a:pt x="386236" y="3376061"/>
                  <a:pt x="380537" y="3378856"/>
                  <a:pt x="374726" y="3381364"/>
                </a:cubicBezTo>
                <a:lnTo>
                  <a:pt x="369145" y="3383729"/>
                </a:lnTo>
                <a:lnTo>
                  <a:pt x="364294" y="3414159"/>
                </a:lnTo>
                <a:lnTo>
                  <a:pt x="366450" y="3436925"/>
                </a:lnTo>
                <a:lnTo>
                  <a:pt x="351743" y="3521619"/>
                </a:lnTo>
                <a:lnTo>
                  <a:pt x="345784" y="3603757"/>
                </a:lnTo>
                <a:cubicBezTo>
                  <a:pt x="345255" y="3619979"/>
                  <a:pt x="344727" y="3636202"/>
                  <a:pt x="344198" y="3652424"/>
                </a:cubicBezTo>
                <a:lnTo>
                  <a:pt x="352450" y="3665222"/>
                </a:lnTo>
                <a:lnTo>
                  <a:pt x="342621" y="3700804"/>
                </a:lnTo>
                <a:lnTo>
                  <a:pt x="341514" y="3734774"/>
                </a:lnTo>
                <a:cubicBezTo>
                  <a:pt x="341212" y="3751567"/>
                  <a:pt x="340909" y="3768360"/>
                  <a:pt x="340607" y="3785153"/>
                </a:cubicBezTo>
                <a:cubicBezTo>
                  <a:pt x="340640" y="3786161"/>
                  <a:pt x="340674" y="3787169"/>
                  <a:pt x="340707" y="3788177"/>
                </a:cubicBezTo>
                <a:cubicBezTo>
                  <a:pt x="340592" y="3791719"/>
                  <a:pt x="340476" y="3795261"/>
                  <a:pt x="340361" y="3798803"/>
                </a:cubicBezTo>
                <a:cubicBezTo>
                  <a:pt x="340121" y="3812119"/>
                  <a:pt x="339882" y="3825434"/>
                  <a:pt x="339642" y="3838750"/>
                </a:cubicBezTo>
                <a:cubicBezTo>
                  <a:pt x="337363" y="3949044"/>
                  <a:pt x="361794" y="3960437"/>
                  <a:pt x="360295" y="4015196"/>
                </a:cubicBezTo>
                <a:lnTo>
                  <a:pt x="339043" y="4052778"/>
                </a:lnTo>
                <a:lnTo>
                  <a:pt x="339343" y="4096257"/>
                </a:lnTo>
                <a:cubicBezTo>
                  <a:pt x="362058" y="4159145"/>
                  <a:pt x="332404" y="4250479"/>
                  <a:pt x="340786" y="4321136"/>
                </a:cubicBezTo>
                <a:cubicBezTo>
                  <a:pt x="341421" y="4376624"/>
                  <a:pt x="344189" y="4407708"/>
                  <a:pt x="343158" y="4429174"/>
                </a:cubicBezTo>
                <a:cubicBezTo>
                  <a:pt x="340948" y="4436304"/>
                  <a:pt x="337887" y="4443121"/>
                  <a:pt x="334599" y="4449938"/>
                </a:cubicBezTo>
                <a:lnTo>
                  <a:pt x="332890" y="4453515"/>
                </a:lnTo>
                <a:lnTo>
                  <a:pt x="331105" y="4467941"/>
                </a:lnTo>
                <a:lnTo>
                  <a:pt x="324289" y="4471861"/>
                </a:lnTo>
                <a:lnTo>
                  <a:pt x="317079" y="4493468"/>
                </a:lnTo>
                <a:cubicBezTo>
                  <a:pt x="315353" y="4501584"/>
                  <a:pt x="314639" y="4510343"/>
                  <a:pt x="315557" y="4520067"/>
                </a:cubicBezTo>
                <a:cubicBezTo>
                  <a:pt x="315451" y="4525669"/>
                  <a:pt x="315346" y="4531270"/>
                  <a:pt x="315240" y="4536872"/>
                </a:cubicBezTo>
                <a:lnTo>
                  <a:pt x="316200" y="4538297"/>
                </a:lnTo>
                <a:cubicBezTo>
                  <a:pt x="316738" y="4541182"/>
                  <a:pt x="316785" y="4544563"/>
                  <a:pt x="317507" y="4547582"/>
                </a:cubicBezTo>
                <a:cubicBezTo>
                  <a:pt x="322716" y="4552468"/>
                  <a:pt x="324912" y="4582137"/>
                  <a:pt x="323078" y="4592102"/>
                </a:cubicBezTo>
                <a:cubicBezTo>
                  <a:pt x="314597" y="4619728"/>
                  <a:pt x="334923" y="4645745"/>
                  <a:pt x="328722" y="4667914"/>
                </a:cubicBezTo>
                <a:cubicBezTo>
                  <a:pt x="330810" y="4685069"/>
                  <a:pt x="333803" y="4690356"/>
                  <a:pt x="335597" y="4695035"/>
                </a:cubicBezTo>
                <a:lnTo>
                  <a:pt x="339485" y="4695979"/>
                </a:lnTo>
                <a:lnTo>
                  <a:pt x="341089" y="4704268"/>
                </a:lnTo>
                <a:lnTo>
                  <a:pt x="342177" y="4706060"/>
                </a:lnTo>
                <a:cubicBezTo>
                  <a:pt x="344268" y="4709474"/>
                  <a:pt x="346234" y="4712931"/>
                  <a:pt x="347751" y="4716754"/>
                </a:cubicBezTo>
                <a:lnTo>
                  <a:pt x="344125" y="4764669"/>
                </a:lnTo>
                <a:lnTo>
                  <a:pt x="340188" y="4779386"/>
                </a:lnTo>
                <a:lnTo>
                  <a:pt x="335146" y="4787491"/>
                </a:lnTo>
                <a:lnTo>
                  <a:pt x="319124" y="4843514"/>
                </a:lnTo>
                <a:lnTo>
                  <a:pt x="305956" y="4881505"/>
                </a:lnTo>
                <a:lnTo>
                  <a:pt x="301062" y="4889332"/>
                </a:lnTo>
                <a:lnTo>
                  <a:pt x="302141" y="4899400"/>
                </a:lnTo>
                <a:cubicBezTo>
                  <a:pt x="302767" y="4900706"/>
                  <a:pt x="303536" y="4901803"/>
                  <a:pt x="304424" y="4902664"/>
                </a:cubicBezTo>
                <a:lnTo>
                  <a:pt x="293123" y="4932769"/>
                </a:lnTo>
                <a:lnTo>
                  <a:pt x="292275" y="4936482"/>
                </a:lnTo>
                <a:lnTo>
                  <a:pt x="288304" y="4962325"/>
                </a:lnTo>
                <a:cubicBezTo>
                  <a:pt x="288009" y="4988948"/>
                  <a:pt x="287715" y="5015570"/>
                  <a:pt x="287420" y="5042193"/>
                </a:cubicBezTo>
                <a:cubicBezTo>
                  <a:pt x="295373" y="5039737"/>
                  <a:pt x="281659" y="5060438"/>
                  <a:pt x="287020" y="5065655"/>
                </a:cubicBezTo>
                <a:cubicBezTo>
                  <a:pt x="291675" y="5068928"/>
                  <a:pt x="288601" y="5075970"/>
                  <a:pt x="288488" y="5082216"/>
                </a:cubicBezTo>
                <a:cubicBezTo>
                  <a:pt x="292282" y="5088207"/>
                  <a:pt x="287008" y="5117775"/>
                  <a:pt x="282763" y="5127114"/>
                </a:cubicBezTo>
                <a:cubicBezTo>
                  <a:pt x="267723" y="5152218"/>
                  <a:pt x="280799" y="5182399"/>
                  <a:pt x="269316" y="5202682"/>
                </a:cubicBezTo>
                <a:cubicBezTo>
                  <a:pt x="267050" y="5219969"/>
                  <a:pt x="268614" y="5225841"/>
                  <a:pt x="269174" y="5230835"/>
                </a:cubicBezTo>
                <a:lnTo>
                  <a:pt x="272679" y="5232660"/>
                </a:lnTo>
                <a:lnTo>
                  <a:pt x="272160" y="5241150"/>
                </a:lnTo>
                <a:lnTo>
                  <a:pt x="272760" y="5243156"/>
                </a:lnTo>
                <a:cubicBezTo>
                  <a:pt x="273922" y="5246984"/>
                  <a:pt x="274952" y="5250824"/>
                  <a:pt x="275462" y="5254919"/>
                </a:cubicBezTo>
                <a:cubicBezTo>
                  <a:pt x="258407" y="5258851"/>
                  <a:pt x="276976" y="5290392"/>
                  <a:pt x="262897" y="5286259"/>
                </a:cubicBezTo>
                <a:cubicBezTo>
                  <a:pt x="262724" y="5309439"/>
                  <a:pt x="239612" y="5337531"/>
                  <a:pt x="252761" y="5357801"/>
                </a:cubicBezTo>
                <a:cubicBezTo>
                  <a:pt x="248775" y="5392256"/>
                  <a:pt x="247799" y="5423412"/>
                  <a:pt x="242360" y="5460080"/>
                </a:cubicBezTo>
                <a:cubicBezTo>
                  <a:pt x="232632" y="5488478"/>
                  <a:pt x="242025" y="5519143"/>
                  <a:pt x="229880" y="5539714"/>
                </a:cubicBezTo>
                <a:cubicBezTo>
                  <a:pt x="230558" y="5572454"/>
                  <a:pt x="222150" y="5613340"/>
                  <a:pt x="204283" y="5639080"/>
                </a:cubicBezTo>
                <a:cubicBezTo>
                  <a:pt x="201596" y="5674226"/>
                  <a:pt x="191051" y="5680198"/>
                  <a:pt x="198948" y="5710958"/>
                </a:cubicBezTo>
                <a:cubicBezTo>
                  <a:pt x="196338" y="5713534"/>
                  <a:pt x="194185" y="5716550"/>
                  <a:pt x="192367" y="5719859"/>
                </a:cubicBezTo>
                <a:lnTo>
                  <a:pt x="188035" y="5729935"/>
                </a:lnTo>
                <a:lnTo>
                  <a:pt x="188428" y="5731182"/>
                </a:lnTo>
                <a:lnTo>
                  <a:pt x="181635" y="5753538"/>
                </a:lnTo>
                <a:lnTo>
                  <a:pt x="169744" y="5796307"/>
                </a:lnTo>
                <a:lnTo>
                  <a:pt x="170351" y="5796644"/>
                </a:lnTo>
                <a:cubicBezTo>
                  <a:pt x="171558" y="5797954"/>
                  <a:pt x="172173" y="5799948"/>
                  <a:pt x="171559" y="5803435"/>
                </a:cubicBezTo>
                <a:cubicBezTo>
                  <a:pt x="182664" y="5798231"/>
                  <a:pt x="175075" y="5805646"/>
                  <a:pt x="172284" y="5816391"/>
                </a:cubicBezTo>
                <a:cubicBezTo>
                  <a:pt x="188911" y="5810703"/>
                  <a:pt x="174844" y="5841128"/>
                  <a:pt x="182542" y="5846382"/>
                </a:cubicBezTo>
                <a:cubicBezTo>
                  <a:pt x="180118" y="5854404"/>
                  <a:pt x="177856" y="5862781"/>
                  <a:pt x="175877" y="5871336"/>
                </a:cubicBezTo>
                <a:lnTo>
                  <a:pt x="174910" y="5876376"/>
                </a:lnTo>
                <a:lnTo>
                  <a:pt x="175047" y="5876483"/>
                </a:lnTo>
                <a:cubicBezTo>
                  <a:pt x="175167" y="5877594"/>
                  <a:pt x="174973" y="5879257"/>
                  <a:pt x="174335" y="5881814"/>
                </a:cubicBezTo>
                <a:lnTo>
                  <a:pt x="171273" y="5895339"/>
                </a:lnTo>
                <a:cubicBezTo>
                  <a:pt x="171401" y="5896476"/>
                  <a:pt x="171530" y="5897612"/>
                  <a:pt x="171658" y="5898749"/>
                </a:cubicBezTo>
                <a:lnTo>
                  <a:pt x="174658" y="5919558"/>
                </a:lnTo>
                <a:cubicBezTo>
                  <a:pt x="173958" y="5933601"/>
                  <a:pt x="171208" y="5962838"/>
                  <a:pt x="169099" y="5984417"/>
                </a:cubicBezTo>
                <a:cubicBezTo>
                  <a:pt x="162916" y="6005205"/>
                  <a:pt x="164971" y="6025162"/>
                  <a:pt x="162007" y="6049043"/>
                </a:cubicBezTo>
                <a:cubicBezTo>
                  <a:pt x="150795" y="6073830"/>
                  <a:pt x="160091" y="6088483"/>
                  <a:pt x="156875" y="6114000"/>
                </a:cubicBezTo>
                <a:cubicBezTo>
                  <a:pt x="141597" y="6134477"/>
                  <a:pt x="163381" y="6133378"/>
                  <a:pt x="165441" y="6146938"/>
                </a:cubicBezTo>
                <a:lnTo>
                  <a:pt x="165177" y="6150658"/>
                </a:lnTo>
                <a:lnTo>
                  <a:pt x="161772" y="6160011"/>
                </a:lnTo>
                <a:lnTo>
                  <a:pt x="160051" y="6163393"/>
                </a:lnTo>
                <a:cubicBezTo>
                  <a:pt x="159032" y="6165775"/>
                  <a:pt x="158564" y="6167421"/>
                  <a:pt x="158473" y="6168628"/>
                </a:cubicBezTo>
                <a:cubicBezTo>
                  <a:pt x="158506" y="6168685"/>
                  <a:pt x="158540" y="6168742"/>
                  <a:pt x="158573" y="6168799"/>
                </a:cubicBezTo>
                <a:lnTo>
                  <a:pt x="146463" y="6196671"/>
                </a:lnTo>
                <a:cubicBezTo>
                  <a:pt x="152348" y="6205503"/>
                  <a:pt x="134460" y="6231012"/>
                  <a:pt x="150209" y="6232365"/>
                </a:cubicBezTo>
                <a:cubicBezTo>
                  <a:pt x="145821" y="6242321"/>
                  <a:pt x="137774" y="6246719"/>
                  <a:pt x="148544" y="6246162"/>
                </a:cubicBezTo>
                <a:cubicBezTo>
                  <a:pt x="147378" y="6249522"/>
                  <a:pt x="147566" y="6251866"/>
                  <a:pt x="148403" y="6253754"/>
                </a:cubicBezTo>
                <a:lnTo>
                  <a:pt x="138880" y="6276449"/>
                </a:lnTo>
                <a:cubicBezTo>
                  <a:pt x="138814" y="6277540"/>
                  <a:pt x="138749" y="6278630"/>
                  <a:pt x="138683" y="6279721"/>
                </a:cubicBezTo>
                <a:lnTo>
                  <a:pt x="130721" y="6293675"/>
                </a:lnTo>
                <a:lnTo>
                  <a:pt x="120717" y="6313967"/>
                </a:lnTo>
                <a:cubicBezTo>
                  <a:pt x="120758" y="6314457"/>
                  <a:pt x="120800" y="6314947"/>
                  <a:pt x="120841" y="6315437"/>
                </a:cubicBezTo>
                <a:lnTo>
                  <a:pt x="115208" y="6324024"/>
                </a:lnTo>
                <a:cubicBezTo>
                  <a:pt x="113007" y="6326672"/>
                  <a:pt x="103991" y="6364381"/>
                  <a:pt x="101217" y="6365923"/>
                </a:cubicBezTo>
                <a:lnTo>
                  <a:pt x="74946" y="6556817"/>
                </a:lnTo>
                <a:cubicBezTo>
                  <a:pt x="55357" y="6665926"/>
                  <a:pt x="35695" y="6744075"/>
                  <a:pt x="16001" y="6808678"/>
                </a:cubicBezTo>
                <a:lnTo>
                  <a:pt x="0" y="6858000"/>
                </a:lnTo>
                <a:lnTo>
                  <a:pt x="5734864" y="6858000"/>
                </a:lnTo>
                <a:lnTo>
                  <a:pt x="5734864"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BAD913E-E433-FFA1-8908-62AD56D636C1}"/>
              </a:ext>
            </a:extLst>
          </p:cNvPr>
          <p:cNvSpPr>
            <a:spLocks noGrp="1"/>
          </p:cNvSpPr>
          <p:nvPr>
            <p:ph type="title"/>
          </p:nvPr>
        </p:nvSpPr>
        <p:spPr>
          <a:xfrm>
            <a:off x="773408" y="992094"/>
            <a:ext cx="3616913" cy="2795160"/>
          </a:xfrm>
        </p:spPr>
        <p:txBody>
          <a:bodyPr vert="horz" lIns="91440" tIns="45720" rIns="91440" bIns="45720" rtlCol="0" anchor="b">
            <a:normAutofit/>
          </a:bodyPr>
          <a:lstStyle/>
          <a:p>
            <a:pPr algn="ctr"/>
            <a:r>
              <a:rPr lang="en-US" b="1" kern="1200">
                <a:solidFill>
                  <a:schemeClr val="tx1"/>
                </a:solidFill>
                <a:latin typeface="+mj-lt"/>
                <a:ea typeface="+mj-ea"/>
                <a:cs typeface="+mj-cs"/>
              </a:rPr>
              <a:t>Where are the WCAG Standards?</a:t>
            </a:r>
          </a:p>
        </p:txBody>
      </p:sp>
      <p:sp>
        <p:nvSpPr>
          <p:cNvPr id="3" name="Content Placeholder 2">
            <a:extLst>
              <a:ext uri="{FF2B5EF4-FFF2-40B4-BE49-F238E27FC236}">
                <a16:creationId xmlns:a16="http://schemas.microsoft.com/office/drawing/2014/main" id="{91A65E1E-064B-F1B8-D7D7-0E3F0B8B75DD}"/>
              </a:ext>
            </a:extLst>
          </p:cNvPr>
          <p:cNvSpPr>
            <a:spLocks noGrp="1"/>
          </p:cNvSpPr>
          <p:nvPr>
            <p:ph idx="1"/>
          </p:nvPr>
        </p:nvSpPr>
        <p:spPr>
          <a:xfrm>
            <a:off x="996287" y="4121253"/>
            <a:ext cx="3125337" cy="1136843"/>
          </a:xfrm>
        </p:spPr>
        <p:txBody>
          <a:bodyPr vert="horz" lIns="91440" tIns="45720" rIns="91440" bIns="45720" rtlCol="0">
            <a:normAutofit/>
          </a:bodyPr>
          <a:lstStyle/>
          <a:p>
            <a:pPr marL="0" indent="0" algn="ctr">
              <a:buNone/>
            </a:pPr>
            <a:r>
              <a:rPr lang="en-US" sz="1800" kern="1200">
                <a:solidFill>
                  <a:schemeClr val="tx1"/>
                </a:solidFill>
                <a:latin typeface="+mn-lt"/>
                <a:ea typeface="+mn-ea"/>
                <a:cs typeface="+mn-cs"/>
                <a:hlinkClick r:id="rId2"/>
              </a:rPr>
              <a:t>https://www.w3.org/TR/WCAG21/#sign-language-prerecorded</a:t>
            </a:r>
            <a:endParaRPr lang="en-US" sz="1800" kern="1200">
              <a:solidFill>
                <a:schemeClr val="tx1"/>
              </a:solidFill>
              <a:latin typeface="+mn-lt"/>
              <a:ea typeface="+mn-ea"/>
              <a:cs typeface="+mn-cs"/>
            </a:endParaRPr>
          </a:p>
        </p:txBody>
      </p:sp>
      <p:pic>
        <p:nvPicPr>
          <p:cNvPr id="5" name="Picture 4" descr="Percievable: Information and user interface componets must be presentable to users in ways they can percieve.&#10;Operable: User interface components and navigation must be operable.&#10;Understandable: Information and the operation of the user interface must be understandable.&#10;Robust: Content must be robust enough that it can be interpreted reliably by a wide variety of user agents, including assistive technologies.">
            <a:extLst>
              <a:ext uri="{FF2B5EF4-FFF2-40B4-BE49-F238E27FC236}">
                <a16:creationId xmlns:a16="http://schemas.microsoft.com/office/drawing/2014/main" id="{30428DA9-22BA-35AC-E6D3-4659C4679B1E}"/>
              </a:ext>
            </a:extLst>
          </p:cNvPr>
          <p:cNvPicPr>
            <a:picLocks noChangeAspect="1"/>
          </p:cNvPicPr>
          <p:nvPr/>
        </p:nvPicPr>
        <p:blipFill>
          <a:blip r:embed="rId3"/>
          <a:stretch>
            <a:fillRect/>
          </a:stretch>
        </p:blipFill>
        <p:spPr>
          <a:xfrm>
            <a:off x="5914801" y="578738"/>
            <a:ext cx="5670549" cy="5670549"/>
          </a:xfrm>
          <a:prstGeom prst="rect">
            <a:avLst/>
          </a:prstGeom>
        </p:spPr>
      </p:pic>
    </p:spTree>
    <p:extLst>
      <p:ext uri="{BB962C8B-B14F-4D97-AF65-F5344CB8AC3E}">
        <p14:creationId xmlns:p14="http://schemas.microsoft.com/office/powerpoint/2010/main" val="6595251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1F6B6F6-DE4B-604A-5D46-8FBFFB0AABCE}"/>
              </a:ext>
            </a:extLst>
          </p:cNvPr>
          <p:cNvSpPr>
            <a:spLocks noGrp="1"/>
          </p:cNvSpPr>
          <p:nvPr>
            <p:ph type="title"/>
          </p:nvPr>
        </p:nvSpPr>
        <p:spPr>
          <a:xfrm>
            <a:off x="418225" y="1826025"/>
            <a:ext cx="3201366" cy="3387497"/>
          </a:xfrm>
        </p:spPr>
        <p:txBody>
          <a:bodyPr anchor="b">
            <a:normAutofit fontScale="90000"/>
          </a:bodyPr>
          <a:lstStyle/>
          <a:p>
            <a:pPr algn="r"/>
            <a:r>
              <a:rPr lang="en-US" sz="4000" b="1" dirty="0">
                <a:solidFill>
                  <a:srgbClr val="FFFFFF"/>
                </a:solidFill>
              </a:rPr>
              <a:t>Why can’t we just use Universal Design for Learning? And/or Quality Matters Rubrics?</a:t>
            </a:r>
          </a:p>
        </p:txBody>
      </p:sp>
      <p:sp>
        <p:nvSpPr>
          <p:cNvPr id="3" name="Content Placeholder 2">
            <a:extLst>
              <a:ext uri="{FF2B5EF4-FFF2-40B4-BE49-F238E27FC236}">
                <a16:creationId xmlns:a16="http://schemas.microsoft.com/office/drawing/2014/main" id="{E3A8442A-49E4-C701-DECC-A8A2336CC397}"/>
              </a:ext>
            </a:extLst>
          </p:cNvPr>
          <p:cNvSpPr>
            <a:spLocks noGrp="1"/>
          </p:cNvSpPr>
          <p:nvPr>
            <p:ph idx="1"/>
          </p:nvPr>
        </p:nvSpPr>
        <p:spPr>
          <a:xfrm>
            <a:off x="4810259" y="649480"/>
            <a:ext cx="6555347" cy="5546047"/>
          </a:xfrm>
        </p:spPr>
        <p:txBody>
          <a:bodyPr anchor="ctr">
            <a:normAutofit/>
          </a:bodyPr>
          <a:lstStyle/>
          <a:p>
            <a:r>
              <a:rPr lang="en-US" sz="2000" dirty="0"/>
              <a:t>UDL: Multiple means of representation, engagement, expression. Some WCAG items might be included (e.g., captions), but alone, it will not be enough specific guidance. </a:t>
            </a:r>
          </a:p>
          <a:p>
            <a:r>
              <a:rPr lang="en-US" sz="2000" dirty="0"/>
              <a:t>QM: Covers the whole of the pedagogy and design of the course. They do ask for courses to be accessible, but it is not enough technical guidance. </a:t>
            </a:r>
          </a:p>
          <a:p>
            <a:r>
              <a:rPr lang="en-US" sz="2000" dirty="0"/>
              <a:t>There is nothing exclusionary from adhering to WCAG 2.1 A/AA and using UDL and/or QM. </a:t>
            </a:r>
          </a:p>
        </p:txBody>
      </p:sp>
    </p:spTree>
    <p:extLst>
      <p:ext uri="{BB962C8B-B14F-4D97-AF65-F5344CB8AC3E}">
        <p14:creationId xmlns:p14="http://schemas.microsoft.com/office/powerpoint/2010/main" val="1267179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A410B-4800-0DF8-B998-1B46D5584AF8}"/>
              </a:ext>
            </a:extLst>
          </p:cNvPr>
          <p:cNvSpPr>
            <a:spLocks noGrp="1"/>
          </p:cNvSpPr>
          <p:nvPr>
            <p:ph type="title"/>
          </p:nvPr>
        </p:nvSpPr>
        <p:spPr/>
        <p:txBody>
          <a:bodyPr/>
          <a:lstStyle/>
          <a:p>
            <a:r>
              <a:rPr lang="en-US" b="1" dirty="0"/>
              <a:t>Won’t this all go away in the sociopolitical fracas in which we find ourselves?</a:t>
            </a:r>
          </a:p>
        </p:txBody>
      </p:sp>
      <p:sp>
        <p:nvSpPr>
          <p:cNvPr id="3" name="Content Placeholder 2">
            <a:extLst>
              <a:ext uri="{FF2B5EF4-FFF2-40B4-BE49-F238E27FC236}">
                <a16:creationId xmlns:a16="http://schemas.microsoft.com/office/drawing/2014/main" id="{537FBF53-42B2-006B-FA07-16DF8AE18AFE}"/>
              </a:ext>
            </a:extLst>
          </p:cNvPr>
          <p:cNvSpPr>
            <a:spLocks noGrp="1"/>
          </p:cNvSpPr>
          <p:nvPr>
            <p:ph idx="1"/>
          </p:nvPr>
        </p:nvSpPr>
        <p:spPr/>
        <p:txBody>
          <a:bodyPr>
            <a:normAutofit fontScale="85000" lnSpcReduction="20000"/>
          </a:bodyPr>
          <a:lstStyle/>
          <a:p>
            <a:r>
              <a:rPr lang="en-US" dirty="0">
                <a:highlight>
                  <a:srgbClr val="FFFF00"/>
                </a:highlight>
              </a:rPr>
              <a:t>Probably not. </a:t>
            </a:r>
          </a:p>
          <a:p>
            <a:r>
              <a:rPr lang="en-US" dirty="0">
                <a:hlinkClick r:id="rId2"/>
              </a:rPr>
              <a:t>Enforcement might look different. </a:t>
            </a:r>
            <a:r>
              <a:rPr lang="en-US" dirty="0"/>
              <a:t>OCR might do monitoring for specific complaints. The </a:t>
            </a:r>
            <a:r>
              <a:rPr lang="en-US" dirty="0" err="1"/>
              <a:t>DoJ</a:t>
            </a:r>
            <a:r>
              <a:rPr lang="en-US" dirty="0"/>
              <a:t> has pointed to “private enforcement.”</a:t>
            </a:r>
          </a:p>
          <a:p>
            <a:r>
              <a:rPr lang="en-US" dirty="0"/>
              <a:t>Reporting and testing might look different. </a:t>
            </a:r>
          </a:p>
          <a:p>
            <a:r>
              <a:rPr lang="en-US" dirty="0"/>
              <a:t>Funding seems like it will look different. </a:t>
            </a:r>
          </a:p>
          <a:p>
            <a:r>
              <a:rPr lang="en-US" dirty="0"/>
              <a:t>Schools need to decide how to ensure that all children have access to digital educational content if most content is going to be delivered digitally in the current era of massive educational technology infusion. </a:t>
            </a:r>
          </a:p>
          <a:p>
            <a:r>
              <a:rPr lang="en-US" dirty="0"/>
              <a:t>The best protection for your school is to have an internal process where people resolve problems — a grievance process, identifying the ADA Coordinator (might be good to have that person also available to handle Section 504 complaints). 504 already required institutions to identify, annually, a 504 coordinator.</a:t>
            </a:r>
          </a:p>
          <a:p>
            <a:endParaRPr lang="en-US" sz="1800" dirty="0">
              <a:solidFill>
                <a:srgbClr val="000000"/>
              </a:solidFill>
              <a:effectLst/>
              <a:latin typeface="Aptos" panose="020B0004020202020204" pitchFamily="34" charset="0"/>
            </a:endParaRPr>
          </a:p>
        </p:txBody>
      </p:sp>
    </p:spTree>
    <p:extLst>
      <p:ext uri="{BB962C8B-B14F-4D97-AF65-F5344CB8AC3E}">
        <p14:creationId xmlns:p14="http://schemas.microsoft.com/office/powerpoint/2010/main" val="10402175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3E70B-A6C8-AD97-93F3-AAF365E5E045}"/>
              </a:ext>
            </a:extLst>
          </p:cNvPr>
          <p:cNvSpPr>
            <a:spLocks noGrp="1"/>
          </p:cNvSpPr>
          <p:nvPr>
            <p:ph type="title"/>
          </p:nvPr>
        </p:nvSpPr>
        <p:spPr/>
        <p:txBody>
          <a:bodyPr>
            <a:normAutofit/>
          </a:bodyPr>
          <a:lstStyle/>
          <a:p>
            <a:r>
              <a:rPr lang="en-US" sz="4000" b="1" dirty="0"/>
              <a:t>National Standards for Quality Online Courses</a:t>
            </a:r>
          </a:p>
        </p:txBody>
      </p:sp>
      <p:sp>
        <p:nvSpPr>
          <p:cNvPr id="3" name="Content Placeholder 2">
            <a:extLst>
              <a:ext uri="{FF2B5EF4-FFF2-40B4-BE49-F238E27FC236}">
                <a16:creationId xmlns:a16="http://schemas.microsoft.com/office/drawing/2014/main" id="{644F06FA-7E44-148A-391A-12CB320A96E4}"/>
              </a:ext>
            </a:extLst>
          </p:cNvPr>
          <p:cNvSpPr>
            <a:spLocks noGrp="1"/>
          </p:cNvSpPr>
          <p:nvPr>
            <p:ph idx="1"/>
          </p:nvPr>
        </p:nvSpPr>
        <p:spPr/>
        <p:txBody>
          <a:bodyPr/>
          <a:lstStyle/>
          <a:p>
            <a:r>
              <a:rPr lang="en-US" dirty="0"/>
              <a:t>The course, developed with universal design principles in mind, addresses Section 504 of the Rehabilitation Act of 1973 and Title II of the Americans with Disabilities Act (ADA) by following (Web Content Accessibility Guidelines) WCAG 2.1 AA standards. This does not guarantee or imply that particular country/federal/state/local accessibility regulations are met. Please consult with an accessibility specialist to ensure that all required accessibility regulations are met.</a:t>
            </a:r>
          </a:p>
        </p:txBody>
      </p:sp>
    </p:spTree>
    <p:extLst>
      <p:ext uri="{BB962C8B-B14F-4D97-AF65-F5344CB8AC3E}">
        <p14:creationId xmlns:p14="http://schemas.microsoft.com/office/powerpoint/2010/main" val="2953683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96906CA-CF1B-34D7-24AE-31EB8EED5C4D}"/>
              </a:ext>
            </a:extLst>
          </p:cNvPr>
          <p:cNvSpPr>
            <a:spLocks noGrp="1"/>
          </p:cNvSpPr>
          <p:nvPr>
            <p:ph type="title"/>
          </p:nvPr>
        </p:nvSpPr>
        <p:spPr>
          <a:xfrm>
            <a:off x="6657715" y="467271"/>
            <a:ext cx="4195674" cy="2052522"/>
          </a:xfrm>
        </p:spPr>
        <p:txBody>
          <a:bodyPr anchor="b">
            <a:normAutofit/>
          </a:bodyPr>
          <a:lstStyle/>
          <a:p>
            <a:r>
              <a:rPr lang="en-US" sz="5600"/>
              <a:t>Questions?</a:t>
            </a:r>
          </a:p>
        </p:txBody>
      </p:sp>
      <p:sp>
        <p:nvSpPr>
          <p:cNvPr id="12" name="Oval 11">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2965"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Dr. Mary Rice">
            <a:extLst>
              <a:ext uri="{FF2B5EF4-FFF2-40B4-BE49-F238E27FC236}">
                <a16:creationId xmlns:a16="http://schemas.microsoft.com/office/drawing/2014/main" id="{44BA585C-0ED4-B107-D8BB-D23AC8404A69}"/>
              </a:ext>
            </a:extLst>
          </p:cNvPr>
          <p:cNvPicPr>
            <a:picLocks noChangeAspect="1"/>
          </p:cNvPicPr>
          <p:nvPr/>
        </p:nvPicPr>
        <p:blipFill>
          <a:blip r:embed="rId2"/>
          <a:srcRect r="-3" b="247"/>
          <a:stretch/>
        </p:blipFill>
        <p:spPr>
          <a:xfrm>
            <a:off x="505418" y="554151"/>
            <a:ext cx="5742189" cy="5742189"/>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p:spPr>
      </p:pic>
      <p:sp>
        <p:nvSpPr>
          <p:cNvPr id="14" name="!!plus graphic">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4956" y="703679"/>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1"/>
          </a:solidFill>
          <a:ln w="776" cap="flat">
            <a:noFill/>
            <a:prstDash val="solid"/>
            <a:miter/>
          </a:ln>
        </p:spPr>
        <p:txBody>
          <a:bodyPr rtlCol="0" anchor="ctr"/>
          <a:lstStyle/>
          <a:p>
            <a:endParaRPr lang="en-US"/>
          </a:p>
        </p:txBody>
      </p:sp>
      <p:sp>
        <p:nvSpPr>
          <p:cNvPr id="16" name="!!circle graphic">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753" y="1562696"/>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1"/>
          </a:solidFill>
          <a:ln w="751" cap="flat">
            <a:noFill/>
            <a:prstDash val="solid"/>
            <a:miter/>
          </a:ln>
        </p:spPr>
        <p:txBody>
          <a:bodyPr rtlCol="0" anchor="ctr"/>
          <a:lstStyle/>
          <a:p>
            <a:endParaRPr lang="en-US"/>
          </a:p>
        </p:txBody>
      </p:sp>
      <p:sp>
        <p:nvSpPr>
          <p:cNvPr id="3" name="Content Placeholder 2">
            <a:extLst>
              <a:ext uri="{FF2B5EF4-FFF2-40B4-BE49-F238E27FC236}">
                <a16:creationId xmlns:a16="http://schemas.microsoft.com/office/drawing/2014/main" id="{8AD24FA1-34AF-A02E-D295-B6AFB3E2B9B7}"/>
              </a:ext>
            </a:extLst>
          </p:cNvPr>
          <p:cNvSpPr>
            <a:spLocks noGrp="1"/>
          </p:cNvSpPr>
          <p:nvPr>
            <p:ph idx="1"/>
          </p:nvPr>
        </p:nvSpPr>
        <p:spPr>
          <a:xfrm>
            <a:off x="6657715" y="2990818"/>
            <a:ext cx="4195673" cy="2913872"/>
          </a:xfrm>
        </p:spPr>
        <p:txBody>
          <a:bodyPr anchor="t">
            <a:normAutofit/>
          </a:bodyPr>
          <a:lstStyle/>
          <a:p>
            <a:pPr marL="0" indent="0">
              <a:buNone/>
            </a:pPr>
            <a:r>
              <a:rPr lang="en-US" sz="2000">
                <a:solidFill>
                  <a:schemeClr val="tx1">
                    <a:alpha val="80000"/>
                  </a:schemeClr>
                </a:solidFill>
              </a:rPr>
              <a:t>Email</a:t>
            </a:r>
          </a:p>
          <a:p>
            <a:pPr marL="0" indent="0">
              <a:buNone/>
            </a:pPr>
            <a:r>
              <a:rPr lang="en-US" sz="2000">
                <a:solidFill>
                  <a:schemeClr val="tx1">
                    <a:alpha val="80000"/>
                  </a:schemeClr>
                </a:solidFill>
                <a:hlinkClick r:id="rId3"/>
              </a:rPr>
              <a:t>maryrice@unm.edu</a:t>
            </a:r>
            <a:r>
              <a:rPr lang="en-US" sz="2000">
                <a:solidFill>
                  <a:schemeClr val="tx1">
                    <a:alpha val="80000"/>
                  </a:schemeClr>
                </a:solidFill>
              </a:rPr>
              <a:t> </a:t>
            </a:r>
          </a:p>
          <a:p>
            <a:pPr marL="0" indent="0">
              <a:buNone/>
            </a:pPr>
            <a:endParaRPr lang="en-US" sz="2000">
              <a:solidFill>
                <a:schemeClr val="tx1">
                  <a:alpha val="80000"/>
                </a:schemeClr>
              </a:solidFill>
            </a:endParaRPr>
          </a:p>
          <a:p>
            <a:pPr marL="0" indent="0">
              <a:buNone/>
            </a:pPr>
            <a:r>
              <a:rPr lang="en-US" sz="2000">
                <a:solidFill>
                  <a:schemeClr val="tx1">
                    <a:alpha val="80000"/>
                  </a:schemeClr>
                </a:solidFill>
              </a:rPr>
              <a:t>Thank you for coming.</a:t>
            </a:r>
          </a:p>
        </p:txBody>
      </p:sp>
      <p:sp>
        <p:nvSpPr>
          <p:cNvPr id="18" name="!!dot graphic">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54149" y="5775082"/>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1"/>
          </a:solidFill>
          <a:ln w="516" cap="flat">
            <a:noFill/>
            <a:prstDash val="solid"/>
            <a:miter/>
          </a:ln>
        </p:spPr>
        <p:txBody>
          <a:bodyPr rtlCol="0" anchor="ctr"/>
          <a:lstStyle/>
          <a:p>
            <a:endParaRPr lang="en-US"/>
          </a:p>
        </p:txBody>
      </p:sp>
      <p:cxnSp>
        <p:nvCxnSpPr>
          <p:cNvPr id="20" name="!!Straight Connector">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9272"/>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95099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C186C4-6FC2-E982-9D35-15BC002BAB8C}"/>
              </a:ext>
            </a:extLst>
          </p:cNvPr>
          <p:cNvSpPr>
            <a:spLocks noGrp="1"/>
          </p:cNvSpPr>
          <p:nvPr>
            <p:ph type="title"/>
          </p:nvPr>
        </p:nvSpPr>
        <p:spPr/>
        <p:txBody>
          <a:bodyPr/>
          <a:lstStyle/>
          <a:p>
            <a:r>
              <a:rPr lang="en-US" b="1" dirty="0"/>
              <a:t>What is promised in this session?</a:t>
            </a:r>
          </a:p>
        </p:txBody>
      </p:sp>
      <p:sp>
        <p:nvSpPr>
          <p:cNvPr id="3" name="Content Placeholder 2">
            <a:extLst>
              <a:ext uri="{FF2B5EF4-FFF2-40B4-BE49-F238E27FC236}">
                <a16:creationId xmlns:a16="http://schemas.microsoft.com/office/drawing/2014/main" id="{3657253A-6F18-30B3-1F23-263B73BAC38C}"/>
              </a:ext>
            </a:extLst>
          </p:cNvPr>
          <p:cNvSpPr>
            <a:spLocks noGrp="1"/>
          </p:cNvSpPr>
          <p:nvPr>
            <p:ph idx="1"/>
          </p:nvPr>
        </p:nvSpPr>
        <p:spPr/>
        <p:txBody>
          <a:bodyPr>
            <a:normAutofit/>
          </a:bodyPr>
          <a:lstStyle/>
          <a:p>
            <a:r>
              <a:rPr lang="en-US" dirty="0"/>
              <a:t>Learn about the Title II revisions, specifically the WCAG standards required for digital materials for courses and mobile applications. </a:t>
            </a:r>
          </a:p>
          <a:p>
            <a:r>
              <a:rPr lang="en-US" dirty="0"/>
              <a:t>Discuss what it means to meet the A and AA parts of WCAG and how these standards are different from UDL and the QM Rubric. </a:t>
            </a:r>
          </a:p>
          <a:p>
            <a:r>
              <a:rPr lang="en-US" dirty="0"/>
              <a:t>Ask questions about digital materials evaluation, processes for leaders to support teachers and instructional designers, and what Title II updates mean overall for K-12 schools.</a:t>
            </a:r>
          </a:p>
        </p:txBody>
      </p:sp>
    </p:spTree>
    <p:extLst>
      <p:ext uri="{BB962C8B-B14F-4D97-AF65-F5344CB8AC3E}">
        <p14:creationId xmlns:p14="http://schemas.microsoft.com/office/powerpoint/2010/main" val="24165419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4694F7-5E54-9594-94F6-ACC13872D4C6}"/>
              </a:ext>
            </a:extLst>
          </p:cNvPr>
          <p:cNvSpPr>
            <a:spLocks noGrp="1"/>
          </p:cNvSpPr>
          <p:nvPr>
            <p:ph type="title"/>
          </p:nvPr>
        </p:nvSpPr>
        <p:spPr/>
        <p:txBody>
          <a:bodyPr/>
          <a:lstStyle/>
          <a:p>
            <a:r>
              <a:rPr lang="en" sz="4400" b="1" dirty="0">
                <a:ea typeface="Cambria"/>
                <a:cs typeface="Cambria"/>
                <a:sym typeface="Cambria"/>
              </a:rPr>
              <a:t>What is the premise of </a:t>
            </a:r>
            <a:r>
              <a:rPr lang="en" b="1" dirty="0">
                <a:ea typeface="Cambria"/>
                <a:cs typeface="Cambria"/>
                <a:sym typeface="Cambria"/>
              </a:rPr>
              <a:t>U.S. </a:t>
            </a:r>
            <a:br>
              <a:rPr lang="en" b="1" dirty="0">
                <a:ea typeface="Cambria"/>
                <a:cs typeface="Cambria"/>
                <a:sym typeface="Cambria"/>
              </a:rPr>
            </a:br>
            <a:r>
              <a:rPr lang="en" b="1" dirty="0">
                <a:ea typeface="Cambria"/>
                <a:cs typeface="Cambria"/>
                <a:sym typeface="Cambria"/>
              </a:rPr>
              <a:t>federal </a:t>
            </a:r>
            <a:r>
              <a:rPr lang="en" sz="4400" b="1" dirty="0">
                <a:ea typeface="Cambria"/>
                <a:cs typeface="Cambria"/>
                <a:sym typeface="Cambria"/>
              </a:rPr>
              <a:t>accessibility guidance?</a:t>
            </a:r>
            <a:endParaRPr lang="en-US" dirty="0"/>
          </a:p>
        </p:txBody>
      </p:sp>
      <p:sp>
        <p:nvSpPr>
          <p:cNvPr id="3" name="Content Placeholder 2">
            <a:extLst>
              <a:ext uri="{FF2B5EF4-FFF2-40B4-BE49-F238E27FC236}">
                <a16:creationId xmlns:a16="http://schemas.microsoft.com/office/drawing/2014/main" id="{74254235-78E5-BD1C-15A9-3C40DA809F96}"/>
              </a:ext>
            </a:extLst>
          </p:cNvPr>
          <p:cNvSpPr>
            <a:spLocks noGrp="1"/>
          </p:cNvSpPr>
          <p:nvPr>
            <p:ph idx="1"/>
          </p:nvPr>
        </p:nvSpPr>
        <p:spPr/>
        <p:txBody>
          <a:bodyPr>
            <a:normAutofit lnSpcReduction="10000"/>
          </a:bodyPr>
          <a:lstStyle/>
          <a:p>
            <a:pPr marL="0" lvl="0" indent="0" algn="l" rtl="0">
              <a:lnSpc>
                <a:spcPct val="90000"/>
              </a:lnSpc>
              <a:spcBef>
                <a:spcPts val="1000"/>
              </a:spcBef>
              <a:spcAft>
                <a:spcPts val="0"/>
              </a:spcAft>
              <a:buClr>
                <a:schemeClr val="dk1"/>
              </a:buClr>
              <a:buSzPct val="30555"/>
              <a:buFont typeface="Arial"/>
              <a:buNone/>
            </a:pPr>
            <a:r>
              <a:rPr lang="en-US" sz="4400" dirty="0">
                <a:solidFill>
                  <a:schemeClr val="dk1"/>
                </a:solidFill>
                <a:ea typeface="Cambria"/>
                <a:cs typeface="Cambria"/>
                <a:sym typeface="Cambria"/>
              </a:rPr>
              <a:t>Qualified persons should not be denied the benefits of services programs, or activities from public entities or be subjected to discrimination due to disability.</a:t>
            </a:r>
          </a:p>
          <a:p>
            <a:pPr marL="457200" lvl="0" indent="0" algn="l" rtl="0">
              <a:lnSpc>
                <a:spcPct val="90000"/>
              </a:lnSpc>
              <a:spcBef>
                <a:spcPts val="500"/>
              </a:spcBef>
              <a:spcAft>
                <a:spcPts val="0"/>
              </a:spcAft>
              <a:buClr>
                <a:schemeClr val="dk1"/>
              </a:buClr>
              <a:buSzPct val="55000"/>
              <a:buFont typeface="Arial"/>
              <a:buNone/>
            </a:pPr>
            <a:r>
              <a:rPr lang="en-US" sz="2800" dirty="0">
                <a:solidFill>
                  <a:schemeClr val="dk1"/>
                </a:solidFill>
                <a:ea typeface="Cambria"/>
                <a:cs typeface="Cambria"/>
                <a:sym typeface="Cambria"/>
              </a:rPr>
              <a:t>  -Americans with Disabilities Act, 42 U.S.C. 12101 et seq. (1990).</a:t>
            </a:r>
          </a:p>
          <a:p>
            <a:pPr marL="457200" lvl="0" indent="0" algn="l" rtl="0">
              <a:lnSpc>
                <a:spcPct val="90000"/>
              </a:lnSpc>
              <a:spcBef>
                <a:spcPts val="500"/>
              </a:spcBef>
              <a:spcAft>
                <a:spcPts val="0"/>
              </a:spcAft>
              <a:buClr>
                <a:schemeClr val="dk1"/>
              </a:buClr>
              <a:buSzPct val="55000"/>
              <a:buFont typeface="Arial"/>
              <a:buNone/>
            </a:pPr>
            <a:r>
              <a:rPr lang="en-US" sz="2800" dirty="0">
                <a:solidFill>
                  <a:schemeClr val="dk1"/>
                </a:solidFill>
                <a:ea typeface="Cambria"/>
                <a:cs typeface="Cambria"/>
                <a:sym typeface="Cambria"/>
              </a:rPr>
              <a:t>  -Section 504 of the Rehabilitation Act of 1973</a:t>
            </a:r>
          </a:p>
          <a:p>
            <a:pPr marL="457200" lvl="0" indent="0" algn="l" rtl="0">
              <a:lnSpc>
                <a:spcPct val="90000"/>
              </a:lnSpc>
              <a:spcBef>
                <a:spcPts val="500"/>
              </a:spcBef>
              <a:spcAft>
                <a:spcPts val="0"/>
              </a:spcAft>
              <a:buClr>
                <a:schemeClr val="dk1"/>
              </a:buClr>
              <a:buSzPct val="55000"/>
              <a:buFont typeface="Arial"/>
              <a:buNone/>
            </a:pPr>
            <a:r>
              <a:rPr lang="en-US" sz="2800" dirty="0">
                <a:solidFill>
                  <a:schemeClr val="dk1"/>
                </a:solidFill>
                <a:ea typeface="Cambria"/>
                <a:cs typeface="Cambria"/>
                <a:sym typeface="Cambria"/>
              </a:rPr>
              <a:t>  (29 U.S.C. “Code of Federal Regulations, Title 28, (2002): 516-544.</a:t>
            </a:r>
          </a:p>
          <a:p>
            <a:endParaRPr lang="en-US" dirty="0"/>
          </a:p>
        </p:txBody>
      </p:sp>
    </p:spTree>
    <p:extLst>
      <p:ext uri="{BB962C8B-B14F-4D97-AF65-F5344CB8AC3E}">
        <p14:creationId xmlns:p14="http://schemas.microsoft.com/office/powerpoint/2010/main" val="10808700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0A956E-E7AB-2E0B-1CC6-00B242C9EE7E}"/>
              </a:ext>
            </a:extLst>
          </p:cNvPr>
          <p:cNvSpPr>
            <a:spLocks noGrp="1"/>
          </p:cNvSpPr>
          <p:nvPr>
            <p:ph type="title"/>
          </p:nvPr>
        </p:nvSpPr>
        <p:spPr/>
        <p:txBody>
          <a:bodyPr/>
          <a:lstStyle/>
          <a:p>
            <a:r>
              <a:rPr lang="en" b="1" dirty="0">
                <a:ea typeface="Cambria"/>
                <a:cs typeface="Cambria"/>
                <a:sym typeface="Cambria"/>
              </a:rPr>
              <a:t>What are the key changes </a:t>
            </a:r>
            <a:br>
              <a:rPr lang="en" b="1" dirty="0">
                <a:ea typeface="Cambria"/>
                <a:cs typeface="Cambria"/>
                <a:sym typeface="Cambria"/>
              </a:rPr>
            </a:br>
            <a:r>
              <a:rPr lang="en" b="1" dirty="0">
                <a:ea typeface="Cambria"/>
                <a:cs typeface="Cambria"/>
                <a:sym typeface="Cambria"/>
              </a:rPr>
              <a:t>in the ADA Title II revisions?</a:t>
            </a:r>
            <a:endParaRPr lang="en-US" dirty="0"/>
          </a:p>
        </p:txBody>
      </p:sp>
      <p:sp>
        <p:nvSpPr>
          <p:cNvPr id="3" name="Content Placeholder 2">
            <a:extLst>
              <a:ext uri="{FF2B5EF4-FFF2-40B4-BE49-F238E27FC236}">
                <a16:creationId xmlns:a16="http://schemas.microsoft.com/office/drawing/2014/main" id="{B974D50A-C1E6-E5B3-AF6E-D8A41CAA922F}"/>
              </a:ext>
            </a:extLst>
          </p:cNvPr>
          <p:cNvSpPr>
            <a:spLocks noGrp="1"/>
          </p:cNvSpPr>
          <p:nvPr>
            <p:ph idx="1"/>
          </p:nvPr>
        </p:nvSpPr>
        <p:spPr/>
        <p:txBody>
          <a:bodyPr/>
          <a:lstStyle/>
          <a:p>
            <a:pPr marL="591820" lvl="0" indent="-514350" algn="l" rtl="0">
              <a:lnSpc>
                <a:spcPct val="90000"/>
              </a:lnSpc>
              <a:spcBef>
                <a:spcPts val="1000"/>
              </a:spcBef>
              <a:spcAft>
                <a:spcPts val="0"/>
              </a:spcAft>
              <a:buClr>
                <a:schemeClr val="dk1"/>
              </a:buClr>
              <a:buSzPct val="100000"/>
              <a:buFont typeface="+mj-lt"/>
              <a:buAutoNum type="arabicPeriod"/>
            </a:pPr>
            <a:r>
              <a:rPr lang="en-US" sz="2800" dirty="0">
                <a:solidFill>
                  <a:schemeClr val="dk1"/>
                </a:solidFill>
                <a:ea typeface="Cambria"/>
                <a:cs typeface="Cambria"/>
                <a:sym typeface="Cambria"/>
              </a:rPr>
              <a:t>All digital materials and </a:t>
            </a:r>
            <a:r>
              <a:rPr lang="en-US" sz="2800" b="1" dirty="0">
                <a:solidFill>
                  <a:srgbClr val="FF0000"/>
                </a:solidFill>
                <a:ea typeface="Cambria"/>
                <a:cs typeface="Cambria"/>
                <a:sym typeface="Cambria"/>
              </a:rPr>
              <a:t>mobile apps </a:t>
            </a:r>
            <a:r>
              <a:rPr lang="en-US" sz="2800" dirty="0">
                <a:solidFill>
                  <a:schemeClr val="dk1"/>
                </a:solidFill>
                <a:ea typeface="Cambria"/>
                <a:cs typeface="Cambria"/>
                <a:sym typeface="Cambria"/>
              </a:rPr>
              <a:t>available through public entities—including public educational institutions—must meet the technical standard (</a:t>
            </a:r>
            <a:r>
              <a:rPr lang="en-US" sz="2800" dirty="0">
                <a:solidFill>
                  <a:schemeClr val="dk1"/>
                </a:solidFill>
                <a:highlight>
                  <a:srgbClr val="FFFF00"/>
                </a:highlight>
                <a:ea typeface="Cambria"/>
                <a:cs typeface="Cambria"/>
                <a:sym typeface="Cambria"/>
              </a:rPr>
              <a:t>WCAG 2.1 AA</a:t>
            </a:r>
            <a:r>
              <a:rPr lang="en-US" sz="2800" dirty="0">
                <a:solidFill>
                  <a:schemeClr val="dk1"/>
                </a:solidFill>
                <a:ea typeface="Cambria"/>
                <a:cs typeface="Cambria"/>
                <a:sym typeface="Cambria"/>
              </a:rPr>
              <a:t>).</a:t>
            </a:r>
          </a:p>
          <a:p>
            <a:pPr marL="591820" lvl="0" indent="-514350" algn="l" rtl="0">
              <a:lnSpc>
                <a:spcPct val="90000"/>
              </a:lnSpc>
              <a:spcBef>
                <a:spcPts val="0"/>
              </a:spcBef>
              <a:spcAft>
                <a:spcPts val="0"/>
              </a:spcAft>
              <a:buClr>
                <a:schemeClr val="dk1"/>
              </a:buClr>
              <a:buSzPct val="100000"/>
              <a:buFont typeface="+mj-lt"/>
              <a:buAutoNum type="arabicPeriod"/>
            </a:pPr>
            <a:r>
              <a:rPr lang="en-US" sz="2800" dirty="0">
                <a:solidFill>
                  <a:schemeClr val="dk1"/>
                </a:solidFill>
                <a:ea typeface="Cambria"/>
                <a:cs typeface="Cambria"/>
                <a:sym typeface="Cambria"/>
              </a:rPr>
              <a:t>This requirement cannot be waived merely for the fact of being purchased or provided by a third party.</a:t>
            </a:r>
          </a:p>
          <a:p>
            <a:pPr marL="591820" lvl="0" indent="-514350" algn="l" rtl="0">
              <a:lnSpc>
                <a:spcPct val="90000"/>
              </a:lnSpc>
              <a:spcBef>
                <a:spcPts val="0"/>
              </a:spcBef>
              <a:spcAft>
                <a:spcPts val="0"/>
              </a:spcAft>
              <a:buClr>
                <a:schemeClr val="dk1"/>
              </a:buClr>
              <a:buSzPct val="100000"/>
              <a:buFont typeface="+mj-lt"/>
              <a:buAutoNum type="arabicPeriod"/>
            </a:pPr>
            <a:r>
              <a:rPr lang="en-US" sz="2800" dirty="0">
                <a:solidFill>
                  <a:schemeClr val="dk1"/>
                </a:solidFill>
                <a:ea typeface="Cambria"/>
                <a:cs typeface="Cambria"/>
                <a:sym typeface="Cambria"/>
              </a:rPr>
              <a:t>A ‘program or activity’ includes educational institutions, such as a college, university, or postsecondary institution, and LEA or vocational school, partnership, or private organization. (ADA, 1991, Civil Rights Restoration Act, 1987)</a:t>
            </a:r>
          </a:p>
        </p:txBody>
      </p:sp>
    </p:spTree>
    <p:extLst>
      <p:ext uri="{BB962C8B-B14F-4D97-AF65-F5344CB8AC3E}">
        <p14:creationId xmlns:p14="http://schemas.microsoft.com/office/powerpoint/2010/main" val="3823895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72132-B5B8-F22C-2874-4869D4352452}"/>
              </a:ext>
            </a:extLst>
          </p:cNvPr>
          <p:cNvSpPr>
            <a:spLocks noGrp="1"/>
          </p:cNvSpPr>
          <p:nvPr>
            <p:ph type="title"/>
          </p:nvPr>
        </p:nvSpPr>
        <p:spPr/>
        <p:txBody>
          <a:bodyPr/>
          <a:lstStyle/>
          <a:p>
            <a:r>
              <a:rPr lang="en-US" b="1" dirty="0"/>
              <a:t>What is the </a:t>
            </a:r>
            <a:r>
              <a:rPr lang="en-US" b="1" i="1" dirty="0"/>
              <a:t>exact language </a:t>
            </a:r>
            <a:br>
              <a:rPr lang="en-US" b="1" dirty="0"/>
            </a:br>
            <a:r>
              <a:rPr lang="en-US" b="1" dirty="0"/>
              <a:t>of the revision?</a:t>
            </a:r>
          </a:p>
        </p:txBody>
      </p:sp>
      <p:sp>
        <p:nvSpPr>
          <p:cNvPr id="3" name="Content Placeholder 2">
            <a:extLst>
              <a:ext uri="{FF2B5EF4-FFF2-40B4-BE49-F238E27FC236}">
                <a16:creationId xmlns:a16="http://schemas.microsoft.com/office/drawing/2014/main" id="{9DB5AB86-9529-6179-6FA3-52F352733814}"/>
              </a:ext>
            </a:extLst>
          </p:cNvPr>
          <p:cNvSpPr>
            <a:spLocks noGrp="1"/>
          </p:cNvSpPr>
          <p:nvPr>
            <p:ph idx="1"/>
          </p:nvPr>
        </p:nvSpPr>
        <p:spPr/>
        <p:txBody>
          <a:bodyPr/>
          <a:lstStyle/>
          <a:p>
            <a:pPr marL="0" lvl="0" indent="0" algn="l" rtl="0">
              <a:lnSpc>
                <a:spcPct val="90000"/>
              </a:lnSpc>
              <a:spcBef>
                <a:spcPts val="1000"/>
              </a:spcBef>
              <a:spcAft>
                <a:spcPts val="0"/>
              </a:spcAft>
              <a:buClr>
                <a:schemeClr val="dk1"/>
              </a:buClr>
              <a:buSzPts val="1100"/>
              <a:buFont typeface="Arial"/>
              <a:buNone/>
            </a:pPr>
            <a:r>
              <a:rPr lang="en-US" sz="2800" dirty="0">
                <a:solidFill>
                  <a:schemeClr val="dk1"/>
                </a:solidFill>
                <a:ea typeface="Cambria"/>
                <a:cs typeface="Cambria"/>
                <a:sym typeface="Cambria"/>
              </a:rPr>
              <a:t>“</a:t>
            </a:r>
            <a:r>
              <a:rPr lang="en-US" sz="2800" i="1" dirty="0">
                <a:solidFill>
                  <a:schemeClr val="dk1"/>
                </a:solidFill>
                <a:ea typeface="Cambria"/>
                <a:cs typeface="Cambria"/>
                <a:sym typeface="Cambria"/>
              </a:rPr>
              <a:t>Web content and mobile apps that the public entity provide or makes available directly or through contractional licensing, or other arrangements, comply with Level A and Level AA success criteria and conformance requirements specified in WCAG 2.1 unless the public entity can demonstrate that compliance with this section would result in a fundamental alternation in the nature of the service, program, or activity, or in undue financial or administrative burdens</a:t>
            </a:r>
            <a:r>
              <a:rPr lang="en-US" sz="2800" dirty="0">
                <a:solidFill>
                  <a:schemeClr val="dk1"/>
                </a:solidFill>
                <a:ea typeface="Cambria"/>
                <a:cs typeface="Cambria"/>
                <a:sym typeface="Cambria"/>
              </a:rPr>
              <a:t>.”</a:t>
            </a:r>
          </a:p>
          <a:p>
            <a:pPr marL="457200" lvl="0" indent="0" algn="l" rtl="0">
              <a:lnSpc>
                <a:spcPct val="90000"/>
              </a:lnSpc>
              <a:spcBef>
                <a:spcPts val="500"/>
              </a:spcBef>
              <a:spcAft>
                <a:spcPts val="0"/>
              </a:spcAft>
              <a:buClr>
                <a:schemeClr val="dk1"/>
              </a:buClr>
              <a:buSzPts val="1100"/>
              <a:buFont typeface="Arial"/>
              <a:buNone/>
            </a:pPr>
            <a:r>
              <a:rPr lang="en-US" sz="2800" dirty="0">
                <a:solidFill>
                  <a:schemeClr val="dk1"/>
                </a:solidFill>
                <a:ea typeface="Cambria"/>
                <a:cs typeface="Cambria"/>
                <a:sym typeface="Cambria"/>
              </a:rPr>
              <a:t>-HHS Section 504 (45 CFR 84.84)</a:t>
            </a:r>
          </a:p>
          <a:p>
            <a:pPr marL="457200" lvl="0" indent="0" algn="l" rtl="0">
              <a:lnSpc>
                <a:spcPct val="90000"/>
              </a:lnSpc>
              <a:spcBef>
                <a:spcPts val="500"/>
              </a:spcBef>
              <a:spcAft>
                <a:spcPts val="0"/>
              </a:spcAft>
              <a:buClr>
                <a:schemeClr val="dk1"/>
              </a:buClr>
              <a:buSzPts val="1100"/>
              <a:buFont typeface="Arial"/>
              <a:buNone/>
            </a:pPr>
            <a:r>
              <a:rPr lang="en-US" sz="2800" dirty="0">
                <a:solidFill>
                  <a:schemeClr val="dk1"/>
                </a:solidFill>
                <a:ea typeface="Cambria"/>
                <a:cs typeface="Cambria"/>
                <a:sym typeface="Cambria"/>
              </a:rPr>
              <a:t>-ADA Title II Regulations (28 CFR 35.200)</a:t>
            </a:r>
            <a:endParaRPr lang="en-US" dirty="0"/>
          </a:p>
        </p:txBody>
      </p:sp>
    </p:spTree>
    <p:extLst>
      <p:ext uri="{BB962C8B-B14F-4D97-AF65-F5344CB8AC3E}">
        <p14:creationId xmlns:p14="http://schemas.microsoft.com/office/powerpoint/2010/main" val="29461223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3B736-6B2E-F854-8A2A-DD37E7154B6E}"/>
              </a:ext>
            </a:extLst>
          </p:cNvPr>
          <p:cNvSpPr>
            <a:spLocks noGrp="1"/>
          </p:cNvSpPr>
          <p:nvPr>
            <p:ph type="title"/>
          </p:nvPr>
        </p:nvSpPr>
        <p:spPr/>
        <p:txBody>
          <a:bodyPr/>
          <a:lstStyle/>
          <a:p>
            <a:r>
              <a:rPr lang="en-US" b="1" dirty="0"/>
              <a:t>Are there any exceptions?</a:t>
            </a:r>
          </a:p>
        </p:txBody>
      </p:sp>
      <p:sp>
        <p:nvSpPr>
          <p:cNvPr id="3" name="Content Placeholder 2">
            <a:extLst>
              <a:ext uri="{FF2B5EF4-FFF2-40B4-BE49-F238E27FC236}">
                <a16:creationId xmlns:a16="http://schemas.microsoft.com/office/drawing/2014/main" id="{91BDC07D-C099-D364-286F-C47AD01B6254}"/>
              </a:ext>
            </a:extLst>
          </p:cNvPr>
          <p:cNvSpPr>
            <a:spLocks noGrp="1"/>
          </p:cNvSpPr>
          <p:nvPr>
            <p:ph idx="1"/>
          </p:nvPr>
        </p:nvSpPr>
        <p:spPr/>
        <p:txBody>
          <a:bodyPr/>
          <a:lstStyle/>
          <a:p>
            <a:pPr marL="457200" lvl="0" indent="-393065" algn="l" rtl="0">
              <a:lnSpc>
                <a:spcPct val="90000"/>
              </a:lnSpc>
              <a:spcBef>
                <a:spcPts val="0"/>
              </a:spcBef>
              <a:spcAft>
                <a:spcPts val="0"/>
              </a:spcAft>
              <a:buClr>
                <a:schemeClr val="dk1"/>
              </a:buClr>
              <a:buSzPct val="100000"/>
              <a:buFont typeface="Cambria"/>
              <a:buAutoNum type="arabicPeriod"/>
            </a:pPr>
            <a:r>
              <a:rPr lang="en-US" sz="2800" dirty="0">
                <a:solidFill>
                  <a:schemeClr val="dk1"/>
                </a:solidFill>
                <a:ea typeface="Cambria"/>
                <a:cs typeface="Cambria"/>
                <a:sym typeface="Cambria"/>
              </a:rPr>
              <a:t>Archived web content</a:t>
            </a:r>
          </a:p>
          <a:p>
            <a:pPr marL="457200" lvl="0" indent="-393065" algn="l" rtl="0">
              <a:lnSpc>
                <a:spcPct val="90000"/>
              </a:lnSpc>
              <a:spcBef>
                <a:spcPts val="0"/>
              </a:spcBef>
              <a:spcAft>
                <a:spcPts val="0"/>
              </a:spcAft>
              <a:buClr>
                <a:schemeClr val="dk1"/>
              </a:buClr>
              <a:buSzPct val="100000"/>
              <a:buFont typeface="Cambria"/>
              <a:buAutoNum type="arabicPeriod"/>
            </a:pPr>
            <a:r>
              <a:rPr lang="en-US" sz="2800" dirty="0">
                <a:solidFill>
                  <a:schemeClr val="dk1"/>
                </a:solidFill>
                <a:ea typeface="Cambria"/>
                <a:cs typeface="Cambria"/>
                <a:sym typeface="Cambria"/>
              </a:rPr>
              <a:t>Preexisting ... documents, unless such documents are currently used to apply for, gain access to, or participate in the public entity’s services, programs, or activities</a:t>
            </a:r>
          </a:p>
          <a:p>
            <a:pPr marL="457200" lvl="0" indent="-393065" algn="l" rtl="0">
              <a:lnSpc>
                <a:spcPct val="90000"/>
              </a:lnSpc>
              <a:spcBef>
                <a:spcPts val="0"/>
              </a:spcBef>
              <a:spcAft>
                <a:spcPts val="0"/>
              </a:spcAft>
              <a:buClr>
                <a:schemeClr val="dk1"/>
              </a:buClr>
              <a:buSzPct val="100000"/>
              <a:buFont typeface="Cambria"/>
              <a:buAutoNum type="arabicPeriod"/>
            </a:pPr>
            <a:r>
              <a:rPr lang="en-US" sz="2800" dirty="0">
                <a:solidFill>
                  <a:schemeClr val="dk1"/>
                </a:solidFill>
                <a:ea typeface="Cambria"/>
                <a:cs typeface="Cambria"/>
                <a:sym typeface="Cambria"/>
              </a:rPr>
              <a:t>Content posted by a third party that is on a discussion thread</a:t>
            </a:r>
          </a:p>
          <a:p>
            <a:pPr marL="457200" lvl="0" indent="-393065" algn="l" rtl="0">
              <a:lnSpc>
                <a:spcPct val="90000"/>
              </a:lnSpc>
              <a:spcBef>
                <a:spcPts val="0"/>
              </a:spcBef>
              <a:spcAft>
                <a:spcPts val="0"/>
              </a:spcAft>
              <a:buClr>
                <a:schemeClr val="dk1"/>
              </a:buClr>
              <a:buSzPct val="100000"/>
              <a:buFont typeface="Cambria"/>
              <a:buAutoNum type="arabicPeriod"/>
            </a:pPr>
            <a:r>
              <a:rPr lang="en-US" sz="2800" dirty="0">
                <a:solidFill>
                  <a:schemeClr val="dk1"/>
                </a:solidFill>
                <a:ea typeface="Cambria"/>
                <a:cs typeface="Cambria"/>
                <a:sym typeface="Cambria"/>
              </a:rPr>
              <a:t>Documents that are about a specific individual ... that are password-protected or otherwise secured (e.g., a medical report)</a:t>
            </a:r>
          </a:p>
          <a:p>
            <a:pPr marL="457200" lvl="0" indent="-393065" algn="l" rtl="0">
              <a:lnSpc>
                <a:spcPct val="90000"/>
              </a:lnSpc>
              <a:spcBef>
                <a:spcPts val="0"/>
              </a:spcBef>
              <a:spcAft>
                <a:spcPts val="0"/>
              </a:spcAft>
              <a:buClr>
                <a:schemeClr val="dk1"/>
              </a:buClr>
              <a:buSzPct val="100000"/>
              <a:buFont typeface="Cambria"/>
              <a:buAutoNum type="arabicPeriod"/>
            </a:pPr>
            <a:r>
              <a:rPr lang="en-US" sz="2800" dirty="0">
                <a:solidFill>
                  <a:schemeClr val="dk1"/>
                </a:solidFill>
                <a:ea typeface="Cambria"/>
                <a:cs typeface="Cambria"/>
                <a:sym typeface="Cambria"/>
              </a:rPr>
              <a:t>Preexisting social media posts</a:t>
            </a:r>
          </a:p>
        </p:txBody>
      </p:sp>
    </p:spTree>
    <p:extLst>
      <p:ext uri="{BB962C8B-B14F-4D97-AF65-F5344CB8AC3E}">
        <p14:creationId xmlns:p14="http://schemas.microsoft.com/office/powerpoint/2010/main" val="38529847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B5C78-A011-D088-2C5B-ED7CD6F42279}"/>
              </a:ext>
            </a:extLst>
          </p:cNvPr>
          <p:cNvSpPr>
            <a:spLocks noGrp="1"/>
          </p:cNvSpPr>
          <p:nvPr>
            <p:ph type="title"/>
          </p:nvPr>
        </p:nvSpPr>
        <p:spPr/>
        <p:txBody>
          <a:bodyPr/>
          <a:lstStyle/>
          <a:p>
            <a:r>
              <a:rPr lang="en-US" b="1" dirty="0"/>
              <a:t>How soon do these changes go into effect?</a:t>
            </a:r>
          </a:p>
        </p:txBody>
      </p:sp>
      <p:sp>
        <p:nvSpPr>
          <p:cNvPr id="3" name="Content Placeholder 2">
            <a:extLst>
              <a:ext uri="{FF2B5EF4-FFF2-40B4-BE49-F238E27FC236}">
                <a16:creationId xmlns:a16="http://schemas.microsoft.com/office/drawing/2014/main" id="{F35B49C6-929D-70DB-0B3A-075BE74A0BDD}"/>
              </a:ext>
            </a:extLst>
          </p:cNvPr>
          <p:cNvSpPr>
            <a:spLocks noGrp="1"/>
          </p:cNvSpPr>
          <p:nvPr>
            <p:ph idx="1"/>
          </p:nvPr>
        </p:nvSpPr>
        <p:spPr/>
        <p:txBody>
          <a:bodyPr>
            <a:normAutofit lnSpcReduction="10000"/>
          </a:bodyPr>
          <a:lstStyle/>
          <a:p>
            <a:pPr marL="0" lvl="0" indent="0" algn="l" rtl="0">
              <a:lnSpc>
                <a:spcPct val="90000"/>
              </a:lnSpc>
              <a:spcBef>
                <a:spcPts val="1000"/>
              </a:spcBef>
              <a:spcAft>
                <a:spcPts val="0"/>
              </a:spcAft>
              <a:buClr>
                <a:schemeClr val="dk1"/>
              </a:buClr>
              <a:buSzPts val="1100"/>
              <a:buFont typeface="Arial"/>
              <a:buNone/>
            </a:pPr>
            <a:r>
              <a:rPr lang="en-US" sz="2800" b="1" dirty="0">
                <a:solidFill>
                  <a:schemeClr val="dk1"/>
                </a:solidFill>
                <a:ea typeface="Cambria"/>
                <a:cs typeface="Cambria"/>
                <a:sym typeface="Cambria"/>
              </a:rPr>
              <a:t>Title II ADA</a:t>
            </a:r>
          </a:p>
          <a:p>
            <a:pPr marL="0" lvl="0" indent="0" algn="l" rtl="0">
              <a:lnSpc>
                <a:spcPct val="90000"/>
              </a:lnSpc>
              <a:spcBef>
                <a:spcPts val="1000"/>
              </a:spcBef>
              <a:spcAft>
                <a:spcPts val="0"/>
              </a:spcAft>
              <a:buClr>
                <a:schemeClr val="dk1"/>
              </a:buClr>
              <a:buSzPts val="1100"/>
              <a:buFont typeface="Arial"/>
              <a:buNone/>
            </a:pPr>
            <a:r>
              <a:rPr lang="en-US" sz="2800" dirty="0">
                <a:solidFill>
                  <a:schemeClr val="dk1"/>
                </a:solidFill>
                <a:ea typeface="Cambria"/>
                <a:cs typeface="Cambria"/>
                <a:sym typeface="Cambria"/>
              </a:rPr>
              <a:t>•0-49,999* persons  April 26, 2027</a:t>
            </a:r>
          </a:p>
          <a:p>
            <a:pPr marL="0" lvl="0" indent="0" algn="l" rtl="0">
              <a:lnSpc>
                <a:spcPct val="90000"/>
              </a:lnSpc>
              <a:spcBef>
                <a:spcPts val="1000"/>
              </a:spcBef>
              <a:spcAft>
                <a:spcPts val="0"/>
              </a:spcAft>
              <a:buClr>
                <a:schemeClr val="dk1"/>
              </a:buClr>
              <a:buSzPts val="1100"/>
              <a:buFont typeface="Arial"/>
              <a:buNone/>
            </a:pPr>
            <a:r>
              <a:rPr lang="en-US" sz="2800" dirty="0">
                <a:solidFill>
                  <a:schemeClr val="dk1"/>
                </a:solidFill>
                <a:ea typeface="Cambria"/>
                <a:cs typeface="Cambria"/>
                <a:sym typeface="Cambria"/>
              </a:rPr>
              <a:t>•Special district governments  April 26, 2027</a:t>
            </a:r>
          </a:p>
          <a:p>
            <a:pPr marL="0" lvl="0" indent="0" algn="l" rtl="0">
              <a:lnSpc>
                <a:spcPct val="90000"/>
              </a:lnSpc>
              <a:spcBef>
                <a:spcPts val="1000"/>
              </a:spcBef>
              <a:spcAft>
                <a:spcPts val="0"/>
              </a:spcAft>
              <a:buClr>
                <a:schemeClr val="dk1"/>
              </a:buClr>
              <a:buSzPts val="1100"/>
              <a:buFont typeface="Arial"/>
              <a:buNone/>
            </a:pPr>
            <a:r>
              <a:rPr lang="en-US" sz="2800" dirty="0">
                <a:solidFill>
                  <a:schemeClr val="dk1"/>
                </a:solidFill>
                <a:ea typeface="Cambria"/>
                <a:cs typeface="Cambria"/>
                <a:sym typeface="Cambria"/>
              </a:rPr>
              <a:t>•50,000 or more persons*  </a:t>
            </a:r>
            <a:r>
              <a:rPr lang="en-US" sz="2800" dirty="0">
                <a:solidFill>
                  <a:srgbClr val="FF0000"/>
                </a:solidFill>
                <a:ea typeface="Cambria"/>
                <a:cs typeface="Cambria"/>
                <a:sym typeface="Cambria"/>
              </a:rPr>
              <a:t>April 26, 2026</a:t>
            </a:r>
          </a:p>
          <a:p>
            <a:pPr marL="0" lvl="0" indent="0" algn="l" rtl="0">
              <a:lnSpc>
                <a:spcPct val="90000"/>
              </a:lnSpc>
              <a:spcBef>
                <a:spcPts val="1000"/>
              </a:spcBef>
              <a:spcAft>
                <a:spcPts val="0"/>
              </a:spcAft>
              <a:buClr>
                <a:schemeClr val="dk1"/>
              </a:buClr>
              <a:buSzPts val="1100"/>
              <a:buFont typeface="Arial"/>
              <a:buNone/>
            </a:pPr>
            <a:r>
              <a:rPr lang="en-US" sz="2800" b="1" dirty="0">
                <a:solidFill>
                  <a:schemeClr val="dk1"/>
                </a:solidFill>
                <a:ea typeface="Cambria"/>
                <a:cs typeface="Cambria"/>
                <a:sym typeface="Cambria"/>
              </a:rPr>
              <a:t>Section 504 HHS</a:t>
            </a:r>
          </a:p>
          <a:p>
            <a:pPr marL="0" lvl="0" indent="0" algn="l" rtl="0">
              <a:lnSpc>
                <a:spcPct val="90000"/>
              </a:lnSpc>
              <a:spcBef>
                <a:spcPts val="1000"/>
              </a:spcBef>
              <a:spcAft>
                <a:spcPts val="0"/>
              </a:spcAft>
              <a:buClr>
                <a:schemeClr val="dk1"/>
              </a:buClr>
              <a:buSzPts val="1100"/>
              <a:buFont typeface="Arial"/>
              <a:buNone/>
            </a:pPr>
            <a:r>
              <a:rPr lang="en-US" sz="2800" dirty="0">
                <a:solidFill>
                  <a:schemeClr val="dk1"/>
                </a:solidFill>
                <a:ea typeface="Cambria"/>
                <a:cs typeface="Cambria"/>
                <a:sym typeface="Cambria"/>
              </a:rPr>
              <a:t>•15 or fewer employees  May 10, 2027</a:t>
            </a:r>
          </a:p>
          <a:p>
            <a:pPr marL="0" lvl="0" indent="0" algn="l" rtl="0">
              <a:spcBef>
                <a:spcPts val="0"/>
              </a:spcBef>
              <a:spcAft>
                <a:spcPts val="1200"/>
              </a:spcAft>
              <a:buNone/>
            </a:pPr>
            <a:r>
              <a:rPr lang="en-US" sz="2800" dirty="0">
                <a:solidFill>
                  <a:schemeClr val="dk1"/>
                </a:solidFill>
                <a:ea typeface="Cambria"/>
                <a:cs typeface="Cambria"/>
                <a:sym typeface="Cambria"/>
              </a:rPr>
              <a:t>15 or more employees  May 10, 2026</a:t>
            </a:r>
          </a:p>
          <a:p>
            <a:pPr marL="0" lvl="0" indent="0" algn="l" rtl="0">
              <a:spcBef>
                <a:spcPts val="0"/>
              </a:spcBef>
              <a:spcAft>
                <a:spcPts val="1200"/>
              </a:spcAft>
              <a:buNone/>
            </a:pPr>
            <a:endParaRPr lang="en-US" dirty="0">
              <a:solidFill>
                <a:schemeClr val="dk1"/>
              </a:solidFill>
              <a:sym typeface="Cambria"/>
            </a:endParaRPr>
          </a:p>
          <a:p>
            <a:pPr marL="0" lvl="0" indent="0" algn="l" rtl="0">
              <a:spcBef>
                <a:spcPts val="0"/>
              </a:spcBef>
              <a:spcAft>
                <a:spcPts val="1200"/>
              </a:spcAft>
              <a:buNone/>
            </a:pPr>
            <a:r>
              <a:rPr lang="en-US" dirty="0">
                <a:solidFill>
                  <a:schemeClr val="dk1"/>
                </a:solidFill>
                <a:sym typeface="Cambria"/>
              </a:rPr>
              <a:t>*These are census numbers and not enrollment figures</a:t>
            </a:r>
            <a:endParaRPr lang="en-US" dirty="0"/>
          </a:p>
        </p:txBody>
      </p:sp>
    </p:spTree>
    <p:extLst>
      <p:ext uri="{BB962C8B-B14F-4D97-AF65-F5344CB8AC3E}">
        <p14:creationId xmlns:p14="http://schemas.microsoft.com/office/powerpoint/2010/main" val="42423683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0CEE58-0002-C465-FCC7-8B6200F5CE2D}"/>
              </a:ext>
            </a:extLst>
          </p:cNvPr>
          <p:cNvSpPr>
            <a:spLocks noGrp="1"/>
          </p:cNvSpPr>
          <p:nvPr>
            <p:ph type="title"/>
          </p:nvPr>
        </p:nvSpPr>
        <p:spPr/>
        <p:txBody>
          <a:bodyPr/>
          <a:lstStyle/>
          <a:p>
            <a:r>
              <a:rPr lang="en-US" b="1" dirty="0"/>
              <a:t>How can I test my school’s websites?</a:t>
            </a:r>
          </a:p>
        </p:txBody>
      </p:sp>
      <p:sp>
        <p:nvSpPr>
          <p:cNvPr id="3" name="Content Placeholder 2">
            <a:extLst>
              <a:ext uri="{FF2B5EF4-FFF2-40B4-BE49-F238E27FC236}">
                <a16:creationId xmlns:a16="http://schemas.microsoft.com/office/drawing/2014/main" id="{E4D2F149-020C-F290-E000-1EC070D5B9EE}"/>
              </a:ext>
            </a:extLst>
          </p:cNvPr>
          <p:cNvSpPr>
            <a:spLocks noGrp="1"/>
          </p:cNvSpPr>
          <p:nvPr>
            <p:ph idx="1"/>
          </p:nvPr>
        </p:nvSpPr>
        <p:spPr>
          <a:xfrm>
            <a:off x="838200" y="1567543"/>
            <a:ext cx="10515600" cy="4925332"/>
          </a:xfrm>
        </p:spPr>
        <p:txBody>
          <a:bodyPr>
            <a:normAutofit/>
          </a:bodyPr>
          <a:lstStyle/>
          <a:p>
            <a:pPr marL="0" lvl="0" indent="0" algn="l" rtl="0">
              <a:spcBef>
                <a:spcPts val="1200"/>
              </a:spcBef>
              <a:spcAft>
                <a:spcPts val="0"/>
              </a:spcAft>
              <a:buNone/>
            </a:pPr>
            <a:r>
              <a:rPr lang="en-US" sz="2800" dirty="0">
                <a:solidFill>
                  <a:schemeClr val="dk1"/>
                </a:solidFill>
                <a:ea typeface="Courier New"/>
                <a:cs typeface="Courier New"/>
                <a:sym typeface="Courier New"/>
              </a:rPr>
              <a:t>It is important to understand that checkers will miss items, but they are a start. </a:t>
            </a:r>
          </a:p>
          <a:p>
            <a:pPr marL="0" lvl="0" indent="0" algn="l" rtl="0">
              <a:spcBef>
                <a:spcPts val="1200"/>
              </a:spcBef>
              <a:spcAft>
                <a:spcPts val="0"/>
              </a:spcAft>
              <a:buNone/>
            </a:pPr>
            <a:r>
              <a:rPr lang="en-US" sz="2800" dirty="0">
                <a:solidFill>
                  <a:schemeClr val="dk1"/>
                </a:solidFill>
                <a:latin typeface="Courier New"/>
                <a:ea typeface="Courier New"/>
                <a:cs typeface="Courier New"/>
                <a:sym typeface="Courier New"/>
              </a:rPr>
              <a:t>o</a:t>
            </a:r>
            <a:r>
              <a:rPr lang="en-US" sz="1200" dirty="0">
                <a:solidFill>
                  <a:schemeClr val="dk1"/>
                </a:solidFill>
                <a:latin typeface="Times New Roman"/>
                <a:ea typeface="Times New Roman"/>
                <a:cs typeface="Times New Roman"/>
                <a:sym typeface="Times New Roman"/>
              </a:rPr>
              <a:t>   </a:t>
            </a:r>
            <a:r>
              <a:rPr lang="en-US" sz="2800" dirty="0" err="1">
                <a:solidFill>
                  <a:schemeClr val="dk1"/>
                </a:solidFill>
              </a:rPr>
              <a:t>WebAIM</a:t>
            </a:r>
            <a:r>
              <a:rPr lang="en-US" sz="2800" dirty="0">
                <a:solidFill>
                  <a:schemeClr val="dk1"/>
                </a:solidFill>
                <a:uFill>
                  <a:noFill/>
                </a:uFill>
                <a:hlinkClick r:id="rId2">
                  <a:extLst>
                    <a:ext uri="{A12FA001-AC4F-418D-AE19-62706E023703}">
                      <ahyp:hlinkClr xmlns:ahyp="http://schemas.microsoft.com/office/drawing/2018/hyperlinkcolor" val="tx"/>
                    </a:ext>
                  </a:extLst>
                </a:hlinkClick>
              </a:rPr>
              <a:t> </a:t>
            </a:r>
            <a:r>
              <a:rPr lang="en-US" sz="2800" u="sng" dirty="0">
                <a:solidFill>
                  <a:schemeClr val="hlink"/>
                </a:solidFill>
                <a:hlinkClick r:id="rId2"/>
              </a:rPr>
              <a:t>WAVE</a:t>
            </a:r>
            <a:endParaRPr lang="en-US" sz="2800" u="sng" dirty="0">
              <a:solidFill>
                <a:schemeClr val="hlink"/>
              </a:solidFill>
            </a:endParaRPr>
          </a:p>
          <a:p>
            <a:pPr marL="0" lvl="0" indent="0" algn="l" rtl="0">
              <a:spcBef>
                <a:spcPts val="1200"/>
              </a:spcBef>
              <a:spcAft>
                <a:spcPts val="0"/>
              </a:spcAft>
              <a:buNone/>
            </a:pPr>
            <a:r>
              <a:rPr lang="en-US" sz="2800" dirty="0">
                <a:solidFill>
                  <a:schemeClr val="dk1"/>
                </a:solidFill>
                <a:ea typeface="Courier New"/>
                <a:cs typeface="Courier New"/>
                <a:sym typeface="Courier New"/>
              </a:rPr>
              <a:t>o</a:t>
            </a:r>
            <a:r>
              <a:rPr lang="en-US" sz="1200" dirty="0">
                <a:solidFill>
                  <a:schemeClr val="dk1"/>
                </a:solidFill>
                <a:ea typeface="Times New Roman"/>
                <a:cs typeface="Times New Roman"/>
                <a:sym typeface="Times New Roman"/>
              </a:rPr>
              <a:t>   </a:t>
            </a:r>
            <a:r>
              <a:rPr lang="en-US" sz="2800" dirty="0">
                <a:solidFill>
                  <a:schemeClr val="dk1"/>
                </a:solidFill>
              </a:rPr>
              <a:t>Deque</a:t>
            </a:r>
            <a:r>
              <a:rPr lang="en-US" sz="2800" dirty="0">
                <a:solidFill>
                  <a:schemeClr val="dk1"/>
                </a:solidFill>
                <a:uFill>
                  <a:noFill/>
                </a:uFill>
                <a:hlinkClick r:id="rId3">
                  <a:extLst>
                    <a:ext uri="{A12FA001-AC4F-418D-AE19-62706E023703}">
                      <ahyp:hlinkClr xmlns:ahyp="http://schemas.microsoft.com/office/drawing/2018/hyperlinkcolor" val="tx"/>
                    </a:ext>
                  </a:extLst>
                </a:hlinkClick>
              </a:rPr>
              <a:t> </a:t>
            </a:r>
            <a:r>
              <a:rPr lang="en-US" sz="2800" u="sng" dirty="0">
                <a:solidFill>
                  <a:schemeClr val="hlink"/>
                </a:solidFill>
                <a:hlinkClick r:id="rId3"/>
              </a:rPr>
              <a:t>axe DevTools</a:t>
            </a:r>
            <a:endParaRPr lang="en-US" sz="2800" u="sng" dirty="0">
              <a:solidFill>
                <a:schemeClr val="hlink"/>
              </a:solidFill>
            </a:endParaRPr>
          </a:p>
          <a:p>
            <a:pPr marL="0" lvl="0" indent="0" algn="l" rtl="0">
              <a:spcBef>
                <a:spcPts val="1200"/>
              </a:spcBef>
              <a:spcAft>
                <a:spcPts val="0"/>
              </a:spcAft>
              <a:buNone/>
            </a:pPr>
            <a:r>
              <a:rPr lang="en-US" sz="2800" dirty="0">
                <a:solidFill>
                  <a:schemeClr val="dk1"/>
                </a:solidFill>
                <a:ea typeface="Courier New"/>
                <a:cs typeface="Courier New"/>
                <a:sym typeface="Courier New"/>
              </a:rPr>
              <a:t>o</a:t>
            </a:r>
            <a:r>
              <a:rPr lang="en-US" sz="1200" dirty="0">
                <a:solidFill>
                  <a:schemeClr val="dk1"/>
                </a:solidFill>
                <a:ea typeface="Times New Roman"/>
                <a:cs typeface="Times New Roman"/>
                <a:sym typeface="Times New Roman"/>
              </a:rPr>
              <a:t>   </a:t>
            </a:r>
            <a:r>
              <a:rPr lang="en-US" sz="2800" dirty="0">
                <a:solidFill>
                  <a:schemeClr val="dk1"/>
                </a:solidFill>
              </a:rPr>
              <a:t>Google</a:t>
            </a:r>
            <a:r>
              <a:rPr lang="en-US" sz="2800" dirty="0">
                <a:solidFill>
                  <a:schemeClr val="dk1"/>
                </a:solidFill>
                <a:uFill>
                  <a:noFill/>
                </a:uFill>
                <a:hlinkClick r:id="rId4">
                  <a:extLst>
                    <a:ext uri="{A12FA001-AC4F-418D-AE19-62706E023703}">
                      <ahyp:hlinkClr xmlns:ahyp="http://schemas.microsoft.com/office/drawing/2018/hyperlinkcolor" val="tx"/>
                    </a:ext>
                  </a:extLst>
                </a:hlinkClick>
              </a:rPr>
              <a:t> </a:t>
            </a:r>
            <a:r>
              <a:rPr lang="en-US" sz="2800" u="sng" dirty="0">
                <a:solidFill>
                  <a:schemeClr val="hlink"/>
                </a:solidFill>
                <a:hlinkClick r:id="rId4"/>
              </a:rPr>
              <a:t>Lighthouse</a:t>
            </a:r>
            <a:endParaRPr lang="en-US" sz="2800" u="sng" dirty="0">
              <a:solidFill>
                <a:schemeClr val="hlink"/>
              </a:solidFill>
            </a:endParaRPr>
          </a:p>
          <a:p>
            <a:pPr marL="0" lvl="0" indent="0" algn="l" rtl="0">
              <a:spcBef>
                <a:spcPts val="1200"/>
              </a:spcBef>
              <a:spcAft>
                <a:spcPts val="0"/>
              </a:spcAft>
              <a:buNone/>
            </a:pPr>
            <a:r>
              <a:rPr lang="en-US" sz="2800" dirty="0">
                <a:solidFill>
                  <a:schemeClr val="dk1"/>
                </a:solidFill>
                <a:ea typeface="Courier New"/>
                <a:cs typeface="Courier New"/>
                <a:sym typeface="Courier New"/>
              </a:rPr>
              <a:t>o</a:t>
            </a:r>
            <a:r>
              <a:rPr lang="en-US" sz="1200" dirty="0">
                <a:solidFill>
                  <a:schemeClr val="dk1"/>
                </a:solidFill>
                <a:ea typeface="Times New Roman"/>
                <a:cs typeface="Times New Roman"/>
                <a:sym typeface="Times New Roman"/>
              </a:rPr>
              <a:t>   </a:t>
            </a:r>
            <a:r>
              <a:rPr lang="en-US" sz="2800" dirty="0" err="1">
                <a:solidFill>
                  <a:schemeClr val="dk1"/>
                </a:solidFill>
              </a:rPr>
              <a:t>TPGi</a:t>
            </a:r>
            <a:r>
              <a:rPr lang="en-US" sz="2800" dirty="0">
                <a:solidFill>
                  <a:schemeClr val="dk1"/>
                </a:solidFill>
                <a:uFill>
                  <a:noFill/>
                </a:uFill>
                <a:hlinkClick r:id="rId5">
                  <a:extLst>
                    <a:ext uri="{A12FA001-AC4F-418D-AE19-62706E023703}">
                      <ahyp:hlinkClr xmlns:ahyp="http://schemas.microsoft.com/office/drawing/2018/hyperlinkcolor" val="tx"/>
                    </a:ext>
                  </a:extLst>
                </a:hlinkClick>
              </a:rPr>
              <a:t> </a:t>
            </a:r>
            <a:r>
              <a:rPr lang="en-US" sz="2800" u="sng" dirty="0">
                <a:solidFill>
                  <a:schemeClr val="hlink"/>
                </a:solidFill>
                <a:hlinkClick r:id="rId5"/>
              </a:rPr>
              <a:t>ARC Toolkit</a:t>
            </a:r>
            <a:endParaRPr lang="en-US" sz="2800" u="sng" dirty="0">
              <a:solidFill>
                <a:schemeClr val="hlink"/>
              </a:solidFill>
            </a:endParaRPr>
          </a:p>
          <a:p>
            <a:pPr marL="0" lvl="0" indent="0" algn="l" rtl="0">
              <a:spcBef>
                <a:spcPts val="1200"/>
              </a:spcBef>
              <a:spcAft>
                <a:spcPts val="0"/>
              </a:spcAft>
              <a:buNone/>
            </a:pPr>
            <a:r>
              <a:rPr lang="en-US" sz="2800" dirty="0">
                <a:solidFill>
                  <a:schemeClr val="dk1"/>
                </a:solidFill>
                <a:ea typeface="Courier New"/>
                <a:cs typeface="Courier New"/>
                <a:sym typeface="Courier New"/>
              </a:rPr>
              <a:t>o</a:t>
            </a:r>
            <a:r>
              <a:rPr lang="en-US" sz="1200" dirty="0">
                <a:solidFill>
                  <a:schemeClr val="dk1"/>
                </a:solidFill>
                <a:ea typeface="Times New Roman"/>
                <a:cs typeface="Times New Roman"/>
                <a:sym typeface="Times New Roman"/>
              </a:rPr>
              <a:t>   </a:t>
            </a:r>
            <a:r>
              <a:rPr lang="en-US" sz="2800" dirty="0">
                <a:solidFill>
                  <a:schemeClr val="dk1"/>
                </a:solidFill>
              </a:rPr>
              <a:t>Microsoft</a:t>
            </a:r>
            <a:r>
              <a:rPr lang="en-US" sz="2800" dirty="0">
                <a:solidFill>
                  <a:schemeClr val="dk1"/>
                </a:solidFill>
                <a:uFill>
                  <a:noFill/>
                </a:uFill>
                <a:hlinkClick r:id="rId6">
                  <a:extLst>
                    <a:ext uri="{A12FA001-AC4F-418D-AE19-62706E023703}">
                      <ahyp:hlinkClr xmlns:ahyp="http://schemas.microsoft.com/office/drawing/2018/hyperlinkcolor" val="tx"/>
                    </a:ext>
                  </a:extLst>
                </a:hlinkClick>
              </a:rPr>
              <a:t> </a:t>
            </a:r>
            <a:r>
              <a:rPr lang="en-US" sz="2800" u="sng" dirty="0">
                <a:solidFill>
                  <a:schemeClr val="hlink"/>
                </a:solidFill>
                <a:hlinkClick r:id="rId6"/>
              </a:rPr>
              <a:t>Accessibility Insights for Web</a:t>
            </a:r>
            <a:endParaRPr lang="en-US" sz="2800" u="sng" dirty="0">
              <a:solidFill>
                <a:schemeClr val="hlink"/>
              </a:solidFill>
            </a:endParaRPr>
          </a:p>
          <a:p>
            <a:pPr marL="0" lvl="0" indent="0" algn="l" rtl="0">
              <a:spcBef>
                <a:spcPts val="1200"/>
              </a:spcBef>
              <a:spcAft>
                <a:spcPts val="0"/>
              </a:spcAft>
              <a:buNone/>
            </a:pPr>
            <a:r>
              <a:rPr lang="en-US" sz="2800" dirty="0">
                <a:solidFill>
                  <a:schemeClr val="dk1"/>
                </a:solidFill>
                <a:ea typeface="Courier New"/>
                <a:cs typeface="Courier New"/>
                <a:sym typeface="Courier New"/>
              </a:rPr>
              <a:t>o</a:t>
            </a:r>
            <a:r>
              <a:rPr lang="en-US" sz="1200" dirty="0">
                <a:solidFill>
                  <a:schemeClr val="dk1"/>
                </a:solidFill>
                <a:ea typeface="Times New Roman"/>
                <a:cs typeface="Times New Roman"/>
                <a:sym typeface="Times New Roman"/>
              </a:rPr>
              <a:t>   </a:t>
            </a:r>
            <a:r>
              <a:rPr lang="en-US" sz="2800" dirty="0">
                <a:solidFill>
                  <a:schemeClr val="dk1"/>
                </a:solidFill>
              </a:rPr>
              <a:t>IBM</a:t>
            </a:r>
            <a:r>
              <a:rPr lang="en-US" sz="2800" dirty="0">
                <a:solidFill>
                  <a:schemeClr val="dk1"/>
                </a:solidFill>
                <a:uFill>
                  <a:noFill/>
                </a:uFill>
                <a:hlinkClick r:id="rId7">
                  <a:extLst>
                    <a:ext uri="{A12FA001-AC4F-418D-AE19-62706E023703}">
                      <ahyp:hlinkClr xmlns:ahyp="http://schemas.microsoft.com/office/drawing/2018/hyperlinkcolor" val="tx"/>
                    </a:ext>
                  </a:extLst>
                </a:hlinkClick>
              </a:rPr>
              <a:t> </a:t>
            </a:r>
            <a:r>
              <a:rPr lang="en-US" sz="2800" u="sng" dirty="0">
                <a:solidFill>
                  <a:schemeClr val="hlink"/>
                </a:solidFill>
                <a:hlinkClick r:id="rId7"/>
              </a:rPr>
              <a:t>Equal Access Accessibility Checker</a:t>
            </a:r>
            <a:endParaRPr lang="en-US" sz="2800" u="sng" dirty="0">
              <a:solidFill>
                <a:schemeClr val="hlink"/>
              </a:solidFill>
            </a:endParaRPr>
          </a:p>
          <a:p>
            <a:pPr marL="0" lvl="0" indent="0" algn="l" rtl="0">
              <a:spcBef>
                <a:spcPts val="1200"/>
              </a:spcBef>
              <a:spcAft>
                <a:spcPts val="0"/>
              </a:spcAft>
              <a:buNone/>
            </a:pPr>
            <a:r>
              <a:rPr lang="en-US" sz="2800" dirty="0">
                <a:solidFill>
                  <a:schemeClr val="dk1"/>
                </a:solidFill>
                <a:ea typeface="Courier New"/>
                <a:cs typeface="Courier New"/>
                <a:sym typeface="Courier New"/>
              </a:rPr>
              <a:t>o</a:t>
            </a:r>
            <a:r>
              <a:rPr lang="en-US" sz="1200" dirty="0">
                <a:solidFill>
                  <a:schemeClr val="dk1"/>
                </a:solidFill>
                <a:ea typeface="Times New Roman"/>
                <a:cs typeface="Times New Roman"/>
                <a:sym typeface="Times New Roman"/>
              </a:rPr>
              <a:t>   </a:t>
            </a:r>
            <a:r>
              <a:rPr lang="en-US" sz="2800" dirty="0" err="1">
                <a:solidFill>
                  <a:schemeClr val="dk1"/>
                </a:solidFill>
              </a:rPr>
              <a:t>Siteimprove</a:t>
            </a:r>
            <a:r>
              <a:rPr lang="en-US" sz="2800" dirty="0">
                <a:solidFill>
                  <a:schemeClr val="dk1"/>
                </a:solidFill>
                <a:uFill>
                  <a:noFill/>
                </a:uFill>
                <a:hlinkClick r:id="rId8">
                  <a:extLst>
                    <a:ext uri="{A12FA001-AC4F-418D-AE19-62706E023703}">
                      <ahyp:hlinkClr xmlns:ahyp="http://schemas.microsoft.com/office/drawing/2018/hyperlinkcolor" val="tx"/>
                    </a:ext>
                  </a:extLst>
                </a:hlinkClick>
              </a:rPr>
              <a:t> </a:t>
            </a:r>
            <a:r>
              <a:rPr lang="en-US" sz="2800" u="sng" dirty="0">
                <a:solidFill>
                  <a:schemeClr val="hlink"/>
                </a:solidFill>
                <a:hlinkClick r:id="rId8"/>
              </a:rPr>
              <a:t>Accessibility Checker</a:t>
            </a:r>
            <a:endParaRPr lang="en-US" sz="2800" u="sng" dirty="0">
              <a:solidFill>
                <a:schemeClr val="hlink"/>
              </a:solidFill>
            </a:endParaRPr>
          </a:p>
          <a:p>
            <a:pPr marL="0" lvl="0" indent="0" algn="l" rtl="0">
              <a:spcBef>
                <a:spcPts val="1200"/>
              </a:spcBef>
              <a:spcAft>
                <a:spcPts val="0"/>
              </a:spcAft>
              <a:buNone/>
            </a:pPr>
            <a:endParaRPr lang="en-US" sz="2800" u="sng" dirty="0">
              <a:solidFill>
                <a:schemeClr val="hlink"/>
              </a:solidFill>
            </a:endParaRPr>
          </a:p>
        </p:txBody>
      </p:sp>
    </p:spTree>
    <p:extLst>
      <p:ext uri="{BB962C8B-B14F-4D97-AF65-F5344CB8AC3E}">
        <p14:creationId xmlns:p14="http://schemas.microsoft.com/office/powerpoint/2010/main" val="8999384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8AC96-15FB-AD86-6329-297126F79C72}"/>
              </a:ext>
            </a:extLst>
          </p:cNvPr>
          <p:cNvSpPr>
            <a:spLocks noGrp="1"/>
          </p:cNvSpPr>
          <p:nvPr>
            <p:ph type="title"/>
          </p:nvPr>
        </p:nvSpPr>
        <p:spPr/>
        <p:txBody>
          <a:bodyPr/>
          <a:lstStyle/>
          <a:p>
            <a:r>
              <a:rPr lang="en-US" b="1" dirty="0"/>
              <a:t>Should my school pay for an overlay?</a:t>
            </a:r>
          </a:p>
        </p:txBody>
      </p:sp>
      <p:sp>
        <p:nvSpPr>
          <p:cNvPr id="3" name="Content Placeholder 2">
            <a:extLst>
              <a:ext uri="{FF2B5EF4-FFF2-40B4-BE49-F238E27FC236}">
                <a16:creationId xmlns:a16="http://schemas.microsoft.com/office/drawing/2014/main" id="{BF4B30EA-599C-BDF0-7D8A-F1285EA64FE2}"/>
              </a:ext>
            </a:extLst>
          </p:cNvPr>
          <p:cNvSpPr>
            <a:spLocks noGrp="1"/>
          </p:cNvSpPr>
          <p:nvPr>
            <p:ph idx="1"/>
          </p:nvPr>
        </p:nvSpPr>
        <p:spPr/>
        <p:txBody>
          <a:bodyPr/>
          <a:lstStyle/>
          <a:p>
            <a:r>
              <a:rPr lang="en-US" sz="4400" dirty="0">
                <a:highlight>
                  <a:srgbClr val="FFFF00"/>
                </a:highlight>
              </a:rPr>
              <a:t>No. </a:t>
            </a:r>
          </a:p>
          <a:p>
            <a:r>
              <a:rPr lang="en-US" sz="2800" dirty="0">
                <a:solidFill>
                  <a:schemeClr val="dk1"/>
                </a:solidFill>
                <a:ea typeface="Cambria"/>
                <a:cs typeface="Cambria"/>
                <a:sym typeface="Cambria"/>
              </a:rPr>
              <a:t>About Overlays: </a:t>
            </a:r>
            <a:r>
              <a:rPr lang="en-US" sz="2800" dirty="0">
                <a:solidFill>
                  <a:schemeClr val="dk1"/>
                </a:solidFill>
                <a:ea typeface="Cambria"/>
                <a:cs typeface="Cambria"/>
                <a:sym typeface="Cambria"/>
                <a:hlinkClick r:id="rId2"/>
              </a:rPr>
              <a:t>https://overlayfactsheet.com/en/</a:t>
            </a:r>
            <a:endParaRPr lang="en-US" dirty="0"/>
          </a:p>
        </p:txBody>
      </p:sp>
    </p:spTree>
    <p:extLst>
      <p:ext uri="{BB962C8B-B14F-4D97-AF65-F5344CB8AC3E}">
        <p14:creationId xmlns:p14="http://schemas.microsoft.com/office/powerpoint/2010/main" val="2087380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124</TotalTime>
  <Words>1052</Words>
  <Application>Microsoft Macintosh PowerPoint</Application>
  <PresentationFormat>Widescreen</PresentationFormat>
  <Paragraphs>74</Paragraphs>
  <Slides>15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Aptos</vt:lpstr>
      <vt:lpstr>Aptos Display</vt:lpstr>
      <vt:lpstr>Arial</vt:lpstr>
      <vt:lpstr>Cambria</vt:lpstr>
      <vt:lpstr>Courier New</vt:lpstr>
      <vt:lpstr>Times New Roman</vt:lpstr>
      <vt:lpstr>Office Theme</vt:lpstr>
      <vt:lpstr>What the WCAG? Learning about the New Title II Accessibility Standards</vt:lpstr>
      <vt:lpstr>What is promised in this session?</vt:lpstr>
      <vt:lpstr>What is the premise of U.S.  federal accessibility guidance?</vt:lpstr>
      <vt:lpstr>What are the key changes  in the ADA Title II revisions?</vt:lpstr>
      <vt:lpstr>What is the exact language  of the revision?</vt:lpstr>
      <vt:lpstr>Are there any exceptions?</vt:lpstr>
      <vt:lpstr>How soon do these changes go into effect?</vt:lpstr>
      <vt:lpstr>How can I test my school’s websites?</vt:lpstr>
      <vt:lpstr>Should my school pay for an overlay?</vt:lpstr>
      <vt:lpstr>What is a VPAT? How does it help?</vt:lpstr>
      <vt:lpstr>Where are the WCAG Standards?</vt:lpstr>
      <vt:lpstr>Why can’t we just use Universal Design for Learning? And/or Quality Matters Rubrics?</vt:lpstr>
      <vt:lpstr>Won’t this all go away in the sociopolitical fracas in which we find ourselves?</vt:lpstr>
      <vt:lpstr>National Standards for Quality Online Courses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Mary Rice</dc:creator>
  <cp:lastModifiedBy>Mary Rice</cp:lastModifiedBy>
  <cp:revision>65</cp:revision>
  <dcterms:created xsi:type="dcterms:W3CDTF">2025-04-01T19:19:48Z</dcterms:created>
  <dcterms:modified xsi:type="dcterms:W3CDTF">2025-04-09T15:31:26Z</dcterms:modified>
</cp:coreProperties>
</file>