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2" r:id="rId2"/>
    <p:sldMasterId id="2147483654" r:id="rId3"/>
    <p:sldMasterId id="2147483656" r:id="rId4"/>
  </p:sldMasterIdLst>
  <p:notesMasterIdLst>
    <p:notesMasterId r:id="rId6"/>
  </p:notesMasterIdLst>
  <p:sldIdLst>
    <p:sldId id="256" r:id="rId5"/>
  </p:sldIdLst>
  <p:sldSz cx="9144000" cy="5143500" type="screen16x9"/>
  <p:notesSz cx="6858000" cy="9144000"/>
  <p:embeddedFontLst>
    <p:embeddedFont>
      <p:font typeface="Lato" panose="020F0502020204030203" pitchFamily="34" charset="0"/>
      <p:regular r:id="rId7"/>
      <p:bold r:id="rId8"/>
      <p:italic r:id="rId9"/>
      <p:boldItalic r:id="rId10"/>
    </p:embeddedFont>
    <p:embeddedFont>
      <p:font typeface="Trebuchet MS" panose="020B0603020202020204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6DJx6cwqQ20qYkgjP1QOjRQId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customschemas.google.com/relationships/presentationmetadata" Target="meta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M Regional 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85800" y="2073846"/>
            <a:ext cx="7772400" cy="910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371600" y="3131855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accent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10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o"/>
              <a:defRPr sz="2400"/>
            </a:lvl3pPr>
            <a:lvl4pPr marL="1828800" lvl="3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/>
            </a:lvl4pPr>
            <a:lvl5pPr marL="2286000" lvl="4" indent="-330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o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230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>
            <a:spLocks noGrp="1"/>
          </p:cNvSpPr>
          <p:nvPr>
            <p:ph type="title"/>
          </p:nvPr>
        </p:nvSpPr>
        <p:spPr>
          <a:xfrm>
            <a:off x="1792288" y="3490004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6"/>
          <p:cNvSpPr>
            <a:spLocks noGrp="1"/>
          </p:cNvSpPr>
          <p:nvPr>
            <p:ph type="pic" idx="2"/>
          </p:nvPr>
        </p:nvSpPr>
        <p:spPr>
          <a:xfrm>
            <a:off x="1792288" y="349135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16"/>
          <p:cNvSpPr txBox="1">
            <a:spLocks noGrp="1"/>
          </p:cNvSpPr>
          <p:nvPr>
            <p:ph type="body" idx="1"/>
          </p:nvPr>
        </p:nvSpPr>
        <p:spPr>
          <a:xfrm>
            <a:off x="1792288" y="3915057"/>
            <a:ext cx="5486400" cy="329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81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>
            <a:spLocks noGrp="1"/>
          </p:cNvSpPr>
          <p:nvPr>
            <p:ph type="body" idx="1"/>
          </p:nvPr>
        </p:nvSpPr>
        <p:spPr>
          <a:xfrm>
            <a:off x="546100" y="247650"/>
            <a:ext cx="8370888" cy="836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spcBef>
                <a:spcPts val="880"/>
              </a:spcBef>
              <a:spcAft>
                <a:spcPts val="0"/>
              </a:spcAft>
              <a:buClr>
                <a:schemeClr val="accent2"/>
              </a:buClr>
              <a:buSzPts val="4400"/>
              <a:buNone/>
              <a:defRPr sz="4400" b="0" i="0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•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o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footer">
  <p:cSld name="blank with foot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slide">
  <p:cSld name="Background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 txBox="1">
            <a:spLocks noGrp="1"/>
          </p:cNvSpPr>
          <p:nvPr>
            <p:ph type="ctrTitle"/>
          </p:nvPr>
        </p:nvSpPr>
        <p:spPr>
          <a:xfrm>
            <a:off x="685800" y="763602"/>
            <a:ext cx="7772400" cy="120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1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ubTitle" idx="1"/>
          </p:nvPr>
        </p:nvSpPr>
        <p:spPr>
          <a:xfrm>
            <a:off x="685800" y="2321303"/>
            <a:ext cx="77724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 advClick="0" advTm="15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slide">
  <p:cSld name="Background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ctrTitle"/>
          </p:nvPr>
        </p:nvSpPr>
        <p:spPr>
          <a:xfrm>
            <a:off x="685800" y="1763062"/>
            <a:ext cx="7772400" cy="1203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1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685800" y="3320763"/>
            <a:ext cx="77724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M Regional Title with images">
  <p:cSld name="QM Regional Title with image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>
            <a:spLocks noGrp="1"/>
          </p:cNvSpPr>
          <p:nvPr>
            <p:ph type="pic" idx="2"/>
          </p:nvPr>
        </p:nvSpPr>
        <p:spPr>
          <a:xfrm>
            <a:off x="3645208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22" name="Google Shape;22;p5"/>
          <p:cNvSpPr>
            <a:spLocks noGrp="1"/>
          </p:cNvSpPr>
          <p:nvPr>
            <p:ph type="pic" idx="3"/>
          </p:nvPr>
        </p:nvSpPr>
        <p:spPr>
          <a:xfrm>
            <a:off x="752523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23" name="Google Shape;23;p5"/>
          <p:cNvSpPr>
            <a:spLocks noGrp="1"/>
          </p:cNvSpPr>
          <p:nvPr>
            <p:ph type="pic" idx="4"/>
          </p:nvPr>
        </p:nvSpPr>
        <p:spPr>
          <a:xfrm>
            <a:off x="6455580" y="1832578"/>
            <a:ext cx="2028763" cy="1851944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75247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5"/>
          </p:nvPr>
        </p:nvSpPr>
        <p:spPr>
          <a:xfrm>
            <a:off x="363791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6"/>
          </p:nvPr>
        </p:nvSpPr>
        <p:spPr>
          <a:xfrm>
            <a:off x="6462395" y="3800475"/>
            <a:ext cx="202882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title">
  <p:cSld name="TIT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85800" y="2065867"/>
            <a:ext cx="7772400" cy="152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1371600" y="3734460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title">
  <p:cSld name="blank with title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subTitle" idx="1"/>
          </p:nvPr>
        </p:nvSpPr>
        <p:spPr>
          <a:xfrm>
            <a:off x="1371600" y="4409962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section Title slide">
  <p:cSld name="Subsection Title slid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457200" y="7905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ubTitle" idx="1"/>
          </p:nvPr>
        </p:nvSpPr>
        <p:spPr>
          <a:xfrm>
            <a:off x="1371600" y="1938055"/>
            <a:ext cx="6400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/>
            </a:lvl3pPr>
            <a:lvl4pPr marL="1828800" lvl="3" indent="-33146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620"/>
              <a:buChar char="•"/>
              <a:defRPr/>
            </a:lvl4pPr>
            <a:lvl5pPr marL="2286000" lvl="4" indent="-320039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Char char="o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3"/>
          </p:nvPr>
        </p:nvSpPr>
        <p:spPr>
          <a:xfrm>
            <a:off x="455613" y="1631156"/>
            <a:ext cx="4041775" cy="2699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4"/>
          </p:nvPr>
        </p:nvSpPr>
        <p:spPr>
          <a:xfrm>
            <a:off x="4653145" y="1631156"/>
            <a:ext cx="4041775" cy="2699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with bulleted list">
  <p:cSld name="Image with bulleted lis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457200" y="1063626"/>
            <a:ext cx="4040188" cy="326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o"/>
              <a:defRPr sz="1800"/>
            </a:lvl3pPr>
            <a:lvl4pPr marL="1828800" lvl="3" indent="-32003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 sz="1600"/>
            </a:lvl4pPr>
            <a:lvl5pPr marL="2286000" lvl="4" indent="-309879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Char char="o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9" name="Google Shape;59;p14"/>
          <p:cNvSpPr>
            <a:spLocks noGrp="1"/>
          </p:cNvSpPr>
          <p:nvPr>
            <p:ph type="pic" idx="2"/>
          </p:nvPr>
        </p:nvSpPr>
        <p:spPr>
          <a:xfrm>
            <a:off x="4605338" y="1063625"/>
            <a:ext cx="4081462" cy="326707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628628"/>
            <a:ext cx="9144000" cy="51487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16200000" rotWithShape="0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34" y="236075"/>
            <a:ext cx="1980540" cy="1105418"/>
          </a:xfrm>
          <a:prstGeom prst="rect">
            <a:avLst/>
          </a:prstGeom>
          <a:noFill/>
          <a:ln>
            <a:noFill/>
          </a:ln>
          <a:effectLst>
            <a:outerShdw blurRad="82550" dist="88900" dir="2700000" algn="tl" rotWithShape="0">
              <a:srgbClr val="000000">
                <a:alpha val="29803"/>
              </a:srgbClr>
            </a:outerShdw>
          </a:effectLst>
        </p:spPr>
      </p:pic>
      <p:sp>
        <p:nvSpPr>
          <p:cNvPr id="12" name="Google Shape;12;p2"/>
          <p:cNvSpPr txBox="1"/>
          <p:nvPr/>
        </p:nvSpPr>
        <p:spPr>
          <a:xfrm>
            <a:off x="7596524" y="4899475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©</a:t>
            </a:r>
            <a:fld id="{6EE5B548-2632-814B-9153-BAA52AE37B67}" type="datetimeyyyy">
              <a:rPr lang="en-US" sz="800" b="0" i="0" u="none" strike="noStrike" cap="none" smtClean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fld>
            <a:r>
              <a:rPr lang="en-US" sz="800" b="0" i="0" u="none" strike="noStrike" cap="none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Quality Matters</a:t>
            </a:r>
            <a:endParaRPr dirty="0"/>
          </a:p>
        </p:txBody>
      </p:sp>
      <p:sp>
        <p:nvSpPr>
          <p:cNvPr id="13" name="Google Shape;13;p2"/>
          <p:cNvSpPr txBox="1"/>
          <p:nvPr/>
        </p:nvSpPr>
        <p:spPr>
          <a:xfrm>
            <a:off x="110425" y="4760975"/>
            <a:ext cx="575510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Join the community of people that believes quality matters | </a:t>
            </a:r>
            <a:r>
              <a:rPr lang="en-US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qualitymatters.org/events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/>
          <p:nvPr/>
        </p:nvSpPr>
        <p:spPr>
          <a:xfrm>
            <a:off x="0" y="0"/>
            <a:ext cx="9144000" cy="1837267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69850" dist="889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" name="Google Shape;2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39023" y="347958"/>
            <a:ext cx="2282046" cy="1273700"/>
          </a:xfrm>
          <a:prstGeom prst="rect">
            <a:avLst/>
          </a:prstGeom>
          <a:noFill/>
          <a:ln>
            <a:noFill/>
          </a:ln>
          <a:effectLst>
            <a:outerShdw blurRad="82550" dist="88900" dir="2700000" algn="tl" rotWithShape="0">
              <a:srgbClr val="000000">
                <a:alpha val="29803"/>
              </a:srgbClr>
            </a:outerShdw>
          </a:effectLst>
        </p:spPr>
      </p:pic>
      <p:sp>
        <p:nvSpPr>
          <p:cNvPr id="30" name="Google Shape;30;p6"/>
          <p:cNvSpPr txBox="1"/>
          <p:nvPr/>
        </p:nvSpPr>
        <p:spPr>
          <a:xfrm>
            <a:off x="7604879" y="4874410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©</a:t>
            </a:r>
            <a:fld id="{CBCE72A0-426D-EE48-8B11-E798FD9B6365}" type="datetimeyyyy">
              <a:rPr lang="en-US" sz="800" b="0" i="0" u="none" strike="noStrike" cap="none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fld>
            <a:r>
              <a:rPr lang="en-US" sz="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Quality Matters.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/>
          <p:nvPr/>
        </p:nvSpPr>
        <p:spPr>
          <a:xfrm>
            <a:off x="0" y="4425950"/>
            <a:ext cx="9144000" cy="717550"/>
          </a:xfrm>
          <a:prstGeom prst="rect">
            <a:avLst/>
          </a:prstGeom>
          <a:solidFill>
            <a:schemeClr val="lt2"/>
          </a:solidFill>
          <a:ln>
            <a:noFill/>
          </a:ln>
          <a:effectLst>
            <a:outerShdw blurRad="50800" dist="38100" dir="16200000" rotWithShape="0">
              <a:srgbClr val="000000">
                <a:alpha val="2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08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urier New"/>
              <a:buChar char="o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302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 dirty="0"/>
          </a:p>
        </p:txBody>
      </p:sp>
      <p:pic>
        <p:nvPicPr>
          <p:cNvPr id="41" name="Google Shape;41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5202" y="4512545"/>
            <a:ext cx="976417" cy="544977"/>
          </a:xfrm>
          <a:prstGeom prst="rect">
            <a:avLst/>
          </a:prstGeom>
          <a:noFill/>
          <a:ln>
            <a:noFill/>
          </a:ln>
          <a:effectLst>
            <a:outerShdw blurRad="82550" dist="88900" dir="2700000" algn="tl" rotWithShape="0">
              <a:srgbClr val="000000">
                <a:alpha val="29803"/>
              </a:srgbClr>
            </a:outerShdw>
          </a:effectLst>
        </p:spPr>
      </p:pic>
      <p:sp>
        <p:nvSpPr>
          <p:cNvPr id="42" name="Google Shape;42;p10"/>
          <p:cNvSpPr txBox="1"/>
          <p:nvPr/>
        </p:nvSpPr>
        <p:spPr>
          <a:xfrm>
            <a:off x="7604879" y="4899475"/>
            <a:ext cx="145097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©</a:t>
            </a:r>
            <a:fld id="{1EB46A5D-E914-1341-BDCA-DE95C9F01FC3}" type="datetimeyyyy">
              <a:rPr lang="en-US" sz="800" b="0" i="0" u="none" strike="noStrike" cap="none" smtClean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fld>
            <a:r>
              <a:rPr lang="en-US" sz="800" b="0" i="0" u="none" strike="noStrike" cap="none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Quality Matters.</a:t>
            </a:r>
            <a:endParaRPr dirty="0"/>
          </a:p>
        </p:txBody>
      </p:sp>
      <p:sp>
        <p:nvSpPr>
          <p:cNvPr id="43" name="Google Shape;43;p10"/>
          <p:cNvSpPr txBox="1"/>
          <p:nvPr/>
        </p:nvSpPr>
        <p:spPr>
          <a:xfrm>
            <a:off x="1169765" y="4512545"/>
            <a:ext cx="5840461" cy="469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rPr lang="en-US" sz="12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Tap Into the Higher Ed Community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Calibri"/>
              <a:buNone/>
            </a:pPr>
            <a:r>
              <a:rPr lang="en-US" sz="10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April 10 | Online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ise.articulate.com/share/vtQlrsKoWedSYP2ZGzFRES8GjhD-Jg7k#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 txBox="1">
            <a:spLocks noGrp="1"/>
          </p:cNvSpPr>
          <p:nvPr>
            <p:ph type="ctrTitle"/>
          </p:nvPr>
        </p:nvSpPr>
        <p:spPr>
          <a:xfrm>
            <a:off x="685800" y="2073846"/>
            <a:ext cx="5016600" cy="910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dirty="0">
                <a:hlinkClick r:id="rId3"/>
              </a:rPr>
              <a:t>Redefining the Future of Education: Adapting and Thriving in a New Era of Learning:</a:t>
            </a:r>
            <a:endParaRPr lang="en-US" sz="2500" dirty="0"/>
          </a:p>
        </p:txBody>
      </p:sp>
      <p:sp>
        <p:nvSpPr>
          <p:cNvPr id="79" name="Google Shape;79;p1"/>
          <p:cNvSpPr txBox="1">
            <a:spLocks noGrp="1"/>
          </p:cNvSpPr>
          <p:nvPr>
            <p:ph type="subTitle" idx="1"/>
          </p:nvPr>
        </p:nvSpPr>
        <p:spPr>
          <a:xfrm>
            <a:off x="685800" y="3261455"/>
            <a:ext cx="4483800" cy="631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</a:pPr>
            <a:r>
              <a:rPr lang="en-US" sz="2000" dirty="0">
                <a:hlinkClick r:id="rId3"/>
              </a:rPr>
              <a:t>https://rise.articulate.com/share/vtQlrsKoWedSYP2ZGzFRES8GjhD-Jg7k#/</a:t>
            </a:r>
            <a:r>
              <a:rPr lang="en-US" sz="2000" dirty="0"/>
              <a:t> </a:t>
            </a:r>
            <a:endParaRPr sz="2000" dirty="0"/>
          </a:p>
        </p:txBody>
      </p:sp>
      <p:sp>
        <p:nvSpPr>
          <p:cNvPr id="2" name="Google Shape;79;p1">
            <a:extLst>
              <a:ext uri="{FF2B5EF4-FFF2-40B4-BE49-F238E27FC236}">
                <a16:creationId xmlns:a16="http://schemas.microsoft.com/office/drawing/2014/main" id="{53217CD0-F350-52D7-12CC-48188D8DFD38}"/>
              </a:ext>
            </a:extLst>
          </p:cNvPr>
          <p:cNvSpPr txBox="1">
            <a:spLocks/>
          </p:cNvSpPr>
          <p:nvPr/>
        </p:nvSpPr>
        <p:spPr>
          <a:xfrm>
            <a:off x="685800" y="1564087"/>
            <a:ext cx="4483800" cy="509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accent5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algn="l">
              <a:spcBef>
                <a:spcPts val="0"/>
              </a:spcBef>
            </a:pPr>
            <a:r>
              <a:rPr lang="en-US" sz="2000" dirty="0"/>
              <a:t>Click or scan to view the Rise:</a:t>
            </a:r>
          </a:p>
        </p:txBody>
      </p:sp>
      <p:pic>
        <p:nvPicPr>
          <p:cNvPr id="4" name="Picture 3" descr="A qr code with a dinosaur&#10;&#10;AI-generated content may be incorrect.">
            <a:extLst>
              <a:ext uri="{FF2B5EF4-FFF2-40B4-BE49-F238E27FC236}">
                <a16:creationId xmlns:a16="http://schemas.microsoft.com/office/drawing/2014/main" id="{249AA005-3807-F232-7AE4-07A67EE7B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6751" y="1284096"/>
            <a:ext cx="2728374" cy="27283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QM Regional Title Master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 Section or Closing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ank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QM Regional Content Slides">
  <a:themeElements>
    <a:clrScheme name="QM color palette">
      <a:dk1>
        <a:srgbClr val="000000"/>
      </a:dk1>
      <a:lt1>
        <a:srgbClr val="FFFFFF"/>
      </a:lt1>
      <a:dk2>
        <a:srgbClr val="1F497D"/>
      </a:dk2>
      <a:lt2>
        <a:srgbClr val="E7E7E7"/>
      </a:lt2>
      <a:accent1>
        <a:srgbClr val="1F419A"/>
      </a:accent1>
      <a:accent2>
        <a:srgbClr val="526C7C"/>
      </a:accent2>
      <a:accent3>
        <a:srgbClr val="CBD3D8"/>
      </a:accent3>
      <a:accent4>
        <a:srgbClr val="F9F3D7"/>
      </a:accent4>
      <a:accent5>
        <a:srgbClr val="6B80AA"/>
      </a:accent5>
      <a:accent6>
        <a:srgbClr val="A58B00"/>
      </a:accent6>
      <a:hlink>
        <a:srgbClr val="2A5DB0"/>
      </a:hlink>
      <a:folHlink>
        <a:srgbClr val="2A5DB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36</Words>
  <Application>Microsoft Office PowerPoint</Application>
  <PresentationFormat>On-screen Show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Lato</vt:lpstr>
      <vt:lpstr>Arial</vt:lpstr>
      <vt:lpstr>Trebuchet MS</vt:lpstr>
      <vt:lpstr>Calibri</vt:lpstr>
      <vt:lpstr>QM Regional Title Master</vt:lpstr>
      <vt:lpstr>New Section or Closing</vt:lpstr>
      <vt:lpstr>Blank</vt:lpstr>
      <vt:lpstr>QM Regional Content Slides</vt:lpstr>
      <vt:lpstr>Redefining the Future of Education: Adapting and Thriving in a New Era of Learning: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Schassen</dc:creator>
  <cp:lastModifiedBy>Heather Braatz</cp:lastModifiedBy>
  <cp:revision>2</cp:revision>
  <dcterms:created xsi:type="dcterms:W3CDTF">2024-03-04T23:00:43Z</dcterms:created>
  <dcterms:modified xsi:type="dcterms:W3CDTF">2025-04-04T18:16:37Z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418DB5B4-ED35-4C64-9E4E-B06C96FCA695</vt:lpwstr>
  </property>
  <property fmtid="{D5CDD505-2E9C-101B-9397-08002B2CF9AE}" pid="3" name="ArticulatePath">
    <vt:lpwstr>6be5fb6dcc7243e28a52838ee131cf09</vt:lpwstr>
  </property>
</Properties>
</file>