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86" r:id="rId2"/>
  </p:sldMasterIdLst>
  <p:notesMasterIdLst>
    <p:notesMasterId r:id="rId21"/>
  </p:notesMasterIdLst>
  <p:sldIdLst>
    <p:sldId id="256" r:id="rId3"/>
    <p:sldId id="273" r:id="rId4"/>
    <p:sldId id="272" r:id="rId5"/>
    <p:sldId id="261" r:id="rId6"/>
    <p:sldId id="260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4" r:id="rId15"/>
    <p:sldId id="285" r:id="rId16"/>
    <p:sldId id="271" r:id="rId17"/>
    <p:sldId id="286" r:id="rId18"/>
    <p:sldId id="283" r:id="rId19"/>
    <p:sldId id="270" r:id="rId20"/>
  </p:sldIdLst>
  <p:sldSz cx="6858000" cy="51435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C6AA76"/>
    <a:srgbClr val="002F6C"/>
    <a:srgbClr val="5B6770"/>
    <a:srgbClr val="002C77"/>
    <a:srgbClr val="D0D3D4"/>
    <a:srgbClr val="DDE5ED"/>
    <a:srgbClr val="D0D0D0"/>
    <a:srgbClr val="98C6FE"/>
    <a:srgbClr val="F9D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/>
    <p:restoredTop sz="74617" autoAdjust="0"/>
  </p:normalViewPr>
  <p:slideViewPr>
    <p:cSldViewPr snapToGrid="0" snapToObjects="1">
      <p:cViewPr varScale="1">
        <p:scale>
          <a:sx n="77" d="100"/>
          <a:sy n="77" d="100"/>
        </p:scale>
        <p:origin x="474" y="54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070C0F-F529-4213-8F80-6C9E3576A11F}" type="doc">
      <dgm:prSet loTypeId="urn:microsoft.com/office/officeart/2009/layout/CircleArrowProcess" loCatId="cycle" qsTypeId="urn:microsoft.com/office/officeart/2005/8/quickstyle/3d1" qsCatId="3D" csTypeId="urn:microsoft.com/office/officeart/2005/8/colors/colorful2" csCatId="colorful" phldr="1"/>
      <dgm:spPr/>
    </dgm:pt>
    <dgm:pt modelId="{B51A82CE-117C-4458-820A-61A053BA888E}">
      <dgm:prSet phldrT="[Text]"/>
      <dgm:spPr>
        <a:xfrm>
          <a:off x="4112850" y="711194"/>
          <a:ext cx="1096343" cy="54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Length requirements</a:t>
          </a:r>
          <a:endParaRPr lang="en-US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gm:t>
    </dgm:pt>
    <dgm:pt modelId="{A7353205-6785-4DEE-AD78-C3C281E0BD21}" type="parTrans" cxnId="{61091814-A623-45F6-AF5B-7738588D8576}">
      <dgm:prSet/>
      <dgm:spPr/>
      <dgm:t>
        <a:bodyPr/>
        <a:lstStyle/>
        <a:p>
          <a:endParaRPr lang="en-US"/>
        </a:p>
      </dgm:t>
    </dgm:pt>
    <dgm:pt modelId="{680DBA49-4FF4-4797-9F0A-197870462084}" type="sibTrans" cxnId="{61091814-A623-45F6-AF5B-7738588D8576}">
      <dgm:prSet/>
      <dgm:spPr/>
      <dgm:t>
        <a:bodyPr/>
        <a:lstStyle/>
        <a:p>
          <a:endParaRPr lang="en-US"/>
        </a:p>
      </dgm:t>
    </dgm:pt>
    <dgm:pt modelId="{139B0C3A-A6F2-45B7-AAAF-FF58131CDB6A}">
      <dgm:prSet phldrT="[Text]"/>
      <dgm:spPr>
        <a:xfrm>
          <a:off x="3564863" y="1842333"/>
          <a:ext cx="1096343" cy="54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Formatting Requirements</a:t>
          </a:r>
          <a:endParaRPr lang="en-US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gm:t>
    </dgm:pt>
    <dgm:pt modelId="{941D2D5D-E5FE-4269-9104-91FD6F1C927B}" type="parTrans" cxnId="{070FF44F-F68B-4357-8AA8-055D8E684084}">
      <dgm:prSet/>
      <dgm:spPr/>
      <dgm:t>
        <a:bodyPr/>
        <a:lstStyle/>
        <a:p>
          <a:endParaRPr lang="en-US"/>
        </a:p>
      </dgm:t>
    </dgm:pt>
    <dgm:pt modelId="{A281008A-8A1D-4AF9-BDF6-DD8695D06BFB}" type="sibTrans" cxnId="{070FF44F-F68B-4357-8AA8-055D8E684084}">
      <dgm:prSet/>
      <dgm:spPr/>
      <dgm:t>
        <a:bodyPr/>
        <a:lstStyle/>
        <a:p>
          <a:endParaRPr lang="en-US"/>
        </a:p>
      </dgm:t>
    </dgm:pt>
    <dgm:pt modelId="{E70A6F6B-DD28-4EC4-94D4-821C54D90120}">
      <dgm:prSet phldrT="[Text]"/>
      <dgm:spPr>
        <a:xfrm>
          <a:off x="4112850" y="2973471"/>
          <a:ext cx="1096343" cy="54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Research?</a:t>
          </a:r>
          <a:endParaRPr lang="en-US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gm:t>
    </dgm:pt>
    <dgm:pt modelId="{B921BF53-8558-46BB-9B4E-265EB8FD2550}" type="parTrans" cxnId="{D0339F8F-3F85-43BD-9498-0814613CF33D}">
      <dgm:prSet/>
      <dgm:spPr/>
      <dgm:t>
        <a:bodyPr/>
        <a:lstStyle/>
        <a:p>
          <a:endParaRPr lang="en-US"/>
        </a:p>
      </dgm:t>
    </dgm:pt>
    <dgm:pt modelId="{475AEAD7-B48B-4A6F-A68E-C89F7D349500}" type="sibTrans" cxnId="{D0339F8F-3F85-43BD-9498-0814613CF33D}">
      <dgm:prSet/>
      <dgm:spPr/>
      <dgm:t>
        <a:bodyPr/>
        <a:lstStyle/>
        <a:p>
          <a:endParaRPr lang="en-US"/>
        </a:p>
      </dgm:t>
    </dgm:pt>
    <dgm:pt modelId="{0E26E2CD-A055-44F6-A032-51472C7C3EFB}">
      <dgm:prSet phldrT="[Text]"/>
      <dgm:spPr>
        <a:xfrm>
          <a:off x="3564863" y="4104610"/>
          <a:ext cx="1096343" cy="54811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Audience?</a:t>
          </a:r>
          <a:endParaRPr lang="en-US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gm:t>
    </dgm:pt>
    <dgm:pt modelId="{4EF87368-75A6-4520-A00D-C31326449502}" type="parTrans" cxnId="{CFCB9D11-4498-42CD-9354-3645D7DD0437}">
      <dgm:prSet/>
      <dgm:spPr/>
      <dgm:t>
        <a:bodyPr/>
        <a:lstStyle/>
        <a:p>
          <a:endParaRPr lang="en-US"/>
        </a:p>
      </dgm:t>
    </dgm:pt>
    <dgm:pt modelId="{3B2AAB37-8976-470D-BD05-9E3E7289A618}" type="sibTrans" cxnId="{CFCB9D11-4498-42CD-9354-3645D7DD0437}">
      <dgm:prSet/>
      <dgm:spPr/>
      <dgm:t>
        <a:bodyPr/>
        <a:lstStyle/>
        <a:p>
          <a:endParaRPr lang="en-US"/>
        </a:p>
      </dgm:t>
    </dgm:pt>
    <dgm:pt modelId="{3325C174-3507-4432-975B-BB2E89D5DC05}" type="pres">
      <dgm:prSet presAssocID="{CE070C0F-F529-4213-8F80-6C9E3576A11F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1689969-047C-472E-867E-3186A93331E6}" type="pres">
      <dgm:prSet presAssocID="{B51A82CE-117C-4458-820A-61A053BA888E}" presName="Accent1" presStyleCnt="0"/>
      <dgm:spPr/>
    </dgm:pt>
    <dgm:pt modelId="{297AA26D-CDE0-4F22-83DC-AF89DB1A8925}" type="pres">
      <dgm:prSet presAssocID="{B51A82CE-117C-4458-820A-61A053BA888E}" presName="Accent" presStyleLbl="node1" presStyleIdx="0" presStyleCnt="4"/>
      <dgm:spPr>
        <a:xfrm>
          <a:off x="3679103" y="0"/>
          <a:ext cx="1964573" cy="19647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004B8D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53B64EED-98F7-4463-86C8-1B5EA2E29563}" type="pres">
      <dgm:prSet presAssocID="{B51A82CE-117C-4458-820A-61A053BA888E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7EEE9-EC3C-4BA6-A485-C0AC01F71849}" type="pres">
      <dgm:prSet presAssocID="{139B0C3A-A6F2-45B7-AAAF-FF58131CDB6A}" presName="Accent2" presStyleCnt="0"/>
      <dgm:spPr/>
    </dgm:pt>
    <dgm:pt modelId="{B9259ED2-D1A8-4E60-97DC-669728A6A01B}" type="pres">
      <dgm:prSet presAssocID="{139B0C3A-A6F2-45B7-AAAF-FF58131CDB6A}" presName="Accent" presStyleLbl="node1" presStyleIdx="1" presStyleCnt="4"/>
      <dgm:spPr>
        <a:xfrm>
          <a:off x="3133327" y="1129054"/>
          <a:ext cx="1964573" cy="19647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004B8D">
                <a:hueOff val="825837"/>
                <a:satOff val="-23077"/>
                <a:lumOff val="10523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825837"/>
                <a:satOff val="-23077"/>
                <a:lumOff val="10523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369FE664-87C8-4545-8B32-762F461AB56C}" type="pres">
      <dgm:prSet presAssocID="{139B0C3A-A6F2-45B7-AAAF-FF58131CDB6A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6EA00-BBB3-47A6-95DF-D226D4EB604B}" type="pres">
      <dgm:prSet presAssocID="{E70A6F6B-DD28-4EC4-94D4-821C54D90120}" presName="Accent3" presStyleCnt="0"/>
      <dgm:spPr/>
    </dgm:pt>
    <dgm:pt modelId="{726B8DD5-47FF-4673-BFA3-F2A8058FCC57}" type="pres">
      <dgm:prSet presAssocID="{E70A6F6B-DD28-4EC4-94D4-821C54D90120}" presName="Accent" presStyleLbl="node1" presStyleIdx="2" presStyleCnt="4"/>
      <dgm:spPr>
        <a:xfrm>
          <a:off x="3679103" y="2262277"/>
          <a:ext cx="1964573" cy="196477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004B8D">
                <a:hueOff val="1651673"/>
                <a:satOff val="-46153"/>
                <a:lumOff val="21045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1651673"/>
                <a:satOff val="-46153"/>
                <a:lumOff val="21045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9CF7C356-C2E8-4CAE-8F64-7D5A676B44C0}" type="pres">
      <dgm:prSet presAssocID="{E70A6F6B-DD28-4EC4-94D4-821C54D90120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2B9F2-7ACE-4342-842B-6A56661FE00F}" type="pres">
      <dgm:prSet presAssocID="{0E26E2CD-A055-44F6-A032-51472C7C3EFB}" presName="Accent4" presStyleCnt="0"/>
      <dgm:spPr/>
    </dgm:pt>
    <dgm:pt modelId="{703E1854-337C-4054-9642-BE88856EFC07}" type="pres">
      <dgm:prSet presAssocID="{0E26E2CD-A055-44F6-A032-51472C7C3EFB}" presName="Accent" presStyleLbl="node1" presStyleIdx="3" presStyleCnt="4"/>
      <dgm:spPr>
        <a:xfrm>
          <a:off x="3273364" y="3521587"/>
          <a:ext cx="1687816" cy="16886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rgbClr val="004B8D">
                <a:hueOff val="2477509"/>
                <a:satOff val="-69230"/>
                <a:lumOff val="31568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2477509"/>
                <a:satOff val="-69230"/>
                <a:lumOff val="31568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72629F18-C28D-4962-8353-5BCC95C751EA}" type="pres">
      <dgm:prSet presAssocID="{0E26E2CD-A055-44F6-A032-51472C7C3EFB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BE009E-2ADB-4ABD-AAEC-EE04B63D7064}" type="presOf" srcId="{0E26E2CD-A055-44F6-A032-51472C7C3EFB}" destId="{72629F18-C28D-4962-8353-5BCC95C751EA}" srcOrd="0" destOrd="0" presId="urn:microsoft.com/office/officeart/2009/layout/CircleArrowProcess"/>
    <dgm:cxn modelId="{61091814-A623-45F6-AF5B-7738588D8576}" srcId="{CE070C0F-F529-4213-8F80-6C9E3576A11F}" destId="{B51A82CE-117C-4458-820A-61A053BA888E}" srcOrd="0" destOrd="0" parTransId="{A7353205-6785-4DEE-AD78-C3C281E0BD21}" sibTransId="{680DBA49-4FF4-4797-9F0A-197870462084}"/>
    <dgm:cxn modelId="{7CD56C6A-3957-42D9-A0F0-222F1BC8E595}" type="presOf" srcId="{139B0C3A-A6F2-45B7-AAAF-FF58131CDB6A}" destId="{369FE664-87C8-4545-8B32-762F461AB56C}" srcOrd="0" destOrd="0" presId="urn:microsoft.com/office/officeart/2009/layout/CircleArrowProcess"/>
    <dgm:cxn modelId="{E1EADFCE-1C2D-4965-8EC0-3EB2A01F3347}" type="presOf" srcId="{CE070C0F-F529-4213-8F80-6C9E3576A11F}" destId="{3325C174-3507-4432-975B-BB2E89D5DC05}" srcOrd="0" destOrd="0" presId="urn:microsoft.com/office/officeart/2009/layout/CircleArrowProcess"/>
    <dgm:cxn modelId="{CFCB9D11-4498-42CD-9354-3645D7DD0437}" srcId="{CE070C0F-F529-4213-8F80-6C9E3576A11F}" destId="{0E26E2CD-A055-44F6-A032-51472C7C3EFB}" srcOrd="3" destOrd="0" parTransId="{4EF87368-75A6-4520-A00D-C31326449502}" sibTransId="{3B2AAB37-8976-470D-BD05-9E3E7289A618}"/>
    <dgm:cxn modelId="{070FF44F-F68B-4357-8AA8-055D8E684084}" srcId="{CE070C0F-F529-4213-8F80-6C9E3576A11F}" destId="{139B0C3A-A6F2-45B7-AAAF-FF58131CDB6A}" srcOrd="1" destOrd="0" parTransId="{941D2D5D-E5FE-4269-9104-91FD6F1C927B}" sibTransId="{A281008A-8A1D-4AF9-BDF6-DD8695D06BFB}"/>
    <dgm:cxn modelId="{B1126BFC-9414-421F-B0CE-86AF19365EDA}" type="presOf" srcId="{E70A6F6B-DD28-4EC4-94D4-821C54D90120}" destId="{9CF7C356-C2E8-4CAE-8F64-7D5A676B44C0}" srcOrd="0" destOrd="0" presId="urn:microsoft.com/office/officeart/2009/layout/CircleArrowProcess"/>
    <dgm:cxn modelId="{91A5DF1E-44DF-4564-95F4-61637810835E}" type="presOf" srcId="{B51A82CE-117C-4458-820A-61A053BA888E}" destId="{53B64EED-98F7-4463-86C8-1B5EA2E29563}" srcOrd="0" destOrd="0" presId="urn:microsoft.com/office/officeart/2009/layout/CircleArrowProcess"/>
    <dgm:cxn modelId="{D0339F8F-3F85-43BD-9498-0814613CF33D}" srcId="{CE070C0F-F529-4213-8F80-6C9E3576A11F}" destId="{E70A6F6B-DD28-4EC4-94D4-821C54D90120}" srcOrd="2" destOrd="0" parTransId="{B921BF53-8558-46BB-9B4E-265EB8FD2550}" sibTransId="{475AEAD7-B48B-4A6F-A68E-C89F7D349500}"/>
    <dgm:cxn modelId="{8894063B-8F00-4101-B780-31093B0954B1}" type="presParOf" srcId="{3325C174-3507-4432-975B-BB2E89D5DC05}" destId="{51689969-047C-472E-867E-3186A93331E6}" srcOrd="0" destOrd="0" presId="urn:microsoft.com/office/officeart/2009/layout/CircleArrowProcess"/>
    <dgm:cxn modelId="{5C10F5E0-43A1-4C96-8449-327A7049AC4F}" type="presParOf" srcId="{51689969-047C-472E-867E-3186A93331E6}" destId="{297AA26D-CDE0-4F22-83DC-AF89DB1A8925}" srcOrd="0" destOrd="0" presId="urn:microsoft.com/office/officeart/2009/layout/CircleArrowProcess"/>
    <dgm:cxn modelId="{58683BB7-FE40-488E-AB04-11DF79B9EF93}" type="presParOf" srcId="{3325C174-3507-4432-975B-BB2E89D5DC05}" destId="{53B64EED-98F7-4463-86C8-1B5EA2E29563}" srcOrd="1" destOrd="0" presId="urn:microsoft.com/office/officeart/2009/layout/CircleArrowProcess"/>
    <dgm:cxn modelId="{727D25A7-195B-4C71-890C-4EE3C5A7F147}" type="presParOf" srcId="{3325C174-3507-4432-975B-BB2E89D5DC05}" destId="{71B7EEE9-EC3C-4BA6-A485-C0AC01F71849}" srcOrd="2" destOrd="0" presId="urn:microsoft.com/office/officeart/2009/layout/CircleArrowProcess"/>
    <dgm:cxn modelId="{11D79C81-CF53-4941-8728-354F65AD802F}" type="presParOf" srcId="{71B7EEE9-EC3C-4BA6-A485-C0AC01F71849}" destId="{B9259ED2-D1A8-4E60-97DC-669728A6A01B}" srcOrd="0" destOrd="0" presId="urn:microsoft.com/office/officeart/2009/layout/CircleArrowProcess"/>
    <dgm:cxn modelId="{B31E17A5-2022-42A4-938C-E25E251BF998}" type="presParOf" srcId="{3325C174-3507-4432-975B-BB2E89D5DC05}" destId="{369FE664-87C8-4545-8B32-762F461AB56C}" srcOrd="3" destOrd="0" presId="urn:microsoft.com/office/officeart/2009/layout/CircleArrowProcess"/>
    <dgm:cxn modelId="{4260634C-0DB0-463D-9E19-DF5F17F9E4CB}" type="presParOf" srcId="{3325C174-3507-4432-975B-BB2E89D5DC05}" destId="{A576EA00-BBB3-47A6-95DF-D226D4EB604B}" srcOrd="4" destOrd="0" presId="urn:microsoft.com/office/officeart/2009/layout/CircleArrowProcess"/>
    <dgm:cxn modelId="{8FCA3225-1BEB-4FA3-B21D-6691BDE73A37}" type="presParOf" srcId="{A576EA00-BBB3-47A6-95DF-D226D4EB604B}" destId="{726B8DD5-47FF-4673-BFA3-F2A8058FCC57}" srcOrd="0" destOrd="0" presId="urn:microsoft.com/office/officeart/2009/layout/CircleArrowProcess"/>
    <dgm:cxn modelId="{6DF3D905-78CB-4F6B-9786-8E6767CA6980}" type="presParOf" srcId="{3325C174-3507-4432-975B-BB2E89D5DC05}" destId="{9CF7C356-C2E8-4CAE-8F64-7D5A676B44C0}" srcOrd="5" destOrd="0" presId="urn:microsoft.com/office/officeart/2009/layout/CircleArrowProcess"/>
    <dgm:cxn modelId="{74F72931-DA6E-4134-B8E4-09A4877C4286}" type="presParOf" srcId="{3325C174-3507-4432-975B-BB2E89D5DC05}" destId="{5642B9F2-7ACE-4342-842B-6A56661FE00F}" srcOrd="6" destOrd="0" presId="urn:microsoft.com/office/officeart/2009/layout/CircleArrowProcess"/>
    <dgm:cxn modelId="{59FAB971-BD74-4AC0-BE59-61E6273EDD99}" type="presParOf" srcId="{5642B9F2-7ACE-4342-842B-6A56661FE00F}" destId="{703E1854-337C-4054-9642-BE88856EFC07}" srcOrd="0" destOrd="0" presId="urn:microsoft.com/office/officeart/2009/layout/CircleArrowProcess"/>
    <dgm:cxn modelId="{4552E19F-A019-4831-98DE-45845C67471C}" type="presParOf" srcId="{3325C174-3507-4432-975B-BB2E89D5DC05}" destId="{72629F18-C28D-4962-8353-5BCC95C751EA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11BBC-39A5-4828-8124-347B9C863C6A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C2C8F0-E844-4E73-8EB9-CD7D720159E3}">
      <dgm:prSet phldrT="[Text]"/>
      <dgm:spPr/>
      <dgm:t>
        <a:bodyPr/>
        <a:lstStyle/>
        <a:p>
          <a:r>
            <a:rPr lang="en-US" b="1" dirty="0" smtClean="0"/>
            <a:t>Design with the End in Mind</a:t>
          </a:r>
          <a:endParaRPr lang="en-US" b="1" dirty="0"/>
        </a:p>
      </dgm:t>
    </dgm:pt>
    <dgm:pt modelId="{47D64734-ECC0-4127-BAD9-86AD017693A8}" type="parTrans" cxnId="{30178523-902D-40EC-8BEF-EB3BB153B11F}">
      <dgm:prSet/>
      <dgm:spPr/>
      <dgm:t>
        <a:bodyPr/>
        <a:lstStyle/>
        <a:p>
          <a:endParaRPr lang="en-US"/>
        </a:p>
      </dgm:t>
    </dgm:pt>
    <dgm:pt modelId="{B9599062-2355-4217-8AB6-F86CABA9F894}" type="sibTrans" cxnId="{30178523-902D-40EC-8BEF-EB3BB153B11F}">
      <dgm:prSet/>
      <dgm:spPr/>
      <dgm:t>
        <a:bodyPr/>
        <a:lstStyle/>
        <a:p>
          <a:endParaRPr lang="en-US"/>
        </a:p>
      </dgm:t>
    </dgm:pt>
    <dgm:pt modelId="{630D6FDD-7B6B-4241-B48A-DB09CBDAF1E4}">
      <dgm:prSet phldrT="[Text]"/>
      <dgm:spPr/>
      <dgm:t>
        <a:bodyPr/>
        <a:lstStyle/>
        <a:p>
          <a:r>
            <a:rPr lang="en-US" b="1" dirty="0" smtClean="0"/>
            <a:t>Design Assignments you want to read</a:t>
          </a:r>
          <a:endParaRPr lang="en-US" b="1" dirty="0"/>
        </a:p>
      </dgm:t>
    </dgm:pt>
    <dgm:pt modelId="{DF49F661-398C-4C51-B16A-D63D61C9222A}" type="parTrans" cxnId="{2341E5DE-8F70-4A9A-BE5F-874662326271}">
      <dgm:prSet/>
      <dgm:spPr/>
      <dgm:t>
        <a:bodyPr/>
        <a:lstStyle/>
        <a:p>
          <a:endParaRPr lang="en-US"/>
        </a:p>
      </dgm:t>
    </dgm:pt>
    <dgm:pt modelId="{0C6D1A1D-5E29-4458-BE83-3959EB30F6AA}" type="sibTrans" cxnId="{2341E5DE-8F70-4A9A-BE5F-874662326271}">
      <dgm:prSet/>
      <dgm:spPr/>
      <dgm:t>
        <a:bodyPr/>
        <a:lstStyle/>
        <a:p>
          <a:endParaRPr lang="en-US"/>
        </a:p>
      </dgm:t>
    </dgm:pt>
    <dgm:pt modelId="{BDD5FE82-0DC2-4D20-B400-4796839BDC5A}">
      <dgm:prSet phldrT="[Text]"/>
      <dgm:spPr/>
      <dgm:t>
        <a:bodyPr/>
        <a:lstStyle/>
        <a:p>
          <a:r>
            <a:rPr lang="en-US" b="1" dirty="0" smtClean="0"/>
            <a:t>Think like a Student</a:t>
          </a:r>
          <a:endParaRPr lang="en-US" b="1" dirty="0"/>
        </a:p>
      </dgm:t>
    </dgm:pt>
    <dgm:pt modelId="{E7243334-52B1-4E23-B2FE-12448FD2E893}" type="parTrans" cxnId="{00AE6FF2-173B-4FE0-99C6-660172C384F0}">
      <dgm:prSet/>
      <dgm:spPr/>
      <dgm:t>
        <a:bodyPr/>
        <a:lstStyle/>
        <a:p>
          <a:endParaRPr lang="en-US"/>
        </a:p>
      </dgm:t>
    </dgm:pt>
    <dgm:pt modelId="{6BC6C4EA-5BE9-41B0-B055-934685805B9D}" type="sibTrans" cxnId="{00AE6FF2-173B-4FE0-99C6-660172C384F0}">
      <dgm:prSet/>
      <dgm:spPr/>
      <dgm:t>
        <a:bodyPr/>
        <a:lstStyle/>
        <a:p>
          <a:endParaRPr lang="en-US"/>
        </a:p>
      </dgm:t>
    </dgm:pt>
    <dgm:pt modelId="{78F7EA87-D4F3-42FC-8EF9-FCCCD3E111D7}" type="pres">
      <dgm:prSet presAssocID="{D9E11BBC-39A5-4828-8124-347B9C863C6A}" presName="Name0" presStyleCnt="0">
        <dgm:presLayoutVars>
          <dgm:dir/>
          <dgm:resizeHandles val="exact"/>
        </dgm:presLayoutVars>
      </dgm:prSet>
      <dgm:spPr/>
    </dgm:pt>
    <dgm:pt modelId="{7222CBB2-F077-40E2-91AE-5DBCB97D22DF}" type="pres">
      <dgm:prSet presAssocID="{D9E11BBC-39A5-4828-8124-347B9C863C6A}" presName="arrow" presStyleLbl="bgShp" presStyleIdx="0" presStyleCnt="1"/>
      <dgm:spPr/>
    </dgm:pt>
    <dgm:pt modelId="{215AA9C2-953C-4E62-AD14-90F8A03DEF72}" type="pres">
      <dgm:prSet presAssocID="{D9E11BBC-39A5-4828-8124-347B9C863C6A}" presName="points" presStyleCnt="0"/>
      <dgm:spPr/>
    </dgm:pt>
    <dgm:pt modelId="{A55F95A0-5464-4B40-A3B7-52F72C9F2F49}" type="pres">
      <dgm:prSet presAssocID="{A1C2C8F0-E844-4E73-8EB9-CD7D720159E3}" presName="compositeA" presStyleCnt="0"/>
      <dgm:spPr/>
    </dgm:pt>
    <dgm:pt modelId="{EA251905-793B-4EE3-9A33-CFCF83AD42D4}" type="pres">
      <dgm:prSet presAssocID="{A1C2C8F0-E844-4E73-8EB9-CD7D720159E3}" presName="textA" presStyleLbl="revTx" presStyleIdx="0" presStyleCnt="3">
        <dgm:presLayoutVars>
          <dgm:bulletEnabled val="1"/>
        </dgm:presLayoutVars>
      </dgm:prSet>
      <dgm:spPr/>
    </dgm:pt>
    <dgm:pt modelId="{42A03DC2-DEDD-462C-B205-40F086C9AF95}" type="pres">
      <dgm:prSet presAssocID="{A1C2C8F0-E844-4E73-8EB9-CD7D720159E3}" presName="circleA" presStyleLbl="node1" presStyleIdx="0" presStyleCnt="3"/>
      <dgm:spPr/>
    </dgm:pt>
    <dgm:pt modelId="{13143432-FCF5-4397-9D3F-1CC78229585D}" type="pres">
      <dgm:prSet presAssocID="{A1C2C8F0-E844-4E73-8EB9-CD7D720159E3}" presName="spaceA" presStyleCnt="0"/>
      <dgm:spPr/>
    </dgm:pt>
    <dgm:pt modelId="{D9335AB0-48DE-468E-A298-015F5FE6F73D}" type="pres">
      <dgm:prSet presAssocID="{B9599062-2355-4217-8AB6-F86CABA9F894}" presName="space" presStyleCnt="0"/>
      <dgm:spPr/>
    </dgm:pt>
    <dgm:pt modelId="{BED63253-4565-4C69-AB1F-FD979B7CAF81}" type="pres">
      <dgm:prSet presAssocID="{630D6FDD-7B6B-4241-B48A-DB09CBDAF1E4}" presName="compositeB" presStyleCnt="0"/>
      <dgm:spPr/>
    </dgm:pt>
    <dgm:pt modelId="{60F6CE79-2A52-4948-A040-9DE85B3C025E}" type="pres">
      <dgm:prSet presAssocID="{630D6FDD-7B6B-4241-B48A-DB09CBDAF1E4}" presName="textB" presStyleLbl="revTx" presStyleIdx="1" presStyleCnt="3">
        <dgm:presLayoutVars>
          <dgm:bulletEnabled val="1"/>
        </dgm:presLayoutVars>
      </dgm:prSet>
      <dgm:spPr/>
    </dgm:pt>
    <dgm:pt modelId="{45905D38-A3AA-4B00-B632-898F58F78D4A}" type="pres">
      <dgm:prSet presAssocID="{630D6FDD-7B6B-4241-B48A-DB09CBDAF1E4}" presName="circleB" presStyleLbl="node1" presStyleIdx="1" presStyleCnt="3"/>
      <dgm:spPr/>
    </dgm:pt>
    <dgm:pt modelId="{506B1121-113A-496C-A1EA-677106C8733A}" type="pres">
      <dgm:prSet presAssocID="{630D6FDD-7B6B-4241-B48A-DB09CBDAF1E4}" presName="spaceB" presStyleCnt="0"/>
      <dgm:spPr/>
    </dgm:pt>
    <dgm:pt modelId="{E9AB0148-36A5-4CAE-ADDC-4F41BF79FF41}" type="pres">
      <dgm:prSet presAssocID="{0C6D1A1D-5E29-4458-BE83-3959EB30F6AA}" presName="space" presStyleCnt="0"/>
      <dgm:spPr/>
    </dgm:pt>
    <dgm:pt modelId="{136371B7-A68B-4829-AEA4-A070332FA56E}" type="pres">
      <dgm:prSet presAssocID="{BDD5FE82-0DC2-4D20-B400-4796839BDC5A}" presName="compositeA" presStyleCnt="0"/>
      <dgm:spPr/>
    </dgm:pt>
    <dgm:pt modelId="{3450FE6A-42A4-4D9D-8CB5-42AB1DBC6BBB}" type="pres">
      <dgm:prSet presAssocID="{BDD5FE82-0DC2-4D20-B400-4796839BDC5A}" presName="textA" presStyleLbl="revTx" presStyleIdx="2" presStyleCnt="3">
        <dgm:presLayoutVars>
          <dgm:bulletEnabled val="1"/>
        </dgm:presLayoutVars>
      </dgm:prSet>
      <dgm:spPr/>
    </dgm:pt>
    <dgm:pt modelId="{5D5E8D8D-F410-4376-985E-E715B31C8A11}" type="pres">
      <dgm:prSet presAssocID="{BDD5FE82-0DC2-4D20-B400-4796839BDC5A}" presName="circleA" presStyleLbl="node1" presStyleIdx="2" presStyleCnt="3"/>
      <dgm:spPr/>
    </dgm:pt>
    <dgm:pt modelId="{B586F61B-718B-4DB0-A749-CAEEE3D530D8}" type="pres">
      <dgm:prSet presAssocID="{BDD5FE82-0DC2-4D20-B400-4796839BDC5A}" presName="spaceA" presStyleCnt="0"/>
      <dgm:spPr/>
    </dgm:pt>
  </dgm:ptLst>
  <dgm:cxnLst>
    <dgm:cxn modelId="{30178523-902D-40EC-8BEF-EB3BB153B11F}" srcId="{D9E11BBC-39A5-4828-8124-347B9C863C6A}" destId="{A1C2C8F0-E844-4E73-8EB9-CD7D720159E3}" srcOrd="0" destOrd="0" parTransId="{47D64734-ECC0-4127-BAD9-86AD017693A8}" sibTransId="{B9599062-2355-4217-8AB6-F86CABA9F894}"/>
    <dgm:cxn modelId="{8E89EDA3-31B0-46CF-8E7A-3CA6FFEF3E73}" type="presOf" srcId="{A1C2C8F0-E844-4E73-8EB9-CD7D720159E3}" destId="{EA251905-793B-4EE3-9A33-CFCF83AD42D4}" srcOrd="0" destOrd="0" presId="urn:microsoft.com/office/officeart/2005/8/layout/hProcess11"/>
    <dgm:cxn modelId="{2341E5DE-8F70-4A9A-BE5F-874662326271}" srcId="{D9E11BBC-39A5-4828-8124-347B9C863C6A}" destId="{630D6FDD-7B6B-4241-B48A-DB09CBDAF1E4}" srcOrd="1" destOrd="0" parTransId="{DF49F661-398C-4C51-B16A-D63D61C9222A}" sibTransId="{0C6D1A1D-5E29-4458-BE83-3959EB30F6AA}"/>
    <dgm:cxn modelId="{00AE6FF2-173B-4FE0-99C6-660172C384F0}" srcId="{D9E11BBC-39A5-4828-8124-347B9C863C6A}" destId="{BDD5FE82-0DC2-4D20-B400-4796839BDC5A}" srcOrd="2" destOrd="0" parTransId="{E7243334-52B1-4E23-B2FE-12448FD2E893}" sibTransId="{6BC6C4EA-5BE9-41B0-B055-934685805B9D}"/>
    <dgm:cxn modelId="{55108536-ACE2-4E96-842D-F71B6A2CA9F6}" type="presOf" srcId="{BDD5FE82-0DC2-4D20-B400-4796839BDC5A}" destId="{3450FE6A-42A4-4D9D-8CB5-42AB1DBC6BBB}" srcOrd="0" destOrd="0" presId="urn:microsoft.com/office/officeart/2005/8/layout/hProcess11"/>
    <dgm:cxn modelId="{149C2B26-7256-46E1-915E-5399323E79BF}" type="presOf" srcId="{D9E11BBC-39A5-4828-8124-347B9C863C6A}" destId="{78F7EA87-D4F3-42FC-8EF9-FCCCD3E111D7}" srcOrd="0" destOrd="0" presId="urn:microsoft.com/office/officeart/2005/8/layout/hProcess11"/>
    <dgm:cxn modelId="{8520C457-FE5E-4544-8C18-2CCE0AF7382E}" type="presOf" srcId="{630D6FDD-7B6B-4241-B48A-DB09CBDAF1E4}" destId="{60F6CE79-2A52-4948-A040-9DE85B3C025E}" srcOrd="0" destOrd="0" presId="urn:microsoft.com/office/officeart/2005/8/layout/hProcess11"/>
    <dgm:cxn modelId="{B44E5725-3200-41AF-9AD4-7E2E431EC990}" type="presParOf" srcId="{78F7EA87-D4F3-42FC-8EF9-FCCCD3E111D7}" destId="{7222CBB2-F077-40E2-91AE-5DBCB97D22DF}" srcOrd="0" destOrd="0" presId="urn:microsoft.com/office/officeart/2005/8/layout/hProcess11"/>
    <dgm:cxn modelId="{A575A6B9-1553-49F9-83F0-91345D58037C}" type="presParOf" srcId="{78F7EA87-D4F3-42FC-8EF9-FCCCD3E111D7}" destId="{215AA9C2-953C-4E62-AD14-90F8A03DEF72}" srcOrd="1" destOrd="0" presId="urn:microsoft.com/office/officeart/2005/8/layout/hProcess11"/>
    <dgm:cxn modelId="{055AB552-DEC3-4FD1-AD83-CC7BB6B06A5B}" type="presParOf" srcId="{215AA9C2-953C-4E62-AD14-90F8A03DEF72}" destId="{A55F95A0-5464-4B40-A3B7-52F72C9F2F49}" srcOrd="0" destOrd="0" presId="urn:microsoft.com/office/officeart/2005/8/layout/hProcess11"/>
    <dgm:cxn modelId="{95B8C71B-2829-4E7D-B0DE-43A6F956DAA9}" type="presParOf" srcId="{A55F95A0-5464-4B40-A3B7-52F72C9F2F49}" destId="{EA251905-793B-4EE3-9A33-CFCF83AD42D4}" srcOrd="0" destOrd="0" presId="urn:microsoft.com/office/officeart/2005/8/layout/hProcess11"/>
    <dgm:cxn modelId="{EB7B2DAD-5467-46E0-A67A-876642CC512D}" type="presParOf" srcId="{A55F95A0-5464-4B40-A3B7-52F72C9F2F49}" destId="{42A03DC2-DEDD-462C-B205-40F086C9AF95}" srcOrd="1" destOrd="0" presId="urn:microsoft.com/office/officeart/2005/8/layout/hProcess11"/>
    <dgm:cxn modelId="{5251F1F3-3637-427B-9580-1F22D2774097}" type="presParOf" srcId="{A55F95A0-5464-4B40-A3B7-52F72C9F2F49}" destId="{13143432-FCF5-4397-9D3F-1CC78229585D}" srcOrd="2" destOrd="0" presId="urn:microsoft.com/office/officeart/2005/8/layout/hProcess11"/>
    <dgm:cxn modelId="{42B899F7-3C1D-495A-BA12-82CA5A913056}" type="presParOf" srcId="{215AA9C2-953C-4E62-AD14-90F8A03DEF72}" destId="{D9335AB0-48DE-468E-A298-015F5FE6F73D}" srcOrd="1" destOrd="0" presId="urn:microsoft.com/office/officeart/2005/8/layout/hProcess11"/>
    <dgm:cxn modelId="{1F50FD9B-462D-4384-B604-8303624F1D93}" type="presParOf" srcId="{215AA9C2-953C-4E62-AD14-90F8A03DEF72}" destId="{BED63253-4565-4C69-AB1F-FD979B7CAF81}" srcOrd="2" destOrd="0" presId="urn:microsoft.com/office/officeart/2005/8/layout/hProcess11"/>
    <dgm:cxn modelId="{E556DE06-F370-4764-BF7F-287291541C0A}" type="presParOf" srcId="{BED63253-4565-4C69-AB1F-FD979B7CAF81}" destId="{60F6CE79-2A52-4948-A040-9DE85B3C025E}" srcOrd="0" destOrd="0" presId="urn:microsoft.com/office/officeart/2005/8/layout/hProcess11"/>
    <dgm:cxn modelId="{D89079D9-0FA0-4848-BF7A-15A1DEFE1EC2}" type="presParOf" srcId="{BED63253-4565-4C69-AB1F-FD979B7CAF81}" destId="{45905D38-A3AA-4B00-B632-898F58F78D4A}" srcOrd="1" destOrd="0" presId="urn:microsoft.com/office/officeart/2005/8/layout/hProcess11"/>
    <dgm:cxn modelId="{C3ED5274-6C3C-4AF0-AF70-52BEBB5963E7}" type="presParOf" srcId="{BED63253-4565-4C69-AB1F-FD979B7CAF81}" destId="{506B1121-113A-496C-A1EA-677106C8733A}" srcOrd="2" destOrd="0" presId="urn:microsoft.com/office/officeart/2005/8/layout/hProcess11"/>
    <dgm:cxn modelId="{9D329063-A4BE-4463-97E7-8C8E9F82D18E}" type="presParOf" srcId="{215AA9C2-953C-4E62-AD14-90F8A03DEF72}" destId="{E9AB0148-36A5-4CAE-ADDC-4F41BF79FF41}" srcOrd="3" destOrd="0" presId="urn:microsoft.com/office/officeart/2005/8/layout/hProcess11"/>
    <dgm:cxn modelId="{6A0C5DFB-82CD-4C08-B06C-15644CBBA6D0}" type="presParOf" srcId="{215AA9C2-953C-4E62-AD14-90F8A03DEF72}" destId="{136371B7-A68B-4829-AEA4-A070332FA56E}" srcOrd="4" destOrd="0" presId="urn:microsoft.com/office/officeart/2005/8/layout/hProcess11"/>
    <dgm:cxn modelId="{7A815961-3623-46D3-9830-0D81B55086B3}" type="presParOf" srcId="{136371B7-A68B-4829-AEA4-A070332FA56E}" destId="{3450FE6A-42A4-4D9D-8CB5-42AB1DBC6BBB}" srcOrd="0" destOrd="0" presId="urn:microsoft.com/office/officeart/2005/8/layout/hProcess11"/>
    <dgm:cxn modelId="{3B556CE4-2C14-42F3-B13D-D201B5BBDCBA}" type="presParOf" srcId="{136371B7-A68B-4829-AEA4-A070332FA56E}" destId="{5D5E8D8D-F410-4376-985E-E715B31C8A11}" srcOrd="1" destOrd="0" presId="urn:microsoft.com/office/officeart/2005/8/layout/hProcess11"/>
    <dgm:cxn modelId="{C1A5C93D-21BD-45F6-A8F4-8CBBB34DECE0}" type="presParOf" srcId="{136371B7-A68B-4829-AEA4-A070332FA56E}" destId="{B586F61B-718B-4DB0-A749-CAEEE3D530D8}" srcOrd="2" destOrd="0" presId="urn:microsoft.com/office/officeart/2005/8/layout/hProcess11"/>
  </dgm:cxnLst>
  <dgm:bg>
    <a:noFill/>
    <a:effectLst>
      <a:outerShdw blurRad="50800" dist="50800" dir="5400000" algn="ctr" rotWithShape="0">
        <a:srgbClr val="000000">
          <a:alpha val="42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AA26D-CDE0-4F22-83DC-AF89DB1A8925}">
      <dsp:nvSpPr>
        <dsp:cNvPr id="0" name=""/>
        <dsp:cNvSpPr/>
      </dsp:nvSpPr>
      <dsp:spPr>
        <a:xfrm>
          <a:off x="2315801" y="0"/>
          <a:ext cx="1651917" cy="165208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rgbClr val="004B8D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B64EED-98F7-4463-86C8-1B5EA2E29563}">
      <dsp:nvSpPr>
        <dsp:cNvPr id="0" name=""/>
        <dsp:cNvSpPr/>
      </dsp:nvSpPr>
      <dsp:spPr>
        <a:xfrm>
          <a:off x="2680518" y="598010"/>
          <a:ext cx="921863" cy="46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Length requirements</a:t>
          </a:r>
          <a:endParaRPr lang="en-US" sz="1100" kern="1200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sp:txBody>
      <dsp:txXfrm>
        <a:off x="2680518" y="598010"/>
        <a:ext cx="921863" cy="460884"/>
      </dsp:txXfrm>
    </dsp:sp>
    <dsp:sp modelId="{B9259ED2-D1A8-4E60-97DC-669728A6A01B}">
      <dsp:nvSpPr>
        <dsp:cNvPr id="0" name=""/>
        <dsp:cNvSpPr/>
      </dsp:nvSpPr>
      <dsp:spPr>
        <a:xfrm>
          <a:off x="1856883" y="949368"/>
          <a:ext cx="1651917" cy="16520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rgbClr val="004B8D">
                <a:hueOff val="825837"/>
                <a:satOff val="-23077"/>
                <a:lumOff val="10523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825837"/>
                <a:satOff val="-23077"/>
                <a:lumOff val="10523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9FE664-87C8-4545-8B32-762F461AB56C}">
      <dsp:nvSpPr>
        <dsp:cNvPr id="0" name=""/>
        <dsp:cNvSpPr/>
      </dsp:nvSpPr>
      <dsp:spPr>
        <a:xfrm>
          <a:off x="2219741" y="1549131"/>
          <a:ext cx="921863" cy="46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Formatting Requirements</a:t>
          </a:r>
          <a:endParaRPr lang="en-US" sz="1100" kern="1200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sp:txBody>
      <dsp:txXfrm>
        <a:off x="2219741" y="1549131"/>
        <a:ext cx="921863" cy="460884"/>
      </dsp:txXfrm>
    </dsp:sp>
    <dsp:sp modelId="{726B8DD5-47FF-4673-BFA3-F2A8058FCC57}">
      <dsp:nvSpPr>
        <dsp:cNvPr id="0" name=""/>
        <dsp:cNvSpPr/>
      </dsp:nvSpPr>
      <dsp:spPr>
        <a:xfrm>
          <a:off x="2315801" y="1902241"/>
          <a:ext cx="1651917" cy="165208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rgbClr val="004B8D">
                <a:hueOff val="1651673"/>
                <a:satOff val="-46153"/>
                <a:lumOff val="21045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1651673"/>
                <a:satOff val="-46153"/>
                <a:lumOff val="21045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F7C356-C2E8-4CAE-8F64-7D5A676B44C0}">
      <dsp:nvSpPr>
        <dsp:cNvPr id="0" name=""/>
        <dsp:cNvSpPr/>
      </dsp:nvSpPr>
      <dsp:spPr>
        <a:xfrm>
          <a:off x="2680518" y="2500252"/>
          <a:ext cx="921863" cy="46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Research?</a:t>
          </a:r>
          <a:endParaRPr lang="en-US" sz="1100" kern="1200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sp:txBody>
      <dsp:txXfrm>
        <a:off x="2680518" y="2500252"/>
        <a:ext cx="921863" cy="460884"/>
      </dsp:txXfrm>
    </dsp:sp>
    <dsp:sp modelId="{703E1854-337C-4054-9642-BE88856EFC07}">
      <dsp:nvSpPr>
        <dsp:cNvPr id="0" name=""/>
        <dsp:cNvSpPr/>
      </dsp:nvSpPr>
      <dsp:spPr>
        <a:xfrm>
          <a:off x="1974634" y="2961136"/>
          <a:ext cx="1419204" cy="141989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rgbClr val="004B8D">
                <a:hueOff val="2477509"/>
                <a:satOff val="-69230"/>
                <a:lumOff val="31568"/>
                <a:alphaOff val="0"/>
                <a:shade val="40000"/>
                <a:alpha val="100000"/>
                <a:satMod val="150000"/>
                <a:lumMod val="100000"/>
              </a:srgbClr>
            </a:gs>
            <a:gs pos="100000">
              <a:srgbClr val="004B8D">
                <a:hueOff val="2477509"/>
                <a:satOff val="-69230"/>
                <a:lumOff val="31568"/>
                <a:alphaOff val="0"/>
                <a:tint val="70000"/>
                <a:shade val="100000"/>
                <a:alpha val="100000"/>
                <a:satMod val="200000"/>
                <a:lumMod val="100000"/>
              </a:srgb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29F18-C28D-4962-8353-5BCC95C751EA}">
      <dsp:nvSpPr>
        <dsp:cNvPr id="0" name=""/>
        <dsp:cNvSpPr/>
      </dsp:nvSpPr>
      <dsp:spPr>
        <a:xfrm>
          <a:off x="2219741" y="3451373"/>
          <a:ext cx="921863" cy="460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004B8D">
                  <a:hueOff val="0"/>
                  <a:satOff val="0"/>
                  <a:lumOff val="0"/>
                  <a:alphaOff val="0"/>
                </a:srgbClr>
              </a:solidFill>
              <a:latin typeface="Rockwell"/>
              <a:ea typeface="+mn-ea"/>
              <a:cs typeface="+mn-cs"/>
            </a:rPr>
            <a:t>Audience?</a:t>
          </a:r>
          <a:endParaRPr lang="en-US" sz="1100" kern="1200" dirty="0">
            <a:solidFill>
              <a:srgbClr val="004B8D">
                <a:hueOff val="0"/>
                <a:satOff val="0"/>
                <a:lumOff val="0"/>
                <a:alphaOff val="0"/>
              </a:srgbClr>
            </a:solidFill>
            <a:latin typeface="Rockwell"/>
            <a:ea typeface="+mn-ea"/>
            <a:cs typeface="+mn-cs"/>
          </a:endParaRPr>
        </a:p>
      </dsp:txBody>
      <dsp:txXfrm>
        <a:off x="2219741" y="3451373"/>
        <a:ext cx="921863" cy="4608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CBB2-F077-40E2-91AE-5DBCB97D22DF}">
      <dsp:nvSpPr>
        <dsp:cNvPr id="0" name=""/>
        <dsp:cNvSpPr/>
      </dsp:nvSpPr>
      <dsp:spPr>
        <a:xfrm>
          <a:off x="0" y="756221"/>
          <a:ext cx="6169457" cy="1008295"/>
        </a:xfrm>
        <a:prstGeom prst="notched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51905-793B-4EE3-9A33-CFCF83AD42D4}">
      <dsp:nvSpPr>
        <dsp:cNvPr id="0" name=""/>
        <dsp:cNvSpPr/>
      </dsp:nvSpPr>
      <dsp:spPr>
        <a:xfrm>
          <a:off x="2711" y="0"/>
          <a:ext cx="1789383" cy="10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Design with the End in Mind</a:t>
          </a:r>
          <a:endParaRPr lang="en-US" sz="1700" b="1" kern="1200" dirty="0"/>
        </a:p>
      </dsp:txBody>
      <dsp:txXfrm>
        <a:off x="2711" y="0"/>
        <a:ext cx="1789383" cy="1008295"/>
      </dsp:txXfrm>
    </dsp:sp>
    <dsp:sp modelId="{42A03DC2-DEDD-462C-B205-40F086C9AF95}">
      <dsp:nvSpPr>
        <dsp:cNvPr id="0" name=""/>
        <dsp:cNvSpPr/>
      </dsp:nvSpPr>
      <dsp:spPr>
        <a:xfrm>
          <a:off x="771365" y="1134332"/>
          <a:ext cx="252073" cy="2520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6CE79-2A52-4948-A040-9DE85B3C025E}">
      <dsp:nvSpPr>
        <dsp:cNvPr id="0" name=""/>
        <dsp:cNvSpPr/>
      </dsp:nvSpPr>
      <dsp:spPr>
        <a:xfrm>
          <a:off x="1881563" y="1512443"/>
          <a:ext cx="1789383" cy="10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Design Assignments you want to read</a:t>
          </a:r>
          <a:endParaRPr lang="en-US" sz="1700" b="1" kern="1200" dirty="0"/>
        </a:p>
      </dsp:txBody>
      <dsp:txXfrm>
        <a:off x="1881563" y="1512443"/>
        <a:ext cx="1789383" cy="1008295"/>
      </dsp:txXfrm>
    </dsp:sp>
    <dsp:sp modelId="{45905D38-A3AA-4B00-B632-898F58F78D4A}">
      <dsp:nvSpPr>
        <dsp:cNvPr id="0" name=""/>
        <dsp:cNvSpPr/>
      </dsp:nvSpPr>
      <dsp:spPr>
        <a:xfrm>
          <a:off x="2650218" y="1134332"/>
          <a:ext cx="252073" cy="252073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0FE6A-42A4-4D9D-8CB5-42AB1DBC6BBB}">
      <dsp:nvSpPr>
        <dsp:cNvPr id="0" name=""/>
        <dsp:cNvSpPr/>
      </dsp:nvSpPr>
      <dsp:spPr>
        <a:xfrm>
          <a:off x="3760416" y="0"/>
          <a:ext cx="1789383" cy="100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Think like a Student</a:t>
          </a:r>
          <a:endParaRPr lang="en-US" sz="1700" b="1" kern="1200" dirty="0"/>
        </a:p>
      </dsp:txBody>
      <dsp:txXfrm>
        <a:off x="3760416" y="0"/>
        <a:ext cx="1789383" cy="1008295"/>
      </dsp:txXfrm>
    </dsp:sp>
    <dsp:sp modelId="{5D5E8D8D-F410-4376-985E-E715B31C8A11}">
      <dsp:nvSpPr>
        <dsp:cNvPr id="0" name=""/>
        <dsp:cNvSpPr/>
      </dsp:nvSpPr>
      <dsp:spPr>
        <a:xfrm>
          <a:off x="4529071" y="1134332"/>
          <a:ext cx="252073" cy="25207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B5BD-C6A8-6F45-81D7-AB26227D83EE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CEDF-800E-AC4D-A3AC-71D1931F7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Description: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Assignments are a key component within a course. This presentation will discuss the challenges students and faculty face with course assignments. Participants will be provided with strategies for improving assignments with a focus on QM Standards as they relate to assignment instructions.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 Objectives: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Interpret common challenges and concerns with assignment instructions.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ways to improve assignment instructions to align with QM Standards.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Evaluate examples of effective and ineffective assignment instructions.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Assignment challenges instructors often see: </a:t>
            </a:r>
          </a:p>
          <a:p>
            <a:pPr lvl="1"/>
            <a:r>
              <a:rPr lang="en-US" dirty="0" smtClean="0"/>
              <a:t>Student work doesn’t respond to the assignment</a:t>
            </a:r>
          </a:p>
          <a:p>
            <a:pPr lvl="2"/>
            <a:r>
              <a:rPr lang="en-US" dirty="0" smtClean="0"/>
              <a:t>Unclear, overwhelming, or vague instructions</a:t>
            </a:r>
          </a:p>
          <a:p>
            <a:pPr lvl="1"/>
            <a:r>
              <a:rPr lang="en-US" dirty="0" smtClean="0"/>
              <a:t>The work responds to the assignment but lacks depth, original thought, insight, or appears hastily composed.</a:t>
            </a:r>
          </a:p>
          <a:p>
            <a:pPr lvl="2"/>
            <a:r>
              <a:rPr lang="en-US" dirty="0" smtClean="0"/>
              <a:t>Lack of connection or interest in the assignment</a:t>
            </a:r>
          </a:p>
          <a:p>
            <a:pPr lvl="1"/>
            <a:r>
              <a:rPr lang="en-US" dirty="0" smtClean="0"/>
              <a:t>The work contains plagiarism.</a:t>
            </a:r>
          </a:p>
          <a:p>
            <a:pPr lvl="2"/>
            <a:r>
              <a:rPr lang="en-US" dirty="0" smtClean="0"/>
              <a:t>Lack of authentic assignments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6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Design with the end in mind.</a:t>
            </a:r>
          </a:p>
          <a:p>
            <a:pPr lvl="2"/>
            <a:r>
              <a:rPr lang="en-US" dirty="0" smtClean="0"/>
              <a:t>Purpose and meaning through objectives/alignment</a:t>
            </a:r>
          </a:p>
          <a:p>
            <a:pPr lvl="3"/>
            <a:r>
              <a:rPr lang="en-US" dirty="0" smtClean="0"/>
              <a:t>How does the assignment fit with the objectives for the course/unit?</a:t>
            </a:r>
          </a:p>
          <a:p>
            <a:pPr lvl="3"/>
            <a:r>
              <a:rPr lang="en-US" dirty="0" smtClean="0"/>
              <a:t>What do you want students to show based on the assignment? </a:t>
            </a:r>
          </a:p>
          <a:p>
            <a:pPr lvl="3"/>
            <a:r>
              <a:rPr lang="en-US" dirty="0" smtClean="0"/>
              <a:t>Do the objectives match the assignment type?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Design assignments you want to read.</a:t>
            </a:r>
          </a:p>
          <a:p>
            <a:pPr lvl="2"/>
            <a:r>
              <a:rPr lang="en-US" dirty="0" smtClean="0"/>
              <a:t>Problem-based</a:t>
            </a:r>
          </a:p>
          <a:p>
            <a:pPr lvl="2"/>
            <a:r>
              <a:rPr lang="en-US" dirty="0" smtClean="0"/>
              <a:t>Application based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Clear and direct regarding expectations</a:t>
            </a:r>
          </a:p>
          <a:p>
            <a:pPr lvl="3"/>
            <a:r>
              <a:rPr lang="en-US" dirty="0" smtClean="0"/>
              <a:t>Length requirements</a:t>
            </a:r>
          </a:p>
          <a:p>
            <a:pPr lvl="3"/>
            <a:r>
              <a:rPr lang="en-US" dirty="0" smtClean="0"/>
              <a:t>Formatting requirements</a:t>
            </a:r>
          </a:p>
          <a:p>
            <a:pPr lvl="3"/>
            <a:r>
              <a:rPr lang="en-US" dirty="0" smtClean="0"/>
              <a:t>Amount and type of research expected (if any)</a:t>
            </a:r>
          </a:p>
          <a:p>
            <a:pPr lvl="3"/>
            <a:r>
              <a:rPr lang="en-US" dirty="0" smtClean="0"/>
              <a:t>The students role as a writer (audience?)</a:t>
            </a:r>
          </a:p>
          <a:p>
            <a:pPr lvl="2"/>
            <a:r>
              <a:rPr lang="en-US" dirty="0" smtClean="0"/>
              <a:t>Provide assignment examples /resources/templates/models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7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Clear and direct regarding expectations</a:t>
            </a:r>
          </a:p>
          <a:p>
            <a:pPr lvl="3"/>
            <a:r>
              <a:rPr lang="en-US" dirty="0" smtClean="0"/>
              <a:t>Length requirements</a:t>
            </a:r>
          </a:p>
          <a:p>
            <a:pPr lvl="3"/>
            <a:r>
              <a:rPr lang="en-US" dirty="0" smtClean="0"/>
              <a:t>Formatting requirements</a:t>
            </a:r>
          </a:p>
          <a:p>
            <a:pPr lvl="3"/>
            <a:r>
              <a:rPr lang="en-US" dirty="0" smtClean="0"/>
              <a:t>Amount and type of research expected (if any)</a:t>
            </a:r>
          </a:p>
          <a:p>
            <a:pPr lvl="3"/>
            <a:r>
              <a:rPr lang="en-US" dirty="0" smtClean="0"/>
              <a:t>The students role as a writer (audience?)</a:t>
            </a:r>
          </a:p>
          <a:p>
            <a:pPr lvl="2"/>
            <a:r>
              <a:rPr lang="en-US" dirty="0" smtClean="0"/>
              <a:t>Provide assignment examples /resources/templates/models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4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Clear and direct regarding expectations</a:t>
            </a:r>
          </a:p>
          <a:p>
            <a:pPr lvl="3"/>
            <a:r>
              <a:rPr lang="en-US" dirty="0" smtClean="0"/>
              <a:t>Length requirements</a:t>
            </a:r>
          </a:p>
          <a:p>
            <a:pPr lvl="3"/>
            <a:r>
              <a:rPr lang="en-US" dirty="0" smtClean="0"/>
              <a:t>Formatting requirements</a:t>
            </a:r>
          </a:p>
          <a:p>
            <a:pPr lvl="3"/>
            <a:r>
              <a:rPr lang="en-US" dirty="0" smtClean="0"/>
              <a:t>Amount and type of research expected (if any)</a:t>
            </a:r>
          </a:p>
          <a:p>
            <a:pPr lvl="3"/>
            <a:r>
              <a:rPr lang="en-US" dirty="0" smtClean="0"/>
              <a:t>The students role as a writer (audience?)</a:t>
            </a:r>
          </a:p>
          <a:p>
            <a:pPr lvl="2"/>
            <a:r>
              <a:rPr lang="en-US" dirty="0" smtClean="0"/>
              <a:t>Provide assignment examples /resources/templates/models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CCEDF-800E-AC4D-A3AC-71D1931F7F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82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8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1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3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2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35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7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0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7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0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7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3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5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9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60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7BC54-A82D-1E43-A1C8-89CB72BBC095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7F75F-B188-BA4F-9FE5-EE0F4B3C2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3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pXw7LYWNi5E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" y="0"/>
            <a:ext cx="685371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652" y="2461988"/>
            <a:ext cx="5657850" cy="78482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Helvetica" pitchFamily="2" charset="0"/>
              </a:rPr>
              <a:t>“You want me to do what?”</a:t>
            </a:r>
            <a:endParaRPr lang="en-US" sz="3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652" y="3376510"/>
            <a:ext cx="5657850" cy="600075"/>
          </a:xfrm>
        </p:spPr>
        <p:txBody>
          <a:bodyPr/>
          <a:lstStyle/>
          <a:p>
            <a:r>
              <a:rPr lang="en-US" dirty="0" smtClean="0">
                <a:solidFill>
                  <a:srgbClr val="C6AA76"/>
                </a:solidFill>
                <a:latin typeface="Helvetica" pitchFamily="2" charset="0"/>
              </a:rPr>
              <a:t>How to Create Amazingly Clear and Impactful Assignments with QM Standards</a:t>
            </a:r>
            <a:endParaRPr lang="en-US" dirty="0">
              <a:solidFill>
                <a:srgbClr val="C6AA76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0" y="618646"/>
            <a:ext cx="4945196" cy="45015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BA5323-40D8-7040-99C1-47CD1F7D9CDA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BEA1A5-2B6B-7D4D-9AB1-DE3B815B5B02}"/>
              </a:ext>
            </a:extLst>
          </p:cNvPr>
          <p:cNvSpPr txBox="1">
            <a:spLocks/>
          </p:cNvSpPr>
          <p:nvPr/>
        </p:nvSpPr>
        <p:spPr>
          <a:xfrm>
            <a:off x="342900" y="76809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QM Higher Education Rubric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75059-166D-0A43-B9BB-957A93DF09C5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90" y="2439832"/>
            <a:ext cx="639127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3846" y="3370336"/>
            <a:ext cx="204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Specific Review Standards from the QM Higher Education Rubric, Sixth Edition</a:t>
            </a:r>
            <a:endParaRPr lang="en-US" sz="800" i="1" dirty="0"/>
          </a:p>
        </p:txBody>
      </p:sp>
      <p:sp>
        <p:nvSpPr>
          <p:cNvPr id="3" name="Rectangle 2"/>
          <p:cNvSpPr/>
          <p:nvPr/>
        </p:nvSpPr>
        <p:spPr>
          <a:xfrm>
            <a:off x="1132253" y="2993722"/>
            <a:ext cx="4590748" cy="2132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7A1509-AAF6-EF48-BC7D-191F8806242D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#3 Think Like a </a:t>
            </a:r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Student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842821"/>
              </p:ext>
            </p:extLst>
          </p:nvPr>
        </p:nvGraphicFramePr>
        <p:xfrm>
          <a:off x="513568" y="641909"/>
          <a:ext cx="5824602" cy="438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48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0" y="618646"/>
            <a:ext cx="4945196" cy="45015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BA5323-40D8-7040-99C1-47CD1F7D9CDA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BEA1A5-2B6B-7D4D-9AB1-DE3B815B5B02}"/>
              </a:ext>
            </a:extLst>
          </p:cNvPr>
          <p:cNvSpPr txBox="1">
            <a:spLocks/>
          </p:cNvSpPr>
          <p:nvPr/>
        </p:nvSpPr>
        <p:spPr>
          <a:xfrm>
            <a:off x="342900" y="76809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QM Higher Education Rubric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75059-166D-0A43-B9BB-957A93DF09C5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88" y="2471617"/>
            <a:ext cx="639127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3846" y="3370336"/>
            <a:ext cx="204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Specific Review Standards from the QM Higher Education Rubric, Sixth Edition</a:t>
            </a:r>
            <a:endParaRPr lang="en-US" sz="800" i="1" dirty="0"/>
          </a:p>
        </p:txBody>
      </p:sp>
      <p:sp>
        <p:nvSpPr>
          <p:cNvPr id="3" name="Rectangle 2"/>
          <p:cNvSpPr/>
          <p:nvPr/>
        </p:nvSpPr>
        <p:spPr>
          <a:xfrm>
            <a:off x="1132251" y="2800699"/>
            <a:ext cx="5491012" cy="246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7A1509-AAF6-EF48-BC7D-191F8806242D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Assignment Draft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068" t="14469" r="896" b="3454"/>
          <a:stretch/>
        </p:blipFill>
        <p:spPr>
          <a:xfrm>
            <a:off x="342900" y="739036"/>
            <a:ext cx="6169457" cy="424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7A1509-AAF6-EF48-BC7D-191F8806242D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Assignment Finalized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204" t="12455" r="1924" b="1508"/>
          <a:stretch/>
        </p:blipFill>
        <p:spPr>
          <a:xfrm>
            <a:off x="414529" y="641909"/>
            <a:ext cx="6026197" cy="44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D21DE4-7AD3-F04A-980F-1A209E2B2DC9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BA5A6C-AED1-9F47-8E92-6F3DF361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How can we improve through QM standards?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C43F2-5EA6-6E42-AF31-7B54779EBE47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" y="605447"/>
            <a:ext cx="6848337" cy="453805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35693417"/>
              </p:ext>
            </p:extLst>
          </p:nvPr>
        </p:nvGraphicFramePr>
        <p:xfrm>
          <a:off x="342899" y="778267"/>
          <a:ext cx="6169457" cy="252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4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" y="0"/>
            <a:ext cx="68537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099"/>
            <a:ext cx="6858000" cy="45784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843064"/>
            <a:ext cx="5915025" cy="41025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i="1" dirty="0" smtClean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500" i="1" dirty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500" i="1" dirty="0" smtClean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500" i="1" dirty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500" i="1" dirty="0" smtClean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500" i="1" dirty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sz="1500" i="1" dirty="0" smtClean="0">
              <a:solidFill>
                <a:srgbClr val="002855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500" i="1" dirty="0" smtClean="0">
                <a:solidFill>
                  <a:srgbClr val="002855"/>
                </a:solidFill>
                <a:latin typeface="Helvetica" pitchFamily="2" charset="0"/>
              </a:rPr>
              <a:t>“</a:t>
            </a:r>
            <a:r>
              <a:rPr lang="en-US" sz="1500" i="1" dirty="0" smtClean="0">
                <a:solidFill>
                  <a:srgbClr val="002855"/>
                </a:solidFill>
                <a:latin typeface="Helvetica" pitchFamily="2" charset="0"/>
              </a:rPr>
              <a:t>Students can do no better than the assignments they are given.”</a:t>
            </a:r>
          </a:p>
          <a:p>
            <a:pPr marL="0" indent="0" algn="r">
              <a:buNone/>
            </a:pPr>
            <a:endParaRPr lang="en-US" sz="1500" dirty="0" smtClean="0">
              <a:solidFill>
                <a:srgbClr val="002855"/>
              </a:solidFill>
              <a:latin typeface="Helvetica" pitchFamily="2" charset="0"/>
            </a:endParaRPr>
          </a:p>
          <a:p>
            <a:pPr marL="0" indent="0" algn="r">
              <a:buNone/>
            </a:pPr>
            <a:r>
              <a:rPr lang="en-US" sz="1200" dirty="0" smtClean="0">
                <a:solidFill>
                  <a:srgbClr val="002855"/>
                </a:solidFill>
                <a:latin typeface="Helvetica" pitchFamily="2" charset="0"/>
              </a:rPr>
              <a:t>Kati Haycock, The Education Trust</a:t>
            </a:r>
            <a:endParaRPr lang="en-US" sz="1200" dirty="0">
              <a:solidFill>
                <a:srgbClr val="002855"/>
              </a:solidFill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21DE4-7AD3-F04A-980F-1A209E2B2DC9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C43F2-5EA6-6E42-AF31-7B54779EBE47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9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843064"/>
            <a:ext cx="5915025" cy="37937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Interpret </a:t>
            </a:r>
            <a:r>
              <a:rPr lang="en-US" sz="1600" dirty="0"/>
              <a:t>common challenges and concerns with assignment instructions.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Identify ways to improve assignment instructions to align with QM Standards.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Evaluate examples of effective and ineffective assignment instructions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21DE4-7AD3-F04A-980F-1A209E2B2DC9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BA5A6C-AED1-9F47-8E92-6F3DF361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Agenda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C43F2-5EA6-6E42-AF31-7B54779EBE47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44800"/>
            <a:ext cx="6858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7A1509-AAF6-EF48-BC7D-191F8806242D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It’s simple, right?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Xw7LYWNi5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1288" y="1285875"/>
            <a:ext cx="5690782" cy="32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869503"/>
            <a:ext cx="2901255" cy="367776"/>
          </a:xfrm>
        </p:spPr>
        <p:txBody>
          <a:bodyPr>
            <a:normAutofit/>
          </a:bodyPr>
          <a:lstStyle/>
          <a:p>
            <a:pPr algn="ctr"/>
            <a:r>
              <a:rPr lang="en-US" sz="1500" u="sng" dirty="0" smtClean="0">
                <a:solidFill>
                  <a:srgbClr val="002855"/>
                </a:solidFill>
                <a:latin typeface="Helvetica" pitchFamily="2" charset="0"/>
              </a:rPr>
              <a:t>Faculty Issues</a:t>
            </a:r>
            <a:endParaRPr lang="en-US" sz="1500" u="sng" dirty="0">
              <a:solidFill>
                <a:srgbClr val="002855"/>
              </a:solidFill>
              <a:latin typeface="Helvetica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869503"/>
            <a:ext cx="2915543" cy="367776"/>
          </a:xfrm>
        </p:spPr>
        <p:txBody>
          <a:bodyPr>
            <a:normAutofit/>
          </a:bodyPr>
          <a:lstStyle/>
          <a:p>
            <a:pPr algn="ctr"/>
            <a:r>
              <a:rPr lang="en-US" sz="1500" u="sng" dirty="0" smtClean="0">
                <a:solidFill>
                  <a:srgbClr val="002855"/>
                </a:solidFill>
                <a:latin typeface="Helvetica" pitchFamily="2" charset="0"/>
              </a:rPr>
              <a:t>Student Issues</a:t>
            </a:r>
            <a:endParaRPr lang="en-US" sz="1500" u="sng" dirty="0">
              <a:solidFill>
                <a:srgbClr val="002855"/>
              </a:solidFill>
              <a:latin typeface="Helvetic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152FF-BE98-D64D-AF37-002FDD29E599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CA141D9-36E7-ED4E-B79B-56010521BDE9}"/>
              </a:ext>
            </a:extLst>
          </p:cNvPr>
          <p:cNvSpPr txBox="1">
            <a:spLocks/>
          </p:cNvSpPr>
          <p:nvPr/>
        </p:nvSpPr>
        <p:spPr>
          <a:xfrm>
            <a:off x="342900" y="76809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Assignment Challenges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21E92A-8AF5-1545-9829-E2A9773BBC99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4967" y="1391771"/>
            <a:ext cx="7433186" cy="35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D21DE4-7AD3-F04A-980F-1A209E2B2DC9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BA5A6C-AED1-9F47-8E92-6F3DF361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How can we improve through QM standards?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C43F2-5EA6-6E42-AF31-7B54779EBE47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" y="605447"/>
            <a:ext cx="6848337" cy="453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7A1509-AAF6-EF48-BC7D-191F8806242D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#1 Design with the End in Mind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42900" y="741679"/>
            <a:ext cx="6515099" cy="4401822"/>
            <a:chOff x="1243120" y="1370301"/>
            <a:chExt cx="7057871" cy="5136862"/>
          </a:xfrm>
        </p:grpSpPr>
        <p:pic>
          <p:nvPicPr>
            <p:cNvPr id="8" name="Content Placeholder 10" descr="&lt;strong&gt;Assignments&lt;/strong&gt; | Faculty Innovation Cente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120" y="1370301"/>
              <a:ext cx="6446834" cy="475586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409544" y="6040240"/>
              <a:ext cx="3891447" cy="466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457200"/>
              <a:r>
                <a:rPr lang="en-US" sz="1000" dirty="0">
                  <a:solidFill>
                    <a:srgbClr val="004B8D"/>
                  </a:solidFill>
                  <a:latin typeface="Rockwell"/>
                </a:rPr>
                <a:t>https://facultyinnovate.utexas.edu/teaching/check-learning/methods/assignments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63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9" y="641909"/>
            <a:ext cx="4945196" cy="45015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BA5323-40D8-7040-99C1-47CD1F7D9CDA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BEA1A5-2B6B-7D4D-9AB1-DE3B815B5B02}"/>
              </a:ext>
            </a:extLst>
          </p:cNvPr>
          <p:cNvSpPr txBox="1">
            <a:spLocks/>
          </p:cNvSpPr>
          <p:nvPr/>
        </p:nvSpPr>
        <p:spPr>
          <a:xfrm>
            <a:off x="342900" y="76809"/>
            <a:ext cx="6169457" cy="488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dirty="0" smtClean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QM Higher Education Rubric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375059-166D-0A43-B9BB-957A93DF09C5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82" y="2435504"/>
            <a:ext cx="639127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3846" y="3370336"/>
            <a:ext cx="204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/>
              <a:t>Specific Review Standards from the QM Higher Education Rubric, Sixth Edition</a:t>
            </a:r>
            <a:endParaRPr lang="en-US" sz="800" i="1" dirty="0"/>
          </a:p>
        </p:txBody>
      </p:sp>
      <p:sp>
        <p:nvSpPr>
          <p:cNvPr id="3" name="Rectangle 2"/>
          <p:cNvSpPr/>
          <p:nvPr/>
        </p:nvSpPr>
        <p:spPr>
          <a:xfrm>
            <a:off x="955029" y="2435504"/>
            <a:ext cx="4590748" cy="2126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152333"/>
            <a:ext cx="6858594" cy="33043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843064"/>
            <a:ext cx="5915025" cy="3793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/>
              <a:t>Inauthentic</a:t>
            </a:r>
            <a:r>
              <a:rPr lang="en-US" sz="1600" b="1" dirty="0"/>
              <a:t>: </a:t>
            </a:r>
          </a:p>
          <a:p>
            <a:pPr marL="0" indent="0">
              <a:buNone/>
            </a:pPr>
            <a:r>
              <a:rPr lang="en-US" sz="1600" dirty="0"/>
              <a:t>Create a model of an ecosystem and describe the lifecycle and food-chain relations to it.</a:t>
            </a:r>
            <a:br>
              <a:rPr lang="en-US" sz="1600" dirty="0"/>
            </a:b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b="1" i="1" dirty="0"/>
              <a:t>Authentic</a:t>
            </a:r>
            <a:r>
              <a:rPr lang="en-US" sz="1600" b="1" dirty="0"/>
              <a:t>: </a:t>
            </a:r>
          </a:p>
          <a:p>
            <a:pPr marL="0" indent="0">
              <a:buNone/>
            </a:pPr>
            <a:r>
              <a:rPr lang="en-US" sz="1600" dirty="0"/>
              <a:t>A local building contractor is planning to bulldoze all of the trees in a nearby copse. These are some local groups appealing to save the trees. Your job is to identify one type of tree indigenous to the area and design a presentation to convince the contractor to spare the trees based on the impact it will have on the local ecosystem (Sulla, 23).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D21DE4-7AD3-F04A-980F-1A209E2B2DC9}"/>
              </a:ext>
            </a:extLst>
          </p:cNvPr>
          <p:cNvSpPr/>
          <p:nvPr/>
        </p:nvSpPr>
        <p:spPr>
          <a:xfrm>
            <a:off x="0" y="0"/>
            <a:ext cx="6858000" cy="56510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BA5A6C-AED1-9F47-8E92-6F3DF361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6809"/>
            <a:ext cx="6169457" cy="488291"/>
          </a:xfrm>
        </p:spPr>
        <p:txBody>
          <a:bodyPr>
            <a:normAutofit/>
          </a:bodyPr>
          <a:lstStyle/>
          <a:p>
            <a:pPr algn="ctr"/>
            <a:r>
              <a:rPr lang="en-US" sz="2100" dirty="0">
                <a:solidFill>
                  <a:srgbClr val="C6AA76"/>
                </a:solidFill>
                <a:uFill>
                  <a:solidFill>
                    <a:srgbClr val="666666"/>
                  </a:solidFill>
                </a:uFill>
                <a:latin typeface="Helvetica" pitchFamily="2" charset="0"/>
              </a:rPr>
              <a:t>#2 Design Assignments YOU Want to Read</a:t>
            </a:r>
            <a:endParaRPr lang="en-US" sz="2100" dirty="0">
              <a:solidFill>
                <a:srgbClr val="C6AA76"/>
              </a:solidFill>
              <a:uFill>
                <a:solidFill>
                  <a:srgbClr val="666666"/>
                </a:solidFill>
              </a:uFill>
              <a:latin typeface="Helvetica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1C43F2-5EA6-6E42-AF31-7B54779EBE47}"/>
              </a:ext>
            </a:extLst>
          </p:cNvPr>
          <p:cNvCxnSpPr>
            <a:cxnSpLocks/>
          </p:cNvCxnSpPr>
          <p:nvPr/>
        </p:nvCxnSpPr>
        <p:spPr>
          <a:xfrm>
            <a:off x="0" y="565100"/>
            <a:ext cx="6858000" cy="0"/>
          </a:xfrm>
          <a:prstGeom prst="line">
            <a:avLst/>
          </a:prstGeom>
          <a:ln w="38100">
            <a:solidFill>
              <a:srgbClr val="C6AA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8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4BF4944C-0A5A-4C4A-BD5D-ACD25C0645C0}" vid="{692B7A2F-4552-904A-BE8D-3218AB2282A3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BF4944C-0A5A-4C4A-BD5D-ACD25C0645C0}" vid="{C16579CB-5ECC-2B40-8B14-C739C12610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CSU-PPT-standard-navy</Template>
  <TotalTime>1017</TotalTime>
  <Words>514</Words>
  <Application>Microsoft Office PowerPoint</Application>
  <PresentationFormat>Custom</PresentationFormat>
  <Paragraphs>91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Rockwell</vt:lpstr>
      <vt:lpstr>Custom Design</vt:lpstr>
      <vt:lpstr>Office Theme</vt:lpstr>
      <vt:lpstr>“You want me to do what?”</vt:lpstr>
      <vt:lpstr>PowerPoint Presentation</vt:lpstr>
      <vt:lpstr>Agenda</vt:lpstr>
      <vt:lpstr>It’s simple, right?</vt:lpstr>
      <vt:lpstr>PowerPoint Presentation</vt:lpstr>
      <vt:lpstr>How can we improve through QM standards?</vt:lpstr>
      <vt:lpstr>#1 Design with the End in Mind</vt:lpstr>
      <vt:lpstr>PowerPoint Presentation</vt:lpstr>
      <vt:lpstr>#2 Design Assignments YOU Want to Read</vt:lpstr>
      <vt:lpstr>PowerPoint Presentation</vt:lpstr>
      <vt:lpstr>#3 Think Like a Student</vt:lpstr>
      <vt:lpstr>PowerPoint Presentation</vt:lpstr>
      <vt:lpstr>Assignment Draft</vt:lpstr>
      <vt:lpstr>Assignment Finalized</vt:lpstr>
      <vt:lpstr>PowerPoint Presentation</vt:lpstr>
      <vt:lpstr>How can we improve through QM standards?</vt:lpstr>
      <vt:lpstr>PowerPoint Presentation</vt:lpstr>
      <vt:lpstr>PowerPoint Presentation</vt:lpstr>
    </vt:vector>
  </TitlesOfParts>
  <Company>Columbia Southern Education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“You want me to do what?”</dc:title>
  <dc:creator>Robyn McKenzie</dc:creator>
  <cp:lastModifiedBy>Robyn McKenzie</cp:lastModifiedBy>
  <cp:revision>24</cp:revision>
  <dcterms:created xsi:type="dcterms:W3CDTF">2018-10-09T15:52:48Z</dcterms:created>
  <dcterms:modified xsi:type="dcterms:W3CDTF">2018-10-11T01:22:58Z</dcterms:modified>
</cp:coreProperties>
</file>