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95"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81" r:id="rId12"/>
    <p:sldId id="268" r:id="rId13"/>
    <p:sldId id="269" r:id="rId14"/>
    <p:sldId id="270" r:id="rId15"/>
    <p:sldId id="271" r:id="rId16"/>
    <p:sldId id="267" r:id="rId17"/>
    <p:sldId id="273" r:id="rId18"/>
    <p:sldId id="275" r:id="rId19"/>
    <p:sldId id="277" r:id="rId20"/>
    <p:sldId id="278" r:id="rId21"/>
    <p:sldId id="279" r:id="rId22"/>
    <p:sldId id="280" r:id="rId23"/>
  </p:sldIdLst>
  <p:sldSz cx="9144000" cy="5143500" type="screen16x9"/>
  <p:notesSz cx="6858000" cy="9144000"/>
  <p:defaultTextStyle>
    <a:defPPr>
      <a:defRPr lang="en-US"/>
    </a:defPPr>
    <a:lvl1pPr algn="l" rtl="0" fontAlgn="base">
      <a:spcBef>
        <a:spcPct val="0"/>
      </a:spcBef>
      <a:spcAft>
        <a:spcPct val="0"/>
      </a:spcAft>
      <a:defRPr sz="1400" kern="1200">
        <a:solidFill>
          <a:srgbClr val="000000"/>
        </a:solidFill>
        <a:latin typeface="Arial" panose="020B0604020202020204" pitchFamily="34" charset="0"/>
        <a:ea typeface="ＭＳ Ｐゴシック" panose="020B0600070205080204" pitchFamily="34" charset="-128"/>
        <a:cs typeface="+mn-cs"/>
        <a:sym typeface="Arial" panose="020B0604020202020204" pitchFamily="34" charset="0"/>
      </a:defRPr>
    </a:lvl1pPr>
    <a:lvl2pPr marL="457200" algn="l" rtl="0" fontAlgn="base">
      <a:spcBef>
        <a:spcPct val="0"/>
      </a:spcBef>
      <a:spcAft>
        <a:spcPct val="0"/>
      </a:spcAft>
      <a:defRPr sz="1400" kern="1200">
        <a:solidFill>
          <a:srgbClr val="000000"/>
        </a:solidFill>
        <a:latin typeface="Arial" panose="020B0604020202020204" pitchFamily="34" charset="0"/>
        <a:ea typeface="ＭＳ Ｐゴシック" panose="020B0600070205080204" pitchFamily="34" charset="-128"/>
        <a:cs typeface="+mn-cs"/>
        <a:sym typeface="Arial" panose="020B0604020202020204" pitchFamily="34" charset="0"/>
      </a:defRPr>
    </a:lvl2pPr>
    <a:lvl3pPr marL="914400" algn="l" rtl="0" fontAlgn="base">
      <a:spcBef>
        <a:spcPct val="0"/>
      </a:spcBef>
      <a:spcAft>
        <a:spcPct val="0"/>
      </a:spcAft>
      <a:defRPr sz="1400" kern="1200">
        <a:solidFill>
          <a:srgbClr val="000000"/>
        </a:solidFill>
        <a:latin typeface="Arial" panose="020B0604020202020204" pitchFamily="34" charset="0"/>
        <a:ea typeface="ＭＳ Ｐゴシック" panose="020B0600070205080204" pitchFamily="34" charset="-128"/>
        <a:cs typeface="+mn-cs"/>
        <a:sym typeface="Arial" panose="020B0604020202020204" pitchFamily="34" charset="0"/>
      </a:defRPr>
    </a:lvl3pPr>
    <a:lvl4pPr marL="1371600" algn="l" rtl="0" fontAlgn="base">
      <a:spcBef>
        <a:spcPct val="0"/>
      </a:spcBef>
      <a:spcAft>
        <a:spcPct val="0"/>
      </a:spcAft>
      <a:defRPr sz="1400" kern="1200">
        <a:solidFill>
          <a:srgbClr val="000000"/>
        </a:solidFill>
        <a:latin typeface="Arial" panose="020B0604020202020204" pitchFamily="34" charset="0"/>
        <a:ea typeface="ＭＳ Ｐゴシック" panose="020B0600070205080204" pitchFamily="34" charset="-128"/>
        <a:cs typeface="+mn-cs"/>
        <a:sym typeface="Arial" panose="020B0604020202020204" pitchFamily="34" charset="0"/>
      </a:defRPr>
    </a:lvl4pPr>
    <a:lvl5pPr marL="1828800" algn="l" rtl="0" fontAlgn="base">
      <a:spcBef>
        <a:spcPct val="0"/>
      </a:spcBef>
      <a:spcAft>
        <a:spcPct val="0"/>
      </a:spcAft>
      <a:defRPr sz="1400" kern="1200">
        <a:solidFill>
          <a:srgbClr val="000000"/>
        </a:solidFill>
        <a:latin typeface="Arial" panose="020B0604020202020204" pitchFamily="34" charset="0"/>
        <a:ea typeface="ＭＳ Ｐゴシック" panose="020B0600070205080204" pitchFamily="34" charset="-128"/>
        <a:cs typeface="+mn-cs"/>
        <a:sym typeface="Arial" panose="020B0604020202020204" pitchFamily="34" charset="0"/>
      </a:defRPr>
    </a:lvl5pPr>
    <a:lvl6pPr marL="2286000" algn="l" defTabSz="914400" rtl="0" eaLnBrk="1" latinLnBrk="0" hangingPunct="1">
      <a:defRPr sz="1400" kern="1200">
        <a:solidFill>
          <a:srgbClr val="000000"/>
        </a:solidFill>
        <a:latin typeface="Arial" panose="020B0604020202020204" pitchFamily="34" charset="0"/>
        <a:ea typeface="ＭＳ Ｐゴシック" panose="020B0600070205080204" pitchFamily="34" charset="-128"/>
        <a:cs typeface="+mn-cs"/>
        <a:sym typeface="Arial" panose="020B0604020202020204" pitchFamily="34" charset="0"/>
      </a:defRPr>
    </a:lvl6pPr>
    <a:lvl7pPr marL="2743200" algn="l" defTabSz="914400" rtl="0" eaLnBrk="1" latinLnBrk="0" hangingPunct="1">
      <a:defRPr sz="1400" kern="1200">
        <a:solidFill>
          <a:srgbClr val="000000"/>
        </a:solidFill>
        <a:latin typeface="Arial" panose="020B0604020202020204" pitchFamily="34" charset="0"/>
        <a:ea typeface="ＭＳ Ｐゴシック" panose="020B0600070205080204" pitchFamily="34" charset="-128"/>
        <a:cs typeface="+mn-cs"/>
        <a:sym typeface="Arial" panose="020B0604020202020204" pitchFamily="34" charset="0"/>
      </a:defRPr>
    </a:lvl7pPr>
    <a:lvl8pPr marL="3200400" algn="l" defTabSz="914400" rtl="0" eaLnBrk="1" latinLnBrk="0" hangingPunct="1">
      <a:defRPr sz="1400" kern="1200">
        <a:solidFill>
          <a:srgbClr val="000000"/>
        </a:solidFill>
        <a:latin typeface="Arial" panose="020B0604020202020204" pitchFamily="34" charset="0"/>
        <a:ea typeface="ＭＳ Ｐゴシック" panose="020B0600070205080204" pitchFamily="34" charset="-128"/>
        <a:cs typeface="+mn-cs"/>
        <a:sym typeface="Arial" panose="020B0604020202020204" pitchFamily="34" charset="0"/>
      </a:defRPr>
    </a:lvl8pPr>
    <a:lvl9pPr marL="3657600" algn="l" defTabSz="914400" rtl="0" eaLnBrk="1" latinLnBrk="0" hangingPunct="1">
      <a:defRPr sz="1400" kern="1200">
        <a:solidFill>
          <a:srgbClr val="000000"/>
        </a:solidFill>
        <a:latin typeface="Arial" panose="020B0604020202020204" pitchFamily="34" charset="0"/>
        <a:ea typeface="ＭＳ Ｐゴシック" panose="020B0600070205080204" pitchFamily="34" charset="-128"/>
        <a:cs typeface="+mn-cs"/>
        <a:sym typeface="Arial" panose="020B0604020202020204"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628BFC7-9770-4D28-8C84-80FAAC227F4A}">
  <a:tblStyle styleId="{C628BFC7-9770-4D28-8C84-80FAAC227F4A}" styleName="Table_0">
    <a:wholeTbl>
      <a:tcStyle>
        <a:tcBdr>
          <a:left>
            <a:ln w="9525" cap="flat" cmpd="sng">
              <a:solidFill>
                <a:srgbClr val="9E9E9E"/>
              </a:solidFill>
              <a:prstDash val="solid"/>
              <a:round/>
              <a:headEnd type="none" w="med" len="med"/>
              <a:tailEnd type="none" w="med" len="med"/>
            </a:ln>
          </a:left>
          <a:right>
            <a:ln w="9525" cap="flat" cmpd="sng">
              <a:solidFill>
                <a:srgbClr val="9E9E9E"/>
              </a:solidFill>
              <a:prstDash val="solid"/>
              <a:round/>
              <a:headEnd type="none" w="med" len="med"/>
              <a:tailEnd type="none" w="med" len="med"/>
            </a:ln>
          </a:right>
          <a:top>
            <a:ln w="9525" cap="flat" cmpd="sng">
              <a:solidFill>
                <a:srgbClr val="9E9E9E"/>
              </a:solidFill>
              <a:prstDash val="solid"/>
              <a:round/>
              <a:headEnd type="none" w="med" len="med"/>
              <a:tailEnd type="none" w="med" len="med"/>
            </a:ln>
          </a:top>
          <a:bottom>
            <a:ln w="9525" cap="flat" cmpd="sng">
              <a:solidFill>
                <a:srgbClr val="9E9E9E"/>
              </a:solidFill>
              <a:prstDash val="solid"/>
              <a:round/>
              <a:headEnd type="none" w="med" len="med"/>
              <a:tailEnd type="none" w="med" len="med"/>
            </a:ln>
          </a:bottom>
          <a:insideH>
            <a:ln w="9525" cap="flat" cmpd="sng">
              <a:solidFill>
                <a:srgbClr val="9E9E9E"/>
              </a:solidFill>
              <a:prstDash val="solid"/>
              <a:round/>
              <a:headEnd type="none" w="med" len="med"/>
              <a:tailEnd type="none" w="med" len="med"/>
            </a:ln>
          </a:insideH>
          <a:insideV>
            <a:ln w="9525" cap="flat" cmpd="sng">
              <a:solidFill>
                <a:srgbClr val="9E9E9E"/>
              </a:solidFill>
              <a:prstDash val="solid"/>
              <a:round/>
              <a:headEnd type="none" w="med" len="med"/>
              <a:tailEnd type="none" w="med" len="med"/>
            </a:ln>
          </a:insideV>
        </a:tcBdr>
      </a:tcStyle>
    </a:wholeTbl>
  </a:tblStyle>
  <a:tblStyle styleId="{E55A1D4D-0F25-47C3-AA21-7E465048EFB8}" styleName="Table_1"/>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76" d="100"/>
          <a:sy n="276" d="100"/>
        </p:scale>
        <p:origin x="33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file:///C:\Users\johnssandy\Desktop\dissertation%20survey.xls"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title>
      <c:tx>
        <c:rich>
          <a:bodyPr/>
          <a:lstStyle/>
          <a:p>
            <a:pPr>
              <a:defRPr/>
            </a:pPr>
            <a:r>
              <a:rPr lang="en-US" b="1" dirty="0"/>
              <a:t>OCIP Self Evaluation of Participation</a:t>
            </a:r>
          </a:p>
        </c:rich>
      </c:tx>
      <c:overlay val="1"/>
    </c:title>
    <c:autoTitleDeleted val="0"/>
    <c:plotArea>
      <c:layout>
        <c:manualLayout>
          <c:layoutTarget val="inner"/>
          <c:xMode val="edge"/>
          <c:yMode val="edge"/>
          <c:x val="7.2993702642293504E-2"/>
          <c:y val="0.23341886459996999"/>
          <c:w val="0.77791435964498101"/>
          <c:h val="0.58488213448843396"/>
        </c:manualLayout>
      </c:layout>
      <c:barChart>
        <c:barDir val="col"/>
        <c:grouping val="clustered"/>
        <c:varyColors val="0"/>
        <c:ser>
          <c:idx val="0"/>
          <c:order val="0"/>
          <c:invertIfNegative val="0"/>
          <c:dLbls>
            <c:dLbl>
              <c:idx val="0"/>
              <c:tx>
                <c:rich>
                  <a:bodyPr/>
                  <a:lstStyle/>
                  <a:p>
                    <a:r>
                      <a:rPr lang="en-US"/>
                      <a:t>83%</a:t>
                    </a:r>
                  </a:p>
                </c:rich>
              </c:tx>
              <c:showLegendKey val="0"/>
              <c:showVal val="1"/>
              <c:showCatName val="0"/>
              <c:showSerName val="0"/>
              <c:showPercent val="0"/>
              <c:showBubbleSize val="0"/>
              <c:extLst>
                <c:ext xmlns:c15="http://schemas.microsoft.com/office/drawing/2012/chart" uri="{CE6537A1-D6FC-4f65-9D91-7224C49458BB}"/>
              </c:extLst>
            </c:dLbl>
            <c:dLbl>
              <c:idx val="1"/>
              <c:tx>
                <c:rich>
                  <a:bodyPr/>
                  <a:lstStyle/>
                  <a:p>
                    <a:r>
                      <a:rPr lang="en-US"/>
                      <a:t>83%</a:t>
                    </a:r>
                  </a:p>
                </c:rich>
              </c:tx>
              <c:showLegendKey val="0"/>
              <c:showVal val="1"/>
              <c:showCatName val="0"/>
              <c:showSerName val="0"/>
              <c:showPercent val="0"/>
              <c:showBubbleSize val="0"/>
              <c:extLst>
                <c:ext xmlns:c15="http://schemas.microsoft.com/office/drawing/2012/chart" uri="{CE6537A1-D6FC-4f65-9D91-7224C49458BB}"/>
              </c:extLst>
            </c:dLbl>
            <c:dLbl>
              <c:idx val="2"/>
              <c:tx>
                <c:rich>
                  <a:bodyPr/>
                  <a:lstStyle/>
                  <a:p>
                    <a:r>
                      <a:rPr lang="en-US"/>
                      <a:t>100%</a:t>
                    </a:r>
                  </a:p>
                </c:rich>
              </c:tx>
              <c:showLegendKey val="0"/>
              <c:showVal val="1"/>
              <c:showCatName val="0"/>
              <c:showSerName val="0"/>
              <c:showPercent val="0"/>
              <c:showBubbleSize val="0"/>
              <c:extLst>
                <c:ext xmlns:c15="http://schemas.microsoft.com/office/drawing/2012/chart" uri="{CE6537A1-D6FC-4f65-9D91-7224C49458BB}"/>
              </c:extLst>
            </c:dLbl>
            <c:dLbl>
              <c:idx val="3"/>
              <c:tx>
                <c:rich>
                  <a:bodyPr/>
                  <a:lstStyle/>
                  <a:p>
                    <a:r>
                      <a:rPr lang="en-US"/>
                      <a:t>100%</a:t>
                    </a:r>
                  </a:p>
                </c:rich>
              </c:tx>
              <c:showLegendKey val="0"/>
              <c:showVal val="1"/>
              <c:showCatName val="0"/>
              <c:showSerName val="0"/>
              <c:showPercent val="0"/>
              <c:showBubbleSize val="0"/>
              <c:extLst>
                <c:ext xmlns:c15="http://schemas.microsoft.com/office/drawing/2012/chart" uri="{CE6537A1-D6FC-4f65-9D91-7224C49458BB}"/>
              </c:extLst>
            </c:dLbl>
            <c:dLbl>
              <c:idx val="4"/>
              <c:tx>
                <c:rich>
                  <a:bodyPr/>
                  <a:lstStyle/>
                  <a:p>
                    <a:r>
                      <a:rPr lang="en-US"/>
                      <a:t>100%</a:t>
                    </a:r>
                  </a:p>
                </c:rich>
              </c:tx>
              <c:showLegendKey val="0"/>
              <c:showVal val="1"/>
              <c:showCatName val="0"/>
              <c:showSerName val="0"/>
              <c:showPercent val="0"/>
              <c:showBubbleSize val="0"/>
              <c:extLst>
                <c:ext xmlns:c15="http://schemas.microsoft.com/office/drawing/2012/chart" uri="{CE6537A1-D6FC-4f65-9D91-7224C49458BB}"/>
              </c:extLst>
            </c:dLbl>
            <c:dLbl>
              <c:idx val="5"/>
              <c:tx>
                <c:rich>
                  <a:bodyPr/>
                  <a:lstStyle/>
                  <a:p>
                    <a:r>
                      <a:rPr lang="en-US"/>
                      <a:t>100%</a:t>
                    </a:r>
                  </a:p>
                </c:rich>
              </c:tx>
              <c:showLegendKey val="0"/>
              <c:showVal val="1"/>
              <c:showCatName val="0"/>
              <c:showSerName val="0"/>
              <c:showPercent val="0"/>
              <c:showBubbleSize val="0"/>
              <c:extLst>
                <c:ext xmlns:c15="http://schemas.microsoft.com/office/drawing/2012/chart" uri="{CE6537A1-D6FC-4f65-9D91-7224C49458BB}"/>
              </c:extLst>
            </c:dLbl>
            <c:numFmt formatCode="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Sheet_1!$BB$18:$BB$22</c:f>
              <c:strCache>
                <c:ptCount val="5"/>
                <c:pt idx="0">
                  <c:v>Met Learning Outcomes </c:v>
                </c:pt>
                <c:pt idx="1">
                  <c:v>Engaged in Program</c:v>
                </c:pt>
                <c:pt idx="2">
                  <c:v>PD was Challenging</c:v>
                </c:pt>
                <c:pt idx="3">
                  <c:v>Relevance of Content</c:v>
                </c:pt>
                <c:pt idx="4">
                  <c:v>Application of Content </c:v>
                </c:pt>
              </c:strCache>
            </c:strRef>
          </c:cat>
          <c:val>
            <c:numRef>
              <c:f>Sheet_1!$BC$18:$BC$22</c:f>
              <c:numCache>
                <c:formatCode>General</c:formatCode>
                <c:ptCount val="5"/>
                <c:pt idx="0">
                  <c:v>83</c:v>
                </c:pt>
                <c:pt idx="1">
                  <c:v>83</c:v>
                </c:pt>
                <c:pt idx="2">
                  <c:v>100</c:v>
                </c:pt>
                <c:pt idx="3">
                  <c:v>100</c:v>
                </c:pt>
                <c:pt idx="4">
                  <c:v>100</c:v>
                </c:pt>
              </c:numCache>
            </c:numRef>
          </c:val>
        </c:ser>
        <c:dLbls>
          <c:showLegendKey val="0"/>
          <c:showVal val="0"/>
          <c:showCatName val="0"/>
          <c:showSerName val="0"/>
          <c:showPercent val="0"/>
          <c:showBubbleSize val="0"/>
        </c:dLbls>
        <c:gapWidth val="150"/>
        <c:axId val="494229920"/>
        <c:axId val="494230704"/>
      </c:barChart>
      <c:catAx>
        <c:axId val="494229920"/>
        <c:scaling>
          <c:orientation val="minMax"/>
        </c:scaling>
        <c:delete val="0"/>
        <c:axPos val="b"/>
        <c:numFmt formatCode="General" sourceLinked="0"/>
        <c:majorTickMark val="out"/>
        <c:minorTickMark val="none"/>
        <c:tickLblPos val="nextTo"/>
        <c:crossAx val="494230704"/>
        <c:crosses val="autoZero"/>
        <c:auto val="1"/>
        <c:lblAlgn val="ctr"/>
        <c:lblOffset val="100"/>
        <c:noMultiLvlLbl val="0"/>
      </c:catAx>
      <c:valAx>
        <c:axId val="494230704"/>
        <c:scaling>
          <c:orientation val="minMax"/>
          <c:max val="100"/>
        </c:scaling>
        <c:delete val="0"/>
        <c:axPos val="l"/>
        <c:majorGridlines/>
        <c:numFmt formatCode="General" sourceLinked="1"/>
        <c:majorTickMark val="out"/>
        <c:minorTickMark val="none"/>
        <c:tickLblPos val="nextTo"/>
        <c:crossAx val="494229920"/>
        <c:crosses val="autoZero"/>
        <c:crossBetween val="between"/>
        <c:majorUnit val="20"/>
      </c:valAx>
    </c:plotArea>
    <c:plotVisOnly val="1"/>
    <c:dispBlanksAs val="gap"/>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Shape 2"/>
          <p:cNvSpPr>
            <a:spLocks noGrp="1" noRot="1" noChangeAspect="1"/>
          </p:cNvSpPr>
          <p:nvPr>
            <p:ph type="sldImg" idx="2"/>
          </p:nvPr>
        </p:nvSpPr>
        <p:spPr bwMode="auto">
          <a:xfrm>
            <a:off x="381000" y="685800"/>
            <a:ext cx="6096000" cy="3429000"/>
          </a:xfrm>
          <a:custGeom>
            <a:avLst/>
            <a:gdLst>
              <a:gd name="T0" fmla="*/ 0 w 120000"/>
              <a:gd name="T1" fmla="*/ 0 h 120000"/>
              <a:gd name="T2" fmla="*/ 2147483647 w 120000"/>
              <a:gd name="T3" fmla="*/ 0 h 120000"/>
              <a:gd name="T4" fmla="*/ 2147483647 w 120000"/>
              <a:gd name="T5" fmla="*/ 2147483647 h 120000"/>
              <a:gd name="T6" fmla="*/ 0 w 120000"/>
              <a:gd name="T7" fmla="*/ 2147483647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sp>
      <p:sp>
        <p:nvSpPr>
          <p:cNvPr id="3" name="Shape 3"/>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marL="0" marR="0" indent="0" algn="l"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pPr lvl="0"/>
            <a:endParaRPr noProof="0"/>
          </a:p>
        </p:txBody>
      </p:sp>
    </p:spTree>
    <p:extLst>
      <p:ext uri="{BB962C8B-B14F-4D97-AF65-F5344CB8AC3E}">
        <p14:creationId xmlns:p14="http://schemas.microsoft.com/office/powerpoint/2010/main" val="3973592355"/>
      </p:ext>
    </p:extLst>
  </p:cSld>
  <p:clrMap bg1="lt1" tx1="dk1" bg2="dk2" tx2="lt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742950" indent="-28575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1143000" indent="-2286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600200" indent="-228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2057400" indent="-2286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09" name="Shape 54"/>
          <p:cNvSpPr>
            <a:spLocks noGrp="1" noRot="1" noChangeAspect="1" noTextEdit="1"/>
          </p:cNvSpPr>
          <p:nvPr>
            <p:ph type="sldImg" idx="2"/>
          </p:nvPr>
        </p:nvSpPr>
        <p:spPr>
          <a:noFill/>
        </p:spPr>
      </p:sp>
      <p:sp>
        <p:nvSpPr>
          <p:cNvPr id="17410" name="Shape 55"/>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en-US" altLang="en-US" sz="1100" smtClean="0">
              <a:ea typeface="ＭＳ Ｐゴシック" panose="020B0600070205080204" pitchFamily="34" charset="-128"/>
            </a:endParaRPr>
          </a:p>
        </p:txBody>
      </p:sp>
    </p:spTree>
    <p:extLst>
      <p:ext uri="{BB962C8B-B14F-4D97-AF65-F5344CB8AC3E}">
        <p14:creationId xmlns:p14="http://schemas.microsoft.com/office/powerpoint/2010/main" val="26359739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5841" name="Shape 115"/>
          <p:cNvSpPr>
            <a:spLocks noGrp="1" noRot="1" noChangeAspect="1" noTextEdit="1"/>
          </p:cNvSpPr>
          <p:nvPr>
            <p:ph type="sldImg" idx="2"/>
          </p:nvPr>
        </p:nvSpPr>
        <p:spPr>
          <a:noFill/>
        </p:spPr>
      </p:sp>
      <p:sp>
        <p:nvSpPr>
          <p:cNvPr id="35842" name="Shape 116"/>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en-US" altLang="en-US" sz="1100" smtClean="0">
              <a:ea typeface="ＭＳ Ｐゴシック" panose="020B0600070205080204" pitchFamily="34" charset="-128"/>
            </a:endParaRPr>
          </a:p>
        </p:txBody>
      </p:sp>
    </p:spTree>
    <p:extLst>
      <p:ext uri="{BB962C8B-B14F-4D97-AF65-F5344CB8AC3E}">
        <p14:creationId xmlns:p14="http://schemas.microsoft.com/office/powerpoint/2010/main" val="20353614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3" name="Shape 132"/>
          <p:cNvSpPr>
            <a:spLocks noGrp="1" noRot="1" noChangeAspect="1" noTextEdit="1"/>
          </p:cNvSpPr>
          <p:nvPr>
            <p:ph type="sldImg" idx="2"/>
          </p:nvPr>
        </p:nvSpPr>
        <p:spPr>
          <a:noFill/>
        </p:spPr>
      </p:sp>
      <p:sp>
        <p:nvSpPr>
          <p:cNvPr id="38914" name="Shape 133"/>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en-US" altLang="en-US" sz="1100" smtClean="0">
              <a:ea typeface="ＭＳ Ｐゴシック" panose="020B0600070205080204" pitchFamily="34" charset="-128"/>
            </a:endParaRPr>
          </a:p>
        </p:txBody>
      </p:sp>
    </p:spTree>
    <p:extLst>
      <p:ext uri="{BB962C8B-B14F-4D97-AF65-F5344CB8AC3E}">
        <p14:creationId xmlns:p14="http://schemas.microsoft.com/office/powerpoint/2010/main" val="1860875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61" name="Shape 138"/>
          <p:cNvSpPr>
            <a:spLocks noGrp="1" noRot="1" noChangeAspect="1" noTextEdit="1"/>
          </p:cNvSpPr>
          <p:nvPr>
            <p:ph type="sldImg" idx="2"/>
          </p:nvPr>
        </p:nvSpPr>
        <p:spPr>
          <a:noFill/>
        </p:spPr>
      </p:sp>
      <p:sp>
        <p:nvSpPr>
          <p:cNvPr id="40962" name="Shape 139"/>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buSzPct val="25000"/>
            </a:pPr>
            <a:r>
              <a:rPr lang="en-US" altLang="en-US" sz="1100" smtClean="0">
                <a:ea typeface="ＭＳ Ｐゴシック" panose="020B0600070205080204" pitchFamily="34" charset="-128"/>
              </a:rPr>
              <a:t>Of their courses but also of themselves and their time! </a:t>
            </a:r>
          </a:p>
        </p:txBody>
      </p:sp>
    </p:spTree>
    <p:extLst>
      <p:ext uri="{BB962C8B-B14F-4D97-AF65-F5344CB8AC3E}">
        <p14:creationId xmlns:p14="http://schemas.microsoft.com/office/powerpoint/2010/main" val="33483318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3009" name="Shape 144"/>
          <p:cNvSpPr>
            <a:spLocks noGrp="1" noRot="1" noChangeAspect="1" noTextEdit="1"/>
          </p:cNvSpPr>
          <p:nvPr>
            <p:ph type="sldImg" idx="2"/>
          </p:nvPr>
        </p:nvSpPr>
        <p:spPr>
          <a:noFill/>
        </p:spPr>
      </p:sp>
      <p:sp>
        <p:nvSpPr>
          <p:cNvPr id="43010" name="Shape 145"/>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buSzPct val="25000"/>
            </a:pPr>
            <a:r>
              <a:rPr lang="en-US" altLang="en-US" sz="1100" smtClean="0">
                <a:ea typeface="ＭＳ Ｐゴシック" panose="020B0600070205080204" pitchFamily="34" charset="-128"/>
              </a:rPr>
              <a:t>Deeper level of understanding of the importance of learning objectives </a:t>
            </a:r>
          </a:p>
          <a:p>
            <a:pPr eaLnBrk="1" hangingPunct="1">
              <a:spcBef>
                <a:spcPct val="0"/>
              </a:spcBef>
            </a:pPr>
            <a:endParaRPr lang="en-US" altLang="en-US" sz="1100" smtClean="0">
              <a:ea typeface="ＭＳ Ｐゴシック" panose="020B0600070205080204" pitchFamily="34" charset="-128"/>
            </a:endParaRPr>
          </a:p>
        </p:txBody>
      </p:sp>
    </p:spTree>
    <p:extLst>
      <p:ext uri="{BB962C8B-B14F-4D97-AF65-F5344CB8AC3E}">
        <p14:creationId xmlns:p14="http://schemas.microsoft.com/office/powerpoint/2010/main" val="26192199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5057" name="Shape 150"/>
          <p:cNvSpPr>
            <a:spLocks noGrp="1" noRot="1" noChangeAspect="1" noTextEdit="1"/>
          </p:cNvSpPr>
          <p:nvPr>
            <p:ph type="sldImg" idx="2"/>
          </p:nvPr>
        </p:nvSpPr>
        <p:spPr>
          <a:noFill/>
        </p:spPr>
      </p:sp>
      <p:sp>
        <p:nvSpPr>
          <p:cNvPr id="45058" name="Shape 151"/>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en-US" altLang="en-US" sz="1100" smtClean="0">
              <a:ea typeface="ＭＳ Ｐゴシック" panose="020B0600070205080204" pitchFamily="34" charset="-128"/>
            </a:endParaRPr>
          </a:p>
        </p:txBody>
      </p:sp>
    </p:spTree>
    <p:extLst>
      <p:ext uri="{BB962C8B-B14F-4D97-AF65-F5344CB8AC3E}">
        <p14:creationId xmlns:p14="http://schemas.microsoft.com/office/powerpoint/2010/main" val="18235168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7105" name="Shape 126"/>
          <p:cNvSpPr>
            <a:spLocks noGrp="1" noRot="1" noChangeAspect="1" noTextEdit="1"/>
          </p:cNvSpPr>
          <p:nvPr>
            <p:ph type="sldImg" idx="2"/>
          </p:nvPr>
        </p:nvSpPr>
        <p:spPr>
          <a:noFill/>
        </p:spPr>
      </p:sp>
      <p:sp>
        <p:nvSpPr>
          <p:cNvPr id="47106" name="Shape 127"/>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en-US" altLang="en-US" sz="1100" smtClean="0">
              <a:ea typeface="ＭＳ Ｐゴシック" panose="020B0600070205080204" pitchFamily="34" charset="-128"/>
            </a:endParaRPr>
          </a:p>
        </p:txBody>
      </p:sp>
    </p:spTree>
    <p:extLst>
      <p:ext uri="{BB962C8B-B14F-4D97-AF65-F5344CB8AC3E}">
        <p14:creationId xmlns:p14="http://schemas.microsoft.com/office/powerpoint/2010/main" val="29270736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9153" name="Shape 162"/>
          <p:cNvSpPr>
            <a:spLocks noGrp="1" noRot="1" noChangeAspect="1" noTextEdit="1"/>
          </p:cNvSpPr>
          <p:nvPr>
            <p:ph type="sldImg" idx="2"/>
          </p:nvPr>
        </p:nvSpPr>
        <p:spPr>
          <a:noFill/>
        </p:spPr>
      </p:sp>
      <p:sp>
        <p:nvSpPr>
          <p:cNvPr id="49154" name="Shape 163"/>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buSzPct val="25000"/>
            </a:pPr>
            <a:r>
              <a:rPr lang="en-US" altLang="en-US" sz="1100" smtClean="0">
                <a:ea typeface="ＭＳ Ｐゴシック" panose="020B0600070205080204" pitchFamily="34" charset="-128"/>
              </a:rPr>
              <a:t>Placing instructors in a student role online provides new teaching perspectives</a:t>
            </a:r>
            <a:br>
              <a:rPr lang="en-US" altLang="en-US" sz="1100" smtClean="0">
                <a:ea typeface="ＭＳ Ｐゴシック" panose="020B0600070205080204" pitchFamily="34" charset="-128"/>
              </a:rPr>
            </a:br>
            <a:r>
              <a:rPr lang="en-US" altLang="en-US" sz="1100" smtClean="0">
                <a:ea typeface="ＭＳ Ｐゴシック" panose="020B0600070205080204" pitchFamily="34" charset="-128"/>
              </a:rPr>
              <a:t>It was an ah-ha! for many to be an online student!</a:t>
            </a:r>
          </a:p>
          <a:p>
            <a:pPr eaLnBrk="1" hangingPunct="1">
              <a:spcBef>
                <a:spcPct val="0"/>
              </a:spcBef>
            </a:pPr>
            <a:endParaRPr lang="en-US" altLang="en-US" sz="1100" smtClean="0">
              <a:ea typeface="ＭＳ Ｐゴシック" panose="020B0600070205080204" pitchFamily="34" charset="-128"/>
            </a:endParaRPr>
          </a:p>
        </p:txBody>
      </p:sp>
    </p:spTree>
    <p:extLst>
      <p:ext uri="{BB962C8B-B14F-4D97-AF65-F5344CB8AC3E}">
        <p14:creationId xmlns:p14="http://schemas.microsoft.com/office/powerpoint/2010/main" val="33427094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1201" name="Shape 174"/>
          <p:cNvSpPr>
            <a:spLocks noGrp="1" noRot="1" noChangeAspect="1" noTextEdit="1"/>
          </p:cNvSpPr>
          <p:nvPr>
            <p:ph type="sldImg" idx="2"/>
          </p:nvPr>
        </p:nvSpPr>
        <p:spPr>
          <a:noFill/>
        </p:spPr>
      </p:sp>
      <p:sp>
        <p:nvSpPr>
          <p:cNvPr id="51202" name="Shape 175"/>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en-US" altLang="en-US" sz="1100" smtClean="0">
              <a:ea typeface="ＭＳ Ｐゴシック" panose="020B0600070205080204" pitchFamily="34" charset="-128"/>
            </a:endParaRPr>
          </a:p>
        </p:txBody>
      </p:sp>
    </p:spTree>
    <p:extLst>
      <p:ext uri="{BB962C8B-B14F-4D97-AF65-F5344CB8AC3E}">
        <p14:creationId xmlns:p14="http://schemas.microsoft.com/office/powerpoint/2010/main" val="36867371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3249" name="Shape 186"/>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en-US" altLang="en-US" smtClean="0">
              <a:ea typeface="ＭＳ Ｐゴシック" panose="020B0600070205080204" pitchFamily="34" charset="-128"/>
            </a:endParaRPr>
          </a:p>
        </p:txBody>
      </p:sp>
      <p:sp>
        <p:nvSpPr>
          <p:cNvPr id="53250" name="Shape 187"/>
          <p:cNvSpPr>
            <a:spLocks noGrp="1" noRot="1" noChangeAspect="1" noTextEdit="1"/>
          </p:cNvSpPr>
          <p:nvPr>
            <p:ph type="sldImg" idx="2"/>
          </p:nvPr>
        </p:nvSpPr>
        <p:spPr>
          <a:noFill/>
          <a:ln cap="flat">
            <a:solidFill>
              <a:srgbClr val="000000"/>
            </a:solidFill>
            <a:round/>
            <a:headEnd type="none" w="med" len="med"/>
            <a:tailEnd type="none" w="med" len="med"/>
          </a:ln>
        </p:spPr>
      </p:sp>
    </p:spTree>
    <p:extLst>
      <p:ext uri="{BB962C8B-B14F-4D97-AF65-F5344CB8AC3E}">
        <p14:creationId xmlns:p14="http://schemas.microsoft.com/office/powerpoint/2010/main" val="2230211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5297" name="Shape 192"/>
          <p:cNvSpPr>
            <a:spLocks noGrp="1" noRot="1" noChangeAspect="1" noTextEdit="1"/>
          </p:cNvSpPr>
          <p:nvPr>
            <p:ph type="sldImg" idx="2"/>
          </p:nvPr>
        </p:nvSpPr>
        <p:spPr>
          <a:noFill/>
          <a:ln cap="flat">
            <a:solidFill>
              <a:srgbClr val="000000"/>
            </a:solidFill>
            <a:round/>
            <a:headEnd type="none" w="med" len="med"/>
            <a:tailEnd type="none" w="med" len="med"/>
          </a:ln>
        </p:spPr>
      </p:sp>
      <p:sp>
        <p:nvSpPr>
          <p:cNvPr id="55298" name="Shape 193"/>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1841728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7" name="Shape 61"/>
          <p:cNvSpPr>
            <a:spLocks noGrp="1" noRot="1" noChangeAspect="1" noTextEdit="1"/>
          </p:cNvSpPr>
          <p:nvPr>
            <p:ph type="sldImg" idx="2"/>
          </p:nvPr>
        </p:nvSpPr>
        <p:spPr>
          <a:noFill/>
        </p:spPr>
      </p:sp>
      <p:sp>
        <p:nvSpPr>
          <p:cNvPr id="19458" name="Shape 62"/>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en-US" altLang="en-US" sz="1100" smtClean="0">
              <a:ea typeface="ＭＳ Ｐゴシック" panose="020B0600070205080204" pitchFamily="34" charset="-128"/>
            </a:endParaRPr>
          </a:p>
        </p:txBody>
      </p:sp>
    </p:spTree>
    <p:extLst>
      <p:ext uri="{BB962C8B-B14F-4D97-AF65-F5344CB8AC3E}">
        <p14:creationId xmlns:p14="http://schemas.microsoft.com/office/powerpoint/2010/main" val="35200010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7345" name="Shape 198"/>
          <p:cNvSpPr>
            <a:spLocks noGrp="1" noRot="1" noChangeAspect="1" noTextEdit="1"/>
          </p:cNvSpPr>
          <p:nvPr>
            <p:ph type="sldImg" idx="2"/>
          </p:nvPr>
        </p:nvSpPr>
        <p:spPr>
          <a:noFill/>
          <a:ln cap="flat">
            <a:solidFill>
              <a:srgbClr val="000000"/>
            </a:solidFill>
            <a:round/>
            <a:headEnd type="none" w="med" len="med"/>
            <a:tailEnd type="none" w="med" len="med"/>
          </a:ln>
        </p:spPr>
      </p:sp>
      <p:sp>
        <p:nvSpPr>
          <p:cNvPr id="57346" name="Shape 199"/>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29180501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9393" name="Shape 204"/>
          <p:cNvSpPr>
            <a:spLocks noGrp="1" noRot="1" noChangeAspect="1" noTextEdit="1"/>
          </p:cNvSpPr>
          <p:nvPr>
            <p:ph type="sldImg" idx="2"/>
          </p:nvPr>
        </p:nvSpPr>
        <p:spPr>
          <a:noFill/>
        </p:spPr>
      </p:sp>
      <p:sp>
        <p:nvSpPr>
          <p:cNvPr id="59394" name="Shape 205"/>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en-US" altLang="en-US" sz="1100" smtClean="0">
              <a:ea typeface="ＭＳ Ｐゴシック" panose="020B0600070205080204" pitchFamily="34" charset="-128"/>
            </a:endParaRPr>
          </a:p>
        </p:txBody>
      </p:sp>
    </p:spTree>
    <p:extLst>
      <p:ext uri="{BB962C8B-B14F-4D97-AF65-F5344CB8AC3E}">
        <p14:creationId xmlns:p14="http://schemas.microsoft.com/office/powerpoint/2010/main" val="3896169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5" name="Shape 67"/>
          <p:cNvSpPr>
            <a:spLocks noGrp="1" noRot="1" noChangeAspect="1" noTextEdit="1"/>
          </p:cNvSpPr>
          <p:nvPr>
            <p:ph type="sldImg" idx="2"/>
          </p:nvPr>
        </p:nvSpPr>
        <p:spPr>
          <a:noFill/>
        </p:spPr>
      </p:sp>
      <p:sp>
        <p:nvSpPr>
          <p:cNvPr id="21506" name="Shape 68"/>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en-US" altLang="en-US" sz="1100" smtClean="0">
              <a:ea typeface="ＭＳ Ｐゴシック" panose="020B0600070205080204" pitchFamily="34" charset="-128"/>
            </a:endParaRPr>
          </a:p>
        </p:txBody>
      </p:sp>
    </p:spTree>
    <p:extLst>
      <p:ext uri="{BB962C8B-B14F-4D97-AF65-F5344CB8AC3E}">
        <p14:creationId xmlns:p14="http://schemas.microsoft.com/office/powerpoint/2010/main" val="18571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3553" name="Shape 74"/>
          <p:cNvSpPr>
            <a:spLocks noGrp="1" noRot="1" noChangeAspect="1" noTextEdit="1"/>
          </p:cNvSpPr>
          <p:nvPr>
            <p:ph type="sldImg" idx="2"/>
          </p:nvPr>
        </p:nvSpPr>
        <p:spPr>
          <a:noFill/>
        </p:spPr>
      </p:sp>
      <p:sp>
        <p:nvSpPr>
          <p:cNvPr id="23554" name="Shape 75"/>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en-US" altLang="en-US" sz="1100" smtClean="0">
              <a:ea typeface="ＭＳ Ｐゴシック" panose="020B0600070205080204" pitchFamily="34" charset="-128"/>
            </a:endParaRPr>
          </a:p>
        </p:txBody>
      </p:sp>
    </p:spTree>
    <p:extLst>
      <p:ext uri="{BB962C8B-B14F-4D97-AF65-F5344CB8AC3E}">
        <p14:creationId xmlns:p14="http://schemas.microsoft.com/office/powerpoint/2010/main" val="5722626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1" name="Shape 81"/>
          <p:cNvSpPr>
            <a:spLocks noGrp="1" noRot="1" noChangeAspect="1" noTextEdit="1"/>
          </p:cNvSpPr>
          <p:nvPr>
            <p:ph type="sldImg" idx="2"/>
          </p:nvPr>
        </p:nvSpPr>
        <p:spPr>
          <a:noFill/>
        </p:spPr>
      </p:sp>
      <p:sp>
        <p:nvSpPr>
          <p:cNvPr id="25602" name="Shape 82"/>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buSzPct val="25000"/>
            </a:pPr>
            <a:r>
              <a:rPr lang="en-US" altLang="en-US" sz="1100" smtClean="0">
                <a:ea typeface="ＭＳ Ｐゴシック" panose="020B0600070205080204" pitchFamily="34" charset="-128"/>
              </a:rPr>
              <a:t>Integration of the QM rubric in the PD course has been mentioned as a strength of OCIP. </a:t>
            </a:r>
          </a:p>
          <a:p>
            <a:pPr eaLnBrk="1" hangingPunct="1">
              <a:spcBef>
                <a:spcPct val="0"/>
              </a:spcBef>
            </a:pPr>
            <a:endParaRPr lang="en-US" altLang="en-US" sz="1100" smtClean="0">
              <a:ea typeface="ＭＳ Ｐゴシック" panose="020B0600070205080204" pitchFamily="34" charset="-128"/>
            </a:endParaRPr>
          </a:p>
        </p:txBody>
      </p:sp>
    </p:spTree>
    <p:extLst>
      <p:ext uri="{BB962C8B-B14F-4D97-AF65-F5344CB8AC3E}">
        <p14:creationId xmlns:p14="http://schemas.microsoft.com/office/powerpoint/2010/main" val="32631602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7649" name="Shape 88"/>
          <p:cNvSpPr>
            <a:spLocks noGrp="1" noRot="1" noChangeAspect="1" noTextEdit="1"/>
          </p:cNvSpPr>
          <p:nvPr>
            <p:ph type="sldImg" idx="2"/>
          </p:nvPr>
        </p:nvSpPr>
        <p:spPr>
          <a:noFill/>
        </p:spPr>
      </p:sp>
      <p:sp>
        <p:nvSpPr>
          <p:cNvPr id="27650" name="Shape 89"/>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en-US" altLang="en-US" sz="1100" smtClean="0">
              <a:ea typeface="ＭＳ Ｐゴシック" panose="020B0600070205080204" pitchFamily="34" charset="-128"/>
            </a:endParaRPr>
          </a:p>
        </p:txBody>
      </p:sp>
    </p:spTree>
    <p:extLst>
      <p:ext uri="{BB962C8B-B14F-4D97-AF65-F5344CB8AC3E}">
        <p14:creationId xmlns:p14="http://schemas.microsoft.com/office/powerpoint/2010/main" val="35887446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9697" name="Shape 95"/>
          <p:cNvSpPr>
            <a:spLocks noGrp="1" noRot="1" noChangeAspect="1" noTextEdit="1"/>
          </p:cNvSpPr>
          <p:nvPr>
            <p:ph type="sldImg" idx="2"/>
          </p:nvPr>
        </p:nvSpPr>
        <p:spPr>
          <a:noFill/>
        </p:spPr>
      </p:sp>
      <p:sp>
        <p:nvSpPr>
          <p:cNvPr id="29698" name="Shape 96"/>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en-US" altLang="en-US" sz="1100" smtClean="0">
              <a:ea typeface="ＭＳ Ｐゴシック" panose="020B0600070205080204" pitchFamily="34" charset="-128"/>
            </a:endParaRPr>
          </a:p>
        </p:txBody>
      </p:sp>
    </p:spTree>
    <p:extLst>
      <p:ext uri="{BB962C8B-B14F-4D97-AF65-F5344CB8AC3E}">
        <p14:creationId xmlns:p14="http://schemas.microsoft.com/office/powerpoint/2010/main" val="42828676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5" name="Shape 101"/>
          <p:cNvSpPr>
            <a:spLocks noGrp="1" noRot="1" noChangeAspect="1" noTextEdit="1"/>
          </p:cNvSpPr>
          <p:nvPr>
            <p:ph type="sldImg" idx="2"/>
          </p:nvPr>
        </p:nvSpPr>
        <p:spPr>
          <a:noFill/>
        </p:spPr>
      </p:sp>
      <p:sp>
        <p:nvSpPr>
          <p:cNvPr id="31746" name="Shape 102"/>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en-US" altLang="en-US" sz="1100" smtClean="0">
              <a:ea typeface="ＭＳ Ｐゴシック" panose="020B0600070205080204" pitchFamily="34" charset="-128"/>
            </a:endParaRPr>
          </a:p>
        </p:txBody>
      </p:sp>
    </p:spTree>
    <p:extLst>
      <p:ext uri="{BB962C8B-B14F-4D97-AF65-F5344CB8AC3E}">
        <p14:creationId xmlns:p14="http://schemas.microsoft.com/office/powerpoint/2010/main" val="15720178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3793" name="Shape 109"/>
          <p:cNvSpPr>
            <a:spLocks noGrp="1" noRot="1" noChangeAspect="1" noTextEdit="1"/>
          </p:cNvSpPr>
          <p:nvPr>
            <p:ph type="sldImg" idx="2"/>
          </p:nvPr>
        </p:nvSpPr>
        <p:spPr>
          <a:noFill/>
        </p:spPr>
      </p:sp>
      <p:sp>
        <p:nvSpPr>
          <p:cNvPr id="33794" name="Shape 110"/>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en-US" altLang="en-US" sz="1100" smtClean="0">
              <a:ea typeface="ＭＳ Ｐゴシック" panose="020B0600070205080204" pitchFamily="34" charset="-128"/>
            </a:endParaRPr>
          </a:p>
        </p:txBody>
      </p:sp>
    </p:spTree>
    <p:extLst>
      <p:ext uri="{BB962C8B-B14F-4D97-AF65-F5344CB8AC3E}">
        <p14:creationId xmlns:p14="http://schemas.microsoft.com/office/powerpoint/2010/main" val="1128712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5029200"/>
            <a:ext cx="9144000" cy="1143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5" name="Rectangle 20"/>
          <p:cNvSpPr>
            <a:spLocks noChangeArrowheads="1"/>
          </p:cNvSpPr>
          <p:nvPr/>
        </p:nvSpPr>
        <p:spPr bwMode="white">
          <a:xfrm>
            <a:off x="8991600" y="1588"/>
            <a:ext cx="152400" cy="5143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6" name="Rectangle 23"/>
          <p:cNvSpPr>
            <a:spLocks noChangeArrowheads="1"/>
          </p:cNvSpPr>
          <p:nvPr/>
        </p:nvSpPr>
        <p:spPr bwMode="white">
          <a:xfrm>
            <a:off x="0" y="0"/>
            <a:ext cx="152400" cy="5143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7" name="Rectangle 24"/>
          <p:cNvSpPr>
            <a:spLocks noChangeArrowheads="1"/>
          </p:cNvSpPr>
          <p:nvPr/>
        </p:nvSpPr>
        <p:spPr bwMode="white">
          <a:xfrm>
            <a:off x="0" y="0"/>
            <a:ext cx="9144000" cy="18859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10" name="Rectangle 9"/>
          <p:cNvSpPr>
            <a:spLocks noChangeArrowheads="1"/>
          </p:cNvSpPr>
          <p:nvPr/>
        </p:nvSpPr>
        <p:spPr bwMode="auto">
          <a:xfrm>
            <a:off x="146050" y="4794250"/>
            <a:ext cx="8832850" cy="23177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latin typeface="Arial" charset="0"/>
              <a:ea typeface="ＭＳ Ｐゴシック" charset="0"/>
              <a:cs typeface="Arial" charset="0"/>
              <a:sym typeface="Arial" charset="0"/>
            </a:endParaRPr>
          </a:p>
        </p:txBody>
      </p:sp>
      <p:sp>
        <p:nvSpPr>
          <p:cNvPr id="11" name="Straight Connector 10"/>
          <p:cNvSpPr>
            <a:spLocks noChangeShapeType="1"/>
          </p:cNvSpPr>
          <p:nvPr/>
        </p:nvSpPr>
        <p:spPr bwMode="auto">
          <a:xfrm>
            <a:off x="155575" y="1814513"/>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latin typeface="Arial" charset="0"/>
              <a:ea typeface="ＭＳ Ｐゴシック" charset="0"/>
              <a:cs typeface="Arial" charset="0"/>
              <a:sym typeface="Arial" charset="0"/>
            </a:endParaRPr>
          </a:p>
        </p:txBody>
      </p:sp>
      <p:sp>
        <p:nvSpPr>
          <p:cNvPr id="12" name="Rectangle 11"/>
          <p:cNvSpPr>
            <a:spLocks noChangeArrowheads="1"/>
          </p:cNvSpPr>
          <p:nvPr/>
        </p:nvSpPr>
        <p:spPr bwMode="auto">
          <a:xfrm>
            <a:off x="152400" y="114300"/>
            <a:ext cx="8832850" cy="491013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latin typeface="Arial" charset="0"/>
              <a:ea typeface="ＭＳ Ｐゴシック" charset="0"/>
              <a:cs typeface="Arial" charset="0"/>
              <a:sym typeface="Arial" charset="0"/>
            </a:endParaRPr>
          </a:p>
        </p:txBody>
      </p:sp>
      <p:sp>
        <p:nvSpPr>
          <p:cNvPr id="13" name="Oval 12"/>
          <p:cNvSpPr/>
          <p:nvPr/>
        </p:nvSpPr>
        <p:spPr>
          <a:xfrm>
            <a:off x="4267200" y="1585913"/>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ym typeface="Arial" charset="0"/>
            </a:endParaRPr>
          </a:p>
        </p:txBody>
      </p:sp>
      <p:sp>
        <p:nvSpPr>
          <p:cNvPr id="14" name="Oval 13"/>
          <p:cNvSpPr/>
          <p:nvPr/>
        </p:nvSpPr>
        <p:spPr>
          <a:xfrm>
            <a:off x="4362450" y="1657350"/>
            <a:ext cx="419100" cy="315913"/>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ym typeface="Arial" charset="0"/>
            </a:endParaRPr>
          </a:p>
        </p:txBody>
      </p:sp>
      <p:sp>
        <p:nvSpPr>
          <p:cNvPr id="9" name="Subtitle 8"/>
          <p:cNvSpPr>
            <a:spLocks noGrp="1"/>
          </p:cNvSpPr>
          <p:nvPr>
            <p:ph type="subTitle" idx="1"/>
          </p:nvPr>
        </p:nvSpPr>
        <p:spPr>
          <a:xfrm>
            <a:off x="1371600" y="2114550"/>
            <a:ext cx="6400800" cy="131445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285750"/>
            <a:ext cx="7772400" cy="131445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fld id="{8EC62BD8-2817-4DD2-968F-DDC4C2A6A22B}" type="datetimeFigureOut">
              <a:rPr lang="en-US" altLang="en-US"/>
              <a:pPr/>
              <a:t>10/20/2015</a:t>
            </a:fld>
            <a:endParaRPr lang="en-US" altLang="en-US"/>
          </a:p>
        </p:txBody>
      </p:sp>
      <p:sp>
        <p:nvSpPr>
          <p:cNvPr id="16" name="Footer Placeholder 16"/>
          <p:cNvSpPr>
            <a:spLocks noGrp="1"/>
          </p:cNvSpPr>
          <p:nvPr>
            <p:ph type="ftr" sz="quarter" idx="11"/>
          </p:nvPr>
        </p:nvSpPr>
        <p:spPr/>
        <p:txBody>
          <a:bodyPr/>
          <a:lstStyle>
            <a:lvl1pPr>
              <a:defRPr/>
            </a:lvl1pPr>
          </a:lstStyle>
          <a:p>
            <a:pPr>
              <a:defRPr/>
            </a:pPr>
            <a:endParaRPr lang="en-US"/>
          </a:p>
        </p:txBody>
      </p:sp>
      <p:sp>
        <p:nvSpPr>
          <p:cNvPr id="17" name="Slide Number Placeholder 28"/>
          <p:cNvSpPr>
            <a:spLocks noGrp="1"/>
          </p:cNvSpPr>
          <p:nvPr>
            <p:ph type="sldNum" sz="quarter" idx="12"/>
          </p:nvPr>
        </p:nvSpPr>
        <p:spPr>
          <a:xfrm>
            <a:off x="4343400" y="1649413"/>
            <a:ext cx="457200" cy="331787"/>
          </a:xfrm>
        </p:spPr>
        <p:txBody>
          <a:bodyPr/>
          <a:lstStyle>
            <a:lvl1pPr>
              <a:defRPr/>
            </a:lvl1pPr>
          </a:lstStyle>
          <a:p>
            <a:fld id="{29971284-4006-4DC9-982C-E862929BD3DE}" type="slidenum">
              <a:rPr lang="en-US" altLang="en-US"/>
              <a:pPr/>
              <a:t>‹#›</a:t>
            </a:fld>
            <a:endParaRPr lang="en-US" altLang="en-US"/>
          </a:p>
        </p:txBody>
      </p:sp>
    </p:spTree>
    <p:extLst>
      <p:ext uri="{BB962C8B-B14F-4D97-AF65-F5344CB8AC3E}">
        <p14:creationId xmlns:p14="http://schemas.microsoft.com/office/powerpoint/2010/main" val="2694819873"/>
      </p:ext>
    </p:extLst>
  </p:cSld>
  <p:clrMapOvr>
    <a:overrideClrMapping bg1="lt1" tx1="dk1" bg2="lt2" tx2="dk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3E4AC0A-4677-4E78-BE88-B1369658FA53}" type="datetimeFigureOut">
              <a:rPr lang="en-US" altLang="en-US"/>
              <a:pPr/>
              <a:t>10/20/2015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2DE5924-60EB-4831-A277-FABD168B59E6}" type="slidenum">
              <a:rPr lang="en-US" altLang="en-US"/>
              <a:pPr/>
              <a:t>‹#›</a:t>
            </a:fld>
            <a:endParaRPr lang="en-US" altLang="en-US"/>
          </a:p>
        </p:txBody>
      </p:sp>
    </p:spTree>
    <p:extLst>
      <p:ext uri="{BB962C8B-B14F-4D97-AF65-F5344CB8AC3E}">
        <p14:creationId xmlns:p14="http://schemas.microsoft.com/office/powerpoint/2010/main" val="3465233387"/>
      </p:ext>
    </p:extLst>
  </p:cSld>
  <p:clrMapOvr>
    <a:overrideClrMapping bg1="lt1" tx1="dk1" bg2="lt2" tx2="dk2" accent1="accent1" accent2="accent2" accent3="accent3" accent4="accent4" accent5="accent5" accent6="accent6" hlink="hlink" folHlink="folHlink"/>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Pr>
        <a:solidFill>
          <a:schemeClr val="bg2"/>
        </a:solidFill>
        <a:effectLst/>
      </p:bgPr>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5029200"/>
            <a:ext cx="9144000" cy="1143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5" name="Rectangle 20"/>
          <p:cNvSpPr>
            <a:spLocks noChangeArrowheads="1"/>
          </p:cNvSpPr>
          <p:nvPr/>
        </p:nvSpPr>
        <p:spPr bwMode="white">
          <a:xfrm>
            <a:off x="7010400" y="0"/>
            <a:ext cx="2133600" cy="5143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6" name="Rectangle 23"/>
          <p:cNvSpPr>
            <a:spLocks noChangeArrowheads="1"/>
          </p:cNvSpPr>
          <p:nvPr/>
        </p:nvSpPr>
        <p:spPr bwMode="white">
          <a:xfrm>
            <a:off x="0" y="0"/>
            <a:ext cx="9144000" cy="1158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7" name="Rectangle 24"/>
          <p:cNvSpPr>
            <a:spLocks noChangeArrowheads="1"/>
          </p:cNvSpPr>
          <p:nvPr/>
        </p:nvSpPr>
        <p:spPr bwMode="white">
          <a:xfrm>
            <a:off x="0" y="0"/>
            <a:ext cx="152400" cy="5143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8" name="Rectangle 7"/>
          <p:cNvSpPr>
            <a:spLocks noChangeArrowheads="1"/>
          </p:cNvSpPr>
          <p:nvPr/>
        </p:nvSpPr>
        <p:spPr bwMode="auto">
          <a:xfrm>
            <a:off x="146050" y="4794250"/>
            <a:ext cx="8832850" cy="23177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latin typeface="Arial" charset="0"/>
              <a:ea typeface="ＭＳ Ｐゴシック" charset="0"/>
              <a:cs typeface="Arial" charset="0"/>
              <a:sym typeface="Arial" charset="0"/>
            </a:endParaRPr>
          </a:p>
        </p:txBody>
      </p:sp>
      <p:sp>
        <p:nvSpPr>
          <p:cNvPr id="9" name="Rectangle 8"/>
          <p:cNvSpPr>
            <a:spLocks noChangeArrowheads="1"/>
          </p:cNvSpPr>
          <p:nvPr/>
        </p:nvSpPr>
        <p:spPr bwMode="auto">
          <a:xfrm>
            <a:off x="152400" y="115888"/>
            <a:ext cx="8832850" cy="49117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latin typeface="Arial" charset="0"/>
              <a:ea typeface="ＭＳ Ｐゴシック" charset="0"/>
              <a:cs typeface="Arial" charset="0"/>
              <a:sym typeface="Arial" charset="0"/>
            </a:endParaRPr>
          </a:p>
        </p:txBody>
      </p:sp>
      <p:sp>
        <p:nvSpPr>
          <p:cNvPr id="10" name="Straight Connector 9"/>
          <p:cNvSpPr>
            <a:spLocks noChangeShapeType="1"/>
          </p:cNvSpPr>
          <p:nvPr/>
        </p:nvSpPr>
        <p:spPr bwMode="auto">
          <a:xfrm rot="5400000">
            <a:off x="4801394" y="2458244"/>
            <a:ext cx="468471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latin typeface="Arial" charset="0"/>
              <a:ea typeface="ＭＳ Ｐゴシック" charset="0"/>
              <a:cs typeface="Arial" charset="0"/>
              <a:sym typeface="Arial" charset="0"/>
            </a:endParaRPr>
          </a:p>
        </p:txBody>
      </p:sp>
      <p:sp>
        <p:nvSpPr>
          <p:cNvPr id="11" name="Oval 10"/>
          <p:cNvSpPr/>
          <p:nvPr/>
        </p:nvSpPr>
        <p:spPr>
          <a:xfrm>
            <a:off x="6838950" y="2193925"/>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ym typeface="Arial" charset="0"/>
            </a:endParaRPr>
          </a:p>
        </p:txBody>
      </p:sp>
      <p:sp>
        <p:nvSpPr>
          <p:cNvPr id="12" name="Oval 11"/>
          <p:cNvSpPr/>
          <p:nvPr/>
        </p:nvSpPr>
        <p:spPr>
          <a:xfrm>
            <a:off x="6934200" y="2265363"/>
            <a:ext cx="420688" cy="315912"/>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ym typeface="Arial" charset="0"/>
            </a:endParaRPr>
          </a:p>
        </p:txBody>
      </p:sp>
      <p:sp>
        <p:nvSpPr>
          <p:cNvPr id="3" name="Vertical Text Placeholder 2"/>
          <p:cNvSpPr>
            <a:spLocks noGrp="1"/>
          </p:cNvSpPr>
          <p:nvPr>
            <p:ph type="body" orient="vert" idx="1"/>
          </p:nvPr>
        </p:nvSpPr>
        <p:spPr>
          <a:xfrm>
            <a:off x="304800" y="228600"/>
            <a:ext cx="6553200" cy="436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228601"/>
            <a:ext cx="1447800" cy="4388644"/>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2257425"/>
            <a:ext cx="457200" cy="331788"/>
          </a:xfrm>
        </p:spPr>
        <p:txBody>
          <a:bodyPr/>
          <a:lstStyle>
            <a:lvl1pPr>
              <a:defRPr/>
            </a:lvl1pPr>
          </a:lstStyle>
          <a:p>
            <a:fld id="{2C1AAE98-1746-4FB0-BB5F-B4A8423E1DEB}" type="slidenum">
              <a:rPr lang="en-US" altLang="en-US"/>
              <a:pPr/>
              <a:t>‹#›</a:t>
            </a:fld>
            <a:endParaRPr lang="en-US" altLang="en-US"/>
          </a:p>
        </p:txBody>
      </p:sp>
      <p:sp>
        <p:nvSpPr>
          <p:cNvPr id="14" name="Date Placeholder 3"/>
          <p:cNvSpPr>
            <a:spLocks noGrp="1"/>
          </p:cNvSpPr>
          <p:nvPr>
            <p:ph type="dt" sz="half" idx="11"/>
          </p:nvPr>
        </p:nvSpPr>
        <p:spPr/>
        <p:txBody>
          <a:bodyPr/>
          <a:lstStyle>
            <a:lvl1pPr>
              <a:defRPr/>
            </a:lvl1pPr>
          </a:lstStyle>
          <a:p>
            <a:fld id="{202AC6D4-C9D0-497B-881F-04E678B0257B}" type="datetimeFigureOut">
              <a:rPr lang="en-US" altLang="en-US"/>
              <a:pPr/>
              <a:t>10/20/2015</a:t>
            </a:fld>
            <a:endParaRPr lang="en-US" altLang="en-US"/>
          </a:p>
        </p:txBody>
      </p:sp>
      <p:sp>
        <p:nvSpPr>
          <p:cNvPr id="15" name="Footer Placeholder 4"/>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4254923212"/>
      </p:ext>
    </p:extLst>
  </p:cSld>
  <p:clrMapOvr>
    <a:overrideClrMapping bg1="lt1" tx1="dk1" bg2="lt2" tx2="dk2" accent1="accent1" accent2="accent2" accent3="accent3" accent4="accent4" accent5="accent5" accent6="accent6" hlink="hlink" folHlink="folHlink"/>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5"/>
        <p:cNvGrpSpPr/>
        <p:nvPr/>
      </p:nvGrpSpPr>
      <p:grpSpPr>
        <a:xfrm>
          <a:off x="0" y="0"/>
          <a:ext cx="0" cy="0"/>
          <a:chOff x="0" y="0"/>
          <a:chExt cx="0" cy="0"/>
        </a:xfrm>
      </p:grpSpPr>
      <p:sp>
        <p:nvSpPr>
          <p:cNvPr id="16" name="Shape 16"/>
          <p:cNvSpPr txBox="1">
            <a:spLocks noGrp="1"/>
          </p:cNvSpPr>
          <p:nvPr>
            <p:ph type="title"/>
          </p:nvPr>
        </p:nvSpPr>
        <p:spPr>
          <a:xfrm>
            <a:off x="311700" y="445025"/>
            <a:ext cx="8520599" cy="572699"/>
          </a:xfrm>
          <a:prstGeom prst="rect">
            <a:avLst/>
          </a:prstGeom>
        </p:spPr>
        <p:txBody>
          <a:bodyPr/>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r>
              <a:rPr lang="en-US" smtClean="0"/>
              <a:t>Click to edit Master title style</a:t>
            </a:r>
            <a:endParaRPr/>
          </a:p>
        </p:txBody>
      </p:sp>
      <p:sp>
        <p:nvSpPr>
          <p:cNvPr id="17" name="Shape 17"/>
          <p:cNvSpPr txBox="1">
            <a:spLocks noGrp="1"/>
          </p:cNvSpPr>
          <p:nvPr>
            <p:ph type="body" idx="1"/>
          </p:nvPr>
        </p:nvSpPr>
        <p:spPr>
          <a:xfrm>
            <a:off x="311700" y="1152475"/>
            <a:ext cx="8520599" cy="3416400"/>
          </a:xfrm>
          <a:prstGeom prst="rect">
            <a:avLst/>
          </a:prstGeom>
        </p:spPr>
        <p:txBody>
          <a:bodyPr/>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pPr lvl="0"/>
            <a:r>
              <a:rPr lang="en-US" smtClean="0"/>
              <a:t>Click to edit Master text styles</a:t>
            </a:r>
          </a:p>
        </p:txBody>
      </p:sp>
      <p:sp>
        <p:nvSpPr>
          <p:cNvPr id="4" name="Shape 18"/>
          <p:cNvSpPr txBox="1">
            <a:spLocks noGrp="1"/>
          </p:cNvSpPr>
          <p:nvPr>
            <p:ph type="sldNum" idx="10"/>
          </p:nvPr>
        </p:nvSpPr>
        <p:spPr/>
        <p:txBody>
          <a:bodyPr/>
          <a:lstStyle>
            <a:lvl1pPr algn="l">
              <a:defRPr sz="1400">
                <a:solidFill>
                  <a:srgbClr val="000000"/>
                </a:solidFill>
              </a:defRPr>
            </a:lvl1pPr>
          </a:lstStyle>
          <a:p>
            <a:fld id="{000AD70E-2E1D-4F3C-BAC5-4B6D15C10FC8}" type="slidenum">
              <a:rPr lang="en-US" altLang="en-US"/>
              <a:pPr/>
              <a:t>‹#›</a:t>
            </a:fld>
            <a:endParaRPr lang="en-US" altLang="en-US"/>
          </a:p>
        </p:txBody>
      </p:sp>
    </p:spTree>
    <p:extLst>
      <p:ext uri="{BB962C8B-B14F-4D97-AF65-F5344CB8AC3E}">
        <p14:creationId xmlns:p14="http://schemas.microsoft.com/office/powerpoint/2010/main" val="582785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311700" y="445025"/>
            <a:ext cx="8520599" cy="572699"/>
          </a:xfrm>
          <a:prstGeom prst="rect">
            <a:avLst/>
          </a:prstGeom>
        </p:spPr>
        <p:txBody>
          <a:bodyPr/>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r>
              <a:rPr lang="en-US" smtClean="0"/>
              <a:t>Click to edit Master title style</a:t>
            </a:r>
            <a:endParaRPr/>
          </a:p>
        </p:txBody>
      </p:sp>
      <p:sp>
        <p:nvSpPr>
          <p:cNvPr id="21" name="Shape 21"/>
          <p:cNvSpPr txBox="1">
            <a:spLocks noGrp="1"/>
          </p:cNvSpPr>
          <p:nvPr>
            <p:ph type="body" idx="1"/>
          </p:nvPr>
        </p:nvSpPr>
        <p:spPr>
          <a:xfrm>
            <a:off x="311700" y="1152475"/>
            <a:ext cx="3999899" cy="3416400"/>
          </a:xfrm>
          <a:prstGeom prst="rect">
            <a:avLst/>
          </a:prstGeom>
        </p:spPr>
        <p:txBody>
          <a:bodyPr/>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pPr lvl="0"/>
            <a:r>
              <a:rPr lang="en-US" smtClean="0"/>
              <a:t>Click to edit Master text styles</a:t>
            </a:r>
          </a:p>
        </p:txBody>
      </p:sp>
      <p:sp>
        <p:nvSpPr>
          <p:cNvPr id="22" name="Shape 22"/>
          <p:cNvSpPr txBox="1">
            <a:spLocks noGrp="1"/>
          </p:cNvSpPr>
          <p:nvPr>
            <p:ph type="body" idx="2"/>
          </p:nvPr>
        </p:nvSpPr>
        <p:spPr>
          <a:xfrm>
            <a:off x="4832400" y="1152475"/>
            <a:ext cx="3999899" cy="3416400"/>
          </a:xfrm>
          <a:prstGeom prst="rect">
            <a:avLst/>
          </a:prstGeom>
        </p:spPr>
        <p:txBody>
          <a:bodyPr/>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pPr lvl="0"/>
            <a:r>
              <a:rPr lang="en-US" smtClean="0"/>
              <a:t>Click to edit Master text styles</a:t>
            </a:r>
          </a:p>
        </p:txBody>
      </p:sp>
      <p:sp>
        <p:nvSpPr>
          <p:cNvPr id="5" name="Shape 23"/>
          <p:cNvSpPr txBox="1">
            <a:spLocks noGrp="1"/>
          </p:cNvSpPr>
          <p:nvPr>
            <p:ph type="sldNum" idx="10"/>
          </p:nvPr>
        </p:nvSpPr>
        <p:spPr/>
        <p:txBody>
          <a:bodyPr/>
          <a:lstStyle>
            <a:lvl1pPr algn="l">
              <a:defRPr sz="1400">
                <a:solidFill>
                  <a:srgbClr val="000000"/>
                </a:solidFill>
              </a:defRPr>
            </a:lvl1pPr>
          </a:lstStyle>
          <a:p>
            <a:fld id="{CCEE78A8-E1C6-4D7A-A2B5-7135C5CB2F14}" type="slidenum">
              <a:rPr lang="en-US" altLang="en-US"/>
              <a:pPr/>
              <a:t>‹#›</a:t>
            </a:fld>
            <a:endParaRPr lang="en-US" altLang="en-US"/>
          </a:p>
        </p:txBody>
      </p:sp>
    </p:spTree>
    <p:extLst>
      <p:ext uri="{BB962C8B-B14F-4D97-AF65-F5344CB8AC3E}">
        <p14:creationId xmlns:p14="http://schemas.microsoft.com/office/powerpoint/2010/main" val="3256433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145286"/>
            <a:ext cx="8503920"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C300B49-E345-4040-A69E-8F121689ABBA}" type="datetimeFigureOut">
              <a:rPr lang="en-US" altLang="en-US"/>
              <a:pPr/>
              <a:t>10/20/2015</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4362450" y="769938"/>
            <a:ext cx="457200" cy="330200"/>
          </a:xfrm>
        </p:spPr>
        <p:txBody>
          <a:bodyPr/>
          <a:lstStyle>
            <a:lvl1pPr>
              <a:defRPr/>
            </a:lvl1pPr>
          </a:lstStyle>
          <a:p>
            <a:fld id="{84A7F02B-22D5-478E-9DBB-FB7EF220DFE3}" type="slidenum">
              <a:rPr lang="en-US" altLang="en-US"/>
              <a:pPr/>
              <a:t>‹#›</a:t>
            </a:fld>
            <a:endParaRPr lang="en-US" altLang="en-US"/>
          </a:p>
        </p:txBody>
      </p:sp>
    </p:spTree>
    <p:extLst>
      <p:ext uri="{BB962C8B-B14F-4D97-AF65-F5344CB8AC3E}">
        <p14:creationId xmlns:p14="http://schemas.microsoft.com/office/powerpoint/2010/main" val="287124434"/>
      </p:ext>
    </p:extLst>
  </p:cSld>
  <p:clrMapOvr>
    <a:overrideClrMapping bg1="lt1" tx1="dk1" bg2="lt2" tx2="dk2" accent1="accent1" accent2="accent2" accent3="accent3" accent4="accent4" accent5="accent5" accent6="accent6" hlink="hlink" folHlink="folHlink"/>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152400" cy="5143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5" name="Rectangle 20"/>
          <p:cNvSpPr>
            <a:spLocks noChangeArrowheads="1"/>
          </p:cNvSpPr>
          <p:nvPr/>
        </p:nvSpPr>
        <p:spPr bwMode="white">
          <a:xfrm>
            <a:off x="0" y="5029200"/>
            <a:ext cx="9144000" cy="1143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6" name="Rectangle 23"/>
          <p:cNvSpPr>
            <a:spLocks noChangeArrowheads="1"/>
          </p:cNvSpPr>
          <p:nvPr/>
        </p:nvSpPr>
        <p:spPr bwMode="white">
          <a:xfrm>
            <a:off x="0" y="0"/>
            <a:ext cx="9144000" cy="1143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7" name="Rectangle 24"/>
          <p:cNvSpPr>
            <a:spLocks noChangeArrowheads="1"/>
          </p:cNvSpPr>
          <p:nvPr/>
        </p:nvSpPr>
        <p:spPr bwMode="white">
          <a:xfrm>
            <a:off x="8991600" y="14288"/>
            <a:ext cx="152400" cy="5143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8" name="Rectangle 25"/>
          <p:cNvSpPr>
            <a:spLocks noChangeArrowheads="1"/>
          </p:cNvSpPr>
          <p:nvPr/>
        </p:nvSpPr>
        <p:spPr bwMode="white">
          <a:xfrm>
            <a:off x="152400" y="1714500"/>
            <a:ext cx="8832850" cy="2286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9" name="Rectangle 26"/>
          <p:cNvSpPr>
            <a:spLocks noChangeArrowheads="1"/>
          </p:cNvSpPr>
          <p:nvPr/>
        </p:nvSpPr>
        <p:spPr bwMode="auto">
          <a:xfrm>
            <a:off x="155575" y="106363"/>
            <a:ext cx="8832850" cy="160496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10" name="Rectangle 9"/>
          <p:cNvSpPr>
            <a:spLocks noChangeArrowheads="1"/>
          </p:cNvSpPr>
          <p:nvPr/>
        </p:nvSpPr>
        <p:spPr bwMode="auto">
          <a:xfrm>
            <a:off x="146050" y="4794250"/>
            <a:ext cx="8832850" cy="23177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latin typeface="Arial" charset="0"/>
              <a:ea typeface="ＭＳ Ｐゴシック" charset="0"/>
              <a:cs typeface="Arial" charset="0"/>
              <a:sym typeface="Arial" charset="0"/>
            </a:endParaRPr>
          </a:p>
        </p:txBody>
      </p:sp>
      <p:sp>
        <p:nvSpPr>
          <p:cNvPr id="11" name="Rectangle 10"/>
          <p:cNvSpPr>
            <a:spLocks noChangeArrowheads="1"/>
          </p:cNvSpPr>
          <p:nvPr/>
        </p:nvSpPr>
        <p:spPr bwMode="auto">
          <a:xfrm>
            <a:off x="152400" y="114300"/>
            <a:ext cx="8832850" cy="491013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latin typeface="Arial" charset="0"/>
              <a:ea typeface="ＭＳ Ｐゴシック" charset="0"/>
              <a:cs typeface="Arial" charset="0"/>
              <a:sym typeface="Arial" charset="0"/>
            </a:endParaRPr>
          </a:p>
        </p:txBody>
      </p:sp>
      <p:sp>
        <p:nvSpPr>
          <p:cNvPr id="12" name="Straight Connector 11"/>
          <p:cNvSpPr>
            <a:spLocks noChangeShapeType="1"/>
          </p:cNvSpPr>
          <p:nvPr/>
        </p:nvSpPr>
        <p:spPr bwMode="auto">
          <a:xfrm>
            <a:off x="152400" y="18288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latin typeface="Arial" charset="0"/>
              <a:ea typeface="ＭＳ Ｐゴシック" charset="0"/>
              <a:cs typeface="Arial" charset="0"/>
              <a:sym typeface="Arial" charset="0"/>
            </a:endParaRPr>
          </a:p>
        </p:txBody>
      </p:sp>
      <p:sp>
        <p:nvSpPr>
          <p:cNvPr id="13" name="Oval 12"/>
          <p:cNvSpPr/>
          <p:nvPr/>
        </p:nvSpPr>
        <p:spPr>
          <a:xfrm>
            <a:off x="4267200" y="1585913"/>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ym typeface="Arial" charset="0"/>
            </a:endParaRPr>
          </a:p>
        </p:txBody>
      </p:sp>
      <p:sp>
        <p:nvSpPr>
          <p:cNvPr id="14" name="Oval 13"/>
          <p:cNvSpPr/>
          <p:nvPr/>
        </p:nvSpPr>
        <p:spPr>
          <a:xfrm>
            <a:off x="4362450" y="1657350"/>
            <a:ext cx="419100" cy="315913"/>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ym typeface="Arial" charset="0"/>
            </a:endParaRPr>
          </a:p>
        </p:txBody>
      </p:sp>
      <p:sp>
        <p:nvSpPr>
          <p:cNvPr id="3" name="Text Placeholder 2"/>
          <p:cNvSpPr>
            <a:spLocks noGrp="1"/>
          </p:cNvSpPr>
          <p:nvPr>
            <p:ph type="body" idx="1"/>
          </p:nvPr>
        </p:nvSpPr>
        <p:spPr>
          <a:xfrm>
            <a:off x="1368426" y="2057400"/>
            <a:ext cx="6480174" cy="1254919"/>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400050"/>
            <a:ext cx="7772400" cy="1143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en-US"/>
          </a:p>
        </p:txBody>
      </p:sp>
      <p:sp>
        <p:nvSpPr>
          <p:cNvPr id="16" name="Date Placeholder 3"/>
          <p:cNvSpPr>
            <a:spLocks noGrp="1"/>
          </p:cNvSpPr>
          <p:nvPr>
            <p:ph type="dt" sz="half" idx="11"/>
          </p:nvPr>
        </p:nvSpPr>
        <p:spPr/>
        <p:txBody>
          <a:bodyPr/>
          <a:lstStyle>
            <a:lvl1pPr>
              <a:defRPr/>
            </a:lvl1pPr>
          </a:lstStyle>
          <a:p>
            <a:fld id="{E024CC4D-5131-485C-94B3-9719164C1DB1}" type="datetimeFigureOut">
              <a:rPr lang="en-US" altLang="en-US"/>
              <a:pPr/>
              <a:t>10/20/2015</a:t>
            </a:fld>
            <a:endParaRPr lang="en-US" altLang="en-US"/>
          </a:p>
        </p:txBody>
      </p:sp>
      <p:sp>
        <p:nvSpPr>
          <p:cNvPr id="17" name="Slide Number Placeholder 5"/>
          <p:cNvSpPr>
            <a:spLocks noGrp="1"/>
          </p:cNvSpPr>
          <p:nvPr>
            <p:ph type="sldNum" sz="quarter" idx="12"/>
          </p:nvPr>
        </p:nvSpPr>
        <p:spPr>
          <a:xfrm>
            <a:off x="4343400" y="1649413"/>
            <a:ext cx="457200" cy="331787"/>
          </a:xfrm>
        </p:spPr>
        <p:txBody>
          <a:bodyPr/>
          <a:lstStyle>
            <a:lvl1pPr>
              <a:defRPr/>
            </a:lvl1pPr>
          </a:lstStyle>
          <a:p>
            <a:fld id="{B4D9B687-D184-4CFE-B0C8-04669EE02994}" type="slidenum">
              <a:rPr lang="en-US" altLang="en-US"/>
              <a:pPr/>
              <a:t>‹#›</a:t>
            </a:fld>
            <a:endParaRPr lang="en-US" altLang="en-US"/>
          </a:p>
        </p:txBody>
      </p:sp>
    </p:spTree>
    <p:extLst>
      <p:ext uri="{BB962C8B-B14F-4D97-AF65-F5344CB8AC3E}">
        <p14:creationId xmlns:p14="http://schemas.microsoft.com/office/powerpoint/2010/main" val="2545087663"/>
      </p:ext>
    </p:extLst>
  </p:cSld>
  <p:clrMapOvr>
    <a:overrideClrMapping bg1="lt1" tx1="dk1" bg2="lt2" tx2="dk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bg2"/>
        </a:solidFill>
        <a:effectLst/>
      </p:bgPr>
    </p:bg>
    <p:spTree>
      <p:nvGrpSpPr>
        <p:cNvPr id="1" name=""/>
        <p:cNvGrpSpPr/>
        <p:nvPr/>
      </p:nvGrpSpPr>
      <p:grpSpPr>
        <a:xfrm>
          <a:off x="0" y="0"/>
          <a:ext cx="0" cy="0"/>
          <a:chOff x="0" y="0"/>
          <a:chExt cx="0" cy="0"/>
        </a:xfrm>
      </p:grpSpPr>
      <p:sp>
        <p:nvSpPr>
          <p:cNvPr id="5" name="Straight Connector 19"/>
          <p:cNvSpPr>
            <a:spLocks noChangeShapeType="1"/>
          </p:cNvSpPr>
          <p:nvPr/>
        </p:nvSpPr>
        <p:spPr bwMode="auto">
          <a:xfrm flipV="1">
            <a:off x="4562475" y="1181100"/>
            <a:ext cx="9525" cy="3614738"/>
          </a:xfrm>
          <a:prstGeom prst="line">
            <a:avLst/>
          </a:prstGeom>
          <a:noFill/>
          <a:ln w="9525">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 name="Title 1"/>
          <p:cNvSpPr>
            <a:spLocks noGrp="1"/>
          </p:cNvSpPr>
          <p:nvPr>
            <p:ph type="title"/>
          </p:nvPr>
        </p:nvSpPr>
        <p:spPr>
          <a:xfrm>
            <a:off x="301752" y="171450"/>
            <a:ext cx="8534400" cy="569214"/>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028700"/>
            <a:ext cx="4038600" cy="3511296"/>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028700"/>
            <a:ext cx="4038600" cy="3511296"/>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4806950"/>
            <a:ext cx="3044825" cy="274638"/>
          </a:xfrm>
        </p:spPr>
        <p:txBody>
          <a:bodyPr/>
          <a:lstStyle>
            <a:lvl1pPr>
              <a:defRPr/>
            </a:lvl1pPr>
          </a:lstStyle>
          <a:p>
            <a:fld id="{56B2CF11-769E-4897-8BEA-64C116033483}" type="datetimeFigureOut">
              <a:rPr lang="en-US" altLang="en-US"/>
              <a:pPr/>
              <a:t>10/20/2015</a:t>
            </a:fld>
            <a:endParaRPr lang="en-US" alt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fld id="{5CEC3DCA-1D4A-423F-9A77-95D6EA574C71}" type="slidenum">
              <a:rPr lang="en-US" altLang="en-US"/>
              <a:pPr/>
              <a:t>‹#›</a:t>
            </a:fld>
            <a:endParaRPr lang="en-US" altLang="en-US"/>
          </a:p>
        </p:txBody>
      </p:sp>
    </p:spTree>
    <p:extLst>
      <p:ext uri="{BB962C8B-B14F-4D97-AF65-F5344CB8AC3E}">
        <p14:creationId xmlns:p14="http://schemas.microsoft.com/office/powerpoint/2010/main" val="134201779"/>
      </p:ext>
    </p:extLst>
  </p:cSld>
  <p:clrMapOvr>
    <a:overrideClrMapping bg1="lt1" tx1="dk1" bg2="lt2" tx2="dk2" accent1="accent1" accent2="accent2" accent3="accent3" accent4="accent4" accent5="accent5" accent6="accent6" hlink="hlink" folHlink="folHlink"/>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solidFill>
          <a:schemeClr val="bg2"/>
        </a:solidFill>
        <a:effectLst/>
      </p:bgPr>
    </p:bg>
    <p:spTree>
      <p:nvGrpSpPr>
        <p:cNvPr id="1" name=""/>
        <p:cNvGrpSpPr/>
        <p:nvPr/>
      </p:nvGrpSpPr>
      <p:grpSpPr>
        <a:xfrm>
          <a:off x="0" y="0"/>
          <a:ext cx="0" cy="0"/>
          <a:chOff x="0" y="0"/>
          <a:chExt cx="0" cy="0"/>
        </a:xfrm>
      </p:grpSpPr>
      <p:sp>
        <p:nvSpPr>
          <p:cNvPr id="7" name="Straight Connector 19"/>
          <p:cNvSpPr>
            <a:spLocks noChangeShapeType="1"/>
          </p:cNvSpPr>
          <p:nvPr/>
        </p:nvSpPr>
        <p:spPr bwMode="auto">
          <a:xfrm flipV="1">
            <a:off x="4572000" y="1649413"/>
            <a:ext cx="0" cy="3141662"/>
          </a:xfrm>
          <a:prstGeom prst="line">
            <a:avLst/>
          </a:prstGeom>
          <a:noFill/>
          <a:ln w="9525">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 name="Rectangle 20"/>
          <p:cNvSpPr>
            <a:spLocks noChangeArrowheads="1"/>
          </p:cNvSpPr>
          <p:nvPr/>
        </p:nvSpPr>
        <p:spPr bwMode="white">
          <a:xfrm>
            <a:off x="0" y="0"/>
            <a:ext cx="9144000" cy="10858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9" name="Rectangle 23"/>
          <p:cNvSpPr>
            <a:spLocks noChangeArrowheads="1"/>
          </p:cNvSpPr>
          <p:nvPr/>
        </p:nvSpPr>
        <p:spPr bwMode="white">
          <a:xfrm>
            <a:off x="0" y="5029200"/>
            <a:ext cx="9144000" cy="1143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10" name="Rectangle 24"/>
          <p:cNvSpPr>
            <a:spLocks noChangeArrowheads="1"/>
          </p:cNvSpPr>
          <p:nvPr/>
        </p:nvSpPr>
        <p:spPr bwMode="white">
          <a:xfrm>
            <a:off x="0" y="0"/>
            <a:ext cx="152400" cy="5143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11" name="Rectangle 25"/>
          <p:cNvSpPr>
            <a:spLocks noChangeArrowheads="1"/>
          </p:cNvSpPr>
          <p:nvPr/>
        </p:nvSpPr>
        <p:spPr bwMode="white">
          <a:xfrm>
            <a:off x="8991600" y="0"/>
            <a:ext cx="152400" cy="5143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12" name="Rectangle 11"/>
          <p:cNvSpPr/>
          <p:nvPr/>
        </p:nvSpPr>
        <p:spPr>
          <a:xfrm>
            <a:off x="152400" y="1028700"/>
            <a:ext cx="8832850" cy="6858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ym typeface="Arial" charset="0"/>
            </a:endParaRPr>
          </a:p>
        </p:txBody>
      </p:sp>
      <p:sp>
        <p:nvSpPr>
          <p:cNvPr id="13" name="Rectangle 12"/>
          <p:cNvSpPr>
            <a:spLocks noChangeArrowheads="1"/>
          </p:cNvSpPr>
          <p:nvPr/>
        </p:nvSpPr>
        <p:spPr bwMode="auto">
          <a:xfrm>
            <a:off x="146050" y="4794250"/>
            <a:ext cx="8832850" cy="2333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latin typeface="Arial" charset="0"/>
              <a:ea typeface="ＭＳ Ｐゴシック" charset="0"/>
              <a:cs typeface="Arial" charset="0"/>
              <a:sym typeface="Arial" charset="0"/>
            </a:endParaRPr>
          </a:p>
        </p:txBody>
      </p:sp>
      <p:sp>
        <p:nvSpPr>
          <p:cNvPr id="14" name="Straight Connector 13"/>
          <p:cNvSpPr>
            <a:spLocks noChangeShapeType="1"/>
          </p:cNvSpPr>
          <p:nvPr/>
        </p:nvSpPr>
        <p:spPr bwMode="auto">
          <a:xfrm>
            <a:off x="152400" y="960438"/>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latin typeface="Arial" charset="0"/>
              <a:ea typeface="ＭＳ Ｐゴシック" charset="0"/>
              <a:cs typeface="Arial" charset="0"/>
              <a:sym typeface="Arial" charset="0"/>
            </a:endParaRPr>
          </a:p>
        </p:txBody>
      </p:sp>
      <p:sp>
        <p:nvSpPr>
          <p:cNvPr id="15" name="Rectangle 14"/>
          <p:cNvSpPr>
            <a:spLocks noChangeArrowheads="1"/>
          </p:cNvSpPr>
          <p:nvPr/>
        </p:nvSpPr>
        <p:spPr bwMode="auto">
          <a:xfrm>
            <a:off x="152400" y="115888"/>
            <a:ext cx="8832850" cy="49117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latin typeface="Arial" charset="0"/>
              <a:ea typeface="ＭＳ Ｐゴシック" charset="0"/>
              <a:cs typeface="Arial" charset="0"/>
              <a:sym typeface="Arial" charset="0"/>
            </a:endParaRPr>
          </a:p>
        </p:txBody>
      </p:sp>
      <p:sp>
        <p:nvSpPr>
          <p:cNvPr id="16" name="Oval 15"/>
          <p:cNvSpPr/>
          <p:nvPr/>
        </p:nvSpPr>
        <p:spPr>
          <a:xfrm>
            <a:off x="4267200" y="717550"/>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ym typeface="Arial" charset="0"/>
            </a:endParaRPr>
          </a:p>
        </p:txBody>
      </p:sp>
      <p:sp>
        <p:nvSpPr>
          <p:cNvPr id="17" name="Oval 16"/>
          <p:cNvSpPr/>
          <p:nvPr/>
        </p:nvSpPr>
        <p:spPr>
          <a:xfrm>
            <a:off x="4362450" y="787400"/>
            <a:ext cx="419100" cy="315913"/>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ym typeface="Arial" charset="0"/>
            </a:endParaRPr>
          </a:p>
        </p:txBody>
      </p:sp>
      <p:sp>
        <p:nvSpPr>
          <p:cNvPr id="3" name="Text Placeholder 2"/>
          <p:cNvSpPr>
            <a:spLocks noGrp="1"/>
          </p:cNvSpPr>
          <p:nvPr>
            <p:ph type="body" idx="1"/>
          </p:nvPr>
        </p:nvSpPr>
        <p:spPr>
          <a:xfrm>
            <a:off x="301752" y="1143000"/>
            <a:ext cx="4040188" cy="549731"/>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1" y="1143000"/>
            <a:ext cx="4041775" cy="54864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1853537"/>
            <a:ext cx="4041648" cy="28638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1853537"/>
            <a:ext cx="4038600" cy="28666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fld id="{64C94015-935D-47CA-8320-053841E9CBC3}" type="datetimeFigureOut">
              <a:rPr lang="en-US" altLang="en-US"/>
              <a:pPr/>
              <a:t>10/20/2015</a:t>
            </a:fld>
            <a:endParaRPr lang="en-US" altLang="en-US"/>
          </a:p>
        </p:txBody>
      </p:sp>
      <p:sp>
        <p:nvSpPr>
          <p:cNvPr id="19" name="Footer Placeholder 7"/>
          <p:cNvSpPr>
            <a:spLocks noGrp="1"/>
          </p:cNvSpPr>
          <p:nvPr>
            <p:ph type="ftr" sz="quarter" idx="11"/>
          </p:nvPr>
        </p:nvSpPr>
        <p:spPr>
          <a:xfrm>
            <a:off x="304800" y="4806950"/>
            <a:ext cx="3581400" cy="274638"/>
          </a:xfrm>
        </p:spPr>
        <p:txBody>
          <a:bodyPr/>
          <a:lstStyle>
            <a:lvl1pPr>
              <a:defRPr/>
            </a:lvl1pPr>
          </a:lstStyle>
          <a:p>
            <a:pPr>
              <a:defRPr/>
            </a:pPr>
            <a:endParaRPr lang="en-US"/>
          </a:p>
        </p:txBody>
      </p:sp>
      <p:sp>
        <p:nvSpPr>
          <p:cNvPr id="20" name="Slide Number Placeholder 8"/>
          <p:cNvSpPr>
            <a:spLocks noGrp="1"/>
          </p:cNvSpPr>
          <p:nvPr>
            <p:ph type="sldNum" sz="quarter" idx="12"/>
          </p:nvPr>
        </p:nvSpPr>
        <p:spPr>
          <a:xfrm>
            <a:off x="4343400" y="781050"/>
            <a:ext cx="457200" cy="331788"/>
          </a:xfrm>
        </p:spPr>
        <p:txBody>
          <a:bodyPr/>
          <a:lstStyle>
            <a:lvl1pPr>
              <a:defRPr/>
            </a:lvl1pPr>
          </a:lstStyle>
          <a:p>
            <a:fld id="{C798E1B0-CE3A-435B-8395-3F2871187C40}" type="slidenum">
              <a:rPr lang="en-US" altLang="en-US"/>
              <a:pPr/>
              <a:t>‹#›</a:t>
            </a:fld>
            <a:endParaRPr lang="en-US" altLang="en-US"/>
          </a:p>
        </p:txBody>
      </p:sp>
    </p:spTree>
    <p:extLst>
      <p:ext uri="{BB962C8B-B14F-4D97-AF65-F5344CB8AC3E}">
        <p14:creationId xmlns:p14="http://schemas.microsoft.com/office/powerpoint/2010/main" val="4160070974"/>
      </p:ext>
    </p:extLst>
  </p:cSld>
  <p:clrMapOvr>
    <a:overrideClrMapping bg1="lt1" tx1="dk1" bg2="lt2" tx2="dk2" accent1="accent1" accent2="accent2" accent3="accent3" accent4="accent4" accent5="accent5" accent6="accent6" hlink="hlink" folHlink="folHlink"/>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9899DE56-18CB-4D4A-BADC-A0608C447348}" type="datetimeFigureOut">
              <a:rPr lang="en-US" altLang="en-US"/>
              <a:pPr/>
              <a:t>10/20/2015</a:t>
            </a:fld>
            <a:endParaRPr lang="en-US" alt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4343400" y="776288"/>
            <a:ext cx="457200" cy="331787"/>
          </a:xfrm>
        </p:spPr>
        <p:txBody>
          <a:bodyPr/>
          <a:lstStyle>
            <a:lvl1pPr>
              <a:defRPr/>
            </a:lvl1pPr>
          </a:lstStyle>
          <a:p>
            <a:fld id="{AD089D72-A6CC-4B82-BE02-534FD591C95F}" type="slidenum">
              <a:rPr lang="en-US" altLang="en-US"/>
              <a:pPr/>
              <a:t>‹#›</a:t>
            </a:fld>
            <a:endParaRPr lang="en-US" altLang="en-US"/>
          </a:p>
        </p:txBody>
      </p:sp>
    </p:spTree>
    <p:extLst>
      <p:ext uri="{BB962C8B-B14F-4D97-AF65-F5344CB8AC3E}">
        <p14:creationId xmlns:p14="http://schemas.microsoft.com/office/powerpoint/2010/main" val="3819213520"/>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5029200"/>
            <a:ext cx="9144000" cy="1143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3" name="Rectangle 20"/>
          <p:cNvSpPr>
            <a:spLocks noChangeArrowheads="1"/>
          </p:cNvSpPr>
          <p:nvPr/>
        </p:nvSpPr>
        <p:spPr bwMode="white">
          <a:xfrm>
            <a:off x="0" y="0"/>
            <a:ext cx="9144000" cy="1158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4" name="Rectangle 23"/>
          <p:cNvSpPr>
            <a:spLocks noChangeArrowheads="1"/>
          </p:cNvSpPr>
          <p:nvPr/>
        </p:nvSpPr>
        <p:spPr bwMode="white">
          <a:xfrm>
            <a:off x="8991600" y="0"/>
            <a:ext cx="152400" cy="5143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5" name="Rectangle 24"/>
          <p:cNvSpPr>
            <a:spLocks noChangeArrowheads="1"/>
          </p:cNvSpPr>
          <p:nvPr/>
        </p:nvSpPr>
        <p:spPr bwMode="white">
          <a:xfrm>
            <a:off x="0" y="0"/>
            <a:ext cx="152400" cy="5143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6" name="Rectangle 5"/>
          <p:cNvSpPr>
            <a:spLocks noChangeArrowheads="1"/>
          </p:cNvSpPr>
          <p:nvPr/>
        </p:nvSpPr>
        <p:spPr bwMode="auto">
          <a:xfrm>
            <a:off x="146050" y="4794250"/>
            <a:ext cx="8832850" cy="23177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latin typeface="Arial" charset="0"/>
              <a:ea typeface="ＭＳ Ｐゴシック" charset="0"/>
              <a:cs typeface="Arial" charset="0"/>
              <a:sym typeface="Arial" charset="0"/>
            </a:endParaRPr>
          </a:p>
        </p:txBody>
      </p:sp>
      <p:sp>
        <p:nvSpPr>
          <p:cNvPr id="7" name="Rectangle 6"/>
          <p:cNvSpPr>
            <a:spLocks noChangeArrowheads="1"/>
          </p:cNvSpPr>
          <p:nvPr/>
        </p:nvSpPr>
        <p:spPr bwMode="auto">
          <a:xfrm>
            <a:off x="152400" y="119063"/>
            <a:ext cx="8832850" cy="4910137"/>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latin typeface="Arial" charset="0"/>
              <a:ea typeface="ＭＳ Ｐゴシック" charset="0"/>
              <a:cs typeface="Arial" charset="0"/>
              <a:sym typeface="Arial" charset="0"/>
            </a:endParaRPr>
          </a:p>
        </p:txBody>
      </p:sp>
      <p:sp>
        <p:nvSpPr>
          <p:cNvPr id="8" name="Date Placeholder 1"/>
          <p:cNvSpPr>
            <a:spLocks noGrp="1"/>
          </p:cNvSpPr>
          <p:nvPr>
            <p:ph type="dt" sz="half" idx="10"/>
          </p:nvPr>
        </p:nvSpPr>
        <p:spPr/>
        <p:txBody>
          <a:bodyPr/>
          <a:lstStyle>
            <a:lvl1pPr>
              <a:defRPr/>
            </a:lvl1pPr>
          </a:lstStyle>
          <a:p>
            <a:fld id="{EA095FF4-BABB-44DB-AF10-216AD1784F15}" type="datetimeFigureOut">
              <a:rPr lang="en-US" altLang="en-US"/>
              <a:pPr/>
              <a:t>10/20/2015</a:t>
            </a:fld>
            <a:endParaRPr lang="en-US" altLang="en-US"/>
          </a:p>
        </p:txBody>
      </p:sp>
      <p:sp>
        <p:nvSpPr>
          <p:cNvPr id="9" name="Footer Placeholder 2"/>
          <p:cNvSpPr>
            <a:spLocks noGrp="1"/>
          </p:cNvSpPr>
          <p:nvPr>
            <p:ph type="ftr" sz="quarter" idx="11"/>
          </p:nvPr>
        </p:nvSpPr>
        <p:spPr/>
        <p:txBody>
          <a:bodyPr/>
          <a:lstStyle>
            <a:lvl1pPr>
              <a:defRPr/>
            </a:lvl1pPr>
          </a:lstStyle>
          <a:p>
            <a:pPr>
              <a:defRPr/>
            </a:pPr>
            <a:endParaRPr lang="en-US"/>
          </a:p>
        </p:txBody>
      </p:sp>
      <p:sp>
        <p:nvSpPr>
          <p:cNvPr id="10" name="Slide Number Placeholder 3"/>
          <p:cNvSpPr>
            <a:spLocks noGrp="1"/>
          </p:cNvSpPr>
          <p:nvPr>
            <p:ph type="sldNum" sz="quarter" idx="12"/>
          </p:nvPr>
        </p:nvSpPr>
        <p:spPr>
          <a:xfrm>
            <a:off x="4267200" y="4743450"/>
            <a:ext cx="609600" cy="330200"/>
          </a:xfrm>
        </p:spPr>
        <p:txBody>
          <a:bodyPr/>
          <a:lstStyle>
            <a:lvl1pPr>
              <a:defRPr>
                <a:solidFill>
                  <a:srgbClr val="FFFFFF"/>
                </a:solidFill>
              </a:defRPr>
            </a:lvl1pPr>
          </a:lstStyle>
          <a:p>
            <a:fld id="{C7E17CAC-0A86-4345-819A-F1F6296AFB99}" type="slidenum">
              <a:rPr lang="en-US" altLang="en-US"/>
              <a:pPr/>
              <a:t>‹#›</a:t>
            </a:fld>
            <a:endParaRPr lang="en-US" altLang="en-US"/>
          </a:p>
        </p:txBody>
      </p:sp>
    </p:spTree>
    <p:extLst>
      <p:ext uri="{BB962C8B-B14F-4D97-AF65-F5344CB8AC3E}">
        <p14:creationId xmlns:p14="http://schemas.microsoft.com/office/powerpoint/2010/main" val="2499899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14300"/>
            <a:ext cx="8832850" cy="2286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latin typeface="Arial" charset="0"/>
              <a:ea typeface="ＭＳ Ｐゴシック" charset="0"/>
              <a:cs typeface="Arial" charset="0"/>
              <a:sym typeface="Arial" charset="0"/>
            </a:endParaRPr>
          </a:p>
        </p:txBody>
      </p:sp>
      <p:sp>
        <p:nvSpPr>
          <p:cNvPr id="6" name="Rectangle 20"/>
          <p:cNvSpPr>
            <a:spLocks noChangeArrowheads="1"/>
          </p:cNvSpPr>
          <p:nvPr/>
        </p:nvSpPr>
        <p:spPr bwMode="white">
          <a:xfrm>
            <a:off x="0" y="5029200"/>
            <a:ext cx="9144000" cy="1143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7" name="Rectangle 23"/>
          <p:cNvSpPr>
            <a:spLocks noChangeArrowheads="1"/>
          </p:cNvSpPr>
          <p:nvPr/>
        </p:nvSpPr>
        <p:spPr bwMode="white">
          <a:xfrm>
            <a:off x="8991600" y="0"/>
            <a:ext cx="152400" cy="5143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8" name="Rectangle 24"/>
          <p:cNvSpPr>
            <a:spLocks noChangeArrowheads="1"/>
          </p:cNvSpPr>
          <p:nvPr/>
        </p:nvSpPr>
        <p:spPr bwMode="white">
          <a:xfrm>
            <a:off x="0" y="0"/>
            <a:ext cx="9144000" cy="88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9" name="Rectangle 25"/>
          <p:cNvSpPr>
            <a:spLocks noChangeArrowheads="1"/>
          </p:cNvSpPr>
          <p:nvPr/>
        </p:nvSpPr>
        <p:spPr bwMode="white">
          <a:xfrm>
            <a:off x="0" y="0"/>
            <a:ext cx="152400" cy="5143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10" name="Rectangle 9"/>
          <p:cNvSpPr/>
          <p:nvPr/>
        </p:nvSpPr>
        <p:spPr>
          <a:xfrm>
            <a:off x="152400" y="457200"/>
            <a:ext cx="2743200" cy="440055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ym typeface="Arial" charset="0"/>
            </a:endParaRPr>
          </a:p>
        </p:txBody>
      </p:sp>
      <p:sp>
        <p:nvSpPr>
          <p:cNvPr id="11" name="Rectangle 10"/>
          <p:cNvSpPr>
            <a:spLocks noChangeArrowheads="1"/>
          </p:cNvSpPr>
          <p:nvPr/>
        </p:nvSpPr>
        <p:spPr bwMode="auto">
          <a:xfrm>
            <a:off x="152400" y="114300"/>
            <a:ext cx="8832850" cy="491013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latin typeface="Arial" charset="0"/>
              <a:ea typeface="ＭＳ Ｐゴシック" charset="0"/>
              <a:cs typeface="Arial" charset="0"/>
              <a:sym typeface="Arial" charset="0"/>
            </a:endParaRPr>
          </a:p>
        </p:txBody>
      </p:sp>
      <p:sp>
        <p:nvSpPr>
          <p:cNvPr id="12" name="Straight Connector 11"/>
          <p:cNvSpPr>
            <a:spLocks noChangeShapeType="1"/>
          </p:cNvSpPr>
          <p:nvPr/>
        </p:nvSpPr>
        <p:spPr bwMode="auto">
          <a:xfrm>
            <a:off x="152400" y="4000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latin typeface="Arial" charset="0"/>
              <a:ea typeface="ＭＳ Ｐゴシック" charset="0"/>
              <a:cs typeface="Arial" charset="0"/>
              <a:sym typeface="Arial" charset="0"/>
            </a:endParaRPr>
          </a:p>
        </p:txBody>
      </p:sp>
      <p:sp>
        <p:nvSpPr>
          <p:cNvPr id="13" name="Oval 12"/>
          <p:cNvSpPr/>
          <p:nvPr/>
        </p:nvSpPr>
        <p:spPr>
          <a:xfrm>
            <a:off x="1295400" y="171450"/>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ym typeface="Arial" charset="0"/>
            </a:endParaRPr>
          </a:p>
        </p:txBody>
      </p:sp>
      <p:sp>
        <p:nvSpPr>
          <p:cNvPr id="14" name="Oval 13"/>
          <p:cNvSpPr/>
          <p:nvPr/>
        </p:nvSpPr>
        <p:spPr>
          <a:xfrm>
            <a:off x="1390650" y="242888"/>
            <a:ext cx="419100" cy="314325"/>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ym typeface="Arial" charset="0"/>
            </a:endParaRPr>
          </a:p>
        </p:txBody>
      </p:sp>
      <p:sp>
        <p:nvSpPr>
          <p:cNvPr id="15" name="Rectangle 14"/>
          <p:cNvSpPr>
            <a:spLocks noChangeArrowheads="1"/>
          </p:cNvSpPr>
          <p:nvPr/>
        </p:nvSpPr>
        <p:spPr bwMode="auto">
          <a:xfrm>
            <a:off x="149225" y="4791075"/>
            <a:ext cx="8832850" cy="23177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latin typeface="Arial" charset="0"/>
              <a:ea typeface="ＭＳ Ｐゴシック" charset="0"/>
              <a:cs typeface="Arial" charset="0"/>
              <a:sym typeface="Arial" charset="0"/>
            </a:endParaRPr>
          </a:p>
        </p:txBody>
      </p:sp>
      <p:sp>
        <p:nvSpPr>
          <p:cNvPr id="2" name="Title 1"/>
          <p:cNvSpPr>
            <a:spLocks noGrp="1"/>
          </p:cNvSpPr>
          <p:nvPr>
            <p:ph type="title"/>
          </p:nvPr>
        </p:nvSpPr>
        <p:spPr>
          <a:xfrm>
            <a:off x="381000" y="685800"/>
            <a:ext cx="2362200" cy="74295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485901"/>
            <a:ext cx="2362200" cy="3108722"/>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514350"/>
            <a:ext cx="5638800" cy="4057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234950"/>
            <a:ext cx="457200" cy="330200"/>
          </a:xfrm>
        </p:spPr>
        <p:txBody>
          <a:bodyPr/>
          <a:lstStyle>
            <a:lvl1pPr>
              <a:defRPr/>
            </a:lvl1pPr>
          </a:lstStyle>
          <a:p>
            <a:fld id="{B85A97C4-9329-491C-AAD8-4D9906E47862}" type="slidenum">
              <a:rPr lang="en-US" altLang="en-US"/>
              <a:pPr/>
              <a:t>‹#›</a:t>
            </a:fld>
            <a:endParaRPr lang="en-US" altLang="en-US"/>
          </a:p>
        </p:txBody>
      </p:sp>
      <p:sp>
        <p:nvSpPr>
          <p:cNvPr id="17" name="Date Placeholder 4"/>
          <p:cNvSpPr>
            <a:spLocks noGrp="1"/>
          </p:cNvSpPr>
          <p:nvPr>
            <p:ph type="dt" sz="half" idx="11"/>
          </p:nvPr>
        </p:nvSpPr>
        <p:spPr/>
        <p:txBody>
          <a:bodyPr/>
          <a:lstStyle>
            <a:lvl1pPr>
              <a:defRPr/>
            </a:lvl1pPr>
          </a:lstStyle>
          <a:p>
            <a:fld id="{74543555-E0B8-464E-AD65-ED6C8B5EBAA9}" type="datetimeFigureOut">
              <a:rPr lang="en-US" altLang="en-US"/>
              <a:pPr/>
              <a:t>10/20/2015</a:t>
            </a:fld>
            <a:endParaRPr lang="en-US" altLang="en-US"/>
          </a:p>
        </p:txBody>
      </p:sp>
      <p:sp>
        <p:nvSpPr>
          <p:cNvPr id="18" name="Footer Placeholder 5"/>
          <p:cNvSpPr>
            <a:spLocks noGrp="1"/>
          </p:cNvSpPr>
          <p:nvPr>
            <p:ph type="ftr" sz="quarter" idx="12"/>
          </p:nvPr>
        </p:nvSpPr>
        <p:spPr>
          <a:xfrm>
            <a:off x="301625" y="4808538"/>
            <a:ext cx="3382963" cy="274637"/>
          </a:xfrm>
        </p:spPr>
        <p:txBody>
          <a:bodyPr/>
          <a:lstStyle>
            <a:lvl1pPr>
              <a:defRPr/>
            </a:lvl1pPr>
          </a:lstStyle>
          <a:p>
            <a:pPr>
              <a:defRPr/>
            </a:pPr>
            <a:endParaRPr lang="en-US"/>
          </a:p>
        </p:txBody>
      </p:sp>
    </p:spTree>
    <p:extLst>
      <p:ext uri="{BB962C8B-B14F-4D97-AF65-F5344CB8AC3E}">
        <p14:creationId xmlns:p14="http://schemas.microsoft.com/office/powerpoint/2010/main" val="902388445"/>
      </p:ext>
    </p:extLst>
  </p:cSld>
  <p:clrMapOvr>
    <a:overrideClrMapping bg1="lt1" tx1="dk1" bg2="lt2" tx2="dk2" accent1="accent1" accent2="accent2" accent3="accent3" accent4="accent4" accent5="accent5" accent6="accent6" hlink="hlink" folHlink="folHlink"/>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4000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latin typeface="Arial" charset="0"/>
              <a:ea typeface="ＭＳ Ｐゴシック" charset="0"/>
              <a:cs typeface="Arial" charset="0"/>
              <a:sym typeface="Arial" charset="0"/>
            </a:endParaRPr>
          </a:p>
        </p:txBody>
      </p:sp>
      <p:sp>
        <p:nvSpPr>
          <p:cNvPr id="6" name="Rectangle 20"/>
          <p:cNvSpPr>
            <a:spLocks noChangeArrowheads="1"/>
          </p:cNvSpPr>
          <p:nvPr/>
        </p:nvSpPr>
        <p:spPr bwMode="white">
          <a:xfrm>
            <a:off x="0" y="5029200"/>
            <a:ext cx="9144000" cy="1143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7" name="Rectangle 23"/>
          <p:cNvSpPr>
            <a:spLocks noChangeArrowheads="1"/>
          </p:cNvSpPr>
          <p:nvPr/>
        </p:nvSpPr>
        <p:spPr bwMode="white">
          <a:xfrm>
            <a:off x="8991600" y="0"/>
            <a:ext cx="152400" cy="5143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8" name="Rectangle 24"/>
          <p:cNvSpPr>
            <a:spLocks noChangeArrowheads="1"/>
          </p:cNvSpPr>
          <p:nvPr/>
        </p:nvSpPr>
        <p:spPr bwMode="white">
          <a:xfrm>
            <a:off x="0" y="0"/>
            <a:ext cx="9144000" cy="1143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9" name="Rectangle 25"/>
          <p:cNvSpPr>
            <a:spLocks noChangeArrowheads="1"/>
          </p:cNvSpPr>
          <p:nvPr/>
        </p:nvSpPr>
        <p:spPr bwMode="white">
          <a:xfrm>
            <a:off x="0" y="0"/>
            <a:ext cx="152400" cy="5143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10" name="Rectangle 9"/>
          <p:cNvSpPr>
            <a:spLocks noChangeArrowheads="1"/>
          </p:cNvSpPr>
          <p:nvPr/>
        </p:nvSpPr>
        <p:spPr bwMode="auto">
          <a:xfrm>
            <a:off x="152400" y="114300"/>
            <a:ext cx="8832850" cy="22701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latin typeface="Arial" charset="0"/>
              <a:ea typeface="ＭＳ Ｐゴシック" charset="0"/>
              <a:cs typeface="Arial" charset="0"/>
              <a:sym typeface="Arial" charset="0"/>
            </a:endParaRPr>
          </a:p>
        </p:txBody>
      </p:sp>
      <p:sp>
        <p:nvSpPr>
          <p:cNvPr id="11" name="Rectangle 10"/>
          <p:cNvSpPr/>
          <p:nvPr/>
        </p:nvSpPr>
        <p:spPr>
          <a:xfrm>
            <a:off x="152400" y="457200"/>
            <a:ext cx="2743200" cy="440055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ym typeface="Arial" charset="0"/>
            </a:endParaRPr>
          </a:p>
        </p:txBody>
      </p:sp>
      <p:sp>
        <p:nvSpPr>
          <p:cNvPr id="12" name="Rectangle 11"/>
          <p:cNvSpPr>
            <a:spLocks noChangeArrowheads="1"/>
          </p:cNvSpPr>
          <p:nvPr/>
        </p:nvSpPr>
        <p:spPr bwMode="auto">
          <a:xfrm>
            <a:off x="152400" y="115888"/>
            <a:ext cx="8832850" cy="49117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latin typeface="Arial" charset="0"/>
              <a:ea typeface="ＭＳ Ｐゴシック" charset="0"/>
              <a:cs typeface="Arial" charset="0"/>
              <a:sym typeface="Arial" charset="0"/>
            </a:endParaRPr>
          </a:p>
        </p:txBody>
      </p:sp>
      <p:sp>
        <p:nvSpPr>
          <p:cNvPr id="13" name="Oval 12"/>
          <p:cNvSpPr/>
          <p:nvPr/>
        </p:nvSpPr>
        <p:spPr>
          <a:xfrm>
            <a:off x="1295400" y="171450"/>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ym typeface="Arial" charset="0"/>
            </a:endParaRPr>
          </a:p>
        </p:txBody>
      </p:sp>
      <p:sp>
        <p:nvSpPr>
          <p:cNvPr id="14" name="Oval 13"/>
          <p:cNvSpPr/>
          <p:nvPr/>
        </p:nvSpPr>
        <p:spPr>
          <a:xfrm>
            <a:off x="1390650" y="242888"/>
            <a:ext cx="419100" cy="314325"/>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ym typeface="Arial" charset="0"/>
            </a:endParaRPr>
          </a:p>
        </p:txBody>
      </p:sp>
      <p:sp>
        <p:nvSpPr>
          <p:cNvPr id="15" name="Rectangle 14"/>
          <p:cNvSpPr>
            <a:spLocks noChangeArrowheads="1"/>
          </p:cNvSpPr>
          <p:nvPr/>
        </p:nvSpPr>
        <p:spPr bwMode="auto">
          <a:xfrm>
            <a:off x="149225" y="4791075"/>
            <a:ext cx="8832850" cy="23177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latin typeface="Arial" charset="0"/>
              <a:ea typeface="ＭＳ Ｐゴシック" charset="0"/>
              <a:cs typeface="Arial" charset="0"/>
              <a:sym typeface="Arial" charset="0"/>
            </a:endParaRPr>
          </a:p>
        </p:txBody>
      </p:sp>
      <p:sp>
        <p:nvSpPr>
          <p:cNvPr id="2" name="Title 1"/>
          <p:cNvSpPr>
            <a:spLocks noGrp="1"/>
          </p:cNvSpPr>
          <p:nvPr>
            <p:ph type="title"/>
          </p:nvPr>
        </p:nvSpPr>
        <p:spPr>
          <a:xfrm>
            <a:off x="3000375" y="3771900"/>
            <a:ext cx="5867400" cy="9144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457200"/>
            <a:ext cx="5867400" cy="32004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742950"/>
            <a:ext cx="2438400" cy="394335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234950"/>
            <a:ext cx="457200" cy="330200"/>
          </a:xfrm>
        </p:spPr>
        <p:txBody>
          <a:bodyPr/>
          <a:lstStyle>
            <a:lvl1pPr>
              <a:defRPr/>
            </a:lvl1pPr>
          </a:lstStyle>
          <a:p>
            <a:fld id="{12C566BC-2390-4D0F-B433-97D9AA30C138}" type="slidenum">
              <a:rPr lang="en-US" altLang="en-US"/>
              <a:pPr/>
              <a:t>‹#›</a:t>
            </a:fld>
            <a:endParaRPr lang="en-US" altLang="en-US"/>
          </a:p>
        </p:txBody>
      </p:sp>
      <p:sp>
        <p:nvSpPr>
          <p:cNvPr id="17" name="Date Placeholder 4"/>
          <p:cNvSpPr>
            <a:spLocks noGrp="1"/>
          </p:cNvSpPr>
          <p:nvPr>
            <p:ph type="dt" sz="half" idx="11"/>
          </p:nvPr>
        </p:nvSpPr>
        <p:spPr>
          <a:xfrm>
            <a:off x="5788025" y="4803775"/>
            <a:ext cx="3044825" cy="274638"/>
          </a:xfrm>
        </p:spPr>
        <p:txBody>
          <a:bodyPr/>
          <a:lstStyle>
            <a:lvl1pPr>
              <a:defRPr/>
            </a:lvl1pPr>
          </a:lstStyle>
          <a:p>
            <a:fld id="{893AC7F9-70B4-4CE2-9F2A-7A00FC6084D2}" type="datetimeFigureOut">
              <a:rPr lang="en-US" altLang="en-US"/>
              <a:pPr/>
              <a:t>10/20/2015</a:t>
            </a:fld>
            <a:endParaRPr lang="en-US" altLang="en-US"/>
          </a:p>
        </p:txBody>
      </p:sp>
      <p:sp>
        <p:nvSpPr>
          <p:cNvPr id="18" name="Footer Placeholder 5"/>
          <p:cNvSpPr>
            <a:spLocks noGrp="1"/>
          </p:cNvSpPr>
          <p:nvPr>
            <p:ph type="ftr" sz="quarter" idx="12"/>
          </p:nvPr>
        </p:nvSpPr>
        <p:spPr>
          <a:xfrm>
            <a:off x="301625" y="4808538"/>
            <a:ext cx="3584575" cy="274637"/>
          </a:xfrm>
        </p:spPr>
        <p:txBody>
          <a:bodyPr/>
          <a:lstStyle>
            <a:lvl1pPr>
              <a:defRPr/>
            </a:lvl1pPr>
          </a:lstStyle>
          <a:p>
            <a:pPr>
              <a:defRPr/>
            </a:pPr>
            <a:endParaRPr lang="en-US"/>
          </a:p>
        </p:txBody>
      </p:sp>
    </p:spTree>
    <p:extLst>
      <p:ext uri="{BB962C8B-B14F-4D97-AF65-F5344CB8AC3E}">
        <p14:creationId xmlns:p14="http://schemas.microsoft.com/office/powerpoint/2010/main" val="1644314573"/>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6"/>
          <p:cNvSpPr>
            <a:spLocks noChangeArrowheads="1"/>
          </p:cNvSpPr>
          <p:nvPr/>
        </p:nvSpPr>
        <p:spPr bwMode="white">
          <a:xfrm>
            <a:off x="0" y="5029200"/>
            <a:ext cx="9144000" cy="1143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1027" name="Rectangle 15"/>
          <p:cNvSpPr>
            <a:spLocks noChangeArrowheads="1"/>
          </p:cNvSpPr>
          <p:nvPr/>
        </p:nvSpPr>
        <p:spPr bwMode="white">
          <a:xfrm>
            <a:off x="0" y="0"/>
            <a:ext cx="9144000" cy="10445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1028" name="Rectangle 17"/>
          <p:cNvSpPr>
            <a:spLocks noChangeArrowheads="1"/>
          </p:cNvSpPr>
          <p:nvPr/>
        </p:nvSpPr>
        <p:spPr bwMode="white">
          <a:xfrm>
            <a:off x="0" y="0"/>
            <a:ext cx="152400" cy="5143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1029" name="Rectangle 18"/>
          <p:cNvSpPr>
            <a:spLocks noChangeArrowheads="1"/>
          </p:cNvSpPr>
          <p:nvPr/>
        </p:nvSpPr>
        <p:spPr bwMode="white">
          <a:xfrm>
            <a:off x="8991600" y="0"/>
            <a:ext cx="152400" cy="5143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endParaRPr lang="en-US" altLang="en-US"/>
          </a:p>
        </p:txBody>
      </p:sp>
      <p:sp>
        <p:nvSpPr>
          <p:cNvPr id="9" name="Rectangle 8"/>
          <p:cNvSpPr>
            <a:spLocks noChangeArrowheads="1"/>
          </p:cNvSpPr>
          <p:nvPr/>
        </p:nvSpPr>
        <p:spPr bwMode="auto">
          <a:xfrm>
            <a:off x="149225" y="4791075"/>
            <a:ext cx="8832850" cy="23177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latin typeface="Arial" charset="0"/>
              <a:ea typeface="ＭＳ Ｐゴシック" charset="0"/>
              <a:cs typeface="Arial" charset="0"/>
              <a:sym typeface="Arial" charset="0"/>
            </a:endParaRPr>
          </a:p>
        </p:txBody>
      </p:sp>
      <p:sp>
        <p:nvSpPr>
          <p:cNvPr id="14" name="Date Placeholder 13"/>
          <p:cNvSpPr>
            <a:spLocks noGrp="1"/>
          </p:cNvSpPr>
          <p:nvPr>
            <p:ph type="dt" sz="half" idx="2"/>
          </p:nvPr>
        </p:nvSpPr>
        <p:spPr>
          <a:xfrm>
            <a:off x="5791200" y="4803775"/>
            <a:ext cx="3044825" cy="274638"/>
          </a:xfrm>
          <a:prstGeom prst="rect">
            <a:avLst/>
          </a:prstGeom>
        </p:spPr>
        <p:txBody>
          <a:bodyPr vert="horz" wrap="square" lIns="91440" tIns="45720" rIns="91440" bIns="45720" numCol="1" anchor="t" anchorCtr="0" compatLnSpc="1">
            <a:prstTxWarp prst="textNoShape">
              <a:avLst/>
            </a:prstTxWarp>
          </a:bodyPr>
          <a:lstStyle>
            <a:lvl1pPr algn="r">
              <a:defRPr>
                <a:solidFill>
                  <a:srgbClr val="FFFFFF"/>
                </a:solidFill>
                <a:cs typeface="Arial" panose="020B0604020202020204" pitchFamily="34" charset="0"/>
              </a:defRPr>
            </a:lvl1pPr>
          </a:lstStyle>
          <a:p>
            <a:fld id="{6794B73B-67F7-4D5B-809E-820C5D8F33F1}" type="datetimeFigureOut">
              <a:rPr lang="en-US" altLang="en-US"/>
              <a:pPr/>
              <a:t>10/20/2015</a:t>
            </a:fld>
            <a:endParaRPr lang="en-US" altLang="en-US"/>
          </a:p>
        </p:txBody>
      </p:sp>
      <p:sp>
        <p:nvSpPr>
          <p:cNvPr id="3" name="Footer Placeholder 2"/>
          <p:cNvSpPr>
            <a:spLocks noGrp="1"/>
          </p:cNvSpPr>
          <p:nvPr>
            <p:ph type="ftr" sz="quarter" idx="3"/>
          </p:nvPr>
        </p:nvSpPr>
        <p:spPr>
          <a:xfrm>
            <a:off x="304800" y="4808538"/>
            <a:ext cx="3581400" cy="274637"/>
          </a:xfrm>
          <a:prstGeom prst="rect">
            <a:avLst/>
          </a:prstGeom>
        </p:spPr>
        <p:txBody>
          <a:bodyPr vert="horz"/>
          <a:lstStyle>
            <a:lvl1pPr algn="l" eaLnBrk="1" latinLnBrk="0" hangingPunct="1">
              <a:defRPr kumimoji="0" sz="1200">
                <a:solidFill>
                  <a:srgbClr val="FFFFFF"/>
                </a:solidFill>
                <a:latin typeface="Arial" charset="0"/>
                <a:ea typeface="ＭＳ Ｐゴシック" charset="0"/>
                <a:cs typeface="Arial" charset="0"/>
                <a:sym typeface="Arial" charset="0"/>
              </a:defRPr>
            </a:lvl1pPr>
          </a:lstStyle>
          <a:p>
            <a:pPr>
              <a:defRPr/>
            </a:pPr>
            <a:endParaRPr lang="en-US"/>
          </a:p>
        </p:txBody>
      </p:sp>
      <p:sp>
        <p:nvSpPr>
          <p:cNvPr id="8" name="Rectangle 7"/>
          <p:cNvSpPr>
            <a:spLocks noChangeArrowheads="1"/>
          </p:cNvSpPr>
          <p:nvPr/>
        </p:nvSpPr>
        <p:spPr bwMode="auto">
          <a:xfrm>
            <a:off x="152400" y="115888"/>
            <a:ext cx="8832850" cy="49117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latin typeface="Arial" charset="0"/>
              <a:ea typeface="ＭＳ Ｐゴシック" charset="0"/>
              <a:cs typeface="Arial" charset="0"/>
              <a:sym typeface="Arial" charset="0"/>
            </a:endParaRPr>
          </a:p>
        </p:txBody>
      </p:sp>
      <p:sp>
        <p:nvSpPr>
          <p:cNvPr id="10" name="Straight Connector 9"/>
          <p:cNvSpPr>
            <a:spLocks noChangeShapeType="1"/>
          </p:cNvSpPr>
          <p:nvPr/>
        </p:nvSpPr>
        <p:spPr bwMode="auto">
          <a:xfrm>
            <a:off x="152400" y="957263"/>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latin typeface="Arial" charset="0"/>
              <a:ea typeface="ＭＳ Ｐゴシック" charset="0"/>
              <a:cs typeface="Arial" charset="0"/>
              <a:sym typeface="Arial" charset="0"/>
            </a:endParaRPr>
          </a:p>
        </p:txBody>
      </p:sp>
      <p:sp>
        <p:nvSpPr>
          <p:cNvPr id="12" name="Oval 11"/>
          <p:cNvSpPr/>
          <p:nvPr/>
        </p:nvSpPr>
        <p:spPr>
          <a:xfrm>
            <a:off x="4267200" y="717550"/>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ym typeface="Arial" charset="0"/>
            </a:endParaRPr>
          </a:p>
        </p:txBody>
      </p:sp>
      <p:sp>
        <p:nvSpPr>
          <p:cNvPr id="15" name="Oval 14"/>
          <p:cNvSpPr/>
          <p:nvPr/>
        </p:nvSpPr>
        <p:spPr>
          <a:xfrm>
            <a:off x="4362450" y="787400"/>
            <a:ext cx="419100" cy="315913"/>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ym typeface="Arial" charset="0"/>
            </a:endParaRPr>
          </a:p>
        </p:txBody>
      </p:sp>
      <p:sp>
        <p:nvSpPr>
          <p:cNvPr id="23" name="Slide Number Placeholder 22"/>
          <p:cNvSpPr>
            <a:spLocks noGrp="1"/>
          </p:cNvSpPr>
          <p:nvPr>
            <p:ph type="sldNum" sz="quarter" idx="4"/>
          </p:nvPr>
        </p:nvSpPr>
        <p:spPr>
          <a:xfrm>
            <a:off x="4343400" y="779463"/>
            <a:ext cx="457200" cy="331787"/>
          </a:xfrm>
          <a:prstGeom prst="rect">
            <a:avLst/>
          </a:prstGeom>
        </p:spPr>
        <p:txBody>
          <a:bodyPr vert="horz" wrap="square" lIns="45720" tIns="45720" rIns="45720" bIns="45720" numCol="1" anchor="ctr" anchorCtr="0" compatLnSpc="1">
            <a:prstTxWarp prst="textNoShape">
              <a:avLst/>
            </a:prstTxWarp>
            <a:normAutofit/>
          </a:bodyPr>
          <a:lstStyle>
            <a:lvl1pPr algn="ctr">
              <a:defRPr sz="1600">
                <a:solidFill>
                  <a:srgbClr val="7B9899"/>
                </a:solidFill>
                <a:cs typeface="Arial" panose="020B0604020202020204" pitchFamily="34" charset="0"/>
              </a:defRPr>
            </a:lvl1pPr>
          </a:lstStyle>
          <a:p>
            <a:fld id="{1D6C281F-3F4D-4477-8B97-15A06B46AACC}" type="slidenum">
              <a:rPr lang="en-US" altLang="en-US"/>
              <a:pPr/>
              <a:t>‹#›</a:t>
            </a:fld>
            <a:endParaRPr lang="en-US" altLang="en-US"/>
          </a:p>
        </p:txBody>
      </p:sp>
      <p:sp>
        <p:nvSpPr>
          <p:cNvPr id="1038" name="Title Placeholder 21"/>
          <p:cNvSpPr>
            <a:spLocks noGrp="1"/>
          </p:cNvSpPr>
          <p:nvPr>
            <p:ph type="title"/>
          </p:nvPr>
        </p:nvSpPr>
        <p:spPr bwMode="auto">
          <a:xfrm>
            <a:off x="301625" y="171450"/>
            <a:ext cx="8534400"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US" altLang="en-US" smtClean="0"/>
          </a:p>
        </p:txBody>
      </p:sp>
      <p:sp>
        <p:nvSpPr>
          <p:cNvPr id="1039" name="Text Placeholder 12"/>
          <p:cNvSpPr>
            <a:spLocks noGrp="1"/>
          </p:cNvSpPr>
          <p:nvPr>
            <p:ph type="body" idx="1"/>
          </p:nvPr>
        </p:nvSpPr>
        <p:spPr bwMode="auto">
          <a:xfrm>
            <a:off x="301625" y="1143000"/>
            <a:ext cx="8534400" cy="344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smtClean="0"/>
          </a:p>
        </p:txBody>
      </p:sp>
    </p:spTree>
  </p:cSld>
  <p:clrMap bg1="lt1" tx1="dk1" bg2="lt2" tx2="dk2" accent1="accent1" accent2="accent2" accent3="accent3" accent4="accent4" accent5="accent5" accent6="accent6" hlink="hlink" folHlink="folHlink"/>
  <p:sldLayoutIdLst>
    <p:sldLayoutId id="2147483874" r:id="rId1"/>
    <p:sldLayoutId id="2147483875" r:id="rId2"/>
    <p:sldLayoutId id="2147483876" r:id="rId3"/>
    <p:sldLayoutId id="2147483877" r:id="rId4"/>
    <p:sldLayoutId id="2147483878" r:id="rId5"/>
    <p:sldLayoutId id="2147483879" r:id="rId6"/>
    <p:sldLayoutId id="2147483880" r:id="rId7"/>
    <p:sldLayoutId id="2147483881" r:id="rId8"/>
    <p:sldLayoutId id="2147483882" r:id="rId9"/>
    <p:sldLayoutId id="2147483883" r:id="rId10"/>
    <p:sldLayoutId id="2147483884" r:id="rId11"/>
    <p:sldLayoutId id="2147483885" r:id="rId12"/>
    <p:sldLayoutId id="2147483886" r:id="rId13"/>
  </p:sldLayoutIdLst>
  <p:hf sldNum="0" hdr="0" ftr="0" dt="0"/>
  <p:txStyles>
    <p:titleStyle>
      <a:lvl1pPr algn="ctr" rtl="0" eaLnBrk="1" fontAlgn="base" hangingPunct="1">
        <a:spcBef>
          <a:spcPct val="0"/>
        </a:spcBef>
        <a:spcAft>
          <a:spcPct val="0"/>
        </a:spcAft>
        <a:defRPr sz="3300" kern="1200">
          <a:solidFill>
            <a:srgbClr val="7B9899"/>
          </a:solidFill>
          <a:latin typeface="+mj-lt"/>
          <a:ea typeface="ＭＳ Ｐゴシック" charset="0"/>
          <a:cs typeface="ＭＳ Ｐゴシック" charset="0"/>
        </a:defRPr>
      </a:lvl1pPr>
      <a:lvl2pPr algn="ctr" rtl="0" eaLnBrk="1" fontAlgn="base" hangingPunct="1">
        <a:spcBef>
          <a:spcPct val="0"/>
        </a:spcBef>
        <a:spcAft>
          <a:spcPct val="0"/>
        </a:spcAft>
        <a:defRPr sz="3300">
          <a:solidFill>
            <a:srgbClr val="7B9899"/>
          </a:solidFill>
          <a:latin typeface="Georgia" charset="0"/>
          <a:ea typeface="ＭＳ Ｐゴシック" charset="0"/>
          <a:cs typeface="ＭＳ Ｐゴシック" charset="0"/>
        </a:defRPr>
      </a:lvl2pPr>
      <a:lvl3pPr algn="ctr" rtl="0" eaLnBrk="1" fontAlgn="base" hangingPunct="1">
        <a:spcBef>
          <a:spcPct val="0"/>
        </a:spcBef>
        <a:spcAft>
          <a:spcPct val="0"/>
        </a:spcAft>
        <a:defRPr sz="3300">
          <a:solidFill>
            <a:srgbClr val="7B9899"/>
          </a:solidFill>
          <a:latin typeface="Georgia" charset="0"/>
          <a:ea typeface="ＭＳ Ｐゴシック" charset="0"/>
          <a:cs typeface="ＭＳ Ｐゴシック" charset="0"/>
        </a:defRPr>
      </a:lvl3pPr>
      <a:lvl4pPr algn="ctr" rtl="0" eaLnBrk="1" fontAlgn="base" hangingPunct="1">
        <a:spcBef>
          <a:spcPct val="0"/>
        </a:spcBef>
        <a:spcAft>
          <a:spcPct val="0"/>
        </a:spcAft>
        <a:defRPr sz="3300">
          <a:solidFill>
            <a:srgbClr val="7B9899"/>
          </a:solidFill>
          <a:latin typeface="Georgia" charset="0"/>
          <a:ea typeface="ＭＳ Ｐゴシック" charset="0"/>
          <a:cs typeface="ＭＳ Ｐゴシック" charset="0"/>
        </a:defRPr>
      </a:lvl4pPr>
      <a:lvl5pPr algn="ctr" rtl="0" eaLnBrk="1" fontAlgn="base" hangingPunct="1">
        <a:spcBef>
          <a:spcPct val="0"/>
        </a:spcBef>
        <a:spcAft>
          <a:spcPct val="0"/>
        </a:spcAft>
        <a:defRPr sz="3300">
          <a:solidFill>
            <a:srgbClr val="7B9899"/>
          </a:solidFill>
          <a:latin typeface="Georgia" charset="0"/>
          <a:ea typeface="ＭＳ Ｐゴシック" charset="0"/>
          <a:cs typeface="ＭＳ Ｐゴシック" charset="0"/>
        </a:defRPr>
      </a:lvl5pPr>
      <a:lvl6pPr marL="457200" algn="ctr" rtl="0" eaLnBrk="1" fontAlgn="base" hangingPunct="1">
        <a:spcBef>
          <a:spcPct val="0"/>
        </a:spcBef>
        <a:spcAft>
          <a:spcPct val="0"/>
        </a:spcAft>
        <a:defRPr sz="3300">
          <a:solidFill>
            <a:srgbClr val="7B9899"/>
          </a:solidFill>
          <a:latin typeface="Georgia" charset="0"/>
          <a:ea typeface="ＭＳ Ｐゴシック" charset="0"/>
          <a:cs typeface="ＭＳ Ｐゴシック" charset="0"/>
        </a:defRPr>
      </a:lvl6pPr>
      <a:lvl7pPr marL="914400" algn="ctr" rtl="0" eaLnBrk="1" fontAlgn="base" hangingPunct="1">
        <a:spcBef>
          <a:spcPct val="0"/>
        </a:spcBef>
        <a:spcAft>
          <a:spcPct val="0"/>
        </a:spcAft>
        <a:defRPr sz="3300">
          <a:solidFill>
            <a:srgbClr val="7B9899"/>
          </a:solidFill>
          <a:latin typeface="Georgia" charset="0"/>
          <a:ea typeface="ＭＳ Ｐゴシック" charset="0"/>
          <a:cs typeface="ＭＳ Ｐゴシック" charset="0"/>
        </a:defRPr>
      </a:lvl7pPr>
      <a:lvl8pPr marL="1371600" algn="ctr" rtl="0" eaLnBrk="1" fontAlgn="base" hangingPunct="1">
        <a:spcBef>
          <a:spcPct val="0"/>
        </a:spcBef>
        <a:spcAft>
          <a:spcPct val="0"/>
        </a:spcAft>
        <a:defRPr sz="3300">
          <a:solidFill>
            <a:srgbClr val="7B9899"/>
          </a:solidFill>
          <a:latin typeface="Georgia" charset="0"/>
          <a:ea typeface="ＭＳ Ｐゴシック" charset="0"/>
          <a:cs typeface="ＭＳ Ｐゴシック" charset="0"/>
        </a:defRPr>
      </a:lvl8pPr>
      <a:lvl9pPr marL="1828800" algn="ctr" rtl="0" eaLnBrk="1" fontAlgn="base" hangingPunct="1">
        <a:spcBef>
          <a:spcPct val="0"/>
        </a:spcBef>
        <a:spcAft>
          <a:spcPct val="0"/>
        </a:spcAft>
        <a:defRPr sz="3300">
          <a:solidFill>
            <a:srgbClr val="7B9899"/>
          </a:solidFill>
          <a:latin typeface="Georgia" charset="0"/>
          <a:ea typeface="ＭＳ Ｐゴシック" charset="0"/>
          <a:cs typeface="ＭＳ Ｐゴシック" charset="0"/>
        </a:defRPr>
      </a:lvl9pPr>
    </p:titleStyle>
    <p:bodyStyle>
      <a:lvl1pPr marL="273050" indent="-273050" algn="l" rtl="0" eaLnBrk="1" fontAlgn="base" hangingPunct="1">
        <a:spcBef>
          <a:spcPct val="20000"/>
        </a:spcBef>
        <a:spcAft>
          <a:spcPct val="0"/>
        </a:spcAft>
        <a:buClr>
          <a:schemeClr val="accent1"/>
        </a:buClr>
        <a:buSzPct val="85000"/>
        <a:buFont typeface="Wingdings 2" panose="05020102010507070707" pitchFamily="18" charset="2"/>
        <a:buChar char=""/>
        <a:defRPr sz="2700" kern="1200">
          <a:solidFill>
            <a:schemeClr val="tx1"/>
          </a:solidFill>
          <a:latin typeface="+mn-lt"/>
          <a:ea typeface="ＭＳ Ｐゴシック" charset="0"/>
          <a:cs typeface="ＭＳ Ｐゴシック" charset="0"/>
        </a:defRPr>
      </a:lvl1pPr>
      <a:lvl2pPr marL="547688" indent="-273050" algn="l" rtl="0" eaLnBrk="1" fontAlgn="base" hangingPunct="1">
        <a:spcBef>
          <a:spcPct val="20000"/>
        </a:spcBef>
        <a:spcAft>
          <a:spcPct val="0"/>
        </a:spcAft>
        <a:buClr>
          <a:schemeClr val="accent2"/>
        </a:buClr>
        <a:buSzPct val="70000"/>
        <a:buFont typeface="Wingdings" panose="05000000000000000000" pitchFamily="2" charset="2"/>
        <a:buChar char=""/>
        <a:defRPr sz="2200" kern="1200">
          <a:solidFill>
            <a:schemeClr val="tx2"/>
          </a:solidFill>
          <a:latin typeface="+mn-lt"/>
          <a:ea typeface="ＭＳ Ｐゴシック" charset="0"/>
          <a:cs typeface="+mn-cs"/>
        </a:defRPr>
      </a:lvl2pPr>
      <a:lvl3pPr marL="822325" indent="-228600" algn="l" rtl="0" eaLnBrk="1" fontAlgn="base" hangingPunct="1">
        <a:spcBef>
          <a:spcPct val="20000"/>
        </a:spcBef>
        <a:spcAft>
          <a:spcPct val="0"/>
        </a:spcAft>
        <a:buClr>
          <a:srgbClr val="8CADAE"/>
        </a:buClr>
        <a:buSzPct val="75000"/>
        <a:buFont typeface="Wingdings 2" panose="05020102010507070707" pitchFamily="18" charset="2"/>
        <a:buChar char=""/>
        <a:defRPr sz="2000" kern="1200">
          <a:solidFill>
            <a:schemeClr val="tx1"/>
          </a:solidFill>
          <a:latin typeface="+mn-lt"/>
          <a:ea typeface="ＭＳ Ｐゴシック" charset="0"/>
          <a:cs typeface="+mn-cs"/>
        </a:defRPr>
      </a:lvl3pPr>
      <a:lvl4pPr marL="1096963" indent="-228600" algn="l" rtl="0" eaLnBrk="1" fontAlgn="base" hangingPunct="1">
        <a:spcBef>
          <a:spcPct val="20000"/>
        </a:spcBef>
        <a:spcAft>
          <a:spcPct val="0"/>
        </a:spcAft>
        <a:buClr>
          <a:srgbClr val="8C7B70"/>
        </a:buClr>
        <a:buSzPct val="70000"/>
        <a:buFont typeface="Wingdings" panose="05000000000000000000" pitchFamily="2" charset="2"/>
        <a:buChar char=""/>
        <a:defRPr sz="2000" kern="1200">
          <a:solidFill>
            <a:schemeClr val="tx2"/>
          </a:solidFill>
          <a:latin typeface="+mn-lt"/>
          <a:ea typeface="ＭＳ Ｐゴシック" charset="0"/>
          <a:cs typeface="+mn-cs"/>
        </a:defRPr>
      </a:lvl4pPr>
      <a:lvl5pPr marL="1371600" indent="-228600" algn="l" rtl="0" eaLnBrk="1" fontAlgn="base" hangingPunct="1">
        <a:spcBef>
          <a:spcPct val="20000"/>
        </a:spcBef>
        <a:spcAft>
          <a:spcPct val="0"/>
        </a:spcAft>
        <a:buClr>
          <a:srgbClr val="8FB08C"/>
        </a:buClr>
        <a:buChar char="•"/>
        <a:defRPr kern="1200">
          <a:solidFill>
            <a:schemeClr val="tx1"/>
          </a:solidFill>
          <a:latin typeface="+mn-lt"/>
          <a:ea typeface="ＭＳ Ｐゴシック" charset="0"/>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http://bit.ly/pQM0ZO)"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Shape 51"/>
          <p:cNvSpPr txBox="1">
            <a:spLocks noGrp="1"/>
          </p:cNvSpPr>
          <p:nvPr>
            <p:ph type="subTitle" idx="1"/>
          </p:nvPr>
        </p:nvSpPr>
        <p:spPr>
          <a:xfrm>
            <a:off x="685800" y="3409950"/>
            <a:ext cx="7772400" cy="784225"/>
          </a:xfrm>
        </p:spPr>
        <p:txBody>
          <a:bodyPr>
            <a:normAutofit/>
          </a:bodyPr>
          <a:lstStyle/>
          <a:p>
            <a:pPr eaLnBrk="1" hangingPunct="1">
              <a:lnSpc>
                <a:spcPct val="90000"/>
              </a:lnSpc>
              <a:spcBef>
                <a:spcPct val="0"/>
              </a:spcBef>
              <a:buClr>
                <a:schemeClr val="accent2"/>
              </a:buClr>
              <a:buSzPct val="25000"/>
              <a:buFont typeface="Source Sans Pro" panose="020B0503030403020204" pitchFamily="34" charset="0"/>
              <a:buNone/>
            </a:pPr>
            <a:r>
              <a:rPr lang="en-US" altLang="en-US" sz="2200" cap="none" smtClean="0">
                <a:solidFill>
                  <a:srgbClr val="000000"/>
                </a:solidFill>
                <a:latin typeface="Source Sans Pro" panose="020B0503030403020204" pitchFamily="34" charset="0"/>
                <a:ea typeface="ＭＳ Ｐゴシック" panose="020B0600070205080204" pitchFamily="34" charset="-128"/>
                <a:sym typeface="Source Sans Pro" panose="020B0503030403020204" pitchFamily="34" charset="0"/>
              </a:rPr>
              <a:t>New Mexico State University</a:t>
            </a:r>
          </a:p>
          <a:p>
            <a:pPr eaLnBrk="1" hangingPunct="1">
              <a:lnSpc>
                <a:spcPct val="90000"/>
              </a:lnSpc>
              <a:spcBef>
                <a:spcPts val="475"/>
              </a:spcBef>
              <a:buClr>
                <a:schemeClr val="accent2"/>
              </a:buClr>
              <a:buSzPct val="25000"/>
              <a:buFont typeface="Source Sans Pro" panose="020B0503030403020204" pitchFamily="34" charset="0"/>
              <a:buNone/>
            </a:pPr>
            <a:r>
              <a:rPr lang="en-US" altLang="en-US" sz="2200" i="1" cap="none" smtClean="0">
                <a:solidFill>
                  <a:srgbClr val="000000"/>
                </a:solidFill>
                <a:latin typeface="Source Sans Pro" panose="020B0503030403020204" pitchFamily="34" charset="0"/>
                <a:ea typeface="ＭＳ Ｐゴシック" panose="020B0600070205080204" pitchFamily="34" charset="-128"/>
                <a:sym typeface="Source Sans Pro" panose="020B0503030403020204" pitchFamily="34" charset="0"/>
              </a:rPr>
              <a:t>“Every course a quality course.”</a:t>
            </a:r>
          </a:p>
        </p:txBody>
      </p:sp>
      <p:sp>
        <p:nvSpPr>
          <p:cNvPr id="13314" name="Shape 50"/>
          <p:cNvSpPr txBox="1">
            <a:spLocks noGrp="1"/>
          </p:cNvSpPr>
          <p:nvPr>
            <p:ph type="ctrTitle"/>
          </p:nvPr>
        </p:nvSpPr>
        <p:spPr>
          <a:xfrm>
            <a:off x="1295400" y="1352550"/>
            <a:ext cx="7065963" cy="1785938"/>
          </a:xfrm>
        </p:spPr>
        <p:txBody>
          <a:bodyPr>
            <a:normAutofit/>
          </a:bodyPr>
          <a:lstStyle/>
          <a:p>
            <a:pPr eaLnBrk="1" hangingPunct="1">
              <a:buClr>
                <a:srgbClr val="000000"/>
              </a:buClr>
              <a:buSzPct val="25000"/>
              <a:buFont typeface="Merriweather" charset="0"/>
              <a:buNone/>
            </a:pPr>
            <a:r>
              <a:rPr lang="en-US" altLang="en-US" sz="4300" smtClean="0">
                <a:latin typeface="Merriweather" charset="0"/>
                <a:ea typeface="ＭＳ Ｐゴシック" panose="020B0600070205080204" pitchFamily="34" charset="-128"/>
                <a:sym typeface="Merriweather" charset="0"/>
              </a:rPr>
              <a:t/>
            </a:r>
            <a:br>
              <a:rPr lang="en-US" altLang="en-US" sz="4300" smtClean="0">
                <a:latin typeface="Merriweather" charset="0"/>
                <a:ea typeface="ＭＳ Ｐゴシック" panose="020B0600070205080204" pitchFamily="34" charset="-128"/>
                <a:sym typeface="Merriweather" charset="0"/>
              </a:rPr>
            </a:br>
            <a:r>
              <a:rPr lang="en-US" altLang="en-US" sz="4300" smtClean="0">
                <a:latin typeface="Merriweather" charset="0"/>
                <a:ea typeface="ＭＳ Ｐゴシック" panose="020B0600070205080204" pitchFamily="34" charset="-128"/>
                <a:sym typeface="Merriweather" charset="0"/>
              </a:rPr>
              <a:t/>
            </a:r>
            <a:br>
              <a:rPr lang="en-US" altLang="en-US" sz="4300" smtClean="0">
                <a:latin typeface="Merriweather" charset="0"/>
                <a:ea typeface="ＭＳ Ｐゴシック" panose="020B0600070205080204" pitchFamily="34" charset="-128"/>
                <a:sym typeface="Merriweather" charset="0"/>
              </a:rPr>
            </a:br>
            <a:r>
              <a:rPr lang="en-US" altLang="en-US" sz="4300" smtClean="0">
                <a:latin typeface="Merriweather" charset="0"/>
                <a:ea typeface="ＭＳ Ｐゴシック" panose="020B0600070205080204" pitchFamily="34" charset="-128"/>
                <a:sym typeface="Merriweather" charset="0"/>
              </a:rPr>
              <a:t/>
            </a:r>
            <a:br>
              <a:rPr lang="en-US" altLang="en-US" sz="4300" smtClean="0">
                <a:latin typeface="Merriweather" charset="0"/>
                <a:ea typeface="ＭＳ Ｐゴシック" panose="020B0600070205080204" pitchFamily="34" charset="-128"/>
                <a:sym typeface="Merriweather" charset="0"/>
              </a:rPr>
            </a:br>
            <a:r>
              <a:rPr lang="en-US" altLang="en-US" sz="2700" smtClean="0">
                <a:latin typeface="Merriweather" charset="0"/>
                <a:ea typeface="ＭＳ Ｐゴシック" panose="020B0600070205080204" pitchFamily="34" charset="-128"/>
                <a:sym typeface="Merriweather" charset="0"/>
              </a:rPr>
              <a:t/>
            </a:r>
            <a:br>
              <a:rPr lang="en-US" altLang="en-US" sz="2700" smtClean="0">
                <a:latin typeface="Merriweather" charset="0"/>
                <a:ea typeface="ＭＳ Ｐゴシック" panose="020B0600070205080204" pitchFamily="34" charset="-128"/>
                <a:sym typeface="Merriweather" charset="0"/>
              </a:rPr>
            </a:br>
            <a:r>
              <a:rPr lang="en-US" altLang="en-US" sz="2700" smtClean="0">
                <a:latin typeface="Merriweather" charset="0"/>
                <a:ea typeface="ＭＳ Ｐゴシック" panose="020B0600070205080204" pitchFamily="34" charset="-128"/>
                <a:sym typeface="Merriweather" charset="0"/>
              </a:rPr>
              <a:t/>
            </a:r>
            <a:br>
              <a:rPr lang="en-US" altLang="en-US" sz="2700" smtClean="0">
                <a:latin typeface="Merriweather" charset="0"/>
                <a:ea typeface="ＭＳ Ｐゴシック" panose="020B0600070205080204" pitchFamily="34" charset="-128"/>
                <a:sym typeface="Merriweather" charset="0"/>
              </a:rPr>
            </a:br>
            <a:r>
              <a:rPr lang="en-US" altLang="en-US" sz="2200" smtClean="0">
                <a:latin typeface="Arial" panose="020B0604020202020204" pitchFamily="34" charset="0"/>
                <a:ea typeface="ＭＳ Ｐゴシック" panose="020B0600070205080204" pitchFamily="34" charset="-128"/>
                <a:cs typeface="Arial" panose="020B0604020202020204" pitchFamily="34" charset="0"/>
              </a:rPr>
              <a:t>A Professional Development Program for Faculty Teaching Blended and Online</a:t>
            </a:r>
            <a:br>
              <a:rPr lang="en-US" altLang="en-US" sz="2200" smtClean="0">
                <a:latin typeface="Arial" panose="020B0604020202020204" pitchFamily="34" charset="0"/>
                <a:ea typeface="ＭＳ Ｐゴシック" panose="020B0600070205080204" pitchFamily="34" charset="-128"/>
                <a:cs typeface="Arial" panose="020B0604020202020204" pitchFamily="34" charset="0"/>
              </a:rPr>
            </a:br>
            <a:r>
              <a:rPr lang="en-US" altLang="en-US" sz="2200" smtClean="0">
                <a:latin typeface="Arial" panose="020B0604020202020204" pitchFamily="34" charset="0"/>
                <a:ea typeface="ＭＳ Ｐゴシック" panose="020B0600070205080204" pitchFamily="34" charset="-128"/>
                <a:cs typeface="Arial" panose="020B0604020202020204" pitchFamily="34" charset="0"/>
              </a:rPr>
              <a:t>The Online Course Improvement Program</a:t>
            </a:r>
            <a:r>
              <a:rPr lang="en-US" altLang="en-US" sz="2200" smtClean="0">
                <a:latin typeface="Merriweather" charset="0"/>
                <a:ea typeface="ＭＳ Ｐゴシック" panose="020B0600070205080204" pitchFamily="34" charset="-128"/>
                <a:sym typeface="Merriweather" charset="0"/>
              </a:rPr>
              <a:t> </a:t>
            </a:r>
            <a:r>
              <a:rPr lang="en-US" altLang="en-US" sz="2700" smtClean="0">
                <a:latin typeface="Merriweather" charset="0"/>
                <a:ea typeface="ＭＳ Ｐゴシック" panose="020B0600070205080204" pitchFamily="34" charset="-128"/>
                <a:sym typeface="Merriweather" charset="0"/>
              </a:rPr>
              <a:t> (OCIP) </a:t>
            </a:r>
          </a:p>
        </p:txBody>
      </p:sp>
      <p:pic>
        <p:nvPicPr>
          <p:cNvPr id="16387" name="Shape 52"/>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514350"/>
            <a:ext cx="5702300" cy="876300"/>
          </a:xfrm>
          <a:prstGeom prst="rect">
            <a:avLst/>
          </a:prstGeom>
          <a:noFill/>
          <a:ln w="19050">
            <a:solidFill>
              <a:schemeClr val="tx2"/>
            </a:solidFill>
            <a:round/>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hape 112"/>
          <p:cNvSpPr>
            <a:spLocks noGrp="1"/>
          </p:cNvSpPr>
          <p:nvPr>
            <p:ph type="title"/>
          </p:nvPr>
        </p:nvSpPr>
        <p:spPr>
          <a:xfrm>
            <a:off x="5257800" y="1047750"/>
            <a:ext cx="3657600" cy="1143000"/>
          </a:xfrm>
        </p:spPr>
        <p:txBody>
          <a:bodyPr/>
          <a:lstStyle/>
          <a:p>
            <a:pPr eaLnBrk="1" hangingPunct="1">
              <a:spcBef>
                <a:spcPct val="0"/>
              </a:spcBef>
              <a:buClr>
                <a:srgbClr val="000000"/>
              </a:buClr>
              <a:buSzPct val="25000"/>
              <a:buFont typeface="Merriweather" charset="0"/>
              <a:buNone/>
            </a:pPr>
            <a:r>
              <a:rPr lang="en-US" altLang="en-US" sz="2400" smtClean="0">
                <a:solidFill>
                  <a:srgbClr val="000000"/>
                </a:solidFill>
                <a:latin typeface="Calibri" panose="020F0502020204030204" pitchFamily="34" charset="0"/>
                <a:ea typeface="ＭＳ Ｐゴシック" panose="020B0600070205080204" pitchFamily="34" charset="-128"/>
                <a:sym typeface="Merriweather" charset="0"/>
              </a:rPr>
              <a:t>83% Completion Rate for 1Yr+ Fellowship</a:t>
            </a:r>
          </a:p>
        </p:txBody>
      </p:sp>
      <p:graphicFrame>
        <p:nvGraphicFramePr>
          <p:cNvPr id="113" name="Shape 113"/>
          <p:cNvGraphicFramePr/>
          <p:nvPr/>
        </p:nvGraphicFramePr>
        <p:xfrm>
          <a:off x="381000" y="361950"/>
          <a:ext cx="4876800" cy="4343400"/>
        </p:xfrm>
        <a:graphic>
          <a:graphicData uri="http://schemas.openxmlformats.org/drawingml/2006/table">
            <a:tbl>
              <a:tblPr>
                <a:noFill/>
                <a:tableStyleId>{E55A1D4D-0F25-47C3-AA21-7E465048EFB8}</a:tableStyleId>
              </a:tblPr>
              <a:tblGrid>
                <a:gridCol w="1530947"/>
                <a:gridCol w="1123975"/>
                <a:gridCol w="1056141"/>
                <a:gridCol w="1165737"/>
              </a:tblGrid>
              <a:tr h="850339">
                <a:tc>
                  <a:txBody>
                    <a:bodyPr/>
                    <a:lstStyle/>
                    <a:p>
                      <a:pPr lvl="0" algn="ctr" rtl="0">
                        <a:spcBef>
                          <a:spcPts val="0"/>
                        </a:spcBef>
                        <a:spcAft>
                          <a:spcPts val="500"/>
                        </a:spcAft>
                        <a:buClr>
                          <a:srgbClr val="000000"/>
                        </a:buClr>
                        <a:buSzPct val="25000"/>
                        <a:buFont typeface="Times New Roman"/>
                        <a:buNone/>
                      </a:pPr>
                      <a:r>
                        <a:rPr lang="en" sz="1200" b="1" dirty="0">
                          <a:latin typeface="Times New Roman"/>
                          <a:ea typeface="Times New Roman"/>
                          <a:cs typeface="Times New Roman"/>
                          <a:sym typeface="Times New Roman"/>
                        </a:rPr>
                        <a:t>Cohorts</a:t>
                      </a:r>
                    </a:p>
                  </a:txBody>
                  <a:tcPr marL="66674" marR="66674" marT="66678" marB="66678">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algn="ctr" rtl="0">
                        <a:spcBef>
                          <a:spcPts val="0"/>
                        </a:spcBef>
                        <a:spcAft>
                          <a:spcPts val="500"/>
                        </a:spcAft>
                        <a:buClr>
                          <a:srgbClr val="000000"/>
                        </a:buClr>
                        <a:buSzPct val="25000"/>
                        <a:buFont typeface="Times New Roman"/>
                        <a:buNone/>
                      </a:pPr>
                      <a:r>
                        <a:rPr lang="en" sz="1200" b="1" dirty="0">
                          <a:latin typeface="Times New Roman"/>
                          <a:ea typeface="Times New Roman"/>
                          <a:cs typeface="Times New Roman"/>
                          <a:sym typeface="Times New Roman"/>
                        </a:rPr>
                        <a:t>Applications Received</a:t>
                      </a:r>
                    </a:p>
                  </a:txBody>
                  <a:tcPr marL="66674" marR="66674" marT="66678" marB="66678">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algn="ctr" rtl="0">
                        <a:spcBef>
                          <a:spcPts val="0"/>
                        </a:spcBef>
                        <a:spcAft>
                          <a:spcPts val="500"/>
                        </a:spcAft>
                        <a:buClr>
                          <a:srgbClr val="000000"/>
                        </a:buClr>
                        <a:buSzPct val="25000"/>
                        <a:buFont typeface="Times New Roman"/>
                        <a:buNone/>
                      </a:pPr>
                      <a:r>
                        <a:rPr lang="en" sz="1200" b="1">
                          <a:latin typeface="Times New Roman"/>
                          <a:ea typeface="Times New Roman"/>
                          <a:cs typeface="Times New Roman"/>
                          <a:sym typeface="Times New Roman"/>
                        </a:rPr>
                        <a:t>Applicants Accepted</a:t>
                      </a:r>
                    </a:p>
                  </a:txBody>
                  <a:tcPr marL="66674" marR="66674" marT="66678" marB="66678">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algn="ctr" rtl="0">
                        <a:spcBef>
                          <a:spcPts val="0"/>
                        </a:spcBef>
                        <a:spcAft>
                          <a:spcPts val="500"/>
                        </a:spcAft>
                        <a:buClr>
                          <a:srgbClr val="000000"/>
                        </a:buClr>
                        <a:buSzPct val="25000"/>
                        <a:buFont typeface="Times New Roman"/>
                        <a:buNone/>
                      </a:pPr>
                      <a:r>
                        <a:rPr lang="en" sz="1200" b="1" dirty="0">
                          <a:latin typeface="Times New Roman"/>
                          <a:ea typeface="Times New Roman"/>
                          <a:cs typeface="Times New Roman"/>
                          <a:sym typeface="Times New Roman"/>
                        </a:rPr>
                        <a:t>Completions </a:t>
                      </a:r>
                    </a:p>
                  </a:txBody>
                  <a:tcPr marL="66674" marR="66674" marT="66678" marB="66678">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r>
              <a:tr h="644574">
                <a:tc>
                  <a:txBody>
                    <a:bodyPr/>
                    <a:lstStyle/>
                    <a:p>
                      <a:pPr lvl="0" algn="ctr" rtl="0">
                        <a:spcBef>
                          <a:spcPts val="0"/>
                        </a:spcBef>
                        <a:spcAft>
                          <a:spcPts val="0"/>
                        </a:spcAft>
                        <a:buClr>
                          <a:srgbClr val="000000"/>
                        </a:buClr>
                        <a:buSzPct val="25000"/>
                        <a:buFont typeface="Times New Roman"/>
                        <a:buNone/>
                      </a:pPr>
                      <a:r>
                        <a:rPr lang="en" sz="1100">
                          <a:latin typeface="Times New Roman"/>
                          <a:ea typeface="Times New Roman"/>
                          <a:cs typeface="Times New Roman"/>
                          <a:sym typeface="Times New Roman"/>
                        </a:rPr>
                        <a:t>Cohort 1   </a:t>
                      </a:r>
                    </a:p>
                    <a:p>
                      <a:pPr lvl="0" algn="ctr" rtl="0">
                        <a:spcBef>
                          <a:spcPts val="0"/>
                        </a:spcBef>
                        <a:spcAft>
                          <a:spcPts val="0"/>
                        </a:spcAft>
                        <a:buClr>
                          <a:srgbClr val="000000"/>
                        </a:buClr>
                        <a:buSzPct val="25000"/>
                        <a:buFont typeface="Times New Roman"/>
                        <a:buNone/>
                      </a:pPr>
                      <a:r>
                        <a:rPr lang="en" sz="1100">
                          <a:latin typeface="Times New Roman"/>
                          <a:ea typeface="Times New Roman"/>
                          <a:cs typeface="Times New Roman"/>
                          <a:sym typeface="Times New Roman"/>
                        </a:rPr>
                        <a:t>Year 2009-2010 </a:t>
                      </a:r>
                    </a:p>
                    <a:p>
                      <a:pPr lvl="0" algn="ctr" rtl="0">
                        <a:spcBef>
                          <a:spcPts val="0"/>
                        </a:spcBef>
                        <a:spcAft>
                          <a:spcPts val="0"/>
                        </a:spcAft>
                        <a:buClr>
                          <a:srgbClr val="000000"/>
                        </a:buClr>
                        <a:buSzPct val="25000"/>
                        <a:buFont typeface="Times New Roman"/>
                        <a:buNone/>
                      </a:pPr>
                      <a:r>
                        <a:rPr lang="en" sz="1100">
                          <a:latin typeface="Times New Roman"/>
                          <a:ea typeface="Times New Roman"/>
                          <a:cs typeface="Times New Roman"/>
                          <a:sym typeface="Times New Roman"/>
                        </a:rPr>
                        <a:t>(Began January)</a:t>
                      </a:r>
                    </a:p>
                  </a:txBody>
                  <a:tcPr marL="66674" marR="66674" marT="66678" marB="66678">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algn="ctr" rtl="0">
                        <a:spcBef>
                          <a:spcPts val="0"/>
                        </a:spcBef>
                        <a:spcAft>
                          <a:spcPts val="500"/>
                        </a:spcAft>
                        <a:buClr>
                          <a:srgbClr val="000000"/>
                        </a:buClr>
                        <a:buSzPct val="25000"/>
                        <a:buFont typeface="Times New Roman"/>
                        <a:buNone/>
                      </a:pPr>
                      <a:r>
                        <a:rPr lang="en" sz="1100">
                          <a:latin typeface="Times New Roman"/>
                          <a:ea typeface="Times New Roman"/>
                          <a:cs typeface="Times New Roman"/>
                          <a:sym typeface="Times New Roman"/>
                        </a:rPr>
                        <a:t>17</a:t>
                      </a:r>
                    </a:p>
                  </a:txBody>
                  <a:tcPr marL="66674" marR="66674" marT="66678" marB="66678">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algn="ctr" rtl="0">
                        <a:spcBef>
                          <a:spcPts val="0"/>
                        </a:spcBef>
                        <a:spcAft>
                          <a:spcPts val="500"/>
                        </a:spcAft>
                        <a:buClr>
                          <a:srgbClr val="000000"/>
                        </a:buClr>
                        <a:buSzPct val="25000"/>
                        <a:buFont typeface="Times New Roman"/>
                        <a:buNone/>
                      </a:pPr>
                      <a:r>
                        <a:rPr lang="en" sz="1100">
                          <a:latin typeface="Times New Roman"/>
                          <a:ea typeface="Times New Roman"/>
                          <a:cs typeface="Times New Roman"/>
                          <a:sym typeface="Times New Roman"/>
                        </a:rPr>
                        <a:t>15</a:t>
                      </a:r>
                    </a:p>
                  </a:txBody>
                  <a:tcPr marL="66674" marR="66674" marT="66678" marB="66678">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algn="ctr" rtl="0">
                        <a:spcBef>
                          <a:spcPts val="0"/>
                        </a:spcBef>
                        <a:spcAft>
                          <a:spcPts val="500"/>
                        </a:spcAft>
                        <a:buClr>
                          <a:srgbClr val="000000"/>
                        </a:buClr>
                        <a:buSzPct val="25000"/>
                        <a:buFont typeface="Times New Roman"/>
                        <a:buNone/>
                      </a:pPr>
                      <a:r>
                        <a:rPr lang="en" sz="1100">
                          <a:latin typeface="Times New Roman"/>
                          <a:ea typeface="Times New Roman"/>
                          <a:cs typeface="Times New Roman"/>
                          <a:sym typeface="Times New Roman"/>
                        </a:rPr>
                        <a:t>8</a:t>
                      </a:r>
                    </a:p>
                  </a:txBody>
                  <a:tcPr marL="66674" marR="66674" marT="66678" marB="66678">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r>
              <a:tr h="474748">
                <a:tc>
                  <a:txBody>
                    <a:bodyPr/>
                    <a:lstStyle/>
                    <a:p>
                      <a:pPr lvl="0" algn="ctr" rtl="0">
                        <a:spcBef>
                          <a:spcPts val="0"/>
                        </a:spcBef>
                        <a:spcAft>
                          <a:spcPts val="0"/>
                        </a:spcAft>
                        <a:buClr>
                          <a:srgbClr val="000000"/>
                        </a:buClr>
                        <a:buSzPct val="25000"/>
                        <a:buFont typeface="Times New Roman"/>
                        <a:buNone/>
                      </a:pPr>
                      <a:r>
                        <a:rPr lang="en" sz="1100">
                          <a:latin typeface="Times New Roman"/>
                          <a:ea typeface="Times New Roman"/>
                          <a:cs typeface="Times New Roman"/>
                          <a:sym typeface="Times New Roman"/>
                        </a:rPr>
                        <a:t>Cohort 2   </a:t>
                      </a:r>
                    </a:p>
                    <a:p>
                      <a:pPr lvl="0" algn="ctr" rtl="0">
                        <a:spcBef>
                          <a:spcPts val="0"/>
                        </a:spcBef>
                        <a:spcAft>
                          <a:spcPts val="0"/>
                        </a:spcAft>
                        <a:buClr>
                          <a:srgbClr val="000000"/>
                        </a:buClr>
                        <a:buSzPct val="25000"/>
                        <a:buFont typeface="Times New Roman"/>
                        <a:buNone/>
                      </a:pPr>
                      <a:r>
                        <a:rPr lang="en" sz="1100">
                          <a:latin typeface="Times New Roman"/>
                          <a:ea typeface="Times New Roman"/>
                          <a:cs typeface="Times New Roman"/>
                          <a:sym typeface="Times New Roman"/>
                        </a:rPr>
                        <a:t>Year 2010-2011</a:t>
                      </a:r>
                    </a:p>
                  </a:txBody>
                  <a:tcPr marL="66674" marR="66674" marT="66678" marB="66678">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algn="ctr" rtl="0">
                        <a:spcBef>
                          <a:spcPts val="0"/>
                        </a:spcBef>
                        <a:spcAft>
                          <a:spcPts val="500"/>
                        </a:spcAft>
                        <a:buClr>
                          <a:srgbClr val="000000"/>
                        </a:buClr>
                        <a:buSzPct val="25000"/>
                        <a:buFont typeface="Times New Roman"/>
                        <a:buNone/>
                      </a:pPr>
                      <a:r>
                        <a:rPr lang="en" sz="1100">
                          <a:latin typeface="Times New Roman"/>
                          <a:ea typeface="Times New Roman"/>
                          <a:cs typeface="Times New Roman"/>
                          <a:sym typeface="Times New Roman"/>
                        </a:rPr>
                        <a:t>19</a:t>
                      </a:r>
                    </a:p>
                  </a:txBody>
                  <a:tcPr marL="66674" marR="66674" marT="66678" marB="66678">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algn="ctr" rtl="0">
                        <a:spcBef>
                          <a:spcPts val="0"/>
                        </a:spcBef>
                        <a:spcAft>
                          <a:spcPts val="500"/>
                        </a:spcAft>
                        <a:buClr>
                          <a:srgbClr val="000000"/>
                        </a:buClr>
                        <a:buSzPct val="25000"/>
                        <a:buFont typeface="Times New Roman"/>
                        <a:buNone/>
                      </a:pPr>
                      <a:r>
                        <a:rPr lang="en" sz="1100">
                          <a:latin typeface="Times New Roman"/>
                          <a:ea typeface="Times New Roman"/>
                          <a:cs typeface="Times New Roman"/>
                          <a:sym typeface="Times New Roman"/>
                        </a:rPr>
                        <a:t>15</a:t>
                      </a:r>
                    </a:p>
                  </a:txBody>
                  <a:tcPr marL="66674" marR="66674" marT="66678" marB="66678">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algn="ctr" rtl="0">
                        <a:spcBef>
                          <a:spcPts val="0"/>
                        </a:spcBef>
                        <a:spcAft>
                          <a:spcPts val="500"/>
                        </a:spcAft>
                        <a:buClr>
                          <a:srgbClr val="000000"/>
                        </a:buClr>
                        <a:buSzPct val="25000"/>
                        <a:buFont typeface="Times New Roman"/>
                        <a:buNone/>
                      </a:pPr>
                      <a:r>
                        <a:rPr lang="en" sz="1100">
                          <a:latin typeface="Times New Roman"/>
                          <a:ea typeface="Times New Roman"/>
                          <a:cs typeface="Times New Roman"/>
                          <a:sym typeface="Times New Roman"/>
                        </a:rPr>
                        <a:t>12</a:t>
                      </a:r>
                    </a:p>
                  </a:txBody>
                  <a:tcPr marL="66674" marR="66674" marT="66678" marB="66678">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r>
              <a:tr h="474748">
                <a:tc>
                  <a:txBody>
                    <a:bodyPr/>
                    <a:lstStyle/>
                    <a:p>
                      <a:pPr lvl="0" algn="ctr" rtl="0">
                        <a:spcBef>
                          <a:spcPts val="0"/>
                        </a:spcBef>
                        <a:spcAft>
                          <a:spcPts val="0"/>
                        </a:spcAft>
                        <a:buClr>
                          <a:srgbClr val="000000"/>
                        </a:buClr>
                        <a:buSzPct val="25000"/>
                        <a:buFont typeface="Times New Roman"/>
                        <a:buNone/>
                      </a:pPr>
                      <a:r>
                        <a:rPr lang="en" sz="1100">
                          <a:latin typeface="Times New Roman"/>
                          <a:ea typeface="Times New Roman"/>
                          <a:cs typeface="Times New Roman"/>
                          <a:sym typeface="Times New Roman"/>
                        </a:rPr>
                        <a:t>Cohort 3</a:t>
                      </a:r>
                    </a:p>
                    <a:p>
                      <a:pPr lvl="0" algn="ctr" rtl="0">
                        <a:spcBef>
                          <a:spcPts val="0"/>
                        </a:spcBef>
                        <a:spcAft>
                          <a:spcPts val="0"/>
                        </a:spcAft>
                        <a:buClr>
                          <a:srgbClr val="000000"/>
                        </a:buClr>
                        <a:buSzPct val="25000"/>
                        <a:buFont typeface="Times New Roman"/>
                        <a:buNone/>
                      </a:pPr>
                      <a:r>
                        <a:rPr lang="en" sz="1100">
                          <a:latin typeface="Times New Roman"/>
                          <a:ea typeface="Times New Roman"/>
                          <a:cs typeface="Times New Roman"/>
                          <a:sym typeface="Times New Roman"/>
                        </a:rPr>
                        <a:t>Year 2011-2012</a:t>
                      </a:r>
                    </a:p>
                  </a:txBody>
                  <a:tcPr marL="66674" marR="66674" marT="66678" marB="66678">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algn="ctr" rtl="0">
                        <a:spcBef>
                          <a:spcPts val="0"/>
                        </a:spcBef>
                        <a:spcAft>
                          <a:spcPts val="500"/>
                        </a:spcAft>
                        <a:buClr>
                          <a:srgbClr val="000000"/>
                        </a:buClr>
                        <a:buSzPct val="25000"/>
                        <a:buFont typeface="Times New Roman"/>
                        <a:buNone/>
                      </a:pPr>
                      <a:r>
                        <a:rPr lang="en" sz="1100">
                          <a:latin typeface="Times New Roman"/>
                          <a:ea typeface="Times New Roman"/>
                          <a:cs typeface="Times New Roman"/>
                          <a:sym typeface="Times New Roman"/>
                        </a:rPr>
                        <a:t>20</a:t>
                      </a:r>
                    </a:p>
                  </a:txBody>
                  <a:tcPr marL="66674" marR="66674" marT="66678" marB="66678">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algn="ctr" rtl="0">
                        <a:spcBef>
                          <a:spcPts val="0"/>
                        </a:spcBef>
                        <a:spcAft>
                          <a:spcPts val="500"/>
                        </a:spcAft>
                        <a:buClr>
                          <a:srgbClr val="000000"/>
                        </a:buClr>
                        <a:buSzPct val="25000"/>
                        <a:buFont typeface="Times New Roman"/>
                        <a:buNone/>
                      </a:pPr>
                      <a:r>
                        <a:rPr lang="en" sz="1100">
                          <a:latin typeface="Times New Roman"/>
                          <a:ea typeface="Times New Roman"/>
                          <a:cs typeface="Times New Roman"/>
                          <a:sym typeface="Times New Roman"/>
                        </a:rPr>
                        <a:t>15</a:t>
                      </a:r>
                    </a:p>
                  </a:txBody>
                  <a:tcPr marL="66674" marR="66674" marT="66678" marB="66678">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algn="ctr" rtl="0">
                        <a:spcBef>
                          <a:spcPts val="0"/>
                        </a:spcBef>
                        <a:spcAft>
                          <a:spcPts val="500"/>
                        </a:spcAft>
                        <a:buClr>
                          <a:srgbClr val="000000"/>
                        </a:buClr>
                        <a:buSzPct val="25000"/>
                        <a:buFont typeface="Times New Roman"/>
                        <a:buNone/>
                      </a:pPr>
                      <a:r>
                        <a:rPr lang="en" sz="1100">
                          <a:latin typeface="Times New Roman"/>
                          <a:ea typeface="Times New Roman"/>
                          <a:cs typeface="Times New Roman"/>
                          <a:sym typeface="Times New Roman"/>
                        </a:rPr>
                        <a:t>12</a:t>
                      </a:r>
                    </a:p>
                  </a:txBody>
                  <a:tcPr marL="66674" marR="66674" marT="66678" marB="66678">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r>
              <a:tr h="474748">
                <a:tc>
                  <a:txBody>
                    <a:bodyPr/>
                    <a:lstStyle/>
                    <a:p>
                      <a:pPr lvl="0" algn="ctr" rtl="0">
                        <a:spcBef>
                          <a:spcPts val="0"/>
                        </a:spcBef>
                        <a:spcAft>
                          <a:spcPts val="0"/>
                        </a:spcAft>
                        <a:buClr>
                          <a:srgbClr val="000000"/>
                        </a:buClr>
                        <a:buSzPct val="25000"/>
                        <a:buFont typeface="Times New Roman"/>
                        <a:buNone/>
                      </a:pPr>
                      <a:r>
                        <a:rPr lang="en" sz="1100">
                          <a:latin typeface="Times New Roman"/>
                          <a:ea typeface="Times New Roman"/>
                          <a:cs typeface="Times New Roman"/>
                          <a:sym typeface="Times New Roman"/>
                        </a:rPr>
                        <a:t>Cohort 4  </a:t>
                      </a:r>
                    </a:p>
                    <a:p>
                      <a:pPr lvl="0" algn="ctr" rtl="0">
                        <a:spcBef>
                          <a:spcPts val="0"/>
                        </a:spcBef>
                        <a:spcAft>
                          <a:spcPts val="0"/>
                        </a:spcAft>
                        <a:buClr>
                          <a:srgbClr val="000000"/>
                        </a:buClr>
                        <a:buSzPct val="25000"/>
                        <a:buFont typeface="Times New Roman"/>
                        <a:buNone/>
                      </a:pPr>
                      <a:r>
                        <a:rPr lang="en" sz="1100">
                          <a:latin typeface="Times New Roman"/>
                          <a:ea typeface="Times New Roman"/>
                          <a:cs typeface="Times New Roman"/>
                          <a:sym typeface="Times New Roman"/>
                        </a:rPr>
                        <a:t>Year 2012-2013</a:t>
                      </a:r>
                    </a:p>
                  </a:txBody>
                  <a:tcPr marL="66674" marR="66674" marT="66678" marB="66678">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algn="ctr" rtl="0">
                        <a:spcBef>
                          <a:spcPts val="0"/>
                        </a:spcBef>
                        <a:spcAft>
                          <a:spcPts val="500"/>
                        </a:spcAft>
                        <a:buClr>
                          <a:srgbClr val="000000"/>
                        </a:buClr>
                        <a:buSzPct val="25000"/>
                        <a:buFont typeface="Times New Roman"/>
                        <a:buNone/>
                      </a:pPr>
                      <a:r>
                        <a:rPr lang="en" sz="1100">
                          <a:latin typeface="Times New Roman"/>
                          <a:ea typeface="Times New Roman"/>
                          <a:cs typeface="Times New Roman"/>
                          <a:sym typeface="Times New Roman"/>
                        </a:rPr>
                        <a:t>30</a:t>
                      </a:r>
                    </a:p>
                  </a:txBody>
                  <a:tcPr marL="66674" marR="66674" marT="66678" marB="66678">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algn="ctr" rtl="0">
                        <a:spcBef>
                          <a:spcPts val="0"/>
                        </a:spcBef>
                        <a:spcAft>
                          <a:spcPts val="500"/>
                        </a:spcAft>
                        <a:buClr>
                          <a:srgbClr val="000000"/>
                        </a:buClr>
                        <a:buSzPct val="25000"/>
                        <a:buFont typeface="Times New Roman"/>
                        <a:buNone/>
                      </a:pPr>
                      <a:r>
                        <a:rPr lang="en" sz="1100">
                          <a:latin typeface="Times New Roman"/>
                          <a:ea typeface="Times New Roman"/>
                          <a:cs typeface="Times New Roman"/>
                          <a:sym typeface="Times New Roman"/>
                        </a:rPr>
                        <a:t>22</a:t>
                      </a:r>
                    </a:p>
                  </a:txBody>
                  <a:tcPr marL="66674" marR="66674" marT="66678" marB="66678">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algn="ctr" rtl="0">
                        <a:spcBef>
                          <a:spcPts val="0"/>
                        </a:spcBef>
                        <a:spcAft>
                          <a:spcPts val="500"/>
                        </a:spcAft>
                        <a:buClr>
                          <a:srgbClr val="000000"/>
                        </a:buClr>
                        <a:buSzPct val="25000"/>
                        <a:buFont typeface="Times New Roman"/>
                        <a:buNone/>
                      </a:pPr>
                      <a:r>
                        <a:rPr lang="en" sz="1100">
                          <a:latin typeface="Times New Roman"/>
                          <a:ea typeface="Times New Roman"/>
                          <a:cs typeface="Times New Roman"/>
                          <a:sym typeface="Times New Roman"/>
                        </a:rPr>
                        <a:t>18</a:t>
                      </a:r>
                    </a:p>
                  </a:txBody>
                  <a:tcPr marL="66674" marR="66674" marT="66678" marB="66678">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r>
              <a:tr h="474748">
                <a:tc>
                  <a:txBody>
                    <a:bodyPr/>
                    <a:lstStyle/>
                    <a:p>
                      <a:pPr lvl="0" algn="ctr" rtl="0">
                        <a:spcBef>
                          <a:spcPts val="0"/>
                        </a:spcBef>
                        <a:spcAft>
                          <a:spcPts val="0"/>
                        </a:spcAft>
                        <a:buClr>
                          <a:srgbClr val="000000"/>
                        </a:buClr>
                        <a:buSzPct val="25000"/>
                        <a:buFont typeface="Times New Roman"/>
                        <a:buNone/>
                      </a:pPr>
                      <a:r>
                        <a:rPr lang="en" sz="1100">
                          <a:latin typeface="Times New Roman"/>
                          <a:ea typeface="Times New Roman"/>
                          <a:cs typeface="Times New Roman"/>
                          <a:sym typeface="Times New Roman"/>
                        </a:rPr>
                        <a:t>Cohort 5  </a:t>
                      </a:r>
                    </a:p>
                    <a:p>
                      <a:pPr lvl="0" algn="ctr" rtl="0">
                        <a:spcBef>
                          <a:spcPts val="0"/>
                        </a:spcBef>
                        <a:spcAft>
                          <a:spcPts val="0"/>
                        </a:spcAft>
                        <a:buClr>
                          <a:srgbClr val="000000"/>
                        </a:buClr>
                        <a:buSzPct val="25000"/>
                        <a:buFont typeface="Times New Roman"/>
                        <a:buNone/>
                      </a:pPr>
                      <a:r>
                        <a:rPr lang="en" sz="1100">
                          <a:latin typeface="Times New Roman"/>
                          <a:ea typeface="Times New Roman"/>
                          <a:cs typeface="Times New Roman"/>
                          <a:sym typeface="Times New Roman"/>
                        </a:rPr>
                        <a:t>Year 2013-2014</a:t>
                      </a:r>
                    </a:p>
                  </a:txBody>
                  <a:tcPr marL="66674" marR="66674" marT="66678" marB="66678">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algn="ctr" rtl="0">
                        <a:spcBef>
                          <a:spcPts val="0"/>
                        </a:spcBef>
                        <a:spcAft>
                          <a:spcPts val="500"/>
                        </a:spcAft>
                        <a:buClr>
                          <a:srgbClr val="000000"/>
                        </a:buClr>
                        <a:buSzPct val="25000"/>
                        <a:buFont typeface="Times New Roman"/>
                        <a:buNone/>
                      </a:pPr>
                      <a:r>
                        <a:rPr lang="en" sz="1100">
                          <a:latin typeface="Times New Roman"/>
                          <a:ea typeface="Times New Roman"/>
                          <a:cs typeface="Times New Roman"/>
                          <a:sym typeface="Times New Roman"/>
                        </a:rPr>
                        <a:t>27</a:t>
                      </a:r>
                    </a:p>
                  </a:txBody>
                  <a:tcPr marL="66674" marR="66674" marT="66678" marB="66678">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algn="ctr" rtl="0">
                        <a:spcBef>
                          <a:spcPts val="0"/>
                        </a:spcBef>
                        <a:spcAft>
                          <a:spcPts val="500"/>
                        </a:spcAft>
                        <a:buClr>
                          <a:srgbClr val="000000"/>
                        </a:buClr>
                        <a:buSzPct val="25000"/>
                        <a:buFont typeface="Times New Roman"/>
                        <a:buNone/>
                      </a:pPr>
                      <a:r>
                        <a:rPr lang="en" sz="1100">
                          <a:latin typeface="Times New Roman"/>
                          <a:ea typeface="Times New Roman"/>
                          <a:cs typeface="Times New Roman"/>
                          <a:sym typeface="Times New Roman"/>
                        </a:rPr>
                        <a:t>14</a:t>
                      </a:r>
                    </a:p>
                  </a:txBody>
                  <a:tcPr marL="66674" marR="66674" marT="66678" marB="66678">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algn="ctr" rtl="0">
                        <a:spcBef>
                          <a:spcPts val="0"/>
                        </a:spcBef>
                        <a:spcAft>
                          <a:spcPts val="500"/>
                        </a:spcAft>
                        <a:buClr>
                          <a:srgbClr val="000000"/>
                        </a:buClr>
                        <a:buSzPct val="25000"/>
                        <a:buFont typeface="Times New Roman"/>
                        <a:buNone/>
                      </a:pPr>
                      <a:r>
                        <a:rPr lang="en" sz="1100">
                          <a:latin typeface="Times New Roman"/>
                          <a:ea typeface="Times New Roman"/>
                          <a:cs typeface="Times New Roman"/>
                          <a:sym typeface="Times New Roman"/>
                        </a:rPr>
                        <a:t>11</a:t>
                      </a:r>
                    </a:p>
                  </a:txBody>
                  <a:tcPr marL="66674" marR="66674" marT="66678" marB="66678">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r>
              <a:tr h="474748">
                <a:tc>
                  <a:txBody>
                    <a:bodyPr/>
                    <a:lstStyle/>
                    <a:p>
                      <a:pPr algn="ctr" rtl="0">
                        <a:spcBef>
                          <a:spcPts val="0"/>
                        </a:spcBef>
                        <a:spcAft>
                          <a:spcPts val="0"/>
                        </a:spcAft>
                        <a:buNone/>
                      </a:pPr>
                      <a:r>
                        <a:rPr lang="en" sz="1100">
                          <a:latin typeface="Times New Roman"/>
                          <a:ea typeface="Times New Roman"/>
                          <a:cs typeface="Times New Roman"/>
                          <a:sym typeface="Times New Roman"/>
                        </a:rPr>
                        <a:t>Cohort 6</a:t>
                      </a:r>
                    </a:p>
                    <a:p>
                      <a:pPr algn="ctr" rtl="0">
                        <a:spcBef>
                          <a:spcPts val="0"/>
                        </a:spcBef>
                        <a:spcAft>
                          <a:spcPts val="0"/>
                        </a:spcAft>
                        <a:buNone/>
                      </a:pPr>
                      <a:r>
                        <a:rPr lang="en" sz="1100">
                          <a:latin typeface="Times New Roman"/>
                          <a:ea typeface="Times New Roman"/>
                          <a:cs typeface="Times New Roman"/>
                          <a:sym typeface="Times New Roman"/>
                        </a:rPr>
                        <a:t>Year 2014-2015</a:t>
                      </a:r>
                    </a:p>
                  </a:txBody>
                  <a:tcPr marL="66674" marR="66674" marT="66678" marB="66678">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algn="ctr" rtl="0">
                        <a:spcBef>
                          <a:spcPts val="0"/>
                        </a:spcBef>
                        <a:spcAft>
                          <a:spcPts val="500"/>
                        </a:spcAft>
                        <a:buNone/>
                      </a:pPr>
                      <a:r>
                        <a:rPr lang="en" sz="1100">
                          <a:latin typeface="Times New Roman"/>
                          <a:ea typeface="Times New Roman"/>
                          <a:cs typeface="Times New Roman"/>
                          <a:sym typeface="Times New Roman"/>
                        </a:rPr>
                        <a:t>24</a:t>
                      </a:r>
                    </a:p>
                  </a:txBody>
                  <a:tcPr marL="66674" marR="66674" marT="66678" marB="66678">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algn="ctr" rtl="0">
                        <a:spcBef>
                          <a:spcPts val="0"/>
                        </a:spcBef>
                        <a:spcAft>
                          <a:spcPts val="500"/>
                        </a:spcAft>
                        <a:buNone/>
                      </a:pPr>
                      <a:r>
                        <a:rPr lang="en" sz="1100">
                          <a:latin typeface="Times New Roman"/>
                          <a:ea typeface="Times New Roman"/>
                          <a:cs typeface="Times New Roman"/>
                          <a:sym typeface="Times New Roman"/>
                        </a:rPr>
                        <a:t>15</a:t>
                      </a:r>
                    </a:p>
                  </a:txBody>
                  <a:tcPr marL="66674" marR="66674" marT="66678" marB="66678">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algn="ctr" rtl="0">
                        <a:spcBef>
                          <a:spcPts val="0"/>
                        </a:spcBef>
                        <a:spcAft>
                          <a:spcPts val="500"/>
                        </a:spcAft>
                        <a:buNone/>
                      </a:pPr>
                      <a:r>
                        <a:rPr lang="en" sz="1100">
                          <a:latin typeface="Times New Roman"/>
                          <a:ea typeface="Times New Roman"/>
                          <a:cs typeface="Times New Roman"/>
                          <a:sym typeface="Times New Roman"/>
                        </a:rPr>
                        <a:t>14</a:t>
                      </a:r>
                    </a:p>
                  </a:txBody>
                  <a:tcPr marL="66674" marR="66674" marT="66678" marB="66678">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r>
              <a:tr h="474748">
                <a:tc>
                  <a:txBody>
                    <a:bodyPr/>
                    <a:lstStyle/>
                    <a:p>
                      <a:pPr algn="ctr" rtl="0">
                        <a:spcBef>
                          <a:spcPts val="0"/>
                        </a:spcBef>
                        <a:spcAft>
                          <a:spcPts val="0"/>
                        </a:spcAft>
                        <a:buNone/>
                      </a:pPr>
                      <a:r>
                        <a:rPr lang="en" sz="1100">
                          <a:latin typeface="Times New Roman"/>
                          <a:ea typeface="Times New Roman"/>
                          <a:cs typeface="Times New Roman"/>
                          <a:sym typeface="Times New Roman"/>
                        </a:rPr>
                        <a:t>Cohort 7</a:t>
                      </a:r>
                    </a:p>
                    <a:p>
                      <a:pPr algn="ctr" rtl="0">
                        <a:spcBef>
                          <a:spcPts val="0"/>
                        </a:spcBef>
                        <a:spcAft>
                          <a:spcPts val="0"/>
                        </a:spcAft>
                        <a:buNone/>
                      </a:pPr>
                      <a:r>
                        <a:rPr lang="en" sz="1100">
                          <a:latin typeface="Times New Roman"/>
                          <a:ea typeface="Times New Roman"/>
                          <a:cs typeface="Times New Roman"/>
                          <a:sym typeface="Times New Roman"/>
                        </a:rPr>
                        <a:t>Year 2014-2015</a:t>
                      </a:r>
                    </a:p>
                  </a:txBody>
                  <a:tcPr marL="66674" marR="66674" marT="66678" marB="66678">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algn="ctr" rtl="0">
                        <a:spcBef>
                          <a:spcPts val="0"/>
                        </a:spcBef>
                        <a:spcAft>
                          <a:spcPts val="500"/>
                        </a:spcAft>
                        <a:buNone/>
                      </a:pPr>
                      <a:r>
                        <a:rPr lang="en" sz="1100">
                          <a:latin typeface="Times New Roman"/>
                          <a:ea typeface="Times New Roman"/>
                          <a:cs typeface="Times New Roman"/>
                          <a:sym typeface="Times New Roman"/>
                        </a:rPr>
                        <a:t>18</a:t>
                      </a:r>
                    </a:p>
                  </a:txBody>
                  <a:tcPr marL="66674" marR="66674" marT="66678" marB="66678">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algn="ctr" rtl="0">
                        <a:spcBef>
                          <a:spcPts val="0"/>
                        </a:spcBef>
                        <a:spcAft>
                          <a:spcPts val="500"/>
                        </a:spcAft>
                        <a:buNone/>
                      </a:pPr>
                      <a:r>
                        <a:rPr lang="en" sz="1100">
                          <a:latin typeface="Times New Roman"/>
                          <a:ea typeface="Times New Roman"/>
                          <a:cs typeface="Times New Roman"/>
                          <a:sym typeface="Times New Roman"/>
                        </a:rPr>
                        <a:t>12</a:t>
                      </a:r>
                    </a:p>
                  </a:txBody>
                  <a:tcPr marL="66674" marR="66674" marT="66678" marB="66678">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algn="ctr" rtl="0">
                        <a:spcBef>
                          <a:spcPts val="0"/>
                        </a:spcBef>
                        <a:spcAft>
                          <a:spcPts val="500"/>
                        </a:spcAft>
                        <a:buNone/>
                      </a:pPr>
                      <a:r>
                        <a:rPr lang="en" sz="1100" dirty="0">
                          <a:latin typeface="Times New Roman"/>
                          <a:ea typeface="Times New Roman"/>
                          <a:cs typeface="Times New Roman"/>
                          <a:sym typeface="Times New Roman"/>
                        </a:rPr>
                        <a:t>TBA</a:t>
                      </a:r>
                    </a:p>
                  </a:txBody>
                  <a:tcPr marL="66674" marR="66674" marT="66678" marB="66678">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r>
            </a:tbl>
          </a:graphicData>
        </a:graphic>
      </p:graphicFrame>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1524000" y="209550"/>
          <a:ext cx="58674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hape 129"/>
          <p:cNvSpPr>
            <a:spLocks noGrp="1"/>
          </p:cNvSpPr>
          <p:nvPr>
            <p:ph type="title"/>
          </p:nvPr>
        </p:nvSpPr>
        <p:spPr>
          <a:xfrm>
            <a:off x="457200" y="0"/>
            <a:ext cx="8229600" cy="857250"/>
          </a:xfrm>
        </p:spPr>
        <p:txBody>
          <a:bodyPr/>
          <a:lstStyle/>
          <a:p>
            <a:pPr eaLnBrk="1" hangingPunct="1">
              <a:spcBef>
                <a:spcPct val="0"/>
              </a:spcBef>
              <a:buClr>
                <a:srgbClr val="000000"/>
              </a:buClr>
              <a:buSzPct val="25000"/>
              <a:buFont typeface="Merriweather" charset="0"/>
              <a:buNone/>
            </a:pPr>
            <a:r>
              <a:rPr lang="en-US" altLang="en-US" sz="4000" smtClean="0">
                <a:latin typeface="Merriweather" charset="0"/>
                <a:ea typeface="ＭＳ Ｐゴシック" panose="020B0600070205080204" pitchFamily="34" charset="-128"/>
                <a:sym typeface="Merriweather" charset="0"/>
              </a:rPr>
              <a:t>QM1- Getting Started </a:t>
            </a:r>
          </a:p>
        </p:txBody>
      </p:sp>
      <p:sp>
        <p:nvSpPr>
          <p:cNvPr id="37890" name="Shape 130"/>
          <p:cNvSpPr>
            <a:spLocks noGrp="1"/>
          </p:cNvSpPr>
          <p:nvPr>
            <p:ph type="body" idx="1"/>
          </p:nvPr>
        </p:nvSpPr>
        <p:spPr>
          <a:xfrm>
            <a:off x="152400" y="1428750"/>
            <a:ext cx="8839200" cy="2743200"/>
          </a:xfrm>
          <a:solidFill>
            <a:srgbClr val="BACECE"/>
          </a:solidFill>
        </p:spPr>
        <p:txBody>
          <a:bodyPr/>
          <a:lstStyle/>
          <a:p>
            <a:pPr marL="457200" indent="-228600" eaLnBrk="1" hangingPunct="1">
              <a:lnSpc>
                <a:spcPct val="115000"/>
              </a:lnSpc>
              <a:spcBef>
                <a:spcPts val="475"/>
              </a:spcBef>
              <a:spcAft>
                <a:spcPts val="1600"/>
              </a:spcAft>
              <a:buClr>
                <a:srgbClr val="000000"/>
              </a:buClr>
              <a:buFont typeface="Calibri" panose="020F0502020204030204" pitchFamily="34" charset="0"/>
              <a:buNone/>
            </a:pPr>
            <a:r>
              <a:rPr lang="en-US" altLang="en-US" sz="2400" smtClean="0">
                <a:solidFill>
                  <a:srgbClr val="000000"/>
                </a:solidFill>
                <a:latin typeface="Calibri" panose="020F0502020204030204" pitchFamily="34" charset="0"/>
                <a:ea typeface="ＭＳ Ｐゴシック" panose="020B0600070205080204" pitchFamily="34" charset="-128"/>
                <a:sym typeface="Calibri" panose="020F0502020204030204" pitchFamily="34" charset="0"/>
              </a:rPr>
              <a:t>“A start here is so simple and helpful for students.” (Y3)</a:t>
            </a:r>
          </a:p>
          <a:p>
            <a:pPr marL="457200" indent="-228600" eaLnBrk="1" hangingPunct="1">
              <a:lnSpc>
                <a:spcPct val="115000"/>
              </a:lnSpc>
              <a:spcBef>
                <a:spcPts val="475"/>
              </a:spcBef>
              <a:spcAft>
                <a:spcPts val="1600"/>
              </a:spcAft>
              <a:buClr>
                <a:srgbClr val="000000"/>
              </a:buClr>
              <a:buFont typeface="Calibri" panose="020F0502020204030204" pitchFamily="34" charset="0"/>
              <a:buNone/>
            </a:pPr>
            <a:r>
              <a:rPr lang="en-US" altLang="en-US" sz="2400" smtClean="0">
                <a:solidFill>
                  <a:srgbClr val="000000"/>
                </a:solidFill>
                <a:latin typeface="Calibri" panose="020F0502020204030204" pitchFamily="34" charset="0"/>
                <a:ea typeface="ＭＳ Ｐゴシック" panose="020B0600070205080204" pitchFamily="34" charset="-128"/>
                <a:sym typeface="Calibri" panose="020F0502020204030204" pitchFamily="34" charset="0"/>
              </a:rPr>
              <a:t>“QM1 changed my life. 150 students and only one question about where to find something.” (Y5)</a:t>
            </a:r>
          </a:p>
          <a:p>
            <a:pPr marL="457200" indent="-228600" eaLnBrk="1" hangingPunct="1">
              <a:lnSpc>
                <a:spcPct val="115000"/>
              </a:lnSpc>
              <a:spcBef>
                <a:spcPts val="363"/>
              </a:spcBef>
              <a:spcAft>
                <a:spcPts val="1600"/>
              </a:spcAft>
              <a:buClr>
                <a:srgbClr val="000000"/>
              </a:buClr>
              <a:buFont typeface="Source Sans Pro" panose="020B0503030403020204" pitchFamily="34" charset="0"/>
              <a:buNone/>
            </a:pPr>
            <a:endParaRPr lang="en-US" altLang="en-US" sz="1800" smtClean="0">
              <a:solidFill>
                <a:srgbClr val="000000"/>
              </a:solidFill>
              <a:latin typeface="Source Sans Pro" panose="020B0503030403020204" pitchFamily="34" charset="0"/>
              <a:ea typeface="ＭＳ Ｐゴシック" panose="020B0600070205080204" pitchFamily="34" charset="-128"/>
              <a:sym typeface="Source Sans Pro" panose="020B0503030403020204" pitchFamily="34" charset="0"/>
            </a:endParaRPr>
          </a:p>
        </p:txBody>
      </p:sp>
      <p:pic>
        <p:nvPicPr>
          <p:cNvPr id="37891" name="Picture 3" descr="getting.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2724150"/>
            <a:ext cx="253365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hape 135"/>
          <p:cNvSpPr txBox="1">
            <a:spLocks noGrp="1"/>
          </p:cNvSpPr>
          <p:nvPr>
            <p:ph type="title"/>
          </p:nvPr>
        </p:nvSpPr>
        <p:spPr>
          <a:xfrm>
            <a:off x="152400" y="133350"/>
            <a:ext cx="8839200" cy="609600"/>
          </a:xfrm>
          <a:solidFill>
            <a:srgbClr val="BACECE"/>
          </a:solidFill>
        </p:spPr>
        <p:txBody>
          <a:bodyPr>
            <a:normAutofit fontScale="90000"/>
          </a:bodyPr>
          <a:lstStyle/>
          <a:p>
            <a:pPr eaLnBrk="1" fontAlgn="auto" hangingPunct="1">
              <a:spcBef>
                <a:spcPct val="0"/>
              </a:spcBef>
              <a:spcAft>
                <a:spcPts val="0"/>
              </a:spcAft>
              <a:buClr>
                <a:srgbClr val="000000"/>
              </a:buClr>
              <a:buSzPct val="25000"/>
              <a:buFont typeface="Merriweather" charset="0"/>
              <a:buNone/>
              <a:defRPr/>
            </a:pPr>
            <a:r>
              <a:rPr lang="en-US" sz="4000" dirty="0">
                <a:solidFill>
                  <a:srgbClr val="000000"/>
                </a:solidFill>
                <a:latin typeface="Merriweather" charset="0"/>
                <a:ea typeface="+mj-ea"/>
                <a:cs typeface="Merriweather" charset="0"/>
                <a:sym typeface="Merriweather" charset="0"/>
              </a:rPr>
              <a:t>QM </a:t>
            </a:r>
            <a:r>
              <a:rPr lang="en-US" sz="4000" dirty="0" smtClean="0">
                <a:solidFill>
                  <a:srgbClr val="000000"/>
                </a:solidFill>
                <a:latin typeface="Merriweather" charset="0"/>
                <a:ea typeface="+mj-ea"/>
                <a:cs typeface="Merriweather" charset="0"/>
                <a:sym typeface="Merriweather" charset="0"/>
              </a:rPr>
              <a:t>and Organization </a:t>
            </a:r>
            <a:endParaRPr lang="en-US" sz="4000" dirty="0">
              <a:solidFill>
                <a:srgbClr val="000000"/>
              </a:solidFill>
              <a:latin typeface="Merriweather" charset="0"/>
              <a:ea typeface="+mj-ea"/>
              <a:cs typeface="Merriweather" charset="0"/>
              <a:sym typeface="Merriweather" charset="0"/>
            </a:endParaRPr>
          </a:p>
        </p:txBody>
      </p:sp>
      <p:sp>
        <p:nvSpPr>
          <p:cNvPr id="39938" name="Shape 136"/>
          <p:cNvSpPr>
            <a:spLocks noGrp="1"/>
          </p:cNvSpPr>
          <p:nvPr>
            <p:ph type="body" idx="1"/>
          </p:nvPr>
        </p:nvSpPr>
        <p:spPr>
          <a:xfrm>
            <a:off x="903288" y="1006475"/>
            <a:ext cx="7440612" cy="3725863"/>
          </a:xfrm>
        </p:spPr>
        <p:txBody>
          <a:bodyPr/>
          <a:lstStyle/>
          <a:p>
            <a:pPr marL="457200" indent="-228600" eaLnBrk="1" hangingPunct="1">
              <a:lnSpc>
                <a:spcPct val="115000"/>
              </a:lnSpc>
              <a:spcBef>
                <a:spcPct val="0"/>
              </a:spcBef>
              <a:spcAft>
                <a:spcPts val="1600"/>
              </a:spcAft>
              <a:buClr>
                <a:srgbClr val="000000"/>
              </a:buClr>
              <a:buFont typeface="Source Sans Pro" panose="020B0503030403020204" pitchFamily="34" charset="0"/>
              <a:buNone/>
            </a:pPr>
            <a:r>
              <a:rPr lang="en-US" altLang="en-US" sz="2000" smtClean="0">
                <a:solidFill>
                  <a:srgbClr val="000000"/>
                </a:solidFill>
                <a:latin typeface="Source Sans Pro" panose="020B0503030403020204" pitchFamily="34" charset="0"/>
                <a:ea typeface="ＭＳ Ｐゴシック" panose="020B0600070205080204" pitchFamily="34" charset="-128"/>
                <a:sym typeface="Source Sans Pro" panose="020B0503030403020204" pitchFamily="34" charset="0"/>
              </a:rPr>
              <a:t>“I think my class is so much better organized; it’s easier to navigate for the students. They know what to do from the very beginning.” (Y2) </a:t>
            </a:r>
          </a:p>
          <a:p>
            <a:pPr marL="457200" indent="-228600" eaLnBrk="1" hangingPunct="1">
              <a:lnSpc>
                <a:spcPct val="115000"/>
              </a:lnSpc>
              <a:spcBef>
                <a:spcPts val="363"/>
              </a:spcBef>
              <a:spcAft>
                <a:spcPts val="1600"/>
              </a:spcAft>
              <a:buClr>
                <a:srgbClr val="000000"/>
              </a:buClr>
              <a:buFont typeface="Source Sans Pro" panose="020B0503030403020204" pitchFamily="34" charset="0"/>
              <a:buNone/>
            </a:pPr>
            <a:r>
              <a:rPr lang="en-US" altLang="en-US" sz="2000" smtClean="0">
                <a:solidFill>
                  <a:srgbClr val="000000"/>
                </a:solidFill>
                <a:latin typeface="Source Sans Pro" panose="020B0503030403020204" pitchFamily="34" charset="0"/>
                <a:ea typeface="ＭＳ Ｐゴシック" panose="020B0600070205080204" pitchFamily="34" charset="-128"/>
                <a:sym typeface="Source Sans Pro" panose="020B0503030403020204" pitchFamily="34" charset="0"/>
              </a:rPr>
              <a:t>“The OCIP Fellowship forced me to reexamine the way I structure online, not with respect to technology, but rather with access to and organization of content and the various ways to foster student interaction and engagement.” (Y4) </a:t>
            </a:r>
          </a:p>
          <a:p>
            <a:pPr marL="457200" indent="-228600" eaLnBrk="1" hangingPunct="1">
              <a:lnSpc>
                <a:spcPct val="115000"/>
              </a:lnSpc>
              <a:spcBef>
                <a:spcPts val="475"/>
              </a:spcBef>
              <a:spcAft>
                <a:spcPts val="1600"/>
              </a:spcAft>
              <a:buClr>
                <a:schemeClr val="accent2"/>
              </a:buClr>
              <a:buFont typeface="Source Sans Pro" panose="020B0503030403020204" pitchFamily="34" charset="0"/>
              <a:buNone/>
            </a:pPr>
            <a:endParaRPr lang="en-US" altLang="en-US" sz="2400" smtClean="0">
              <a:solidFill>
                <a:srgbClr val="000000"/>
              </a:solidFill>
              <a:latin typeface="Source Sans Pro" panose="020B0503030403020204" pitchFamily="34" charset="0"/>
              <a:ea typeface="ＭＳ Ｐゴシック" panose="020B0600070205080204" pitchFamily="34" charset="-128"/>
              <a:sym typeface="Source Sans Pro" panose="020B0503030403020204" pitchFamily="34" charset="0"/>
            </a:endParaRPr>
          </a:p>
        </p:txBody>
      </p:sp>
      <p:pic>
        <p:nvPicPr>
          <p:cNvPr id="39939" name="Picture 3" descr="organization.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3790950"/>
            <a:ext cx="3933825" cy="116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hape 141"/>
          <p:cNvSpPr>
            <a:spLocks noGrp="1"/>
          </p:cNvSpPr>
          <p:nvPr>
            <p:ph type="title"/>
          </p:nvPr>
        </p:nvSpPr>
        <p:spPr>
          <a:xfrm>
            <a:off x="990600" y="133350"/>
            <a:ext cx="7467600" cy="685800"/>
          </a:xfrm>
        </p:spPr>
        <p:txBody>
          <a:bodyPr/>
          <a:lstStyle/>
          <a:p>
            <a:pPr eaLnBrk="1" hangingPunct="1">
              <a:spcBef>
                <a:spcPct val="0"/>
              </a:spcBef>
              <a:buClr>
                <a:srgbClr val="000000"/>
              </a:buClr>
              <a:buSzPct val="25000"/>
              <a:buFont typeface="Merriweather" charset="0"/>
              <a:buNone/>
            </a:pPr>
            <a:r>
              <a:rPr lang="en-US" altLang="en-US" sz="3600" smtClean="0">
                <a:latin typeface="Merriweather" charset="0"/>
                <a:ea typeface="ＭＳ Ｐゴシック" panose="020B0600070205080204" pitchFamily="34" charset="-128"/>
                <a:sym typeface="Merriweather" charset="0"/>
              </a:rPr>
              <a:t>QM2 Learning Objectives </a:t>
            </a:r>
          </a:p>
        </p:txBody>
      </p:sp>
      <p:sp>
        <p:nvSpPr>
          <p:cNvPr id="41986" name="Shape 142"/>
          <p:cNvSpPr>
            <a:spLocks noGrp="1"/>
          </p:cNvSpPr>
          <p:nvPr>
            <p:ph type="body" idx="1"/>
          </p:nvPr>
        </p:nvSpPr>
        <p:spPr>
          <a:xfrm>
            <a:off x="152400" y="971550"/>
            <a:ext cx="8839200" cy="3505200"/>
          </a:xfrm>
          <a:solidFill>
            <a:srgbClr val="BACECE"/>
          </a:solidFill>
        </p:spPr>
        <p:txBody>
          <a:bodyPr/>
          <a:lstStyle/>
          <a:p>
            <a:pPr indent="-176213" eaLnBrk="1" hangingPunct="1">
              <a:lnSpc>
                <a:spcPct val="115000"/>
              </a:lnSpc>
              <a:spcBef>
                <a:spcPts val="363"/>
              </a:spcBef>
              <a:spcAft>
                <a:spcPts val="1600"/>
              </a:spcAft>
              <a:buClr>
                <a:srgbClr val="000000"/>
              </a:buClr>
              <a:buFont typeface="Source Sans Pro" panose="020B0503030403020204" pitchFamily="34" charset="0"/>
              <a:buNone/>
            </a:pPr>
            <a:r>
              <a:rPr lang="en-US" altLang="en-US" sz="2200" smtClean="0">
                <a:solidFill>
                  <a:srgbClr val="000000"/>
                </a:solidFill>
                <a:latin typeface="Calibri" panose="020F0502020204030204" pitchFamily="34" charset="0"/>
                <a:ea typeface="ＭＳ Ｐゴシック" panose="020B0600070205080204" pitchFamily="34" charset="-128"/>
                <a:sym typeface="Source Sans Pro" panose="020B0503030403020204" pitchFamily="34" charset="0"/>
              </a:rPr>
              <a:t>“Objectives started me getting to think about my past evaluations. I used to think the student did not try hard enough. I now know it might be me.” (Y3) </a:t>
            </a:r>
          </a:p>
          <a:p>
            <a:pPr indent="-176213" eaLnBrk="1" hangingPunct="1">
              <a:lnSpc>
                <a:spcPct val="115000"/>
              </a:lnSpc>
              <a:spcBef>
                <a:spcPts val="363"/>
              </a:spcBef>
              <a:spcAft>
                <a:spcPts val="1600"/>
              </a:spcAft>
              <a:buClr>
                <a:srgbClr val="000000"/>
              </a:buClr>
              <a:buFont typeface="Source Sans Pro" panose="020B0503030403020204" pitchFamily="34" charset="0"/>
              <a:buNone/>
            </a:pPr>
            <a:r>
              <a:rPr lang="en-US" altLang="en-US" sz="2200" smtClean="0">
                <a:solidFill>
                  <a:srgbClr val="000000"/>
                </a:solidFill>
                <a:latin typeface="Calibri" panose="020F0502020204030204" pitchFamily="34" charset="0"/>
                <a:ea typeface="ＭＳ Ｐゴシック" panose="020B0600070205080204" pitchFamily="34" charset="-128"/>
                <a:sym typeface="Source Sans Pro" panose="020B0503030403020204" pitchFamily="34" charset="0"/>
              </a:rPr>
              <a:t>“For both my face to face class and online, I think the biggest impact has been really paying attention to the learning objectives…then, aligning the activities and the assessments… which I had not done at all before.” (Y6)</a:t>
            </a:r>
          </a:p>
          <a:p>
            <a:pPr indent="-176213" eaLnBrk="1" hangingPunct="1">
              <a:lnSpc>
                <a:spcPct val="115000"/>
              </a:lnSpc>
              <a:spcBef>
                <a:spcPts val="363"/>
              </a:spcBef>
              <a:spcAft>
                <a:spcPts val="1600"/>
              </a:spcAft>
              <a:buClr>
                <a:srgbClr val="000000"/>
              </a:buClr>
              <a:buFont typeface="Source Sans Pro" panose="020B0503030403020204" pitchFamily="34" charset="0"/>
              <a:buNone/>
            </a:pPr>
            <a:endParaRPr lang="en-US" altLang="en-US" sz="1800" smtClean="0">
              <a:solidFill>
                <a:srgbClr val="000000"/>
              </a:solidFill>
              <a:latin typeface="Source Sans Pro" panose="020B0503030403020204" pitchFamily="34" charset="0"/>
              <a:ea typeface="ＭＳ Ｐゴシック" panose="020B0600070205080204" pitchFamily="34" charset="-128"/>
              <a:sym typeface="Source Sans Pro" panose="020B0503030403020204" pitchFamily="34" charset="0"/>
            </a:endParaRPr>
          </a:p>
          <a:p>
            <a:pPr indent="-176213" eaLnBrk="1" hangingPunct="1">
              <a:lnSpc>
                <a:spcPct val="115000"/>
              </a:lnSpc>
              <a:spcBef>
                <a:spcPts val="363"/>
              </a:spcBef>
              <a:spcAft>
                <a:spcPts val="1600"/>
              </a:spcAft>
              <a:buClr>
                <a:schemeClr val="accent2"/>
              </a:buClr>
              <a:buFont typeface="Source Sans Pro" panose="020B0503030403020204" pitchFamily="34" charset="0"/>
              <a:buNone/>
            </a:pPr>
            <a:endParaRPr lang="en-US" altLang="en-US" sz="1800" smtClean="0">
              <a:solidFill>
                <a:srgbClr val="000000"/>
              </a:solidFill>
              <a:latin typeface="Source Sans Pro" panose="020B0503030403020204" pitchFamily="34" charset="0"/>
              <a:ea typeface="ＭＳ Ｐゴシック" panose="020B0600070205080204" pitchFamily="34" charset="-128"/>
              <a:sym typeface="Source Sans Pro" panose="020B0503030403020204" pitchFamily="34" charset="0"/>
            </a:endParaRPr>
          </a:p>
          <a:p>
            <a:pPr indent="-176213" eaLnBrk="1" hangingPunct="1">
              <a:lnSpc>
                <a:spcPct val="115000"/>
              </a:lnSpc>
              <a:spcBef>
                <a:spcPts val="363"/>
              </a:spcBef>
              <a:spcAft>
                <a:spcPts val="1600"/>
              </a:spcAft>
              <a:buClr>
                <a:schemeClr val="accent2"/>
              </a:buClr>
              <a:buFont typeface="Source Sans Pro" panose="020B0503030403020204" pitchFamily="34" charset="0"/>
              <a:buNone/>
            </a:pPr>
            <a:endParaRPr lang="en-US" altLang="en-US" sz="1800" smtClean="0">
              <a:solidFill>
                <a:srgbClr val="000000"/>
              </a:solidFill>
              <a:latin typeface="Source Sans Pro" panose="020B0503030403020204" pitchFamily="34" charset="0"/>
              <a:ea typeface="ＭＳ Ｐゴシック" panose="020B0600070205080204" pitchFamily="34" charset="-128"/>
              <a:sym typeface="Source Sans Pro" panose="020B0503030403020204" pitchFamily="34" charset="0"/>
            </a:endParaRPr>
          </a:p>
        </p:txBody>
      </p:sp>
      <p:pic>
        <p:nvPicPr>
          <p:cNvPr id="41987" name="Picture 3" descr="learning objectiv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3562350"/>
            <a:ext cx="1905000" cy="120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hape 147"/>
          <p:cNvSpPr txBox="1">
            <a:spLocks noGrp="1"/>
          </p:cNvSpPr>
          <p:nvPr>
            <p:ph type="title"/>
          </p:nvPr>
        </p:nvSpPr>
        <p:spPr>
          <a:xfrm>
            <a:off x="381000" y="209550"/>
            <a:ext cx="8520113" cy="573088"/>
          </a:xfrm>
        </p:spPr>
        <p:txBody>
          <a:bodyPr>
            <a:normAutofit fontScale="90000"/>
          </a:bodyPr>
          <a:lstStyle/>
          <a:p>
            <a:pPr eaLnBrk="1" fontAlgn="auto" hangingPunct="1">
              <a:spcBef>
                <a:spcPct val="0"/>
              </a:spcBef>
              <a:spcAft>
                <a:spcPts val="0"/>
              </a:spcAft>
              <a:buClr>
                <a:srgbClr val="000000"/>
              </a:buClr>
              <a:buSzPct val="25000"/>
              <a:buFont typeface="Merriweather" charset="0"/>
              <a:buNone/>
              <a:defRPr/>
            </a:pPr>
            <a:r>
              <a:rPr lang="en-US" sz="4000" dirty="0">
                <a:solidFill>
                  <a:srgbClr val="000000"/>
                </a:solidFill>
                <a:latin typeface="Merriweather" charset="0"/>
                <a:ea typeface="+mj-ea"/>
                <a:cs typeface="Merriweather" charset="0"/>
                <a:sym typeface="Merriweather" charset="0"/>
              </a:rPr>
              <a:t>QM and Alignment </a:t>
            </a:r>
          </a:p>
        </p:txBody>
      </p:sp>
      <p:sp>
        <p:nvSpPr>
          <p:cNvPr id="44034" name="Shape 148"/>
          <p:cNvSpPr>
            <a:spLocks noGrp="1"/>
          </p:cNvSpPr>
          <p:nvPr>
            <p:ph type="body" idx="1"/>
          </p:nvPr>
        </p:nvSpPr>
        <p:spPr>
          <a:xfrm>
            <a:off x="152400" y="971550"/>
            <a:ext cx="8839200" cy="3429000"/>
          </a:xfrm>
        </p:spPr>
        <p:txBody>
          <a:bodyPr/>
          <a:lstStyle/>
          <a:p>
            <a:pPr marL="76200" indent="0" eaLnBrk="1" hangingPunct="1">
              <a:lnSpc>
                <a:spcPct val="115000"/>
              </a:lnSpc>
              <a:spcBef>
                <a:spcPts val="400"/>
              </a:spcBef>
              <a:spcAft>
                <a:spcPts val="1600"/>
              </a:spcAft>
              <a:buClr>
                <a:srgbClr val="000000"/>
              </a:buClr>
              <a:buSzPct val="61000"/>
              <a:buFont typeface="Wingdings 2" panose="05020102010507070707" pitchFamily="18" charset="2"/>
              <a:buNone/>
            </a:pPr>
            <a:r>
              <a:rPr lang="en-US" altLang="en-US" sz="2000" smtClean="0">
                <a:solidFill>
                  <a:srgbClr val="000000"/>
                </a:solidFill>
                <a:latin typeface="Calibri" panose="020F0502020204030204" pitchFamily="34" charset="0"/>
                <a:ea typeface="ＭＳ Ｐゴシック" panose="020B0600070205080204" pitchFamily="34" charset="-128"/>
                <a:sym typeface="Source Sans Pro" panose="020B0503030403020204" pitchFamily="34" charset="0"/>
              </a:rPr>
              <a:t>“In addition, my face-to-face classes are now benefiting from my new understanding of course organization and alignment.” (Y1)</a:t>
            </a:r>
          </a:p>
          <a:p>
            <a:pPr marL="76200" indent="0" eaLnBrk="1" hangingPunct="1">
              <a:lnSpc>
                <a:spcPct val="115000"/>
              </a:lnSpc>
              <a:spcBef>
                <a:spcPts val="400"/>
              </a:spcBef>
              <a:spcAft>
                <a:spcPts val="1600"/>
              </a:spcAft>
              <a:buClr>
                <a:srgbClr val="000000"/>
              </a:buClr>
              <a:buSzPct val="61000"/>
              <a:buFont typeface="Wingdings 2" panose="05020102010507070707" pitchFamily="18" charset="2"/>
              <a:buNone/>
            </a:pPr>
            <a:r>
              <a:rPr lang="en-US" altLang="en-US" sz="2000" smtClean="0">
                <a:solidFill>
                  <a:srgbClr val="000000"/>
                </a:solidFill>
                <a:latin typeface="Calibri" panose="020F0502020204030204" pitchFamily="34" charset="0"/>
                <a:ea typeface="ＭＳ Ｐゴシック" panose="020B0600070205080204" pitchFamily="34" charset="-128"/>
                <a:sym typeface="Arial" panose="020B0604020202020204" pitchFamily="34" charset="0"/>
              </a:rPr>
              <a:t>“I now ensure my activities are aligned to my learning objectives.  I know now, thanks to OCIP, how important it is to provide students the guidance on what they were learning and why they were learning it through clearly stated objectives and course goals.” (Y4)</a:t>
            </a:r>
            <a:endParaRPr lang="en-US" altLang="en-US" sz="2000" smtClean="0">
              <a:solidFill>
                <a:srgbClr val="000000"/>
              </a:solidFill>
              <a:latin typeface="Calibri" panose="020F0502020204030204" pitchFamily="34" charset="0"/>
              <a:ea typeface="ＭＳ Ｐゴシック" panose="020B0600070205080204" pitchFamily="34" charset="-128"/>
              <a:sym typeface="Source Sans Pro" panose="020B0503030403020204" pitchFamily="34" charset="0"/>
            </a:endParaRPr>
          </a:p>
          <a:p>
            <a:pPr marL="76200" indent="0" eaLnBrk="1" hangingPunct="1">
              <a:lnSpc>
                <a:spcPct val="115000"/>
              </a:lnSpc>
              <a:spcBef>
                <a:spcPts val="400"/>
              </a:spcBef>
              <a:spcAft>
                <a:spcPts val="1600"/>
              </a:spcAft>
              <a:buClr>
                <a:srgbClr val="000000"/>
              </a:buClr>
              <a:buSzPct val="61000"/>
              <a:buFont typeface="Source Sans Pro" panose="020B0503030403020204" pitchFamily="34" charset="0"/>
              <a:buNone/>
            </a:pPr>
            <a:endParaRPr lang="en-US" altLang="en-US" sz="2000" smtClean="0">
              <a:solidFill>
                <a:srgbClr val="000000"/>
              </a:solidFill>
              <a:latin typeface="Source Sans Pro" panose="020B0503030403020204" pitchFamily="34" charset="0"/>
              <a:ea typeface="ＭＳ Ｐゴシック" panose="020B0600070205080204" pitchFamily="34" charset="-128"/>
              <a:sym typeface="Source Sans Pro" panose="020B0503030403020204" pitchFamily="34" charset="0"/>
            </a:endParaRPr>
          </a:p>
          <a:p>
            <a:pPr marL="76200" indent="0" eaLnBrk="1" hangingPunct="1">
              <a:lnSpc>
                <a:spcPct val="115000"/>
              </a:lnSpc>
              <a:spcBef>
                <a:spcPts val="363"/>
              </a:spcBef>
              <a:spcAft>
                <a:spcPts val="1600"/>
              </a:spcAft>
              <a:buClr>
                <a:srgbClr val="000000"/>
              </a:buClr>
              <a:buFont typeface="Source Sans Pro" panose="020B0503030403020204" pitchFamily="34" charset="0"/>
              <a:buNone/>
            </a:pPr>
            <a:endParaRPr lang="en-US" altLang="en-US" sz="1800" smtClean="0">
              <a:solidFill>
                <a:srgbClr val="000000"/>
              </a:solidFill>
              <a:latin typeface="Source Sans Pro" panose="020B0503030403020204" pitchFamily="34" charset="0"/>
              <a:ea typeface="ＭＳ Ｐゴシック" panose="020B0600070205080204" pitchFamily="34" charset="-128"/>
              <a:sym typeface="Source Sans Pro" panose="020B0503030403020204" pitchFamily="34" charset="0"/>
            </a:endParaRPr>
          </a:p>
        </p:txBody>
      </p:sp>
      <p:pic>
        <p:nvPicPr>
          <p:cNvPr id="44035" name="Picture 3" descr="align.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3638550"/>
            <a:ext cx="2162175" cy="1157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a:xfrm>
            <a:off x="304800" y="209550"/>
            <a:ext cx="8534400" cy="569913"/>
          </a:xfrm>
        </p:spPr>
        <p:txBody>
          <a:bodyPr/>
          <a:lstStyle/>
          <a:p>
            <a:pPr eaLnBrk="1" hangingPunct="1"/>
            <a:r>
              <a:rPr lang="en-US" altLang="en-US" sz="4000" smtClean="0">
                <a:solidFill>
                  <a:srgbClr val="7B9899"/>
                </a:solidFill>
                <a:latin typeface="Merriweather" charset="0"/>
                <a:ea typeface="ＭＳ Ｐゴシック" panose="020B0600070205080204" pitchFamily="34" charset="-128"/>
              </a:rPr>
              <a:t>Transfer to Face-to-face Courses </a:t>
            </a:r>
          </a:p>
        </p:txBody>
      </p:sp>
      <p:sp>
        <p:nvSpPr>
          <p:cNvPr id="46082" name="Shape 124"/>
          <p:cNvSpPr>
            <a:spLocks noGrp="1"/>
          </p:cNvSpPr>
          <p:nvPr>
            <p:ph sz="quarter" idx="1"/>
          </p:nvPr>
        </p:nvSpPr>
        <p:spPr>
          <a:xfrm>
            <a:off x="152400" y="1047750"/>
            <a:ext cx="8839200" cy="3657600"/>
          </a:xfrm>
        </p:spPr>
        <p:txBody>
          <a:bodyPr/>
          <a:lstStyle/>
          <a:p>
            <a:pPr eaLnBrk="1" hangingPunct="1">
              <a:lnSpc>
                <a:spcPct val="115000"/>
              </a:lnSpc>
              <a:spcBef>
                <a:spcPts val="363"/>
              </a:spcBef>
              <a:spcAft>
                <a:spcPts val="1600"/>
              </a:spcAft>
              <a:buClr>
                <a:srgbClr val="000000"/>
              </a:buClr>
              <a:buFont typeface="Source Sans Pro" panose="020B0503030403020204" pitchFamily="34" charset="0"/>
              <a:buNone/>
            </a:pPr>
            <a:r>
              <a:rPr lang="en-US" altLang="en-US" sz="2000" smtClean="0">
                <a:latin typeface="Calibri" panose="020F0502020204030204" pitchFamily="34" charset="0"/>
                <a:ea typeface="ＭＳ Ｐゴシック" panose="020B0600070205080204" pitchFamily="34" charset="-128"/>
                <a:sym typeface="Source Sans Pro" panose="020B0503030403020204" pitchFamily="34" charset="0"/>
              </a:rPr>
              <a:t>“</a:t>
            </a:r>
            <a:r>
              <a:rPr lang="en-US" altLang="ja-JP" sz="2000" smtClean="0">
                <a:latin typeface="Calibri" panose="020F0502020204030204" pitchFamily="34" charset="0"/>
                <a:ea typeface="ＭＳ Ｐゴシック" panose="020B0600070205080204" pitchFamily="34" charset="-128"/>
                <a:sym typeface="Source Sans Pro" panose="020B0503030403020204" pitchFamily="34" charset="0"/>
              </a:rPr>
              <a:t>The OCIP course changed how I teach both online and face-to-face….Having the model of quality courses really helped me work through the steps and make meaningful changes to my courses. All online and hybrid courses that I teach and coordinate are influenced OCIP.</a:t>
            </a:r>
            <a:r>
              <a:rPr lang="en-US" altLang="en-US" sz="2000" smtClean="0">
                <a:latin typeface="Calibri" panose="020F0502020204030204" pitchFamily="34" charset="0"/>
                <a:ea typeface="ＭＳ Ｐゴシック" panose="020B0600070205080204" pitchFamily="34" charset="-128"/>
                <a:sym typeface="Source Sans Pro" panose="020B0503030403020204" pitchFamily="34" charset="0"/>
              </a:rPr>
              <a:t>”</a:t>
            </a:r>
            <a:r>
              <a:rPr lang="en-US" altLang="ja-JP" sz="2000" smtClean="0">
                <a:latin typeface="Calibri" panose="020F0502020204030204" pitchFamily="34" charset="0"/>
                <a:ea typeface="ＭＳ Ｐゴシック" panose="020B0600070205080204" pitchFamily="34" charset="-128"/>
                <a:sym typeface="Source Sans Pro" panose="020B0503030403020204" pitchFamily="34" charset="0"/>
              </a:rPr>
              <a:t>  (Y1 &amp; Y2)</a:t>
            </a:r>
          </a:p>
          <a:p>
            <a:pPr eaLnBrk="1" hangingPunct="1">
              <a:lnSpc>
                <a:spcPct val="115000"/>
              </a:lnSpc>
              <a:spcBef>
                <a:spcPts val="363"/>
              </a:spcBef>
              <a:spcAft>
                <a:spcPts val="1600"/>
              </a:spcAft>
              <a:buClr>
                <a:srgbClr val="000000"/>
              </a:buClr>
              <a:buFont typeface="Source Sans Pro" panose="020B0503030403020204" pitchFamily="34" charset="0"/>
              <a:buNone/>
            </a:pPr>
            <a:r>
              <a:rPr lang="en-US" altLang="en-US" sz="2000" smtClean="0">
                <a:latin typeface="Calibri" panose="020F0502020204030204" pitchFamily="34" charset="0"/>
                <a:ea typeface="ＭＳ Ｐゴシック" panose="020B0600070205080204" pitchFamily="34" charset="-128"/>
                <a:sym typeface="Source Sans Pro" panose="020B0503030403020204" pitchFamily="34" charset="0"/>
              </a:rPr>
              <a:t>“</a:t>
            </a:r>
            <a:r>
              <a:rPr lang="en-US" altLang="ja-JP" sz="2000" smtClean="0">
                <a:latin typeface="Calibri" panose="020F0502020204030204" pitchFamily="34" charset="0"/>
                <a:ea typeface="ＭＳ Ｐゴシック" panose="020B0600070205080204" pitchFamily="34" charset="-128"/>
                <a:sym typeface="Arial" panose="020B0604020202020204" pitchFamily="34" charset="0"/>
              </a:rPr>
              <a:t>I don't have any true 100% face to face anymore. There are things in my face-to-face classes that I realized are better done online as a result of the things that I learned in OCIP.</a:t>
            </a:r>
            <a:r>
              <a:rPr lang="en-US" altLang="en-US" sz="2000" smtClean="0">
                <a:latin typeface="Calibri" panose="020F0502020204030204" pitchFamily="34" charset="0"/>
                <a:ea typeface="ＭＳ Ｐゴシック" panose="020B0600070205080204" pitchFamily="34" charset="-128"/>
                <a:sym typeface="Source Sans Pro" panose="020B0503030403020204" pitchFamily="34" charset="0"/>
              </a:rPr>
              <a:t>”</a:t>
            </a:r>
            <a:r>
              <a:rPr lang="en-US" altLang="ja-JP" sz="2000" smtClean="0">
                <a:latin typeface="Calibri" panose="020F0502020204030204" pitchFamily="34" charset="0"/>
                <a:ea typeface="ＭＳ Ｐゴシック" panose="020B0600070205080204" pitchFamily="34" charset="-128"/>
                <a:sym typeface="Source Sans Pro" panose="020B0503030403020204" pitchFamily="34" charset="0"/>
              </a:rPr>
              <a:t> (Y1)</a:t>
            </a:r>
          </a:p>
          <a:p>
            <a:pPr eaLnBrk="1" hangingPunct="1">
              <a:lnSpc>
                <a:spcPct val="115000"/>
              </a:lnSpc>
              <a:spcBef>
                <a:spcPts val="363"/>
              </a:spcBef>
              <a:spcAft>
                <a:spcPts val="1600"/>
              </a:spcAft>
              <a:buClr>
                <a:srgbClr val="000000"/>
              </a:buClr>
              <a:buFont typeface="Source Sans Pro" panose="020B0503030403020204" pitchFamily="34" charset="0"/>
              <a:buNone/>
            </a:pPr>
            <a:r>
              <a:rPr lang="en-US" altLang="en-US" sz="2000" smtClean="0">
                <a:latin typeface="Calibri" panose="020F0502020204030204" pitchFamily="34" charset="0"/>
                <a:ea typeface="ＭＳ Ｐゴシック" panose="020B0600070205080204" pitchFamily="34" charset="-128"/>
                <a:sym typeface="Source Sans Pro" panose="020B0503030403020204" pitchFamily="34" charset="0"/>
              </a:rPr>
              <a:t>“I feel more confident in my face-to-face teaching techniques due to what I have learned in OCIP.” (Y4) </a:t>
            </a:r>
          </a:p>
          <a:p>
            <a:pPr eaLnBrk="1" hangingPunct="1">
              <a:lnSpc>
                <a:spcPct val="115000"/>
              </a:lnSpc>
              <a:spcBef>
                <a:spcPts val="363"/>
              </a:spcBef>
              <a:spcAft>
                <a:spcPts val="1600"/>
              </a:spcAft>
              <a:buClr>
                <a:schemeClr val="accent2"/>
              </a:buClr>
              <a:buFont typeface="Source Sans Pro" panose="020B0503030403020204" pitchFamily="34" charset="0"/>
              <a:buNone/>
            </a:pPr>
            <a:endParaRPr lang="en-US" altLang="en-US" sz="1800" smtClean="0">
              <a:solidFill>
                <a:srgbClr val="000000"/>
              </a:solidFill>
              <a:latin typeface="Source Sans Pro" panose="020B0503030403020204" pitchFamily="34" charset="0"/>
              <a:ea typeface="ＭＳ Ｐゴシック" panose="020B0600070205080204" pitchFamily="34" charset="-128"/>
              <a:sym typeface="Source Sans Pro" panose="020B0503030403020204" pitchFamily="34" charset="0"/>
            </a:endParaRPr>
          </a:p>
          <a:p>
            <a:pPr eaLnBrk="1" hangingPunct="1">
              <a:lnSpc>
                <a:spcPct val="115000"/>
              </a:lnSpc>
              <a:spcBef>
                <a:spcPts val="363"/>
              </a:spcBef>
              <a:spcAft>
                <a:spcPts val="1600"/>
              </a:spcAft>
              <a:buClr>
                <a:schemeClr val="accent2"/>
              </a:buClr>
              <a:buFont typeface="Source Sans Pro" panose="020B0503030403020204" pitchFamily="34" charset="0"/>
              <a:buNone/>
            </a:pPr>
            <a:endParaRPr lang="en-US" altLang="en-US" sz="1800" smtClean="0">
              <a:solidFill>
                <a:srgbClr val="000000"/>
              </a:solidFill>
              <a:latin typeface="Source Sans Pro" panose="020B0503030403020204" pitchFamily="34" charset="0"/>
              <a:ea typeface="ＭＳ Ｐゴシック" panose="020B0600070205080204" pitchFamily="34" charset="-128"/>
              <a:sym typeface="Source Sans Pro" panose="020B0503030403020204" pitchFamily="34" charset="0"/>
            </a:endParaRP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hape 159"/>
          <p:cNvSpPr txBox="1">
            <a:spLocks noGrp="1"/>
          </p:cNvSpPr>
          <p:nvPr>
            <p:ph type="title"/>
          </p:nvPr>
        </p:nvSpPr>
        <p:spPr>
          <a:xfrm>
            <a:off x="152400" y="133350"/>
            <a:ext cx="8839200" cy="609600"/>
          </a:xfrm>
          <a:solidFill>
            <a:srgbClr val="BACECE"/>
          </a:solidFill>
        </p:spPr>
        <p:txBody>
          <a:bodyPr>
            <a:normAutofit fontScale="90000"/>
          </a:bodyPr>
          <a:lstStyle/>
          <a:p>
            <a:pPr eaLnBrk="1" fontAlgn="auto" hangingPunct="1">
              <a:spcBef>
                <a:spcPct val="0"/>
              </a:spcBef>
              <a:spcAft>
                <a:spcPts val="0"/>
              </a:spcAft>
              <a:buClr>
                <a:srgbClr val="000000"/>
              </a:buClr>
              <a:buSzPct val="25000"/>
              <a:buFont typeface="Merriweather" charset="0"/>
              <a:buNone/>
              <a:defRPr/>
            </a:pPr>
            <a:r>
              <a:rPr lang="en-US" sz="4000" dirty="0">
                <a:solidFill>
                  <a:srgbClr val="000000"/>
                </a:solidFill>
                <a:latin typeface="Merriweather" charset="0"/>
                <a:ea typeface="+mj-ea"/>
                <a:cs typeface="Merriweather" charset="0"/>
                <a:sym typeface="Merriweather" charset="0"/>
              </a:rPr>
              <a:t>Faculty Student Perspective </a:t>
            </a:r>
          </a:p>
        </p:txBody>
      </p:sp>
      <p:sp>
        <p:nvSpPr>
          <p:cNvPr id="48130" name="Shape 160"/>
          <p:cNvSpPr>
            <a:spLocks noGrp="1"/>
          </p:cNvSpPr>
          <p:nvPr>
            <p:ph type="body" idx="1"/>
          </p:nvPr>
        </p:nvSpPr>
        <p:spPr>
          <a:xfrm>
            <a:off x="152400" y="1123950"/>
            <a:ext cx="8839200" cy="3505200"/>
          </a:xfrm>
        </p:spPr>
        <p:txBody>
          <a:bodyPr/>
          <a:lstStyle/>
          <a:p>
            <a:pPr indent="-176213" eaLnBrk="1" hangingPunct="1">
              <a:spcBef>
                <a:spcPct val="0"/>
              </a:spcBef>
              <a:buClr>
                <a:srgbClr val="000000"/>
              </a:buClr>
              <a:buFont typeface="Source Sans Pro" panose="020B0503030403020204" pitchFamily="34" charset="0"/>
              <a:buNone/>
            </a:pPr>
            <a:r>
              <a:rPr lang="en-US" altLang="en-US" sz="2000" smtClean="0">
                <a:latin typeface="Calibri" panose="020F0502020204030204" pitchFamily="34" charset="0"/>
                <a:ea typeface="ＭＳ Ｐゴシック" panose="020B0600070205080204" pitchFamily="34" charset="-128"/>
                <a:sym typeface="Source Sans Pro" panose="020B0503030403020204" pitchFamily="34" charset="0"/>
              </a:rPr>
              <a:t>“Being in the student role was eye-opening and strength of program.” (Y1)</a:t>
            </a:r>
          </a:p>
          <a:p>
            <a:pPr indent="-176213" eaLnBrk="1" hangingPunct="1">
              <a:spcBef>
                <a:spcPct val="0"/>
              </a:spcBef>
              <a:buClr>
                <a:srgbClr val="000000"/>
              </a:buClr>
              <a:buFont typeface="Source Sans Pro" panose="020B0503030403020204" pitchFamily="34" charset="0"/>
              <a:buNone/>
            </a:pPr>
            <a:r>
              <a:rPr lang="en-US" altLang="en-US" sz="2000" smtClean="0">
                <a:latin typeface="Calibri" panose="020F0502020204030204" pitchFamily="34" charset="0"/>
                <a:ea typeface="ＭＳ Ｐゴシック" panose="020B0600070205080204" pitchFamily="34" charset="-128"/>
                <a:sym typeface="Source Sans Pro" panose="020B0503030403020204" pitchFamily="34" charset="0"/>
              </a:rPr>
              <a:t> </a:t>
            </a:r>
          </a:p>
          <a:p>
            <a:pPr indent="-176213" eaLnBrk="1" hangingPunct="1">
              <a:spcBef>
                <a:spcPts val="363"/>
              </a:spcBef>
              <a:buClr>
                <a:srgbClr val="000000"/>
              </a:buClr>
              <a:buFont typeface="Source Sans Pro" panose="020B0503030403020204" pitchFamily="34" charset="0"/>
              <a:buNone/>
            </a:pPr>
            <a:r>
              <a:rPr lang="en-US" altLang="en-US" sz="2000" smtClean="0">
                <a:latin typeface="Calibri" panose="020F0502020204030204" pitchFamily="34" charset="0"/>
                <a:ea typeface="ＭＳ Ｐゴシック" panose="020B0600070205080204" pitchFamily="34" charset="-128"/>
                <a:sym typeface="Source Sans Pro" panose="020B0503030403020204" pitchFamily="34" charset="0"/>
              </a:rPr>
              <a:t>“I’m clearly thinking more about course design from the students’ point of view”.  (Y4)</a:t>
            </a:r>
          </a:p>
          <a:p>
            <a:pPr indent="-176213" eaLnBrk="1" hangingPunct="1">
              <a:spcBef>
                <a:spcPts val="363"/>
              </a:spcBef>
              <a:buClr>
                <a:srgbClr val="000000"/>
              </a:buClr>
              <a:buFont typeface="Source Sans Pro" panose="020B0503030403020204" pitchFamily="34" charset="0"/>
              <a:buNone/>
            </a:pPr>
            <a:endParaRPr lang="en-US" altLang="en-US" sz="2000" smtClean="0">
              <a:latin typeface="Calibri" panose="020F0502020204030204" pitchFamily="34" charset="0"/>
              <a:ea typeface="ＭＳ Ｐゴシック" panose="020B0600070205080204" pitchFamily="34" charset="-128"/>
              <a:sym typeface="Source Sans Pro" panose="020B0503030403020204" pitchFamily="34" charset="0"/>
            </a:endParaRPr>
          </a:p>
          <a:p>
            <a:pPr indent="-176213" eaLnBrk="1" hangingPunct="1">
              <a:spcBef>
                <a:spcPts val="363"/>
              </a:spcBef>
              <a:buClr>
                <a:srgbClr val="000000"/>
              </a:buClr>
              <a:buFont typeface="Source Sans Pro" panose="020B0503030403020204" pitchFamily="34" charset="0"/>
              <a:buNone/>
            </a:pPr>
            <a:r>
              <a:rPr lang="en-US" altLang="en-US" sz="2000" smtClean="0">
                <a:latin typeface="Calibri" panose="020F0502020204030204" pitchFamily="34" charset="0"/>
                <a:ea typeface="ＭＳ Ｐゴシック" panose="020B0600070205080204" pitchFamily="34" charset="-128"/>
                <a:sym typeface="Source Sans Pro" panose="020B0503030403020204" pitchFamily="34" charset="0"/>
              </a:rPr>
              <a:t>“I got a much stronger sense of students’ needs from an online course”. (Y4)</a:t>
            </a:r>
          </a:p>
          <a:p>
            <a:pPr indent="-176213" eaLnBrk="1" hangingPunct="1">
              <a:spcBef>
                <a:spcPts val="363"/>
              </a:spcBef>
              <a:buClr>
                <a:srgbClr val="000000"/>
              </a:buClr>
              <a:buFont typeface="Source Sans Pro" panose="020B0503030403020204" pitchFamily="34" charset="0"/>
              <a:buNone/>
            </a:pPr>
            <a:endParaRPr lang="en-US" altLang="en-US" sz="2000" smtClean="0">
              <a:latin typeface="Calibri" panose="020F0502020204030204" pitchFamily="34" charset="0"/>
              <a:ea typeface="ＭＳ Ｐゴシック" panose="020B0600070205080204" pitchFamily="34" charset="-128"/>
              <a:sym typeface="Source Sans Pro" panose="020B0503030403020204" pitchFamily="34" charset="0"/>
            </a:endParaRPr>
          </a:p>
          <a:p>
            <a:pPr indent="-176213" eaLnBrk="1" hangingPunct="1">
              <a:spcBef>
                <a:spcPts val="363"/>
              </a:spcBef>
              <a:buClr>
                <a:srgbClr val="000000"/>
              </a:buClr>
              <a:buFont typeface="Source Sans Pro" panose="020B0503030403020204" pitchFamily="34" charset="0"/>
              <a:buNone/>
            </a:pPr>
            <a:r>
              <a:rPr lang="en-US" altLang="en-US" sz="2000" smtClean="0">
                <a:latin typeface="Calibri" panose="020F0502020204030204" pitchFamily="34" charset="0"/>
                <a:ea typeface="ＭＳ Ｐゴシック" panose="020B0600070205080204" pitchFamily="34" charset="-128"/>
                <a:sym typeface="Source Sans Pro" panose="020B0503030403020204" pitchFamily="34" charset="0"/>
              </a:rPr>
              <a:t>“...one thing that I’m doing more is taking the perspective of the student and thinking about my course design from their perspective and how I need to organize and spell things out and make things super clear.” (Y5)</a:t>
            </a:r>
          </a:p>
          <a:p>
            <a:pPr indent="-176213" eaLnBrk="1" hangingPunct="1">
              <a:lnSpc>
                <a:spcPct val="115000"/>
              </a:lnSpc>
              <a:spcBef>
                <a:spcPts val="363"/>
              </a:spcBef>
              <a:spcAft>
                <a:spcPts val="1600"/>
              </a:spcAft>
              <a:buClr>
                <a:schemeClr val="accent2"/>
              </a:buClr>
              <a:buFont typeface="Source Sans Pro" panose="020B0503030403020204" pitchFamily="34" charset="0"/>
              <a:buNone/>
            </a:pPr>
            <a:endParaRPr lang="en-US" altLang="en-US" sz="1800" smtClean="0">
              <a:solidFill>
                <a:srgbClr val="000000"/>
              </a:solidFill>
              <a:latin typeface="Source Sans Pro" panose="020B0503030403020204" pitchFamily="34" charset="0"/>
              <a:ea typeface="ＭＳ Ｐゴシック" panose="020B0600070205080204" pitchFamily="34" charset="-128"/>
              <a:sym typeface="Source Sans Pro" panose="020B0503030403020204" pitchFamily="34" charset="0"/>
            </a:endParaRPr>
          </a:p>
          <a:p>
            <a:pPr indent="-176213" eaLnBrk="1" hangingPunct="1">
              <a:lnSpc>
                <a:spcPct val="115000"/>
              </a:lnSpc>
              <a:spcBef>
                <a:spcPts val="363"/>
              </a:spcBef>
              <a:spcAft>
                <a:spcPts val="1600"/>
              </a:spcAft>
              <a:buClr>
                <a:schemeClr val="accent2"/>
              </a:buClr>
              <a:buFont typeface="Source Sans Pro" panose="020B0503030403020204" pitchFamily="34" charset="0"/>
              <a:buNone/>
            </a:pPr>
            <a:endParaRPr lang="en-US" altLang="en-US" sz="1800" smtClean="0">
              <a:solidFill>
                <a:srgbClr val="000000"/>
              </a:solidFill>
              <a:latin typeface="Source Sans Pro" panose="020B0503030403020204" pitchFamily="34" charset="0"/>
              <a:ea typeface="ＭＳ Ｐゴシック" panose="020B0600070205080204" pitchFamily="34" charset="-128"/>
              <a:sym typeface="Source Sans Pro" panose="020B0503030403020204" pitchFamily="34" charset="0"/>
            </a:endParaRPr>
          </a:p>
          <a:p>
            <a:pPr indent="-176213" eaLnBrk="1" hangingPunct="1">
              <a:lnSpc>
                <a:spcPct val="115000"/>
              </a:lnSpc>
              <a:spcBef>
                <a:spcPts val="363"/>
              </a:spcBef>
              <a:spcAft>
                <a:spcPts val="1600"/>
              </a:spcAft>
              <a:buClr>
                <a:schemeClr val="accent2"/>
              </a:buClr>
              <a:buFont typeface="Source Sans Pro" panose="020B0503030403020204" pitchFamily="34" charset="0"/>
              <a:buNone/>
            </a:pPr>
            <a:endParaRPr lang="en-US" altLang="en-US" sz="1800" smtClean="0">
              <a:solidFill>
                <a:srgbClr val="000000"/>
              </a:solidFill>
              <a:latin typeface="Source Sans Pro" panose="020B0503030403020204" pitchFamily="34" charset="0"/>
              <a:ea typeface="ＭＳ Ｐゴシック" panose="020B0600070205080204" pitchFamily="34" charset="-128"/>
              <a:sym typeface="Source Sans Pro" panose="020B0503030403020204" pitchFamily="34" charset="0"/>
            </a:endParaRP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hape 171"/>
          <p:cNvSpPr txBox="1">
            <a:spLocks noGrp="1"/>
          </p:cNvSpPr>
          <p:nvPr>
            <p:ph type="title"/>
          </p:nvPr>
        </p:nvSpPr>
        <p:spPr>
          <a:xfrm>
            <a:off x="457200" y="209550"/>
            <a:ext cx="8520113" cy="573088"/>
          </a:xfrm>
        </p:spPr>
        <p:txBody>
          <a:bodyPr>
            <a:normAutofit fontScale="90000"/>
          </a:bodyPr>
          <a:lstStyle/>
          <a:p>
            <a:pPr eaLnBrk="1" fontAlgn="auto" hangingPunct="1">
              <a:spcBef>
                <a:spcPct val="0"/>
              </a:spcBef>
              <a:spcAft>
                <a:spcPts val="0"/>
              </a:spcAft>
              <a:buClr>
                <a:srgbClr val="000000"/>
              </a:buClr>
              <a:buSzPct val="25000"/>
              <a:buFont typeface="Merriweather" charset="0"/>
              <a:buNone/>
              <a:defRPr/>
            </a:pPr>
            <a:r>
              <a:rPr lang="en-US" sz="4000" dirty="0">
                <a:solidFill>
                  <a:schemeClr val="accent3">
                    <a:shade val="75000"/>
                  </a:schemeClr>
                </a:solidFill>
                <a:latin typeface="Merriweather" charset="0"/>
                <a:ea typeface="+mj-ea"/>
                <a:cs typeface="Merriweather" charset="0"/>
                <a:sym typeface="Merriweather" charset="0"/>
              </a:rPr>
              <a:t>What </a:t>
            </a:r>
            <a:r>
              <a:rPr lang="en-US" sz="4000" dirty="0" smtClean="0">
                <a:solidFill>
                  <a:schemeClr val="accent3">
                    <a:shade val="75000"/>
                  </a:schemeClr>
                </a:solidFill>
                <a:latin typeface="Merriweather" charset="0"/>
                <a:ea typeface="+mj-ea"/>
                <a:cs typeface="Merriweather" charset="0"/>
                <a:sym typeface="Merriweather" charset="0"/>
              </a:rPr>
              <a:t>Students Are Saying</a:t>
            </a:r>
            <a:endParaRPr lang="en-US" sz="4000" dirty="0">
              <a:solidFill>
                <a:schemeClr val="accent3">
                  <a:shade val="75000"/>
                </a:schemeClr>
              </a:solidFill>
              <a:latin typeface="Merriweather" charset="0"/>
              <a:ea typeface="+mj-ea"/>
              <a:cs typeface="Merriweather" charset="0"/>
              <a:sym typeface="Merriweather" charset="0"/>
            </a:endParaRPr>
          </a:p>
        </p:txBody>
      </p:sp>
      <p:sp>
        <p:nvSpPr>
          <p:cNvPr id="50178" name="Shape 172"/>
          <p:cNvSpPr>
            <a:spLocks noGrp="1"/>
          </p:cNvSpPr>
          <p:nvPr>
            <p:ph type="body" idx="1"/>
          </p:nvPr>
        </p:nvSpPr>
        <p:spPr>
          <a:xfrm>
            <a:off x="152400" y="1047750"/>
            <a:ext cx="8839200" cy="2895600"/>
          </a:xfrm>
          <a:solidFill>
            <a:srgbClr val="BACECE"/>
          </a:solidFill>
        </p:spPr>
        <p:txBody>
          <a:bodyPr/>
          <a:lstStyle/>
          <a:p>
            <a:pPr indent="-144463" eaLnBrk="1" hangingPunct="1">
              <a:spcBef>
                <a:spcPct val="0"/>
              </a:spcBef>
              <a:buClr>
                <a:srgbClr val="000000"/>
              </a:buClr>
              <a:buFont typeface="Calibri" panose="020F0502020204030204" pitchFamily="34" charset="0"/>
              <a:buNone/>
            </a:pPr>
            <a:r>
              <a:rPr lang="en-US" altLang="en-US" sz="3200" smtClean="0">
                <a:solidFill>
                  <a:srgbClr val="000000"/>
                </a:solidFill>
                <a:latin typeface="Calibri" panose="020F0502020204030204" pitchFamily="34" charset="0"/>
                <a:ea typeface="ＭＳ Ｐゴシック" panose="020B0600070205080204" pitchFamily="34" charset="-128"/>
                <a:sym typeface="Calibri" panose="020F0502020204030204" pitchFamily="34" charset="0"/>
              </a:rPr>
              <a:t>“The layout of this class is wonderful.”</a:t>
            </a:r>
          </a:p>
          <a:p>
            <a:pPr indent="-144463" eaLnBrk="1" hangingPunct="1">
              <a:spcBef>
                <a:spcPts val="475"/>
              </a:spcBef>
              <a:buClr>
                <a:srgbClr val="000000"/>
              </a:buClr>
              <a:buFont typeface="Calibri" panose="020F0502020204030204" pitchFamily="34" charset="0"/>
              <a:buNone/>
            </a:pPr>
            <a:r>
              <a:rPr lang="en-US" altLang="en-US" sz="3200" smtClean="0">
                <a:solidFill>
                  <a:srgbClr val="000000"/>
                </a:solidFill>
                <a:latin typeface="Calibri" panose="020F0502020204030204" pitchFamily="34" charset="0"/>
                <a:ea typeface="ＭＳ Ｐゴシック" panose="020B0600070205080204" pitchFamily="34" charset="-128"/>
                <a:sym typeface="Calibri" panose="020F0502020204030204" pitchFamily="34" charset="0"/>
              </a:rPr>
              <a:t>“This class is the best online course I have ever taken.”</a:t>
            </a:r>
          </a:p>
          <a:p>
            <a:pPr indent="-144463" eaLnBrk="1" hangingPunct="1">
              <a:spcBef>
                <a:spcPts val="475"/>
              </a:spcBef>
              <a:buClr>
                <a:srgbClr val="000000"/>
              </a:buClr>
              <a:buFont typeface="Calibri" panose="020F0502020204030204" pitchFamily="34" charset="0"/>
              <a:buNone/>
            </a:pPr>
            <a:r>
              <a:rPr lang="en-US" altLang="en-US" sz="3200" smtClean="0">
                <a:solidFill>
                  <a:srgbClr val="000000"/>
                </a:solidFill>
                <a:latin typeface="Calibri" panose="020F0502020204030204" pitchFamily="34" charset="0"/>
                <a:ea typeface="ＭＳ Ｐゴシック" panose="020B0600070205080204" pitchFamily="34" charset="-128"/>
                <a:sym typeface="Calibri" panose="020F0502020204030204" pitchFamily="34" charset="0"/>
              </a:rPr>
              <a:t>“I liked the interaction between my peers and the availability of course material.”</a:t>
            </a:r>
          </a:p>
        </p:txBody>
      </p:sp>
      <p:pic>
        <p:nvPicPr>
          <p:cNvPr id="50179" name="Picture 3" descr="student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3714750"/>
            <a:ext cx="2657475"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hape 183"/>
          <p:cNvSpPr txBox="1">
            <a:spLocks noGrp="1"/>
          </p:cNvSpPr>
          <p:nvPr>
            <p:ph type="title"/>
          </p:nvPr>
        </p:nvSpPr>
        <p:spPr>
          <a:xfrm>
            <a:off x="152400" y="133350"/>
            <a:ext cx="8839200" cy="609600"/>
          </a:xfrm>
          <a:solidFill>
            <a:srgbClr val="BACECE"/>
          </a:solidFill>
        </p:spPr>
        <p:txBody>
          <a:bodyPr>
            <a:normAutofit fontScale="90000"/>
          </a:bodyPr>
          <a:lstStyle/>
          <a:p>
            <a:pPr eaLnBrk="1" fontAlgn="auto" hangingPunct="1">
              <a:spcBef>
                <a:spcPct val="0"/>
              </a:spcBef>
              <a:spcAft>
                <a:spcPts val="0"/>
              </a:spcAft>
              <a:buClr>
                <a:srgbClr val="000000"/>
              </a:buClr>
              <a:buSzPct val="25000"/>
              <a:buFont typeface="Merriweather" charset="0"/>
              <a:buNone/>
              <a:defRPr/>
            </a:pPr>
            <a:r>
              <a:rPr lang="en-US" sz="4000" dirty="0">
                <a:solidFill>
                  <a:srgbClr val="000000"/>
                </a:solidFill>
                <a:latin typeface="Merriweather" charset="0"/>
                <a:ea typeface="+mj-ea"/>
                <a:cs typeface="Merriweather" charset="0"/>
                <a:sym typeface="Merriweather" charset="0"/>
              </a:rPr>
              <a:t>What </a:t>
            </a:r>
            <a:r>
              <a:rPr lang="en-US" sz="4000" dirty="0" smtClean="0">
                <a:solidFill>
                  <a:srgbClr val="000000"/>
                </a:solidFill>
                <a:latin typeface="Merriweather" charset="0"/>
                <a:ea typeface="+mj-ea"/>
                <a:cs typeface="Merriweather" charset="0"/>
                <a:sym typeface="Merriweather" charset="0"/>
              </a:rPr>
              <a:t>We Have Learned</a:t>
            </a:r>
            <a:endParaRPr lang="en-US" sz="4000" dirty="0">
              <a:solidFill>
                <a:srgbClr val="000000"/>
              </a:solidFill>
              <a:latin typeface="Merriweather" charset="0"/>
              <a:ea typeface="+mj-ea"/>
              <a:cs typeface="Merriweather" charset="0"/>
              <a:sym typeface="Merriweather" charset="0"/>
            </a:endParaRPr>
          </a:p>
        </p:txBody>
      </p:sp>
      <p:sp>
        <p:nvSpPr>
          <p:cNvPr id="39938" name="Shape 184"/>
          <p:cNvSpPr>
            <a:spLocks noGrp="1"/>
          </p:cNvSpPr>
          <p:nvPr>
            <p:ph type="body" idx="1"/>
          </p:nvPr>
        </p:nvSpPr>
        <p:spPr>
          <a:xfrm>
            <a:off x="152400" y="971550"/>
            <a:ext cx="8839200" cy="3048000"/>
          </a:xfrm>
        </p:spPr>
        <p:txBody>
          <a:bodyPr/>
          <a:lstStyle/>
          <a:p>
            <a:pPr marL="777875" indent="-457200" eaLnBrk="1" hangingPunct="1">
              <a:spcBef>
                <a:spcPct val="0"/>
              </a:spcBef>
              <a:buClr>
                <a:srgbClr val="000000"/>
              </a:buClr>
              <a:buFont typeface="Arial" panose="020B0604020202020204" pitchFamily="34" charset="0"/>
              <a:buChar char="•"/>
            </a:pPr>
            <a:r>
              <a:rPr lang="en-US" altLang="en-US" sz="3200" smtClean="0">
                <a:solidFill>
                  <a:srgbClr val="000000"/>
                </a:solidFill>
                <a:latin typeface="Calibri" panose="020F0502020204030204" pitchFamily="34" charset="0"/>
                <a:ea typeface="ＭＳ Ｐゴシック" panose="020B0600070205080204" pitchFamily="34" charset="-128"/>
                <a:sym typeface="Source Sans Pro" panose="020B0503030403020204" pitchFamily="34" charset="0"/>
              </a:rPr>
              <a:t>Learning from student perspective</a:t>
            </a:r>
          </a:p>
          <a:p>
            <a:pPr marL="777875" indent="-457200" eaLnBrk="1" hangingPunct="1">
              <a:spcBef>
                <a:spcPts val="475"/>
              </a:spcBef>
              <a:buClr>
                <a:srgbClr val="000000"/>
              </a:buClr>
              <a:buFont typeface="Arial" panose="020B0604020202020204" pitchFamily="34" charset="0"/>
              <a:buChar char="•"/>
            </a:pPr>
            <a:r>
              <a:rPr lang="en-US" altLang="en-US" sz="3200" smtClean="0">
                <a:solidFill>
                  <a:srgbClr val="000000"/>
                </a:solidFill>
                <a:latin typeface="Calibri" panose="020F0502020204030204" pitchFamily="34" charset="0"/>
                <a:ea typeface="ＭＳ Ｐゴシック" panose="020B0600070205080204" pitchFamily="34" charset="-128"/>
                <a:sym typeface="Source Sans Pro" panose="020B0503030403020204" pitchFamily="34" charset="0"/>
              </a:rPr>
              <a:t>Using Quality Matters framework</a:t>
            </a:r>
          </a:p>
          <a:p>
            <a:pPr marL="777875" indent="-457200" eaLnBrk="1" hangingPunct="1">
              <a:spcBef>
                <a:spcPts val="475"/>
              </a:spcBef>
              <a:buClr>
                <a:srgbClr val="000000"/>
              </a:buClr>
              <a:buFont typeface="Arial" panose="020B0604020202020204" pitchFamily="34" charset="0"/>
              <a:buChar char="•"/>
            </a:pPr>
            <a:r>
              <a:rPr lang="en-US" altLang="en-US" sz="3200" smtClean="0">
                <a:solidFill>
                  <a:srgbClr val="000000"/>
                </a:solidFill>
                <a:latin typeface="Calibri" panose="020F0502020204030204" pitchFamily="34" charset="0"/>
                <a:ea typeface="ＭＳ Ｐゴシック" panose="020B0600070205080204" pitchFamily="34" charset="-128"/>
                <a:sym typeface="Source Sans Pro" panose="020B0503030403020204" pitchFamily="34" charset="0"/>
              </a:rPr>
              <a:t>Positive “ripple” effect</a:t>
            </a:r>
          </a:p>
          <a:p>
            <a:pPr marL="777875" indent="-457200" eaLnBrk="1" hangingPunct="1">
              <a:spcBef>
                <a:spcPts val="475"/>
              </a:spcBef>
              <a:buClr>
                <a:srgbClr val="000000"/>
              </a:buClr>
              <a:buFont typeface="Arial" panose="020B0604020202020204" pitchFamily="34" charset="0"/>
              <a:buChar char="•"/>
            </a:pPr>
            <a:r>
              <a:rPr lang="en-US" altLang="en-US" sz="3200" smtClean="0">
                <a:solidFill>
                  <a:srgbClr val="000000"/>
                </a:solidFill>
                <a:latin typeface="Calibri" panose="020F0502020204030204" pitchFamily="34" charset="0"/>
                <a:ea typeface="ＭＳ Ｐゴシック" panose="020B0600070205080204" pitchFamily="34" charset="-128"/>
                <a:sym typeface="Source Sans Pro" panose="020B0503030403020204" pitchFamily="34" charset="0"/>
              </a:rPr>
              <a:t>Peer/Mentor support</a:t>
            </a:r>
          </a:p>
          <a:p>
            <a:pPr marL="777875" indent="-457200" eaLnBrk="1" hangingPunct="1">
              <a:spcBef>
                <a:spcPts val="475"/>
              </a:spcBef>
              <a:buClr>
                <a:srgbClr val="000000"/>
              </a:buClr>
              <a:buFont typeface="Arial" panose="020B0604020202020204" pitchFamily="34" charset="0"/>
              <a:buChar char="•"/>
            </a:pPr>
            <a:r>
              <a:rPr lang="en-US" altLang="en-US" sz="3200" smtClean="0">
                <a:solidFill>
                  <a:srgbClr val="000000"/>
                </a:solidFill>
                <a:latin typeface="Calibri" panose="020F0502020204030204" pitchFamily="34" charset="0"/>
                <a:ea typeface="ＭＳ Ｐゴシック" panose="020B0600070205080204" pitchFamily="34" charset="-128"/>
                <a:sym typeface="Source Sans Pro" panose="020B0503030403020204" pitchFamily="34" charset="0"/>
              </a:rPr>
              <a:t>Culture of quality is a process</a:t>
            </a:r>
          </a:p>
          <a:p>
            <a:pPr marL="777875" indent="-457200" eaLnBrk="1" hangingPunct="1">
              <a:lnSpc>
                <a:spcPct val="115000"/>
              </a:lnSpc>
              <a:spcBef>
                <a:spcPts val="475"/>
              </a:spcBef>
              <a:spcAft>
                <a:spcPts val="1600"/>
              </a:spcAft>
              <a:buClr>
                <a:schemeClr val="accent2"/>
              </a:buClr>
              <a:buFont typeface="Source Sans Pro" panose="020B0503030403020204" pitchFamily="34" charset="0"/>
              <a:buNone/>
            </a:pPr>
            <a:endParaRPr lang="en-US" altLang="en-US" sz="2400" smtClean="0">
              <a:solidFill>
                <a:srgbClr val="000000"/>
              </a:solidFill>
              <a:latin typeface="Source Sans Pro" panose="020B0503030403020204" pitchFamily="34" charset="0"/>
              <a:ea typeface="ＭＳ Ｐゴシック" panose="020B0600070205080204" pitchFamily="34" charset="-128"/>
              <a:sym typeface="Source Sans Pro" panose="020B0503030403020204" pitchFamily="34" charset="0"/>
            </a:endParaRPr>
          </a:p>
          <a:p>
            <a:pPr marL="777875" indent="-457200" eaLnBrk="1" hangingPunct="1">
              <a:lnSpc>
                <a:spcPct val="115000"/>
              </a:lnSpc>
              <a:spcBef>
                <a:spcPts val="475"/>
              </a:spcBef>
              <a:spcAft>
                <a:spcPts val="1600"/>
              </a:spcAft>
              <a:buClr>
                <a:schemeClr val="accent2"/>
              </a:buClr>
              <a:buFont typeface="Source Sans Pro" panose="020B0503030403020204" pitchFamily="34" charset="0"/>
              <a:buNone/>
            </a:pPr>
            <a:endParaRPr lang="en-US" altLang="en-US" sz="2400" smtClean="0">
              <a:solidFill>
                <a:srgbClr val="000000"/>
              </a:solidFill>
              <a:latin typeface="Source Sans Pro" panose="020B0503030403020204" pitchFamily="34" charset="0"/>
              <a:ea typeface="ＭＳ Ｐゴシック" panose="020B0600070205080204" pitchFamily="34" charset="-128"/>
              <a:sym typeface="Source Sans Pro" panose="020B0503030403020204" pitchFamily="34" charset="0"/>
            </a:endParaRPr>
          </a:p>
        </p:txBody>
      </p:sp>
      <p:pic>
        <p:nvPicPr>
          <p:cNvPr id="52227" name="Picture 3" descr="ocip_banner.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3714750"/>
            <a:ext cx="6135688"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hape 57"/>
          <p:cNvSpPr>
            <a:spLocks noGrp="1"/>
          </p:cNvSpPr>
          <p:nvPr>
            <p:ph type="title"/>
          </p:nvPr>
        </p:nvSpPr>
        <p:spPr>
          <a:xfrm>
            <a:off x="152400" y="133350"/>
            <a:ext cx="8839200" cy="609600"/>
          </a:xfrm>
          <a:solidFill>
            <a:srgbClr val="BACECE"/>
          </a:solidFill>
        </p:spPr>
        <p:txBody>
          <a:bodyPr/>
          <a:lstStyle/>
          <a:p>
            <a:pPr eaLnBrk="1" hangingPunct="1">
              <a:spcBef>
                <a:spcPct val="0"/>
              </a:spcBef>
              <a:buClr>
                <a:srgbClr val="000000"/>
              </a:buClr>
              <a:buSzPct val="25000"/>
              <a:buFont typeface="Merriweather" charset="0"/>
              <a:buNone/>
            </a:pPr>
            <a:r>
              <a:rPr lang="en-US" altLang="en-US" sz="4000" smtClean="0">
                <a:solidFill>
                  <a:srgbClr val="000000"/>
                </a:solidFill>
                <a:latin typeface="Merriweather" charset="0"/>
                <a:ea typeface="ＭＳ Ｐゴシック" panose="020B0600070205080204" pitchFamily="34" charset="-128"/>
                <a:sym typeface="Merriweather" charset="0"/>
              </a:rPr>
              <a:t>Program Background</a:t>
            </a:r>
          </a:p>
        </p:txBody>
      </p:sp>
      <p:sp>
        <p:nvSpPr>
          <p:cNvPr id="58" name="Shape 58"/>
          <p:cNvSpPr txBox="1">
            <a:spLocks noGrp="1"/>
          </p:cNvSpPr>
          <p:nvPr>
            <p:ph type="body" idx="1"/>
          </p:nvPr>
        </p:nvSpPr>
        <p:spPr>
          <a:xfrm>
            <a:off x="152400" y="1047750"/>
            <a:ext cx="8605838" cy="3744913"/>
          </a:xfrm>
        </p:spPr>
        <p:txBody>
          <a:bodyPr>
            <a:noAutofit/>
          </a:bodyPr>
          <a:lstStyle/>
          <a:p>
            <a:pPr marL="228600" lvl="1" indent="0" eaLnBrk="1" fontAlgn="auto" hangingPunct="1">
              <a:spcAft>
                <a:spcPts val="0"/>
              </a:spcAft>
              <a:buClr>
                <a:schemeClr val="dk1"/>
              </a:buClr>
              <a:buSzPct val="100000"/>
              <a:buFont typeface="Wingdings"/>
              <a:buNone/>
              <a:defRPr/>
            </a:pPr>
            <a:endParaRPr lang="en-US" sz="1800" dirty="0" smtClean="0">
              <a:solidFill>
                <a:schemeClr val="dk1"/>
              </a:solidFill>
              <a:latin typeface="Calibri"/>
              <a:ea typeface="Calibri"/>
              <a:cs typeface="Calibri"/>
              <a:sym typeface="Calibri"/>
            </a:endParaRPr>
          </a:p>
          <a:p>
            <a:pPr marL="228600" lvl="1" indent="0" eaLnBrk="1" fontAlgn="auto" hangingPunct="1">
              <a:spcAft>
                <a:spcPts val="0"/>
              </a:spcAft>
              <a:buClr>
                <a:schemeClr val="dk1"/>
              </a:buClr>
              <a:buSzPct val="100000"/>
              <a:buFont typeface="Wingdings"/>
              <a:buNone/>
              <a:defRPr/>
            </a:pPr>
            <a:endParaRPr lang="en-US" sz="1800" dirty="0">
              <a:solidFill>
                <a:schemeClr val="dk1"/>
              </a:solidFill>
              <a:latin typeface="Calibri"/>
              <a:ea typeface="Calibri"/>
              <a:cs typeface="Calibri"/>
              <a:sym typeface="Calibri"/>
            </a:endParaRPr>
          </a:p>
          <a:p>
            <a:pPr marL="228600" lvl="1" indent="0" eaLnBrk="1" fontAlgn="auto" hangingPunct="1">
              <a:spcAft>
                <a:spcPts val="0"/>
              </a:spcAft>
              <a:buClr>
                <a:schemeClr val="dk1"/>
              </a:buClr>
              <a:buSzPct val="100000"/>
              <a:buFont typeface="Wingdings"/>
              <a:buNone/>
              <a:defRPr/>
            </a:pPr>
            <a:endParaRPr lang="en-US" sz="1800" dirty="0" smtClean="0">
              <a:solidFill>
                <a:schemeClr val="dk1"/>
              </a:solidFill>
              <a:latin typeface="Calibri"/>
              <a:ea typeface="Calibri"/>
              <a:cs typeface="Calibri"/>
              <a:sym typeface="Calibri"/>
            </a:endParaRPr>
          </a:p>
          <a:p>
            <a:pPr marL="457200" lvl="1" indent="-228600" eaLnBrk="1" fontAlgn="auto" hangingPunct="1">
              <a:spcAft>
                <a:spcPts val="0"/>
              </a:spcAft>
              <a:buClr>
                <a:schemeClr val="dk1"/>
              </a:buClr>
              <a:buSzPct val="100000"/>
              <a:buFont typeface="Arial" pitchFamily="34" charset="0"/>
              <a:buChar char="•"/>
              <a:defRPr/>
            </a:pPr>
            <a:r>
              <a:rPr lang="en" sz="2400" dirty="0">
                <a:solidFill>
                  <a:schemeClr val="dk1"/>
                </a:solidFill>
                <a:latin typeface="Calibri"/>
                <a:ea typeface="Calibri"/>
                <a:cs typeface="Calibri"/>
                <a:sym typeface="Calibri"/>
              </a:rPr>
              <a:t>Partnership with Associated Students of New Mexico State University and College of Extended Learning.</a:t>
            </a:r>
          </a:p>
          <a:p>
            <a:pPr marL="457200" lvl="1" indent="-228600" eaLnBrk="1" fontAlgn="auto" hangingPunct="1">
              <a:spcAft>
                <a:spcPts val="0"/>
              </a:spcAft>
              <a:buClr>
                <a:schemeClr val="dk1"/>
              </a:buClr>
              <a:buSzPct val="100000"/>
              <a:buFont typeface="Arial" pitchFamily="34" charset="0"/>
              <a:buChar char="•"/>
              <a:defRPr/>
            </a:pPr>
            <a:r>
              <a:rPr lang="en" sz="2400" dirty="0" smtClean="0">
                <a:solidFill>
                  <a:schemeClr val="dk1"/>
                </a:solidFill>
                <a:latin typeface="Calibri"/>
                <a:ea typeface="Calibri"/>
                <a:cs typeface="Calibri"/>
                <a:sym typeface="Calibri"/>
              </a:rPr>
              <a:t>OCIP </a:t>
            </a:r>
            <a:r>
              <a:rPr lang="en" sz="2400" dirty="0">
                <a:solidFill>
                  <a:schemeClr val="dk1"/>
                </a:solidFill>
                <a:latin typeface="Calibri"/>
                <a:ea typeface="Calibri"/>
                <a:cs typeface="Calibri"/>
                <a:sym typeface="Calibri"/>
              </a:rPr>
              <a:t>began Fall 2009</a:t>
            </a:r>
          </a:p>
          <a:p>
            <a:pPr marL="457200" indent="-228600" eaLnBrk="1" fontAlgn="auto" hangingPunct="1">
              <a:spcAft>
                <a:spcPts val="0"/>
              </a:spcAft>
              <a:buClr>
                <a:schemeClr val="dk1"/>
              </a:buClr>
              <a:buSzPct val="100000"/>
              <a:buFont typeface="Arial" pitchFamily="34" charset="0"/>
              <a:buChar char="•"/>
              <a:defRPr/>
            </a:pPr>
            <a:r>
              <a:rPr lang="en" sz="2400" dirty="0" smtClean="0">
                <a:solidFill>
                  <a:schemeClr val="dk1"/>
                </a:solidFill>
                <a:latin typeface="Calibri"/>
                <a:ea typeface="Calibri"/>
                <a:cs typeface="Calibri"/>
                <a:sym typeface="Calibri"/>
              </a:rPr>
              <a:t>Program </a:t>
            </a:r>
            <a:r>
              <a:rPr lang="en" sz="2400" dirty="0">
                <a:solidFill>
                  <a:schemeClr val="dk1"/>
                </a:solidFill>
                <a:latin typeface="Calibri"/>
                <a:ea typeface="Calibri"/>
                <a:cs typeface="Calibri"/>
                <a:sym typeface="Calibri"/>
              </a:rPr>
              <a:t>launch January 2010</a:t>
            </a:r>
          </a:p>
          <a:p>
            <a:pPr marL="457200" indent="-228600" eaLnBrk="1" fontAlgn="auto" hangingPunct="1">
              <a:spcAft>
                <a:spcPts val="0"/>
              </a:spcAft>
              <a:buClr>
                <a:schemeClr val="dk1"/>
              </a:buClr>
              <a:buSzPct val="100000"/>
              <a:buFont typeface="Arial" pitchFamily="34" charset="0"/>
              <a:buChar char="•"/>
              <a:defRPr/>
            </a:pPr>
            <a:r>
              <a:rPr lang="en" sz="2400" dirty="0">
                <a:solidFill>
                  <a:schemeClr val="dk1"/>
                </a:solidFill>
                <a:latin typeface="Calibri"/>
                <a:ea typeface="Calibri"/>
                <a:cs typeface="Calibri"/>
                <a:sym typeface="Calibri"/>
              </a:rPr>
              <a:t>Started with 11 One Year Plus Fellows (1-Y+) </a:t>
            </a:r>
          </a:p>
          <a:p>
            <a:pPr marL="457200" indent="-228600" eaLnBrk="1" fontAlgn="auto" hangingPunct="1">
              <a:spcAft>
                <a:spcPts val="0"/>
              </a:spcAft>
              <a:buClr>
                <a:schemeClr val="dk1"/>
              </a:buClr>
              <a:buSzPct val="100000"/>
              <a:buFont typeface="Arial" pitchFamily="34" charset="0"/>
              <a:buChar char="•"/>
              <a:defRPr/>
            </a:pPr>
            <a:r>
              <a:rPr lang="en" sz="2400" dirty="0">
                <a:solidFill>
                  <a:schemeClr val="dk1"/>
                </a:solidFill>
                <a:latin typeface="Calibri"/>
                <a:ea typeface="Calibri"/>
                <a:cs typeface="Calibri"/>
                <a:sym typeface="Calibri"/>
              </a:rPr>
              <a:t>Feb - June 2010 hosted 15 PD events </a:t>
            </a:r>
          </a:p>
          <a:p>
            <a:pPr marL="274320" indent="-144780" eaLnBrk="1" fontAlgn="auto" hangingPunct="1">
              <a:lnSpc>
                <a:spcPct val="115000"/>
              </a:lnSpc>
              <a:spcBef>
                <a:spcPts val="480"/>
              </a:spcBef>
              <a:spcAft>
                <a:spcPts val="1600"/>
              </a:spcAft>
              <a:buClr>
                <a:schemeClr val="accent2"/>
              </a:buClr>
              <a:buSzPct val="100000"/>
              <a:buFont typeface="Source Sans Pro"/>
              <a:buNone/>
              <a:defRPr/>
            </a:pPr>
            <a:endParaRPr sz="2400" dirty="0">
              <a:solidFill>
                <a:schemeClr val="dk1"/>
              </a:solidFill>
              <a:latin typeface="Source Sans Pro"/>
              <a:ea typeface="Source Sans Pro"/>
              <a:cs typeface="Source Sans Pro"/>
              <a:sym typeface="Source Sans Pro"/>
            </a:endParaRPr>
          </a:p>
          <a:p>
            <a:pPr marL="274320" indent="-144780" eaLnBrk="1" fontAlgn="auto" hangingPunct="1">
              <a:lnSpc>
                <a:spcPct val="115000"/>
              </a:lnSpc>
              <a:spcBef>
                <a:spcPts val="480"/>
              </a:spcBef>
              <a:spcAft>
                <a:spcPts val="1600"/>
              </a:spcAft>
              <a:buClr>
                <a:schemeClr val="accent2"/>
              </a:buClr>
              <a:buSzPct val="100000"/>
              <a:buFont typeface="Source Sans Pro"/>
              <a:buNone/>
              <a:defRPr/>
            </a:pPr>
            <a:endParaRPr sz="2400" dirty="0">
              <a:solidFill>
                <a:schemeClr val="dk1"/>
              </a:solidFill>
              <a:latin typeface="Source Sans Pro"/>
              <a:ea typeface="Source Sans Pro"/>
              <a:cs typeface="Source Sans Pro"/>
              <a:sym typeface="Source Sans Pro"/>
            </a:endParaRPr>
          </a:p>
          <a:p>
            <a:pPr marL="274320" indent="-144780" eaLnBrk="1" fontAlgn="auto" hangingPunct="1">
              <a:lnSpc>
                <a:spcPct val="115000"/>
              </a:lnSpc>
              <a:spcBef>
                <a:spcPts val="480"/>
              </a:spcBef>
              <a:spcAft>
                <a:spcPts val="1600"/>
              </a:spcAft>
              <a:buClr>
                <a:schemeClr val="accent2"/>
              </a:buClr>
              <a:buSzPct val="100000"/>
              <a:buFont typeface="Source Sans Pro"/>
              <a:buNone/>
              <a:defRPr/>
            </a:pPr>
            <a:endParaRPr sz="2400" dirty="0">
              <a:solidFill>
                <a:schemeClr val="dk1"/>
              </a:solidFill>
              <a:latin typeface="Source Sans Pro"/>
              <a:ea typeface="Source Sans Pro"/>
              <a:cs typeface="Source Sans Pro"/>
              <a:sym typeface="Source Sans Pro"/>
            </a:endParaRPr>
          </a:p>
          <a:p>
            <a:pPr marL="274320" indent="-144780" eaLnBrk="1" fontAlgn="auto" hangingPunct="1">
              <a:lnSpc>
                <a:spcPct val="115000"/>
              </a:lnSpc>
              <a:spcBef>
                <a:spcPts val="480"/>
              </a:spcBef>
              <a:spcAft>
                <a:spcPts val="1600"/>
              </a:spcAft>
              <a:buClr>
                <a:schemeClr val="accent2"/>
              </a:buClr>
              <a:buSzPct val="100000"/>
              <a:buFont typeface="Source Sans Pro"/>
              <a:buNone/>
              <a:defRPr/>
            </a:pPr>
            <a:endParaRPr sz="2400" dirty="0">
              <a:solidFill>
                <a:schemeClr val="dk1"/>
              </a:solidFill>
              <a:latin typeface="Source Sans Pro"/>
              <a:ea typeface="Source Sans Pro"/>
              <a:cs typeface="Source Sans Pro"/>
              <a:sym typeface="Source Sans Pro"/>
            </a:endParaRPr>
          </a:p>
        </p:txBody>
      </p:sp>
      <p:pic>
        <p:nvPicPr>
          <p:cNvPr id="18435" name="Shape 59"/>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2266950"/>
            <a:ext cx="2019300" cy="225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hape 189"/>
          <p:cNvSpPr>
            <a:spLocks noGrp="1"/>
          </p:cNvSpPr>
          <p:nvPr>
            <p:ph type="title"/>
          </p:nvPr>
        </p:nvSpPr>
        <p:spPr>
          <a:xfrm>
            <a:off x="381000" y="209550"/>
            <a:ext cx="8520113" cy="573088"/>
          </a:xfrm>
        </p:spPr>
        <p:txBody>
          <a:bodyPr/>
          <a:lstStyle/>
          <a:p>
            <a:pPr eaLnBrk="1" hangingPunct="1">
              <a:spcBef>
                <a:spcPct val="0"/>
              </a:spcBef>
              <a:buClr>
                <a:srgbClr val="000000"/>
              </a:buClr>
            </a:pPr>
            <a:r>
              <a:rPr lang="en-US" altLang="en-US" sz="4000" smtClean="0">
                <a:latin typeface="Merriweather" charset="0"/>
                <a:ea typeface="ＭＳ Ｐゴシック" panose="020B0600070205080204" pitchFamily="34" charset="-128"/>
                <a:sym typeface="Merriweather" charset="0"/>
              </a:rPr>
              <a:t>Then and Now: Growing OCIP </a:t>
            </a:r>
          </a:p>
        </p:txBody>
      </p:sp>
      <p:sp>
        <p:nvSpPr>
          <p:cNvPr id="54274" name="Shape 190"/>
          <p:cNvSpPr>
            <a:spLocks noGrp="1"/>
          </p:cNvSpPr>
          <p:nvPr>
            <p:ph type="body" idx="1"/>
          </p:nvPr>
        </p:nvSpPr>
        <p:spPr>
          <a:xfrm>
            <a:off x="152400" y="1047750"/>
            <a:ext cx="8839200" cy="3733800"/>
          </a:xfrm>
          <a:solidFill>
            <a:srgbClr val="BACECE"/>
          </a:solidFill>
        </p:spPr>
        <p:txBody>
          <a:bodyPr/>
          <a:lstStyle/>
          <a:p>
            <a:pPr marL="685800" indent="-457200" eaLnBrk="1" hangingPunct="1">
              <a:lnSpc>
                <a:spcPct val="115000"/>
              </a:lnSpc>
              <a:spcBef>
                <a:spcPct val="0"/>
              </a:spcBef>
              <a:spcAft>
                <a:spcPts val="1600"/>
              </a:spcAft>
              <a:buClr>
                <a:srgbClr val="000000"/>
              </a:buClr>
            </a:pPr>
            <a:r>
              <a:rPr lang="en-US" altLang="en-US" sz="3200" smtClean="0">
                <a:solidFill>
                  <a:srgbClr val="000000"/>
                </a:solidFill>
                <a:latin typeface="Calibri" panose="020F0502020204030204" pitchFamily="34" charset="0"/>
                <a:ea typeface="ＭＳ Ｐゴシック" panose="020B0600070205080204" pitchFamily="34" charset="-128"/>
                <a:sym typeface="Calibri" panose="020F0502020204030204" pitchFamily="34" charset="0"/>
              </a:rPr>
              <a:t>Expanded program offerings with the New2Online Program and Course Development Summer Institute.</a:t>
            </a:r>
          </a:p>
          <a:p>
            <a:pPr marL="685800" indent="-457200" eaLnBrk="1" hangingPunct="1">
              <a:lnSpc>
                <a:spcPct val="115000"/>
              </a:lnSpc>
              <a:spcBef>
                <a:spcPct val="0"/>
              </a:spcBef>
              <a:spcAft>
                <a:spcPts val="1600"/>
              </a:spcAft>
              <a:buClr>
                <a:srgbClr val="000000"/>
              </a:buClr>
            </a:pPr>
            <a:r>
              <a:rPr lang="en-US" altLang="en-US" sz="3200" smtClean="0">
                <a:solidFill>
                  <a:srgbClr val="000000"/>
                </a:solidFill>
                <a:latin typeface="Calibri" panose="020F0502020204030204" pitchFamily="34" charset="0"/>
                <a:ea typeface="ＭＳ Ｐゴシック" panose="020B0600070205080204" pitchFamily="34" charset="-128"/>
                <a:sym typeface="Calibri" panose="020F0502020204030204" pitchFamily="34" charset="0"/>
              </a:rPr>
              <a:t> Partnering with the College of Business and Master of Social Work cohort focusing on online degree programs.</a:t>
            </a:r>
            <a:endParaRPr lang="en-US" altLang="en-US" sz="3200" smtClean="0">
              <a:solidFill>
                <a:srgbClr val="000000"/>
              </a:solidFill>
              <a:latin typeface="Arial" panose="020B0604020202020204" pitchFamily="34" charset="0"/>
              <a:ea typeface="ＭＳ Ｐゴシック" panose="020B0600070205080204" pitchFamily="34" charset="-128"/>
              <a:cs typeface="Arial" panose="020B0604020202020204" pitchFamily="34" charset="0"/>
              <a:sym typeface="Arial" panose="020B0604020202020204" pitchFamily="34" charset="0"/>
            </a:endParaRP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hape 195"/>
          <p:cNvSpPr>
            <a:spLocks noGrp="1"/>
          </p:cNvSpPr>
          <p:nvPr>
            <p:ph type="title"/>
          </p:nvPr>
        </p:nvSpPr>
        <p:spPr>
          <a:xfrm>
            <a:off x="152400" y="133350"/>
            <a:ext cx="8839200" cy="609600"/>
          </a:xfrm>
          <a:solidFill>
            <a:srgbClr val="BACECE"/>
          </a:solidFill>
        </p:spPr>
        <p:txBody>
          <a:bodyPr/>
          <a:lstStyle/>
          <a:p>
            <a:pPr eaLnBrk="1" hangingPunct="1">
              <a:spcBef>
                <a:spcPct val="0"/>
              </a:spcBef>
              <a:buClr>
                <a:srgbClr val="000000"/>
              </a:buClr>
              <a:buSzPct val="31000"/>
            </a:pPr>
            <a:r>
              <a:rPr lang="en-US" altLang="en-US" sz="4400" smtClean="0">
                <a:solidFill>
                  <a:srgbClr val="000000"/>
                </a:solidFill>
                <a:latin typeface="Calibri" panose="020F0502020204030204" pitchFamily="34" charset="0"/>
                <a:ea typeface="ＭＳ Ｐゴシック" panose="020B0600070205080204" pitchFamily="34" charset="-128"/>
                <a:sym typeface="Merriweather" charset="0"/>
              </a:rPr>
              <a:t>Then and Now: Growing OCIP</a:t>
            </a:r>
          </a:p>
        </p:txBody>
      </p:sp>
      <p:sp>
        <p:nvSpPr>
          <p:cNvPr id="56322" name="Shape 196"/>
          <p:cNvSpPr>
            <a:spLocks noGrp="1"/>
          </p:cNvSpPr>
          <p:nvPr>
            <p:ph type="body" idx="1"/>
          </p:nvPr>
        </p:nvSpPr>
        <p:spPr>
          <a:xfrm>
            <a:off x="152400" y="971550"/>
            <a:ext cx="8839200" cy="3733800"/>
          </a:xfrm>
        </p:spPr>
        <p:txBody>
          <a:bodyPr/>
          <a:lstStyle/>
          <a:p>
            <a:pPr marL="457200" indent="-228600" eaLnBrk="1" hangingPunct="1">
              <a:spcBef>
                <a:spcPct val="0"/>
              </a:spcBef>
              <a:buClr>
                <a:srgbClr val="000000"/>
              </a:buClr>
              <a:buFontTx/>
              <a:buChar char="•"/>
            </a:pPr>
            <a:endParaRPr lang="en-US" altLang="en-US" sz="2800" smtClean="0">
              <a:solidFill>
                <a:srgbClr val="595959"/>
              </a:solidFill>
              <a:latin typeface="Calibri" panose="020F0502020204030204" pitchFamily="34" charset="0"/>
              <a:ea typeface="ＭＳ Ｐゴシック" panose="020B0600070205080204" pitchFamily="34" charset="-128"/>
              <a:sym typeface="Calibri" panose="020F0502020204030204" pitchFamily="34" charset="0"/>
            </a:endParaRPr>
          </a:p>
          <a:p>
            <a:pPr marL="457200" indent="-228600" eaLnBrk="1" hangingPunct="1">
              <a:spcBef>
                <a:spcPct val="0"/>
              </a:spcBef>
              <a:buClr>
                <a:srgbClr val="000000"/>
              </a:buClr>
              <a:buFontTx/>
              <a:buChar char="•"/>
            </a:pPr>
            <a:r>
              <a:rPr lang="en-US" altLang="en-US" sz="2800" smtClean="0">
                <a:solidFill>
                  <a:srgbClr val="000000"/>
                </a:solidFill>
                <a:latin typeface="Calibri" panose="020F0502020204030204" pitchFamily="34" charset="0"/>
                <a:ea typeface="ＭＳ Ｐゴシック" panose="020B0600070205080204" pitchFamily="34" charset="-128"/>
                <a:sym typeface="Calibri" panose="020F0502020204030204" pitchFamily="34" charset="0"/>
              </a:rPr>
              <a:t>Annual IIQ Celebration </a:t>
            </a:r>
          </a:p>
          <a:p>
            <a:pPr marL="457200" indent="-228600" eaLnBrk="1" hangingPunct="1">
              <a:spcBef>
                <a:spcPct val="0"/>
              </a:spcBef>
              <a:buClr>
                <a:srgbClr val="000000"/>
              </a:buClr>
              <a:buFontTx/>
              <a:buChar char="•"/>
            </a:pPr>
            <a:r>
              <a:rPr lang="en-US" altLang="en-US" sz="2800" smtClean="0">
                <a:solidFill>
                  <a:srgbClr val="000000"/>
                </a:solidFill>
                <a:latin typeface="Calibri" panose="020F0502020204030204" pitchFamily="34" charset="0"/>
                <a:ea typeface="ＭＳ Ｐゴシック" panose="020B0600070205080204" pitchFamily="34" charset="-128"/>
                <a:sym typeface="Calibri" panose="020F0502020204030204" pitchFamily="34" charset="0"/>
              </a:rPr>
              <a:t>QM System-wide Subscription and Group </a:t>
            </a:r>
          </a:p>
          <a:p>
            <a:pPr marL="457200" indent="-228600" eaLnBrk="1" hangingPunct="1">
              <a:spcBef>
                <a:spcPct val="0"/>
              </a:spcBef>
              <a:buClr>
                <a:srgbClr val="000000"/>
              </a:buClr>
              <a:buFontTx/>
              <a:buChar char="•"/>
            </a:pPr>
            <a:r>
              <a:rPr lang="en-US" altLang="en-US" sz="2800" smtClean="0">
                <a:solidFill>
                  <a:srgbClr val="000000"/>
                </a:solidFill>
                <a:latin typeface="Calibri" panose="020F0502020204030204" pitchFamily="34" charset="0"/>
                <a:ea typeface="ＭＳ Ｐゴシック" panose="020B0600070205080204" pitchFamily="34" charset="-128"/>
                <a:sym typeface="Calibri" panose="020F0502020204030204" pitchFamily="34" charset="0"/>
              </a:rPr>
              <a:t>Peer Reviewer Group</a:t>
            </a:r>
          </a:p>
          <a:p>
            <a:pPr marL="457200" indent="-228600" eaLnBrk="1" hangingPunct="1">
              <a:spcBef>
                <a:spcPct val="0"/>
              </a:spcBef>
              <a:buClr>
                <a:srgbClr val="000000"/>
              </a:buClr>
              <a:buFontTx/>
              <a:buChar char="•"/>
            </a:pPr>
            <a:r>
              <a:rPr lang="en-US" altLang="en-US" sz="2800" smtClean="0">
                <a:solidFill>
                  <a:srgbClr val="000000"/>
                </a:solidFill>
                <a:latin typeface="Calibri" panose="020F0502020204030204" pitchFamily="34" charset="0"/>
                <a:ea typeface="ＭＳ Ｐゴシック" panose="020B0600070205080204" pitchFamily="34" charset="-128"/>
                <a:sym typeface="Calibri" panose="020F0502020204030204" pitchFamily="34" charset="0"/>
              </a:rPr>
              <a:t>Looking to address PD for Online Teaching </a:t>
            </a:r>
          </a:p>
          <a:p>
            <a:pPr marL="457200" indent="-228600" eaLnBrk="1" hangingPunct="1">
              <a:spcBef>
                <a:spcPct val="0"/>
              </a:spcBef>
              <a:buClr>
                <a:srgbClr val="000000"/>
              </a:buClr>
              <a:buFontTx/>
              <a:buChar char="•"/>
            </a:pPr>
            <a:r>
              <a:rPr lang="en-US" altLang="en-US" sz="2800" smtClean="0">
                <a:solidFill>
                  <a:srgbClr val="000000"/>
                </a:solidFill>
                <a:latin typeface="Calibri" panose="020F0502020204030204" pitchFamily="34" charset="0"/>
                <a:ea typeface="ＭＳ Ｐゴシック" panose="020B0600070205080204" pitchFamily="34" charset="-128"/>
                <a:sym typeface="Calibri" panose="020F0502020204030204" pitchFamily="34" charset="0"/>
              </a:rPr>
              <a:t>Insuring Quality - Provost’s Focus Expanding Online Degree Programs</a:t>
            </a:r>
          </a:p>
          <a:p>
            <a:pPr marL="457200" indent="-228600" eaLnBrk="1" hangingPunct="1">
              <a:lnSpc>
                <a:spcPct val="115000"/>
              </a:lnSpc>
              <a:spcBef>
                <a:spcPct val="0"/>
              </a:spcBef>
              <a:spcAft>
                <a:spcPts val="1600"/>
              </a:spcAft>
              <a:buClr>
                <a:srgbClr val="595959"/>
              </a:buClr>
            </a:pPr>
            <a:endParaRPr lang="en-US" altLang="en-US" sz="2000" smtClean="0">
              <a:solidFill>
                <a:srgbClr val="595959"/>
              </a:solidFill>
              <a:latin typeface="Arial" panose="020B0604020202020204" pitchFamily="34" charset="0"/>
              <a:ea typeface="ＭＳ Ｐゴシック" panose="020B0600070205080204" pitchFamily="34" charset="-128"/>
              <a:cs typeface="Arial" panose="020B0604020202020204" pitchFamily="34" charset="0"/>
              <a:sym typeface="Arial" panose="020B0604020202020204" pitchFamily="34" charset="0"/>
            </a:endParaRPr>
          </a:p>
          <a:p>
            <a:pPr marL="457200" indent="-228600" eaLnBrk="1" hangingPunct="1">
              <a:lnSpc>
                <a:spcPct val="115000"/>
              </a:lnSpc>
              <a:spcBef>
                <a:spcPct val="0"/>
              </a:spcBef>
              <a:spcAft>
                <a:spcPts val="1600"/>
              </a:spcAft>
              <a:buClr>
                <a:srgbClr val="595959"/>
              </a:buClr>
            </a:pPr>
            <a:endParaRPr lang="en-US" altLang="en-US" sz="1800" smtClean="0">
              <a:solidFill>
                <a:srgbClr val="595959"/>
              </a:solidFill>
              <a:latin typeface="Arial" panose="020B0604020202020204" pitchFamily="34" charset="0"/>
              <a:ea typeface="ＭＳ Ｐゴシック" panose="020B0600070205080204" pitchFamily="34" charset="-128"/>
              <a:cs typeface="Arial" panose="020B0604020202020204" pitchFamily="34" charset="0"/>
              <a:sym typeface="Arial" panose="020B0604020202020204" pitchFamily="34" charset="0"/>
            </a:endParaRP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Shape 202"/>
          <p:cNvSpPr txBox="1">
            <a:spLocks noGrp="1"/>
          </p:cNvSpPr>
          <p:nvPr>
            <p:ph type="subTitle" idx="1"/>
          </p:nvPr>
        </p:nvSpPr>
        <p:spPr>
          <a:xfrm>
            <a:off x="1600200" y="590550"/>
            <a:ext cx="5711825" cy="1143000"/>
          </a:xfrm>
        </p:spPr>
        <p:txBody>
          <a:bodyPr>
            <a:normAutofit/>
          </a:bodyPr>
          <a:lstStyle>
            <a:lvl1pPr algn="ctr">
              <a:defRPr sz="1400">
                <a:solidFill>
                  <a:srgbClr val="000000"/>
                </a:solidFill>
                <a:latin typeface="Arial" charset="0"/>
                <a:ea typeface="ＭＳ Ｐゴシック" charset="0"/>
                <a:cs typeface="Arial" charset="0"/>
                <a:sym typeface="Arial" charset="0"/>
              </a:defRPr>
            </a:lvl1pPr>
            <a:lvl2pPr marL="742950" indent="-285750" algn="ctr">
              <a:defRPr sz="1400">
                <a:solidFill>
                  <a:srgbClr val="000000"/>
                </a:solidFill>
                <a:latin typeface="Arial" charset="0"/>
                <a:ea typeface="Arial" charset="0"/>
                <a:cs typeface="Arial" charset="0"/>
                <a:sym typeface="Arial" charset="0"/>
              </a:defRPr>
            </a:lvl2pPr>
            <a:lvl3pPr marL="1143000" indent="-228600" algn="ctr">
              <a:defRPr sz="1400">
                <a:solidFill>
                  <a:srgbClr val="000000"/>
                </a:solidFill>
                <a:latin typeface="Arial" charset="0"/>
                <a:ea typeface="Arial" charset="0"/>
                <a:cs typeface="Arial" charset="0"/>
                <a:sym typeface="Arial" charset="0"/>
              </a:defRPr>
            </a:lvl3pPr>
            <a:lvl4pPr marL="1600200" indent="-228600" algn="ctr">
              <a:defRPr sz="1400">
                <a:solidFill>
                  <a:srgbClr val="000000"/>
                </a:solidFill>
                <a:latin typeface="Arial" charset="0"/>
                <a:ea typeface="Arial" charset="0"/>
                <a:cs typeface="Arial" charset="0"/>
                <a:sym typeface="Arial" charset="0"/>
              </a:defRPr>
            </a:lvl4pPr>
            <a:lvl5pPr marL="2057400" indent="-228600" algn="ctr">
              <a:defRPr sz="1400">
                <a:solidFill>
                  <a:srgbClr val="000000"/>
                </a:solidFill>
                <a:latin typeface="Arial" charset="0"/>
                <a:ea typeface="Arial" charset="0"/>
                <a:cs typeface="Arial" charset="0"/>
                <a:sym typeface="Arial" charset="0"/>
              </a:defRPr>
            </a:lvl5pPr>
            <a:lvl6pPr marL="2514600" indent="-228600" algn="ctr"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algn="ctr"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algn="ctr"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algn="ctr"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eaLnBrk="1" fontAlgn="auto" hangingPunct="1">
              <a:spcBef>
                <a:spcPct val="0"/>
              </a:spcBef>
              <a:buClr>
                <a:schemeClr val="accent2"/>
              </a:buClr>
              <a:buSzPct val="25000"/>
              <a:buFont typeface="Source Sans Pro" charset="0"/>
              <a:buNone/>
              <a:defRPr/>
            </a:pPr>
            <a:r>
              <a:rPr lang="en-US" sz="4400" dirty="0">
                <a:solidFill>
                  <a:srgbClr val="595959"/>
                </a:solidFill>
                <a:latin typeface="Merriweather"/>
                <a:cs typeface="Merriweather"/>
                <a:sym typeface="Source Sans Pro" charset="0"/>
              </a:rPr>
              <a:t>Questions?? </a:t>
            </a:r>
          </a:p>
        </p:txBody>
      </p:sp>
      <p:sp>
        <p:nvSpPr>
          <p:cNvPr id="58370" name="Shape 201"/>
          <p:cNvSpPr>
            <a:spLocks noGrp="1"/>
          </p:cNvSpPr>
          <p:nvPr>
            <p:ph type="ctrTitle"/>
          </p:nvPr>
        </p:nvSpPr>
        <p:spPr>
          <a:xfrm>
            <a:off x="1752600" y="1428750"/>
            <a:ext cx="5715000" cy="1143000"/>
          </a:xfrm>
        </p:spPr>
        <p:txBody>
          <a:bodyPr/>
          <a:lstStyle/>
          <a:p>
            <a:pPr eaLnBrk="1" hangingPunct="1">
              <a:buClr>
                <a:srgbClr val="000000"/>
              </a:buClr>
              <a:buSzPct val="25000"/>
              <a:buFont typeface="Merriweather" charset="0"/>
              <a:buNone/>
            </a:pPr>
            <a:r>
              <a:rPr lang="en-US" altLang="en-US" sz="3600" smtClean="0">
                <a:latin typeface="Merriweather" charset="0"/>
                <a:ea typeface="ＭＳ Ｐゴシック" panose="020B0600070205080204" pitchFamily="34" charset="-128"/>
                <a:sym typeface="Merriweather" charset="0"/>
              </a:rPr>
              <a:t>Thank</a:t>
            </a:r>
            <a:r>
              <a:rPr lang="en-US" altLang="en-US" sz="3600" smtClean="0">
                <a:latin typeface="Calibri" panose="020F0502020204030204" pitchFamily="34" charset="0"/>
                <a:ea typeface="ＭＳ Ｐゴシック" panose="020B0600070205080204" pitchFamily="34" charset="-128"/>
                <a:sym typeface="Merriweather" charset="0"/>
              </a:rPr>
              <a:t> you for attending! </a:t>
            </a:r>
          </a:p>
        </p:txBody>
      </p:sp>
      <p:pic>
        <p:nvPicPr>
          <p:cNvPr id="58371" name="Picture 3" descr="thank you.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2724150"/>
            <a:ext cx="3028950" cy="150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hape 64"/>
          <p:cNvSpPr>
            <a:spLocks noGrp="1"/>
          </p:cNvSpPr>
          <p:nvPr>
            <p:ph type="title"/>
          </p:nvPr>
        </p:nvSpPr>
        <p:spPr>
          <a:xfrm>
            <a:off x="457200" y="-20638"/>
            <a:ext cx="8229600" cy="857251"/>
          </a:xfrm>
        </p:spPr>
        <p:txBody>
          <a:bodyPr/>
          <a:lstStyle/>
          <a:p>
            <a:pPr eaLnBrk="1" hangingPunct="1">
              <a:spcBef>
                <a:spcPct val="0"/>
              </a:spcBef>
              <a:buClr>
                <a:srgbClr val="000000"/>
              </a:buClr>
              <a:buSzPct val="25000"/>
              <a:buFont typeface="Merriweather" charset="0"/>
              <a:buNone/>
            </a:pPr>
            <a:r>
              <a:rPr lang="en-US" altLang="en-US" sz="4000" smtClean="0">
                <a:latin typeface="Merriweather" charset="0"/>
                <a:ea typeface="ＭＳ Ｐゴシック" panose="020B0600070205080204" pitchFamily="34" charset="-128"/>
                <a:sym typeface="Merriweather" charset="0"/>
              </a:rPr>
              <a:t>Program Goals</a:t>
            </a:r>
          </a:p>
        </p:txBody>
      </p:sp>
      <p:sp>
        <p:nvSpPr>
          <p:cNvPr id="15363" name="Shape 65"/>
          <p:cNvSpPr txBox="1">
            <a:spLocks noGrp="1"/>
          </p:cNvSpPr>
          <p:nvPr>
            <p:ph type="body" idx="1"/>
          </p:nvPr>
        </p:nvSpPr>
        <p:spPr>
          <a:xfrm>
            <a:off x="152400" y="1123950"/>
            <a:ext cx="8839200" cy="3581400"/>
          </a:xfrm>
          <a:solidFill>
            <a:schemeClr val="accent3">
              <a:lumMod val="60000"/>
              <a:lumOff val="40000"/>
            </a:schemeClr>
          </a:solidFill>
        </p:spPr>
        <p:txBody>
          <a:bodyPr>
            <a:noAutofit/>
          </a:bodyPr>
          <a:lstStyle>
            <a:lvl1pPr marL="273050" indent="-273050">
              <a:defRPr sz="1400">
                <a:solidFill>
                  <a:srgbClr val="000000"/>
                </a:solidFill>
                <a:latin typeface="Arial" charset="0"/>
                <a:ea typeface="ＭＳ Ｐゴシック"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eaLnBrk="1" fontAlgn="auto" hangingPunct="1">
              <a:spcBef>
                <a:spcPct val="0"/>
              </a:spcBef>
              <a:spcAft>
                <a:spcPts val="0"/>
              </a:spcAft>
              <a:buClr>
                <a:srgbClr val="000000"/>
              </a:buClr>
              <a:buSzPct val="25000"/>
              <a:buFont typeface="Source Sans Pro" charset="0"/>
              <a:buNone/>
              <a:defRPr/>
            </a:pPr>
            <a:r>
              <a:rPr lang="en-US" sz="2400" dirty="0">
                <a:latin typeface="Calibri" charset="0"/>
                <a:cs typeface="Calibri" charset="0"/>
                <a:sym typeface="Calibri" charset="0"/>
              </a:rPr>
              <a:t>1. Assist faculty in enhanced web course design and delivery while reducing student's textbook cost.</a:t>
            </a:r>
          </a:p>
          <a:p>
            <a:pPr eaLnBrk="1" fontAlgn="auto" hangingPunct="1">
              <a:spcBef>
                <a:spcPts val="400"/>
              </a:spcBef>
              <a:spcAft>
                <a:spcPts val="0"/>
              </a:spcAft>
              <a:buClr>
                <a:srgbClr val="000000"/>
              </a:buClr>
              <a:buSzPct val="25000"/>
              <a:buFont typeface="Source Sans Pro" charset="0"/>
              <a:buNone/>
              <a:defRPr/>
            </a:pPr>
            <a:r>
              <a:rPr lang="en-US" sz="2400" dirty="0">
                <a:latin typeface="Calibri" charset="0"/>
                <a:cs typeface="Calibri" charset="0"/>
                <a:sym typeface="Calibri" charset="0"/>
              </a:rPr>
              <a:t>2. Provide faculty instructional design services with a framework that supports peer interaction and best practices for online learning.</a:t>
            </a:r>
          </a:p>
          <a:p>
            <a:pPr eaLnBrk="1" fontAlgn="auto" hangingPunct="1">
              <a:spcBef>
                <a:spcPts val="400"/>
              </a:spcBef>
              <a:spcAft>
                <a:spcPts val="0"/>
              </a:spcAft>
              <a:buClr>
                <a:srgbClr val="000000"/>
              </a:buClr>
              <a:buSzPct val="25000"/>
              <a:buFont typeface="Source Sans Pro" charset="0"/>
              <a:buNone/>
              <a:defRPr/>
            </a:pPr>
            <a:r>
              <a:rPr lang="en-US" sz="2400" dirty="0">
                <a:latin typeface="Calibri" charset="0"/>
                <a:cs typeface="Calibri" charset="0"/>
                <a:sym typeface="Calibri" charset="0"/>
              </a:rPr>
              <a:t>3. Facilitate participation in national digital content consortiums and relevant communities.</a:t>
            </a:r>
          </a:p>
          <a:p>
            <a:pPr eaLnBrk="1" fontAlgn="auto" hangingPunct="1">
              <a:spcBef>
                <a:spcPts val="400"/>
              </a:spcBef>
              <a:spcAft>
                <a:spcPts val="0"/>
              </a:spcAft>
              <a:buClr>
                <a:srgbClr val="000000"/>
              </a:buClr>
              <a:buSzPct val="25000"/>
              <a:buFont typeface="Source Sans Pro" charset="0"/>
              <a:buNone/>
              <a:defRPr/>
            </a:pPr>
            <a:r>
              <a:rPr lang="en-US" sz="2400" dirty="0">
                <a:latin typeface="Calibri" charset="0"/>
                <a:cs typeface="Calibri" charset="0"/>
                <a:sym typeface="Calibri" charset="0"/>
              </a:rPr>
              <a:t>4. Create and support a culture of quality for online courses taught at NMSU.</a:t>
            </a:r>
          </a:p>
          <a:p>
            <a:pPr eaLnBrk="1" fontAlgn="auto" hangingPunct="1">
              <a:spcBef>
                <a:spcPts val="400"/>
              </a:spcBef>
              <a:spcAft>
                <a:spcPts val="0"/>
              </a:spcAft>
              <a:buClr>
                <a:schemeClr val="accent2"/>
              </a:buClr>
              <a:buSzPct val="25000"/>
              <a:buFont typeface="Source Sans Pro" charset="0"/>
              <a:buNone/>
              <a:defRPr/>
            </a:pPr>
            <a:r>
              <a:rPr lang="en-US" sz="2400" dirty="0">
                <a:latin typeface="Calibri" charset="0"/>
                <a:cs typeface="Calibri" charset="0"/>
                <a:sym typeface="Calibri" charset="0"/>
              </a:rPr>
              <a:t>5. Develop a scalable, customized professional development model.</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hape 70"/>
          <p:cNvSpPr txBox="1">
            <a:spLocks noGrp="1"/>
          </p:cNvSpPr>
          <p:nvPr>
            <p:ph type="title"/>
          </p:nvPr>
        </p:nvSpPr>
        <p:spPr>
          <a:xfrm>
            <a:off x="152400" y="133350"/>
            <a:ext cx="8839200" cy="609600"/>
          </a:xfrm>
          <a:solidFill>
            <a:srgbClr val="BACECE"/>
          </a:solidFill>
        </p:spPr>
        <p:txBody>
          <a:bodyPr>
            <a:normAutofit fontScale="90000"/>
          </a:bodyPr>
          <a:lstStyle/>
          <a:p>
            <a:pPr eaLnBrk="1" fontAlgn="auto" hangingPunct="1">
              <a:spcBef>
                <a:spcPct val="0"/>
              </a:spcBef>
              <a:spcAft>
                <a:spcPts val="0"/>
              </a:spcAft>
              <a:buClr>
                <a:srgbClr val="000000"/>
              </a:buClr>
              <a:buSzPct val="25000"/>
              <a:buFont typeface="Merriweather" charset="0"/>
              <a:buNone/>
              <a:defRPr/>
            </a:pPr>
            <a:r>
              <a:rPr lang="en-US" sz="4000" dirty="0">
                <a:solidFill>
                  <a:srgbClr val="000000"/>
                </a:solidFill>
                <a:latin typeface="Merriweather" charset="0"/>
                <a:ea typeface="+mj-ea"/>
                <a:cs typeface="Merriweather" charset="0"/>
                <a:sym typeface="Merriweather" charset="0"/>
              </a:rPr>
              <a:t> Role of Quality Matters</a:t>
            </a:r>
          </a:p>
        </p:txBody>
      </p:sp>
      <p:pic>
        <p:nvPicPr>
          <p:cNvPr id="22530" name="Shape 72"/>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2266950"/>
            <a:ext cx="2036763" cy="139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Shape 71"/>
          <p:cNvSpPr txBox="1">
            <a:spLocks noGrp="1"/>
          </p:cNvSpPr>
          <p:nvPr>
            <p:ph type="body" idx="1"/>
          </p:nvPr>
        </p:nvSpPr>
        <p:spPr>
          <a:xfrm>
            <a:off x="228600" y="1123950"/>
            <a:ext cx="8763000" cy="3657600"/>
          </a:xfrm>
        </p:spPr>
        <p:txBody>
          <a:bodyPr>
            <a:normAutofit fontScale="92500"/>
          </a:bodyPr>
          <a:lstStyle>
            <a:lvl1pPr marL="457200" indent="-228600">
              <a:defRPr sz="1400">
                <a:solidFill>
                  <a:srgbClr val="000000"/>
                </a:solidFill>
                <a:latin typeface="Arial" charset="0"/>
                <a:ea typeface="ＭＳ Ｐゴシック" charset="0"/>
                <a:cs typeface="Arial" charset="0"/>
                <a:sym typeface="Arial" charset="0"/>
              </a:defRPr>
            </a:lvl1pPr>
            <a:lvl2pPr marL="742950" indent="-285750">
              <a:defRPr sz="1400">
                <a:solidFill>
                  <a:srgbClr val="000000"/>
                </a:solidFill>
                <a:latin typeface="Arial" charset="0"/>
                <a:ea typeface="Arial" charset="0"/>
                <a:cs typeface="Arial" charset="0"/>
                <a:sym typeface="Arial" charset="0"/>
              </a:defRPr>
            </a:lvl2pPr>
            <a:lvl3pPr marL="1143000" indent="-228600">
              <a:defRPr sz="1400">
                <a:solidFill>
                  <a:srgbClr val="000000"/>
                </a:solidFill>
                <a:latin typeface="Arial" charset="0"/>
                <a:ea typeface="Arial" charset="0"/>
                <a:cs typeface="Arial" charset="0"/>
                <a:sym typeface="Arial" charset="0"/>
              </a:defRPr>
            </a:lvl3pPr>
            <a:lvl4pPr marL="1600200" indent="-228600">
              <a:defRPr sz="1400">
                <a:solidFill>
                  <a:srgbClr val="000000"/>
                </a:solidFill>
                <a:latin typeface="Arial" charset="0"/>
                <a:ea typeface="Arial" charset="0"/>
                <a:cs typeface="Arial" charset="0"/>
                <a:sym typeface="Arial" charset="0"/>
              </a:defRPr>
            </a:lvl4pPr>
            <a:lvl5pPr marL="2057400" indent="-228600">
              <a:defRPr sz="1400">
                <a:solidFill>
                  <a:srgbClr val="000000"/>
                </a:solidFill>
                <a:latin typeface="Arial" charset="0"/>
                <a:ea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ea typeface="Arial" charset="0"/>
                <a:cs typeface="Arial" charset="0"/>
                <a:sym typeface="Arial" charset="0"/>
              </a:defRPr>
            </a:lvl9pPr>
          </a:lstStyle>
          <a:p>
            <a:pPr eaLnBrk="1" fontAlgn="auto" hangingPunct="1">
              <a:spcBef>
                <a:spcPct val="0"/>
              </a:spcBef>
              <a:spcAft>
                <a:spcPts val="1600"/>
              </a:spcAft>
              <a:buClr>
                <a:srgbClr val="000000"/>
              </a:buClr>
              <a:buFont typeface="Calibri" charset="0"/>
              <a:buNone/>
              <a:defRPr/>
            </a:pPr>
            <a:endParaRPr lang="en-US" sz="1800" dirty="0" smtClean="0">
              <a:latin typeface="Calibri" charset="0"/>
              <a:cs typeface="Calibri" charset="0"/>
              <a:sym typeface="Calibri" charset="0"/>
            </a:endParaRPr>
          </a:p>
          <a:p>
            <a:pPr eaLnBrk="1" fontAlgn="auto" hangingPunct="1">
              <a:spcBef>
                <a:spcPct val="0"/>
              </a:spcBef>
              <a:spcAft>
                <a:spcPts val="1600"/>
              </a:spcAft>
              <a:buClr>
                <a:srgbClr val="000000"/>
              </a:buClr>
              <a:buFont typeface="Wingdings 2" charset="0"/>
              <a:buChar char=""/>
              <a:defRPr/>
            </a:pPr>
            <a:r>
              <a:rPr lang="en-US" sz="2400" dirty="0" smtClean="0">
                <a:latin typeface="Calibri" charset="0"/>
                <a:cs typeface="Calibri" charset="0"/>
                <a:sym typeface="Calibri" charset="0"/>
              </a:rPr>
              <a:t>Quality </a:t>
            </a:r>
            <a:r>
              <a:rPr lang="en-US" sz="2400" dirty="0">
                <a:latin typeface="Calibri" charset="0"/>
                <a:cs typeface="Calibri" charset="0"/>
                <a:sym typeface="Calibri" charset="0"/>
              </a:rPr>
              <a:t>Matters (QM) is the theoretical and organizational framework for the program</a:t>
            </a:r>
            <a:r>
              <a:rPr lang="en-US" sz="2400" dirty="0" smtClean="0">
                <a:latin typeface="Calibri" charset="0"/>
                <a:cs typeface="Calibri" charset="0"/>
                <a:sym typeface="Calibri" charset="0"/>
              </a:rPr>
              <a:t>.</a:t>
            </a:r>
            <a:br>
              <a:rPr lang="en-US" sz="2400" dirty="0" smtClean="0">
                <a:latin typeface="Calibri" charset="0"/>
                <a:cs typeface="Calibri" charset="0"/>
                <a:sym typeface="Calibri" charset="0"/>
              </a:rPr>
            </a:br>
            <a:endParaRPr lang="en-US" sz="2400" dirty="0">
              <a:latin typeface="Calibri" charset="0"/>
              <a:cs typeface="Calibri" charset="0"/>
              <a:sym typeface="Calibri" charset="0"/>
            </a:endParaRPr>
          </a:p>
          <a:p>
            <a:pPr eaLnBrk="1" fontAlgn="auto" hangingPunct="1">
              <a:spcBef>
                <a:spcPct val="0"/>
              </a:spcBef>
              <a:spcAft>
                <a:spcPts val="1600"/>
              </a:spcAft>
              <a:buClr>
                <a:srgbClr val="000000"/>
              </a:buClr>
              <a:buFont typeface="Wingdings 2" charset="0"/>
              <a:buChar char=""/>
              <a:defRPr/>
            </a:pPr>
            <a:r>
              <a:rPr lang="en-US" sz="2400" dirty="0">
                <a:latin typeface="Calibri" charset="0"/>
                <a:cs typeface="Calibri" charset="0"/>
                <a:sym typeface="Calibri" charset="0"/>
              </a:rPr>
              <a:t>Employs QM's continuous improvement approach.  </a:t>
            </a:r>
          </a:p>
          <a:p>
            <a:pPr eaLnBrk="1" fontAlgn="auto" hangingPunct="1">
              <a:spcBef>
                <a:spcPct val="0"/>
              </a:spcBef>
              <a:spcAft>
                <a:spcPts val="1600"/>
              </a:spcAft>
              <a:buClr>
                <a:srgbClr val="000000"/>
              </a:buClr>
              <a:buFont typeface="Wingdings 2" charset="0"/>
              <a:buChar char=""/>
              <a:defRPr/>
            </a:pPr>
            <a:endParaRPr lang="en-US" sz="2400" dirty="0" smtClean="0">
              <a:latin typeface="Calibri" charset="0"/>
              <a:cs typeface="Calibri" charset="0"/>
              <a:sym typeface="Calibri" charset="0"/>
            </a:endParaRPr>
          </a:p>
          <a:p>
            <a:pPr eaLnBrk="1" fontAlgn="auto" hangingPunct="1">
              <a:spcBef>
                <a:spcPct val="0"/>
              </a:spcBef>
              <a:spcAft>
                <a:spcPts val="1600"/>
              </a:spcAft>
              <a:buClr>
                <a:srgbClr val="000000"/>
              </a:buClr>
              <a:buFont typeface="Wingdings 2" charset="0"/>
              <a:buChar char=""/>
              <a:defRPr/>
            </a:pPr>
            <a:r>
              <a:rPr lang="en-US" sz="2400" dirty="0" smtClean="0">
                <a:latin typeface="Calibri" charset="0"/>
                <a:cs typeface="Calibri" charset="0"/>
                <a:sym typeface="Calibri" charset="0"/>
              </a:rPr>
              <a:t>Professional </a:t>
            </a:r>
            <a:r>
              <a:rPr lang="en-US" sz="2400" dirty="0">
                <a:latin typeface="Calibri" charset="0"/>
                <a:cs typeface="Calibri" charset="0"/>
                <a:sym typeface="Calibri" charset="0"/>
              </a:rPr>
              <a:t>development online course and monthly PD activities are thematically organized around the QM Rubric Standards</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hape 77"/>
          <p:cNvSpPr>
            <a:spLocks noGrp="1"/>
          </p:cNvSpPr>
          <p:nvPr>
            <p:ph type="body" idx="1"/>
          </p:nvPr>
        </p:nvSpPr>
        <p:spPr>
          <a:xfrm>
            <a:off x="152400" y="2343150"/>
            <a:ext cx="8839200" cy="2438400"/>
          </a:xfrm>
          <a:solidFill>
            <a:srgbClr val="BACECE"/>
          </a:solidFill>
        </p:spPr>
        <p:txBody>
          <a:bodyPr/>
          <a:lstStyle/>
          <a:p>
            <a:pPr eaLnBrk="1" hangingPunct="1">
              <a:lnSpc>
                <a:spcPct val="115000"/>
              </a:lnSpc>
              <a:spcBef>
                <a:spcPts val="400"/>
              </a:spcBef>
              <a:spcAft>
                <a:spcPts val="1600"/>
              </a:spcAft>
              <a:buClr>
                <a:srgbClr val="000000"/>
              </a:buClr>
              <a:buSzPct val="100000"/>
              <a:buFont typeface="Arial" panose="020B0604020202020204" pitchFamily="34" charset="0"/>
              <a:buChar char="•"/>
            </a:pPr>
            <a:r>
              <a:rPr lang="en-US" altLang="en-US" sz="2400" smtClean="0">
                <a:solidFill>
                  <a:srgbClr val="000000"/>
                </a:solidFill>
                <a:latin typeface="Calibri" panose="020F0502020204030204" pitchFamily="34" charset="0"/>
                <a:ea typeface="ＭＳ Ｐゴシック" panose="020B0600070205080204" pitchFamily="34" charset="-128"/>
                <a:sym typeface="Calibri" panose="020F0502020204030204" pitchFamily="34" charset="0"/>
              </a:rPr>
              <a:t>PD follows a predictable learning cycle. </a:t>
            </a:r>
            <a:br>
              <a:rPr lang="en-US" altLang="en-US" sz="2400" smtClean="0">
                <a:solidFill>
                  <a:srgbClr val="000000"/>
                </a:solidFill>
                <a:latin typeface="Calibri" panose="020F0502020204030204" pitchFamily="34" charset="0"/>
                <a:ea typeface="ＭＳ Ｐゴシック" panose="020B0600070205080204" pitchFamily="34" charset="-128"/>
                <a:sym typeface="Calibri" panose="020F0502020204030204" pitchFamily="34" charset="0"/>
              </a:rPr>
            </a:br>
            <a:r>
              <a:rPr lang="en-US" altLang="en-US" sz="2400" smtClean="0">
                <a:solidFill>
                  <a:srgbClr val="000000"/>
                </a:solidFill>
                <a:latin typeface="Calibri" panose="020F0502020204030204" pitchFamily="34" charset="0"/>
                <a:ea typeface="ＭＳ Ｐゴシック" panose="020B0600070205080204" pitchFamily="34" charset="-128"/>
                <a:sym typeface="Calibri" panose="020F0502020204030204" pitchFamily="34" charset="0"/>
              </a:rPr>
              <a:t> </a:t>
            </a:r>
          </a:p>
          <a:p>
            <a:pPr eaLnBrk="1" hangingPunct="1">
              <a:lnSpc>
                <a:spcPct val="115000"/>
              </a:lnSpc>
              <a:spcBef>
                <a:spcPts val="400"/>
              </a:spcBef>
              <a:spcAft>
                <a:spcPts val="1600"/>
              </a:spcAft>
              <a:buClr>
                <a:srgbClr val="000000"/>
              </a:buClr>
              <a:buSzPct val="100000"/>
              <a:buFont typeface="Arial" panose="020B0604020202020204" pitchFamily="34" charset="0"/>
              <a:buChar char="•"/>
            </a:pPr>
            <a:r>
              <a:rPr lang="en-US" altLang="en-US" sz="2400" smtClean="0">
                <a:solidFill>
                  <a:srgbClr val="000000"/>
                </a:solidFill>
                <a:latin typeface="Calibri" panose="020F0502020204030204" pitchFamily="34" charset="0"/>
                <a:ea typeface="ＭＳ Ｐゴシック" panose="020B0600070205080204" pitchFamily="34" charset="-128"/>
                <a:sym typeface="Calibri" panose="020F0502020204030204" pitchFamily="34" charset="0"/>
              </a:rPr>
              <a:t>QM thematic alignment of PD events- LTOT, workshop and/or webinar aligned to the 1Y+ PD course as much as possible </a:t>
            </a:r>
          </a:p>
        </p:txBody>
      </p:sp>
      <p:graphicFrame>
        <p:nvGraphicFramePr>
          <p:cNvPr id="79" name="Shape 79"/>
          <p:cNvGraphicFramePr/>
          <p:nvPr/>
        </p:nvGraphicFramePr>
        <p:xfrm>
          <a:off x="990600" y="1352550"/>
          <a:ext cx="7239000" cy="792163"/>
        </p:xfrm>
        <a:graphic>
          <a:graphicData uri="http://schemas.openxmlformats.org/drawingml/2006/table">
            <a:tbl>
              <a:tblPr>
                <a:noFill/>
                <a:tableStyleId>{C628BFC7-9770-4D28-8C84-80FAAC227F4A}</a:tableStyleId>
              </a:tblPr>
              <a:tblGrid>
                <a:gridCol w="904875"/>
                <a:gridCol w="904875"/>
                <a:gridCol w="904875"/>
                <a:gridCol w="904875"/>
                <a:gridCol w="904875"/>
                <a:gridCol w="904875"/>
                <a:gridCol w="904875"/>
                <a:gridCol w="904875"/>
              </a:tblGrid>
              <a:tr h="396082">
                <a:tc>
                  <a:txBody>
                    <a:bodyPr/>
                    <a:lstStyle/>
                    <a:p>
                      <a:pPr lvl="0" rtl="0">
                        <a:spcBef>
                          <a:spcPts val="0"/>
                        </a:spcBef>
                        <a:buNone/>
                      </a:pPr>
                      <a:r>
                        <a:rPr lang="en" sz="1400"/>
                        <a:t>Sept</a:t>
                      </a:r>
                    </a:p>
                  </a:txBody>
                  <a:tcPr marL="91425" marR="91425" marT="91366" marB="91366">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rtl="0">
                        <a:spcBef>
                          <a:spcPts val="0"/>
                        </a:spcBef>
                        <a:buNone/>
                      </a:pPr>
                      <a:r>
                        <a:rPr lang="en" sz="1400"/>
                        <a:t>Oct</a:t>
                      </a:r>
                    </a:p>
                  </a:txBody>
                  <a:tcPr marL="91425" marR="91425" marT="91366" marB="91366">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rtl="0">
                        <a:spcBef>
                          <a:spcPts val="0"/>
                        </a:spcBef>
                        <a:buNone/>
                      </a:pPr>
                      <a:r>
                        <a:rPr lang="en" sz="1400"/>
                        <a:t>Nov</a:t>
                      </a:r>
                    </a:p>
                  </a:txBody>
                  <a:tcPr marL="91425" marR="91425" marT="91366" marB="91366">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rtl="0">
                        <a:spcBef>
                          <a:spcPts val="0"/>
                        </a:spcBef>
                        <a:buNone/>
                      </a:pPr>
                      <a:r>
                        <a:rPr lang="en" sz="1400"/>
                        <a:t>Dec</a:t>
                      </a:r>
                    </a:p>
                  </a:txBody>
                  <a:tcPr marL="91425" marR="91425" marT="91366" marB="91366">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rtl="0">
                        <a:spcBef>
                          <a:spcPts val="0"/>
                        </a:spcBef>
                        <a:buNone/>
                      </a:pPr>
                      <a:r>
                        <a:rPr lang="en" sz="1400" dirty="0"/>
                        <a:t>Jan</a:t>
                      </a:r>
                    </a:p>
                  </a:txBody>
                  <a:tcPr marL="91425" marR="91425" marT="91366" marB="91366">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rtl="0">
                        <a:spcBef>
                          <a:spcPts val="0"/>
                        </a:spcBef>
                        <a:buNone/>
                      </a:pPr>
                      <a:r>
                        <a:rPr lang="en" sz="1400"/>
                        <a:t>Feb</a:t>
                      </a:r>
                    </a:p>
                  </a:txBody>
                  <a:tcPr marL="91425" marR="91425" marT="91366" marB="91366">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rtl="0">
                        <a:spcBef>
                          <a:spcPts val="0"/>
                        </a:spcBef>
                        <a:buNone/>
                      </a:pPr>
                      <a:r>
                        <a:rPr lang="en" sz="1400"/>
                        <a:t>Mar</a:t>
                      </a:r>
                    </a:p>
                  </a:txBody>
                  <a:tcPr marL="91425" marR="91425" marT="91366" marB="91366">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rtl="0">
                        <a:spcBef>
                          <a:spcPts val="0"/>
                        </a:spcBef>
                        <a:buNone/>
                      </a:pPr>
                      <a:r>
                        <a:rPr lang="en" sz="1400"/>
                        <a:t>Apr</a:t>
                      </a:r>
                    </a:p>
                  </a:txBody>
                  <a:tcPr marL="91425" marR="91425" marT="91366" marB="91366">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r>
              <a:tr h="396082">
                <a:tc>
                  <a:txBody>
                    <a:bodyPr/>
                    <a:lstStyle/>
                    <a:p>
                      <a:pPr lvl="0" rtl="0">
                        <a:spcBef>
                          <a:spcPts val="0"/>
                        </a:spcBef>
                        <a:buNone/>
                      </a:pPr>
                      <a:r>
                        <a:rPr lang="en" sz="1400" dirty="0"/>
                        <a:t>QM1</a:t>
                      </a:r>
                    </a:p>
                  </a:txBody>
                  <a:tcPr marL="91425" marR="91425" marT="91366" marB="91366">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rtl="0">
                        <a:spcBef>
                          <a:spcPts val="0"/>
                        </a:spcBef>
                        <a:buNone/>
                      </a:pPr>
                      <a:r>
                        <a:rPr lang="en" sz="1400"/>
                        <a:t>QM2</a:t>
                      </a:r>
                    </a:p>
                  </a:txBody>
                  <a:tcPr marL="91425" marR="91425" marT="91366" marB="91366">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rtl="0">
                        <a:spcBef>
                          <a:spcPts val="0"/>
                        </a:spcBef>
                        <a:buClr>
                          <a:schemeClr val="dk1"/>
                        </a:buClr>
                        <a:buSzPct val="78571"/>
                        <a:buFont typeface="Arial"/>
                        <a:buNone/>
                      </a:pPr>
                      <a:r>
                        <a:rPr lang="en" sz="1400">
                          <a:solidFill>
                            <a:schemeClr val="dk1"/>
                          </a:solidFill>
                        </a:rPr>
                        <a:t>QM3</a:t>
                      </a:r>
                    </a:p>
                  </a:txBody>
                  <a:tcPr marL="91425" marR="91425" marT="91366" marB="91366">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rtl="0">
                        <a:spcBef>
                          <a:spcPts val="0"/>
                        </a:spcBef>
                        <a:buClr>
                          <a:schemeClr val="dk1"/>
                        </a:buClr>
                        <a:buSzPct val="78571"/>
                        <a:buFont typeface="Arial"/>
                        <a:buNone/>
                      </a:pPr>
                      <a:r>
                        <a:rPr lang="en" sz="1400">
                          <a:solidFill>
                            <a:schemeClr val="dk1"/>
                          </a:solidFill>
                        </a:rPr>
                        <a:t>QM4</a:t>
                      </a:r>
                    </a:p>
                  </a:txBody>
                  <a:tcPr marL="91425" marR="91425" marT="91366" marB="91366">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rtl="0">
                        <a:spcBef>
                          <a:spcPts val="0"/>
                        </a:spcBef>
                        <a:buClr>
                          <a:schemeClr val="dk1"/>
                        </a:buClr>
                        <a:buSzPct val="78571"/>
                        <a:buFont typeface="Arial"/>
                        <a:buNone/>
                      </a:pPr>
                      <a:r>
                        <a:rPr lang="en" sz="1400">
                          <a:solidFill>
                            <a:schemeClr val="dk1"/>
                          </a:solidFill>
                        </a:rPr>
                        <a:t>QM5</a:t>
                      </a:r>
                    </a:p>
                  </a:txBody>
                  <a:tcPr marL="91425" marR="91425" marT="91366" marB="91366">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rtl="0">
                        <a:spcBef>
                          <a:spcPts val="0"/>
                        </a:spcBef>
                        <a:buClr>
                          <a:schemeClr val="dk1"/>
                        </a:buClr>
                        <a:buSzPct val="78571"/>
                        <a:buFont typeface="Arial"/>
                        <a:buNone/>
                      </a:pPr>
                      <a:r>
                        <a:rPr lang="en" sz="1400" dirty="0">
                          <a:solidFill>
                            <a:schemeClr val="dk1"/>
                          </a:solidFill>
                        </a:rPr>
                        <a:t>QM6</a:t>
                      </a:r>
                    </a:p>
                  </a:txBody>
                  <a:tcPr marL="91425" marR="91425" marT="91366" marB="91366">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rtl="0">
                        <a:spcBef>
                          <a:spcPts val="0"/>
                        </a:spcBef>
                        <a:buClr>
                          <a:schemeClr val="dk1"/>
                        </a:buClr>
                        <a:buSzPct val="78571"/>
                        <a:buFont typeface="Arial"/>
                        <a:buNone/>
                      </a:pPr>
                      <a:r>
                        <a:rPr lang="en" sz="1400">
                          <a:solidFill>
                            <a:schemeClr val="dk1"/>
                          </a:solidFill>
                        </a:rPr>
                        <a:t>QM7</a:t>
                      </a:r>
                    </a:p>
                  </a:txBody>
                  <a:tcPr marL="91425" marR="91425" marT="91366" marB="91366">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rtl="0">
                        <a:spcBef>
                          <a:spcPts val="0"/>
                        </a:spcBef>
                        <a:buClr>
                          <a:schemeClr val="dk1"/>
                        </a:buClr>
                        <a:buSzPct val="78571"/>
                        <a:buFont typeface="Arial"/>
                        <a:buNone/>
                      </a:pPr>
                      <a:r>
                        <a:rPr lang="en" sz="1400" dirty="0">
                          <a:solidFill>
                            <a:schemeClr val="dk1"/>
                          </a:solidFill>
                        </a:rPr>
                        <a:t>QM8</a:t>
                      </a:r>
                    </a:p>
                  </a:txBody>
                  <a:tcPr marL="91425" marR="91425" marT="91366" marB="91366">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r>
            </a:tbl>
          </a:graphicData>
        </a:graphic>
      </p:graphicFrame>
      <p:sp>
        <p:nvSpPr>
          <p:cNvPr id="24607" name="Shape 57"/>
          <p:cNvSpPr>
            <a:spLocks noGrp="1"/>
          </p:cNvSpPr>
          <p:nvPr>
            <p:ph type="title"/>
          </p:nvPr>
        </p:nvSpPr>
        <p:spPr>
          <a:xfrm>
            <a:off x="152400" y="133350"/>
            <a:ext cx="8839200" cy="609600"/>
          </a:xfrm>
        </p:spPr>
        <p:txBody>
          <a:bodyPr/>
          <a:lstStyle/>
          <a:p>
            <a:pPr eaLnBrk="1" hangingPunct="1">
              <a:spcBef>
                <a:spcPct val="0"/>
              </a:spcBef>
              <a:buClr>
                <a:srgbClr val="000000"/>
              </a:buClr>
              <a:buSzPct val="25000"/>
              <a:buFont typeface="Merriweather" charset="0"/>
              <a:buNone/>
            </a:pPr>
            <a:r>
              <a:rPr lang="en-US" altLang="en-US" sz="4000" smtClean="0">
                <a:latin typeface="Merriweather" charset="0"/>
                <a:ea typeface="ＭＳ Ｐゴシック" panose="020B0600070205080204" pitchFamily="34" charset="-128"/>
                <a:sym typeface="Merriweather" charset="0"/>
              </a:rPr>
              <a:t>Professional Development </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hape 84"/>
          <p:cNvSpPr txBox="1">
            <a:spLocks noGrp="1"/>
          </p:cNvSpPr>
          <p:nvPr>
            <p:ph type="title"/>
          </p:nvPr>
        </p:nvSpPr>
        <p:spPr>
          <a:xfrm>
            <a:off x="152400" y="0"/>
            <a:ext cx="8839200" cy="742950"/>
          </a:xfrm>
          <a:solidFill>
            <a:srgbClr val="BACECE"/>
          </a:solidFill>
        </p:spPr>
        <p:txBody>
          <a:bodyPr>
            <a:normAutofit/>
          </a:bodyPr>
          <a:lstStyle/>
          <a:p>
            <a:pPr eaLnBrk="1" hangingPunct="1">
              <a:spcBef>
                <a:spcPct val="0"/>
              </a:spcBef>
              <a:buClr>
                <a:srgbClr val="000000"/>
              </a:buClr>
              <a:buSzPct val="25000"/>
              <a:buFont typeface="Merriweather" charset="0"/>
              <a:buNone/>
            </a:pPr>
            <a:r>
              <a:rPr lang="en-US" altLang="en-US" sz="4000" smtClean="0">
                <a:latin typeface="Merriweather" charset="0"/>
                <a:ea typeface="ＭＳ Ｐゴシック" panose="020B0600070205080204" pitchFamily="34" charset="-128"/>
                <a:sym typeface="Merriweather" charset="0"/>
              </a:rPr>
              <a:t/>
            </a:r>
            <a:br>
              <a:rPr lang="en-US" altLang="en-US" sz="4000" smtClean="0">
                <a:latin typeface="Merriweather" charset="0"/>
                <a:ea typeface="ＭＳ Ｐゴシック" panose="020B0600070205080204" pitchFamily="34" charset="-128"/>
                <a:sym typeface="Merriweather" charset="0"/>
              </a:rPr>
            </a:br>
            <a:r>
              <a:rPr lang="en-US" altLang="en-US" sz="4000" smtClean="0">
                <a:latin typeface="Merriweather" charset="0"/>
                <a:ea typeface="ＭＳ Ｐゴシック" panose="020B0600070205080204" pitchFamily="34" charset="-128"/>
                <a:sym typeface="Merriweather" charset="0"/>
              </a:rPr>
              <a:t/>
            </a:r>
            <a:br>
              <a:rPr lang="en-US" altLang="en-US" sz="4000" smtClean="0">
                <a:latin typeface="Merriweather" charset="0"/>
                <a:ea typeface="ＭＳ Ｐゴシック" panose="020B0600070205080204" pitchFamily="34" charset="-128"/>
                <a:sym typeface="Merriweather" charset="0"/>
              </a:rPr>
            </a:br>
            <a:r>
              <a:rPr lang="en-US" altLang="en-US" sz="4000" smtClean="0">
                <a:latin typeface="Merriweather" charset="0"/>
                <a:ea typeface="ＭＳ Ｐゴシック" panose="020B0600070205080204" pitchFamily="34" charset="-128"/>
                <a:sym typeface="Merriweather" charset="0"/>
              </a:rPr>
              <a:t/>
            </a:r>
            <a:br>
              <a:rPr lang="en-US" altLang="en-US" sz="4000" smtClean="0">
                <a:latin typeface="Merriweather" charset="0"/>
                <a:ea typeface="ＭＳ Ｐゴシック" panose="020B0600070205080204" pitchFamily="34" charset="-128"/>
                <a:sym typeface="Merriweather" charset="0"/>
              </a:rPr>
            </a:br>
            <a:r>
              <a:rPr lang="en-US" altLang="en-US" sz="4000" smtClean="0">
                <a:latin typeface="Merriweather" charset="0"/>
                <a:ea typeface="ＭＳ Ｐゴシック" panose="020B0600070205080204" pitchFamily="34" charset="-128"/>
                <a:sym typeface="Merriweather" charset="0"/>
              </a:rPr>
              <a:t/>
            </a:r>
            <a:br>
              <a:rPr lang="en-US" altLang="en-US" sz="4000" smtClean="0">
                <a:latin typeface="Merriweather" charset="0"/>
                <a:ea typeface="ＭＳ Ｐゴシック" panose="020B0600070205080204" pitchFamily="34" charset="-128"/>
                <a:sym typeface="Merriweather" charset="0"/>
              </a:rPr>
            </a:br>
            <a:r>
              <a:rPr lang="en-US" altLang="en-US" sz="4000" smtClean="0">
                <a:latin typeface="Merriweather" charset="0"/>
                <a:ea typeface="ＭＳ Ｐゴシック" panose="020B0600070205080204" pitchFamily="34" charset="-128"/>
                <a:sym typeface="Merriweather" charset="0"/>
              </a:rPr>
              <a:t/>
            </a:r>
            <a:br>
              <a:rPr lang="en-US" altLang="en-US" sz="4000" smtClean="0">
                <a:latin typeface="Merriweather" charset="0"/>
                <a:ea typeface="ＭＳ Ｐゴシック" panose="020B0600070205080204" pitchFamily="34" charset="-128"/>
                <a:sym typeface="Merriweather" charset="0"/>
              </a:rPr>
            </a:br>
            <a:r>
              <a:rPr lang="en-US" altLang="en-US" sz="4000" smtClean="0">
                <a:latin typeface="Merriweather" charset="0"/>
                <a:ea typeface="ＭＳ Ｐゴシック" panose="020B0600070205080204" pitchFamily="34" charset="-128"/>
                <a:sym typeface="Merriweather" charset="0"/>
              </a:rPr>
              <a:t/>
            </a:r>
            <a:br>
              <a:rPr lang="en-US" altLang="en-US" sz="4000" smtClean="0">
                <a:latin typeface="Merriweather" charset="0"/>
                <a:ea typeface="ＭＳ Ｐゴシック" panose="020B0600070205080204" pitchFamily="34" charset="-128"/>
                <a:sym typeface="Merriweather" charset="0"/>
              </a:rPr>
            </a:br>
            <a:r>
              <a:rPr lang="en-US" altLang="en-US" sz="3600" smtClean="0">
                <a:solidFill>
                  <a:srgbClr val="000000"/>
                </a:solidFill>
                <a:latin typeface="Merriweather" charset="0"/>
                <a:ea typeface="ＭＳ Ｐゴシック" panose="020B0600070205080204" pitchFamily="34" charset="-128"/>
                <a:sym typeface="Merriweather" charset="0"/>
              </a:rPr>
              <a:t> Blended Approach</a:t>
            </a:r>
          </a:p>
        </p:txBody>
      </p:sp>
      <p:sp>
        <p:nvSpPr>
          <p:cNvPr id="85" name="Shape 85"/>
          <p:cNvSpPr txBox="1">
            <a:spLocks noGrp="1"/>
          </p:cNvSpPr>
          <p:nvPr>
            <p:ph type="body" idx="1"/>
          </p:nvPr>
        </p:nvSpPr>
        <p:spPr>
          <a:xfrm>
            <a:off x="228600" y="971550"/>
            <a:ext cx="8686800" cy="3657600"/>
          </a:xfrm>
        </p:spPr>
        <p:txBody>
          <a:bodyPr>
            <a:noAutofit/>
          </a:bodyPr>
          <a:lstStyle/>
          <a:p>
            <a:pPr marL="387350" indent="-188382" eaLnBrk="1" fontAlgn="auto" hangingPunct="1">
              <a:lnSpc>
                <a:spcPct val="115000"/>
              </a:lnSpc>
              <a:spcAft>
                <a:spcPts val="0"/>
              </a:spcAft>
              <a:buClr>
                <a:schemeClr val="dk1"/>
              </a:buClr>
              <a:buSzPct val="100000"/>
              <a:buFont typeface="Calibri"/>
              <a:buChar char="•"/>
              <a:defRPr/>
            </a:pPr>
            <a:r>
              <a:rPr lang="en" sz="1800" dirty="0">
                <a:solidFill>
                  <a:schemeClr val="dk1"/>
                </a:solidFill>
                <a:latin typeface="Calibri"/>
                <a:ea typeface="Calibri"/>
                <a:cs typeface="Calibri"/>
                <a:sym typeface="Calibri"/>
              </a:rPr>
              <a:t>Using the best delivery methodologies available to meet the learning objectives for the professional development curriculum</a:t>
            </a:r>
            <a:r>
              <a:rPr lang="en" sz="1800" dirty="0" smtClean="0">
                <a:solidFill>
                  <a:schemeClr val="dk1"/>
                </a:solidFill>
                <a:latin typeface="Calibri"/>
                <a:ea typeface="Calibri"/>
                <a:cs typeface="Calibri"/>
                <a:sym typeface="Calibri"/>
              </a:rPr>
              <a:t>.</a:t>
            </a:r>
            <a:r>
              <a:rPr lang="en-US" sz="1800" dirty="0" smtClean="0">
                <a:solidFill>
                  <a:schemeClr val="dk1"/>
                </a:solidFill>
                <a:latin typeface="Calibri"/>
                <a:ea typeface="Calibri"/>
                <a:cs typeface="Calibri"/>
                <a:sym typeface="Calibri"/>
              </a:rPr>
              <a:t/>
            </a:r>
            <a:br>
              <a:rPr lang="en-US" sz="1800" dirty="0" smtClean="0">
                <a:solidFill>
                  <a:schemeClr val="dk1"/>
                </a:solidFill>
                <a:latin typeface="Calibri"/>
                <a:ea typeface="Calibri"/>
                <a:cs typeface="Calibri"/>
                <a:sym typeface="Calibri"/>
              </a:rPr>
            </a:br>
            <a:endParaRPr lang="en" sz="1800" dirty="0">
              <a:solidFill>
                <a:schemeClr val="dk1"/>
              </a:solidFill>
              <a:latin typeface="Calibri"/>
              <a:ea typeface="Calibri"/>
              <a:cs typeface="Calibri"/>
              <a:sym typeface="Calibri"/>
            </a:endParaRPr>
          </a:p>
          <a:p>
            <a:pPr marL="387350" indent="-188382" eaLnBrk="1" fontAlgn="auto" hangingPunct="1">
              <a:lnSpc>
                <a:spcPct val="115000"/>
              </a:lnSpc>
              <a:spcAft>
                <a:spcPts val="0"/>
              </a:spcAft>
              <a:buClr>
                <a:schemeClr val="dk1"/>
              </a:buClr>
              <a:buSzPct val="100000"/>
              <a:buFont typeface="Calibri"/>
              <a:buChar char="•"/>
              <a:defRPr/>
            </a:pPr>
            <a:r>
              <a:rPr lang="en" sz="1800" dirty="0">
                <a:solidFill>
                  <a:schemeClr val="dk1"/>
                </a:solidFill>
                <a:latin typeface="Calibri"/>
                <a:ea typeface="Calibri"/>
                <a:cs typeface="Calibri"/>
                <a:sym typeface="Calibri"/>
              </a:rPr>
              <a:t>Combination of synchronous, asynchronous, face-to-face, online, and hybrid offerings</a:t>
            </a:r>
          </a:p>
          <a:p>
            <a:pPr marL="914400" lvl="1" indent="-228600" eaLnBrk="1" fontAlgn="auto" hangingPunct="1">
              <a:spcBef>
                <a:spcPts val="360"/>
              </a:spcBef>
              <a:spcAft>
                <a:spcPts val="0"/>
              </a:spcAft>
              <a:buClr>
                <a:schemeClr val="dk1"/>
              </a:buClr>
              <a:buSzPct val="100000"/>
              <a:buFont typeface="Arial" pitchFamily="34" charset="0"/>
              <a:buChar char="•"/>
              <a:defRPr/>
            </a:pPr>
            <a:r>
              <a:rPr lang="en" sz="1800" dirty="0">
                <a:solidFill>
                  <a:schemeClr val="dk1"/>
                </a:solidFill>
                <a:latin typeface="Calibri"/>
                <a:ea typeface="Calibri"/>
                <a:cs typeface="Calibri"/>
                <a:sym typeface="Calibri"/>
              </a:rPr>
              <a:t>Adobe Connect </a:t>
            </a:r>
          </a:p>
          <a:p>
            <a:pPr marL="914400" lvl="1" indent="-228600" eaLnBrk="1" fontAlgn="auto" hangingPunct="1">
              <a:spcBef>
                <a:spcPts val="360"/>
              </a:spcBef>
              <a:spcAft>
                <a:spcPts val="0"/>
              </a:spcAft>
              <a:buClr>
                <a:schemeClr val="dk1"/>
              </a:buClr>
              <a:buSzPct val="100000"/>
              <a:buFont typeface="Arial" pitchFamily="34" charset="0"/>
              <a:buChar char="•"/>
              <a:defRPr/>
            </a:pPr>
            <a:r>
              <a:rPr lang="en" sz="1800" dirty="0">
                <a:solidFill>
                  <a:schemeClr val="dk1"/>
                </a:solidFill>
                <a:latin typeface="Calibri"/>
                <a:ea typeface="Calibri"/>
                <a:cs typeface="Calibri"/>
                <a:sym typeface="Calibri"/>
              </a:rPr>
              <a:t>Skype </a:t>
            </a:r>
          </a:p>
          <a:p>
            <a:pPr marL="914400" lvl="1" indent="-228600" eaLnBrk="1" fontAlgn="auto" hangingPunct="1">
              <a:spcBef>
                <a:spcPts val="280"/>
              </a:spcBef>
              <a:spcAft>
                <a:spcPts val="0"/>
              </a:spcAft>
              <a:buClr>
                <a:schemeClr val="dk1"/>
              </a:buClr>
              <a:buSzPct val="100000"/>
              <a:buFont typeface="Arial" pitchFamily="34" charset="0"/>
              <a:buChar char="•"/>
              <a:defRPr/>
            </a:pPr>
            <a:r>
              <a:rPr lang="en" sz="1800" dirty="0">
                <a:solidFill>
                  <a:schemeClr val="dk1"/>
                </a:solidFill>
                <a:latin typeface="Calibri"/>
                <a:ea typeface="Calibri"/>
                <a:cs typeface="Calibri"/>
                <a:sym typeface="Calibri"/>
              </a:rPr>
              <a:t>PBworks(wiki) </a:t>
            </a:r>
          </a:p>
          <a:p>
            <a:pPr marL="914400" lvl="1" indent="-228600" eaLnBrk="1" fontAlgn="auto" hangingPunct="1">
              <a:spcBef>
                <a:spcPts val="280"/>
              </a:spcBef>
              <a:spcAft>
                <a:spcPts val="0"/>
              </a:spcAft>
              <a:buClr>
                <a:schemeClr val="dk1"/>
              </a:buClr>
              <a:buSzPct val="100000"/>
              <a:buFont typeface="Arial" pitchFamily="34" charset="0"/>
              <a:buChar char="•"/>
              <a:defRPr/>
            </a:pPr>
            <a:r>
              <a:rPr lang="en" sz="1800" dirty="0">
                <a:solidFill>
                  <a:schemeClr val="dk1"/>
                </a:solidFill>
                <a:latin typeface="Calibri"/>
                <a:ea typeface="Calibri"/>
                <a:cs typeface="Calibri"/>
                <a:sym typeface="Calibri"/>
              </a:rPr>
              <a:t>Google Docs </a:t>
            </a:r>
          </a:p>
          <a:p>
            <a:pPr marL="914400" lvl="1" indent="-228600" eaLnBrk="1" fontAlgn="auto" hangingPunct="1">
              <a:spcBef>
                <a:spcPts val="280"/>
              </a:spcBef>
              <a:spcAft>
                <a:spcPts val="0"/>
              </a:spcAft>
              <a:buClr>
                <a:schemeClr val="dk1"/>
              </a:buClr>
              <a:buSzPct val="100000"/>
              <a:buFont typeface="Arial" pitchFamily="34" charset="0"/>
              <a:buChar char="•"/>
              <a:defRPr/>
            </a:pPr>
            <a:r>
              <a:rPr lang="en" sz="1800" dirty="0">
                <a:solidFill>
                  <a:schemeClr val="dk1"/>
                </a:solidFill>
                <a:latin typeface="Calibri"/>
                <a:ea typeface="Calibri"/>
                <a:cs typeface="Calibri"/>
                <a:sym typeface="Calibri"/>
              </a:rPr>
              <a:t>Program website</a:t>
            </a:r>
          </a:p>
          <a:p>
            <a:pPr marL="914400" lvl="1" indent="-228600" eaLnBrk="1" fontAlgn="auto" hangingPunct="1">
              <a:spcBef>
                <a:spcPts val="280"/>
              </a:spcBef>
              <a:spcAft>
                <a:spcPts val="0"/>
              </a:spcAft>
              <a:buClr>
                <a:schemeClr val="dk1"/>
              </a:buClr>
              <a:buSzPct val="100000"/>
              <a:buFont typeface="Arial" pitchFamily="34" charset="0"/>
              <a:buChar char="•"/>
              <a:defRPr/>
            </a:pPr>
            <a:r>
              <a:rPr lang="en" sz="1800" dirty="0">
                <a:solidFill>
                  <a:schemeClr val="dk1"/>
                </a:solidFill>
                <a:latin typeface="Calibri"/>
                <a:ea typeface="Calibri"/>
                <a:cs typeface="Calibri"/>
                <a:sym typeface="Calibri"/>
              </a:rPr>
              <a:t>Mentoring</a:t>
            </a:r>
          </a:p>
          <a:p>
            <a:pPr marL="914400" lvl="1" indent="-228600" eaLnBrk="1" fontAlgn="auto" hangingPunct="1">
              <a:spcBef>
                <a:spcPts val="280"/>
              </a:spcBef>
              <a:spcAft>
                <a:spcPts val="0"/>
              </a:spcAft>
              <a:buClr>
                <a:schemeClr val="dk1"/>
              </a:buClr>
              <a:buSzPct val="100000"/>
              <a:buFont typeface="Arial" pitchFamily="34" charset="0"/>
              <a:buChar char="•"/>
              <a:defRPr/>
            </a:pPr>
            <a:r>
              <a:rPr lang="en" sz="1800" dirty="0">
                <a:solidFill>
                  <a:schemeClr val="dk1"/>
                </a:solidFill>
                <a:latin typeface="Calibri"/>
                <a:ea typeface="Calibri"/>
                <a:cs typeface="Calibri"/>
                <a:sym typeface="Calibri"/>
              </a:rPr>
              <a:t>LMS Canvas</a:t>
            </a:r>
          </a:p>
          <a:p>
            <a:pPr marL="274320" indent="-209550" eaLnBrk="1" fontAlgn="auto" hangingPunct="1">
              <a:lnSpc>
                <a:spcPct val="115000"/>
              </a:lnSpc>
              <a:spcBef>
                <a:spcPts val="240"/>
              </a:spcBef>
              <a:spcAft>
                <a:spcPts val="1600"/>
              </a:spcAft>
              <a:buClr>
                <a:schemeClr val="accent2"/>
              </a:buClr>
              <a:buSzPct val="100000"/>
              <a:buFont typeface="Source Sans Pro"/>
              <a:buNone/>
              <a:defRPr/>
            </a:pPr>
            <a:endParaRPr sz="1200" dirty="0">
              <a:solidFill>
                <a:schemeClr val="dk1"/>
              </a:solidFill>
              <a:latin typeface="Source Sans Pro"/>
              <a:ea typeface="Source Sans Pro"/>
              <a:cs typeface="Source Sans Pro"/>
              <a:sym typeface="Source Sans Pro"/>
            </a:endParaRPr>
          </a:p>
        </p:txBody>
      </p:sp>
      <p:pic>
        <p:nvPicPr>
          <p:cNvPr id="26627" name="Shape 86"/>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29025" y="2776538"/>
            <a:ext cx="5237163"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hape 91"/>
          <p:cNvSpPr txBox="1">
            <a:spLocks noGrp="1"/>
          </p:cNvSpPr>
          <p:nvPr>
            <p:ph type="title"/>
          </p:nvPr>
        </p:nvSpPr>
        <p:spPr>
          <a:xfrm>
            <a:off x="304800" y="133350"/>
            <a:ext cx="8520113" cy="573088"/>
          </a:xfrm>
        </p:spPr>
        <p:txBody>
          <a:bodyPr>
            <a:normAutofit fontScale="90000"/>
          </a:bodyPr>
          <a:lstStyle/>
          <a:p>
            <a:pPr eaLnBrk="1" fontAlgn="auto" hangingPunct="1">
              <a:spcBef>
                <a:spcPct val="0"/>
              </a:spcBef>
              <a:spcAft>
                <a:spcPts val="0"/>
              </a:spcAft>
              <a:buClr>
                <a:srgbClr val="000000"/>
              </a:buClr>
              <a:buSzPct val="25000"/>
              <a:buFont typeface="Merriweather" charset="0"/>
              <a:buNone/>
              <a:defRPr/>
            </a:pPr>
            <a:r>
              <a:rPr lang="en-US" sz="4000" dirty="0">
                <a:solidFill>
                  <a:schemeClr val="accent3">
                    <a:shade val="75000"/>
                  </a:schemeClr>
                </a:solidFill>
                <a:latin typeface="Merriweather" charset="0"/>
                <a:ea typeface="+mj-ea"/>
                <a:cs typeface="Merriweather" charset="0"/>
                <a:sym typeface="Merriweather" charset="0"/>
              </a:rPr>
              <a:t>Multiple Benefits </a:t>
            </a:r>
          </a:p>
        </p:txBody>
      </p:sp>
      <p:sp>
        <p:nvSpPr>
          <p:cNvPr id="92" name="Shape 92"/>
          <p:cNvSpPr txBox="1">
            <a:spLocks noGrp="1"/>
          </p:cNvSpPr>
          <p:nvPr>
            <p:ph type="body" idx="1"/>
          </p:nvPr>
        </p:nvSpPr>
        <p:spPr>
          <a:xfrm>
            <a:off x="152400" y="1123950"/>
            <a:ext cx="8839200" cy="3200400"/>
          </a:xfrm>
          <a:solidFill>
            <a:srgbClr val="BACECE"/>
          </a:solidFill>
        </p:spPr>
        <p:txBody>
          <a:bodyPr>
            <a:noAutofit/>
          </a:bodyPr>
          <a:lstStyle/>
          <a:p>
            <a:pPr marL="457200" indent="-228600" eaLnBrk="1" fontAlgn="auto" hangingPunct="1">
              <a:spcAft>
                <a:spcPts val="0"/>
              </a:spcAft>
              <a:buClr>
                <a:schemeClr val="dk1"/>
              </a:buClr>
              <a:buSzPct val="100000"/>
              <a:buFont typeface="Arial" pitchFamily="34" charset="0"/>
              <a:buChar char="•"/>
              <a:defRPr/>
            </a:pPr>
            <a:r>
              <a:rPr lang="en" sz="2400" dirty="0">
                <a:solidFill>
                  <a:schemeClr val="dk1"/>
                </a:solidFill>
                <a:latin typeface="Calibri"/>
                <a:ea typeface="Calibri"/>
                <a:cs typeface="Calibri"/>
                <a:sym typeface="Calibri"/>
              </a:rPr>
              <a:t>Supports a variety of services and resources available in different formats. </a:t>
            </a:r>
          </a:p>
          <a:p>
            <a:pPr marL="457200" indent="-228600" eaLnBrk="1" fontAlgn="auto" hangingPunct="1">
              <a:spcBef>
                <a:spcPts val="440"/>
              </a:spcBef>
              <a:spcAft>
                <a:spcPts val="0"/>
              </a:spcAft>
              <a:buClr>
                <a:schemeClr val="dk1"/>
              </a:buClr>
              <a:buSzPct val="100000"/>
              <a:buFont typeface="Arial" pitchFamily="34" charset="0"/>
              <a:buChar char="•"/>
              <a:defRPr/>
            </a:pPr>
            <a:r>
              <a:rPr lang="en" sz="2400" dirty="0">
                <a:solidFill>
                  <a:schemeClr val="dk1"/>
                </a:solidFill>
                <a:latin typeface="Calibri"/>
                <a:ea typeface="Calibri"/>
                <a:cs typeface="Calibri"/>
                <a:sym typeface="Calibri"/>
              </a:rPr>
              <a:t>Allows for delivery of services beyond main campus faculty that includes community college campus and non-NMSU participants.</a:t>
            </a:r>
          </a:p>
          <a:p>
            <a:pPr marL="457200" indent="-228600" eaLnBrk="1" fontAlgn="auto" hangingPunct="1">
              <a:spcBef>
                <a:spcPts val="440"/>
              </a:spcBef>
              <a:spcAft>
                <a:spcPts val="0"/>
              </a:spcAft>
              <a:buClr>
                <a:schemeClr val="dk1"/>
              </a:buClr>
              <a:buSzPct val="100000"/>
              <a:buFont typeface="Arial" pitchFamily="34" charset="0"/>
              <a:buChar char="•"/>
              <a:defRPr/>
            </a:pPr>
            <a:r>
              <a:rPr lang="en" sz="2400" dirty="0">
                <a:solidFill>
                  <a:schemeClr val="dk1"/>
                </a:solidFill>
                <a:latin typeface="Calibri"/>
                <a:ea typeface="Calibri"/>
                <a:cs typeface="Calibri"/>
                <a:sym typeface="Calibri"/>
              </a:rPr>
              <a:t>Increased faculty engagement due to flexibility of access </a:t>
            </a:r>
          </a:p>
          <a:p>
            <a:pPr marL="457200" indent="-228600" eaLnBrk="1" fontAlgn="auto" hangingPunct="1">
              <a:spcBef>
                <a:spcPts val="440"/>
              </a:spcBef>
              <a:spcAft>
                <a:spcPts val="0"/>
              </a:spcAft>
              <a:buClr>
                <a:schemeClr val="dk1"/>
              </a:buClr>
              <a:buSzPct val="100000"/>
              <a:buFont typeface="Arial" pitchFamily="34" charset="0"/>
              <a:buChar char="•"/>
              <a:defRPr/>
            </a:pPr>
            <a:r>
              <a:rPr lang="en" sz="2400" dirty="0">
                <a:solidFill>
                  <a:schemeClr val="dk1"/>
                </a:solidFill>
                <a:latin typeface="Calibri"/>
                <a:ea typeface="Calibri"/>
                <a:cs typeface="Calibri"/>
                <a:sym typeface="Calibri"/>
              </a:rPr>
              <a:t>Participants can receive professional development credit</a:t>
            </a:r>
          </a:p>
          <a:p>
            <a:pPr marL="457200" indent="-228600" eaLnBrk="1" fontAlgn="auto" hangingPunct="1">
              <a:spcBef>
                <a:spcPts val="440"/>
              </a:spcBef>
              <a:spcAft>
                <a:spcPts val="0"/>
              </a:spcAft>
              <a:buClr>
                <a:schemeClr val="dk1"/>
              </a:buClr>
              <a:buSzPct val="100000"/>
              <a:buFont typeface="Arial" pitchFamily="34" charset="0"/>
              <a:buChar char="•"/>
              <a:defRPr/>
            </a:pPr>
            <a:r>
              <a:rPr lang="en" sz="2400" dirty="0">
                <a:solidFill>
                  <a:schemeClr val="dk1"/>
                </a:solidFill>
                <a:latin typeface="Calibri"/>
                <a:ea typeface="Calibri"/>
                <a:cs typeface="Calibri"/>
                <a:sym typeface="Calibri"/>
              </a:rPr>
              <a:t>Recorded webinar archives and resources are also posted online for anytime viewing.</a:t>
            </a:r>
          </a:p>
          <a:p>
            <a:pPr marL="274320" indent="-274320" eaLnBrk="1" fontAlgn="auto" hangingPunct="1">
              <a:lnSpc>
                <a:spcPct val="115000"/>
              </a:lnSpc>
              <a:spcBef>
                <a:spcPts val="440"/>
              </a:spcBef>
              <a:spcAft>
                <a:spcPts val="1600"/>
              </a:spcAft>
              <a:buClr>
                <a:schemeClr val="dk2"/>
              </a:buClr>
              <a:buSzPct val="100000"/>
              <a:buFont typeface="Wingdings 2"/>
              <a:buChar char=""/>
              <a:defRPr/>
            </a:pPr>
            <a:endParaRPr sz="1800" dirty="0">
              <a:solidFill>
                <a:schemeClr val="dk1"/>
              </a:solidFill>
              <a:latin typeface="Calibri"/>
              <a:ea typeface="Calibri"/>
              <a:cs typeface="Calibri"/>
              <a:sym typeface="Calibri"/>
            </a:endParaRPr>
          </a:p>
        </p:txBody>
      </p:sp>
      <p:pic>
        <p:nvPicPr>
          <p:cNvPr id="28675" name="Shape 93"/>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4019550"/>
            <a:ext cx="2057400" cy="83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hape 98"/>
          <p:cNvSpPr txBox="1">
            <a:spLocks noGrp="1"/>
          </p:cNvSpPr>
          <p:nvPr>
            <p:ph type="title"/>
          </p:nvPr>
        </p:nvSpPr>
        <p:spPr>
          <a:xfrm>
            <a:off x="152400" y="133350"/>
            <a:ext cx="8839200" cy="609600"/>
          </a:xfrm>
          <a:solidFill>
            <a:srgbClr val="BACECE"/>
          </a:solidFill>
        </p:spPr>
        <p:txBody>
          <a:bodyPr>
            <a:normAutofit fontScale="90000"/>
          </a:bodyPr>
          <a:lstStyle/>
          <a:p>
            <a:pPr eaLnBrk="1" fontAlgn="auto" hangingPunct="1">
              <a:spcBef>
                <a:spcPct val="0"/>
              </a:spcBef>
              <a:spcAft>
                <a:spcPts val="0"/>
              </a:spcAft>
              <a:buClr>
                <a:srgbClr val="000000"/>
              </a:buClr>
              <a:buSzPct val="25000"/>
              <a:buFont typeface="Merriweather" charset="0"/>
              <a:buNone/>
              <a:defRPr/>
            </a:pPr>
            <a:r>
              <a:rPr lang="en-US" sz="4000" dirty="0">
                <a:solidFill>
                  <a:srgbClr val="000000"/>
                </a:solidFill>
                <a:latin typeface="Merriweather" charset="0"/>
                <a:ea typeface="+mj-ea"/>
                <a:cs typeface="Merriweather" charset="0"/>
                <a:sym typeface="Merriweather" charset="0"/>
              </a:rPr>
              <a:t>Services</a:t>
            </a:r>
          </a:p>
        </p:txBody>
      </p:sp>
      <p:sp>
        <p:nvSpPr>
          <p:cNvPr id="99" name="Shape 99"/>
          <p:cNvSpPr txBox="1">
            <a:spLocks noGrp="1"/>
          </p:cNvSpPr>
          <p:nvPr>
            <p:ph type="body" idx="1"/>
          </p:nvPr>
        </p:nvSpPr>
        <p:spPr>
          <a:xfrm>
            <a:off x="152400" y="971550"/>
            <a:ext cx="8839200" cy="3810000"/>
          </a:xfrm>
        </p:spPr>
        <p:txBody>
          <a:bodyPr>
            <a:noAutofit/>
          </a:bodyPr>
          <a:lstStyle/>
          <a:p>
            <a:pPr marL="457200" indent="-266701" eaLnBrk="1" fontAlgn="auto" hangingPunct="1">
              <a:lnSpc>
                <a:spcPct val="115000"/>
              </a:lnSpc>
              <a:spcAft>
                <a:spcPts val="1600"/>
              </a:spcAft>
              <a:buClr>
                <a:schemeClr val="dk1"/>
              </a:buClr>
              <a:buSzPct val="100000"/>
              <a:buFont typeface="Calibri"/>
              <a:buChar char="•"/>
              <a:defRPr/>
            </a:pPr>
            <a:r>
              <a:rPr lang="en" sz="2400" dirty="0">
                <a:solidFill>
                  <a:schemeClr val="dk1"/>
                </a:solidFill>
                <a:latin typeface="Calibri"/>
                <a:ea typeface="Calibri"/>
                <a:cs typeface="Calibri"/>
                <a:sym typeface="Calibri"/>
              </a:rPr>
              <a:t>Program services available to a global audience include: </a:t>
            </a:r>
          </a:p>
          <a:p>
            <a:pPr marL="1371600" lvl="2" indent="-342900" eaLnBrk="1" fontAlgn="auto" hangingPunct="1">
              <a:spcAft>
                <a:spcPts val="0"/>
              </a:spcAft>
              <a:buClr>
                <a:schemeClr val="dk1"/>
              </a:buClr>
              <a:buSzPct val="100000"/>
              <a:buFont typeface="Calibri"/>
              <a:buChar char="▪"/>
              <a:defRPr/>
            </a:pPr>
            <a:r>
              <a:rPr lang="en" sz="2400" dirty="0">
                <a:solidFill>
                  <a:schemeClr val="dk1"/>
                </a:solidFill>
                <a:latin typeface="Calibri"/>
                <a:ea typeface="Calibri"/>
                <a:cs typeface="Calibri"/>
                <a:sym typeface="Calibri"/>
              </a:rPr>
              <a:t>OCIP Resource Center (</a:t>
            </a:r>
            <a:r>
              <a:rPr lang="en" sz="2400" u="sng" dirty="0">
                <a:solidFill>
                  <a:schemeClr val="hlink"/>
                </a:solidFill>
                <a:latin typeface="Calibri"/>
                <a:ea typeface="Calibri"/>
                <a:cs typeface="Calibri"/>
                <a:sym typeface="Calibri"/>
                <a:hlinkClick r:id="rId3"/>
              </a:rPr>
              <a:t>http://bit.ly/pQM0ZO)</a:t>
            </a:r>
          </a:p>
          <a:p>
            <a:pPr marL="1371600" lvl="2" indent="-342900" eaLnBrk="1" fontAlgn="auto" hangingPunct="1">
              <a:spcAft>
                <a:spcPts val="0"/>
              </a:spcAft>
              <a:buClr>
                <a:schemeClr val="dk1"/>
              </a:buClr>
              <a:buSzPct val="100000"/>
              <a:buFont typeface="Calibri"/>
              <a:buChar char="▪"/>
              <a:defRPr/>
            </a:pPr>
            <a:r>
              <a:rPr lang="en" sz="2400" dirty="0">
                <a:solidFill>
                  <a:schemeClr val="dk1"/>
                </a:solidFill>
                <a:latin typeface="Calibri"/>
                <a:ea typeface="Calibri"/>
                <a:cs typeface="Calibri"/>
                <a:sym typeface="Calibri"/>
              </a:rPr>
              <a:t>OCIP webinars  </a:t>
            </a:r>
          </a:p>
          <a:p>
            <a:pPr marL="457200" indent="-266700" eaLnBrk="1" fontAlgn="auto" hangingPunct="1">
              <a:lnSpc>
                <a:spcPct val="115000"/>
              </a:lnSpc>
              <a:spcBef>
                <a:spcPts val="360"/>
              </a:spcBef>
              <a:spcAft>
                <a:spcPts val="1600"/>
              </a:spcAft>
              <a:buClr>
                <a:schemeClr val="dk1"/>
              </a:buClr>
              <a:buSzPct val="100000"/>
              <a:buFont typeface="Calibri"/>
              <a:buChar char="•"/>
              <a:defRPr/>
            </a:pPr>
            <a:r>
              <a:rPr lang="en" sz="2400" dirty="0">
                <a:solidFill>
                  <a:schemeClr val="dk1"/>
                </a:solidFill>
                <a:latin typeface="Calibri"/>
                <a:ea typeface="Calibri"/>
                <a:cs typeface="Calibri"/>
                <a:sym typeface="Calibri"/>
              </a:rPr>
              <a:t>Some program services are only available to NMSU faculty: </a:t>
            </a:r>
          </a:p>
          <a:p>
            <a:pPr marL="1371600" lvl="2" indent="-342900" eaLnBrk="1" fontAlgn="auto" hangingPunct="1">
              <a:spcAft>
                <a:spcPts val="0"/>
              </a:spcAft>
              <a:buClr>
                <a:schemeClr val="dk1"/>
              </a:buClr>
              <a:buSzPct val="100000"/>
              <a:buFont typeface="Calibri"/>
              <a:buChar char="▪"/>
              <a:defRPr/>
            </a:pPr>
            <a:r>
              <a:rPr lang="en" sz="2400" dirty="0">
                <a:solidFill>
                  <a:schemeClr val="dk1"/>
                </a:solidFill>
                <a:latin typeface="Calibri"/>
                <a:ea typeface="Calibri"/>
                <a:cs typeface="Calibri"/>
                <a:sym typeface="Calibri"/>
              </a:rPr>
              <a:t>Formal and informal course reviews with QM Rubric</a:t>
            </a:r>
          </a:p>
          <a:p>
            <a:pPr marL="1371600" lvl="2" indent="-342900" eaLnBrk="1" fontAlgn="auto" hangingPunct="1">
              <a:spcAft>
                <a:spcPts val="0"/>
              </a:spcAft>
              <a:buClr>
                <a:schemeClr val="dk1"/>
              </a:buClr>
              <a:buSzPct val="100000"/>
              <a:buFont typeface="Calibri"/>
              <a:buChar char="▪"/>
              <a:defRPr/>
            </a:pPr>
            <a:r>
              <a:rPr lang="en" sz="2400" dirty="0">
                <a:solidFill>
                  <a:schemeClr val="dk1"/>
                </a:solidFill>
                <a:latin typeface="Calibri"/>
                <a:ea typeface="Calibri"/>
                <a:cs typeface="Calibri"/>
                <a:sym typeface="Calibri"/>
              </a:rPr>
              <a:t>Let's Talk Online Teaching (LTOT) sessions</a:t>
            </a:r>
          </a:p>
          <a:p>
            <a:pPr marL="1371600" lvl="2" indent="-342900" eaLnBrk="1" fontAlgn="auto" hangingPunct="1">
              <a:spcAft>
                <a:spcPts val="0"/>
              </a:spcAft>
              <a:buClr>
                <a:schemeClr val="dk1"/>
              </a:buClr>
              <a:buSzPct val="100000"/>
              <a:buFont typeface="Calibri"/>
              <a:buChar char="▪"/>
              <a:defRPr/>
            </a:pPr>
            <a:r>
              <a:rPr lang="en" sz="2400" dirty="0">
                <a:solidFill>
                  <a:schemeClr val="dk1"/>
                </a:solidFill>
                <a:latin typeface="Calibri"/>
                <a:ea typeface="Calibri"/>
                <a:cs typeface="Calibri"/>
                <a:sym typeface="Calibri"/>
              </a:rPr>
              <a:t>Open Labs</a:t>
            </a:r>
          </a:p>
          <a:p>
            <a:pPr marL="1371600" lvl="2" indent="-342900" eaLnBrk="1" fontAlgn="auto" hangingPunct="1">
              <a:spcAft>
                <a:spcPts val="0"/>
              </a:spcAft>
              <a:buClr>
                <a:schemeClr val="dk1"/>
              </a:buClr>
              <a:buSzPct val="100000"/>
              <a:buFont typeface="Calibri"/>
              <a:buChar char="▪"/>
              <a:defRPr/>
            </a:pPr>
            <a:r>
              <a:rPr lang="en" sz="2400" dirty="0">
                <a:solidFill>
                  <a:schemeClr val="dk1"/>
                </a:solidFill>
                <a:latin typeface="Calibri"/>
                <a:ea typeface="Calibri"/>
                <a:cs typeface="Calibri"/>
                <a:sym typeface="Calibri"/>
              </a:rPr>
              <a:t>Workshops and Presentations</a:t>
            </a:r>
          </a:p>
          <a:p>
            <a:pPr marL="274320" indent="-177165" eaLnBrk="1" fontAlgn="auto" hangingPunct="1">
              <a:lnSpc>
                <a:spcPct val="115000"/>
              </a:lnSpc>
              <a:spcBef>
                <a:spcPts val="360"/>
              </a:spcBef>
              <a:spcAft>
                <a:spcPts val="1600"/>
              </a:spcAft>
              <a:buClr>
                <a:schemeClr val="accent2"/>
              </a:buClr>
              <a:buSzPct val="100000"/>
              <a:buFont typeface="Source Sans Pro"/>
              <a:buNone/>
              <a:defRPr/>
            </a:pPr>
            <a:endParaRPr sz="1800" dirty="0">
              <a:solidFill>
                <a:schemeClr val="dk1"/>
              </a:solidFill>
              <a:latin typeface="Source Sans Pro"/>
              <a:ea typeface="Source Sans Pro"/>
              <a:cs typeface="Source Sans Pro"/>
              <a:sym typeface="Source Sans Pro"/>
            </a:endParaRPr>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hape 104"/>
          <p:cNvSpPr>
            <a:spLocks noGrp="1"/>
          </p:cNvSpPr>
          <p:nvPr>
            <p:ph type="title"/>
          </p:nvPr>
        </p:nvSpPr>
        <p:spPr>
          <a:xfrm>
            <a:off x="457200" y="0"/>
            <a:ext cx="8229600" cy="857250"/>
          </a:xfrm>
        </p:spPr>
        <p:txBody>
          <a:bodyPr/>
          <a:lstStyle/>
          <a:p>
            <a:pPr eaLnBrk="1" hangingPunct="1">
              <a:spcBef>
                <a:spcPct val="0"/>
              </a:spcBef>
              <a:buClr>
                <a:srgbClr val="000000"/>
              </a:buClr>
              <a:buSzPct val="25000"/>
              <a:buFont typeface="Merriweather" charset="0"/>
              <a:buNone/>
            </a:pPr>
            <a:r>
              <a:rPr lang="en-US" altLang="en-US" sz="4000" smtClean="0">
                <a:latin typeface="Merriweather" charset="0"/>
                <a:ea typeface="ＭＳ Ｐゴシック" panose="020B0600070205080204" pitchFamily="34" charset="-128"/>
                <a:sym typeface="Merriweather" charset="0"/>
              </a:rPr>
              <a:t>One Year Plus Fellowship</a:t>
            </a:r>
          </a:p>
        </p:txBody>
      </p:sp>
      <p:sp>
        <p:nvSpPr>
          <p:cNvPr id="32770" name="Shape 105"/>
          <p:cNvSpPr>
            <a:spLocks noGrp="1"/>
          </p:cNvSpPr>
          <p:nvPr>
            <p:ph type="body" idx="1"/>
          </p:nvPr>
        </p:nvSpPr>
        <p:spPr>
          <a:xfrm>
            <a:off x="152400" y="1047750"/>
            <a:ext cx="4229100" cy="2889250"/>
          </a:xfrm>
          <a:solidFill>
            <a:srgbClr val="BACECE"/>
          </a:solidFill>
        </p:spPr>
        <p:txBody>
          <a:bodyPr/>
          <a:lstStyle/>
          <a:p>
            <a:pPr marL="571500" indent="-342900" eaLnBrk="1" hangingPunct="1">
              <a:lnSpc>
                <a:spcPct val="115000"/>
              </a:lnSpc>
              <a:spcBef>
                <a:spcPct val="0"/>
              </a:spcBef>
              <a:buClr>
                <a:srgbClr val="000000"/>
              </a:buClr>
              <a:buSzTx/>
            </a:pPr>
            <a:r>
              <a:rPr lang="en-US" altLang="en-US" sz="2000" smtClean="0">
                <a:solidFill>
                  <a:srgbClr val="000000"/>
                </a:solidFill>
                <a:latin typeface="Calibri" panose="020F0502020204030204" pitchFamily="34" charset="0"/>
                <a:ea typeface="ＭＳ Ｐゴシック" panose="020B0600070205080204" pitchFamily="34" charset="-128"/>
                <a:sym typeface="Calibri" panose="020F0502020204030204" pitchFamily="34" charset="0"/>
              </a:rPr>
              <a:t>36-hour online PD course </a:t>
            </a:r>
          </a:p>
          <a:p>
            <a:pPr marL="571500" indent="-342900" eaLnBrk="1" hangingPunct="1">
              <a:lnSpc>
                <a:spcPct val="115000"/>
              </a:lnSpc>
              <a:spcBef>
                <a:spcPts val="400"/>
              </a:spcBef>
              <a:buClr>
                <a:srgbClr val="000000"/>
              </a:buClr>
              <a:buSzTx/>
            </a:pPr>
            <a:r>
              <a:rPr lang="en-US" altLang="en-US" sz="2000" smtClean="0">
                <a:solidFill>
                  <a:srgbClr val="000000"/>
                </a:solidFill>
                <a:latin typeface="Calibri" panose="020F0502020204030204" pitchFamily="34" charset="0"/>
                <a:ea typeface="ＭＳ Ｐゴシック" panose="020B0600070205080204" pitchFamily="34" charset="-128"/>
                <a:sym typeface="Calibri" panose="020F0502020204030204" pitchFamily="34" charset="0"/>
              </a:rPr>
              <a:t>12 hours self-selected PD</a:t>
            </a:r>
          </a:p>
          <a:p>
            <a:pPr marL="571500" indent="-342900" eaLnBrk="1" hangingPunct="1">
              <a:lnSpc>
                <a:spcPct val="115000"/>
              </a:lnSpc>
              <a:spcBef>
                <a:spcPts val="400"/>
              </a:spcBef>
              <a:buClr>
                <a:srgbClr val="000000"/>
              </a:buClr>
              <a:buSzTx/>
            </a:pPr>
            <a:r>
              <a:rPr lang="en-US" altLang="en-US" sz="2000" smtClean="0">
                <a:solidFill>
                  <a:srgbClr val="000000"/>
                </a:solidFill>
                <a:latin typeface="Calibri" panose="020F0502020204030204" pitchFamily="34" charset="0"/>
                <a:ea typeface="ＭＳ Ｐゴシック" panose="020B0600070205080204" pitchFamily="34" charset="-128"/>
                <a:sym typeface="Calibri" panose="020F0502020204030204" pitchFamily="34" charset="0"/>
              </a:rPr>
              <a:t>Revise online course to pass a QM Review </a:t>
            </a:r>
          </a:p>
          <a:p>
            <a:pPr marL="571500" indent="-342900" eaLnBrk="1" hangingPunct="1">
              <a:lnSpc>
                <a:spcPct val="115000"/>
              </a:lnSpc>
              <a:spcBef>
                <a:spcPts val="400"/>
              </a:spcBef>
              <a:buClr>
                <a:srgbClr val="000000"/>
              </a:buClr>
              <a:buSzTx/>
            </a:pPr>
            <a:r>
              <a:rPr lang="en-US" altLang="en-US" sz="2000" smtClean="0">
                <a:solidFill>
                  <a:srgbClr val="000000"/>
                </a:solidFill>
                <a:latin typeface="Calibri" panose="020F0502020204030204" pitchFamily="34" charset="0"/>
                <a:ea typeface="ＭＳ Ｐゴシック" panose="020B0600070205080204" pitchFamily="34" charset="-128"/>
                <a:sym typeface="Calibri" panose="020F0502020204030204" pitchFamily="34" charset="0"/>
              </a:rPr>
              <a:t>Collect student evaluation data  on the course design</a:t>
            </a:r>
          </a:p>
          <a:p>
            <a:pPr marL="571500" indent="-342900" eaLnBrk="1" hangingPunct="1">
              <a:lnSpc>
                <a:spcPct val="115000"/>
              </a:lnSpc>
              <a:spcBef>
                <a:spcPts val="400"/>
              </a:spcBef>
              <a:buClr>
                <a:srgbClr val="000000"/>
              </a:buClr>
              <a:buSzTx/>
            </a:pPr>
            <a:r>
              <a:rPr lang="en-US" altLang="en-US" sz="2000" smtClean="0">
                <a:solidFill>
                  <a:srgbClr val="000000"/>
                </a:solidFill>
                <a:latin typeface="Calibri" panose="020F0502020204030204" pitchFamily="34" charset="0"/>
                <a:ea typeface="ＭＳ Ｐゴシック" panose="020B0600070205080204" pitchFamily="34" charset="-128"/>
                <a:sym typeface="Calibri" panose="020F0502020204030204" pitchFamily="34" charset="0"/>
              </a:rPr>
              <a:t>Give back to larger community</a:t>
            </a:r>
          </a:p>
        </p:txBody>
      </p:sp>
      <p:sp>
        <p:nvSpPr>
          <p:cNvPr id="106" name="Shape 106"/>
          <p:cNvSpPr txBox="1">
            <a:spLocks noGrp="1"/>
          </p:cNvSpPr>
          <p:nvPr>
            <p:ph type="body" idx="2"/>
          </p:nvPr>
        </p:nvSpPr>
        <p:spPr>
          <a:xfrm>
            <a:off x="4692650" y="1123950"/>
            <a:ext cx="4298950" cy="2730500"/>
          </a:xfrm>
          <a:solidFill>
            <a:srgbClr val="BACECE"/>
          </a:solidFill>
        </p:spPr>
        <p:txBody>
          <a:bodyPr>
            <a:noAutofit/>
          </a:bodyPr>
          <a:lstStyle/>
          <a:p>
            <a:pPr marL="571500" indent="-342900" eaLnBrk="1" fontAlgn="auto" hangingPunct="1">
              <a:lnSpc>
                <a:spcPct val="115000"/>
              </a:lnSpc>
              <a:spcAft>
                <a:spcPts val="0"/>
              </a:spcAft>
              <a:buClr>
                <a:schemeClr val="dk1"/>
              </a:buClr>
              <a:buFont typeface="Wingdings 2" charset="0"/>
              <a:buChar char=""/>
              <a:defRPr/>
            </a:pPr>
            <a:r>
              <a:rPr lang="en" sz="2000" dirty="0">
                <a:solidFill>
                  <a:schemeClr val="dk1"/>
                </a:solidFill>
                <a:latin typeface="Calibri"/>
                <a:ea typeface="Calibri"/>
                <a:cs typeface="Calibri"/>
                <a:sym typeface="Calibri"/>
              </a:rPr>
              <a:t>Mentoring from Instructional Consultant</a:t>
            </a:r>
          </a:p>
          <a:p>
            <a:pPr marL="571500" indent="-342900" eaLnBrk="1" fontAlgn="auto" hangingPunct="1">
              <a:lnSpc>
                <a:spcPct val="115000"/>
              </a:lnSpc>
              <a:spcBef>
                <a:spcPts val="400"/>
              </a:spcBef>
              <a:spcAft>
                <a:spcPts val="0"/>
              </a:spcAft>
              <a:buClr>
                <a:schemeClr val="dk1"/>
              </a:buClr>
              <a:buFont typeface="Wingdings 2" charset="0"/>
              <a:buChar char=""/>
              <a:defRPr/>
            </a:pPr>
            <a:r>
              <a:rPr lang="en" sz="2000" dirty="0">
                <a:solidFill>
                  <a:schemeClr val="dk1"/>
                </a:solidFill>
                <a:latin typeface="Calibri"/>
                <a:ea typeface="Calibri"/>
                <a:cs typeface="Calibri"/>
                <a:sym typeface="Calibri"/>
              </a:rPr>
              <a:t>Peer support </a:t>
            </a:r>
          </a:p>
          <a:p>
            <a:pPr marL="571500" indent="-342900" eaLnBrk="1" fontAlgn="auto" hangingPunct="1">
              <a:lnSpc>
                <a:spcPct val="115000"/>
              </a:lnSpc>
              <a:spcBef>
                <a:spcPts val="400"/>
              </a:spcBef>
              <a:spcAft>
                <a:spcPts val="0"/>
              </a:spcAft>
              <a:buClr>
                <a:schemeClr val="dk1"/>
              </a:buClr>
              <a:buFont typeface="Wingdings 2" charset="0"/>
              <a:buChar char=""/>
              <a:defRPr/>
            </a:pPr>
            <a:r>
              <a:rPr lang="en" sz="2000" dirty="0">
                <a:solidFill>
                  <a:schemeClr val="dk1"/>
                </a:solidFill>
                <a:latin typeface="Calibri"/>
                <a:ea typeface="Calibri"/>
                <a:cs typeface="Calibri"/>
                <a:sym typeface="Calibri"/>
              </a:rPr>
              <a:t>$2000 stipend</a:t>
            </a:r>
          </a:p>
          <a:p>
            <a:pPr marL="571500" indent="-342900" eaLnBrk="1" fontAlgn="auto" hangingPunct="1">
              <a:lnSpc>
                <a:spcPct val="115000"/>
              </a:lnSpc>
              <a:spcBef>
                <a:spcPts val="400"/>
              </a:spcBef>
              <a:spcAft>
                <a:spcPts val="0"/>
              </a:spcAft>
              <a:buClr>
                <a:schemeClr val="dk1"/>
              </a:buClr>
              <a:buFont typeface="Wingdings 2" charset="0"/>
              <a:buChar char=""/>
              <a:defRPr/>
            </a:pPr>
            <a:r>
              <a:rPr lang="en" sz="2000" dirty="0">
                <a:solidFill>
                  <a:schemeClr val="dk1"/>
                </a:solidFill>
                <a:latin typeface="Calibri"/>
                <a:ea typeface="Calibri"/>
                <a:cs typeface="Calibri"/>
                <a:sym typeface="Calibri"/>
              </a:rPr>
              <a:t>50 PD hours toward Promotion &amp; Tenure</a:t>
            </a:r>
          </a:p>
          <a:p>
            <a:pPr marL="571500" indent="-342900" eaLnBrk="1" fontAlgn="auto" hangingPunct="1">
              <a:lnSpc>
                <a:spcPct val="115000"/>
              </a:lnSpc>
              <a:spcBef>
                <a:spcPts val="400"/>
              </a:spcBef>
              <a:spcAft>
                <a:spcPts val="0"/>
              </a:spcAft>
              <a:buClr>
                <a:schemeClr val="dk1"/>
              </a:buClr>
              <a:buFont typeface="Wingdings 2" charset="0"/>
              <a:buChar char=""/>
              <a:defRPr/>
            </a:pPr>
            <a:r>
              <a:rPr lang="en" sz="2000" dirty="0">
                <a:solidFill>
                  <a:schemeClr val="dk1"/>
                </a:solidFill>
                <a:latin typeface="Calibri"/>
                <a:ea typeface="Calibri"/>
                <a:cs typeface="Calibri"/>
                <a:sym typeface="Calibri"/>
              </a:rPr>
              <a:t>Certificate of Completion </a:t>
            </a:r>
          </a:p>
          <a:p>
            <a:pPr marL="274320" indent="-274320" eaLnBrk="1" fontAlgn="auto" hangingPunct="1">
              <a:lnSpc>
                <a:spcPct val="115000"/>
              </a:lnSpc>
              <a:spcBef>
                <a:spcPts val="480"/>
              </a:spcBef>
              <a:spcAft>
                <a:spcPts val="1600"/>
              </a:spcAft>
              <a:buClr>
                <a:schemeClr val="accent2"/>
              </a:buClr>
              <a:buSzPct val="25000"/>
              <a:buFont typeface="Source Sans Pro"/>
              <a:buNone/>
              <a:defRPr/>
            </a:pPr>
            <a:r>
              <a:rPr lang="en" sz="2400" dirty="0">
                <a:solidFill>
                  <a:schemeClr val="dk1"/>
                </a:solidFill>
                <a:latin typeface="Source Sans Pro"/>
                <a:ea typeface="Source Sans Pro"/>
                <a:cs typeface="Source Sans Pro"/>
                <a:sym typeface="Source Sans Pro"/>
              </a:rPr>
              <a:t> </a:t>
            </a:r>
          </a:p>
          <a:p>
            <a:pPr marL="274320" indent="-144780" eaLnBrk="1" fontAlgn="auto" hangingPunct="1">
              <a:lnSpc>
                <a:spcPct val="115000"/>
              </a:lnSpc>
              <a:spcBef>
                <a:spcPts val="480"/>
              </a:spcBef>
              <a:spcAft>
                <a:spcPts val="1600"/>
              </a:spcAft>
              <a:buClr>
                <a:schemeClr val="accent2"/>
              </a:buClr>
              <a:buFont typeface="Source Sans Pro"/>
              <a:buNone/>
              <a:defRPr/>
            </a:pPr>
            <a:endParaRPr sz="2400" dirty="0">
              <a:solidFill>
                <a:schemeClr val="dk1"/>
              </a:solidFill>
              <a:latin typeface="Source Sans Pro"/>
              <a:ea typeface="Source Sans Pro"/>
              <a:cs typeface="Source Sans Pro"/>
              <a:sym typeface="Source Sans Pro"/>
            </a:endParaRPr>
          </a:p>
        </p:txBody>
      </p:sp>
      <p:sp>
        <p:nvSpPr>
          <p:cNvPr id="32772" name="Shape 107"/>
          <p:cNvSpPr txBox="1">
            <a:spLocks noChangeArrowheads="1"/>
          </p:cNvSpPr>
          <p:nvPr/>
        </p:nvSpPr>
        <p:spPr bwMode="auto">
          <a:xfrm>
            <a:off x="152400" y="3943350"/>
            <a:ext cx="8839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lvl1pPr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ＭＳ Ｐゴシック" panose="020B0600070205080204" pitchFamily="34" charset="-128"/>
                <a:sym typeface="Arial" panose="020B0604020202020204" pitchFamily="34" charset="0"/>
              </a:defRPr>
            </a:lvl9pPr>
          </a:lstStyle>
          <a:p>
            <a:pPr eaLnBrk="1" hangingPunct="1">
              <a:buClr>
                <a:srgbClr val="000000"/>
              </a:buClr>
              <a:buSzPct val="25000"/>
              <a:buFont typeface="Arial" panose="020B0604020202020204" pitchFamily="34" charset="0"/>
              <a:buNone/>
            </a:pPr>
            <a:r>
              <a:rPr lang="en-US" altLang="en-US" sz="1800"/>
              <a:t>Student technology fees paid only by Las Cruces campus students help fund the programs, therefore only LC campus faculty can receive stipend.</a:t>
            </a:r>
          </a:p>
          <a:p>
            <a:pPr eaLnBrk="1" hangingPunct="1">
              <a:buClr>
                <a:srgbClr val="000000"/>
              </a:buClr>
              <a:buFont typeface="Arial" panose="020B0604020202020204" pitchFamily="34" charset="0"/>
              <a:buNone/>
            </a:pPr>
            <a:endParaRPr lang="en-US" altLang="en-US" sz="1800"/>
          </a:p>
        </p:txBody>
      </p:sp>
    </p:spTree>
  </p:cSld>
  <p:clrMapOvr>
    <a:masterClrMapping/>
  </p:clrMapOvr>
  <p:transition spd="slow">
    <p:cu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A Faculty PD Program OCIP_PPT_Lebsock</Template>
  <TotalTime>1</TotalTime>
  <Words>1160</Words>
  <Application>Microsoft Office PowerPoint</Application>
  <PresentationFormat>On-screen Show (16:9)</PresentationFormat>
  <Paragraphs>183</Paragraphs>
  <Slides>22</Slides>
  <Notes>21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ＭＳ Ｐゴシック</vt:lpstr>
      <vt:lpstr>Georgia</vt:lpstr>
      <vt:lpstr>Wingdings 2</vt:lpstr>
      <vt:lpstr>Wingdings</vt:lpstr>
      <vt:lpstr>Source Sans Pro</vt:lpstr>
      <vt:lpstr>Merriweather</vt:lpstr>
      <vt:lpstr>Calibri</vt:lpstr>
      <vt:lpstr>Times New Roman</vt:lpstr>
      <vt:lpstr>Civic</vt:lpstr>
      <vt:lpstr>     A Professional Development Program for Faculty Teaching Blended and Online The Online Course Improvement Program  (OCIP) </vt:lpstr>
      <vt:lpstr>Program Background</vt:lpstr>
      <vt:lpstr>Program Goals</vt:lpstr>
      <vt:lpstr> Role of Quality Matters</vt:lpstr>
      <vt:lpstr>Professional Development </vt:lpstr>
      <vt:lpstr>       Blended Approach</vt:lpstr>
      <vt:lpstr>Multiple Benefits </vt:lpstr>
      <vt:lpstr>Services</vt:lpstr>
      <vt:lpstr>One Year Plus Fellowship</vt:lpstr>
      <vt:lpstr>83% Completion Rate for 1Yr+ Fellowship</vt:lpstr>
      <vt:lpstr>PowerPoint Presentation</vt:lpstr>
      <vt:lpstr>QM1- Getting Started </vt:lpstr>
      <vt:lpstr>QM and Organization </vt:lpstr>
      <vt:lpstr>QM2 Learning Objectives </vt:lpstr>
      <vt:lpstr>QM and Alignment </vt:lpstr>
      <vt:lpstr>Transfer to Face-to-face Courses </vt:lpstr>
      <vt:lpstr>Faculty Student Perspective </vt:lpstr>
      <vt:lpstr>What Students Are Saying</vt:lpstr>
      <vt:lpstr>What We Have Learned</vt:lpstr>
      <vt:lpstr>Then and Now: Growing OCIP </vt:lpstr>
      <vt:lpstr>Then and Now: Growing OCIP</vt:lpstr>
      <vt:lpstr>Thank you for attending! </vt:lpstr>
    </vt:vector>
  </TitlesOfParts>
  <Company>New Mexico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 Professional Development Program for Faculty Teaching Blended and Online The Online Course Improvement Program  (OCIP) </dc:title>
  <dc:creator>Michelle Lebsock</dc:creator>
  <cp:lastModifiedBy>Michelle Lebsock</cp:lastModifiedBy>
  <cp:revision>1</cp:revision>
  <dcterms:created xsi:type="dcterms:W3CDTF">2015-10-20T22:22:04Z</dcterms:created>
  <dcterms:modified xsi:type="dcterms:W3CDTF">2015-10-20T22:23:25Z</dcterms:modified>
</cp:coreProperties>
</file>