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8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9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32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33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34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35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36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37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38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39.xml" ContentType="application/vnd.openxmlformats-officedocument.presentationml.tag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40.xml" ContentType="application/vnd.openxmlformats-officedocument.presentationml.tag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41.xml" ContentType="application/vnd.openxmlformats-officedocument.presentationml.tag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5" r:id="rId3"/>
    <p:sldId id="275" r:id="rId4"/>
    <p:sldId id="299" r:id="rId5"/>
    <p:sldId id="298" r:id="rId6"/>
    <p:sldId id="276" r:id="rId7"/>
    <p:sldId id="259" r:id="rId8"/>
    <p:sldId id="270" r:id="rId9"/>
    <p:sldId id="260" r:id="rId10"/>
    <p:sldId id="277" r:id="rId11"/>
    <p:sldId id="257" r:id="rId12"/>
    <p:sldId id="272" r:id="rId13"/>
    <p:sldId id="302" r:id="rId14"/>
    <p:sldId id="305" r:id="rId15"/>
    <p:sldId id="306" r:id="rId16"/>
    <p:sldId id="279" r:id="rId17"/>
    <p:sldId id="278" r:id="rId18"/>
    <p:sldId id="297" r:id="rId19"/>
    <p:sldId id="269" r:id="rId20"/>
    <p:sldId id="283" r:id="rId21"/>
    <p:sldId id="284" r:id="rId22"/>
    <p:sldId id="258" r:id="rId23"/>
    <p:sldId id="266" r:id="rId24"/>
    <p:sldId id="271" r:id="rId25"/>
    <p:sldId id="301" r:id="rId26"/>
    <p:sldId id="280" r:id="rId27"/>
    <p:sldId id="281" r:id="rId28"/>
    <p:sldId id="292" r:id="rId29"/>
    <p:sldId id="300" r:id="rId30"/>
    <p:sldId id="287" r:id="rId31"/>
    <p:sldId id="293" r:id="rId32"/>
    <p:sldId id="303" r:id="rId33"/>
    <p:sldId id="289" r:id="rId34"/>
    <p:sldId id="290" r:id="rId35"/>
    <p:sldId id="291" r:id="rId36"/>
    <p:sldId id="282" r:id="rId37"/>
    <p:sldId id="288" r:id="rId38"/>
    <p:sldId id="304" r:id="rId39"/>
    <p:sldId id="294" r:id="rId40"/>
    <p:sldId id="296" r:id="rId41"/>
    <p:sldId id="261" r:id="rId42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6600"/>
    <a:srgbClr val="930D4C"/>
    <a:srgbClr val="990033"/>
    <a:srgbClr val="99FF66"/>
    <a:srgbClr val="FF99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1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7DA6B-EA4D-4A51-A995-5FCA88F04D3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D0C462-52C2-474F-A661-7D0919C27A25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b="1" dirty="0" smtClean="0"/>
            <a:t>Multiple Means of Representation</a:t>
          </a:r>
          <a:endParaRPr lang="en-US" sz="1400" b="1" dirty="0"/>
        </a:p>
      </dgm:t>
    </dgm:pt>
    <dgm:pt modelId="{F6D05619-9FA3-45BD-9F71-6C686940D3CB}" type="parTrans" cxnId="{0612D274-EEA0-4F93-8F59-63AF0DB5C3C6}">
      <dgm:prSet/>
      <dgm:spPr/>
      <dgm:t>
        <a:bodyPr/>
        <a:lstStyle/>
        <a:p>
          <a:endParaRPr lang="en-US"/>
        </a:p>
      </dgm:t>
    </dgm:pt>
    <dgm:pt modelId="{8E6DFBC9-C272-4C54-A5B3-18546B7FB54A}" type="sibTrans" cxnId="{0612D274-EEA0-4F93-8F59-63AF0DB5C3C6}">
      <dgm:prSet/>
      <dgm:spPr/>
      <dgm:t>
        <a:bodyPr/>
        <a:lstStyle/>
        <a:p>
          <a:endParaRPr lang="en-US"/>
        </a:p>
      </dgm:t>
    </dgm:pt>
    <dgm:pt modelId="{9F0D1F7B-B865-4D2A-B67B-0DF31D535E4E}">
      <dgm:prSet phldrT="[Text]"/>
      <dgm:spPr/>
      <dgm:t>
        <a:bodyPr/>
        <a:lstStyle/>
        <a:p>
          <a:r>
            <a:rPr lang="en-US" dirty="0" smtClean="0"/>
            <a:t>To tap into learners interests, offer appropriate challenges, and increase motivation</a:t>
          </a:r>
          <a:endParaRPr lang="en-US" dirty="0"/>
        </a:p>
      </dgm:t>
    </dgm:pt>
    <dgm:pt modelId="{57FE0488-DB74-4077-8F34-A38FFEE9DBFB}" type="parTrans" cxnId="{11E05215-54ED-480D-9681-B3FEC32D1509}">
      <dgm:prSet/>
      <dgm:spPr/>
      <dgm:t>
        <a:bodyPr/>
        <a:lstStyle/>
        <a:p>
          <a:endParaRPr lang="en-US"/>
        </a:p>
      </dgm:t>
    </dgm:pt>
    <dgm:pt modelId="{6C016990-8AF2-4C31-B6E6-513115722138}" type="sibTrans" cxnId="{11E05215-54ED-480D-9681-B3FEC32D1509}">
      <dgm:prSet/>
      <dgm:spPr/>
      <dgm:t>
        <a:bodyPr/>
        <a:lstStyle/>
        <a:p>
          <a:endParaRPr lang="en-US"/>
        </a:p>
      </dgm:t>
    </dgm:pt>
    <dgm:pt modelId="{3874698D-C184-4BCE-9DA4-D00B32A32F93}">
      <dgm:prSet/>
      <dgm:spPr/>
      <dgm:t>
        <a:bodyPr/>
        <a:lstStyle/>
        <a:p>
          <a:r>
            <a:rPr lang="en-US" dirty="0" smtClean="0"/>
            <a:t>To give diverse learners options for acquiring information and knowledge	</a:t>
          </a:r>
        </a:p>
      </dgm:t>
    </dgm:pt>
    <dgm:pt modelId="{33B814ED-CFC9-4DD1-BD4C-C61B8D55BDEF}" type="parTrans" cxnId="{F43017C4-2AB4-473D-939F-3FD06729C413}">
      <dgm:prSet/>
      <dgm:spPr/>
      <dgm:t>
        <a:bodyPr/>
        <a:lstStyle/>
        <a:p>
          <a:endParaRPr lang="en-US"/>
        </a:p>
      </dgm:t>
    </dgm:pt>
    <dgm:pt modelId="{3103B4C3-6E10-4190-884C-FC7508083856}" type="sibTrans" cxnId="{F43017C4-2AB4-473D-939F-3FD06729C413}">
      <dgm:prSet/>
      <dgm:spPr/>
      <dgm:t>
        <a:bodyPr/>
        <a:lstStyle/>
        <a:p>
          <a:endParaRPr lang="en-US"/>
        </a:p>
      </dgm:t>
    </dgm:pt>
    <dgm:pt modelId="{49953883-1AF4-4069-B0EE-6EFAC7959611}">
      <dgm:prSet custT="1"/>
      <dgm:spPr>
        <a:solidFill>
          <a:srgbClr val="930D4C"/>
        </a:solidFill>
      </dgm:spPr>
      <dgm:t>
        <a:bodyPr/>
        <a:lstStyle/>
        <a:p>
          <a:r>
            <a:rPr lang="en-US" sz="1400" b="1" dirty="0" smtClean="0"/>
            <a:t>Multiple Means of Action and Expression</a:t>
          </a:r>
        </a:p>
      </dgm:t>
    </dgm:pt>
    <dgm:pt modelId="{890EA283-70DA-4D08-9806-967B7BCFE50D}" type="parTrans" cxnId="{4CE13BB5-D807-4B03-A7EB-E0678B129E2D}">
      <dgm:prSet/>
      <dgm:spPr/>
      <dgm:t>
        <a:bodyPr/>
        <a:lstStyle/>
        <a:p>
          <a:endParaRPr lang="en-US"/>
        </a:p>
      </dgm:t>
    </dgm:pt>
    <dgm:pt modelId="{6C2EFEF7-12F6-4144-8389-C3BF2AC66E86}" type="sibTrans" cxnId="{4CE13BB5-D807-4B03-A7EB-E0678B129E2D}">
      <dgm:prSet/>
      <dgm:spPr/>
      <dgm:t>
        <a:bodyPr/>
        <a:lstStyle/>
        <a:p>
          <a:endParaRPr lang="en-US"/>
        </a:p>
      </dgm:t>
    </dgm:pt>
    <dgm:pt modelId="{A38909C0-8921-4249-BD6D-F00692FAF2BA}">
      <dgm:prSet/>
      <dgm:spPr/>
      <dgm:t>
        <a:bodyPr/>
        <a:lstStyle/>
        <a:p>
          <a:r>
            <a:rPr lang="en-US" dirty="0" smtClean="0"/>
            <a:t>To provide learners options for demonstrating what they know</a:t>
          </a:r>
        </a:p>
      </dgm:t>
    </dgm:pt>
    <dgm:pt modelId="{12B31586-8754-43DE-B422-DCB0748839E2}" type="parTrans" cxnId="{F86DD349-303C-4D71-BF8C-70EEDD816576}">
      <dgm:prSet/>
      <dgm:spPr/>
      <dgm:t>
        <a:bodyPr/>
        <a:lstStyle/>
        <a:p>
          <a:endParaRPr lang="en-US"/>
        </a:p>
      </dgm:t>
    </dgm:pt>
    <dgm:pt modelId="{75F748E1-8F1A-47CC-A989-30B2204B043E}" type="sibTrans" cxnId="{F86DD349-303C-4D71-BF8C-70EEDD816576}">
      <dgm:prSet/>
      <dgm:spPr/>
      <dgm:t>
        <a:bodyPr/>
        <a:lstStyle/>
        <a:p>
          <a:endParaRPr lang="en-US"/>
        </a:p>
      </dgm:t>
    </dgm:pt>
    <dgm:pt modelId="{DBABF39B-8C18-43EB-978E-E5F1C6E11A04}">
      <dgm:prSet/>
      <dgm:spPr>
        <a:solidFill>
          <a:srgbClr val="CC6600"/>
        </a:solidFill>
      </dgm:spPr>
      <dgm:t>
        <a:bodyPr/>
        <a:lstStyle/>
        <a:p>
          <a:r>
            <a:rPr lang="en-US" b="1" dirty="0" smtClean="0"/>
            <a:t>Multiple Means of Engagement</a:t>
          </a:r>
        </a:p>
      </dgm:t>
    </dgm:pt>
    <dgm:pt modelId="{91B8E723-89AD-47E7-8F98-6DD2566239B5}" type="parTrans" cxnId="{9F204FDC-8CEC-4F78-B881-FF88D534F5D5}">
      <dgm:prSet/>
      <dgm:spPr/>
      <dgm:t>
        <a:bodyPr/>
        <a:lstStyle/>
        <a:p>
          <a:endParaRPr lang="en-US"/>
        </a:p>
      </dgm:t>
    </dgm:pt>
    <dgm:pt modelId="{CFAA3B91-9B6F-4280-97F4-6369DA86074C}" type="sibTrans" cxnId="{9F204FDC-8CEC-4F78-B881-FF88D534F5D5}">
      <dgm:prSet/>
      <dgm:spPr/>
      <dgm:t>
        <a:bodyPr/>
        <a:lstStyle/>
        <a:p>
          <a:endParaRPr lang="en-US"/>
        </a:p>
      </dgm:t>
    </dgm:pt>
    <dgm:pt modelId="{07E72FD9-E501-45B4-AF9C-23A6F5BCD13A}" type="pres">
      <dgm:prSet presAssocID="{D7B7DA6B-EA4D-4A51-A995-5FCA88F04D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D1DA24-1457-46E4-A5C3-95DAB28DA20A}" type="pres">
      <dgm:prSet presAssocID="{ABD0C462-52C2-474F-A661-7D0919C27A25}" presName="composite" presStyleCnt="0"/>
      <dgm:spPr/>
    </dgm:pt>
    <dgm:pt modelId="{5B618CDB-60D1-4B7D-BFAE-E92268421537}" type="pres">
      <dgm:prSet presAssocID="{ABD0C462-52C2-474F-A661-7D0919C27A2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60F15-7923-4D25-A306-67EE6D17D555}" type="pres">
      <dgm:prSet presAssocID="{ABD0C462-52C2-474F-A661-7D0919C27A25}" presName="descendantText" presStyleLbl="alignAcc1" presStyleIdx="0" presStyleCnt="3" custScaleX="93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D305A-C448-4A6C-A00D-F244E18636E8}" type="pres">
      <dgm:prSet presAssocID="{8E6DFBC9-C272-4C54-A5B3-18546B7FB54A}" presName="sp" presStyleCnt="0"/>
      <dgm:spPr/>
    </dgm:pt>
    <dgm:pt modelId="{534FC5A0-E8AE-4E8D-B5ED-048623A6A575}" type="pres">
      <dgm:prSet presAssocID="{49953883-1AF4-4069-B0EE-6EFAC7959611}" presName="composite" presStyleCnt="0"/>
      <dgm:spPr/>
    </dgm:pt>
    <dgm:pt modelId="{1DD78D47-09C1-4E03-A52F-DA1347C1E577}" type="pres">
      <dgm:prSet presAssocID="{49953883-1AF4-4069-B0EE-6EFAC7959611}" presName="parentText" presStyleLbl="alignNode1" presStyleIdx="1" presStyleCnt="3" custScaleX="1092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58932-F011-4B15-B24E-52C8BF075FAA}" type="pres">
      <dgm:prSet presAssocID="{49953883-1AF4-4069-B0EE-6EFAC795961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93B69-CD34-40A3-A97B-1FA82D252AB7}" type="pres">
      <dgm:prSet presAssocID="{6C2EFEF7-12F6-4144-8389-C3BF2AC66E86}" presName="sp" presStyleCnt="0"/>
      <dgm:spPr/>
    </dgm:pt>
    <dgm:pt modelId="{4C742EFD-3792-4ABD-A36C-44311D22570B}" type="pres">
      <dgm:prSet presAssocID="{DBABF39B-8C18-43EB-978E-E5F1C6E11A04}" presName="composite" presStyleCnt="0"/>
      <dgm:spPr/>
    </dgm:pt>
    <dgm:pt modelId="{7D9D743F-717A-4CD2-AF43-50059F50F3F1}" type="pres">
      <dgm:prSet presAssocID="{DBABF39B-8C18-43EB-978E-E5F1C6E11A04}" presName="parentText" presStyleLbl="alignNode1" presStyleIdx="2" presStyleCnt="3" custScaleX="1069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23CD9-D1B4-4067-ABFD-165E4C65520E}" type="pres">
      <dgm:prSet presAssocID="{DBABF39B-8C18-43EB-978E-E5F1C6E11A0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F99714-55CD-41EA-8D90-2BB7225873CF}" type="presOf" srcId="{DBABF39B-8C18-43EB-978E-E5F1C6E11A04}" destId="{7D9D743F-717A-4CD2-AF43-50059F50F3F1}" srcOrd="0" destOrd="0" presId="urn:microsoft.com/office/officeart/2005/8/layout/chevron2"/>
    <dgm:cxn modelId="{F43017C4-2AB4-473D-939F-3FD06729C413}" srcId="{ABD0C462-52C2-474F-A661-7D0919C27A25}" destId="{3874698D-C184-4BCE-9DA4-D00B32A32F93}" srcOrd="0" destOrd="0" parTransId="{33B814ED-CFC9-4DD1-BD4C-C61B8D55BDEF}" sibTransId="{3103B4C3-6E10-4190-884C-FC7508083856}"/>
    <dgm:cxn modelId="{088A2A45-971E-4E9B-829A-5C19816DC41D}" type="presOf" srcId="{D7B7DA6B-EA4D-4A51-A995-5FCA88F04D3B}" destId="{07E72FD9-E501-45B4-AF9C-23A6F5BCD13A}" srcOrd="0" destOrd="0" presId="urn:microsoft.com/office/officeart/2005/8/layout/chevron2"/>
    <dgm:cxn modelId="{D63BA9A3-ABE9-428E-A45C-0F66F2C76136}" type="presOf" srcId="{9F0D1F7B-B865-4D2A-B67B-0DF31D535E4E}" destId="{28D23CD9-D1B4-4067-ABFD-165E4C65520E}" srcOrd="0" destOrd="0" presId="urn:microsoft.com/office/officeart/2005/8/layout/chevron2"/>
    <dgm:cxn modelId="{F4096F12-C9D0-4E59-90BB-10AE40870E6C}" type="presOf" srcId="{3874698D-C184-4BCE-9DA4-D00B32A32F93}" destId="{A0360F15-7923-4D25-A306-67EE6D17D555}" srcOrd="0" destOrd="0" presId="urn:microsoft.com/office/officeart/2005/8/layout/chevron2"/>
    <dgm:cxn modelId="{0BDD8795-6A8D-4B56-BEF5-CB0C3948C4AC}" type="presOf" srcId="{49953883-1AF4-4069-B0EE-6EFAC7959611}" destId="{1DD78D47-09C1-4E03-A52F-DA1347C1E577}" srcOrd="0" destOrd="0" presId="urn:microsoft.com/office/officeart/2005/8/layout/chevron2"/>
    <dgm:cxn modelId="{076E0BB7-485B-4390-B304-435E2BA01DA2}" type="presOf" srcId="{ABD0C462-52C2-474F-A661-7D0919C27A25}" destId="{5B618CDB-60D1-4B7D-BFAE-E92268421537}" srcOrd="0" destOrd="0" presId="urn:microsoft.com/office/officeart/2005/8/layout/chevron2"/>
    <dgm:cxn modelId="{0612D274-EEA0-4F93-8F59-63AF0DB5C3C6}" srcId="{D7B7DA6B-EA4D-4A51-A995-5FCA88F04D3B}" destId="{ABD0C462-52C2-474F-A661-7D0919C27A25}" srcOrd="0" destOrd="0" parTransId="{F6D05619-9FA3-45BD-9F71-6C686940D3CB}" sibTransId="{8E6DFBC9-C272-4C54-A5B3-18546B7FB54A}"/>
    <dgm:cxn modelId="{75B2E7A4-52C2-4B0F-8D3D-1FBC5CC9F39E}" type="presOf" srcId="{A38909C0-8921-4249-BD6D-F00692FAF2BA}" destId="{7FD58932-F011-4B15-B24E-52C8BF075FAA}" srcOrd="0" destOrd="0" presId="urn:microsoft.com/office/officeart/2005/8/layout/chevron2"/>
    <dgm:cxn modelId="{9F204FDC-8CEC-4F78-B881-FF88D534F5D5}" srcId="{D7B7DA6B-EA4D-4A51-A995-5FCA88F04D3B}" destId="{DBABF39B-8C18-43EB-978E-E5F1C6E11A04}" srcOrd="2" destOrd="0" parTransId="{91B8E723-89AD-47E7-8F98-6DD2566239B5}" sibTransId="{CFAA3B91-9B6F-4280-97F4-6369DA86074C}"/>
    <dgm:cxn modelId="{4CE13BB5-D807-4B03-A7EB-E0678B129E2D}" srcId="{D7B7DA6B-EA4D-4A51-A995-5FCA88F04D3B}" destId="{49953883-1AF4-4069-B0EE-6EFAC7959611}" srcOrd="1" destOrd="0" parTransId="{890EA283-70DA-4D08-9806-967B7BCFE50D}" sibTransId="{6C2EFEF7-12F6-4144-8389-C3BF2AC66E86}"/>
    <dgm:cxn modelId="{F86DD349-303C-4D71-BF8C-70EEDD816576}" srcId="{49953883-1AF4-4069-B0EE-6EFAC7959611}" destId="{A38909C0-8921-4249-BD6D-F00692FAF2BA}" srcOrd="0" destOrd="0" parTransId="{12B31586-8754-43DE-B422-DCB0748839E2}" sibTransId="{75F748E1-8F1A-47CC-A989-30B2204B043E}"/>
    <dgm:cxn modelId="{11E05215-54ED-480D-9681-B3FEC32D1509}" srcId="{DBABF39B-8C18-43EB-978E-E5F1C6E11A04}" destId="{9F0D1F7B-B865-4D2A-B67B-0DF31D535E4E}" srcOrd="0" destOrd="0" parTransId="{57FE0488-DB74-4077-8F34-A38FFEE9DBFB}" sibTransId="{6C016990-8AF2-4C31-B6E6-513115722138}"/>
    <dgm:cxn modelId="{DD1BB09C-11CC-431E-B360-534E0FEDDADE}" type="presParOf" srcId="{07E72FD9-E501-45B4-AF9C-23A6F5BCD13A}" destId="{9BD1DA24-1457-46E4-A5C3-95DAB28DA20A}" srcOrd="0" destOrd="0" presId="urn:microsoft.com/office/officeart/2005/8/layout/chevron2"/>
    <dgm:cxn modelId="{3EA536A7-8FAC-4278-BA5D-3F3A7BF966D3}" type="presParOf" srcId="{9BD1DA24-1457-46E4-A5C3-95DAB28DA20A}" destId="{5B618CDB-60D1-4B7D-BFAE-E92268421537}" srcOrd="0" destOrd="0" presId="urn:microsoft.com/office/officeart/2005/8/layout/chevron2"/>
    <dgm:cxn modelId="{DBDEAE20-CC0C-4D0C-8F3F-239FB5307AEB}" type="presParOf" srcId="{9BD1DA24-1457-46E4-A5C3-95DAB28DA20A}" destId="{A0360F15-7923-4D25-A306-67EE6D17D555}" srcOrd="1" destOrd="0" presId="urn:microsoft.com/office/officeart/2005/8/layout/chevron2"/>
    <dgm:cxn modelId="{509B3962-CE15-4BCD-970C-A62CF706614F}" type="presParOf" srcId="{07E72FD9-E501-45B4-AF9C-23A6F5BCD13A}" destId="{A8BD305A-C448-4A6C-A00D-F244E18636E8}" srcOrd="1" destOrd="0" presId="urn:microsoft.com/office/officeart/2005/8/layout/chevron2"/>
    <dgm:cxn modelId="{E51D456D-C9DD-49D3-B1ED-B158F45ED003}" type="presParOf" srcId="{07E72FD9-E501-45B4-AF9C-23A6F5BCD13A}" destId="{534FC5A0-E8AE-4E8D-B5ED-048623A6A575}" srcOrd="2" destOrd="0" presId="urn:microsoft.com/office/officeart/2005/8/layout/chevron2"/>
    <dgm:cxn modelId="{8BAFB415-A8FB-4DE8-98EA-BAAF5AE8EAD6}" type="presParOf" srcId="{534FC5A0-E8AE-4E8D-B5ED-048623A6A575}" destId="{1DD78D47-09C1-4E03-A52F-DA1347C1E577}" srcOrd="0" destOrd="0" presId="urn:microsoft.com/office/officeart/2005/8/layout/chevron2"/>
    <dgm:cxn modelId="{BD756731-2B86-4F56-AAE1-A65B4C20B0CB}" type="presParOf" srcId="{534FC5A0-E8AE-4E8D-B5ED-048623A6A575}" destId="{7FD58932-F011-4B15-B24E-52C8BF075FAA}" srcOrd="1" destOrd="0" presId="urn:microsoft.com/office/officeart/2005/8/layout/chevron2"/>
    <dgm:cxn modelId="{C8C91313-2AF7-4931-8BDE-4DC022882127}" type="presParOf" srcId="{07E72FD9-E501-45B4-AF9C-23A6F5BCD13A}" destId="{00A93B69-CD34-40A3-A97B-1FA82D252AB7}" srcOrd="3" destOrd="0" presId="urn:microsoft.com/office/officeart/2005/8/layout/chevron2"/>
    <dgm:cxn modelId="{EAAFE412-7631-4DD6-8FE1-6870D3F796E4}" type="presParOf" srcId="{07E72FD9-E501-45B4-AF9C-23A6F5BCD13A}" destId="{4C742EFD-3792-4ABD-A36C-44311D22570B}" srcOrd="4" destOrd="0" presId="urn:microsoft.com/office/officeart/2005/8/layout/chevron2"/>
    <dgm:cxn modelId="{89D7226E-D198-4555-987D-36B7F6A50231}" type="presParOf" srcId="{4C742EFD-3792-4ABD-A36C-44311D22570B}" destId="{7D9D743F-717A-4CD2-AF43-50059F50F3F1}" srcOrd="0" destOrd="0" presId="urn:microsoft.com/office/officeart/2005/8/layout/chevron2"/>
    <dgm:cxn modelId="{C9051175-5EB2-440B-8723-5B2C28085D43}" type="presParOf" srcId="{4C742EFD-3792-4ABD-A36C-44311D22570B}" destId="{28D23CD9-D1B4-4067-ABFD-165E4C6552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938224-DA3A-4681-9346-5629FFAA66E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F9091B-37E2-41F2-8031-CFF3ECBAFE3A}">
      <dgm:prSet phldrT="[Text]"/>
      <dgm:spPr/>
      <dgm:t>
        <a:bodyPr/>
        <a:lstStyle/>
        <a:p>
          <a:r>
            <a:rPr lang="en-US" b="1"/>
            <a:t>Provide Multiple Means of Representation, </a:t>
          </a:r>
          <a:endParaRPr lang="en-US"/>
        </a:p>
      </dgm:t>
    </dgm:pt>
    <dgm:pt modelId="{ED1633D9-FBA0-4F71-B202-8307F3535F21}" type="parTrans" cxnId="{F4A06C65-376A-4C33-80C2-CBE2E0CBC194}">
      <dgm:prSet/>
      <dgm:spPr/>
      <dgm:t>
        <a:bodyPr/>
        <a:lstStyle/>
        <a:p>
          <a:endParaRPr lang="en-US"/>
        </a:p>
      </dgm:t>
    </dgm:pt>
    <dgm:pt modelId="{8A0A3EE3-F16C-4395-8F90-B5F6A20357D4}" type="sibTrans" cxnId="{F4A06C65-376A-4C33-80C2-CBE2E0CBC194}">
      <dgm:prSet/>
      <dgm:spPr/>
      <dgm:t>
        <a:bodyPr/>
        <a:lstStyle/>
        <a:p>
          <a:endParaRPr lang="en-US"/>
        </a:p>
      </dgm:t>
    </dgm:pt>
    <dgm:pt modelId="{AB23F816-D6B4-453E-AE7E-091FBBDF3626}">
      <dgm:prSet phldrT="[Text]"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Need for more information, links to additional sources, </a:t>
          </a:r>
        </a:p>
      </dgm:t>
    </dgm:pt>
    <dgm:pt modelId="{2B38ACD2-380E-49F9-ACA4-1B05CF833DD7}" type="parTrans" cxnId="{09C9B2BC-88A3-482B-98F1-3BBD226C2669}">
      <dgm:prSet/>
      <dgm:spPr/>
      <dgm:t>
        <a:bodyPr/>
        <a:lstStyle/>
        <a:p>
          <a:endParaRPr lang="en-US"/>
        </a:p>
      </dgm:t>
    </dgm:pt>
    <dgm:pt modelId="{823DA52C-F38B-4A89-8AB9-78698FBE4AF5}" type="sibTrans" cxnId="{09C9B2BC-88A3-482B-98F1-3BBD226C2669}">
      <dgm:prSet/>
      <dgm:spPr/>
      <dgm:t>
        <a:bodyPr/>
        <a:lstStyle/>
        <a:p>
          <a:endParaRPr lang="en-US"/>
        </a:p>
      </dgm:t>
    </dgm:pt>
    <dgm:pt modelId="{D827D7D2-E2B7-4BD4-BF88-3D41676FE863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Some difficulties processing visual sequences, require additional audio </a:t>
          </a:r>
        </a:p>
      </dgm:t>
    </dgm:pt>
    <dgm:pt modelId="{5C8A13AC-59B6-4E1F-BA40-E2B7B2BC4AE7}" type="parTrans" cxnId="{F4393754-4954-481C-8BF6-607E395E8918}">
      <dgm:prSet/>
      <dgm:spPr/>
      <dgm:t>
        <a:bodyPr/>
        <a:lstStyle/>
        <a:p>
          <a:endParaRPr lang="en-US"/>
        </a:p>
      </dgm:t>
    </dgm:pt>
    <dgm:pt modelId="{766C7F48-B20A-4067-B050-F595F2070053}" type="sibTrans" cxnId="{F4393754-4954-481C-8BF6-607E395E8918}">
      <dgm:prSet/>
      <dgm:spPr/>
      <dgm:t>
        <a:bodyPr/>
        <a:lstStyle/>
        <a:p>
          <a:endParaRPr lang="en-US"/>
        </a:p>
      </dgm:t>
    </dgm:pt>
    <dgm:pt modelId="{D49421EA-3D14-494E-9405-D5FF7E4CBA83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Step by step instructions to fall back to, when unsure.</a:t>
          </a:r>
        </a:p>
      </dgm:t>
    </dgm:pt>
    <dgm:pt modelId="{4412B3EC-001C-44E0-8A57-AF7596BC088E}" type="parTrans" cxnId="{19F878AF-AE6A-4062-B0F6-20ADEB9B55F1}">
      <dgm:prSet/>
      <dgm:spPr/>
      <dgm:t>
        <a:bodyPr/>
        <a:lstStyle/>
        <a:p>
          <a:endParaRPr lang="en-US"/>
        </a:p>
      </dgm:t>
    </dgm:pt>
    <dgm:pt modelId="{59141B9A-8866-4B4B-A103-6590E1A14DE8}" type="sibTrans" cxnId="{19F878AF-AE6A-4062-B0F6-20ADEB9B55F1}">
      <dgm:prSet/>
      <dgm:spPr/>
      <dgm:t>
        <a:bodyPr/>
        <a:lstStyle/>
        <a:p>
          <a:endParaRPr lang="en-US"/>
        </a:p>
      </dgm:t>
    </dgm:pt>
    <dgm:pt modelId="{1F8F7030-8475-43F1-BB7F-F620ACBF25F7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Clear grading rubrics to provide structure.</a:t>
          </a:r>
        </a:p>
      </dgm:t>
    </dgm:pt>
    <dgm:pt modelId="{C1BA3B1C-3C1E-4A45-B9C1-371771702E79}" type="parTrans" cxnId="{E9A33DE1-57C6-44C0-9B5C-9E99A2EB24A5}">
      <dgm:prSet/>
      <dgm:spPr/>
      <dgm:t>
        <a:bodyPr/>
        <a:lstStyle/>
        <a:p>
          <a:endParaRPr lang="en-US"/>
        </a:p>
      </dgm:t>
    </dgm:pt>
    <dgm:pt modelId="{027AC6B9-44B0-4BDD-870D-AB0F40A63253}" type="sibTrans" cxnId="{E9A33DE1-57C6-44C0-9B5C-9E99A2EB24A5}">
      <dgm:prSet/>
      <dgm:spPr/>
      <dgm:t>
        <a:bodyPr/>
        <a:lstStyle/>
        <a:p>
          <a:endParaRPr lang="en-US"/>
        </a:p>
      </dgm:t>
    </dgm:pt>
    <dgm:pt modelId="{306C0C00-974C-4EDA-9BBC-9136E2720ECA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Provide as much detail in the course syllabus as possible</a:t>
          </a:r>
        </a:p>
      </dgm:t>
    </dgm:pt>
    <dgm:pt modelId="{4C2C1332-2181-4D7A-A03B-D2D6945F3FF6}" type="parTrans" cxnId="{F8285F13-F85A-4217-B393-8FE6FED0C7F2}">
      <dgm:prSet/>
      <dgm:spPr/>
      <dgm:t>
        <a:bodyPr/>
        <a:lstStyle/>
        <a:p>
          <a:endParaRPr lang="en-US"/>
        </a:p>
      </dgm:t>
    </dgm:pt>
    <dgm:pt modelId="{6B726205-A379-4898-9055-5B21A1E4184C}" type="sibTrans" cxnId="{F8285F13-F85A-4217-B393-8FE6FED0C7F2}">
      <dgm:prSet/>
      <dgm:spPr/>
      <dgm:t>
        <a:bodyPr/>
        <a:lstStyle/>
        <a:p>
          <a:endParaRPr lang="en-US"/>
        </a:p>
      </dgm:t>
    </dgm:pt>
    <dgm:pt modelId="{82D69F17-CA3E-41BF-8F8A-C961C818AA20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Providing links to additional resources for navigating campus and college concerns</a:t>
          </a:r>
        </a:p>
      </dgm:t>
    </dgm:pt>
    <dgm:pt modelId="{6850B4E3-E689-4017-AAA8-554A71B77BE7}" type="parTrans" cxnId="{A8E7C8EB-0ECB-4DC4-AA52-048533EB63B1}">
      <dgm:prSet/>
      <dgm:spPr/>
      <dgm:t>
        <a:bodyPr/>
        <a:lstStyle/>
        <a:p>
          <a:endParaRPr lang="en-US"/>
        </a:p>
      </dgm:t>
    </dgm:pt>
    <dgm:pt modelId="{ED0C72AB-2101-45F4-BCAB-25ECC2760DD6}" type="sibTrans" cxnId="{A8E7C8EB-0ECB-4DC4-AA52-048533EB63B1}">
      <dgm:prSet/>
      <dgm:spPr/>
      <dgm:t>
        <a:bodyPr/>
        <a:lstStyle/>
        <a:p>
          <a:endParaRPr lang="en-US"/>
        </a:p>
      </dgm:t>
    </dgm:pt>
    <dgm:pt modelId="{645D715A-638D-4C1E-A99D-C6CAA26F5B84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Provide multimodal approach to information: handouts, lectures, and visual </a:t>
          </a:r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representations.  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CAB0FDE7-A404-4BEB-A3A6-96DCE988FCFD}" type="parTrans" cxnId="{F91F5B75-34E5-4369-B58E-3FAE166A4F4E}">
      <dgm:prSet/>
      <dgm:spPr/>
      <dgm:t>
        <a:bodyPr/>
        <a:lstStyle/>
        <a:p>
          <a:endParaRPr lang="en-US"/>
        </a:p>
      </dgm:t>
    </dgm:pt>
    <dgm:pt modelId="{3BF7BD20-BB3C-4545-983D-3A5F183F05AF}" type="sibTrans" cxnId="{F91F5B75-34E5-4369-B58E-3FAE166A4F4E}">
      <dgm:prSet/>
      <dgm:spPr/>
      <dgm:t>
        <a:bodyPr/>
        <a:lstStyle/>
        <a:p>
          <a:endParaRPr lang="en-US"/>
        </a:p>
      </dgm:t>
    </dgm:pt>
    <dgm:pt modelId="{D3D3AB5B-D069-4F86-8029-8D830BB743C2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When possible refer and build off of previous information.</a:t>
          </a:r>
        </a:p>
      </dgm:t>
    </dgm:pt>
    <dgm:pt modelId="{0B587365-8302-4003-ADD1-7B855F9699FC}" type="parTrans" cxnId="{9FC70B62-3B04-4757-96CC-56EAFAF4297A}">
      <dgm:prSet/>
      <dgm:spPr/>
      <dgm:t>
        <a:bodyPr/>
        <a:lstStyle/>
        <a:p>
          <a:endParaRPr lang="en-US"/>
        </a:p>
      </dgm:t>
    </dgm:pt>
    <dgm:pt modelId="{C1CC10C4-327D-49D7-AB5D-BADE7ABB2F40}" type="sibTrans" cxnId="{9FC70B62-3B04-4757-96CC-56EAFAF4297A}">
      <dgm:prSet/>
      <dgm:spPr/>
      <dgm:t>
        <a:bodyPr/>
        <a:lstStyle/>
        <a:p>
          <a:endParaRPr lang="en-US"/>
        </a:p>
      </dgm:t>
    </dgm:pt>
    <dgm:pt modelId="{6988DE5F-69DA-4425-B564-9BDE2EF69A4D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Prefer sameness, or repetition</a:t>
          </a:r>
        </a:p>
      </dgm:t>
    </dgm:pt>
    <dgm:pt modelId="{92DF8C00-7D07-4319-9F6C-74A7C02446DA}" type="parTrans" cxnId="{301CE5C9-BED8-42CC-BCC3-F3EA517C154C}">
      <dgm:prSet/>
      <dgm:spPr/>
      <dgm:t>
        <a:bodyPr/>
        <a:lstStyle/>
        <a:p>
          <a:endParaRPr lang="en-US"/>
        </a:p>
      </dgm:t>
    </dgm:pt>
    <dgm:pt modelId="{52591B8F-6A0A-417A-9AEE-66725D61D5EA}" type="sibTrans" cxnId="{301CE5C9-BED8-42CC-BCC3-F3EA517C154C}">
      <dgm:prSet/>
      <dgm:spPr/>
      <dgm:t>
        <a:bodyPr/>
        <a:lstStyle/>
        <a:p>
          <a:endParaRPr lang="en-US"/>
        </a:p>
      </dgm:t>
    </dgm:pt>
    <dgm:pt modelId="{CFF406FD-AF15-4F11-809B-E4F46A6E7BAE}" type="pres">
      <dgm:prSet presAssocID="{79938224-DA3A-4681-9346-5629FFAA66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CE0654-3613-4097-A67E-332A1290CF04}" type="pres">
      <dgm:prSet presAssocID="{B1F9091B-37E2-41F2-8031-CFF3ECBAFE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6199C-5B10-46A6-9867-54156576F208}" type="pres">
      <dgm:prSet presAssocID="{B1F9091B-37E2-41F2-8031-CFF3ECBAFE3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1F5B75-34E5-4369-B58E-3FAE166A4F4E}" srcId="{B1F9091B-37E2-41F2-8031-CFF3ECBAFE3A}" destId="{645D715A-638D-4C1E-A99D-C6CAA26F5B84}" srcOrd="6" destOrd="0" parTransId="{CAB0FDE7-A404-4BEB-A3A6-96DCE988FCFD}" sibTransId="{3BF7BD20-BB3C-4545-983D-3A5F183F05AF}"/>
    <dgm:cxn modelId="{09C9B2BC-88A3-482B-98F1-3BBD226C2669}" srcId="{B1F9091B-37E2-41F2-8031-CFF3ECBAFE3A}" destId="{AB23F816-D6B4-453E-AE7E-091FBBDF3626}" srcOrd="0" destOrd="0" parTransId="{2B38ACD2-380E-49F9-ACA4-1B05CF833DD7}" sibTransId="{823DA52C-F38B-4A89-8AB9-78698FBE4AF5}"/>
    <dgm:cxn modelId="{F6EDBEF5-BDFE-4210-8DEE-B6188C8B0AC0}" type="presOf" srcId="{82D69F17-CA3E-41BF-8F8A-C961C818AA20}" destId="{0056199C-5B10-46A6-9867-54156576F208}" srcOrd="0" destOrd="5" presId="urn:microsoft.com/office/officeart/2005/8/layout/vList2"/>
    <dgm:cxn modelId="{7BA82E45-D3DF-4821-A378-0C0711A318B9}" type="presOf" srcId="{D827D7D2-E2B7-4BD4-BF88-3D41676FE863}" destId="{0056199C-5B10-46A6-9867-54156576F208}" srcOrd="0" destOrd="1" presId="urn:microsoft.com/office/officeart/2005/8/layout/vList2"/>
    <dgm:cxn modelId="{E9A33DE1-57C6-44C0-9B5C-9E99A2EB24A5}" srcId="{B1F9091B-37E2-41F2-8031-CFF3ECBAFE3A}" destId="{1F8F7030-8475-43F1-BB7F-F620ACBF25F7}" srcOrd="3" destOrd="0" parTransId="{C1BA3B1C-3C1E-4A45-B9C1-371771702E79}" sibTransId="{027AC6B9-44B0-4BDD-870D-AB0F40A63253}"/>
    <dgm:cxn modelId="{F4393754-4954-481C-8BF6-607E395E8918}" srcId="{B1F9091B-37E2-41F2-8031-CFF3ECBAFE3A}" destId="{D827D7D2-E2B7-4BD4-BF88-3D41676FE863}" srcOrd="1" destOrd="0" parTransId="{5C8A13AC-59B6-4E1F-BA40-E2B7B2BC4AE7}" sibTransId="{766C7F48-B20A-4067-B050-F595F2070053}"/>
    <dgm:cxn modelId="{A8E7C8EB-0ECB-4DC4-AA52-048533EB63B1}" srcId="{B1F9091B-37E2-41F2-8031-CFF3ECBAFE3A}" destId="{82D69F17-CA3E-41BF-8F8A-C961C818AA20}" srcOrd="5" destOrd="0" parTransId="{6850B4E3-E689-4017-AAA8-554A71B77BE7}" sibTransId="{ED0C72AB-2101-45F4-BCAB-25ECC2760DD6}"/>
    <dgm:cxn modelId="{2A07762E-F72D-4F1B-9A0A-6741460C95FC}" type="presOf" srcId="{79938224-DA3A-4681-9346-5629FFAA66EA}" destId="{CFF406FD-AF15-4F11-809B-E4F46A6E7BAE}" srcOrd="0" destOrd="0" presId="urn:microsoft.com/office/officeart/2005/8/layout/vList2"/>
    <dgm:cxn modelId="{3A4F6012-022D-4119-96F1-C7AFADB03731}" type="presOf" srcId="{645D715A-638D-4C1E-A99D-C6CAA26F5B84}" destId="{0056199C-5B10-46A6-9867-54156576F208}" srcOrd="0" destOrd="6" presId="urn:microsoft.com/office/officeart/2005/8/layout/vList2"/>
    <dgm:cxn modelId="{F8285F13-F85A-4217-B393-8FE6FED0C7F2}" srcId="{B1F9091B-37E2-41F2-8031-CFF3ECBAFE3A}" destId="{306C0C00-974C-4EDA-9BBC-9136E2720ECA}" srcOrd="4" destOrd="0" parTransId="{4C2C1332-2181-4D7A-A03B-D2D6945F3FF6}" sibTransId="{6B726205-A379-4898-9055-5B21A1E4184C}"/>
    <dgm:cxn modelId="{5CBA7525-49FF-49C9-9683-9F57074776F6}" type="presOf" srcId="{1F8F7030-8475-43F1-BB7F-F620ACBF25F7}" destId="{0056199C-5B10-46A6-9867-54156576F208}" srcOrd="0" destOrd="3" presId="urn:microsoft.com/office/officeart/2005/8/layout/vList2"/>
    <dgm:cxn modelId="{0AA76BD6-00A0-4469-8F2E-35E7A530CC94}" type="presOf" srcId="{306C0C00-974C-4EDA-9BBC-9136E2720ECA}" destId="{0056199C-5B10-46A6-9867-54156576F208}" srcOrd="0" destOrd="4" presId="urn:microsoft.com/office/officeart/2005/8/layout/vList2"/>
    <dgm:cxn modelId="{DDC6502F-8F38-4A66-AE72-6D02B09EF338}" type="presOf" srcId="{D49421EA-3D14-494E-9405-D5FF7E4CBA83}" destId="{0056199C-5B10-46A6-9867-54156576F208}" srcOrd="0" destOrd="2" presId="urn:microsoft.com/office/officeart/2005/8/layout/vList2"/>
    <dgm:cxn modelId="{301CE5C9-BED8-42CC-BCC3-F3EA517C154C}" srcId="{B1F9091B-37E2-41F2-8031-CFF3ECBAFE3A}" destId="{6988DE5F-69DA-4425-B564-9BDE2EF69A4D}" srcOrd="8" destOrd="0" parTransId="{92DF8C00-7D07-4319-9F6C-74A7C02446DA}" sibTransId="{52591B8F-6A0A-417A-9AEE-66725D61D5EA}"/>
    <dgm:cxn modelId="{9FC70B62-3B04-4757-96CC-56EAFAF4297A}" srcId="{B1F9091B-37E2-41F2-8031-CFF3ECBAFE3A}" destId="{D3D3AB5B-D069-4F86-8029-8D830BB743C2}" srcOrd="7" destOrd="0" parTransId="{0B587365-8302-4003-ADD1-7B855F9699FC}" sibTransId="{C1CC10C4-327D-49D7-AB5D-BADE7ABB2F40}"/>
    <dgm:cxn modelId="{F4A06C65-376A-4C33-80C2-CBE2E0CBC194}" srcId="{79938224-DA3A-4681-9346-5629FFAA66EA}" destId="{B1F9091B-37E2-41F2-8031-CFF3ECBAFE3A}" srcOrd="0" destOrd="0" parTransId="{ED1633D9-FBA0-4F71-B202-8307F3535F21}" sibTransId="{8A0A3EE3-F16C-4395-8F90-B5F6A20357D4}"/>
    <dgm:cxn modelId="{0DB82901-DF29-404C-97E5-A343346A92AC}" type="presOf" srcId="{D3D3AB5B-D069-4F86-8029-8D830BB743C2}" destId="{0056199C-5B10-46A6-9867-54156576F208}" srcOrd="0" destOrd="7" presId="urn:microsoft.com/office/officeart/2005/8/layout/vList2"/>
    <dgm:cxn modelId="{19F878AF-AE6A-4062-B0F6-20ADEB9B55F1}" srcId="{B1F9091B-37E2-41F2-8031-CFF3ECBAFE3A}" destId="{D49421EA-3D14-494E-9405-D5FF7E4CBA83}" srcOrd="2" destOrd="0" parTransId="{4412B3EC-001C-44E0-8A57-AF7596BC088E}" sibTransId="{59141B9A-8866-4B4B-A103-6590E1A14DE8}"/>
    <dgm:cxn modelId="{DFE6B9F2-744B-4E05-84BB-1854C8B1A2EB}" type="presOf" srcId="{AB23F816-D6B4-453E-AE7E-091FBBDF3626}" destId="{0056199C-5B10-46A6-9867-54156576F208}" srcOrd="0" destOrd="0" presId="urn:microsoft.com/office/officeart/2005/8/layout/vList2"/>
    <dgm:cxn modelId="{EB645DF5-89C3-4E5A-AEFE-898154774E8B}" type="presOf" srcId="{6988DE5F-69DA-4425-B564-9BDE2EF69A4D}" destId="{0056199C-5B10-46A6-9867-54156576F208}" srcOrd="0" destOrd="8" presId="urn:microsoft.com/office/officeart/2005/8/layout/vList2"/>
    <dgm:cxn modelId="{E4EA7707-E488-4F25-A71A-3FEBEFDE8894}" type="presOf" srcId="{B1F9091B-37E2-41F2-8031-CFF3ECBAFE3A}" destId="{87CE0654-3613-4097-A67E-332A1290CF04}" srcOrd="0" destOrd="0" presId="urn:microsoft.com/office/officeart/2005/8/layout/vList2"/>
    <dgm:cxn modelId="{26A4729C-39D5-4A68-98AA-5FBCC3149B27}" type="presParOf" srcId="{CFF406FD-AF15-4F11-809B-E4F46A6E7BAE}" destId="{87CE0654-3613-4097-A67E-332A1290CF04}" srcOrd="0" destOrd="0" presId="urn:microsoft.com/office/officeart/2005/8/layout/vList2"/>
    <dgm:cxn modelId="{14D8ACC5-9D12-4F1D-98AF-AB9946C65F24}" type="presParOf" srcId="{CFF406FD-AF15-4F11-809B-E4F46A6E7BAE}" destId="{0056199C-5B10-46A6-9867-54156576F2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938224-DA3A-4681-9346-5629FFAA66EA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1F9091B-37E2-41F2-8031-CFF3ECBAFE3A}">
      <dgm:prSet phldrT="[Text]"/>
      <dgm:spPr>
        <a:solidFill>
          <a:srgbClr val="CC6600"/>
        </a:solidFill>
      </dgm:spPr>
      <dgm:t>
        <a:bodyPr/>
        <a:lstStyle/>
        <a:p>
          <a:r>
            <a:rPr lang="en-US" dirty="0" smtClean="0"/>
            <a:t>Provide Multiple Means of Engagement</a:t>
          </a:r>
          <a:r>
            <a:rPr lang="en-US" b="1" dirty="0" smtClean="0"/>
            <a:t> </a:t>
          </a:r>
          <a:endParaRPr lang="en-US" dirty="0"/>
        </a:p>
      </dgm:t>
    </dgm:pt>
    <dgm:pt modelId="{ED1633D9-FBA0-4F71-B202-8307F3535F21}" type="parTrans" cxnId="{F4A06C65-376A-4C33-80C2-CBE2E0CBC194}">
      <dgm:prSet/>
      <dgm:spPr/>
      <dgm:t>
        <a:bodyPr/>
        <a:lstStyle/>
        <a:p>
          <a:endParaRPr lang="en-US"/>
        </a:p>
      </dgm:t>
    </dgm:pt>
    <dgm:pt modelId="{8A0A3EE3-F16C-4395-8F90-B5F6A20357D4}" type="sibTrans" cxnId="{F4A06C65-376A-4C33-80C2-CBE2E0CBC194}">
      <dgm:prSet/>
      <dgm:spPr/>
      <dgm:t>
        <a:bodyPr/>
        <a:lstStyle/>
        <a:p>
          <a:endParaRPr lang="en-US"/>
        </a:p>
      </dgm:t>
    </dgm:pt>
    <dgm:pt modelId="{5B9D381C-F470-44BD-8A53-09AED2159D66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Small Work Groups</a:t>
          </a:r>
        </a:p>
      </dgm:t>
    </dgm:pt>
    <dgm:pt modelId="{C9B79969-14D7-4785-960E-061E4BBF491C}" type="parTrans" cxnId="{E89F8692-E485-4C37-86F7-641F9E80D76C}">
      <dgm:prSet/>
      <dgm:spPr/>
      <dgm:t>
        <a:bodyPr/>
        <a:lstStyle/>
        <a:p>
          <a:endParaRPr lang="en-US"/>
        </a:p>
      </dgm:t>
    </dgm:pt>
    <dgm:pt modelId="{3FB4B93D-50C1-49FC-B3F3-0DAF137D4087}" type="sibTrans" cxnId="{E89F8692-E485-4C37-86F7-641F9E80D76C}">
      <dgm:prSet/>
      <dgm:spPr/>
      <dgm:t>
        <a:bodyPr/>
        <a:lstStyle/>
        <a:p>
          <a:endParaRPr lang="en-US"/>
        </a:p>
      </dgm:t>
    </dgm:pt>
    <dgm:pt modelId="{24E59A8B-074F-4DDC-9D09-00F7B3115F55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Since those with </a:t>
          </a:r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NVLD often </a:t>
          </a:r>
          <a:r>
            <a:rPr lang="en-US" dirty="0">
              <a:solidFill>
                <a:schemeClr val="bg1">
                  <a:lumMod val="65000"/>
                </a:schemeClr>
              </a:solidFill>
            </a:rPr>
            <a:t>excel in certain activities, allow students to volunteer for leadership roles</a:t>
          </a:r>
        </a:p>
      </dgm:t>
    </dgm:pt>
    <dgm:pt modelId="{164230C0-BC50-4C3B-AFB4-9652CFACB5D2}" type="parTrans" cxnId="{67A0B290-13E1-436F-893E-09F62DE83899}">
      <dgm:prSet/>
      <dgm:spPr/>
      <dgm:t>
        <a:bodyPr/>
        <a:lstStyle/>
        <a:p>
          <a:endParaRPr lang="en-US"/>
        </a:p>
      </dgm:t>
    </dgm:pt>
    <dgm:pt modelId="{3F6A405F-6242-4373-8862-3C81DF82F410}" type="sibTrans" cxnId="{67A0B290-13E1-436F-893E-09F62DE83899}">
      <dgm:prSet/>
      <dgm:spPr/>
      <dgm:t>
        <a:bodyPr/>
        <a:lstStyle/>
        <a:p>
          <a:endParaRPr lang="en-US"/>
        </a:p>
      </dgm:t>
    </dgm:pt>
    <dgm:pt modelId="{768F31C6-8FA9-4E42-919E-A77173F51E43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Provide a buddy system to help with assurance, and allow them a safe space to ask questions of a few peers.</a:t>
          </a:r>
        </a:p>
      </dgm:t>
    </dgm:pt>
    <dgm:pt modelId="{597DBBCD-8797-4995-9E76-C7AC782E11F7}" type="parTrans" cxnId="{E7A30279-31D9-4FBC-84AB-64EE4EA99C64}">
      <dgm:prSet/>
      <dgm:spPr/>
      <dgm:t>
        <a:bodyPr/>
        <a:lstStyle/>
        <a:p>
          <a:endParaRPr lang="en-US"/>
        </a:p>
      </dgm:t>
    </dgm:pt>
    <dgm:pt modelId="{FA397CBD-8F03-45ED-82A1-FB75982D1398}" type="sibTrans" cxnId="{E7A30279-31D9-4FBC-84AB-64EE4EA99C64}">
      <dgm:prSet/>
      <dgm:spPr/>
      <dgm:t>
        <a:bodyPr/>
        <a:lstStyle/>
        <a:p>
          <a:endParaRPr lang="en-US"/>
        </a:p>
      </dgm:t>
    </dgm:pt>
    <dgm:pt modelId="{8BA04D2A-166D-475A-904F-A77ED2B53390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Specific set office hours and instructions on how to specifically contact the instructor during those office hours.</a:t>
          </a:r>
        </a:p>
      </dgm:t>
    </dgm:pt>
    <dgm:pt modelId="{6592980C-9D72-40A2-9DD9-19C60490CF59}" type="parTrans" cxnId="{80CA9A59-681A-4BA0-8425-EBA1C177E4A6}">
      <dgm:prSet/>
      <dgm:spPr/>
      <dgm:t>
        <a:bodyPr/>
        <a:lstStyle/>
        <a:p>
          <a:endParaRPr lang="en-US"/>
        </a:p>
      </dgm:t>
    </dgm:pt>
    <dgm:pt modelId="{0FF8F839-5DE6-42D6-948C-F8D4A3B17B0E}" type="sibTrans" cxnId="{80CA9A59-681A-4BA0-8425-EBA1C177E4A6}">
      <dgm:prSet/>
      <dgm:spPr/>
      <dgm:t>
        <a:bodyPr/>
        <a:lstStyle/>
        <a:p>
          <a:endParaRPr lang="en-US"/>
        </a:p>
      </dgm:t>
    </dgm:pt>
    <dgm:pt modelId="{CFF406FD-AF15-4F11-809B-E4F46A6E7BAE}" type="pres">
      <dgm:prSet presAssocID="{79938224-DA3A-4681-9346-5629FFAA66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CE0654-3613-4097-A67E-332A1290CF04}" type="pres">
      <dgm:prSet presAssocID="{B1F9091B-37E2-41F2-8031-CFF3ECBAFE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6199C-5B10-46A6-9867-54156576F208}" type="pres">
      <dgm:prSet presAssocID="{B1F9091B-37E2-41F2-8031-CFF3ECBAFE3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9F8692-E485-4C37-86F7-641F9E80D76C}" srcId="{B1F9091B-37E2-41F2-8031-CFF3ECBAFE3A}" destId="{5B9D381C-F470-44BD-8A53-09AED2159D66}" srcOrd="0" destOrd="0" parTransId="{C9B79969-14D7-4785-960E-061E4BBF491C}" sibTransId="{3FB4B93D-50C1-49FC-B3F3-0DAF137D4087}"/>
    <dgm:cxn modelId="{F4A06C65-376A-4C33-80C2-CBE2E0CBC194}" srcId="{79938224-DA3A-4681-9346-5629FFAA66EA}" destId="{B1F9091B-37E2-41F2-8031-CFF3ECBAFE3A}" srcOrd="0" destOrd="0" parTransId="{ED1633D9-FBA0-4F71-B202-8307F3535F21}" sibTransId="{8A0A3EE3-F16C-4395-8F90-B5F6A20357D4}"/>
    <dgm:cxn modelId="{67A0B290-13E1-436F-893E-09F62DE83899}" srcId="{B1F9091B-37E2-41F2-8031-CFF3ECBAFE3A}" destId="{24E59A8B-074F-4DDC-9D09-00F7B3115F55}" srcOrd="1" destOrd="0" parTransId="{164230C0-BC50-4C3B-AFB4-9652CFACB5D2}" sibTransId="{3F6A405F-6242-4373-8862-3C81DF82F410}"/>
    <dgm:cxn modelId="{404CEA3B-8FE5-482D-828D-2F68744A9AA2}" type="presOf" srcId="{5B9D381C-F470-44BD-8A53-09AED2159D66}" destId="{0056199C-5B10-46A6-9867-54156576F208}" srcOrd="0" destOrd="0" presId="urn:microsoft.com/office/officeart/2005/8/layout/vList2"/>
    <dgm:cxn modelId="{F9C915CD-284C-4CA8-AFAD-8FFA0726E2E6}" type="presOf" srcId="{24E59A8B-074F-4DDC-9D09-00F7B3115F55}" destId="{0056199C-5B10-46A6-9867-54156576F208}" srcOrd="0" destOrd="1" presId="urn:microsoft.com/office/officeart/2005/8/layout/vList2"/>
    <dgm:cxn modelId="{B926DA34-DC4F-4711-8F4D-9692084E6B34}" type="presOf" srcId="{B1F9091B-37E2-41F2-8031-CFF3ECBAFE3A}" destId="{87CE0654-3613-4097-A67E-332A1290CF04}" srcOrd="0" destOrd="0" presId="urn:microsoft.com/office/officeart/2005/8/layout/vList2"/>
    <dgm:cxn modelId="{E7A30279-31D9-4FBC-84AB-64EE4EA99C64}" srcId="{B1F9091B-37E2-41F2-8031-CFF3ECBAFE3A}" destId="{768F31C6-8FA9-4E42-919E-A77173F51E43}" srcOrd="2" destOrd="0" parTransId="{597DBBCD-8797-4995-9E76-C7AC782E11F7}" sibTransId="{FA397CBD-8F03-45ED-82A1-FB75982D1398}"/>
    <dgm:cxn modelId="{5F042AB1-AE29-4D0A-8FF4-F1B03DF1F6FD}" type="presOf" srcId="{768F31C6-8FA9-4E42-919E-A77173F51E43}" destId="{0056199C-5B10-46A6-9867-54156576F208}" srcOrd="0" destOrd="2" presId="urn:microsoft.com/office/officeart/2005/8/layout/vList2"/>
    <dgm:cxn modelId="{84A1EA9C-852B-4BBC-B14E-D1324EE0A000}" type="presOf" srcId="{8BA04D2A-166D-475A-904F-A77ED2B53390}" destId="{0056199C-5B10-46A6-9867-54156576F208}" srcOrd="0" destOrd="3" presId="urn:microsoft.com/office/officeart/2005/8/layout/vList2"/>
    <dgm:cxn modelId="{18D3C442-D100-4DD6-B2B5-64D44CB70612}" type="presOf" srcId="{79938224-DA3A-4681-9346-5629FFAA66EA}" destId="{CFF406FD-AF15-4F11-809B-E4F46A6E7BAE}" srcOrd="0" destOrd="0" presId="urn:microsoft.com/office/officeart/2005/8/layout/vList2"/>
    <dgm:cxn modelId="{80CA9A59-681A-4BA0-8425-EBA1C177E4A6}" srcId="{B1F9091B-37E2-41F2-8031-CFF3ECBAFE3A}" destId="{8BA04D2A-166D-475A-904F-A77ED2B53390}" srcOrd="3" destOrd="0" parTransId="{6592980C-9D72-40A2-9DD9-19C60490CF59}" sibTransId="{0FF8F839-5DE6-42D6-948C-F8D4A3B17B0E}"/>
    <dgm:cxn modelId="{59C63DC0-C759-4197-9E80-C453471B0E25}" type="presParOf" srcId="{CFF406FD-AF15-4F11-809B-E4F46A6E7BAE}" destId="{87CE0654-3613-4097-A67E-332A1290CF04}" srcOrd="0" destOrd="0" presId="urn:microsoft.com/office/officeart/2005/8/layout/vList2"/>
    <dgm:cxn modelId="{960CF07F-A0A3-4B39-BEB3-B7D2DB1B7A88}" type="presParOf" srcId="{CFF406FD-AF15-4F11-809B-E4F46A6E7BAE}" destId="{0056199C-5B10-46A6-9867-54156576F2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938224-DA3A-4681-9346-5629FFAA66E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3B79B1-2579-467B-9770-62158CF46CB8}">
      <dgm:prSet phldrT="[Text]"/>
      <dgm:spPr>
        <a:solidFill>
          <a:srgbClr val="930D4C"/>
        </a:solidFill>
      </dgm:spPr>
      <dgm:t>
        <a:bodyPr/>
        <a:lstStyle/>
        <a:p>
          <a:r>
            <a:rPr lang="en-US"/>
            <a:t>Provide Multiple Means of Action and Expression</a:t>
          </a:r>
          <a:r>
            <a:rPr lang="en-US" b="1"/>
            <a:t> </a:t>
          </a:r>
          <a:endParaRPr lang="en-US"/>
        </a:p>
      </dgm:t>
    </dgm:pt>
    <dgm:pt modelId="{39499F5F-3D03-4D54-951B-3E10F858F0CA}" type="parTrans" cxnId="{7E9911FF-3290-4A2F-8D18-31680E2AF1D5}">
      <dgm:prSet/>
      <dgm:spPr/>
      <dgm:t>
        <a:bodyPr/>
        <a:lstStyle/>
        <a:p>
          <a:endParaRPr lang="en-US"/>
        </a:p>
      </dgm:t>
    </dgm:pt>
    <dgm:pt modelId="{37A5F4B5-98CC-4B9A-A338-3D2654F7CA1C}" type="sibTrans" cxnId="{7E9911FF-3290-4A2F-8D18-31680E2AF1D5}">
      <dgm:prSet/>
      <dgm:spPr/>
      <dgm:t>
        <a:bodyPr/>
        <a:lstStyle/>
        <a:p>
          <a:endParaRPr lang="en-US"/>
        </a:p>
      </dgm:t>
    </dgm:pt>
    <dgm:pt modelId="{E8183AB4-5DB5-4B17-98EA-D14365838502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People with </a:t>
          </a:r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NVLD, </a:t>
          </a:r>
          <a:r>
            <a:rPr lang="en-US" dirty="0">
              <a:solidFill>
                <a:schemeClr val="bg1">
                  <a:lumMod val="65000"/>
                </a:schemeClr>
              </a:solidFill>
            </a:rPr>
            <a:t>require additional time to translate what they want to say to the process of speech.  Therefore requiring students to do a video recording or audio recording would be terrifying to a child with </a:t>
          </a:r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NVLD (Wenzel </a:t>
          </a:r>
          <a:r>
            <a:rPr lang="en-US" dirty="0">
              <a:solidFill>
                <a:schemeClr val="bg1">
                  <a:lumMod val="65000"/>
                </a:schemeClr>
              </a:solidFill>
            </a:rPr>
            <a:t>&amp; Rowley, 2010). </a:t>
          </a:r>
        </a:p>
      </dgm:t>
    </dgm:pt>
    <dgm:pt modelId="{B3483651-ACE5-4AEC-8C60-C0317CA49305}" type="parTrans" cxnId="{39C15485-F95A-432D-A50E-5FE05E2A9162}">
      <dgm:prSet/>
      <dgm:spPr/>
      <dgm:t>
        <a:bodyPr/>
        <a:lstStyle/>
        <a:p>
          <a:endParaRPr lang="en-US"/>
        </a:p>
      </dgm:t>
    </dgm:pt>
    <dgm:pt modelId="{90B3A2EA-165C-4212-B0D0-B723C3B7F86D}" type="sibTrans" cxnId="{39C15485-F95A-432D-A50E-5FE05E2A9162}">
      <dgm:prSet/>
      <dgm:spPr/>
      <dgm:t>
        <a:bodyPr/>
        <a:lstStyle/>
        <a:p>
          <a:endParaRPr lang="en-US"/>
        </a:p>
      </dgm:t>
    </dgm:pt>
    <dgm:pt modelId="{11CB6DD8-B89A-42C7-B4AA-83CD412CA2D3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Can be effective tutors to less skilled students</a:t>
          </a:r>
        </a:p>
      </dgm:t>
    </dgm:pt>
    <dgm:pt modelId="{865FEEDE-9341-401C-83BD-32809496F79E}" type="parTrans" cxnId="{0E436E19-CAEC-4B52-9886-768A5D8A36C4}">
      <dgm:prSet/>
      <dgm:spPr/>
      <dgm:t>
        <a:bodyPr/>
        <a:lstStyle/>
        <a:p>
          <a:endParaRPr lang="en-US"/>
        </a:p>
      </dgm:t>
    </dgm:pt>
    <dgm:pt modelId="{A0C3A119-8E8B-4EF8-9C33-F45DCE0E6398}" type="sibTrans" cxnId="{0E436E19-CAEC-4B52-9886-768A5D8A36C4}">
      <dgm:prSet/>
      <dgm:spPr/>
      <dgm:t>
        <a:bodyPr/>
        <a:lstStyle/>
        <a:p>
          <a:endParaRPr lang="en-US"/>
        </a:p>
      </dgm:t>
    </dgm:pt>
    <dgm:pt modelId="{6196FE09-868A-4E95-B7BF-5624482DE098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Provide discussion forums for students to ask questions of one another, and of the instructor.</a:t>
          </a:r>
        </a:p>
      </dgm:t>
    </dgm:pt>
    <dgm:pt modelId="{23EFC654-55DA-48AF-BED5-69F9EEFDFABC}" type="parTrans" cxnId="{3F6B63D2-D9CA-4B06-B9D6-F15F2DED54B5}">
      <dgm:prSet/>
      <dgm:spPr/>
      <dgm:t>
        <a:bodyPr/>
        <a:lstStyle/>
        <a:p>
          <a:endParaRPr lang="en-US"/>
        </a:p>
      </dgm:t>
    </dgm:pt>
    <dgm:pt modelId="{65E8776C-212D-42E3-9C58-638C8B880720}" type="sibTrans" cxnId="{3F6B63D2-D9CA-4B06-B9D6-F15F2DED54B5}">
      <dgm:prSet/>
      <dgm:spPr/>
      <dgm:t>
        <a:bodyPr/>
        <a:lstStyle/>
        <a:p>
          <a:endParaRPr lang="en-US"/>
        </a:p>
      </dgm:t>
    </dgm:pt>
    <dgm:pt modelId="{2298FFB5-D038-486B-B464-4BA5EC90DC68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Clear Demarcation of roles and responsibilities</a:t>
          </a:r>
        </a:p>
      </dgm:t>
    </dgm:pt>
    <dgm:pt modelId="{8CBF37DA-9B7F-4FC5-9140-6F95C3BAD2C2}" type="parTrans" cxnId="{CECC74D3-0EEC-4185-B9E3-FD40C9825E2D}">
      <dgm:prSet/>
      <dgm:spPr/>
      <dgm:t>
        <a:bodyPr/>
        <a:lstStyle/>
        <a:p>
          <a:endParaRPr lang="en-US"/>
        </a:p>
      </dgm:t>
    </dgm:pt>
    <dgm:pt modelId="{E5FED11F-43D1-44F7-99D0-3ECFC78EB8AC}" type="sibTrans" cxnId="{CECC74D3-0EEC-4185-B9E3-FD40C9825E2D}">
      <dgm:prSet/>
      <dgm:spPr/>
      <dgm:t>
        <a:bodyPr/>
        <a:lstStyle/>
        <a:p>
          <a:endParaRPr lang="en-US"/>
        </a:p>
      </dgm:t>
    </dgm:pt>
    <dgm:pt modelId="{F2A5253A-D21E-4C0F-89AB-0102E65693FD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Opportunities for Social Interaction in fairly structured and supervised activities</a:t>
          </a:r>
        </a:p>
      </dgm:t>
    </dgm:pt>
    <dgm:pt modelId="{900A1A75-5D93-48C6-8711-C6C5E92E08EE}" type="parTrans" cxnId="{CC210A87-B096-47F6-991B-FF041C0727B9}">
      <dgm:prSet/>
      <dgm:spPr/>
      <dgm:t>
        <a:bodyPr/>
        <a:lstStyle/>
        <a:p>
          <a:endParaRPr lang="en-US"/>
        </a:p>
      </dgm:t>
    </dgm:pt>
    <dgm:pt modelId="{F29D147C-0B3E-43E5-9FD9-F839B7333099}" type="sibTrans" cxnId="{CC210A87-B096-47F6-991B-FF041C0727B9}">
      <dgm:prSet/>
      <dgm:spPr/>
      <dgm:t>
        <a:bodyPr/>
        <a:lstStyle/>
        <a:p>
          <a:endParaRPr lang="en-US"/>
        </a:p>
      </dgm:t>
    </dgm:pt>
    <dgm:pt modelId="{C912BCFD-F343-4E10-8278-DF63AD290513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Difficulty interpreting nonverbal behavioral cues</a:t>
          </a:r>
        </a:p>
      </dgm:t>
    </dgm:pt>
    <dgm:pt modelId="{5D77B6DD-F187-41B0-9C08-3C2897E0A5C5}" type="parTrans" cxnId="{1792F9CD-A11B-444F-B8E9-022EDBCC7364}">
      <dgm:prSet/>
      <dgm:spPr/>
      <dgm:t>
        <a:bodyPr/>
        <a:lstStyle/>
        <a:p>
          <a:endParaRPr lang="en-US"/>
        </a:p>
      </dgm:t>
    </dgm:pt>
    <dgm:pt modelId="{0BCE4709-CB07-4637-A03B-8B106A2D2D75}" type="sibTrans" cxnId="{1792F9CD-A11B-444F-B8E9-022EDBCC7364}">
      <dgm:prSet/>
      <dgm:spPr/>
      <dgm:t>
        <a:bodyPr/>
        <a:lstStyle/>
        <a:p>
          <a:endParaRPr lang="en-US"/>
        </a:p>
      </dgm:t>
    </dgm:pt>
    <dgm:pt modelId="{CFF406FD-AF15-4F11-809B-E4F46A6E7BAE}" type="pres">
      <dgm:prSet presAssocID="{79938224-DA3A-4681-9346-5629FFAA66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D6369-04CE-4203-8DD4-64E9A9799049}" type="pres">
      <dgm:prSet presAssocID="{5D3B79B1-2579-467B-9770-62158CF46C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65CAD-7649-4C5E-A532-7DEB00BB78DB}" type="pres">
      <dgm:prSet presAssocID="{5D3B79B1-2579-467B-9770-62158CF46CB8}" presName="childText" presStyleLbl="revTx" presStyleIdx="0" presStyleCnt="1" custScaleY="89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210A87-B096-47F6-991B-FF041C0727B9}" srcId="{5D3B79B1-2579-467B-9770-62158CF46CB8}" destId="{F2A5253A-D21E-4C0F-89AB-0102E65693FD}" srcOrd="4" destOrd="0" parTransId="{900A1A75-5D93-48C6-8711-C6C5E92E08EE}" sibTransId="{F29D147C-0B3E-43E5-9FD9-F839B7333099}"/>
    <dgm:cxn modelId="{CECC74D3-0EEC-4185-B9E3-FD40C9825E2D}" srcId="{5D3B79B1-2579-467B-9770-62158CF46CB8}" destId="{2298FFB5-D038-486B-B464-4BA5EC90DC68}" srcOrd="3" destOrd="0" parTransId="{8CBF37DA-9B7F-4FC5-9140-6F95C3BAD2C2}" sibTransId="{E5FED11F-43D1-44F7-99D0-3ECFC78EB8AC}"/>
    <dgm:cxn modelId="{2198D9C6-D29E-42EB-8845-CEC3A69FDADC}" type="presOf" srcId="{79938224-DA3A-4681-9346-5629FFAA66EA}" destId="{CFF406FD-AF15-4F11-809B-E4F46A6E7BAE}" srcOrd="0" destOrd="0" presId="urn:microsoft.com/office/officeart/2005/8/layout/vList2"/>
    <dgm:cxn modelId="{5659E240-A73D-4010-922F-CB765B84B859}" type="presOf" srcId="{11CB6DD8-B89A-42C7-B4AA-83CD412CA2D3}" destId="{98965CAD-7649-4C5E-A532-7DEB00BB78DB}" srcOrd="0" destOrd="1" presId="urn:microsoft.com/office/officeart/2005/8/layout/vList2"/>
    <dgm:cxn modelId="{1A7B57F2-5978-4B8B-AD88-0AB61C56AE93}" type="presOf" srcId="{6196FE09-868A-4E95-B7BF-5624482DE098}" destId="{98965CAD-7649-4C5E-A532-7DEB00BB78DB}" srcOrd="0" destOrd="2" presId="urn:microsoft.com/office/officeart/2005/8/layout/vList2"/>
    <dgm:cxn modelId="{0E436E19-CAEC-4B52-9886-768A5D8A36C4}" srcId="{5D3B79B1-2579-467B-9770-62158CF46CB8}" destId="{11CB6DD8-B89A-42C7-B4AA-83CD412CA2D3}" srcOrd="1" destOrd="0" parTransId="{865FEEDE-9341-401C-83BD-32809496F79E}" sibTransId="{A0C3A119-8E8B-4EF8-9C33-F45DCE0E6398}"/>
    <dgm:cxn modelId="{AC7FF23D-7864-46F5-9A10-91AB0A41153A}" type="presOf" srcId="{C912BCFD-F343-4E10-8278-DF63AD290513}" destId="{98965CAD-7649-4C5E-A532-7DEB00BB78DB}" srcOrd="0" destOrd="5" presId="urn:microsoft.com/office/officeart/2005/8/layout/vList2"/>
    <dgm:cxn modelId="{7690F45A-8336-46CB-8545-D63A432BD1DB}" type="presOf" srcId="{F2A5253A-D21E-4C0F-89AB-0102E65693FD}" destId="{98965CAD-7649-4C5E-A532-7DEB00BB78DB}" srcOrd="0" destOrd="4" presId="urn:microsoft.com/office/officeart/2005/8/layout/vList2"/>
    <dgm:cxn modelId="{7E9911FF-3290-4A2F-8D18-31680E2AF1D5}" srcId="{79938224-DA3A-4681-9346-5629FFAA66EA}" destId="{5D3B79B1-2579-467B-9770-62158CF46CB8}" srcOrd="0" destOrd="0" parTransId="{39499F5F-3D03-4D54-951B-3E10F858F0CA}" sibTransId="{37A5F4B5-98CC-4B9A-A338-3D2654F7CA1C}"/>
    <dgm:cxn modelId="{7779C31C-6977-453B-8DFB-B3557E149768}" type="presOf" srcId="{5D3B79B1-2579-467B-9770-62158CF46CB8}" destId="{127D6369-04CE-4203-8DD4-64E9A9799049}" srcOrd="0" destOrd="0" presId="urn:microsoft.com/office/officeart/2005/8/layout/vList2"/>
    <dgm:cxn modelId="{78A8F28D-32D1-4AC5-BFF6-990B9D5CC713}" type="presOf" srcId="{2298FFB5-D038-486B-B464-4BA5EC90DC68}" destId="{98965CAD-7649-4C5E-A532-7DEB00BB78DB}" srcOrd="0" destOrd="3" presId="urn:microsoft.com/office/officeart/2005/8/layout/vList2"/>
    <dgm:cxn modelId="{39C15485-F95A-432D-A50E-5FE05E2A9162}" srcId="{5D3B79B1-2579-467B-9770-62158CF46CB8}" destId="{E8183AB4-5DB5-4B17-98EA-D14365838502}" srcOrd="0" destOrd="0" parTransId="{B3483651-ACE5-4AEC-8C60-C0317CA49305}" sibTransId="{90B3A2EA-165C-4212-B0D0-B723C3B7F86D}"/>
    <dgm:cxn modelId="{1C754030-56B6-427A-A16B-F72F44F7D16C}" type="presOf" srcId="{E8183AB4-5DB5-4B17-98EA-D14365838502}" destId="{98965CAD-7649-4C5E-A532-7DEB00BB78DB}" srcOrd="0" destOrd="0" presId="urn:microsoft.com/office/officeart/2005/8/layout/vList2"/>
    <dgm:cxn modelId="{3F6B63D2-D9CA-4B06-B9D6-F15F2DED54B5}" srcId="{5D3B79B1-2579-467B-9770-62158CF46CB8}" destId="{6196FE09-868A-4E95-B7BF-5624482DE098}" srcOrd="2" destOrd="0" parTransId="{23EFC654-55DA-48AF-BED5-69F9EEFDFABC}" sibTransId="{65E8776C-212D-42E3-9C58-638C8B880720}"/>
    <dgm:cxn modelId="{1792F9CD-A11B-444F-B8E9-022EDBCC7364}" srcId="{5D3B79B1-2579-467B-9770-62158CF46CB8}" destId="{C912BCFD-F343-4E10-8278-DF63AD290513}" srcOrd="5" destOrd="0" parTransId="{5D77B6DD-F187-41B0-9C08-3C2897E0A5C5}" sibTransId="{0BCE4709-CB07-4637-A03B-8B106A2D2D75}"/>
    <dgm:cxn modelId="{4987D81A-A3E5-49C2-B079-41C9555AD254}" type="presParOf" srcId="{CFF406FD-AF15-4F11-809B-E4F46A6E7BAE}" destId="{127D6369-04CE-4203-8DD4-64E9A9799049}" srcOrd="0" destOrd="0" presId="urn:microsoft.com/office/officeart/2005/8/layout/vList2"/>
    <dgm:cxn modelId="{EBFA1501-AFF9-4BB3-B4EC-218695B106D7}" type="presParOf" srcId="{CFF406FD-AF15-4F11-809B-E4F46A6E7BAE}" destId="{98965CAD-7649-4C5E-A532-7DEB00BB78D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938224-DA3A-4681-9346-5629FFAA66EA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1F9091B-37E2-41F2-8031-CFF3ECBAFE3A}">
      <dgm:prSet phldrT="[Text]"/>
      <dgm:spPr>
        <a:solidFill>
          <a:srgbClr val="CC6600"/>
        </a:solidFill>
      </dgm:spPr>
      <dgm:t>
        <a:bodyPr/>
        <a:lstStyle/>
        <a:p>
          <a:r>
            <a:rPr lang="en-US" dirty="0" smtClean="0"/>
            <a:t>Provide Multiple Means of Engagement</a:t>
          </a:r>
          <a:r>
            <a:rPr lang="en-US" b="1" dirty="0" smtClean="0"/>
            <a:t> </a:t>
          </a:r>
          <a:endParaRPr lang="en-US" dirty="0"/>
        </a:p>
      </dgm:t>
    </dgm:pt>
    <dgm:pt modelId="{ED1633D9-FBA0-4F71-B202-8307F3535F21}" type="parTrans" cxnId="{F4A06C65-376A-4C33-80C2-CBE2E0CBC194}">
      <dgm:prSet/>
      <dgm:spPr/>
      <dgm:t>
        <a:bodyPr/>
        <a:lstStyle/>
        <a:p>
          <a:endParaRPr lang="en-US"/>
        </a:p>
      </dgm:t>
    </dgm:pt>
    <dgm:pt modelId="{8A0A3EE3-F16C-4395-8F90-B5F6A20357D4}" type="sibTrans" cxnId="{F4A06C65-376A-4C33-80C2-CBE2E0CBC194}">
      <dgm:prSet/>
      <dgm:spPr/>
      <dgm:t>
        <a:bodyPr/>
        <a:lstStyle/>
        <a:p>
          <a:endParaRPr lang="en-US"/>
        </a:p>
      </dgm:t>
    </dgm:pt>
    <dgm:pt modelId="{5B9D381C-F470-44BD-8A53-09AED2159D66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Small Work Groups</a:t>
          </a:r>
        </a:p>
      </dgm:t>
    </dgm:pt>
    <dgm:pt modelId="{C9B79969-14D7-4785-960E-061E4BBF491C}" type="parTrans" cxnId="{E89F8692-E485-4C37-86F7-641F9E80D76C}">
      <dgm:prSet/>
      <dgm:spPr/>
      <dgm:t>
        <a:bodyPr/>
        <a:lstStyle/>
        <a:p>
          <a:endParaRPr lang="en-US"/>
        </a:p>
      </dgm:t>
    </dgm:pt>
    <dgm:pt modelId="{3FB4B93D-50C1-49FC-B3F3-0DAF137D4087}" type="sibTrans" cxnId="{E89F8692-E485-4C37-86F7-641F9E80D76C}">
      <dgm:prSet/>
      <dgm:spPr/>
      <dgm:t>
        <a:bodyPr/>
        <a:lstStyle/>
        <a:p>
          <a:endParaRPr lang="en-US"/>
        </a:p>
      </dgm:t>
    </dgm:pt>
    <dgm:pt modelId="{24E59A8B-074F-4DDC-9D09-00F7B3115F55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Since those with </a:t>
          </a:r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NVLD often </a:t>
          </a:r>
          <a:r>
            <a:rPr lang="en-US" dirty="0">
              <a:solidFill>
                <a:schemeClr val="bg1">
                  <a:lumMod val="65000"/>
                </a:schemeClr>
              </a:solidFill>
            </a:rPr>
            <a:t>excel in certain activities, allow students to volunteer for leadership roles</a:t>
          </a:r>
        </a:p>
      </dgm:t>
    </dgm:pt>
    <dgm:pt modelId="{164230C0-BC50-4C3B-AFB4-9652CFACB5D2}" type="parTrans" cxnId="{67A0B290-13E1-436F-893E-09F62DE83899}">
      <dgm:prSet/>
      <dgm:spPr/>
      <dgm:t>
        <a:bodyPr/>
        <a:lstStyle/>
        <a:p>
          <a:endParaRPr lang="en-US"/>
        </a:p>
      </dgm:t>
    </dgm:pt>
    <dgm:pt modelId="{3F6A405F-6242-4373-8862-3C81DF82F410}" type="sibTrans" cxnId="{67A0B290-13E1-436F-893E-09F62DE83899}">
      <dgm:prSet/>
      <dgm:spPr/>
      <dgm:t>
        <a:bodyPr/>
        <a:lstStyle/>
        <a:p>
          <a:endParaRPr lang="en-US"/>
        </a:p>
      </dgm:t>
    </dgm:pt>
    <dgm:pt modelId="{768F31C6-8FA9-4E42-919E-A77173F51E43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Provide a buddy system to help with assurance, and allow them a safe space to ask questions of a few peers.</a:t>
          </a:r>
        </a:p>
      </dgm:t>
    </dgm:pt>
    <dgm:pt modelId="{597DBBCD-8797-4995-9E76-C7AC782E11F7}" type="parTrans" cxnId="{E7A30279-31D9-4FBC-84AB-64EE4EA99C64}">
      <dgm:prSet/>
      <dgm:spPr/>
      <dgm:t>
        <a:bodyPr/>
        <a:lstStyle/>
        <a:p>
          <a:endParaRPr lang="en-US"/>
        </a:p>
      </dgm:t>
    </dgm:pt>
    <dgm:pt modelId="{FA397CBD-8F03-45ED-82A1-FB75982D1398}" type="sibTrans" cxnId="{E7A30279-31D9-4FBC-84AB-64EE4EA99C64}">
      <dgm:prSet/>
      <dgm:spPr/>
      <dgm:t>
        <a:bodyPr/>
        <a:lstStyle/>
        <a:p>
          <a:endParaRPr lang="en-US"/>
        </a:p>
      </dgm:t>
    </dgm:pt>
    <dgm:pt modelId="{8BA04D2A-166D-475A-904F-A77ED2B53390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Specific set office hours and instructions on how to specifically contact the instructor during those office hours.</a:t>
          </a:r>
        </a:p>
      </dgm:t>
    </dgm:pt>
    <dgm:pt modelId="{6592980C-9D72-40A2-9DD9-19C60490CF59}" type="parTrans" cxnId="{80CA9A59-681A-4BA0-8425-EBA1C177E4A6}">
      <dgm:prSet/>
      <dgm:spPr/>
      <dgm:t>
        <a:bodyPr/>
        <a:lstStyle/>
        <a:p>
          <a:endParaRPr lang="en-US"/>
        </a:p>
      </dgm:t>
    </dgm:pt>
    <dgm:pt modelId="{0FF8F839-5DE6-42D6-948C-F8D4A3B17B0E}" type="sibTrans" cxnId="{80CA9A59-681A-4BA0-8425-EBA1C177E4A6}">
      <dgm:prSet/>
      <dgm:spPr/>
      <dgm:t>
        <a:bodyPr/>
        <a:lstStyle/>
        <a:p>
          <a:endParaRPr lang="en-US"/>
        </a:p>
      </dgm:t>
    </dgm:pt>
    <dgm:pt modelId="{CFF406FD-AF15-4F11-809B-E4F46A6E7BAE}" type="pres">
      <dgm:prSet presAssocID="{79938224-DA3A-4681-9346-5629FFAA66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CE0654-3613-4097-A67E-332A1290CF04}" type="pres">
      <dgm:prSet presAssocID="{B1F9091B-37E2-41F2-8031-CFF3ECBAFE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6199C-5B10-46A6-9867-54156576F208}" type="pres">
      <dgm:prSet presAssocID="{B1F9091B-37E2-41F2-8031-CFF3ECBAFE3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9F8692-E485-4C37-86F7-641F9E80D76C}" srcId="{B1F9091B-37E2-41F2-8031-CFF3ECBAFE3A}" destId="{5B9D381C-F470-44BD-8A53-09AED2159D66}" srcOrd="0" destOrd="0" parTransId="{C9B79969-14D7-4785-960E-061E4BBF491C}" sibTransId="{3FB4B93D-50C1-49FC-B3F3-0DAF137D4087}"/>
    <dgm:cxn modelId="{15B5AFC1-334B-459D-AEF5-88F1077A6399}" type="presOf" srcId="{24E59A8B-074F-4DDC-9D09-00F7B3115F55}" destId="{0056199C-5B10-46A6-9867-54156576F208}" srcOrd="0" destOrd="1" presId="urn:microsoft.com/office/officeart/2005/8/layout/vList2"/>
    <dgm:cxn modelId="{F4A06C65-376A-4C33-80C2-CBE2E0CBC194}" srcId="{79938224-DA3A-4681-9346-5629FFAA66EA}" destId="{B1F9091B-37E2-41F2-8031-CFF3ECBAFE3A}" srcOrd="0" destOrd="0" parTransId="{ED1633D9-FBA0-4F71-B202-8307F3535F21}" sibTransId="{8A0A3EE3-F16C-4395-8F90-B5F6A20357D4}"/>
    <dgm:cxn modelId="{902205D6-BE8F-4F7A-9CAD-135475FEF6DC}" type="presOf" srcId="{B1F9091B-37E2-41F2-8031-CFF3ECBAFE3A}" destId="{87CE0654-3613-4097-A67E-332A1290CF04}" srcOrd="0" destOrd="0" presId="urn:microsoft.com/office/officeart/2005/8/layout/vList2"/>
    <dgm:cxn modelId="{67A0B290-13E1-436F-893E-09F62DE83899}" srcId="{B1F9091B-37E2-41F2-8031-CFF3ECBAFE3A}" destId="{24E59A8B-074F-4DDC-9D09-00F7B3115F55}" srcOrd="1" destOrd="0" parTransId="{164230C0-BC50-4C3B-AFB4-9652CFACB5D2}" sibTransId="{3F6A405F-6242-4373-8862-3C81DF82F410}"/>
    <dgm:cxn modelId="{4112B456-DC8F-41CD-8862-4CEDD674DD10}" type="presOf" srcId="{5B9D381C-F470-44BD-8A53-09AED2159D66}" destId="{0056199C-5B10-46A6-9867-54156576F208}" srcOrd="0" destOrd="0" presId="urn:microsoft.com/office/officeart/2005/8/layout/vList2"/>
    <dgm:cxn modelId="{3694560E-DED8-4A4B-A004-E147A4835159}" type="presOf" srcId="{8BA04D2A-166D-475A-904F-A77ED2B53390}" destId="{0056199C-5B10-46A6-9867-54156576F208}" srcOrd="0" destOrd="3" presId="urn:microsoft.com/office/officeart/2005/8/layout/vList2"/>
    <dgm:cxn modelId="{C62233BC-4219-49E4-BC6D-46287A81F567}" type="presOf" srcId="{79938224-DA3A-4681-9346-5629FFAA66EA}" destId="{CFF406FD-AF15-4F11-809B-E4F46A6E7BAE}" srcOrd="0" destOrd="0" presId="urn:microsoft.com/office/officeart/2005/8/layout/vList2"/>
    <dgm:cxn modelId="{E7A30279-31D9-4FBC-84AB-64EE4EA99C64}" srcId="{B1F9091B-37E2-41F2-8031-CFF3ECBAFE3A}" destId="{768F31C6-8FA9-4E42-919E-A77173F51E43}" srcOrd="2" destOrd="0" parTransId="{597DBBCD-8797-4995-9E76-C7AC782E11F7}" sibTransId="{FA397CBD-8F03-45ED-82A1-FB75982D1398}"/>
    <dgm:cxn modelId="{920AD2A5-3383-45D6-8951-3F0389FC8471}" type="presOf" srcId="{768F31C6-8FA9-4E42-919E-A77173F51E43}" destId="{0056199C-5B10-46A6-9867-54156576F208}" srcOrd="0" destOrd="2" presId="urn:microsoft.com/office/officeart/2005/8/layout/vList2"/>
    <dgm:cxn modelId="{80CA9A59-681A-4BA0-8425-EBA1C177E4A6}" srcId="{B1F9091B-37E2-41F2-8031-CFF3ECBAFE3A}" destId="{8BA04D2A-166D-475A-904F-A77ED2B53390}" srcOrd="3" destOrd="0" parTransId="{6592980C-9D72-40A2-9DD9-19C60490CF59}" sibTransId="{0FF8F839-5DE6-42D6-948C-F8D4A3B17B0E}"/>
    <dgm:cxn modelId="{30AF872A-82AD-443B-AA0E-8D4C9A437B6B}" type="presParOf" srcId="{CFF406FD-AF15-4F11-809B-E4F46A6E7BAE}" destId="{87CE0654-3613-4097-A67E-332A1290CF04}" srcOrd="0" destOrd="0" presId="urn:microsoft.com/office/officeart/2005/8/layout/vList2"/>
    <dgm:cxn modelId="{0D6E7BD4-7B1D-4B4D-ADAE-941FF34EAF3E}" type="presParOf" srcId="{CFF406FD-AF15-4F11-809B-E4F46A6E7BAE}" destId="{0056199C-5B10-46A6-9867-54156576F2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9938224-DA3A-4681-9346-5629FFAA66E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F9091B-37E2-41F2-8031-CFF3ECBAFE3A}">
      <dgm:prSet phldrT="[Text]"/>
      <dgm:spPr/>
      <dgm:t>
        <a:bodyPr/>
        <a:lstStyle/>
        <a:p>
          <a:r>
            <a:rPr lang="en-US" b="1"/>
            <a:t>Provide Multiple Means of Representation, </a:t>
          </a:r>
          <a:endParaRPr lang="en-US"/>
        </a:p>
      </dgm:t>
    </dgm:pt>
    <dgm:pt modelId="{ED1633D9-FBA0-4F71-B202-8307F3535F21}" type="parTrans" cxnId="{F4A06C65-376A-4C33-80C2-CBE2E0CBC194}">
      <dgm:prSet/>
      <dgm:spPr/>
      <dgm:t>
        <a:bodyPr/>
        <a:lstStyle/>
        <a:p>
          <a:endParaRPr lang="en-US"/>
        </a:p>
      </dgm:t>
    </dgm:pt>
    <dgm:pt modelId="{8A0A3EE3-F16C-4395-8F90-B5F6A20357D4}" type="sibTrans" cxnId="{F4A06C65-376A-4C33-80C2-CBE2E0CBC194}">
      <dgm:prSet/>
      <dgm:spPr/>
      <dgm:t>
        <a:bodyPr/>
        <a:lstStyle/>
        <a:p>
          <a:endParaRPr lang="en-US"/>
        </a:p>
      </dgm:t>
    </dgm:pt>
    <dgm:pt modelId="{AB23F816-D6B4-453E-AE7E-091FBBDF3626}">
      <dgm:prSet phldrT="[Text]"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Need for more information, links to additional sources, </a:t>
          </a:r>
        </a:p>
      </dgm:t>
    </dgm:pt>
    <dgm:pt modelId="{2B38ACD2-380E-49F9-ACA4-1B05CF833DD7}" type="parTrans" cxnId="{09C9B2BC-88A3-482B-98F1-3BBD226C2669}">
      <dgm:prSet/>
      <dgm:spPr/>
      <dgm:t>
        <a:bodyPr/>
        <a:lstStyle/>
        <a:p>
          <a:endParaRPr lang="en-US"/>
        </a:p>
      </dgm:t>
    </dgm:pt>
    <dgm:pt modelId="{823DA52C-F38B-4A89-8AB9-78698FBE4AF5}" type="sibTrans" cxnId="{09C9B2BC-88A3-482B-98F1-3BBD226C2669}">
      <dgm:prSet/>
      <dgm:spPr/>
      <dgm:t>
        <a:bodyPr/>
        <a:lstStyle/>
        <a:p>
          <a:endParaRPr lang="en-US"/>
        </a:p>
      </dgm:t>
    </dgm:pt>
    <dgm:pt modelId="{D827D7D2-E2B7-4BD4-BF88-3D41676FE863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Some difficulties processing visual sequences, require additional audio </a:t>
          </a:r>
        </a:p>
      </dgm:t>
    </dgm:pt>
    <dgm:pt modelId="{5C8A13AC-59B6-4E1F-BA40-E2B7B2BC4AE7}" type="parTrans" cxnId="{F4393754-4954-481C-8BF6-607E395E8918}">
      <dgm:prSet/>
      <dgm:spPr/>
      <dgm:t>
        <a:bodyPr/>
        <a:lstStyle/>
        <a:p>
          <a:endParaRPr lang="en-US"/>
        </a:p>
      </dgm:t>
    </dgm:pt>
    <dgm:pt modelId="{766C7F48-B20A-4067-B050-F595F2070053}" type="sibTrans" cxnId="{F4393754-4954-481C-8BF6-607E395E8918}">
      <dgm:prSet/>
      <dgm:spPr/>
      <dgm:t>
        <a:bodyPr/>
        <a:lstStyle/>
        <a:p>
          <a:endParaRPr lang="en-US"/>
        </a:p>
      </dgm:t>
    </dgm:pt>
    <dgm:pt modelId="{D49421EA-3D14-494E-9405-D5FF7E4CBA83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Step by step instructions to fall back to, when unsure.</a:t>
          </a:r>
        </a:p>
      </dgm:t>
    </dgm:pt>
    <dgm:pt modelId="{4412B3EC-001C-44E0-8A57-AF7596BC088E}" type="parTrans" cxnId="{19F878AF-AE6A-4062-B0F6-20ADEB9B55F1}">
      <dgm:prSet/>
      <dgm:spPr/>
      <dgm:t>
        <a:bodyPr/>
        <a:lstStyle/>
        <a:p>
          <a:endParaRPr lang="en-US"/>
        </a:p>
      </dgm:t>
    </dgm:pt>
    <dgm:pt modelId="{59141B9A-8866-4B4B-A103-6590E1A14DE8}" type="sibTrans" cxnId="{19F878AF-AE6A-4062-B0F6-20ADEB9B55F1}">
      <dgm:prSet/>
      <dgm:spPr/>
      <dgm:t>
        <a:bodyPr/>
        <a:lstStyle/>
        <a:p>
          <a:endParaRPr lang="en-US"/>
        </a:p>
      </dgm:t>
    </dgm:pt>
    <dgm:pt modelId="{1F8F7030-8475-43F1-BB7F-F620ACBF25F7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Clear grading rubrics to provide structure.</a:t>
          </a:r>
        </a:p>
      </dgm:t>
    </dgm:pt>
    <dgm:pt modelId="{C1BA3B1C-3C1E-4A45-B9C1-371771702E79}" type="parTrans" cxnId="{E9A33DE1-57C6-44C0-9B5C-9E99A2EB24A5}">
      <dgm:prSet/>
      <dgm:spPr/>
      <dgm:t>
        <a:bodyPr/>
        <a:lstStyle/>
        <a:p>
          <a:endParaRPr lang="en-US"/>
        </a:p>
      </dgm:t>
    </dgm:pt>
    <dgm:pt modelId="{027AC6B9-44B0-4BDD-870D-AB0F40A63253}" type="sibTrans" cxnId="{E9A33DE1-57C6-44C0-9B5C-9E99A2EB24A5}">
      <dgm:prSet/>
      <dgm:spPr/>
      <dgm:t>
        <a:bodyPr/>
        <a:lstStyle/>
        <a:p>
          <a:endParaRPr lang="en-US"/>
        </a:p>
      </dgm:t>
    </dgm:pt>
    <dgm:pt modelId="{306C0C00-974C-4EDA-9BBC-9136E2720ECA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Provide as much detail in the course syllabus as possible</a:t>
          </a:r>
        </a:p>
      </dgm:t>
    </dgm:pt>
    <dgm:pt modelId="{4C2C1332-2181-4D7A-A03B-D2D6945F3FF6}" type="parTrans" cxnId="{F8285F13-F85A-4217-B393-8FE6FED0C7F2}">
      <dgm:prSet/>
      <dgm:spPr/>
      <dgm:t>
        <a:bodyPr/>
        <a:lstStyle/>
        <a:p>
          <a:endParaRPr lang="en-US"/>
        </a:p>
      </dgm:t>
    </dgm:pt>
    <dgm:pt modelId="{6B726205-A379-4898-9055-5B21A1E4184C}" type="sibTrans" cxnId="{F8285F13-F85A-4217-B393-8FE6FED0C7F2}">
      <dgm:prSet/>
      <dgm:spPr/>
      <dgm:t>
        <a:bodyPr/>
        <a:lstStyle/>
        <a:p>
          <a:endParaRPr lang="en-US"/>
        </a:p>
      </dgm:t>
    </dgm:pt>
    <dgm:pt modelId="{82D69F17-CA3E-41BF-8F8A-C961C818AA20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Providing links to additional resources for navigating campus and college concerns</a:t>
          </a:r>
        </a:p>
      </dgm:t>
    </dgm:pt>
    <dgm:pt modelId="{6850B4E3-E689-4017-AAA8-554A71B77BE7}" type="parTrans" cxnId="{A8E7C8EB-0ECB-4DC4-AA52-048533EB63B1}">
      <dgm:prSet/>
      <dgm:spPr/>
      <dgm:t>
        <a:bodyPr/>
        <a:lstStyle/>
        <a:p>
          <a:endParaRPr lang="en-US"/>
        </a:p>
      </dgm:t>
    </dgm:pt>
    <dgm:pt modelId="{ED0C72AB-2101-45F4-BCAB-25ECC2760DD6}" type="sibTrans" cxnId="{A8E7C8EB-0ECB-4DC4-AA52-048533EB63B1}">
      <dgm:prSet/>
      <dgm:spPr/>
      <dgm:t>
        <a:bodyPr/>
        <a:lstStyle/>
        <a:p>
          <a:endParaRPr lang="en-US"/>
        </a:p>
      </dgm:t>
    </dgm:pt>
    <dgm:pt modelId="{645D715A-638D-4C1E-A99D-C6CAA26F5B84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Provide multimodal approach to information: handouts, lectures, and visual </a:t>
          </a:r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representations.  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CAB0FDE7-A404-4BEB-A3A6-96DCE988FCFD}" type="parTrans" cxnId="{F91F5B75-34E5-4369-B58E-3FAE166A4F4E}">
      <dgm:prSet/>
      <dgm:spPr/>
      <dgm:t>
        <a:bodyPr/>
        <a:lstStyle/>
        <a:p>
          <a:endParaRPr lang="en-US"/>
        </a:p>
      </dgm:t>
    </dgm:pt>
    <dgm:pt modelId="{3BF7BD20-BB3C-4545-983D-3A5F183F05AF}" type="sibTrans" cxnId="{F91F5B75-34E5-4369-B58E-3FAE166A4F4E}">
      <dgm:prSet/>
      <dgm:spPr/>
      <dgm:t>
        <a:bodyPr/>
        <a:lstStyle/>
        <a:p>
          <a:endParaRPr lang="en-US"/>
        </a:p>
      </dgm:t>
    </dgm:pt>
    <dgm:pt modelId="{D3D3AB5B-D069-4F86-8029-8D830BB743C2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When possible refer and build off of previous information.</a:t>
          </a:r>
        </a:p>
      </dgm:t>
    </dgm:pt>
    <dgm:pt modelId="{0B587365-8302-4003-ADD1-7B855F9699FC}" type="parTrans" cxnId="{9FC70B62-3B04-4757-96CC-56EAFAF4297A}">
      <dgm:prSet/>
      <dgm:spPr/>
      <dgm:t>
        <a:bodyPr/>
        <a:lstStyle/>
        <a:p>
          <a:endParaRPr lang="en-US"/>
        </a:p>
      </dgm:t>
    </dgm:pt>
    <dgm:pt modelId="{C1CC10C4-327D-49D7-AB5D-BADE7ABB2F40}" type="sibTrans" cxnId="{9FC70B62-3B04-4757-96CC-56EAFAF4297A}">
      <dgm:prSet/>
      <dgm:spPr/>
      <dgm:t>
        <a:bodyPr/>
        <a:lstStyle/>
        <a:p>
          <a:endParaRPr lang="en-US"/>
        </a:p>
      </dgm:t>
    </dgm:pt>
    <dgm:pt modelId="{6988DE5F-69DA-4425-B564-9BDE2EF69A4D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Prefer sameness, or repetition</a:t>
          </a:r>
        </a:p>
      </dgm:t>
    </dgm:pt>
    <dgm:pt modelId="{92DF8C00-7D07-4319-9F6C-74A7C02446DA}" type="parTrans" cxnId="{301CE5C9-BED8-42CC-BCC3-F3EA517C154C}">
      <dgm:prSet/>
      <dgm:spPr/>
      <dgm:t>
        <a:bodyPr/>
        <a:lstStyle/>
        <a:p>
          <a:endParaRPr lang="en-US"/>
        </a:p>
      </dgm:t>
    </dgm:pt>
    <dgm:pt modelId="{52591B8F-6A0A-417A-9AEE-66725D61D5EA}" type="sibTrans" cxnId="{301CE5C9-BED8-42CC-BCC3-F3EA517C154C}">
      <dgm:prSet/>
      <dgm:spPr/>
      <dgm:t>
        <a:bodyPr/>
        <a:lstStyle/>
        <a:p>
          <a:endParaRPr lang="en-US"/>
        </a:p>
      </dgm:t>
    </dgm:pt>
    <dgm:pt modelId="{CFF406FD-AF15-4F11-809B-E4F46A6E7BAE}" type="pres">
      <dgm:prSet presAssocID="{79938224-DA3A-4681-9346-5629FFAA66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CE0654-3613-4097-A67E-332A1290CF04}" type="pres">
      <dgm:prSet presAssocID="{B1F9091B-37E2-41F2-8031-CFF3ECBAFE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6199C-5B10-46A6-9867-54156576F208}" type="pres">
      <dgm:prSet presAssocID="{B1F9091B-37E2-41F2-8031-CFF3ECBAFE3A}" presName="childText" presStyleLbl="revTx" presStyleIdx="0" presStyleCnt="1" custScaleY="99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878AF-AE6A-4062-B0F6-20ADEB9B55F1}" srcId="{B1F9091B-37E2-41F2-8031-CFF3ECBAFE3A}" destId="{D49421EA-3D14-494E-9405-D5FF7E4CBA83}" srcOrd="2" destOrd="0" parTransId="{4412B3EC-001C-44E0-8A57-AF7596BC088E}" sibTransId="{59141B9A-8866-4B4B-A103-6590E1A14DE8}"/>
    <dgm:cxn modelId="{9FC70B62-3B04-4757-96CC-56EAFAF4297A}" srcId="{B1F9091B-37E2-41F2-8031-CFF3ECBAFE3A}" destId="{D3D3AB5B-D069-4F86-8029-8D830BB743C2}" srcOrd="7" destOrd="0" parTransId="{0B587365-8302-4003-ADD1-7B855F9699FC}" sibTransId="{C1CC10C4-327D-49D7-AB5D-BADE7ABB2F40}"/>
    <dgm:cxn modelId="{E9A33DE1-57C6-44C0-9B5C-9E99A2EB24A5}" srcId="{B1F9091B-37E2-41F2-8031-CFF3ECBAFE3A}" destId="{1F8F7030-8475-43F1-BB7F-F620ACBF25F7}" srcOrd="3" destOrd="0" parTransId="{C1BA3B1C-3C1E-4A45-B9C1-371771702E79}" sibTransId="{027AC6B9-44B0-4BDD-870D-AB0F40A63253}"/>
    <dgm:cxn modelId="{F8285F13-F85A-4217-B393-8FE6FED0C7F2}" srcId="{B1F9091B-37E2-41F2-8031-CFF3ECBAFE3A}" destId="{306C0C00-974C-4EDA-9BBC-9136E2720ECA}" srcOrd="4" destOrd="0" parTransId="{4C2C1332-2181-4D7A-A03B-D2D6945F3FF6}" sibTransId="{6B726205-A379-4898-9055-5B21A1E4184C}"/>
    <dgm:cxn modelId="{CBF728C4-A157-4BBD-B61C-2E54DC84726E}" type="presOf" srcId="{82D69F17-CA3E-41BF-8F8A-C961C818AA20}" destId="{0056199C-5B10-46A6-9867-54156576F208}" srcOrd="0" destOrd="5" presId="urn:microsoft.com/office/officeart/2005/8/layout/vList2"/>
    <dgm:cxn modelId="{F91F5B75-34E5-4369-B58E-3FAE166A4F4E}" srcId="{B1F9091B-37E2-41F2-8031-CFF3ECBAFE3A}" destId="{645D715A-638D-4C1E-A99D-C6CAA26F5B84}" srcOrd="6" destOrd="0" parTransId="{CAB0FDE7-A404-4BEB-A3A6-96DCE988FCFD}" sibTransId="{3BF7BD20-BB3C-4545-983D-3A5F183F05AF}"/>
    <dgm:cxn modelId="{F4393754-4954-481C-8BF6-607E395E8918}" srcId="{B1F9091B-37E2-41F2-8031-CFF3ECBAFE3A}" destId="{D827D7D2-E2B7-4BD4-BF88-3D41676FE863}" srcOrd="1" destOrd="0" parTransId="{5C8A13AC-59B6-4E1F-BA40-E2B7B2BC4AE7}" sibTransId="{766C7F48-B20A-4067-B050-F595F2070053}"/>
    <dgm:cxn modelId="{4DA80021-2CFF-4D4A-ADA6-2371FC347227}" type="presOf" srcId="{B1F9091B-37E2-41F2-8031-CFF3ECBAFE3A}" destId="{87CE0654-3613-4097-A67E-332A1290CF04}" srcOrd="0" destOrd="0" presId="urn:microsoft.com/office/officeart/2005/8/layout/vList2"/>
    <dgm:cxn modelId="{E33F6267-3B4D-4D84-99A4-61A94858604E}" type="presOf" srcId="{D49421EA-3D14-494E-9405-D5FF7E4CBA83}" destId="{0056199C-5B10-46A6-9867-54156576F208}" srcOrd="0" destOrd="2" presId="urn:microsoft.com/office/officeart/2005/8/layout/vList2"/>
    <dgm:cxn modelId="{0E2D5090-8A75-485C-A178-F987B1DF7016}" type="presOf" srcId="{79938224-DA3A-4681-9346-5629FFAA66EA}" destId="{CFF406FD-AF15-4F11-809B-E4F46A6E7BAE}" srcOrd="0" destOrd="0" presId="urn:microsoft.com/office/officeart/2005/8/layout/vList2"/>
    <dgm:cxn modelId="{1D4579B1-E8ED-4D76-828A-D6D26C9420B9}" type="presOf" srcId="{AB23F816-D6B4-453E-AE7E-091FBBDF3626}" destId="{0056199C-5B10-46A6-9867-54156576F208}" srcOrd="0" destOrd="0" presId="urn:microsoft.com/office/officeart/2005/8/layout/vList2"/>
    <dgm:cxn modelId="{FBCA31EE-4454-43B0-8B8C-9CC35ED8789F}" type="presOf" srcId="{D827D7D2-E2B7-4BD4-BF88-3D41676FE863}" destId="{0056199C-5B10-46A6-9867-54156576F208}" srcOrd="0" destOrd="1" presId="urn:microsoft.com/office/officeart/2005/8/layout/vList2"/>
    <dgm:cxn modelId="{301CE5C9-BED8-42CC-BCC3-F3EA517C154C}" srcId="{B1F9091B-37E2-41F2-8031-CFF3ECBAFE3A}" destId="{6988DE5F-69DA-4425-B564-9BDE2EF69A4D}" srcOrd="8" destOrd="0" parTransId="{92DF8C00-7D07-4319-9F6C-74A7C02446DA}" sibTransId="{52591B8F-6A0A-417A-9AEE-66725D61D5EA}"/>
    <dgm:cxn modelId="{5FAE70B7-A2D7-412D-B0AF-6692C3A8EF3F}" type="presOf" srcId="{645D715A-638D-4C1E-A99D-C6CAA26F5B84}" destId="{0056199C-5B10-46A6-9867-54156576F208}" srcOrd="0" destOrd="6" presId="urn:microsoft.com/office/officeart/2005/8/layout/vList2"/>
    <dgm:cxn modelId="{09C9B2BC-88A3-482B-98F1-3BBD226C2669}" srcId="{B1F9091B-37E2-41F2-8031-CFF3ECBAFE3A}" destId="{AB23F816-D6B4-453E-AE7E-091FBBDF3626}" srcOrd="0" destOrd="0" parTransId="{2B38ACD2-380E-49F9-ACA4-1B05CF833DD7}" sibTransId="{823DA52C-F38B-4A89-8AB9-78698FBE4AF5}"/>
    <dgm:cxn modelId="{A8E7C8EB-0ECB-4DC4-AA52-048533EB63B1}" srcId="{B1F9091B-37E2-41F2-8031-CFF3ECBAFE3A}" destId="{82D69F17-CA3E-41BF-8F8A-C961C818AA20}" srcOrd="5" destOrd="0" parTransId="{6850B4E3-E689-4017-AAA8-554A71B77BE7}" sibTransId="{ED0C72AB-2101-45F4-BCAB-25ECC2760DD6}"/>
    <dgm:cxn modelId="{396D4565-2661-4BAB-8CD7-6D2946F623C9}" type="presOf" srcId="{1F8F7030-8475-43F1-BB7F-F620ACBF25F7}" destId="{0056199C-5B10-46A6-9867-54156576F208}" srcOrd="0" destOrd="3" presId="urn:microsoft.com/office/officeart/2005/8/layout/vList2"/>
    <dgm:cxn modelId="{6F0196EF-50F5-4C16-BD57-4780FC571F85}" type="presOf" srcId="{D3D3AB5B-D069-4F86-8029-8D830BB743C2}" destId="{0056199C-5B10-46A6-9867-54156576F208}" srcOrd="0" destOrd="7" presId="urn:microsoft.com/office/officeart/2005/8/layout/vList2"/>
    <dgm:cxn modelId="{CFA8163B-C162-4872-9090-B438E33033F0}" type="presOf" srcId="{306C0C00-974C-4EDA-9BBC-9136E2720ECA}" destId="{0056199C-5B10-46A6-9867-54156576F208}" srcOrd="0" destOrd="4" presId="urn:microsoft.com/office/officeart/2005/8/layout/vList2"/>
    <dgm:cxn modelId="{96D5A5C0-1EA7-4D02-B391-D461C769E0FE}" type="presOf" srcId="{6988DE5F-69DA-4425-B564-9BDE2EF69A4D}" destId="{0056199C-5B10-46A6-9867-54156576F208}" srcOrd="0" destOrd="8" presId="urn:microsoft.com/office/officeart/2005/8/layout/vList2"/>
    <dgm:cxn modelId="{F4A06C65-376A-4C33-80C2-CBE2E0CBC194}" srcId="{79938224-DA3A-4681-9346-5629FFAA66EA}" destId="{B1F9091B-37E2-41F2-8031-CFF3ECBAFE3A}" srcOrd="0" destOrd="0" parTransId="{ED1633D9-FBA0-4F71-B202-8307F3535F21}" sibTransId="{8A0A3EE3-F16C-4395-8F90-B5F6A20357D4}"/>
    <dgm:cxn modelId="{0F934FCC-6E0D-4C97-84BB-25121941837B}" type="presParOf" srcId="{CFF406FD-AF15-4F11-809B-E4F46A6E7BAE}" destId="{87CE0654-3613-4097-A67E-332A1290CF04}" srcOrd="0" destOrd="0" presId="urn:microsoft.com/office/officeart/2005/8/layout/vList2"/>
    <dgm:cxn modelId="{F287AEBC-E00D-49A5-A884-D15876B3D27B}" type="presParOf" srcId="{CFF406FD-AF15-4F11-809B-E4F46A6E7BAE}" destId="{0056199C-5B10-46A6-9867-54156576F2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9938224-DA3A-4681-9346-5629FFAA66E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F9091B-37E2-41F2-8031-CFF3ECBAFE3A}">
      <dgm:prSet phldrT="[Text]"/>
      <dgm:spPr/>
      <dgm:t>
        <a:bodyPr/>
        <a:lstStyle/>
        <a:p>
          <a:r>
            <a:rPr lang="en-US" b="1"/>
            <a:t>Provide Multiple Means of Representation, </a:t>
          </a:r>
          <a:endParaRPr lang="en-US"/>
        </a:p>
      </dgm:t>
    </dgm:pt>
    <dgm:pt modelId="{ED1633D9-FBA0-4F71-B202-8307F3535F21}" type="parTrans" cxnId="{F4A06C65-376A-4C33-80C2-CBE2E0CBC194}">
      <dgm:prSet/>
      <dgm:spPr/>
      <dgm:t>
        <a:bodyPr/>
        <a:lstStyle/>
        <a:p>
          <a:endParaRPr lang="en-US"/>
        </a:p>
      </dgm:t>
    </dgm:pt>
    <dgm:pt modelId="{8A0A3EE3-F16C-4395-8F90-B5F6A20357D4}" type="sibTrans" cxnId="{F4A06C65-376A-4C33-80C2-CBE2E0CBC194}">
      <dgm:prSet/>
      <dgm:spPr/>
      <dgm:t>
        <a:bodyPr/>
        <a:lstStyle/>
        <a:p>
          <a:endParaRPr lang="en-US"/>
        </a:p>
      </dgm:t>
    </dgm:pt>
    <dgm:pt modelId="{AB23F816-D6B4-453E-AE7E-091FBBDF3626}">
      <dgm:prSet phldrT="[Text]"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Need for more information, links to additional sources, </a:t>
          </a:r>
        </a:p>
      </dgm:t>
    </dgm:pt>
    <dgm:pt modelId="{2B38ACD2-380E-49F9-ACA4-1B05CF833DD7}" type="parTrans" cxnId="{09C9B2BC-88A3-482B-98F1-3BBD226C2669}">
      <dgm:prSet/>
      <dgm:spPr/>
      <dgm:t>
        <a:bodyPr/>
        <a:lstStyle/>
        <a:p>
          <a:endParaRPr lang="en-US"/>
        </a:p>
      </dgm:t>
    </dgm:pt>
    <dgm:pt modelId="{823DA52C-F38B-4A89-8AB9-78698FBE4AF5}" type="sibTrans" cxnId="{09C9B2BC-88A3-482B-98F1-3BBD226C2669}">
      <dgm:prSet/>
      <dgm:spPr/>
      <dgm:t>
        <a:bodyPr/>
        <a:lstStyle/>
        <a:p>
          <a:endParaRPr lang="en-US"/>
        </a:p>
      </dgm:t>
    </dgm:pt>
    <dgm:pt modelId="{D827D7D2-E2B7-4BD4-BF88-3D41676FE863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Some difficulties processing visual sequences, require additional audio </a:t>
          </a:r>
        </a:p>
      </dgm:t>
    </dgm:pt>
    <dgm:pt modelId="{5C8A13AC-59B6-4E1F-BA40-E2B7B2BC4AE7}" type="parTrans" cxnId="{F4393754-4954-481C-8BF6-607E395E8918}">
      <dgm:prSet/>
      <dgm:spPr/>
      <dgm:t>
        <a:bodyPr/>
        <a:lstStyle/>
        <a:p>
          <a:endParaRPr lang="en-US"/>
        </a:p>
      </dgm:t>
    </dgm:pt>
    <dgm:pt modelId="{766C7F48-B20A-4067-B050-F595F2070053}" type="sibTrans" cxnId="{F4393754-4954-481C-8BF6-607E395E8918}">
      <dgm:prSet/>
      <dgm:spPr/>
      <dgm:t>
        <a:bodyPr/>
        <a:lstStyle/>
        <a:p>
          <a:endParaRPr lang="en-US"/>
        </a:p>
      </dgm:t>
    </dgm:pt>
    <dgm:pt modelId="{D49421EA-3D14-494E-9405-D5FF7E4CBA83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Step by step instructions to fall back to, when unsure.</a:t>
          </a:r>
        </a:p>
      </dgm:t>
    </dgm:pt>
    <dgm:pt modelId="{4412B3EC-001C-44E0-8A57-AF7596BC088E}" type="parTrans" cxnId="{19F878AF-AE6A-4062-B0F6-20ADEB9B55F1}">
      <dgm:prSet/>
      <dgm:spPr/>
      <dgm:t>
        <a:bodyPr/>
        <a:lstStyle/>
        <a:p>
          <a:endParaRPr lang="en-US"/>
        </a:p>
      </dgm:t>
    </dgm:pt>
    <dgm:pt modelId="{59141B9A-8866-4B4B-A103-6590E1A14DE8}" type="sibTrans" cxnId="{19F878AF-AE6A-4062-B0F6-20ADEB9B55F1}">
      <dgm:prSet/>
      <dgm:spPr/>
      <dgm:t>
        <a:bodyPr/>
        <a:lstStyle/>
        <a:p>
          <a:endParaRPr lang="en-US"/>
        </a:p>
      </dgm:t>
    </dgm:pt>
    <dgm:pt modelId="{1F8F7030-8475-43F1-BB7F-F620ACBF25F7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Clear grading rubrics to provide structure.</a:t>
          </a:r>
        </a:p>
      </dgm:t>
    </dgm:pt>
    <dgm:pt modelId="{C1BA3B1C-3C1E-4A45-B9C1-371771702E79}" type="parTrans" cxnId="{E9A33DE1-57C6-44C0-9B5C-9E99A2EB24A5}">
      <dgm:prSet/>
      <dgm:spPr/>
      <dgm:t>
        <a:bodyPr/>
        <a:lstStyle/>
        <a:p>
          <a:endParaRPr lang="en-US"/>
        </a:p>
      </dgm:t>
    </dgm:pt>
    <dgm:pt modelId="{027AC6B9-44B0-4BDD-870D-AB0F40A63253}" type="sibTrans" cxnId="{E9A33DE1-57C6-44C0-9B5C-9E99A2EB24A5}">
      <dgm:prSet/>
      <dgm:spPr/>
      <dgm:t>
        <a:bodyPr/>
        <a:lstStyle/>
        <a:p>
          <a:endParaRPr lang="en-US"/>
        </a:p>
      </dgm:t>
    </dgm:pt>
    <dgm:pt modelId="{306C0C00-974C-4EDA-9BBC-9136E2720ECA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Provide as much detail in the course syllabus as possible</a:t>
          </a:r>
        </a:p>
      </dgm:t>
    </dgm:pt>
    <dgm:pt modelId="{4C2C1332-2181-4D7A-A03B-D2D6945F3FF6}" type="parTrans" cxnId="{F8285F13-F85A-4217-B393-8FE6FED0C7F2}">
      <dgm:prSet/>
      <dgm:spPr/>
      <dgm:t>
        <a:bodyPr/>
        <a:lstStyle/>
        <a:p>
          <a:endParaRPr lang="en-US"/>
        </a:p>
      </dgm:t>
    </dgm:pt>
    <dgm:pt modelId="{6B726205-A379-4898-9055-5B21A1E4184C}" type="sibTrans" cxnId="{F8285F13-F85A-4217-B393-8FE6FED0C7F2}">
      <dgm:prSet/>
      <dgm:spPr/>
      <dgm:t>
        <a:bodyPr/>
        <a:lstStyle/>
        <a:p>
          <a:endParaRPr lang="en-US"/>
        </a:p>
      </dgm:t>
    </dgm:pt>
    <dgm:pt modelId="{82D69F17-CA3E-41BF-8F8A-C961C818AA20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Providing links to additional resources for navigating campus and college concerns</a:t>
          </a:r>
        </a:p>
      </dgm:t>
    </dgm:pt>
    <dgm:pt modelId="{6850B4E3-E689-4017-AAA8-554A71B77BE7}" type="parTrans" cxnId="{A8E7C8EB-0ECB-4DC4-AA52-048533EB63B1}">
      <dgm:prSet/>
      <dgm:spPr/>
      <dgm:t>
        <a:bodyPr/>
        <a:lstStyle/>
        <a:p>
          <a:endParaRPr lang="en-US"/>
        </a:p>
      </dgm:t>
    </dgm:pt>
    <dgm:pt modelId="{ED0C72AB-2101-45F4-BCAB-25ECC2760DD6}" type="sibTrans" cxnId="{A8E7C8EB-0ECB-4DC4-AA52-048533EB63B1}">
      <dgm:prSet/>
      <dgm:spPr/>
      <dgm:t>
        <a:bodyPr/>
        <a:lstStyle/>
        <a:p>
          <a:endParaRPr lang="en-US"/>
        </a:p>
      </dgm:t>
    </dgm:pt>
    <dgm:pt modelId="{645D715A-638D-4C1E-A99D-C6CAA26F5B84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Provide multimodal approach to information: handouts, lectures, and visual </a:t>
          </a:r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representations.  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CAB0FDE7-A404-4BEB-A3A6-96DCE988FCFD}" type="parTrans" cxnId="{F91F5B75-34E5-4369-B58E-3FAE166A4F4E}">
      <dgm:prSet/>
      <dgm:spPr/>
      <dgm:t>
        <a:bodyPr/>
        <a:lstStyle/>
        <a:p>
          <a:endParaRPr lang="en-US"/>
        </a:p>
      </dgm:t>
    </dgm:pt>
    <dgm:pt modelId="{3BF7BD20-BB3C-4545-983D-3A5F183F05AF}" type="sibTrans" cxnId="{F91F5B75-34E5-4369-B58E-3FAE166A4F4E}">
      <dgm:prSet/>
      <dgm:spPr/>
      <dgm:t>
        <a:bodyPr/>
        <a:lstStyle/>
        <a:p>
          <a:endParaRPr lang="en-US"/>
        </a:p>
      </dgm:t>
    </dgm:pt>
    <dgm:pt modelId="{D3D3AB5B-D069-4F86-8029-8D830BB743C2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When possible refer and build off of previous information.</a:t>
          </a:r>
        </a:p>
      </dgm:t>
    </dgm:pt>
    <dgm:pt modelId="{0B587365-8302-4003-ADD1-7B855F9699FC}" type="parTrans" cxnId="{9FC70B62-3B04-4757-96CC-56EAFAF4297A}">
      <dgm:prSet/>
      <dgm:spPr/>
      <dgm:t>
        <a:bodyPr/>
        <a:lstStyle/>
        <a:p>
          <a:endParaRPr lang="en-US"/>
        </a:p>
      </dgm:t>
    </dgm:pt>
    <dgm:pt modelId="{C1CC10C4-327D-49D7-AB5D-BADE7ABB2F40}" type="sibTrans" cxnId="{9FC70B62-3B04-4757-96CC-56EAFAF4297A}">
      <dgm:prSet/>
      <dgm:spPr/>
      <dgm:t>
        <a:bodyPr/>
        <a:lstStyle/>
        <a:p>
          <a:endParaRPr lang="en-US"/>
        </a:p>
      </dgm:t>
    </dgm:pt>
    <dgm:pt modelId="{6988DE5F-69DA-4425-B564-9BDE2EF69A4D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Prefer sameness, or repetition</a:t>
          </a:r>
        </a:p>
      </dgm:t>
    </dgm:pt>
    <dgm:pt modelId="{92DF8C00-7D07-4319-9F6C-74A7C02446DA}" type="parTrans" cxnId="{301CE5C9-BED8-42CC-BCC3-F3EA517C154C}">
      <dgm:prSet/>
      <dgm:spPr/>
      <dgm:t>
        <a:bodyPr/>
        <a:lstStyle/>
        <a:p>
          <a:endParaRPr lang="en-US"/>
        </a:p>
      </dgm:t>
    </dgm:pt>
    <dgm:pt modelId="{52591B8F-6A0A-417A-9AEE-66725D61D5EA}" type="sibTrans" cxnId="{301CE5C9-BED8-42CC-BCC3-F3EA517C154C}">
      <dgm:prSet/>
      <dgm:spPr/>
      <dgm:t>
        <a:bodyPr/>
        <a:lstStyle/>
        <a:p>
          <a:endParaRPr lang="en-US"/>
        </a:p>
      </dgm:t>
    </dgm:pt>
    <dgm:pt modelId="{CFF406FD-AF15-4F11-809B-E4F46A6E7BAE}" type="pres">
      <dgm:prSet presAssocID="{79938224-DA3A-4681-9346-5629FFAA66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CE0654-3613-4097-A67E-332A1290CF04}" type="pres">
      <dgm:prSet presAssocID="{B1F9091B-37E2-41F2-8031-CFF3ECBAFE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6199C-5B10-46A6-9867-54156576F208}" type="pres">
      <dgm:prSet presAssocID="{B1F9091B-37E2-41F2-8031-CFF3ECBAFE3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8E43EC-AB8D-497E-9385-B10BC6772F78}" type="presOf" srcId="{AB23F816-D6B4-453E-AE7E-091FBBDF3626}" destId="{0056199C-5B10-46A6-9867-54156576F208}" srcOrd="0" destOrd="0" presId="urn:microsoft.com/office/officeart/2005/8/layout/vList2"/>
    <dgm:cxn modelId="{ED25FE0E-9118-47D2-BBF4-97AFCF0D672D}" type="presOf" srcId="{1F8F7030-8475-43F1-BB7F-F620ACBF25F7}" destId="{0056199C-5B10-46A6-9867-54156576F208}" srcOrd="0" destOrd="3" presId="urn:microsoft.com/office/officeart/2005/8/layout/vList2"/>
    <dgm:cxn modelId="{F4A06C65-376A-4C33-80C2-CBE2E0CBC194}" srcId="{79938224-DA3A-4681-9346-5629FFAA66EA}" destId="{B1F9091B-37E2-41F2-8031-CFF3ECBAFE3A}" srcOrd="0" destOrd="0" parTransId="{ED1633D9-FBA0-4F71-B202-8307F3535F21}" sibTransId="{8A0A3EE3-F16C-4395-8F90-B5F6A20357D4}"/>
    <dgm:cxn modelId="{8CF384C7-A321-442F-9286-E6639837525C}" type="presOf" srcId="{82D69F17-CA3E-41BF-8F8A-C961C818AA20}" destId="{0056199C-5B10-46A6-9867-54156576F208}" srcOrd="0" destOrd="5" presId="urn:microsoft.com/office/officeart/2005/8/layout/vList2"/>
    <dgm:cxn modelId="{FF06410D-79A9-4A7A-876A-2EA39994E1C4}" type="presOf" srcId="{306C0C00-974C-4EDA-9BBC-9136E2720ECA}" destId="{0056199C-5B10-46A6-9867-54156576F208}" srcOrd="0" destOrd="4" presId="urn:microsoft.com/office/officeart/2005/8/layout/vList2"/>
    <dgm:cxn modelId="{09C9B2BC-88A3-482B-98F1-3BBD226C2669}" srcId="{B1F9091B-37E2-41F2-8031-CFF3ECBAFE3A}" destId="{AB23F816-D6B4-453E-AE7E-091FBBDF3626}" srcOrd="0" destOrd="0" parTransId="{2B38ACD2-380E-49F9-ACA4-1B05CF833DD7}" sibTransId="{823DA52C-F38B-4A89-8AB9-78698FBE4AF5}"/>
    <dgm:cxn modelId="{D1A69E9A-2D03-4448-8CE2-DAA0F506DC91}" type="presOf" srcId="{D827D7D2-E2B7-4BD4-BF88-3D41676FE863}" destId="{0056199C-5B10-46A6-9867-54156576F208}" srcOrd="0" destOrd="1" presId="urn:microsoft.com/office/officeart/2005/8/layout/vList2"/>
    <dgm:cxn modelId="{FC6F26F5-BA86-4992-B7E2-61E006B75F38}" type="presOf" srcId="{79938224-DA3A-4681-9346-5629FFAA66EA}" destId="{CFF406FD-AF15-4F11-809B-E4F46A6E7BAE}" srcOrd="0" destOrd="0" presId="urn:microsoft.com/office/officeart/2005/8/layout/vList2"/>
    <dgm:cxn modelId="{19F878AF-AE6A-4062-B0F6-20ADEB9B55F1}" srcId="{B1F9091B-37E2-41F2-8031-CFF3ECBAFE3A}" destId="{D49421EA-3D14-494E-9405-D5FF7E4CBA83}" srcOrd="2" destOrd="0" parTransId="{4412B3EC-001C-44E0-8A57-AF7596BC088E}" sibTransId="{59141B9A-8866-4B4B-A103-6590E1A14DE8}"/>
    <dgm:cxn modelId="{E9A33DE1-57C6-44C0-9B5C-9E99A2EB24A5}" srcId="{B1F9091B-37E2-41F2-8031-CFF3ECBAFE3A}" destId="{1F8F7030-8475-43F1-BB7F-F620ACBF25F7}" srcOrd="3" destOrd="0" parTransId="{C1BA3B1C-3C1E-4A45-B9C1-371771702E79}" sibTransId="{027AC6B9-44B0-4BDD-870D-AB0F40A63253}"/>
    <dgm:cxn modelId="{7A527691-E1F1-473C-96FB-476E3A865BBE}" type="presOf" srcId="{6988DE5F-69DA-4425-B564-9BDE2EF69A4D}" destId="{0056199C-5B10-46A6-9867-54156576F208}" srcOrd="0" destOrd="8" presId="urn:microsoft.com/office/officeart/2005/8/layout/vList2"/>
    <dgm:cxn modelId="{A8E7C8EB-0ECB-4DC4-AA52-048533EB63B1}" srcId="{B1F9091B-37E2-41F2-8031-CFF3ECBAFE3A}" destId="{82D69F17-CA3E-41BF-8F8A-C961C818AA20}" srcOrd="5" destOrd="0" parTransId="{6850B4E3-E689-4017-AAA8-554A71B77BE7}" sibTransId="{ED0C72AB-2101-45F4-BCAB-25ECC2760DD6}"/>
    <dgm:cxn modelId="{A801429A-5D88-4815-9F3A-9F82571267D9}" type="presOf" srcId="{D3D3AB5B-D069-4F86-8029-8D830BB743C2}" destId="{0056199C-5B10-46A6-9867-54156576F208}" srcOrd="0" destOrd="7" presId="urn:microsoft.com/office/officeart/2005/8/layout/vList2"/>
    <dgm:cxn modelId="{301CE5C9-BED8-42CC-BCC3-F3EA517C154C}" srcId="{B1F9091B-37E2-41F2-8031-CFF3ECBAFE3A}" destId="{6988DE5F-69DA-4425-B564-9BDE2EF69A4D}" srcOrd="8" destOrd="0" parTransId="{92DF8C00-7D07-4319-9F6C-74A7C02446DA}" sibTransId="{52591B8F-6A0A-417A-9AEE-66725D61D5EA}"/>
    <dgm:cxn modelId="{9FC70B62-3B04-4757-96CC-56EAFAF4297A}" srcId="{B1F9091B-37E2-41F2-8031-CFF3ECBAFE3A}" destId="{D3D3AB5B-D069-4F86-8029-8D830BB743C2}" srcOrd="7" destOrd="0" parTransId="{0B587365-8302-4003-ADD1-7B855F9699FC}" sibTransId="{C1CC10C4-327D-49D7-AB5D-BADE7ABB2F40}"/>
    <dgm:cxn modelId="{F91F5B75-34E5-4369-B58E-3FAE166A4F4E}" srcId="{B1F9091B-37E2-41F2-8031-CFF3ECBAFE3A}" destId="{645D715A-638D-4C1E-A99D-C6CAA26F5B84}" srcOrd="6" destOrd="0" parTransId="{CAB0FDE7-A404-4BEB-A3A6-96DCE988FCFD}" sibTransId="{3BF7BD20-BB3C-4545-983D-3A5F183F05AF}"/>
    <dgm:cxn modelId="{F8285F13-F85A-4217-B393-8FE6FED0C7F2}" srcId="{B1F9091B-37E2-41F2-8031-CFF3ECBAFE3A}" destId="{306C0C00-974C-4EDA-9BBC-9136E2720ECA}" srcOrd="4" destOrd="0" parTransId="{4C2C1332-2181-4D7A-A03B-D2D6945F3FF6}" sibTransId="{6B726205-A379-4898-9055-5B21A1E4184C}"/>
    <dgm:cxn modelId="{A3561ED7-EB2C-4BE3-94CA-48BF848B61B4}" type="presOf" srcId="{B1F9091B-37E2-41F2-8031-CFF3ECBAFE3A}" destId="{87CE0654-3613-4097-A67E-332A1290CF04}" srcOrd="0" destOrd="0" presId="urn:microsoft.com/office/officeart/2005/8/layout/vList2"/>
    <dgm:cxn modelId="{F4393754-4954-481C-8BF6-607E395E8918}" srcId="{B1F9091B-37E2-41F2-8031-CFF3ECBAFE3A}" destId="{D827D7D2-E2B7-4BD4-BF88-3D41676FE863}" srcOrd="1" destOrd="0" parTransId="{5C8A13AC-59B6-4E1F-BA40-E2B7B2BC4AE7}" sibTransId="{766C7F48-B20A-4067-B050-F595F2070053}"/>
    <dgm:cxn modelId="{74418364-322A-41C5-B6E8-28188CD8C409}" type="presOf" srcId="{D49421EA-3D14-494E-9405-D5FF7E4CBA83}" destId="{0056199C-5B10-46A6-9867-54156576F208}" srcOrd="0" destOrd="2" presId="urn:microsoft.com/office/officeart/2005/8/layout/vList2"/>
    <dgm:cxn modelId="{341AEB5C-0CBA-4B8E-9DB3-3D218C675626}" type="presOf" srcId="{645D715A-638D-4C1E-A99D-C6CAA26F5B84}" destId="{0056199C-5B10-46A6-9867-54156576F208}" srcOrd="0" destOrd="6" presId="urn:microsoft.com/office/officeart/2005/8/layout/vList2"/>
    <dgm:cxn modelId="{D86A6B9E-B6C7-4E23-99E4-4FC9E27F02DA}" type="presParOf" srcId="{CFF406FD-AF15-4F11-809B-E4F46A6E7BAE}" destId="{87CE0654-3613-4097-A67E-332A1290CF04}" srcOrd="0" destOrd="0" presId="urn:microsoft.com/office/officeart/2005/8/layout/vList2"/>
    <dgm:cxn modelId="{04E63A95-4F11-42B2-93BF-85DB6601D6D2}" type="presParOf" srcId="{CFF406FD-AF15-4F11-809B-E4F46A6E7BAE}" destId="{0056199C-5B10-46A6-9867-54156576F2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938224-DA3A-4681-9346-5629FFAA66E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F9091B-37E2-41F2-8031-CFF3ECBAFE3A}">
      <dgm:prSet phldrT="[Text]"/>
      <dgm:spPr/>
      <dgm:t>
        <a:bodyPr/>
        <a:lstStyle/>
        <a:p>
          <a:r>
            <a:rPr lang="en-US" b="1"/>
            <a:t>Provide Multiple Means of Representation, </a:t>
          </a:r>
          <a:endParaRPr lang="en-US"/>
        </a:p>
      </dgm:t>
    </dgm:pt>
    <dgm:pt modelId="{ED1633D9-FBA0-4F71-B202-8307F3535F21}" type="parTrans" cxnId="{F4A06C65-376A-4C33-80C2-CBE2E0CBC194}">
      <dgm:prSet/>
      <dgm:spPr/>
      <dgm:t>
        <a:bodyPr/>
        <a:lstStyle/>
        <a:p>
          <a:endParaRPr lang="en-US"/>
        </a:p>
      </dgm:t>
    </dgm:pt>
    <dgm:pt modelId="{8A0A3EE3-F16C-4395-8F90-B5F6A20357D4}" type="sibTrans" cxnId="{F4A06C65-376A-4C33-80C2-CBE2E0CBC194}">
      <dgm:prSet/>
      <dgm:spPr/>
      <dgm:t>
        <a:bodyPr/>
        <a:lstStyle/>
        <a:p>
          <a:endParaRPr lang="en-US"/>
        </a:p>
      </dgm:t>
    </dgm:pt>
    <dgm:pt modelId="{AB23F816-D6B4-453E-AE7E-091FBBDF3626}">
      <dgm:prSet phldrT="[Text]"/>
      <dgm:spPr/>
      <dgm:t>
        <a:bodyPr/>
        <a:lstStyle/>
        <a:p>
          <a:r>
            <a:rPr lang="en-US"/>
            <a:t>Need for more information, links to additional sources, </a:t>
          </a:r>
        </a:p>
      </dgm:t>
    </dgm:pt>
    <dgm:pt modelId="{2B38ACD2-380E-49F9-ACA4-1B05CF833DD7}" type="parTrans" cxnId="{09C9B2BC-88A3-482B-98F1-3BBD226C2669}">
      <dgm:prSet/>
      <dgm:spPr/>
      <dgm:t>
        <a:bodyPr/>
        <a:lstStyle/>
        <a:p>
          <a:endParaRPr lang="en-US"/>
        </a:p>
      </dgm:t>
    </dgm:pt>
    <dgm:pt modelId="{823DA52C-F38B-4A89-8AB9-78698FBE4AF5}" type="sibTrans" cxnId="{09C9B2BC-88A3-482B-98F1-3BBD226C2669}">
      <dgm:prSet/>
      <dgm:spPr/>
      <dgm:t>
        <a:bodyPr/>
        <a:lstStyle/>
        <a:p>
          <a:endParaRPr lang="en-US"/>
        </a:p>
      </dgm:t>
    </dgm:pt>
    <dgm:pt modelId="{D827D7D2-E2B7-4BD4-BF88-3D41676FE863}">
      <dgm:prSet/>
      <dgm:spPr/>
      <dgm:t>
        <a:bodyPr/>
        <a:lstStyle/>
        <a:p>
          <a:r>
            <a:rPr lang="en-US" dirty="0"/>
            <a:t>Some difficulties processing visual sequences, </a:t>
          </a:r>
          <a:r>
            <a:rPr lang="en-US" u="sng" dirty="0"/>
            <a:t>require additional audio</a:t>
          </a:r>
          <a:r>
            <a:rPr lang="en-US" dirty="0"/>
            <a:t> </a:t>
          </a:r>
        </a:p>
      </dgm:t>
    </dgm:pt>
    <dgm:pt modelId="{5C8A13AC-59B6-4E1F-BA40-E2B7B2BC4AE7}" type="parTrans" cxnId="{F4393754-4954-481C-8BF6-607E395E8918}">
      <dgm:prSet/>
      <dgm:spPr/>
      <dgm:t>
        <a:bodyPr/>
        <a:lstStyle/>
        <a:p>
          <a:endParaRPr lang="en-US"/>
        </a:p>
      </dgm:t>
    </dgm:pt>
    <dgm:pt modelId="{766C7F48-B20A-4067-B050-F595F2070053}" type="sibTrans" cxnId="{F4393754-4954-481C-8BF6-607E395E8918}">
      <dgm:prSet/>
      <dgm:spPr/>
      <dgm:t>
        <a:bodyPr/>
        <a:lstStyle/>
        <a:p>
          <a:endParaRPr lang="en-US"/>
        </a:p>
      </dgm:t>
    </dgm:pt>
    <dgm:pt modelId="{D49421EA-3D14-494E-9405-D5FF7E4CBA83}">
      <dgm:prSet/>
      <dgm:spPr/>
      <dgm:t>
        <a:bodyPr/>
        <a:lstStyle/>
        <a:p>
          <a:r>
            <a:rPr lang="en-US" dirty="0"/>
            <a:t>Step by step instructions to fall back to, when unsure.</a:t>
          </a:r>
        </a:p>
      </dgm:t>
    </dgm:pt>
    <dgm:pt modelId="{4412B3EC-001C-44E0-8A57-AF7596BC088E}" type="parTrans" cxnId="{19F878AF-AE6A-4062-B0F6-20ADEB9B55F1}">
      <dgm:prSet/>
      <dgm:spPr/>
      <dgm:t>
        <a:bodyPr/>
        <a:lstStyle/>
        <a:p>
          <a:endParaRPr lang="en-US"/>
        </a:p>
      </dgm:t>
    </dgm:pt>
    <dgm:pt modelId="{59141B9A-8866-4B4B-A103-6590E1A14DE8}" type="sibTrans" cxnId="{19F878AF-AE6A-4062-B0F6-20ADEB9B55F1}">
      <dgm:prSet/>
      <dgm:spPr/>
      <dgm:t>
        <a:bodyPr/>
        <a:lstStyle/>
        <a:p>
          <a:endParaRPr lang="en-US"/>
        </a:p>
      </dgm:t>
    </dgm:pt>
    <dgm:pt modelId="{1F8F7030-8475-43F1-BB7F-F620ACBF25F7}">
      <dgm:prSet/>
      <dgm:spPr/>
      <dgm:t>
        <a:bodyPr/>
        <a:lstStyle/>
        <a:p>
          <a:r>
            <a:rPr lang="en-US"/>
            <a:t>Clear grading rubrics to provide structure.</a:t>
          </a:r>
        </a:p>
      </dgm:t>
    </dgm:pt>
    <dgm:pt modelId="{C1BA3B1C-3C1E-4A45-B9C1-371771702E79}" type="parTrans" cxnId="{E9A33DE1-57C6-44C0-9B5C-9E99A2EB24A5}">
      <dgm:prSet/>
      <dgm:spPr/>
      <dgm:t>
        <a:bodyPr/>
        <a:lstStyle/>
        <a:p>
          <a:endParaRPr lang="en-US"/>
        </a:p>
      </dgm:t>
    </dgm:pt>
    <dgm:pt modelId="{027AC6B9-44B0-4BDD-870D-AB0F40A63253}" type="sibTrans" cxnId="{E9A33DE1-57C6-44C0-9B5C-9E99A2EB24A5}">
      <dgm:prSet/>
      <dgm:spPr/>
      <dgm:t>
        <a:bodyPr/>
        <a:lstStyle/>
        <a:p>
          <a:endParaRPr lang="en-US"/>
        </a:p>
      </dgm:t>
    </dgm:pt>
    <dgm:pt modelId="{306C0C00-974C-4EDA-9BBC-9136E2720ECA}">
      <dgm:prSet/>
      <dgm:spPr/>
      <dgm:t>
        <a:bodyPr/>
        <a:lstStyle/>
        <a:p>
          <a:r>
            <a:rPr lang="en-US" dirty="0"/>
            <a:t>Provide as much </a:t>
          </a:r>
          <a:r>
            <a:rPr lang="en-US" u="sng" dirty="0"/>
            <a:t>detail </a:t>
          </a:r>
          <a:r>
            <a:rPr lang="en-US" dirty="0"/>
            <a:t>in the course </a:t>
          </a:r>
          <a:r>
            <a:rPr lang="en-US" u="sng" dirty="0"/>
            <a:t>syllabus</a:t>
          </a:r>
          <a:r>
            <a:rPr lang="en-US" dirty="0"/>
            <a:t> as possible</a:t>
          </a:r>
        </a:p>
      </dgm:t>
    </dgm:pt>
    <dgm:pt modelId="{4C2C1332-2181-4D7A-A03B-D2D6945F3FF6}" type="parTrans" cxnId="{F8285F13-F85A-4217-B393-8FE6FED0C7F2}">
      <dgm:prSet/>
      <dgm:spPr/>
      <dgm:t>
        <a:bodyPr/>
        <a:lstStyle/>
        <a:p>
          <a:endParaRPr lang="en-US"/>
        </a:p>
      </dgm:t>
    </dgm:pt>
    <dgm:pt modelId="{6B726205-A379-4898-9055-5B21A1E4184C}" type="sibTrans" cxnId="{F8285F13-F85A-4217-B393-8FE6FED0C7F2}">
      <dgm:prSet/>
      <dgm:spPr/>
      <dgm:t>
        <a:bodyPr/>
        <a:lstStyle/>
        <a:p>
          <a:endParaRPr lang="en-US"/>
        </a:p>
      </dgm:t>
    </dgm:pt>
    <dgm:pt modelId="{82D69F17-CA3E-41BF-8F8A-C961C818AA20}">
      <dgm:prSet/>
      <dgm:spPr/>
      <dgm:t>
        <a:bodyPr/>
        <a:lstStyle/>
        <a:p>
          <a:r>
            <a:rPr lang="en-US" dirty="0"/>
            <a:t>Providing links to additional resources for navigating campus and college concerns</a:t>
          </a:r>
        </a:p>
      </dgm:t>
    </dgm:pt>
    <dgm:pt modelId="{6850B4E3-E689-4017-AAA8-554A71B77BE7}" type="parTrans" cxnId="{A8E7C8EB-0ECB-4DC4-AA52-048533EB63B1}">
      <dgm:prSet/>
      <dgm:spPr/>
      <dgm:t>
        <a:bodyPr/>
        <a:lstStyle/>
        <a:p>
          <a:endParaRPr lang="en-US"/>
        </a:p>
      </dgm:t>
    </dgm:pt>
    <dgm:pt modelId="{ED0C72AB-2101-45F4-BCAB-25ECC2760DD6}" type="sibTrans" cxnId="{A8E7C8EB-0ECB-4DC4-AA52-048533EB63B1}">
      <dgm:prSet/>
      <dgm:spPr/>
      <dgm:t>
        <a:bodyPr/>
        <a:lstStyle/>
        <a:p>
          <a:endParaRPr lang="en-US"/>
        </a:p>
      </dgm:t>
    </dgm:pt>
    <dgm:pt modelId="{645D715A-638D-4C1E-A99D-C6CAA26F5B84}">
      <dgm:prSet/>
      <dgm:spPr/>
      <dgm:t>
        <a:bodyPr/>
        <a:lstStyle/>
        <a:p>
          <a:r>
            <a:rPr lang="en-US" dirty="0"/>
            <a:t>Provide multimodal approach to information: handouts, lectures, and visual </a:t>
          </a:r>
          <a:r>
            <a:rPr lang="en-US" dirty="0" smtClean="0"/>
            <a:t>representations.  </a:t>
          </a:r>
          <a:endParaRPr lang="en-US" dirty="0"/>
        </a:p>
      </dgm:t>
    </dgm:pt>
    <dgm:pt modelId="{CAB0FDE7-A404-4BEB-A3A6-96DCE988FCFD}" type="parTrans" cxnId="{F91F5B75-34E5-4369-B58E-3FAE166A4F4E}">
      <dgm:prSet/>
      <dgm:spPr/>
      <dgm:t>
        <a:bodyPr/>
        <a:lstStyle/>
        <a:p>
          <a:endParaRPr lang="en-US"/>
        </a:p>
      </dgm:t>
    </dgm:pt>
    <dgm:pt modelId="{3BF7BD20-BB3C-4545-983D-3A5F183F05AF}" type="sibTrans" cxnId="{F91F5B75-34E5-4369-B58E-3FAE166A4F4E}">
      <dgm:prSet/>
      <dgm:spPr/>
      <dgm:t>
        <a:bodyPr/>
        <a:lstStyle/>
        <a:p>
          <a:endParaRPr lang="en-US"/>
        </a:p>
      </dgm:t>
    </dgm:pt>
    <dgm:pt modelId="{D3D3AB5B-D069-4F86-8029-8D830BB743C2}">
      <dgm:prSet/>
      <dgm:spPr/>
      <dgm:t>
        <a:bodyPr/>
        <a:lstStyle/>
        <a:p>
          <a:r>
            <a:rPr lang="en-US" dirty="0"/>
            <a:t>When possible refer and build off of previous information.</a:t>
          </a:r>
        </a:p>
      </dgm:t>
    </dgm:pt>
    <dgm:pt modelId="{0B587365-8302-4003-ADD1-7B855F9699FC}" type="parTrans" cxnId="{9FC70B62-3B04-4757-96CC-56EAFAF4297A}">
      <dgm:prSet/>
      <dgm:spPr/>
      <dgm:t>
        <a:bodyPr/>
        <a:lstStyle/>
        <a:p>
          <a:endParaRPr lang="en-US"/>
        </a:p>
      </dgm:t>
    </dgm:pt>
    <dgm:pt modelId="{C1CC10C4-327D-49D7-AB5D-BADE7ABB2F40}" type="sibTrans" cxnId="{9FC70B62-3B04-4757-96CC-56EAFAF4297A}">
      <dgm:prSet/>
      <dgm:spPr/>
      <dgm:t>
        <a:bodyPr/>
        <a:lstStyle/>
        <a:p>
          <a:endParaRPr lang="en-US"/>
        </a:p>
      </dgm:t>
    </dgm:pt>
    <dgm:pt modelId="{6988DE5F-69DA-4425-B564-9BDE2EF69A4D}">
      <dgm:prSet/>
      <dgm:spPr/>
      <dgm:t>
        <a:bodyPr/>
        <a:lstStyle/>
        <a:p>
          <a:r>
            <a:rPr lang="en-US" dirty="0"/>
            <a:t>Prefer sameness, </a:t>
          </a:r>
          <a:r>
            <a:rPr lang="en-US" dirty="0" smtClean="0"/>
            <a:t>repetition, predictable routines</a:t>
          </a:r>
          <a:endParaRPr lang="en-US" dirty="0"/>
        </a:p>
      </dgm:t>
    </dgm:pt>
    <dgm:pt modelId="{92DF8C00-7D07-4319-9F6C-74A7C02446DA}" type="parTrans" cxnId="{301CE5C9-BED8-42CC-BCC3-F3EA517C154C}">
      <dgm:prSet/>
      <dgm:spPr/>
      <dgm:t>
        <a:bodyPr/>
        <a:lstStyle/>
        <a:p>
          <a:endParaRPr lang="en-US"/>
        </a:p>
      </dgm:t>
    </dgm:pt>
    <dgm:pt modelId="{52591B8F-6A0A-417A-9AEE-66725D61D5EA}" type="sibTrans" cxnId="{301CE5C9-BED8-42CC-BCC3-F3EA517C154C}">
      <dgm:prSet/>
      <dgm:spPr/>
      <dgm:t>
        <a:bodyPr/>
        <a:lstStyle/>
        <a:p>
          <a:endParaRPr lang="en-US"/>
        </a:p>
      </dgm:t>
    </dgm:pt>
    <dgm:pt modelId="{92D82272-5017-4F3E-BCBE-74F0876FC175}">
      <dgm:prSet/>
      <dgm:spPr/>
      <dgm:t>
        <a:bodyPr/>
        <a:lstStyle/>
        <a:p>
          <a:r>
            <a:rPr lang="en-US" dirty="0" smtClean="0"/>
            <a:t>Need clear updated schedules</a:t>
          </a:r>
          <a:endParaRPr lang="en-US" dirty="0"/>
        </a:p>
      </dgm:t>
    </dgm:pt>
    <dgm:pt modelId="{D9ECC55E-8697-4095-A089-DD6009BD7A0F}" type="parTrans" cxnId="{B70718E5-D547-4AEB-B918-E3A72E5E6324}">
      <dgm:prSet/>
      <dgm:spPr/>
      <dgm:t>
        <a:bodyPr/>
        <a:lstStyle/>
        <a:p>
          <a:endParaRPr lang="en-US"/>
        </a:p>
      </dgm:t>
    </dgm:pt>
    <dgm:pt modelId="{E7DB0626-2B9B-404B-9B87-83761BA261B2}" type="sibTrans" cxnId="{B70718E5-D547-4AEB-B918-E3A72E5E6324}">
      <dgm:prSet/>
      <dgm:spPr/>
      <dgm:t>
        <a:bodyPr/>
        <a:lstStyle/>
        <a:p>
          <a:endParaRPr lang="en-US"/>
        </a:p>
      </dgm:t>
    </dgm:pt>
    <dgm:pt modelId="{E9E18C49-90EA-435B-9387-1C7A6C0A650A}">
      <dgm:prSet/>
      <dgm:spPr/>
      <dgm:t>
        <a:bodyPr/>
        <a:lstStyle/>
        <a:p>
          <a:r>
            <a:rPr lang="en-US" dirty="0" smtClean="0"/>
            <a:t>Advance notice of large projects</a:t>
          </a:r>
          <a:endParaRPr lang="en-US" dirty="0"/>
        </a:p>
      </dgm:t>
    </dgm:pt>
    <dgm:pt modelId="{F5C41614-E769-4A70-ABFB-76600F3A8122}" type="parTrans" cxnId="{D4C47E56-9B29-42C0-A670-A2D176E4CE19}">
      <dgm:prSet/>
      <dgm:spPr/>
      <dgm:t>
        <a:bodyPr/>
        <a:lstStyle/>
        <a:p>
          <a:endParaRPr lang="en-US"/>
        </a:p>
      </dgm:t>
    </dgm:pt>
    <dgm:pt modelId="{AB331618-0A1C-4DF3-AF76-9CD4A323AC6C}" type="sibTrans" cxnId="{D4C47E56-9B29-42C0-A670-A2D176E4CE19}">
      <dgm:prSet/>
      <dgm:spPr/>
      <dgm:t>
        <a:bodyPr/>
        <a:lstStyle/>
        <a:p>
          <a:endParaRPr lang="en-US"/>
        </a:p>
      </dgm:t>
    </dgm:pt>
    <dgm:pt modelId="{CFF406FD-AF15-4F11-809B-E4F46A6E7BAE}" type="pres">
      <dgm:prSet presAssocID="{79938224-DA3A-4681-9346-5629FFAA66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CE0654-3613-4097-A67E-332A1290CF04}" type="pres">
      <dgm:prSet presAssocID="{B1F9091B-37E2-41F2-8031-CFF3ECBAFE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6199C-5B10-46A6-9867-54156576F208}" type="pres">
      <dgm:prSet presAssocID="{B1F9091B-37E2-41F2-8031-CFF3ECBAFE3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1F5B75-34E5-4369-B58E-3FAE166A4F4E}" srcId="{B1F9091B-37E2-41F2-8031-CFF3ECBAFE3A}" destId="{645D715A-638D-4C1E-A99D-C6CAA26F5B84}" srcOrd="8" destOrd="0" parTransId="{CAB0FDE7-A404-4BEB-A3A6-96DCE988FCFD}" sibTransId="{3BF7BD20-BB3C-4545-983D-3A5F183F05AF}"/>
    <dgm:cxn modelId="{F83FEF40-E70A-44FD-AC69-EB97ACECB9D5}" type="presOf" srcId="{D3D3AB5B-D069-4F86-8029-8D830BB743C2}" destId="{0056199C-5B10-46A6-9867-54156576F208}" srcOrd="0" destOrd="9" presId="urn:microsoft.com/office/officeart/2005/8/layout/vList2"/>
    <dgm:cxn modelId="{09C9B2BC-88A3-482B-98F1-3BBD226C2669}" srcId="{B1F9091B-37E2-41F2-8031-CFF3ECBAFE3A}" destId="{AB23F816-D6B4-453E-AE7E-091FBBDF3626}" srcOrd="0" destOrd="0" parTransId="{2B38ACD2-380E-49F9-ACA4-1B05CF833DD7}" sibTransId="{823DA52C-F38B-4A89-8AB9-78698FBE4AF5}"/>
    <dgm:cxn modelId="{DF370C30-FFD4-4077-9876-9E624A76A671}" type="presOf" srcId="{645D715A-638D-4C1E-A99D-C6CAA26F5B84}" destId="{0056199C-5B10-46A6-9867-54156576F208}" srcOrd="0" destOrd="8" presId="urn:microsoft.com/office/officeart/2005/8/layout/vList2"/>
    <dgm:cxn modelId="{E9A33DE1-57C6-44C0-9B5C-9E99A2EB24A5}" srcId="{B1F9091B-37E2-41F2-8031-CFF3ECBAFE3A}" destId="{1F8F7030-8475-43F1-BB7F-F620ACBF25F7}" srcOrd="3" destOrd="0" parTransId="{C1BA3B1C-3C1E-4A45-B9C1-371771702E79}" sibTransId="{027AC6B9-44B0-4BDD-870D-AB0F40A63253}"/>
    <dgm:cxn modelId="{E6D2C9A5-F648-4E62-9C6D-D03998CB5DAD}" type="presOf" srcId="{E9E18C49-90EA-435B-9387-1C7A6C0A650A}" destId="{0056199C-5B10-46A6-9867-54156576F208}" srcOrd="0" destOrd="6" presId="urn:microsoft.com/office/officeart/2005/8/layout/vList2"/>
    <dgm:cxn modelId="{C71868A7-C58A-4036-A25E-AC4659C557E5}" type="presOf" srcId="{82D69F17-CA3E-41BF-8F8A-C961C818AA20}" destId="{0056199C-5B10-46A6-9867-54156576F208}" srcOrd="0" destOrd="7" presId="urn:microsoft.com/office/officeart/2005/8/layout/vList2"/>
    <dgm:cxn modelId="{F4393754-4954-481C-8BF6-607E395E8918}" srcId="{B1F9091B-37E2-41F2-8031-CFF3ECBAFE3A}" destId="{D827D7D2-E2B7-4BD4-BF88-3D41676FE863}" srcOrd="1" destOrd="0" parTransId="{5C8A13AC-59B6-4E1F-BA40-E2B7B2BC4AE7}" sibTransId="{766C7F48-B20A-4067-B050-F595F2070053}"/>
    <dgm:cxn modelId="{A8E7C8EB-0ECB-4DC4-AA52-048533EB63B1}" srcId="{B1F9091B-37E2-41F2-8031-CFF3ECBAFE3A}" destId="{82D69F17-CA3E-41BF-8F8A-C961C818AA20}" srcOrd="7" destOrd="0" parTransId="{6850B4E3-E689-4017-AAA8-554A71B77BE7}" sibTransId="{ED0C72AB-2101-45F4-BCAB-25ECC2760DD6}"/>
    <dgm:cxn modelId="{D8B0A6DB-7818-478B-9F0A-96C84288A083}" type="presOf" srcId="{6988DE5F-69DA-4425-B564-9BDE2EF69A4D}" destId="{0056199C-5B10-46A6-9867-54156576F208}" srcOrd="0" destOrd="10" presId="urn:microsoft.com/office/officeart/2005/8/layout/vList2"/>
    <dgm:cxn modelId="{649191EB-67F5-4A58-BA47-2C7263DC5BD9}" type="presOf" srcId="{92D82272-5017-4F3E-BCBE-74F0876FC175}" destId="{0056199C-5B10-46A6-9867-54156576F208}" srcOrd="0" destOrd="5" presId="urn:microsoft.com/office/officeart/2005/8/layout/vList2"/>
    <dgm:cxn modelId="{F8285F13-F85A-4217-B393-8FE6FED0C7F2}" srcId="{B1F9091B-37E2-41F2-8031-CFF3ECBAFE3A}" destId="{306C0C00-974C-4EDA-9BBC-9136E2720ECA}" srcOrd="4" destOrd="0" parTransId="{4C2C1332-2181-4D7A-A03B-D2D6945F3FF6}" sibTransId="{6B726205-A379-4898-9055-5B21A1E4184C}"/>
    <dgm:cxn modelId="{9B3BF7C2-F1CF-4850-AD70-5D8ADDD4291D}" type="presOf" srcId="{1F8F7030-8475-43F1-BB7F-F620ACBF25F7}" destId="{0056199C-5B10-46A6-9867-54156576F208}" srcOrd="0" destOrd="3" presId="urn:microsoft.com/office/officeart/2005/8/layout/vList2"/>
    <dgm:cxn modelId="{E7CC2134-A038-4583-8C09-E4A86A309D28}" type="presOf" srcId="{306C0C00-974C-4EDA-9BBC-9136E2720ECA}" destId="{0056199C-5B10-46A6-9867-54156576F208}" srcOrd="0" destOrd="4" presId="urn:microsoft.com/office/officeart/2005/8/layout/vList2"/>
    <dgm:cxn modelId="{29708254-EB76-4CF7-850C-1EB30D9FE254}" type="presOf" srcId="{79938224-DA3A-4681-9346-5629FFAA66EA}" destId="{CFF406FD-AF15-4F11-809B-E4F46A6E7BAE}" srcOrd="0" destOrd="0" presId="urn:microsoft.com/office/officeart/2005/8/layout/vList2"/>
    <dgm:cxn modelId="{9FC70B62-3B04-4757-96CC-56EAFAF4297A}" srcId="{B1F9091B-37E2-41F2-8031-CFF3ECBAFE3A}" destId="{D3D3AB5B-D069-4F86-8029-8D830BB743C2}" srcOrd="9" destOrd="0" parTransId="{0B587365-8302-4003-ADD1-7B855F9699FC}" sibTransId="{C1CC10C4-327D-49D7-AB5D-BADE7ABB2F40}"/>
    <dgm:cxn modelId="{301CE5C9-BED8-42CC-BCC3-F3EA517C154C}" srcId="{B1F9091B-37E2-41F2-8031-CFF3ECBAFE3A}" destId="{6988DE5F-69DA-4425-B564-9BDE2EF69A4D}" srcOrd="10" destOrd="0" parTransId="{92DF8C00-7D07-4319-9F6C-74A7C02446DA}" sibTransId="{52591B8F-6A0A-417A-9AEE-66725D61D5EA}"/>
    <dgm:cxn modelId="{AF6957C6-43C7-4BA0-9FA5-2C4360E08690}" type="presOf" srcId="{AB23F816-D6B4-453E-AE7E-091FBBDF3626}" destId="{0056199C-5B10-46A6-9867-54156576F208}" srcOrd="0" destOrd="0" presId="urn:microsoft.com/office/officeart/2005/8/layout/vList2"/>
    <dgm:cxn modelId="{F4A06C65-376A-4C33-80C2-CBE2E0CBC194}" srcId="{79938224-DA3A-4681-9346-5629FFAA66EA}" destId="{B1F9091B-37E2-41F2-8031-CFF3ECBAFE3A}" srcOrd="0" destOrd="0" parTransId="{ED1633D9-FBA0-4F71-B202-8307F3535F21}" sibTransId="{8A0A3EE3-F16C-4395-8F90-B5F6A20357D4}"/>
    <dgm:cxn modelId="{B70718E5-D547-4AEB-B918-E3A72E5E6324}" srcId="{B1F9091B-37E2-41F2-8031-CFF3ECBAFE3A}" destId="{92D82272-5017-4F3E-BCBE-74F0876FC175}" srcOrd="5" destOrd="0" parTransId="{D9ECC55E-8697-4095-A089-DD6009BD7A0F}" sibTransId="{E7DB0626-2B9B-404B-9B87-83761BA261B2}"/>
    <dgm:cxn modelId="{19F878AF-AE6A-4062-B0F6-20ADEB9B55F1}" srcId="{B1F9091B-37E2-41F2-8031-CFF3ECBAFE3A}" destId="{D49421EA-3D14-494E-9405-D5FF7E4CBA83}" srcOrd="2" destOrd="0" parTransId="{4412B3EC-001C-44E0-8A57-AF7596BC088E}" sibTransId="{59141B9A-8866-4B4B-A103-6590E1A14DE8}"/>
    <dgm:cxn modelId="{BF2B68B9-1505-496F-8A40-D5ED3B51F0AB}" type="presOf" srcId="{D49421EA-3D14-494E-9405-D5FF7E4CBA83}" destId="{0056199C-5B10-46A6-9867-54156576F208}" srcOrd="0" destOrd="2" presId="urn:microsoft.com/office/officeart/2005/8/layout/vList2"/>
    <dgm:cxn modelId="{D4C47E56-9B29-42C0-A670-A2D176E4CE19}" srcId="{B1F9091B-37E2-41F2-8031-CFF3ECBAFE3A}" destId="{E9E18C49-90EA-435B-9387-1C7A6C0A650A}" srcOrd="6" destOrd="0" parTransId="{F5C41614-E769-4A70-ABFB-76600F3A8122}" sibTransId="{AB331618-0A1C-4DF3-AF76-9CD4A323AC6C}"/>
    <dgm:cxn modelId="{DD9159A0-2595-4A0B-B179-ED367F49E428}" type="presOf" srcId="{D827D7D2-E2B7-4BD4-BF88-3D41676FE863}" destId="{0056199C-5B10-46A6-9867-54156576F208}" srcOrd="0" destOrd="1" presId="urn:microsoft.com/office/officeart/2005/8/layout/vList2"/>
    <dgm:cxn modelId="{6B70C46F-22C9-41DE-8709-3E54AE2A667E}" type="presOf" srcId="{B1F9091B-37E2-41F2-8031-CFF3ECBAFE3A}" destId="{87CE0654-3613-4097-A67E-332A1290CF04}" srcOrd="0" destOrd="0" presId="urn:microsoft.com/office/officeart/2005/8/layout/vList2"/>
    <dgm:cxn modelId="{77C490B9-7EFF-432B-B564-F66CE4A6DB03}" type="presParOf" srcId="{CFF406FD-AF15-4F11-809B-E4F46A6E7BAE}" destId="{87CE0654-3613-4097-A67E-332A1290CF04}" srcOrd="0" destOrd="0" presId="urn:microsoft.com/office/officeart/2005/8/layout/vList2"/>
    <dgm:cxn modelId="{3A0E7F27-6DEB-45E1-816C-2E0F179CB012}" type="presParOf" srcId="{CFF406FD-AF15-4F11-809B-E4F46A6E7BAE}" destId="{0056199C-5B10-46A6-9867-54156576F2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938224-DA3A-4681-9346-5629FFAA66E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3B79B1-2579-467B-9770-62158CF46CB8}">
      <dgm:prSet phldrT="[Text]"/>
      <dgm:spPr>
        <a:solidFill>
          <a:srgbClr val="930D4C"/>
        </a:solidFill>
      </dgm:spPr>
      <dgm:t>
        <a:bodyPr/>
        <a:lstStyle/>
        <a:p>
          <a:r>
            <a:rPr lang="en-US" dirty="0"/>
            <a:t>Provide Multiple Means of Action and Expression</a:t>
          </a:r>
          <a:r>
            <a:rPr lang="en-US" b="1" dirty="0"/>
            <a:t> </a:t>
          </a:r>
          <a:endParaRPr lang="en-US" dirty="0"/>
        </a:p>
      </dgm:t>
    </dgm:pt>
    <dgm:pt modelId="{39499F5F-3D03-4D54-951B-3E10F858F0CA}" type="parTrans" cxnId="{7E9911FF-3290-4A2F-8D18-31680E2AF1D5}">
      <dgm:prSet/>
      <dgm:spPr/>
      <dgm:t>
        <a:bodyPr/>
        <a:lstStyle/>
        <a:p>
          <a:endParaRPr lang="en-US"/>
        </a:p>
      </dgm:t>
    </dgm:pt>
    <dgm:pt modelId="{37A5F4B5-98CC-4B9A-A338-3D2654F7CA1C}" type="sibTrans" cxnId="{7E9911FF-3290-4A2F-8D18-31680E2AF1D5}">
      <dgm:prSet/>
      <dgm:spPr/>
      <dgm:t>
        <a:bodyPr/>
        <a:lstStyle/>
        <a:p>
          <a:endParaRPr lang="en-US"/>
        </a:p>
      </dgm:t>
    </dgm:pt>
    <dgm:pt modelId="{E8183AB4-5DB5-4B17-98EA-D14365838502}">
      <dgm:prSet phldrT="[Text]"/>
      <dgm:spPr/>
      <dgm:t>
        <a:bodyPr/>
        <a:lstStyle/>
        <a:p>
          <a:r>
            <a:rPr lang="en-US" dirty="0"/>
            <a:t>People with </a:t>
          </a:r>
          <a:r>
            <a:rPr lang="en-US" dirty="0" smtClean="0"/>
            <a:t>NVLD, </a:t>
          </a:r>
          <a:r>
            <a:rPr lang="en-US" dirty="0"/>
            <a:t>require additional time to translate what they want to say to the process of speech.  Therefore requiring students to do a video recording or audio recording would be terrifying to a child with </a:t>
          </a:r>
          <a:r>
            <a:rPr lang="en-US" dirty="0" smtClean="0"/>
            <a:t>NVLD (Wenzel </a:t>
          </a:r>
          <a:r>
            <a:rPr lang="en-US" dirty="0"/>
            <a:t>&amp; Rowley, 2010). </a:t>
          </a:r>
        </a:p>
      </dgm:t>
    </dgm:pt>
    <dgm:pt modelId="{B3483651-ACE5-4AEC-8C60-C0317CA49305}" type="parTrans" cxnId="{39C15485-F95A-432D-A50E-5FE05E2A9162}">
      <dgm:prSet/>
      <dgm:spPr/>
      <dgm:t>
        <a:bodyPr/>
        <a:lstStyle/>
        <a:p>
          <a:endParaRPr lang="en-US"/>
        </a:p>
      </dgm:t>
    </dgm:pt>
    <dgm:pt modelId="{90B3A2EA-165C-4212-B0D0-B723C3B7F86D}" type="sibTrans" cxnId="{39C15485-F95A-432D-A50E-5FE05E2A9162}">
      <dgm:prSet/>
      <dgm:spPr/>
      <dgm:t>
        <a:bodyPr/>
        <a:lstStyle/>
        <a:p>
          <a:endParaRPr lang="en-US"/>
        </a:p>
      </dgm:t>
    </dgm:pt>
    <dgm:pt modelId="{11CB6DD8-B89A-42C7-B4AA-83CD412CA2D3}">
      <dgm:prSet/>
      <dgm:spPr/>
      <dgm:t>
        <a:bodyPr/>
        <a:lstStyle/>
        <a:p>
          <a:r>
            <a:rPr lang="en-US" dirty="0"/>
            <a:t>Can be effective tutors to less skilled students</a:t>
          </a:r>
        </a:p>
      </dgm:t>
    </dgm:pt>
    <dgm:pt modelId="{865FEEDE-9341-401C-83BD-32809496F79E}" type="parTrans" cxnId="{0E436E19-CAEC-4B52-9886-768A5D8A36C4}">
      <dgm:prSet/>
      <dgm:spPr/>
      <dgm:t>
        <a:bodyPr/>
        <a:lstStyle/>
        <a:p>
          <a:endParaRPr lang="en-US"/>
        </a:p>
      </dgm:t>
    </dgm:pt>
    <dgm:pt modelId="{A0C3A119-8E8B-4EF8-9C33-F45DCE0E6398}" type="sibTrans" cxnId="{0E436E19-CAEC-4B52-9886-768A5D8A36C4}">
      <dgm:prSet/>
      <dgm:spPr/>
      <dgm:t>
        <a:bodyPr/>
        <a:lstStyle/>
        <a:p>
          <a:endParaRPr lang="en-US"/>
        </a:p>
      </dgm:t>
    </dgm:pt>
    <dgm:pt modelId="{6196FE09-868A-4E95-B7BF-5624482DE098}">
      <dgm:prSet/>
      <dgm:spPr/>
      <dgm:t>
        <a:bodyPr/>
        <a:lstStyle/>
        <a:p>
          <a:r>
            <a:rPr lang="en-US" dirty="0"/>
            <a:t>Provide discussion forums for students to ask questions of one another, and of the instructor.</a:t>
          </a:r>
        </a:p>
      </dgm:t>
    </dgm:pt>
    <dgm:pt modelId="{23EFC654-55DA-48AF-BED5-69F9EEFDFABC}" type="parTrans" cxnId="{3F6B63D2-D9CA-4B06-B9D6-F15F2DED54B5}">
      <dgm:prSet/>
      <dgm:spPr/>
      <dgm:t>
        <a:bodyPr/>
        <a:lstStyle/>
        <a:p>
          <a:endParaRPr lang="en-US"/>
        </a:p>
      </dgm:t>
    </dgm:pt>
    <dgm:pt modelId="{65E8776C-212D-42E3-9C58-638C8B880720}" type="sibTrans" cxnId="{3F6B63D2-D9CA-4B06-B9D6-F15F2DED54B5}">
      <dgm:prSet/>
      <dgm:spPr/>
      <dgm:t>
        <a:bodyPr/>
        <a:lstStyle/>
        <a:p>
          <a:endParaRPr lang="en-US"/>
        </a:p>
      </dgm:t>
    </dgm:pt>
    <dgm:pt modelId="{2298FFB5-D038-486B-B464-4BA5EC90DC68}">
      <dgm:prSet/>
      <dgm:spPr/>
      <dgm:t>
        <a:bodyPr/>
        <a:lstStyle/>
        <a:p>
          <a:r>
            <a:rPr lang="en-US" dirty="0"/>
            <a:t>Clear Demarcation of roles and responsibilities</a:t>
          </a:r>
        </a:p>
      </dgm:t>
    </dgm:pt>
    <dgm:pt modelId="{8CBF37DA-9B7F-4FC5-9140-6F95C3BAD2C2}" type="parTrans" cxnId="{CECC74D3-0EEC-4185-B9E3-FD40C9825E2D}">
      <dgm:prSet/>
      <dgm:spPr/>
      <dgm:t>
        <a:bodyPr/>
        <a:lstStyle/>
        <a:p>
          <a:endParaRPr lang="en-US"/>
        </a:p>
      </dgm:t>
    </dgm:pt>
    <dgm:pt modelId="{E5FED11F-43D1-44F7-99D0-3ECFC78EB8AC}" type="sibTrans" cxnId="{CECC74D3-0EEC-4185-B9E3-FD40C9825E2D}">
      <dgm:prSet/>
      <dgm:spPr/>
      <dgm:t>
        <a:bodyPr/>
        <a:lstStyle/>
        <a:p>
          <a:endParaRPr lang="en-US"/>
        </a:p>
      </dgm:t>
    </dgm:pt>
    <dgm:pt modelId="{F2A5253A-D21E-4C0F-89AB-0102E65693FD}">
      <dgm:prSet/>
      <dgm:spPr/>
      <dgm:t>
        <a:bodyPr/>
        <a:lstStyle/>
        <a:p>
          <a:r>
            <a:rPr lang="en-US"/>
            <a:t>Opportunities for Social Interaction in fairly structured and supervised activities</a:t>
          </a:r>
        </a:p>
      </dgm:t>
    </dgm:pt>
    <dgm:pt modelId="{900A1A75-5D93-48C6-8711-C6C5E92E08EE}" type="parTrans" cxnId="{CC210A87-B096-47F6-991B-FF041C0727B9}">
      <dgm:prSet/>
      <dgm:spPr/>
      <dgm:t>
        <a:bodyPr/>
        <a:lstStyle/>
        <a:p>
          <a:endParaRPr lang="en-US"/>
        </a:p>
      </dgm:t>
    </dgm:pt>
    <dgm:pt modelId="{F29D147C-0B3E-43E5-9FD9-F839B7333099}" type="sibTrans" cxnId="{CC210A87-B096-47F6-991B-FF041C0727B9}">
      <dgm:prSet/>
      <dgm:spPr/>
      <dgm:t>
        <a:bodyPr/>
        <a:lstStyle/>
        <a:p>
          <a:endParaRPr lang="en-US"/>
        </a:p>
      </dgm:t>
    </dgm:pt>
    <dgm:pt modelId="{C912BCFD-F343-4E10-8278-DF63AD290513}">
      <dgm:prSet/>
      <dgm:spPr/>
      <dgm:t>
        <a:bodyPr/>
        <a:lstStyle/>
        <a:p>
          <a:r>
            <a:rPr lang="en-US" dirty="0"/>
            <a:t>Difficulty interpreting nonverbal behavioral cues</a:t>
          </a:r>
        </a:p>
      </dgm:t>
    </dgm:pt>
    <dgm:pt modelId="{5D77B6DD-F187-41B0-9C08-3C2897E0A5C5}" type="parTrans" cxnId="{1792F9CD-A11B-444F-B8E9-022EDBCC7364}">
      <dgm:prSet/>
      <dgm:spPr/>
      <dgm:t>
        <a:bodyPr/>
        <a:lstStyle/>
        <a:p>
          <a:endParaRPr lang="en-US"/>
        </a:p>
      </dgm:t>
    </dgm:pt>
    <dgm:pt modelId="{0BCE4709-CB07-4637-A03B-8B106A2D2D75}" type="sibTrans" cxnId="{1792F9CD-A11B-444F-B8E9-022EDBCC7364}">
      <dgm:prSet/>
      <dgm:spPr/>
      <dgm:t>
        <a:bodyPr/>
        <a:lstStyle/>
        <a:p>
          <a:endParaRPr lang="en-US"/>
        </a:p>
      </dgm:t>
    </dgm:pt>
    <dgm:pt modelId="{0365F09F-D939-4727-A536-41EE57FA94B8}">
      <dgm:prSet/>
      <dgm:spPr/>
      <dgm:t>
        <a:bodyPr/>
        <a:lstStyle/>
        <a:p>
          <a:r>
            <a:rPr lang="en-US" dirty="0" smtClean="0"/>
            <a:t>Opportunity to work alone or in group</a:t>
          </a:r>
          <a:endParaRPr lang="en-US" dirty="0"/>
        </a:p>
      </dgm:t>
    </dgm:pt>
    <dgm:pt modelId="{2E9C7CC4-2926-40D5-A981-BC8FF82C77A5}" type="parTrans" cxnId="{C95F521E-0EE4-4405-9BA1-79750B349003}">
      <dgm:prSet/>
      <dgm:spPr/>
      <dgm:t>
        <a:bodyPr/>
        <a:lstStyle/>
        <a:p>
          <a:endParaRPr lang="en-US"/>
        </a:p>
      </dgm:t>
    </dgm:pt>
    <dgm:pt modelId="{AA567E39-1795-4060-BB17-E5701A46E146}" type="sibTrans" cxnId="{C95F521E-0EE4-4405-9BA1-79750B349003}">
      <dgm:prSet/>
      <dgm:spPr/>
      <dgm:t>
        <a:bodyPr/>
        <a:lstStyle/>
        <a:p>
          <a:endParaRPr lang="en-US"/>
        </a:p>
      </dgm:t>
    </dgm:pt>
    <dgm:pt modelId="{A7C17437-69E7-483B-A389-47B582826FB4}">
      <dgm:prSet/>
      <dgm:spPr/>
      <dgm:t>
        <a:bodyPr/>
        <a:lstStyle/>
        <a:p>
          <a:r>
            <a:rPr lang="en-US" dirty="0" smtClean="0"/>
            <a:t>Presentations can be “private” or viewed only by instructor.</a:t>
          </a:r>
          <a:endParaRPr lang="en-US" dirty="0"/>
        </a:p>
      </dgm:t>
    </dgm:pt>
    <dgm:pt modelId="{203D8ED9-B0B5-4B37-B4A3-5BBFAEC525A7}" type="parTrans" cxnId="{DF673D25-32F5-4E4C-98C7-B4D365EA1A74}">
      <dgm:prSet/>
      <dgm:spPr/>
      <dgm:t>
        <a:bodyPr/>
        <a:lstStyle/>
        <a:p>
          <a:endParaRPr lang="en-US"/>
        </a:p>
      </dgm:t>
    </dgm:pt>
    <dgm:pt modelId="{85B32A8C-8320-43E3-8811-E0DEAA1A25C9}" type="sibTrans" cxnId="{DF673D25-32F5-4E4C-98C7-B4D365EA1A74}">
      <dgm:prSet/>
      <dgm:spPr/>
      <dgm:t>
        <a:bodyPr/>
        <a:lstStyle/>
        <a:p>
          <a:endParaRPr lang="en-US"/>
        </a:p>
      </dgm:t>
    </dgm:pt>
    <dgm:pt modelId="{CFF406FD-AF15-4F11-809B-E4F46A6E7BAE}" type="pres">
      <dgm:prSet presAssocID="{79938224-DA3A-4681-9346-5629FFAA66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D6369-04CE-4203-8DD4-64E9A9799049}" type="pres">
      <dgm:prSet presAssocID="{5D3B79B1-2579-467B-9770-62158CF46CB8}" presName="parentText" presStyleLbl="node1" presStyleIdx="0" presStyleCnt="1" custLinFactNeighborY="-73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65CAD-7649-4C5E-A532-7DEB00BB78DB}" type="pres">
      <dgm:prSet presAssocID="{5D3B79B1-2579-467B-9770-62158CF46CB8}" presName="childText" presStyleLbl="revTx" presStyleIdx="0" presStyleCnt="1" custScaleY="97678" custLinFactNeighborY="-40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61BFAC-02CE-4E49-AF16-C229E9CF9BD0}" type="presOf" srcId="{F2A5253A-D21E-4C0F-89AB-0102E65693FD}" destId="{98965CAD-7649-4C5E-A532-7DEB00BB78DB}" srcOrd="0" destOrd="4" presId="urn:microsoft.com/office/officeart/2005/8/layout/vList2"/>
    <dgm:cxn modelId="{101ADD51-648D-4ACE-A842-55C00B0E832B}" type="presOf" srcId="{A7C17437-69E7-483B-A389-47B582826FB4}" destId="{98965CAD-7649-4C5E-A532-7DEB00BB78DB}" srcOrd="0" destOrd="7" presId="urn:microsoft.com/office/officeart/2005/8/layout/vList2"/>
    <dgm:cxn modelId="{0E436E19-CAEC-4B52-9886-768A5D8A36C4}" srcId="{5D3B79B1-2579-467B-9770-62158CF46CB8}" destId="{11CB6DD8-B89A-42C7-B4AA-83CD412CA2D3}" srcOrd="1" destOrd="0" parTransId="{865FEEDE-9341-401C-83BD-32809496F79E}" sibTransId="{A0C3A119-8E8B-4EF8-9C33-F45DCE0E6398}"/>
    <dgm:cxn modelId="{DF673D25-32F5-4E4C-98C7-B4D365EA1A74}" srcId="{5D3B79B1-2579-467B-9770-62158CF46CB8}" destId="{A7C17437-69E7-483B-A389-47B582826FB4}" srcOrd="7" destOrd="0" parTransId="{203D8ED9-B0B5-4B37-B4A3-5BBFAEC525A7}" sibTransId="{85B32A8C-8320-43E3-8811-E0DEAA1A25C9}"/>
    <dgm:cxn modelId="{EF25FCA7-D4A1-42F5-99BE-3E64F2F126D5}" type="presOf" srcId="{E8183AB4-5DB5-4B17-98EA-D14365838502}" destId="{98965CAD-7649-4C5E-A532-7DEB00BB78DB}" srcOrd="0" destOrd="0" presId="urn:microsoft.com/office/officeart/2005/8/layout/vList2"/>
    <dgm:cxn modelId="{CECC74D3-0EEC-4185-B9E3-FD40C9825E2D}" srcId="{5D3B79B1-2579-467B-9770-62158CF46CB8}" destId="{2298FFB5-D038-486B-B464-4BA5EC90DC68}" srcOrd="3" destOrd="0" parTransId="{8CBF37DA-9B7F-4FC5-9140-6F95C3BAD2C2}" sibTransId="{E5FED11F-43D1-44F7-99D0-3ECFC78EB8AC}"/>
    <dgm:cxn modelId="{816B7573-D43F-4FE6-A9A4-3381CD3A91F2}" type="presOf" srcId="{11CB6DD8-B89A-42C7-B4AA-83CD412CA2D3}" destId="{98965CAD-7649-4C5E-A532-7DEB00BB78DB}" srcOrd="0" destOrd="1" presId="urn:microsoft.com/office/officeart/2005/8/layout/vList2"/>
    <dgm:cxn modelId="{4B67E791-7341-4BE5-BDBA-837A861187E9}" type="presOf" srcId="{6196FE09-868A-4E95-B7BF-5624482DE098}" destId="{98965CAD-7649-4C5E-A532-7DEB00BB78DB}" srcOrd="0" destOrd="2" presId="urn:microsoft.com/office/officeart/2005/8/layout/vList2"/>
    <dgm:cxn modelId="{9B0F50C0-D4CE-4984-A272-9DA7E1E77A3F}" type="presOf" srcId="{79938224-DA3A-4681-9346-5629FFAA66EA}" destId="{CFF406FD-AF15-4F11-809B-E4F46A6E7BAE}" srcOrd="0" destOrd="0" presId="urn:microsoft.com/office/officeart/2005/8/layout/vList2"/>
    <dgm:cxn modelId="{C95F521E-0EE4-4405-9BA1-79750B349003}" srcId="{5D3B79B1-2579-467B-9770-62158CF46CB8}" destId="{0365F09F-D939-4727-A536-41EE57FA94B8}" srcOrd="6" destOrd="0" parTransId="{2E9C7CC4-2926-40D5-A981-BC8FF82C77A5}" sibTransId="{AA567E39-1795-4060-BB17-E5701A46E146}"/>
    <dgm:cxn modelId="{45B3044C-A8F9-4BF8-BD05-DA623189117B}" type="presOf" srcId="{C912BCFD-F343-4E10-8278-DF63AD290513}" destId="{98965CAD-7649-4C5E-A532-7DEB00BB78DB}" srcOrd="0" destOrd="5" presId="urn:microsoft.com/office/officeart/2005/8/layout/vList2"/>
    <dgm:cxn modelId="{36C60AC5-03AC-4284-A957-EBA2F6B9D6A4}" type="presOf" srcId="{2298FFB5-D038-486B-B464-4BA5EC90DC68}" destId="{98965CAD-7649-4C5E-A532-7DEB00BB78DB}" srcOrd="0" destOrd="3" presId="urn:microsoft.com/office/officeart/2005/8/layout/vList2"/>
    <dgm:cxn modelId="{1792F9CD-A11B-444F-B8E9-022EDBCC7364}" srcId="{5D3B79B1-2579-467B-9770-62158CF46CB8}" destId="{C912BCFD-F343-4E10-8278-DF63AD290513}" srcOrd="5" destOrd="0" parTransId="{5D77B6DD-F187-41B0-9C08-3C2897E0A5C5}" sibTransId="{0BCE4709-CB07-4637-A03B-8B106A2D2D75}"/>
    <dgm:cxn modelId="{3F6B63D2-D9CA-4B06-B9D6-F15F2DED54B5}" srcId="{5D3B79B1-2579-467B-9770-62158CF46CB8}" destId="{6196FE09-868A-4E95-B7BF-5624482DE098}" srcOrd="2" destOrd="0" parTransId="{23EFC654-55DA-48AF-BED5-69F9EEFDFABC}" sibTransId="{65E8776C-212D-42E3-9C58-638C8B880720}"/>
    <dgm:cxn modelId="{39C15485-F95A-432D-A50E-5FE05E2A9162}" srcId="{5D3B79B1-2579-467B-9770-62158CF46CB8}" destId="{E8183AB4-5DB5-4B17-98EA-D14365838502}" srcOrd="0" destOrd="0" parTransId="{B3483651-ACE5-4AEC-8C60-C0317CA49305}" sibTransId="{90B3A2EA-165C-4212-B0D0-B723C3B7F86D}"/>
    <dgm:cxn modelId="{CC210A87-B096-47F6-991B-FF041C0727B9}" srcId="{5D3B79B1-2579-467B-9770-62158CF46CB8}" destId="{F2A5253A-D21E-4C0F-89AB-0102E65693FD}" srcOrd="4" destOrd="0" parTransId="{900A1A75-5D93-48C6-8711-C6C5E92E08EE}" sibTransId="{F29D147C-0B3E-43E5-9FD9-F839B7333099}"/>
    <dgm:cxn modelId="{133282FB-A581-4E03-9FAE-17F3C532B5DB}" type="presOf" srcId="{0365F09F-D939-4727-A536-41EE57FA94B8}" destId="{98965CAD-7649-4C5E-A532-7DEB00BB78DB}" srcOrd="0" destOrd="6" presId="urn:microsoft.com/office/officeart/2005/8/layout/vList2"/>
    <dgm:cxn modelId="{84495BA9-C528-412D-90D9-D40FE7AEF7A3}" type="presOf" srcId="{5D3B79B1-2579-467B-9770-62158CF46CB8}" destId="{127D6369-04CE-4203-8DD4-64E9A9799049}" srcOrd="0" destOrd="0" presId="urn:microsoft.com/office/officeart/2005/8/layout/vList2"/>
    <dgm:cxn modelId="{7E9911FF-3290-4A2F-8D18-31680E2AF1D5}" srcId="{79938224-DA3A-4681-9346-5629FFAA66EA}" destId="{5D3B79B1-2579-467B-9770-62158CF46CB8}" srcOrd="0" destOrd="0" parTransId="{39499F5F-3D03-4D54-951B-3E10F858F0CA}" sibTransId="{37A5F4B5-98CC-4B9A-A338-3D2654F7CA1C}"/>
    <dgm:cxn modelId="{886F7012-5AEA-4703-9A13-8ED1B0254D9B}" type="presParOf" srcId="{CFF406FD-AF15-4F11-809B-E4F46A6E7BAE}" destId="{127D6369-04CE-4203-8DD4-64E9A9799049}" srcOrd="0" destOrd="0" presId="urn:microsoft.com/office/officeart/2005/8/layout/vList2"/>
    <dgm:cxn modelId="{7336CD4A-272E-4E24-93C3-22F473F82C61}" type="presParOf" srcId="{CFF406FD-AF15-4F11-809B-E4F46A6E7BAE}" destId="{98965CAD-7649-4C5E-A532-7DEB00BB78D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938224-DA3A-4681-9346-5629FFAA66EA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1F9091B-37E2-41F2-8031-CFF3ECBAFE3A}">
      <dgm:prSet phldrT="[Text]"/>
      <dgm:spPr>
        <a:solidFill>
          <a:srgbClr val="CC6600"/>
        </a:solidFill>
      </dgm:spPr>
      <dgm:t>
        <a:bodyPr/>
        <a:lstStyle/>
        <a:p>
          <a:r>
            <a:rPr lang="en-US" dirty="0" smtClean="0"/>
            <a:t>Provide Multiple Means of Engagement</a:t>
          </a:r>
          <a:r>
            <a:rPr lang="en-US" b="1" dirty="0" smtClean="0"/>
            <a:t> </a:t>
          </a:r>
          <a:endParaRPr lang="en-US" dirty="0"/>
        </a:p>
      </dgm:t>
    </dgm:pt>
    <dgm:pt modelId="{ED1633D9-FBA0-4F71-B202-8307F3535F21}" type="parTrans" cxnId="{F4A06C65-376A-4C33-80C2-CBE2E0CBC194}">
      <dgm:prSet/>
      <dgm:spPr/>
      <dgm:t>
        <a:bodyPr/>
        <a:lstStyle/>
        <a:p>
          <a:endParaRPr lang="en-US"/>
        </a:p>
      </dgm:t>
    </dgm:pt>
    <dgm:pt modelId="{8A0A3EE3-F16C-4395-8F90-B5F6A20357D4}" type="sibTrans" cxnId="{F4A06C65-376A-4C33-80C2-CBE2E0CBC194}">
      <dgm:prSet/>
      <dgm:spPr/>
      <dgm:t>
        <a:bodyPr/>
        <a:lstStyle/>
        <a:p>
          <a:endParaRPr lang="en-US"/>
        </a:p>
      </dgm:t>
    </dgm:pt>
    <dgm:pt modelId="{5B9D381C-F470-44BD-8A53-09AED2159D66}">
      <dgm:prSet/>
      <dgm:spPr/>
      <dgm:t>
        <a:bodyPr/>
        <a:lstStyle/>
        <a:p>
          <a:r>
            <a:rPr lang="en-US" dirty="0" smtClean="0"/>
            <a:t>Difficulty Developing Peer Relationships:</a:t>
          </a:r>
          <a:endParaRPr lang="en-US" dirty="0"/>
        </a:p>
      </dgm:t>
    </dgm:pt>
    <dgm:pt modelId="{C9B79969-14D7-4785-960E-061E4BBF491C}" type="parTrans" cxnId="{E89F8692-E485-4C37-86F7-641F9E80D76C}">
      <dgm:prSet/>
      <dgm:spPr/>
      <dgm:t>
        <a:bodyPr/>
        <a:lstStyle/>
        <a:p>
          <a:endParaRPr lang="en-US"/>
        </a:p>
      </dgm:t>
    </dgm:pt>
    <dgm:pt modelId="{3FB4B93D-50C1-49FC-B3F3-0DAF137D4087}" type="sibTrans" cxnId="{E89F8692-E485-4C37-86F7-641F9E80D76C}">
      <dgm:prSet/>
      <dgm:spPr/>
      <dgm:t>
        <a:bodyPr/>
        <a:lstStyle/>
        <a:p>
          <a:endParaRPr lang="en-US"/>
        </a:p>
      </dgm:t>
    </dgm:pt>
    <dgm:pt modelId="{24E59A8B-074F-4DDC-9D09-00F7B3115F55}">
      <dgm:prSet/>
      <dgm:spPr/>
      <dgm:t>
        <a:bodyPr/>
        <a:lstStyle/>
        <a:p>
          <a:r>
            <a:rPr lang="en-US" dirty="0"/>
            <a:t>Since those with </a:t>
          </a:r>
          <a:r>
            <a:rPr lang="en-US" dirty="0" smtClean="0"/>
            <a:t>NVLD often </a:t>
          </a:r>
          <a:r>
            <a:rPr lang="en-US" dirty="0"/>
            <a:t>excel in certain activities, allow students to volunteer for leadership roles</a:t>
          </a:r>
        </a:p>
      </dgm:t>
    </dgm:pt>
    <dgm:pt modelId="{164230C0-BC50-4C3B-AFB4-9652CFACB5D2}" type="parTrans" cxnId="{67A0B290-13E1-436F-893E-09F62DE83899}">
      <dgm:prSet/>
      <dgm:spPr/>
      <dgm:t>
        <a:bodyPr/>
        <a:lstStyle/>
        <a:p>
          <a:endParaRPr lang="en-US"/>
        </a:p>
      </dgm:t>
    </dgm:pt>
    <dgm:pt modelId="{3F6A405F-6242-4373-8862-3C81DF82F410}" type="sibTrans" cxnId="{67A0B290-13E1-436F-893E-09F62DE83899}">
      <dgm:prSet/>
      <dgm:spPr/>
      <dgm:t>
        <a:bodyPr/>
        <a:lstStyle/>
        <a:p>
          <a:endParaRPr lang="en-US"/>
        </a:p>
      </dgm:t>
    </dgm:pt>
    <dgm:pt modelId="{8BA04D2A-166D-475A-904F-A77ED2B53390}">
      <dgm:prSet/>
      <dgm:spPr/>
      <dgm:t>
        <a:bodyPr/>
        <a:lstStyle/>
        <a:p>
          <a:r>
            <a:rPr lang="en-US" dirty="0"/>
            <a:t>Specific set office hours and instructions on how to specifically contact the instructor during those office hours.</a:t>
          </a:r>
        </a:p>
      </dgm:t>
    </dgm:pt>
    <dgm:pt modelId="{6592980C-9D72-40A2-9DD9-19C60490CF59}" type="parTrans" cxnId="{80CA9A59-681A-4BA0-8425-EBA1C177E4A6}">
      <dgm:prSet/>
      <dgm:spPr/>
      <dgm:t>
        <a:bodyPr/>
        <a:lstStyle/>
        <a:p>
          <a:endParaRPr lang="en-US"/>
        </a:p>
      </dgm:t>
    </dgm:pt>
    <dgm:pt modelId="{0FF8F839-5DE6-42D6-948C-F8D4A3B17B0E}" type="sibTrans" cxnId="{80CA9A59-681A-4BA0-8425-EBA1C177E4A6}">
      <dgm:prSet/>
      <dgm:spPr/>
      <dgm:t>
        <a:bodyPr/>
        <a:lstStyle/>
        <a:p>
          <a:endParaRPr lang="en-US"/>
        </a:p>
      </dgm:t>
    </dgm:pt>
    <dgm:pt modelId="{7907C895-B8EA-4CC3-B230-3BC4D3CE7B7B}">
      <dgm:prSet/>
      <dgm:spPr/>
      <dgm:t>
        <a:bodyPr/>
        <a:lstStyle/>
        <a:p>
          <a:r>
            <a:rPr lang="en-US" smtClean="0"/>
            <a:t>Small Work Groups</a:t>
          </a:r>
          <a:endParaRPr lang="en-US" dirty="0"/>
        </a:p>
      </dgm:t>
    </dgm:pt>
    <dgm:pt modelId="{AE685BD3-9E95-4428-AC86-4B8F92D22927}" type="parTrans" cxnId="{D55F030F-DA08-468C-9E16-A2FBC1F41527}">
      <dgm:prSet/>
      <dgm:spPr/>
      <dgm:t>
        <a:bodyPr/>
        <a:lstStyle/>
        <a:p>
          <a:endParaRPr lang="en-US"/>
        </a:p>
      </dgm:t>
    </dgm:pt>
    <dgm:pt modelId="{024B6BF4-8167-4731-933F-A989672AF55C}" type="sibTrans" cxnId="{D55F030F-DA08-468C-9E16-A2FBC1F41527}">
      <dgm:prSet/>
      <dgm:spPr/>
      <dgm:t>
        <a:bodyPr/>
        <a:lstStyle/>
        <a:p>
          <a:endParaRPr lang="en-US"/>
        </a:p>
      </dgm:t>
    </dgm:pt>
    <dgm:pt modelId="{14025070-1D90-4207-A1AD-94F95A53C4E6}">
      <dgm:prSet/>
      <dgm:spPr/>
      <dgm:t>
        <a:bodyPr/>
        <a:lstStyle/>
        <a:p>
          <a:r>
            <a:rPr lang="en-US" dirty="0" smtClean="0"/>
            <a:t>Provide a buddy system to help with assurance and allow them a safe space to ask questions of a few peers.</a:t>
          </a:r>
          <a:endParaRPr lang="en-US" dirty="0"/>
        </a:p>
      </dgm:t>
    </dgm:pt>
    <dgm:pt modelId="{372D8E29-D9B8-4258-9078-C96E2AA8A93D}" type="parTrans" cxnId="{D0E56818-3997-4F38-86A1-1416B9360B8A}">
      <dgm:prSet/>
      <dgm:spPr/>
      <dgm:t>
        <a:bodyPr/>
        <a:lstStyle/>
        <a:p>
          <a:endParaRPr lang="en-US"/>
        </a:p>
      </dgm:t>
    </dgm:pt>
    <dgm:pt modelId="{09F9C293-343A-4EB5-BDE5-F4D0E2B335FD}" type="sibTrans" cxnId="{D0E56818-3997-4F38-86A1-1416B9360B8A}">
      <dgm:prSet/>
      <dgm:spPr/>
      <dgm:t>
        <a:bodyPr/>
        <a:lstStyle/>
        <a:p>
          <a:endParaRPr lang="en-US"/>
        </a:p>
      </dgm:t>
    </dgm:pt>
    <dgm:pt modelId="{B056C59A-B0E6-4F6C-9E80-C50A3C34574C}">
      <dgm:prSet/>
      <dgm:spPr/>
      <dgm:t>
        <a:bodyPr/>
        <a:lstStyle/>
        <a:p>
          <a:r>
            <a:rPr lang="en-US" dirty="0" smtClean="0"/>
            <a:t>Teach students how to work in groups, group role expectations</a:t>
          </a:r>
          <a:endParaRPr lang="en-US" dirty="0"/>
        </a:p>
      </dgm:t>
    </dgm:pt>
    <dgm:pt modelId="{C0A99066-B5FC-430A-8B54-D2845DB80D14}" type="parTrans" cxnId="{8BB563F0-65FB-4780-B957-D0D353CB3B49}">
      <dgm:prSet/>
      <dgm:spPr/>
      <dgm:t>
        <a:bodyPr/>
        <a:lstStyle/>
        <a:p>
          <a:endParaRPr lang="en-US"/>
        </a:p>
      </dgm:t>
    </dgm:pt>
    <dgm:pt modelId="{8CFC7895-7A6F-4235-8A34-92A7F73C328C}" type="sibTrans" cxnId="{8BB563F0-65FB-4780-B957-D0D353CB3B49}">
      <dgm:prSet/>
      <dgm:spPr/>
      <dgm:t>
        <a:bodyPr/>
        <a:lstStyle/>
        <a:p>
          <a:endParaRPr lang="en-US"/>
        </a:p>
      </dgm:t>
    </dgm:pt>
    <dgm:pt modelId="{CFF406FD-AF15-4F11-809B-E4F46A6E7BAE}" type="pres">
      <dgm:prSet presAssocID="{79938224-DA3A-4681-9346-5629FFAA66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CE0654-3613-4097-A67E-332A1290CF04}" type="pres">
      <dgm:prSet presAssocID="{B1F9091B-37E2-41F2-8031-CFF3ECBAFE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6199C-5B10-46A6-9867-54156576F208}" type="pres">
      <dgm:prSet presAssocID="{B1F9091B-37E2-41F2-8031-CFF3ECBAFE3A}" presName="childText" presStyleLbl="revTx" presStyleIdx="0" presStyleCnt="1" custScaleY="104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9F8692-E485-4C37-86F7-641F9E80D76C}" srcId="{B1F9091B-37E2-41F2-8031-CFF3ECBAFE3A}" destId="{5B9D381C-F470-44BD-8A53-09AED2159D66}" srcOrd="0" destOrd="0" parTransId="{C9B79969-14D7-4785-960E-061E4BBF491C}" sibTransId="{3FB4B93D-50C1-49FC-B3F3-0DAF137D4087}"/>
    <dgm:cxn modelId="{BBA7633F-B32D-46D5-9DF1-39C9C2B7CDBF}" type="presOf" srcId="{14025070-1D90-4207-A1AD-94F95A53C4E6}" destId="{0056199C-5B10-46A6-9867-54156576F208}" srcOrd="0" destOrd="2" presId="urn:microsoft.com/office/officeart/2005/8/layout/vList2"/>
    <dgm:cxn modelId="{F4A06C65-376A-4C33-80C2-CBE2E0CBC194}" srcId="{79938224-DA3A-4681-9346-5629FFAA66EA}" destId="{B1F9091B-37E2-41F2-8031-CFF3ECBAFE3A}" srcOrd="0" destOrd="0" parTransId="{ED1633D9-FBA0-4F71-B202-8307F3535F21}" sibTransId="{8A0A3EE3-F16C-4395-8F90-B5F6A20357D4}"/>
    <dgm:cxn modelId="{8BB563F0-65FB-4780-B957-D0D353CB3B49}" srcId="{5B9D381C-F470-44BD-8A53-09AED2159D66}" destId="{B056C59A-B0E6-4F6C-9E80-C50A3C34574C}" srcOrd="2" destOrd="0" parTransId="{C0A99066-B5FC-430A-8B54-D2845DB80D14}" sibTransId="{8CFC7895-7A6F-4235-8A34-92A7F73C328C}"/>
    <dgm:cxn modelId="{67A0B290-13E1-436F-893E-09F62DE83899}" srcId="{B1F9091B-37E2-41F2-8031-CFF3ECBAFE3A}" destId="{24E59A8B-074F-4DDC-9D09-00F7B3115F55}" srcOrd="1" destOrd="0" parTransId="{164230C0-BC50-4C3B-AFB4-9652CFACB5D2}" sibTransId="{3F6A405F-6242-4373-8862-3C81DF82F410}"/>
    <dgm:cxn modelId="{41CBB6C7-D76D-4A6E-BC59-52135B25BCB5}" type="presOf" srcId="{5B9D381C-F470-44BD-8A53-09AED2159D66}" destId="{0056199C-5B10-46A6-9867-54156576F208}" srcOrd="0" destOrd="0" presId="urn:microsoft.com/office/officeart/2005/8/layout/vList2"/>
    <dgm:cxn modelId="{4890BB70-C026-41B5-A5FF-8CBCEAE03CC1}" type="presOf" srcId="{B1F9091B-37E2-41F2-8031-CFF3ECBAFE3A}" destId="{87CE0654-3613-4097-A67E-332A1290CF04}" srcOrd="0" destOrd="0" presId="urn:microsoft.com/office/officeart/2005/8/layout/vList2"/>
    <dgm:cxn modelId="{D556C5A0-F107-4AFE-A001-34E6293C031A}" type="presOf" srcId="{B056C59A-B0E6-4F6C-9E80-C50A3C34574C}" destId="{0056199C-5B10-46A6-9867-54156576F208}" srcOrd="0" destOrd="3" presId="urn:microsoft.com/office/officeart/2005/8/layout/vList2"/>
    <dgm:cxn modelId="{018EDB08-5D1A-46C2-BBFD-C626A1A80AC0}" type="presOf" srcId="{24E59A8B-074F-4DDC-9D09-00F7B3115F55}" destId="{0056199C-5B10-46A6-9867-54156576F208}" srcOrd="0" destOrd="4" presId="urn:microsoft.com/office/officeart/2005/8/layout/vList2"/>
    <dgm:cxn modelId="{8CF99316-F1DE-407E-A031-0052A8EEC258}" type="presOf" srcId="{7907C895-B8EA-4CC3-B230-3BC4D3CE7B7B}" destId="{0056199C-5B10-46A6-9867-54156576F208}" srcOrd="0" destOrd="1" presId="urn:microsoft.com/office/officeart/2005/8/layout/vList2"/>
    <dgm:cxn modelId="{988F52A7-9245-4DCA-9911-288305461D31}" type="presOf" srcId="{79938224-DA3A-4681-9346-5629FFAA66EA}" destId="{CFF406FD-AF15-4F11-809B-E4F46A6E7BAE}" srcOrd="0" destOrd="0" presId="urn:microsoft.com/office/officeart/2005/8/layout/vList2"/>
    <dgm:cxn modelId="{D0E56818-3997-4F38-86A1-1416B9360B8A}" srcId="{5B9D381C-F470-44BD-8A53-09AED2159D66}" destId="{14025070-1D90-4207-A1AD-94F95A53C4E6}" srcOrd="1" destOrd="0" parTransId="{372D8E29-D9B8-4258-9078-C96E2AA8A93D}" sibTransId="{09F9C293-343A-4EB5-BDE5-F4D0E2B335FD}"/>
    <dgm:cxn modelId="{D55F030F-DA08-468C-9E16-A2FBC1F41527}" srcId="{5B9D381C-F470-44BD-8A53-09AED2159D66}" destId="{7907C895-B8EA-4CC3-B230-3BC4D3CE7B7B}" srcOrd="0" destOrd="0" parTransId="{AE685BD3-9E95-4428-AC86-4B8F92D22927}" sibTransId="{024B6BF4-8167-4731-933F-A989672AF55C}"/>
    <dgm:cxn modelId="{80CA9A59-681A-4BA0-8425-EBA1C177E4A6}" srcId="{B1F9091B-37E2-41F2-8031-CFF3ECBAFE3A}" destId="{8BA04D2A-166D-475A-904F-A77ED2B53390}" srcOrd="2" destOrd="0" parTransId="{6592980C-9D72-40A2-9DD9-19C60490CF59}" sibTransId="{0FF8F839-5DE6-42D6-948C-F8D4A3B17B0E}"/>
    <dgm:cxn modelId="{91B0B9B2-933B-4AFA-ABBC-01FE1B928E68}" type="presOf" srcId="{8BA04D2A-166D-475A-904F-A77ED2B53390}" destId="{0056199C-5B10-46A6-9867-54156576F208}" srcOrd="0" destOrd="5" presId="urn:microsoft.com/office/officeart/2005/8/layout/vList2"/>
    <dgm:cxn modelId="{144FF88C-5163-4812-9394-01CEE05C34EC}" type="presParOf" srcId="{CFF406FD-AF15-4F11-809B-E4F46A6E7BAE}" destId="{87CE0654-3613-4097-A67E-332A1290CF04}" srcOrd="0" destOrd="0" presId="urn:microsoft.com/office/officeart/2005/8/layout/vList2"/>
    <dgm:cxn modelId="{1A51D718-9207-469D-9B57-6D273C366340}" type="presParOf" srcId="{CFF406FD-AF15-4F11-809B-E4F46A6E7BAE}" destId="{0056199C-5B10-46A6-9867-54156576F2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938224-DA3A-4681-9346-5629FFAA66E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F9091B-37E2-41F2-8031-CFF3ECBAFE3A}">
      <dgm:prSet phldrT="[Text]"/>
      <dgm:spPr/>
      <dgm:t>
        <a:bodyPr/>
        <a:lstStyle/>
        <a:p>
          <a:r>
            <a:rPr lang="en-US" b="1"/>
            <a:t>Provide Multiple Means of Representation, </a:t>
          </a:r>
          <a:endParaRPr lang="en-US"/>
        </a:p>
      </dgm:t>
    </dgm:pt>
    <dgm:pt modelId="{ED1633D9-FBA0-4F71-B202-8307F3535F21}" type="parTrans" cxnId="{F4A06C65-376A-4C33-80C2-CBE2E0CBC194}">
      <dgm:prSet/>
      <dgm:spPr/>
      <dgm:t>
        <a:bodyPr/>
        <a:lstStyle/>
        <a:p>
          <a:endParaRPr lang="en-US"/>
        </a:p>
      </dgm:t>
    </dgm:pt>
    <dgm:pt modelId="{8A0A3EE3-F16C-4395-8F90-B5F6A20357D4}" type="sibTrans" cxnId="{F4A06C65-376A-4C33-80C2-CBE2E0CBC194}">
      <dgm:prSet/>
      <dgm:spPr/>
      <dgm:t>
        <a:bodyPr/>
        <a:lstStyle/>
        <a:p>
          <a:endParaRPr lang="en-US"/>
        </a:p>
      </dgm:t>
    </dgm:pt>
    <dgm:pt modelId="{AB23F816-D6B4-453E-AE7E-091FBBDF3626}">
      <dgm:prSet phldrT="[Text]"/>
      <dgm:spPr>
        <a:solidFill>
          <a:schemeClr val="bg1">
            <a:alpha val="11000"/>
          </a:schemeClr>
        </a:solidFill>
      </dgm:spPr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Need for more information, links to additional sources, </a:t>
          </a:r>
        </a:p>
      </dgm:t>
    </dgm:pt>
    <dgm:pt modelId="{2B38ACD2-380E-49F9-ACA4-1B05CF833DD7}" type="parTrans" cxnId="{09C9B2BC-88A3-482B-98F1-3BBD226C2669}">
      <dgm:prSet/>
      <dgm:spPr/>
      <dgm:t>
        <a:bodyPr/>
        <a:lstStyle/>
        <a:p>
          <a:endParaRPr lang="en-US"/>
        </a:p>
      </dgm:t>
    </dgm:pt>
    <dgm:pt modelId="{823DA52C-F38B-4A89-8AB9-78698FBE4AF5}" type="sibTrans" cxnId="{09C9B2BC-88A3-482B-98F1-3BBD226C2669}">
      <dgm:prSet/>
      <dgm:spPr/>
      <dgm:t>
        <a:bodyPr/>
        <a:lstStyle/>
        <a:p>
          <a:endParaRPr lang="en-US"/>
        </a:p>
      </dgm:t>
    </dgm:pt>
    <dgm:pt modelId="{D827D7D2-E2B7-4BD4-BF88-3D41676FE863}">
      <dgm:prSet/>
      <dgm:spPr>
        <a:solidFill>
          <a:schemeClr val="bg1">
            <a:alpha val="11000"/>
          </a:schemeClr>
        </a:solidFill>
      </dgm:spPr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Some difficulties processing visual sequences, require additional audio </a:t>
          </a:r>
        </a:p>
      </dgm:t>
    </dgm:pt>
    <dgm:pt modelId="{5C8A13AC-59B6-4E1F-BA40-E2B7B2BC4AE7}" type="parTrans" cxnId="{F4393754-4954-481C-8BF6-607E395E8918}">
      <dgm:prSet/>
      <dgm:spPr/>
      <dgm:t>
        <a:bodyPr/>
        <a:lstStyle/>
        <a:p>
          <a:endParaRPr lang="en-US"/>
        </a:p>
      </dgm:t>
    </dgm:pt>
    <dgm:pt modelId="{766C7F48-B20A-4067-B050-F595F2070053}" type="sibTrans" cxnId="{F4393754-4954-481C-8BF6-607E395E8918}">
      <dgm:prSet/>
      <dgm:spPr/>
      <dgm:t>
        <a:bodyPr/>
        <a:lstStyle/>
        <a:p>
          <a:endParaRPr lang="en-US"/>
        </a:p>
      </dgm:t>
    </dgm:pt>
    <dgm:pt modelId="{D49421EA-3D14-494E-9405-D5FF7E4CBA83}">
      <dgm:prSet/>
      <dgm:spPr>
        <a:solidFill>
          <a:schemeClr val="bg1">
            <a:alpha val="11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Step by step instructions to fall back to, when unsure.</a:t>
          </a:r>
        </a:p>
      </dgm:t>
    </dgm:pt>
    <dgm:pt modelId="{4412B3EC-001C-44E0-8A57-AF7596BC088E}" type="parTrans" cxnId="{19F878AF-AE6A-4062-B0F6-20ADEB9B55F1}">
      <dgm:prSet/>
      <dgm:spPr/>
      <dgm:t>
        <a:bodyPr/>
        <a:lstStyle/>
        <a:p>
          <a:endParaRPr lang="en-US"/>
        </a:p>
      </dgm:t>
    </dgm:pt>
    <dgm:pt modelId="{59141B9A-8866-4B4B-A103-6590E1A14DE8}" type="sibTrans" cxnId="{19F878AF-AE6A-4062-B0F6-20ADEB9B55F1}">
      <dgm:prSet/>
      <dgm:spPr/>
      <dgm:t>
        <a:bodyPr/>
        <a:lstStyle/>
        <a:p>
          <a:endParaRPr lang="en-US"/>
        </a:p>
      </dgm:t>
    </dgm:pt>
    <dgm:pt modelId="{1F8F7030-8475-43F1-BB7F-F620ACBF25F7}">
      <dgm:prSet/>
      <dgm:spPr>
        <a:solidFill>
          <a:schemeClr val="bg1">
            <a:alpha val="11000"/>
          </a:schemeClr>
        </a:solidFill>
      </dgm:spPr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Clear grading rubrics to provide structure.</a:t>
          </a:r>
        </a:p>
      </dgm:t>
    </dgm:pt>
    <dgm:pt modelId="{C1BA3B1C-3C1E-4A45-B9C1-371771702E79}" type="parTrans" cxnId="{E9A33DE1-57C6-44C0-9B5C-9E99A2EB24A5}">
      <dgm:prSet/>
      <dgm:spPr/>
      <dgm:t>
        <a:bodyPr/>
        <a:lstStyle/>
        <a:p>
          <a:endParaRPr lang="en-US"/>
        </a:p>
      </dgm:t>
    </dgm:pt>
    <dgm:pt modelId="{027AC6B9-44B0-4BDD-870D-AB0F40A63253}" type="sibTrans" cxnId="{E9A33DE1-57C6-44C0-9B5C-9E99A2EB24A5}">
      <dgm:prSet/>
      <dgm:spPr/>
      <dgm:t>
        <a:bodyPr/>
        <a:lstStyle/>
        <a:p>
          <a:endParaRPr lang="en-US"/>
        </a:p>
      </dgm:t>
    </dgm:pt>
    <dgm:pt modelId="{306C0C00-974C-4EDA-9BBC-9136E2720ECA}">
      <dgm:prSet/>
      <dgm:spPr>
        <a:solidFill>
          <a:schemeClr val="bg1">
            <a:alpha val="11000"/>
          </a:schemeClr>
        </a:solidFill>
      </dgm:spPr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Provide as much detail in the course syllabus as possible</a:t>
          </a:r>
        </a:p>
      </dgm:t>
    </dgm:pt>
    <dgm:pt modelId="{4C2C1332-2181-4D7A-A03B-D2D6945F3FF6}" type="parTrans" cxnId="{F8285F13-F85A-4217-B393-8FE6FED0C7F2}">
      <dgm:prSet/>
      <dgm:spPr/>
      <dgm:t>
        <a:bodyPr/>
        <a:lstStyle/>
        <a:p>
          <a:endParaRPr lang="en-US"/>
        </a:p>
      </dgm:t>
    </dgm:pt>
    <dgm:pt modelId="{6B726205-A379-4898-9055-5B21A1E4184C}" type="sibTrans" cxnId="{F8285F13-F85A-4217-B393-8FE6FED0C7F2}">
      <dgm:prSet/>
      <dgm:spPr/>
      <dgm:t>
        <a:bodyPr/>
        <a:lstStyle/>
        <a:p>
          <a:endParaRPr lang="en-US"/>
        </a:p>
      </dgm:t>
    </dgm:pt>
    <dgm:pt modelId="{82D69F17-CA3E-41BF-8F8A-C961C818AA20}">
      <dgm:prSet/>
      <dgm:spPr>
        <a:solidFill>
          <a:schemeClr val="bg1">
            <a:alpha val="11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Providing links to additional resources for navigating campus and college concerns</a:t>
          </a:r>
        </a:p>
      </dgm:t>
    </dgm:pt>
    <dgm:pt modelId="{6850B4E3-E689-4017-AAA8-554A71B77BE7}" type="parTrans" cxnId="{A8E7C8EB-0ECB-4DC4-AA52-048533EB63B1}">
      <dgm:prSet/>
      <dgm:spPr/>
      <dgm:t>
        <a:bodyPr/>
        <a:lstStyle/>
        <a:p>
          <a:endParaRPr lang="en-US"/>
        </a:p>
      </dgm:t>
    </dgm:pt>
    <dgm:pt modelId="{ED0C72AB-2101-45F4-BCAB-25ECC2760DD6}" type="sibTrans" cxnId="{A8E7C8EB-0ECB-4DC4-AA52-048533EB63B1}">
      <dgm:prSet/>
      <dgm:spPr/>
      <dgm:t>
        <a:bodyPr/>
        <a:lstStyle/>
        <a:p>
          <a:endParaRPr lang="en-US"/>
        </a:p>
      </dgm:t>
    </dgm:pt>
    <dgm:pt modelId="{645D715A-638D-4C1E-A99D-C6CAA26F5B84}">
      <dgm:prSet/>
      <dgm:spPr>
        <a:solidFill>
          <a:schemeClr val="bg1">
            <a:alpha val="11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Provide multimodal approach to information: handouts, lectures, and visual </a:t>
          </a:r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representations.  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CAB0FDE7-A404-4BEB-A3A6-96DCE988FCFD}" type="parTrans" cxnId="{F91F5B75-34E5-4369-B58E-3FAE166A4F4E}">
      <dgm:prSet/>
      <dgm:spPr/>
      <dgm:t>
        <a:bodyPr/>
        <a:lstStyle/>
        <a:p>
          <a:endParaRPr lang="en-US"/>
        </a:p>
      </dgm:t>
    </dgm:pt>
    <dgm:pt modelId="{3BF7BD20-BB3C-4545-983D-3A5F183F05AF}" type="sibTrans" cxnId="{F91F5B75-34E5-4369-B58E-3FAE166A4F4E}">
      <dgm:prSet/>
      <dgm:spPr/>
      <dgm:t>
        <a:bodyPr/>
        <a:lstStyle/>
        <a:p>
          <a:endParaRPr lang="en-US"/>
        </a:p>
      </dgm:t>
    </dgm:pt>
    <dgm:pt modelId="{D3D3AB5B-D069-4F86-8029-8D830BB743C2}">
      <dgm:prSet/>
      <dgm:spPr>
        <a:solidFill>
          <a:schemeClr val="bg1">
            <a:alpha val="11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When possible refer and build off of previous information.</a:t>
          </a:r>
        </a:p>
      </dgm:t>
    </dgm:pt>
    <dgm:pt modelId="{0B587365-8302-4003-ADD1-7B855F9699FC}" type="parTrans" cxnId="{9FC70B62-3B04-4757-96CC-56EAFAF4297A}">
      <dgm:prSet/>
      <dgm:spPr/>
      <dgm:t>
        <a:bodyPr/>
        <a:lstStyle/>
        <a:p>
          <a:endParaRPr lang="en-US"/>
        </a:p>
      </dgm:t>
    </dgm:pt>
    <dgm:pt modelId="{C1CC10C4-327D-49D7-AB5D-BADE7ABB2F40}" type="sibTrans" cxnId="{9FC70B62-3B04-4757-96CC-56EAFAF4297A}">
      <dgm:prSet/>
      <dgm:spPr/>
      <dgm:t>
        <a:bodyPr/>
        <a:lstStyle/>
        <a:p>
          <a:endParaRPr lang="en-US"/>
        </a:p>
      </dgm:t>
    </dgm:pt>
    <dgm:pt modelId="{6988DE5F-69DA-4425-B564-9BDE2EF69A4D}">
      <dgm:prSet/>
      <dgm:spPr>
        <a:solidFill>
          <a:schemeClr val="bg1">
            <a:alpha val="11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Prefer sameness, or repetition</a:t>
          </a:r>
        </a:p>
      </dgm:t>
    </dgm:pt>
    <dgm:pt modelId="{92DF8C00-7D07-4319-9F6C-74A7C02446DA}" type="parTrans" cxnId="{301CE5C9-BED8-42CC-BCC3-F3EA517C154C}">
      <dgm:prSet/>
      <dgm:spPr/>
      <dgm:t>
        <a:bodyPr/>
        <a:lstStyle/>
        <a:p>
          <a:endParaRPr lang="en-US"/>
        </a:p>
      </dgm:t>
    </dgm:pt>
    <dgm:pt modelId="{52591B8F-6A0A-417A-9AEE-66725D61D5EA}" type="sibTrans" cxnId="{301CE5C9-BED8-42CC-BCC3-F3EA517C154C}">
      <dgm:prSet/>
      <dgm:spPr/>
      <dgm:t>
        <a:bodyPr/>
        <a:lstStyle/>
        <a:p>
          <a:endParaRPr lang="en-US"/>
        </a:p>
      </dgm:t>
    </dgm:pt>
    <dgm:pt modelId="{CFF406FD-AF15-4F11-809B-E4F46A6E7BAE}" type="pres">
      <dgm:prSet presAssocID="{79938224-DA3A-4681-9346-5629FFAA66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CE0654-3613-4097-A67E-332A1290CF04}" type="pres">
      <dgm:prSet presAssocID="{B1F9091B-37E2-41F2-8031-CFF3ECBAFE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6199C-5B10-46A6-9867-54156576F208}" type="pres">
      <dgm:prSet presAssocID="{B1F9091B-37E2-41F2-8031-CFF3ECBAFE3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878AF-AE6A-4062-B0F6-20ADEB9B55F1}" srcId="{B1F9091B-37E2-41F2-8031-CFF3ECBAFE3A}" destId="{D49421EA-3D14-494E-9405-D5FF7E4CBA83}" srcOrd="2" destOrd="0" parTransId="{4412B3EC-001C-44E0-8A57-AF7596BC088E}" sibTransId="{59141B9A-8866-4B4B-A103-6590E1A14DE8}"/>
    <dgm:cxn modelId="{9FC70B62-3B04-4757-96CC-56EAFAF4297A}" srcId="{B1F9091B-37E2-41F2-8031-CFF3ECBAFE3A}" destId="{D3D3AB5B-D069-4F86-8029-8D830BB743C2}" srcOrd="7" destOrd="0" parTransId="{0B587365-8302-4003-ADD1-7B855F9699FC}" sibTransId="{C1CC10C4-327D-49D7-AB5D-BADE7ABB2F40}"/>
    <dgm:cxn modelId="{E9A33DE1-57C6-44C0-9B5C-9E99A2EB24A5}" srcId="{B1F9091B-37E2-41F2-8031-CFF3ECBAFE3A}" destId="{1F8F7030-8475-43F1-BB7F-F620ACBF25F7}" srcOrd="3" destOrd="0" parTransId="{C1BA3B1C-3C1E-4A45-B9C1-371771702E79}" sibTransId="{027AC6B9-44B0-4BDD-870D-AB0F40A63253}"/>
    <dgm:cxn modelId="{F8285F13-F85A-4217-B393-8FE6FED0C7F2}" srcId="{B1F9091B-37E2-41F2-8031-CFF3ECBAFE3A}" destId="{306C0C00-974C-4EDA-9BBC-9136E2720ECA}" srcOrd="4" destOrd="0" parTransId="{4C2C1332-2181-4D7A-A03B-D2D6945F3FF6}" sibTransId="{6B726205-A379-4898-9055-5B21A1E4184C}"/>
    <dgm:cxn modelId="{F91F5B75-34E5-4369-B58E-3FAE166A4F4E}" srcId="{B1F9091B-37E2-41F2-8031-CFF3ECBAFE3A}" destId="{645D715A-638D-4C1E-A99D-C6CAA26F5B84}" srcOrd="6" destOrd="0" parTransId="{CAB0FDE7-A404-4BEB-A3A6-96DCE988FCFD}" sibTransId="{3BF7BD20-BB3C-4545-983D-3A5F183F05AF}"/>
    <dgm:cxn modelId="{F4393754-4954-481C-8BF6-607E395E8918}" srcId="{B1F9091B-37E2-41F2-8031-CFF3ECBAFE3A}" destId="{D827D7D2-E2B7-4BD4-BF88-3D41676FE863}" srcOrd="1" destOrd="0" parTransId="{5C8A13AC-59B6-4E1F-BA40-E2B7B2BC4AE7}" sibTransId="{766C7F48-B20A-4067-B050-F595F2070053}"/>
    <dgm:cxn modelId="{D6300DFA-4689-4271-ACF8-468B6600A87F}" type="presOf" srcId="{79938224-DA3A-4681-9346-5629FFAA66EA}" destId="{CFF406FD-AF15-4F11-809B-E4F46A6E7BAE}" srcOrd="0" destOrd="0" presId="urn:microsoft.com/office/officeart/2005/8/layout/vList2"/>
    <dgm:cxn modelId="{301CE5C9-BED8-42CC-BCC3-F3EA517C154C}" srcId="{B1F9091B-37E2-41F2-8031-CFF3ECBAFE3A}" destId="{6988DE5F-69DA-4425-B564-9BDE2EF69A4D}" srcOrd="8" destOrd="0" parTransId="{92DF8C00-7D07-4319-9F6C-74A7C02446DA}" sibTransId="{52591B8F-6A0A-417A-9AEE-66725D61D5EA}"/>
    <dgm:cxn modelId="{3BE05DEF-B65F-4FB6-B47C-1E02D31847CA}" type="presOf" srcId="{306C0C00-974C-4EDA-9BBC-9136E2720ECA}" destId="{0056199C-5B10-46A6-9867-54156576F208}" srcOrd="0" destOrd="4" presId="urn:microsoft.com/office/officeart/2005/8/layout/vList2"/>
    <dgm:cxn modelId="{09C9B2BC-88A3-482B-98F1-3BBD226C2669}" srcId="{B1F9091B-37E2-41F2-8031-CFF3ECBAFE3A}" destId="{AB23F816-D6B4-453E-AE7E-091FBBDF3626}" srcOrd="0" destOrd="0" parTransId="{2B38ACD2-380E-49F9-ACA4-1B05CF833DD7}" sibTransId="{823DA52C-F38B-4A89-8AB9-78698FBE4AF5}"/>
    <dgm:cxn modelId="{A8E7C8EB-0ECB-4DC4-AA52-048533EB63B1}" srcId="{B1F9091B-37E2-41F2-8031-CFF3ECBAFE3A}" destId="{82D69F17-CA3E-41BF-8F8A-C961C818AA20}" srcOrd="5" destOrd="0" parTransId="{6850B4E3-E689-4017-AAA8-554A71B77BE7}" sibTransId="{ED0C72AB-2101-45F4-BCAB-25ECC2760DD6}"/>
    <dgm:cxn modelId="{B3F82F60-285B-4D7E-846E-E26F0616A28F}" type="presOf" srcId="{645D715A-638D-4C1E-A99D-C6CAA26F5B84}" destId="{0056199C-5B10-46A6-9867-54156576F208}" srcOrd="0" destOrd="6" presId="urn:microsoft.com/office/officeart/2005/8/layout/vList2"/>
    <dgm:cxn modelId="{76F196D3-93C5-4A26-924A-AD6F2FF03D23}" type="presOf" srcId="{82D69F17-CA3E-41BF-8F8A-C961C818AA20}" destId="{0056199C-5B10-46A6-9867-54156576F208}" srcOrd="0" destOrd="5" presId="urn:microsoft.com/office/officeart/2005/8/layout/vList2"/>
    <dgm:cxn modelId="{B99B1A36-CA37-40F1-A745-F391AE66AE5B}" type="presOf" srcId="{D827D7D2-E2B7-4BD4-BF88-3D41676FE863}" destId="{0056199C-5B10-46A6-9867-54156576F208}" srcOrd="0" destOrd="1" presId="urn:microsoft.com/office/officeart/2005/8/layout/vList2"/>
    <dgm:cxn modelId="{B2A3C5BD-8C91-44F0-BEFE-96671855C841}" type="presOf" srcId="{1F8F7030-8475-43F1-BB7F-F620ACBF25F7}" destId="{0056199C-5B10-46A6-9867-54156576F208}" srcOrd="0" destOrd="3" presId="urn:microsoft.com/office/officeart/2005/8/layout/vList2"/>
    <dgm:cxn modelId="{6B028AA1-029F-48A5-AD19-6D98A0356C4B}" type="presOf" srcId="{D49421EA-3D14-494E-9405-D5FF7E4CBA83}" destId="{0056199C-5B10-46A6-9867-54156576F208}" srcOrd="0" destOrd="2" presId="urn:microsoft.com/office/officeart/2005/8/layout/vList2"/>
    <dgm:cxn modelId="{9299A8C9-07E4-417F-AF99-70D3009AD7A0}" type="presOf" srcId="{B1F9091B-37E2-41F2-8031-CFF3ECBAFE3A}" destId="{87CE0654-3613-4097-A67E-332A1290CF04}" srcOrd="0" destOrd="0" presId="urn:microsoft.com/office/officeart/2005/8/layout/vList2"/>
    <dgm:cxn modelId="{051E1B4C-507C-48BC-BE61-5A35BA983676}" type="presOf" srcId="{AB23F816-D6B4-453E-AE7E-091FBBDF3626}" destId="{0056199C-5B10-46A6-9867-54156576F208}" srcOrd="0" destOrd="0" presId="urn:microsoft.com/office/officeart/2005/8/layout/vList2"/>
    <dgm:cxn modelId="{AE25535F-166C-4B80-98CF-EB89D92DF4FC}" type="presOf" srcId="{D3D3AB5B-D069-4F86-8029-8D830BB743C2}" destId="{0056199C-5B10-46A6-9867-54156576F208}" srcOrd="0" destOrd="7" presId="urn:microsoft.com/office/officeart/2005/8/layout/vList2"/>
    <dgm:cxn modelId="{F4A06C65-376A-4C33-80C2-CBE2E0CBC194}" srcId="{79938224-DA3A-4681-9346-5629FFAA66EA}" destId="{B1F9091B-37E2-41F2-8031-CFF3ECBAFE3A}" srcOrd="0" destOrd="0" parTransId="{ED1633D9-FBA0-4F71-B202-8307F3535F21}" sibTransId="{8A0A3EE3-F16C-4395-8F90-B5F6A20357D4}"/>
    <dgm:cxn modelId="{DD18F840-06B0-4DBF-A3AF-11418FD5A7AE}" type="presOf" srcId="{6988DE5F-69DA-4425-B564-9BDE2EF69A4D}" destId="{0056199C-5B10-46A6-9867-54156576F208}" srcOrd="0" destOrd="8" presId="urn:microsoft.com/office/officeart/2005/8/layout/vList2"/>
    <dgm:cxn modelId="{8FA46377-B943-4FBD-843C-E60B8D8599D7}" type="presParOf" srcId="{CFF406FD-AF15-4F11-809B-E4F46A6E7BAE}" destId="{87CE0654-3613-4097-A67E-332A1290CF04}" srcOrd="0" destOrd="0" presId="urn:microsoft.com/office/officeart/2005/8/layout/vList2"/>
    <dgm:cxn modelId="{B1305F1A-BEC9-40AA-ADFD-43539688AA87}" type="presParOf" srcId="{CFF406FD-AF15-4F11-809B-E4F46A6E7BAE}" destId="{0056199C-5B10-46A6-9867-54156576F2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938224-DA3A-4681-9346-5629FFAA66E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183AB4-5DB5-4B17-98EA-D14365838502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People with </a:t>
          </a:r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NVLD, </a:t>
          </a:r>
          <a:r>
            <a:rPr lang="en-US" dirty="0">
              <a:solidFill>
                <a:schemeClr val="bg1">
                  <a:lumMod val="65000"/>
                </a:schemeClr>
              </a:solidFill>
            </a:rPr>
            <a:t>require additional time to translate what they want to say to the process of speech.  Therefore requiring students to do a video recording or audio recording would be terrifying to a child with </a:t>
          </a:r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NVLD (Wenzel </a:t>
          </a:r>
          <a:r>
            <a:rPr lang="en-US" dirty="0">
              <a:solidFill>
                <a:schemeClr val="bg1">
                  <a:lumMod val="65000"/>
                </a:schemeClr>
              </a:solidFill>
            </a:rPr>
            <a:t>&amp; Rowley, 2010). </a:t>
          </a:r>
        </a:p>
      </dgm:t>
    </dgm:pt>
    <dgm:pt modelId="{B3483651-ACE5-4AEC-8C60-C0317CA49305}" type="parTrans" cxnId="{39C15485-F95A-432D-A50E-5FE05E2A9162}">
      <dgm:prSet/>
      <dgm:spPr/>
      <dgm:t>
        <a:bodyPr/>
        <a:lstStyle/>
        <a:p>
          <a:endParaRPr lang="en-US"/>
        </a:p>
      </dgm:t>
    </dgm:pt>
    <dgm:pt modelId="{90B3A2EA-165C-4212-B0D0-B723C3B7F86D}" type="sibTrans" cxnId="{39C15485-F95A-432D-A50E-5FE05E2A9162}">
      <dgm:prSet/>
      <dgm:spPr/>
      <dgm:t>
        <a:bodyPr/>
        <a:lstStyle/>
        <a:p>
          <a:endParaRPr lang="en-US"/>
        </a:p>
      </dgm:t>
    </dgm:pt>
    <dgm:pt modelId="{11CB6DD8-B89A-42C7-B4AA-83CD412CA2D3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Can be effective tutors to less skilled students</a:t>
          </a:r>
        </a:p>
      </dgm:t>
    </dgm:pt>
    <dgm:pt modelId="{865FEEDE-9341-401C-83BD-32809496F79E}" type="parTrans" cxnId="{0E436E19-CAEC-4B52-9886-768A5D8A36C4}">
      <dgm:prSet/>
      <dgm:spPr/>
      <dgm:t>
        <a:bodyPr/>
        <a:lstStyle/>
        <a:p>
          <a:endParaRPr lang="en-US"/>
        </a:p>
      </dgm:t>
    </dgm:pt>
    <dgm:pt modelId="{A0C3A119-8E8B-4EF8-9C33-F45DCE0E6398}" type="sibTrans" cxnId="{0E436E19-CAEC-4B52-9886-768A5D8A36C4}">
      <dgm:prSet/>
      <dgm:spPr/>
      <dgm:t>
        <a:bodyPr/>
        <a:lstStyle/>
        <a:p>
          <a:endParaRPr lang="en-US"/>
        </a:p>
      </dgm:t>
    </dgm:pt>
    <dgm:pt modelId="{6196FE09-868A-4E95-B7BF-5624482DE098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Provide discussion forums for students to ask questions of one another, and of the instructor.</a:t>
          </a:r>
        </a:p>
      </dgm:t>
    </dgm:pt>
    <dgm:pt modelId="{23EFC654-55DA-48AF-BED5-69F9EEFDFABC}" type="parTrans" cxnId="{3F6B63D2-D9CA-4B06-B9D6-F15F2DED54B5}">
      <dgm:prSet/>
      <dgm:spPr/>
      <dgm:t>
        <a:bodyPr/>
        <a:lstStyle/>
        <a:p>
          <a:endParaRPr lang="en-US"/>
        </a:p>
      </dgm:t>
    </dgm:pt>
    <dgm:pt modelId="{65E8776C-212D-42E3-9C58-638C8B880720}" type="sibTrans" cxnId="{3F6B63D2-D9CA-4B06-B9D6-F15F2DED54B5}">
      <dgm:prSet/>
      <dgm:spPr/>
      <dgm:t>
        <a:bodyPr/>
        <a:lstStyle/>
        <a:p>
          <a:endParaRPr lang="en-US"/>
        </a:p>
      </dgm:t>
    </dgm:pt>
    <dgm:pt modelId="{2298FFB5-D038-486B-B464-4BA5EC90DC68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Clear Demarcation of roles and responsibilities</a:t>
          </a:r>
        </a:p>
      </dgm:t>
    </dgm:pt>
    <dgm:pt modelId="{8CBF37DA-9B7F-4FC5-9140-6F95C3BAD2C2}" type="parTrans" cxnId="{CECC74D3-0EEC-4185-B9E3-FD40C9825E2D}">
      <dgm:prSet/>
      <dgm:spPr/>
      <dgm:t>
        <a:bodyPr/>
        <a:lstStyle/>
        <a:p>
          <a:endParaRPr lang="en-US"/>
        </a:p>
      </dgm:t>
    </dgm:pt>
    <dgm:pt modelId="{E5FED11F-43D1-44F7-99D0-3ECFC78EB8AC}" type="sibTrans" cxnId="{CECC74D3-0EEC-4185-B9E3-FD40C9825E2D}">
      <dgm:prSet/>
      <dgm:spPr/>
      <dgm:t>
        <a:bodyPr/>
        <a:lstStyle/>
        <a:p>
          <a:endParaRPr lang="en-US"/>
        </a:p>
      </dgm:t>
    </dgm:pt>
    <dgm:pt modelId="{F2A5253A-D21E-4C0F-89AB-0102E65693FD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Opportunities for Social Interaction in fairly structured and supervised activities</a:t>
          </a:r>
        </a:p>
      </dgm:t>
    </dgm:pt>
    <dgm:pt modelId="{900A1A75-5D93-48C6-8711-C6C5E92E08EE}" type="parTrans" cxnId="{CC210A87-B096-47F6-991B-FF041C0727B9}">
      <dgm:prSet/>
      <dgm:spPr/>
      <dgm:t>
        <a:bodyPr/>
        <a:lstStyle/>
        <a:p>
          <a:endParaRPr lang="en-US"/>
        </a:p>
      </dgm:t>
    </dgm:pt>
    <dgm:pt modelId="{F29D147C-0B3E-43E5-9FD9-F839B7333099}" type="sibTrans" cxnId="{CC210A87-B096-47F6-991B-FF041C0727B9}">
      <dgm:prSet/>
      <dgm:spPr/>
      <dgm:t>
        <a:bodyPr/>
        <a:lstStyle/>
        <a:p>
          <a:endParaRPr lang="en-US"/>
        </a:p>
      </dgm:t>
    </dgm:pt>
    <dgm:pt modelId="{C912BCFD-F343-4E10-8278-DF63AD290513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Difficulty interpreting nonverbal behavioral cues</a:t>
          </a:r>
        </a:p>
      </dgm:t>
    </dgm:pt>
    <dgm:pt modelId="{5D77B6DD-F187-41B0-9C08-3C2897E0A5C5}" type="parTrans" cxnId="{1792F9CD-A11B-444F-B8E9-022EDBCC7364}">
      <dgm:prSet/>
      <dgm:spPr/>
      <dgm:t>
        <a:bodyPr/>
        <a:lstStyle/>
        <a:p>
          <a:endParaRPr lang="en-US"/>
        </a:p>
      </dgm:t>
    </dgm:pt>
    <dgm:pt modelId="{0BCE4709-CB07-4637-A03B-8B106A2D2D75}" type="sibTrans" cxnId="{1792F9CD-A11B-444F-B8E9-022EDBCC7364}">
      <dgm:prSet/>
      <dgm:spPr/>
      <dgm:t>
        <a:bodyPr/>
        <a:lstStyle/>
        <a:p>
          <a:endParaRPr lang="en-US"/>
        </a:p>
      </dgm:t>
    </dgm:pt>
    <dgm:pt modelId="{5D3B79B1-2579-467B-9770-62158CF46CB8}">
      <dgm:prSet phldrT="[Text]"/>
      <dgm:spPr>
        <a:solidFill>
          <a:srgbClr val="930D4C"/>
        </a:solidFill>
      </dgm:spPr>
      <dgm:t>
        <a:bodyPr/>
        <a:lstStyle/>
        <a:p>
          <a:r>
            <a:rPr lang="en-US" dirty="0"/>
            <a:t>Provide Multiple Means of Action and Expression</a:t>
          </a:r>
          <a:r>
            <a:rPr lang="en-US" b="1" dirty="0"/>
            <a:t> </a:t>
          </a:r>
          <a:endParaRPr lang="en-US" dirty="0"/>
        </a:p>
      </dgm:t>
    </dgm:pt>
    <dgm:pt modelId="{37A5F4B5-98CC-4B9A-A338-3D2654F7CA1C}" type="sibTrans" cxnId="{7E9911FF-3290-4A2F-8D18-31680E2AF1D5}">
      <dgm:prSet/>
      <dgm:spPr/>
      <dgm:t>
        <a:bodyPr/>
        <a:lstStyle/>
        <a:p>
          <a:endParaRPr lang="en-US"/>
        </a:p>
      </dgm:t>
    </dgm:pt>
    <dgm:pt modelId="{39499F5F-3D03-4D54-951B-3E10F858F0CA}" type="parTrans" cxnId="{7E9911FF-3290-4A2F-8D18-31680E2AF1D5}">
      <dgm:prSet/>
      <dgm:spPr/>
      <dgm:t>
        <a:bodyPr/>
        <a:lstStyle/>
        <a:p>
          <a:endParaRPr lang="en-US"/>
        </a:p>
      </dgm:t>
    </dgm:pt>
    <dgm:pt modelId="{CFF406FD-AF15-4F11-809B-E4F46A6E7BAE}" type="pres">
      <dgm:prSet presAssocID="{79938224-DA3A-4681-9346-5629FFAA66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D6369-04CE-4203-8DD4-64E9A9799049}" type="pres">
      <dgm:prSet presAssocID="{5D3B79B1-2579-467B-9770-62158CF46CB8}" presName="parentText" presStyleLbl="node1" presStyleIdx="0" presStyleCnt="1" custScaleY="658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65CAD-7649-4C5E-A532-7DEB00BB78DB}" type="pres">
      <dgm:prSet presAssocID="{5D3B79B1-2579-467B-9770-62158CF46CB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210A87-B096-47F6-991B-FF041C0727B9}" srcId="{5D3B79B1-2579-467B-9770-62158CF46CB8}" destId="{F2A5253A-D21E-4C0F-89AB-0102E65693FD}" srcOrd="4" destOrd="0" parTransId="{900A1A75-5D93-48C6-8711-C6C5E92E08EE}" sibTransId="{F29D147C-0B3E-43E5-9FD9-F839B7333099}"/>
    <dgm:cxn modelId="{09BD15DC-FC0B-4185-9B0F-2CB1AE571F0E}" type="presOf" srcId="{11CB6DD8-B89A-42C7-B4AA-83CD412CA2D3}" destId="{98965CAD-7649-4C5E-A532-7DEB00BB78DB}" srcOrd="0" destOrd="1" presId="urn:microsoft.com/office/officeart/2005/8/layout/vList2"/>
    <dgm:cxn modelId="{CECC74D3-0EEC-4185-B9E3-FD40C9825E2D}" srcId="{5D3B79B1-2579-467B-9770-62158CF46CB8}" destId="{2298FFB5-D038-486B-B464-4BA5EC90DC68}" srcOrd="3" destOrd="0" parTransId="{8CBF37DA-9B7F-4FC5-9140-6F95C3BAD2C2}" sibTransId="{E5FED11F-43D1-44F7-99D0-3ECFC78EB8AC}"/>
    <dgm:cxn modelId="{2FD3068F-3B9B-473C-A91A-F456DC9C44F7}" type="presOf" srcId="{5D3B79B1-2579-467B-9770-62158CF46CB8}" destId="{127D6369-04CE-4203-8DD4-64E9A9799049}" srcOrd="0" destOrd="0" presId="urn:microsoft.com/office/officeart/2005/8/layout/vList2"/>
    <dgm:cxn modelId="{8C776AF4-9BE9-447A-801B-25025C1B3083}" type="presOf" srcId="{E8183AB4-5DB5-4B17-98EA-D14365838502}" destId="{98965CAD-7649-4C5E-A532-7DEB00BB78DB}" srcOrd="0" destOrd="0" presId="urn:microsoft.com/office/officeart/2005/8/layout/vList2"/>
    <dgm:cxn modelId="{0E436E19-CAEC-4B52-9886-768A5D8A36C4}" srcId="{5D3B79B1-2579-467B-9770-62158CF46CB8}" destId="{11CB6DD8-B89A-42C7-B4AA-83CD412CA2D3}" srcOrd="1" destOrd="0" parTransId="{865FEEDE-9341-401C-83BD-32809496F79E}" sibTransId="{A0C3A119-8E8B-4EF8-9C33-F45DCE0E6398}"/>
    <dgm:cxn modelId="{1082CE18-E265-453F-B83B-ECF21A540383}" type="presOf" srcId="{79938224-DA3A-4681-9346-5629FFAA66EA}" destId="{CFF406FD-AF15-4F11-809B-E4F46A6E7BAE}" srcOrd="0" destOrd="0" presId="urn:microsoft.com/office/officeart/2005/8/layout/vList2"/>
    <dgm:cxn modelId="{7E9911FF-3290-4A2F-8D18-31680E2AF1D5}" srcId="{79938224-DA3A-4681-9346-5629FFAA66EA}" destId="{5D3B79B1-2579-467B-9770-62158CF46CB8}" srcOrd="0" destOrd="0" parTransId="{39499F5F-3D03-4D54-951B-3E10F858F0CA}" sibTransId="{37A5F4B5-98CC-4B9A-A338-3D2654F7CA1C}"/>
    <dgm:cxn modelId="{35A41AB5-3C14-4E80-B4BD-4977EF865FFC}" type="presOf" srcId="{F2A5253A-D21E-4C0F-89AB-0102E65693FD}" destId="{98965CAD-7649-4C5E-A532-7DEB00BB78DB}" srcOrd="0" destOrd="4" presId="urn:microsoft.com/office/officeart/2005/8/layout/vList2"/>
    <dgm:cxn modelId="{9DA66721-7166-4D44-9227-5A7968B1DFF1}" type="presOf" srcId="{2298FFB5-D038-486B-B464-4BA5EC90DC68}" destId="{98965CAD-7649-4C5E-A532-7DEB00BB78DB}" srcOrd="0" destOrd="3" presId="urn:microsoft.com/office/officeart/2005/8/layout/vList2"/>
    <dgm:cxn modelId="{39C15485-F95A-432D-A50E-5FE05E2A9162}" srcId="{5D3B79B1-2579-467B-9770-62158CF46CB8}" destId="{E8183AB4-5DB5-4B17-98EA-D14365838502}" srcOrd="0" destOrd="0" parTransId="{B3483651-ACE5-4AEC-8C60-C0317CA49305}" sibTransId="{90B3A2EA-165C-4212-B0D0-B723C3B7F86D}"/>
    <dgm:cxn modelId="{82F91C26-6DFB-40D5-8E7D-AD5216CC31F7}" type="presOf" srcId="{6196FE09-868A-4E95-B7BF-5624482DE098}" destId="{98965CAD-7649-4C5E-A532-7DEB00BB78DB}" srcOrd="0" destOrd="2" presId="urn:microsoft.com/office/officeart/2005/8/layout/vList2"/>
    <dgm:cxn modelId="{3F6B63D2-D9CA-4B06-B9D6-F15F2DED54B5}" srcId="{5D3B79B1-2579-467B-9770-62158CF46CB8}" destId="{6196FE09-868A-4E95-B7BF-5624482DE098}" srcOrd="2" destOrd="0" parTransId="{23EFC654-55DA-48AF-BED5-69F9EEFDFABC}" sibTransId="{65E8776C-212D-42E3-9C58-638C8B880720}"/>
    <dgm:cxn modelId="{FB21582B-8989-434F-8ECD-7BF98E1A6A05}" type="presOf" srcId="{C912BCFD-F343-4E10-8278-DF63AD290513}" destId="{98965CAD-7649-4C5E-A532-7DEB00BB78DB}" srcOrd="0" destOrd="5" presId="urn:microsoft.com/office/officeart/2005/8/layout/vList2"/>
    <dgm:cxn modelId="{1792F9CD-A11B-444F-B8E9-022EDBCC7364}" srcId="{5D3B79B1-2579-467B-9770-62158CF46CB8}" destId="{C912BCFD-F343-4E10-8278-DF63AD290513}" srcOrd="5" destOrd="0" parTransId="{5D77B6DD-F187-41B0-9C08-3C2897E0A5C5}" sibTransId="{0BCE4709-CB07-4637-A03B-8B106A2D2D75}"/>
    <dgm:cxn modelId="{AF814747-5B4E-47F4-BB16-E4AE008F62D2}" type="presParOf" srcId="{CFF406FD-AF15-4F11-809B-E4F46A6E7BAE}" destId="{127D6369-04CE-4203-8DD4-64E9A9799049}" srcOrd="0" destOrd="0" presId="urn:microsoft.com/office/officeart/2005/8/layout/vList2"/>
    <dgm:cxn modelId="{A17D560B-0AC1-4F5B-B7AF-B114718FEC97}" type="presParOf" srcId="{CFF406FD-AF15-4F11-809B-E4F46A6E7BAE}" destId="{98965CAD-7649-4C5E-A532-7DEB00BB78D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938224-DA3A-4681-9346-5629FFAA66E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3B79B1-2579-467B-9770-62158CF46CB8}">
      <dgm:prSet phldrT="[Text]"/>
      <dgm:spPr>
        <a:solidFill>
          <a:srgbClr val="930D4C"/>
        </a:solidFill>
      </dgm:spPr>
      <dgm:t>
        <a:bodyPr/>
        <a:lstStyle/>
        <a:p>
          <a:r>
            <a:rPr lang="en-US"/>
            <a:t>Provide Multiple Means of Action and Expression</a:t>
          </a:r>
          <a:r>
            <a:rPr lang="en-US" b="1"/>
            <a:t> </a:t>
          </a:r>
          <a:endParaRPr lang="en-US"/>
        </a:p>
      </dgm:t>
    </dgm:pt>
    <dgm:pt modelId="{39499F5F-3D03-4D54-951B-3E10F858F0CA}" type="parTrans" cxnId="{7E9911FF-3290-4A2F-8D18-31680E2AF1D5}">
      <dgm:prSet/>
      <dgm:spPr/>
      <dgm:t>
        <a:bodyPr/>
        <a:lstStyle/>
        <a:p>
          <a:endParaRPr lang="en-US"/>
        </a:p>
      </dgm:t>
    </dgm:pt>
    <dgm:pt modelId="{37A5F4B5-98CC-4B9A-A338-3D2654F7CA1C}" type="sibTrans" cxnId="{7E9911FF-3290-4A2F-8D18-31680E2AF1D5}">
      <dgm:prSet/>
      <dgm:spPr/>
      <dgm:t>
        <a:bodyPr/>
        <a:lstStyle/>
        <a:p>
          <a:endParaRPr lang="en-US"/>
        </a:p>
      </dgm:t>
    </dgm:pt>
    <dgm:pt modelId="{E8183AB4-5DB5-4B17-98EA-D14365838502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People with </a:t>
          </a:r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NVLD, </a:t>
          </a:r>
          <a:r>
            <a:rPr lang="en-US" dirty="0">
              <a:solidFill>
                <a:schemeClr val="bg1">
                  <a:lumMod val="65000"/>
                </a:schemeClr>
              </a:solidFill>
            </a:rPr>
            <a:t>require </a:t>
          </a:r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additional </a:t>
          </a:r>
          <a:r>
            <a:rPr lang="en-US" dirty="0">
              <a:solidFill>
                <a:schemeClr val="bg1">
                  <a:lumMod val="65000"/>
                </a:schemeClr>
              </a:solidFill>
            </a:rPr>
            <a:t>time to translate what they want to say to the process of speech.  Therefore requiring students to do a video recording or audio recording would be terrifying to a child with </a:t>
          </a:r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NVLD (Wenzel </a:t>
          </a:r>
          <a:r>
            <a:rPr lang="en-US" dirty="0">
              <a:solidFill>
                <a:schemeClr val="bg1">
                  <a:lumMod val="65000"/>
                </a:schemeClr>
              </a:solidFill>
            </a:rPr>
            <a:t>&amp; Rowley, 2010). </a:t>
          </a:r>
        </a:p>
      </dgm:t>
    </dgm:pt>
    <dgm:pt modelId="{B3483651-ACE5-4AEC-8C60-C0317CA49305}" type="parTrans" cxnId="{39C15485-F95A-432D-A50E-5FE05E2A9162}">
      <dgm:prSet/>
      <dgm:spPr/>
      <dgm:t>
        <a:bodyPr/>
        <a:lstStyle/>
        <a:p>
          <a:endParaRPr lang="en-US"/>
        </a:p>
      </dgm:t>
    </dgm:pt>
    <dgm:pt modelId="{90B3A2EA-165C-4212-B0D0-B723C3B7F86D}" type="sibTrans" cxnId="{39C15485-F95A-432D-A50E-5FE05E2A9162}">
      <dgm:prSet/>
      <dgm:spPr/>
      <dgm:t>
        <a:bodyPr/>
        <a:lstStyle/>
        <a:p>
          <a:endParaRPr lang="en-US"/>
        </a:p>
      </dgm:t>
    </dgm:pt>
    <dgm:pt modelId="{11CB6DD8-B89A-42C7-B4AA-83CD412CA2D3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Can be effective tutors to less skilled students</a:t>
          </a:r>
        </a:p>
      </dgm:t>
    </dgm:pt>
    <dgm:pt modelId="{865FEEDE-9341-401C-83BD-32809496F79E}" type="parTrans" cxnId="{0E436E19-CAEC-4B52-9886-768A5D8A36C4}">
      <dgm:prSet/>
      <dgm:spPr/>
      <dgm:t>
        <a:bodyPr/>
        <a:lstStyle/>
        <a:p>
          <a:endParaRPr lang="en-US"/>
        </a:p>
      </dgm:t>
    </dgm:pt>
    <dgm:pt modelId="{A0C3A119-8E8B-4EF8-9C33-F45DCE0E6398}" type="sibTrans" cxnId="{0E436E19-CAEC-4B52-9886-768A5D8A36C4}">
      <dgm:prSet/>
      <dgm:spPr/>
      <dgm:t>
        <a:bodyPr/>
        <a:lstStyle/>
        <a:p>
          <a:endParaRPr lang="en-US"/>
        </a:p>
      </dgm:t>
    </dgm:pt>
    <dgm:pt modelId="{6196FE09-868A-4E95-B7BF-5624482DE098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Provide discussion forums for students to ask questions of one another, and of the instructor.</a:t>
          </a:r>
        </a:p>
      </dgm:t>
    </dgm:pt>
    <dgm:pt modelId="{23EFC654-55DA-48AF-BED5-69F9EEFDFABC}" type="parTrans" cxnId="{3F6B63D2-D9CA-4B06-B9D6-F15F2DED54B5}">
      <dgm:prSet/>
      <dgm:spPr/>
      <dgm:t>
        <a:bodyPr/>
        <a:lstStyle/>
        <a:p>
          <a:endParaRPr lang="en-US"/>
        </a:p>
      </dgm:t>
    </dgm:pt>
    <dgm:pt modelId="{65E8776C-212D-42E3-9C58-638C8B880720}" type="sibTrans" cxnId="{3F6B63D2-D9CA-4B06-B9D6-F15F2DED54B5}">
      <dgm:prSet/>
      <dgm:spPr/>
      <dgm:t>
        <a:bodyPr/>
        <a:lstStyle/>
        <a:p>
          <a:endParaRPr lang="en-US"/>
        </a:p>
      </dgm:t>
    </dgm:pt>
    <dgm:pt modelId="{2298FFB5-D038-486B-B464-4BA5EC90DC68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Clear Demarcation of roles and responsibilities</a:t>
          </a:r>
        </a:p>
      </dgm:t>
    </dgm:pt>
    <dgm:pt modelId="{8CBF37DA-9B7F-4FC5-9140-6F95C3BAD2C2}" type="parTrans" cxnId="{CECC74D3-0EEC-4185-B9E3-FD40C9825E2D}">
      <dgm:prSet/>
      <dgm:spPr/>
      <dgm:t>
        <a:bodyPr/>
        <a:lstStyle/>
        <a:p>
          <a:endParaRPr lang="en-US"/>
        </a:p>
      </dgm:t>
    </dgm:pt>
    <dgm:pt modelId="{E5FED11F-43D1-44F7-99D0-3ECFC78EB8AC}" type="sibTrans" cxnId="{CECC74D3-0EEC-4185-B9E3-FD40C9825E2D}">
      <dgm:prSet/>
      <dgm:spPr/>
      <dgm:t>
        <a:bodyPr/>
        <a:lstStyle/>
        <a:p>
          <a:endParaRPr lang="en-US"/>
        </a:p>
      </dgm:t>
    </dgm:pt>
    <dgm:pt modelId="{F2A5253A-D21E-4C0F-89AB-0102E65693FD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Opportunities for Social Interaction in fairly structured and supervised activities</a:t>
          </a:r>
        </a:p>
      </dgm:t>
    </dgm:pt>
    <dgm:pt modelId="{900A1A75-5D93-48C6-8711-C6C5E92E08EE}" type="parTrans" cxnId="{CC210A87-B096-47F6-991B-FF041C0727B9}">
      <dgm:prSet/>
      <dgm:spPr/>
      <dgm:t>
        <a:bodyPr/>
        <a:lstStyle/>
        <a:p>
          <a:endParaRPr lang="en-US"/>
        </a:p>
      </dgm:t>
    </dgm:pt>
    <dgm:pt modelId="{F29D147C-0B3E-43E5-9FD9-F839B7333099}" type="sibTrans" cxnId="{CC210A87-B096-47F6-991B-FF041C0727B9}">
      <dgm:prSet/>
      <dgm:spPr/>
      <dgm:t>
        <a:bodyPr/>
        <a:lstStyle/>
        <a:p>
          <a:endParaRPr lang="en-US"/>
        </a:p>
      </dgm:t>
    </dgm:pt>
    <dgm:pt modelId="{C912BCFD-F343-4E10-8278-DF63AD290513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Difficulty interpreting nonverbal behavioral cues</a:t>
          </a:r>
        </a:p>
      </dgm:t>
    </dgm:pt>
    <dgm:pt modelId="{5D77B6DD-F187-41B0-9C08-3C2897E0A5C5}" type="parTrans" cxnId="{1792F9CD-A11B-444F-B8E9-022EDBCC7364}">
      <dgm:prSet/>
      <dgm:spPr/>
      <dgm:t>
        <a:bodyPr/>
        <a:lstStyle/>
        <a:p>
          <a:endParaRPr lang="en-US"/>
        </a:p>
      </dgm:t>
    </dgm:pt>
    <dgm:pt modelId="{0BCE4709-CB07-4637-A03B-8B106A2D2D75}" type="sibTrans" cxnId="{1792F9CD-A11B-444F-B8E9-022EDBCC7364}">
      <dgm:prSet/>
      <dgm:spPr/>
      <dgm:t>
        <a:bodyPr/>
        <a:lstStyle/>
        <a:p>
          <a:endParaRPr lang="en-US"/>
        </a:p>
      </dgm:t>
    </dgm:pt>
    <dgm:pt modelId="{CFF406FD-AF15-4F11-809B-E4F46A6E7BAE}" type="pres">
      <dgm:prSet presAssocID="{79938224-DA3A-4681-9346-5629FFAA66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D6369-04CE-4203-8DD4-64E9A9799049}" type="pres">
      <dgm:prSet presAssocID="{5D3B79B1-2579-467B-9770-62158CF46C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65CAD-7649-4C5E-A532-7DEB00BB78DB}" type="pres">
      <dgm:prSet presAssocID="{5D3B79B1-2579-467B-9770-62158CF46CB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17A260-E1B1-49D9-A539-BE01BF6132BE}" type="presOf" srcId="{2298FFB5-D038-486B-B464-4BA5EC90DC68}" destId="{98965CAD-7649-4C5E-A532-7DEB00BB78DB}" srcOrd="0" destOrd="3" presId="urn:microsoft.com/office/officeart/2005/8/layout/vList2"/>
    <dgm:cxn modelId="{5F5335EC-B17C-48A8-AFB2-B6A944CE0CD3}" type="presOf" srcId="{5D3B79B1-2579-467B-9770-62158CF46CB8}" destId="{127D6369-04CE-4203-8DD4-64E9A9799049}" srcOrd="0" destOrd="0" presId="urn:microsoft.com/office/officeart/2005/8/layout/vList2"/>
    <dgm:cxn modelId="{0E436E19-CAEC-4B52-9886-768A5D8A36C4}" srcId="{5D3B79B1-2579-467B-9770-62158CF46CB8}" destId="{11CB6DD8-B89A-42C7-B4AA-83CD412CA2D3}" srcOrd="1" destOrd="0" parTransId="{865FEEDE-9341-401C-83BD-32809496F79E}" sibTransId="{A0C3A119-8E8B-4EF8-9C33-F45DCE0E6398}"/>
    <dgm:cxn modelId="{CECC74D3-0EEC-4185-B9E3-FD40C9825E2D}" srcId="{5D3B79B1-2579-467B-9770-62158CF46CB8}" destId="{2298FFB5-D038-486B-B464-4BA5EC90DC68}" srcOrd="3" destOrd="0" parTransId="{8CBF37DA-9B7F-4FC5-9140-6F95C3BAD2C2}" sibTransId="{E5FED11F-43D1-44F7-99D0-3ECFC78EB8AC}"/>
    <dgm:cxn modelId="{B655719C-E660-429A-8000-E58FE65714D6}" type="presOf" srcId="{79938224-DA3A-4681-9346-5629FFAA66EA}" destId="{CFF406FD-AF15-4F11-809B-E4F46A6E7BAE}" srcOrd="0" destOrd="0" presId="urn:microsoft.com/office/officeart/2005/8/layout/vList2"/>
    <dgm:cxn modelId="{DE25CDD1-07C8-4754-9A26-B3036A5FB5C3}" type="presOf" srcId="{F2A5253A-D21E-4C0F-89AB-0102E65693FD}" destId="{98965CAD-7649-4C5E-A532-7DEB00BB78DB}" srcOrd="0" destOrd="4" presId="urn:microsoft.com/office/officeart/2005/8/layout/vList2"/>
    <dgm:cxn modelId="{87375390-607C-4939-9B16-F6474CA4F4F6}" type="presOf" srcId="{11CB6DD8-B89A-42C7-B4AA-83CD412CA2D3}" destId="{98965CAD-7649-4C5E-A532-7DEB00BB78DB}" srcOrd="0" destOrd="1" presId="urn:microsoft.com/office/officeart/2005/8/layout/vList2"/>
    <dgm:cxn modelId="{1792F9CD-A11B-444F-B8E9-022EDBCC7364}" srcId="{5D3B79B1-2579-467B-9770-62158CF46CB8}" destId="{C912BCFD-F343-4E10-8278-DF63AD290513}" srcOrd="5" destOrd="0" parTransId="{5D77B6DD-F187-41B0-9C08-3C2897E0A5C5}" sibTransId="{0BCE4709-CB07-4637-A03B-8B106A2D2D75}"/>
    <dgm:cxn modelId="{3F6B63D2-D9CA-4B06-B9D6-F15F2DED54B5}" srcId="{5D3B79B1-2579-467B-9770-62158CF46CB8}" destId="{6196FE09-868A-4E95-B7BF-5624482DE098}" srcOrd="2" destOrd="0" parTransId="{23EFC654-55DA-48AF-BED5-69F9EEFDFABC}" sibTransId="{65E8776C-212D-42E3-9C58-638C8B880720}"/>
    <dgm:cxn modelId="{F487EB63-51FF-4FED-81F3-192B76BB0701}" type="presOf" srcId="{E8183AB4-5DB5-4B17-98EA-D14365838502}" destId="{98965CAD-7649-4C5E-A532-7DEB00BB78DB}" srcOrd="0" destOrd="0" presId="urn:microsoft.com/office/officeart/2005/8/layout/vList2"/>
    <dgm:cxn modelId="{39C15485-F95A-432D-A50E-5FE05E2A9162}" srcId="{5D3B79B1-2579-467B-9770-62158CF46CB8}" destId="{E8183AB4-5DB5-4B17-98EA-D14365838502}" srcOrd="0" destOrd="0" parTransId="{B3483651-ACE5-4AEC-8C60-C0317CA49305}" sibTransId="{90B3A2EA-165C-4212-B0D0-B723C3B7F86D}"/>
    <dgm:cxn modelId="{7CDEAD5B-38F2-4D6C-A6E5-37E62C93B1D7}" type="presOf" srcId="{6196FE09-868A-4E95-B7BF-5624482DE098}" destId="{98965CAD-7649-4C5E-A532-7DEB00BB78DB}" srcOrd="0" destOrd="2" presId="urn:microsoft.com/office/officeart/2005/8/layout/vList2"/>
    <dgm:cxn modelId="{CC210A87-B096-47F6-991B-FF041C0727B9}" srcId="{5D3B79B1-2579-467B-9770-62158CF46CB8}" destId="{F2A5253A-D21E-4C0F-89AB-0102E65693FD}" srcOrd="4" destOrd="0" parTransId="{900A1A75-5D93-48C6-8711-C6C5E92E08EE}" sibTransId="{F29D147C-0B3E-43E5-9FD9-F839B7333099}"/>
    <dgm:cxn modelId="{D7B5B0E2-E174-4C04-825D-65AE57BB4CA4}" type="presOf" srcId="{C912BCFD-F343-4E10-8278-DF63AD290513}" destId="{98965CAD-7649-4C5E-A532-7DEB00BB78DB}" srcOrd="0" destOrd="5" presId="urn:microsoft.com/office/officeart/2005/8/layout/vList2"/>
    <dgm:cxn modelId="{7E9911FF-3290-4A2F-8D18-31680E2AF1D5}" srcId="{79938224-DA3A-4681-9346-5629FFAA66EA}" destId="{5D3B79B1-2579-467B-9770-62158CF46CB8}" srcOrd="0" destOrd="0" parTransId="{39499F5F-3D03-4D54-951B-3E10F858F0CA}" sibTransId="{37A5F4B5-98CC-4B9A-A338-3D2654F7CA1C}"/>
    <dgm:cxn modelId="{4BB2547C-6784-4A3F-939F-531126D86433}" type="presParOf" srcId="{CFF406FD-AF15-4F11-809B-E4F46A6E7BAE}" destId="{127D6369-04CE-4203-8DD4-64E9A9799049}" srcOrd="0" destOrd="0" presId="urn:microsoft.com/office/officeart/2005/8/layout/vList2"/>
    <dgm:cxn modelId="{C8D3888E-23BF-40BB-BC8B-F0C5214A71E0}" type="presParOf" srcId="{CFF406FD-AF15-4F11-809B-E4F46A6E7BAE}" destId="{98965CAD-7649-4C5E-A532-7DEB00BB78D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938224-DA3A-4681-9346-5629FFAA66E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F9091B-37E2-41F2-8031-CFF3ECBAFE3A}">
      <dgm:prSet phldrT="[Text]"/>
      <dgm:spPr/>
      <dgm:t>
        <a:bodyPr/>
        <a:lstStyle/>
        <a:p>
          <a:r>
            <a:rPr lang="en-US" b="1"/>
            <a:t>Provide Multiple Means of Representation, </a:t>
          </a:r>
          <a:endParaRPr lang="en-US"/>
        </a:p>
      </dgm:t>
    </dgm:pt>
    <dgm:pt modelId="{ED1633D9-FBA0-4F71-B202-8307F3535F21}" type="parTrans" cxnId="{F4A06C65-376A-4C33-80C2-CBE2E0CBC194}">
      <dgm:prSet/>
      <dgm:spPr/>
      <dgm:t>
        <a:bodyPr/>
        <a:lstStyle/>
        <a:p>
          <a:endParaRPr lang="en-US"/>
        </a:p>
      </dgm:t>
    </dgm:pt>
    <dgm:pt modelId="{8A0A3EE3-F16C-4395-8F90-B5F6A20357D4}" type="sibTrans" cxnId="{F4A06C65-376A-4C33-80C2-CBE2E0CBC194}">
      <dgm:prSet/>
      <dgm:spPr/>
      <dgm:t>
        <a:bodyPr/>
        <a:lstStyle/>
        <a:p>
          <a:endParaRPr lang="en-US"/>
        </a:p>
      </dgm:t>
    </dgm:pt>
    <dgm:pt modelId="{AB23F816-D6B4-453E-AE7E-091FBBDF3626}">
      <dgm:prSet phldrT="[Text]"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Need for more information, links to additional sources, </a:t>
          </a:r>
        </a:p>
      </dgm:t>
    </dgm:pt>
    <dgm:pt modelId="{2B38ACD2-380E-49F9-ACA4-1B05CF833DD7}" type="parTrans" cxnId="{09C9B2BC-88A3-482B-98F1-3BBD226C2669}">
      <dgm:prSet/>
      <dgm:spPr/>
      <dgm:t>
        <a:bodyPr/>
        <a:lstStyle/>
        <a:p>
          <a:endParaRPr lang="en-US"/>
        </a:p>
      </dgm:t>
    </dgm:pt>
    <dgm:pt modelId="{823DA52C-F38B-4A89-8AB9-78698FBE4AF5}" type="sibTrans" cxnId="{09C9B2BC-88A3-482B-98F1-3BBD226C2669}">
      <dgm:prSet/>
      <dgm:spPr/>
      <dgm:t>
        <a:bodyPr/>
        <a:lstStyle/>
        <a:p>
          <a:endParaRPr lang="en-US"/>
        </a:p>
      </dgm:t>
    </dgm:pt>
    <dgm:pt modelId="{D827D7D2-E2B7-4BD4-BF88-3D41676FE863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Some difficulties processing visual sequences, require additional audio </a:t>
          </a:r>
        </a:p>
      </dgm:t>
    </dgm:pt>
    <dgm:pt modelId="{5C8A13AC-59B6-4E1F-BA40-E2B7B2BC4AE7}" type="parTrans" cxnId="{F4393754-4954-481C-8BF6-607E395E8918}">
      <dgm:prSet/>
      <dgm:spPr/>
      <dgm:t>
        <a:bodyPr/>
        <a:lstStyle/>
        <a:p>
          <a:endParaRPr lang="en-US"/>
        </a:p>
      </dgm:t>
    </dgm:pt>
    <dgm:pt modelId="{766C7F48-B20A-4067-B050-F595F2070053}" type="sibTrans" cxnId="{F4393754-4954-481C-8BF6-607E395E8918}">
      <dgm:prSet/>
      <dgm:spPr/>
      <dgm:t>
        <a:bodyPr/>
        <a:lstStyle/>
        <a:p>
          <a:endParaRPr lang="en-US"/>
        </a:p>
      </dgm:t>
    </dgm:pt>
    <dgm:pt modelId="{D49421EA-3D14-494E-9405-D5FF7E4CBA83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Step by step instructions to fall back to, when unsure.</a:t>
          </a:r>
        </a:p>
      </dgm:t>
    </dgm:pt>
    <dgm:pt modelId="{4412B3EC-001C-44E0-8A57-AF7596BC088E}" type="parTrans" cxnId="{19F878AF-AE6A-4062-B0F6-20ADEB9B55F1}">
      <dgm:prSet/>
      <dgm:spPr/>
      <dgm:t>
        <a:bodyPr/>
        <a:lstStyle/>
        <a:p>
          <a:endParaRPr lang="en-US"/>
        </a:p>
      </dgm:t>
    </dgm:pt>
    <dgm:pt modelId="{59141B9A-8866-4B4B-A103-6590E1A14DE8}" type="sibTrans" cxnId="{19F878AF-AE6A-4062-B0F6-20ADEB9B55F1}">
      <dgm:prSet/>
      <dgm:spPr/>
      <dgm:t>
        <a:bodyPr/>
        <a:lstStyle/>
        <a:p>
          <a:endParaRPr lang="en-US"/>
        </a:p>
      </dgm:t>
    </dgm:pt>
    <dgm:pt modelId="{1F8F7030-8475-43F1-BB7F-F620ACBF25F7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Clear grading rubrics to provide structure.</a:t>
          </a:r>
        </a:p>
      </dgm:t>
    </dgm:pt>
    <dgm:pt modelId="{C1BA3B1C-3C1E-4A45-B9C1-371771702E79}" type="parTrans" cxnId="{E9A33DE1-57C6-44C0-9B5C-9E99A2EB24A5}">
      <dgm:prSet/>
      <dgm:spPr/>
      <dgm:t>
        <a:bodyPr/>
        <a:lstStyle/>
        <a:p>
          <a:endParaRPr lang="en-US"/>
        </a:p>
      </dgm:t>
    </dgm:pt>
    <dgm:pt modelId="{027AC6B9-44B0-4BDD-870D-AB0F40A63253}" type="sibTrans" cxnId="{E9A33DE1-57C6-44C0-9B5C-9E99A2EB24A5}">
      <dgm:prSet/>
      <dgm:spPr/>
      <dgm:t>
        <a:bodyPr/>
        <a:lstStyle/>
        <a:p>
          <a:endParaRPr lang="en-US"/>
        </a:p>
      </dgm:t>
    </dgm:pt>
    <dgm:pt modelId="{306C0C00-974C-4EDA-9BBC-9136E2720ECA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Provide as much detail in the course syllabus as possible</a:t>
          </a:r>
        </a:p>
      </dgm:t>
    </dgm:pt>
    <dgm:pt modelId="{4C2C1332-2181-4D7A-A03B-D2D6945F3FF6}" type="parTrans" cxnId="{F8285F13-F85A-4217-B393-8FE6FED0C7F2}">
      <dgm:prSet/>
      <dgm:spPr/>
      <dgm:t>
        <a:bodyPr/>
        <a:lstStyle/>
        <a:p>
          <a:endParaRPr lang="en-US"/>
        </a:p>
      </dgm:t>
    </dgm:pt>
    <dgm:pt modelId="{6B726205-A379-4898-9055-5B21A1E4184C}" type="sibTrans" cxnId="{F8285F13-F85A-4217-B393-8FE6FED0C7F2}">
      <dgm:prSet/>
      <dgm:spPr/>
      <dgm:t>
        <a:bodyPr/>
        <a:lstStyle/>
        <a:p>
          <a:endParaRPr lang="en-US"/>
        </a:p>
      </dgm:t>
    </dgm:pt>
    <dgm:pt modelId="{82D69F17-CA3E-41BF-8F8A-C961C818AA20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Providing links to additional resources for navigating campus and college concerns</a:t>
          </a:r>
        </a:p>
      </dgm:t>
    </dgm:pt>
    <dgm:pt modelId="{6850B4E3-E689-4017-AAA8-554A71B77BE7}" type="parTrans" cxnId="{A8E7C8EB-0ECB-4DC4-AA52-048533EB63B1}">
      <dgm:prSet/>
      <dgm:spPr/>
      <dgm:t>
        <a:bodyPr/>
        <a:lstStyle/>
        <a:p>
          <a:endParaRPr lang="en-US"/>
        </a:p>
      </dgm:t>
    </dgm:pt>
    <dgm:pt modelId="{ED0C72AB-2101-45F4-BCAB-25ECC2760DD6}" type="sibTrans" cxnId="{A8E7C8EB-0ECB-4DC4-AA52-048533EB63B1}">
      <dgm:prSet/>
      <dgm:spPr/>
      <dgm:t>
        <a:bodyPr/>
        <a:lstStyle/>
        <a:p>
          <a:endParaRPr lang="en-US"/>
        </a:p>
      </dgm:t>
    </dgm:pt>
    <dgm:pt modelId="{645D715A-638D-4C1E-A99D-C6CAA26F5B84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Provide multimodal approach to information: handouts, lectures, and visual </a:t>
          </a:r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representations.  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CAB0FDE7-A404-4BEB-A3A6-96DCE988FCFD}" type="parTrans" cxnId="{F91F5B75-34E5-4369-B58E-3FAE166A4F4E}">
      <dgm:prSet/>
      <dgm:spPr/>
      <dgm:t>
        <a:bodyPr/>
        <a:lstStyle/>
        <a:p>
          <a:endParaRPr lang="en-US"/>
        </a:p>
      </dgm:t>
    </dgm:pt>
    <dgm:pt modelId="{3BF7BD20-BB3C-4545-983D-3A5F183F05AF}" type="sibTrans" cxnId="{F91F5B75-34E5-4369-B58E-3FAE166A4F4E}">
      <dgm:prSet/>
      <dgm:spPr/>
      <dgm:t>
        <a:bodyPr/>
        <a:lstStyle/>
        <a:p>
          <a:endParaRPr lang="en-US"/>
        </a:p>
      </dgm:t>
    </dgm:pt>
    <dgm:pt modelId="{D3D3AB5B-D069-4F86-8029-8D830BB743C2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When possible refer and build off of previous information.</a:t>
          </a:r>
        </a:p>
      </dgm:t>
    </dgm:pt>
    <dgm:pt modelId="{0B587365-8302-4003-ADD1-7B855F9699FC}" type="parTrans" cxnId="{9FC70B62-3B04-4757-96CC-56EAFAF4297A}">
      <dgm:prSet/>
      <dgm:spPr/>
      <dgm:t>
        <a:bodyPr/>
        <a:lstStyle/>
        <a:p>
          <a:endParaRPr lang="en-US"/>
        </a:p>
      </dgm:t>
    </dgm:pt>
    <dgm:pt modelId="{C1CC10C4-327D-49D7-AB5D-BADE7ABB2F40}" type="sibTrans" cxnId="{9FC70B62-3B04-4757-96CC-56EAFAF4297A}">
      <dgm:prSet/>
      <dgm:spPr/>
      <dgm:t>
        <a:bodyPr/>
        <a:lstStyle/>
        <a:p>
          <a:endParaRPr lang="en-US"/>
        </a:p>
      </dgm:t>
    </dgm:pt>
    <dgm:pt modelId="{6988DE5F-69DA-4425-B564-9BDE2EF69A4D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Prefer sameness, or repetition</a:t>
          </a:r>
        </a:p>
      </dgm:t>
    </dgm:pt>
    <dgm:pt modelId="{92DF8C00-7D07-4319-9F6C-74A7C02446DA}" type="parTrans" cxnId="{301CE5C9-BED8-42CC-BCC3-F3EA517C154C}">
      <dgm:prSet/>
      <dgm:spPr/>
      <dgm:t>
        <a:bodyPr/>
        <a:lstStyle/>
        <a:p>
          <a:endParaRPr lang="en-US"/>
        </a:p>
      </dgm:t>
    </dgm:pt>
    <dgm:pt modelId="{52591B8F-6A0A-417A-9AEE-66725D61D5EA}" type="sibTrans" cxnId="{301CE5C9-BED8-42CC-BCC3-F3EA517C154C}">
      <dgm:prSet/>
      <dgm:spPr/>
      <dgm:t>
        <a:bodyPr/>
        <a:lstStyle/>
        <a:p>
          <a:endParaRPr lang="en-US"/>
        </a:p>
      </dgm:t>
    </dgm:pt>
    <dgm:pt modelId="{CFF406FD-AF15-4F11-809B-E4F46A6E7BAE}" type="pres">
      <dgm:prSet presAssocID="{79938224-DA3A-4681-9346-5629FFAA66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CE0654-3613-4097-A67E-332A1290CF04}" type="pres">
      <dgm:prSet presAssocID="{B1F9091B-37E2-41F2-8031-CFF3ECBAFE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6199C-5B10-46A6-9867-54156576F208}" type="pres">
      <dgm:prSet presAssocID="{B1F9091B-37E2-41F2-8031-CFF3ECBAFE3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E1D44A-8CB0-4ACA-B132-71999744D17C}" type="presOf" srcId="{79938224-DA3A-4681-9346-5629FFAA66EA}" destId="{CFF406FD-AF15-4F11-809B-E4F46A6E7BAE}" srcOrd="0" destOrd="0" presId="urn:microsoft.com/office/officeart/2005/8/layout/vList2"/>
    <dgm:cxn modelId="{F91F5B75-34E5-4369-B58E-3FAE166A4F4E}" srcId="{B1F9091B-37E2-41F2-8031-CFF3ECBAFE3A}" destId="{645D715A-638D-4C1E-A99D-C6CAA26F5B84}" srcOrd="6" destOrd="0" parTransId="{CAB0FDE7-A404-4BEB-A3A6-96DCE988FCFD}" sibTransId="{3BF7BD20-BB3C-4545-983D-3A5F183F05AF}"/>
    <dgm:cxn modelId="{09C9B2BC-88A3-482B-98F1-3BBD226C2669}" srcId="{B1F9091B-37E2-41F2-8031-CFF3ECBAFE3A}" destId="{AB23F816-D6B4-453E-AE7E-091FBBDF3626}" srcOrd="0" destOrd="0" parTransId="{2B38ACD2-380E-49F9-ACA4-1B05CF833DD7}" sibTransId="{823DA52C-F38B-4A89-8AB9-78698FBE4AF5}"/>
    <dgm:cxn modelId="{19EE2362-26C5-4F33-87C5-B4F8A97F12FB}" type="presOf" srcId="{AB23F816-D6B4-453E-AE7E-091FBBDF3626}" destId="{0056199C-5B10-46A6-9867-54156576F208}" srcOrd="0" destOrd="0" presId="urn:microsoft.com/office/officeart/2005/8/layout/vList2"/>
    <dgm:cxn modelId="{E9A33DE1-57C6-44C0-9B5C-9E99A2EB24A5}" srcId="{B1F9091B-37E2-41F2-8031-CFF3ECBAFE3A}" destId="{1F8F7030-8475-43F1-BB7F-F620ACBF25F7}" srcOrd="3" destOrd="0" parTransId="{C1BA3B1C-3C1E-4A45-B9C1-371771702E79}" sibTransId="{027AC6B9-44B0-4BDD-870D-AB0F40A63253}"/>
    <dgm:cxn modelId="{F4393754-4954-481C-8BF6-607E395E8918}" srcId="{B1F9091B-37E2-41F2-8031-CFF3ECBAFE3A}" destId="{D827D7D2-E2B7-4BD4-BF88-3D41676FE863}" srcOrd="1" destOrd="0" parTransId="{5C8A13AC-59B6-4E1F-BA40-E2B7B2BC4AE7}" sibTransId="{766C7F48-B20A-4067-B050-F595F2070053}"/>
    <dgm:cxn modelId="{01153AE3-B808-44CD-A738-61E06F338AEF}" type="presOf" srcId="{1F8F7030-8475-43F1-BB7F-F620ACBF25F7}" destId="{0056199C-5B10-46A6-9867-54156576F208}" srcOrd="0" destOrd="3" presId="urn:microsoft.com/office/officeart/2005/8/layout/vList2"/>
    <dgm:cxn modelId="{6FDCBE3D-C05F-45CE-A49C-0FDD553C2A6E}" type="presOf" srcId="{82D69F17-CA3E-41BF-8F8A-C961C818AA20}" destId="{0056199C-5B10-46A6-9867-54156576F208}" srcOrd="0" destOrd="5" presId="urn:microsoft.com/office/officeart/2005/8/layout/vList2"/>
    <dgm:cxn modelId="{D91F0505-D728-4D7F-B71B-462ACB94B09F}" type="presOf" srcId="{306C0C00-974C-4EDA-9BBC-9136E2720ECA}" destId="{0056199C-5B10-46A6-9867-54156576F208}" srcOrd="0" destOrd="4" presId="urn:microsoft.com/office/officeart/2005/8/layout/vList2"/>
    <dgm:cxn modelId="{A8E7C8EB-0ECB-4DC4-AA52-048533EB63B1}" srcId="{B1F9091B-37E2-41F2-8031-CFF3ECBAFE3A}" destId="{82D69F17-CA3E-41BF-8F8A-C961C818AA20}" srcOrd="5" destOrd="0" parTransId="{6850B4E3-E689-4017-AAA8-554A71B77BE7}" sibTransId="{ED0C72AB-2101-45F4-BCAB-25ECC2760DD6}"/>
    <dgm:cxn modelId="{B76A7589-5F98-432F-AFD5-F9477AB52256}" type="presOf" srcId="{D3D3AB5B-D069-4F86-8029-8D830BB743C2}" destId="{0056199C-5B10-46A6-9867-54156576F208}" srcOrd="0" destOrd="7" presId="urn:microsoft.com/office/officeart/2005/8/layout/vList2"/>
    <dgm:cxn modelId="{BB8076FF-5A8D-4A4C-9AA5-85FECDAD1859}" type="presOf" srcId="{6988DE5F-69DA-4425-B564-9BDE2EF69A4D}" destId="{0056199C-5B10-46A6-9867-54156576F208}" srcOrd="0" destOrd="8" presId="urn:microsoft.com/office/officeart/2005/8/layout/vList2"/>
    <dgm:cxn modelId="{F8285F13-F85A-4217-B393-8FE6FED0C7F2}" srcId="{B1F9091B-37E2-41F2-8031-CFF3ECBAFE3A}" destId="{306C0C00-974C-4EDA-9BBC-9136E2720ECA}" srcOrd="4" destOrd="0" parTransId="{4C2C1332-2181-4D7A-A03B-D2D6945F3FF6}" sibTransId="{6B726205-A379-4898-9055-5B21A1E4184C}"/>
    <dgm:cxn modelId="{55546235-0624-4FEC-BECF-7B6FBD558208}" type="presOf" srcId="{645D715A-638D-4C1E-A99D-C6CAA26F5B84}" destId="{0056199C-5B10-46A6-9867-54156576F208}" srcOrd="0" destOrd="6" presId="urn:microsoft.com/office/officeart/2005/8/layout/vList2"/>
    <dgm:cxn modelId="{F6B04D9E-36F6-463E-980F-0279466F1AF3}" type="presOf" srcId="{B1F9091B-37E2-41F2-8031-CFF3ECBAFE3A}" destId="{87CE0654-3613-4097-A67E-332A1290CF04}" srcOrd="0" destOrd="0" presId="urn:microsoft.com/office/officeart/2005/8/layout/vList2"/>
    <dgm:cxn modelId="{9FC70B62-3B04-4757-96CC-56EAFAF4297A}" srcId="{B1F9091B-37E2-41F2-8031-CFF3ECBAFE3A}" destId="{D3D3AB5B-D069-4F86-8029-8D830BB743C2}" srcOrd="7" destOrd="0" parTransId="{0B587365-8302-4003-ADD1-7B855F9699FC}" sibTransId="{C1CC10C4-327D-49D7-AB5D-BADE7ABB2F40}"/>
    <dgm:cxn modelId="{301CE5C9-BED8-42CC-BCC3-F3EA517C154C}" srcId="{B1F9091B-37E2-41F2-8031-CFF3ECBAFE3A}" destId="{6988DE5F-69DA-4425-B564-9BDE2EF69A4D}" srcOrd="8" destOrd="0" parTransId="{92DF8C00-7D07-4319-9F6C-74A7C02446DA}" sibTransId="{52591B8F-6A0A-417A-9AEE-66725D61D5EA}"/>
    <dgm:cxn modelId="{F4A06C65-376A-4C33-80C2-CBE2E0CBC194}" srcId="{79938224-DA3A-4681-9346-5629FFAA66EA}" destId="{B1F9091B-37E2-41F2-8031-CFF3ECBAFE3A}" srcOrd="0" destOrd="0" parTransId="{ED1633D9-FBA0-4F71-B202-8307F3535F21}" sibTransId="{8A0A3EE3-F16C-4395-8F90-B5F6A20357D4}"/>
    <dgm:cxn modelId="{3095C8E0-8510-47BA-97A1-65CCDD1AE9D9}" type="presOf" srcId="{D827D7D2-E2B7-4BD4-BF88-3D41676FE863}" destId="{0056199C-5B10-46A6-9867-54156576F208}" srcOrd="0" destOrd="1" presId="urn:microsoft.com/office/officeart/2005/8/layout/vList2"/>
    <dgm:cxn modelId="{19F878AF-AE6A-4062-B0F6-20ADEB9B55F1}" srcId="{B1F9091B-37E2-41F2-8031-CFF3ECBAFE3A}" destId="{D49421EA-3D14-494E-9405-D5FF7E4CBA83}" srcOrd="2" destOrd="0" parTransId="{4412B3EC-001C-44E0-8A57-AF7596BC088E}" sibTransId="{59141B9A-8866-4B4B-A103-6590E1A14DE8}"/>
    <dgm:cxn modelId="{E0EA6B22-BA97-43E2-AA84-3E3AFDF6B0A7}" type="presOf" srcId="{D49421EA-3D14-494E-9405-D5FF7E4CBA83}" destId="{0056199C-5B10-46A6-9867-54156576F208}" srcOrd="0" destOrd="2" presId="urn:microsoft.com/office/officeart/2005/8/layout/vList2"/>
    <dgm:cxn modelId="{F968F5EF-66D3-42B5-AC2D-2F0BFED536F8}" type="presParOf" srcId="{CFF406FD-AF15-4F11-809B-E4F46A6E7BAE}" destId="{87CE0654-3613-4097-A67E-332A1290CF04}" srcOrd="0" destOrd="0" presId="urn:microsoft.com/office/officeart/2005/8/layout/vList2"/>
    <dgm:cxn modelId="{FA75420D-D83A-4513-BD37-3B803D0DAAA4}" type="presParOf" srcId="{CFF406FD-AF15-4F11-809B-E4F46A6E7BAE}" destId="{0056199C-5B10-46A6-9867-54156576F2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938224-DA3A-4681-9346-5629FFAA66E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F9091B-37E2-41F2-8031-CFF3ECBAFE3A}">
      <dgm:prSet phldrT="[Text]"/>
      <dgm:spPr/>
      <dgm:t>
        <a:bodyPr/>
        <a:lstStyle/>
        <a:p>
          <a:r>
            <a:rPr lang="en-US" b="1"/>
            <a:t>Provide Multiple Means of Representation, </a:t>
          </a:r>
          <a:endParaRPr lang="en-US"/>
        </a:p>
      </dgm:t>
    </dgm:pt>
    <dgm:pt modelId="{ED1633D9-FBA0-4F71-B202-8307F3535F21}" type="parTrans" cxnId="{F4A06C65-376A-4C33-80C2-CBE2E0CBC194}">
      <dgm:prSet/>
      <dgm:spPr/>
      <dgm:t>
        <a:bodyPr/>
        <a:lstStyle/>
        <a:p>
          <a:endParaRPr lang="en-US"/>
        </a:p>
      </dgm:t>
    </dgm:pt>
    <dgm:pt modelId="{8A0A3EE3-F16C-4395-8F90-B5F6A20357D4}" type="sibTrans" cxnId="{F4A06C65-376A-4C33-80C2-CBE2E0CBC194}">
      <dgm:prSet/>
      <dgm:spPr/>
      <dgm:t>
        <a:bodyPr/>
        <a:lstStyle/>
        <a:p>
          <a:endParaRPr lang="en-US"/>
        </a:p>
      </dgm:t>
    </dgm:pt>
    <dgm:pt modelId="{AB23F816-D6B4-453E-AE7E-091FBBDF3626}">
      <dgm:prSet phldrT="[Text]"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Need for more information, links to additional sources, </a:t>
          </a:r>
        </a:p>
      </dgm:t>
    </dgm:pt>
    <dgm:pt modelId="{2B38ACD2-380E-49F9-ACA4-1B05CF833DD7}" type="parTrans" cxnId="{09C9B2BC-88A3-482B-98F1-3BBD226C2669}">
      <dgm:prSet/>
      <dgm:spPr/>
      <dgm:t>
        <a:bodyPr/>
        <a:lstStyle/>
        <a:p>
          <a:endParaRPr lang="en-US"/>
        </a:p>
      </dgm:t>
    </dgm:pt>
    <dgm:pt modelId="{823DA52C-F38B-4A89-8AB9-78698FBE4AF5}" type="sibTrans" cxnId="{09C9B2BC-88A3-482B-98F1-3BBD226C2669}">
      <dgm:prSet/>
      <dgm:spPr/>
      <dgm:t>
        <a:bodyPr/>
        <a:lstStyle/>
        <a:p>
          <a:endParaRPr lang="en-US"/>
        </a:p>
      </dgm:t>
    </dgm:pt>
    <dgm:pt modelId="{D827D7D2-E2B7-4BD4-BF88-3D41676FE863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Some difficulties processing visual sequences, require additional audio </a:t>
          </a:r>
        </a:p>
      </dgm:t>
    </dgm:pt>
    <dgm:pt modelId="{5C8A13AC-59B6-4E1F-BA40-E2B7B2BC4AE7}" type="parTrans" cxnId="{F4393754-4954-481C-8BF6-607E395E8918}">
      <dgm:prSet/>
      <dgm:spPr/>
      <dgm:t>
        <a:bodyPr/>
        <a:lstStyle/>
        <a:p>
          <a:endParaRPr lang="en-US"/>
        </a:p>
      </dgm:t>
    </dgm:pt>
    <dgm:pt modelId="{766C7F48-B20A-4067-B050-F595F2070053}" type="sibTrans" cxnId="{F4393754-4954-481C-8BF6-607E395E8918}">
      <dgm:prSet/>
      <dgm:spPr/>
      <dgm:t>
        <a:bodyPr/>
        <a:lstStyle/>
        <a:p>
          <a:endParaRPr lang="en-US"/>
        </a:p>
      </dgm:t>
    </dgm:pt>
    <dgm:pt modelId="{D49421EA-3D14-494E-9405-D5FF7E4CBA83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Step by step instructions to fall back to, when unsure.</a:t>
          </a:r>
        </a:p>
      </dgm:t>
    </dgm:pt>
    <dgm:pt modelId="{4412B3EC-001C-44E0-8A57-AF7596BC088E}" type="parTrans" cxnId="{19F878AF-AE6A-4062-B0F6-20ADEB9B55F1}">
      <dgm:prSet/>
      <dgm:spPr/>
      <dgm:t>
        <a:bodyPr/>
        <a:lstStyle/>
        <a:p>
          <a:endParaRPr lang="en-US"/>
        </a:p>
      </dgm:t>
    </dgm:pt>
    <dgm:pt modelId="{59141B9A-8866-4B4B-A103-6590E1A14DE8}" type="sibTrans" cxnId="{19F878AF-AE6A-4062-B0F6-20ADEB9B55F1}">
      <dgm:prSet/>
      <dgm:spPr/>
      <dgm:t>
        <a:bodyPr/>
        <a:lstStyle/>
        <a:p>
          <a:endParaRPr lang="en-US"/>
        </a:p>
      </dgm:t>
    </dgm:pt>
    <dgm:pt modelId="{1F8F7030-8475-43F1-BB7F-F620ACBF25F7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Clear grading rubrics to provide structure.</a:t>
          </a:r>
        </a:p>
      </dgm:t>
    </dgm:pt>
    <dgm:pt modelId="{C1BA3B1C-3C1E-4A45-B9C1-371771702E79}" type="parTrans" cxnId="{E9A33DE1-57C6-44C0-9B5C-9E99A2EB24A5}">
      <dgm:prSet/>
      <dgm:spPr/>
      <dgm:t>
        <a:bodyPr/>
        <a:lstStyle/>
        <a:p>
          <a:endParaRPr lang="en-US"/>
        </a:p>
      </dgm:t>
    </dgm:pt>
    <dgm:pt modelId="{027AC6B9-44B0-4BDD-870D-AB0F40A63253}" type="sibTrans" cxnId="{E9A33DE1-57C6-44C0-9B5C-9E99A2EB24A5}">
      <dgm:prSet/>
      <dgm:spPr/>
      <dgm:t>
        <a:bodyPr/>
        <a:lstStyle/>
        <a:p>
          <a:endParaRPr lang="en-US"/>
        </a:p>
      </dgm:t>
    </dgm:pt>
    <dgm:pt modelId="{306C0C00-974C-4EDA-9BBC-9136E2720ECA}">
      <dgm:prSet/>
      <dgm:spPr/>
      <dgm:t>
        <a:bodyPr/>
        <a:lstStyle/>
        <a:p>
          <a:r>
            <a:rPr lang="en-US">
              <a:solidFill>
                <a:schemeClr val="bg1">
                  <a:lumMod val="65000"/>
                </a:schemeClr>
              </a:solidFill>
            </a:rPr>
            <a:t>Provide as much detail in the course syllabus as possible</a:t>
          </a:r>
        </a:p>
      </dgm:t>
    </dgm:pt>
    <dgm:pt modelId="{4C2C1332-2181-4D7A-A03B-D2D6945F3FF6}" type="parTrans" cxnId="{F8285F13-F85A-4217-B393-8FE6FED0C7F2}">
      <dgm:prSet/>
      <dgm:spPr/>
      <dgm:t>
        <a:bodyPr/>
        <a:lstStyle/>
        <a:p>
          <a:endParaRPr lang="en-US"/>
        </a:p>
      </dgm:t>
    </dgm:pt>
    <dgm:pt modelId="{6B726205-A379-4898-9055-5B21A1E4184C}" type="sibTrans" cxnId="{F8285F13-F85A-4217-B393-8FE6FED0C7F2}">
      <dgm:prSet/>
      <dgm:spPr/>
      <dgm:t>
        <a:bodyPr/>
        <a:lstStyle/>
        <a:p>
          <a:endParaRPr lang="en-US"/>
        </a:p>
      </dgm:t>
    </dgm:pt>
    <dgm:pt modelId="{82D69F17-CA3E-41BF-8F8A-C961C818AA20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Providing links to additional resources for navigating campus and college concerns</a:t>
          </a:r>
        </a:p>
      </dgm:t>
    </dgm:pt>
    <dgm:pt modelId="{6850B4E3-E689-4017-AAA8-554A71B77BE7}" type="parTrans" cxnId="{A8E7C8EB-0ECB-4DC4-AA52-048533EB63B1}">
      <dgm:prSet/>
      <dgm:spPr/>
      <dgm:t>
        <a:bodyPr/>
        <a:lstStyle/>
        <a:p>
          <a:endParaRPr lang="en-US"/>
        </a:p>
      </dgm:t>
    </dgm:pt>
    <dgm:pt modelId="{ED0C72AB-2101-45F4-BCAB-25ECC2760DD6}" type="sibTrans" cxnId="{A8E7C8EB-0ECB-4DC4-AA52-048533EB63B1}">
      <dgm:prSet/>
      <dgm:spPr/>
      <dgm:t>
        <a:bodyPr/>
        <a:lstStyle/>
        <a:p>
          <a:endParaRPr lang="en-US"/>
        </a:p>
      </dgm:t>
    </dgm:pt>
    <dgm:pt modelId="{645D715A-638D-4C1E-A99D-C6CAA26F5B84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Provide multimodal approach to information: handouts, lectures, and visual </a:t>
          </a:r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representations.  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CAB0FDE7-A404-4BEB-A3A6-96DCE988FCFD}" type="parTrans" cxnId="{F91F5B75-34E5-4369-B58E-3FAE166A4F4E}">
      <dgm:prSet/>
      <dgm:spPr/>
      <dgm:t>
        <a:bodyPr/>
        <a:lstStyle/>
        <a:p>
          <a:endParaRPr lang="en-US"/>
        </a:p>
      </dgm:t>
    </dgm:pt>
    <dgm:pt modelId="{3BF7BD20-BB3C-4545-983D-3A5F183F05AF}" type="sibTrans" cxnId="{F91F5B75-34E5-4369-B58E-3FAE166A4F4E}">
      <dgm:prSet/>
      <dgm:spPr/>
      <dgm:t>
        <a:bodyPr/>
        <a:lstStyle/>
        <a:p>
          <a:endParaRPr lang="en-US"/>
        </a:p>
      </dgm:t>
    </dgm:pt>
    <dgm:pt modelId="{D3D3AB5B-D069-4F86-8029-8D830BB743C2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When possible refer and build off of previous information.</a:t>
          </a:r>
        </a:p>
      </dgm:t>
    </dgm:pt>
    <dgm:pt modelId="{0B587365-8302-4003-ADD1-7B855F9699FC}" type="parTrans" cxnId="{9FC70B62-3B04-4757-96CC-56EAFAF4297A}">
      <dgm:prSet/>
      <dgm:spPr/>
      <dgm:t>
        <a:bodyPr/>
        <a:lstStyle/>
        <a:p>
          <a:endParaRPr lang="en-US"/>
        </a:p>
      </dgm:t>
    </dgm:pt>
    <dgm:pt modelId="{C1CC10C4-327D-49D7-AB5D-BADE7ABB2F40}" type="sibTrans" cxnId="{9FC70B62-3B04-4757-96CC-56EAFAF4297A}">
      <dgm:prSet/>
      <dgm:spPr/>
      <dgm:t>
        <a:bodyPr/>
        <a:lstStyle/>
        <a:p>
          <a:endParaRPr lang="en-US"/>
        </a:p>
      </dgm:t>
    </dgm:pt>
    <dgm:pt modelId="{6988DE5F-69DA-4425-B564-9BDE2EF69A4D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Prefer sameness, or repetition</a:t>
          </a:r>
        </a:p>
      </dgm:t>
    </dgm:pt>
    <dgm:pt modelId="{92DF8C00-7D07-4319-9F6C-74A7C02446DA}" type="parTrans" cxnId="{301CE5C9-BED8-42CC-BCC3-F3EA517C154C}">
      <dgm:prSet/>
      <dgm:spPr/>
      <dgm:t>
        <a:bodyPr/>
        <a:lstStyle/>
        <a:p>
          <a:endParaRPr lang="en-US"/>
        </a:p>
      </dgm:t>
    </dgm:pt>
    <dgm:pt modelId="{52591B8F-6A0A-417A-9AEE-66725D61D5EA}" type="sibTrans" cxnId="{301CE5C9-BED8-42CC-BCC3-F3EA517C154C}">
      <dgm:prSet/>
      <dgm:spPr/>
      <dgm:t>
        <a:bodyPr/>
        <a:lstStyle/>
        <a:p>
          <a:endParaRPr lang="en-US"/>
        </a:p>
      </dgm:t>
    </dgm:pt>
    <dgm:pt modelId="{CFF406FD-AF15-4F11-809B-E4F46A6E7BAE}" type="pres">
      <dgm:prSet presAssocID="{79938224-DA3A-4681-9346-5629FFAA66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CE0654-3613-4097-A67E-332A1290CF04}" type="pres">
      <dgm:prSet presAssocID="{B1F9091B-37E2-41F2-8031-CFF3ECBAFE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6199C-5B10-46A6-9867-54156576F208}" type="pres">
      <dgm:prSet presAssocID="{B1F9091B-37E2-41F2-8031-CFF3ECBAFE3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1F5B75-34E5-4369-B58E-3FAE166A4F4E}" srcId="{B1F9091B-37E2-41F2-8031-CFF3ECBAFE3A}" destId="{645D715A-638D-4C1E-A99D-C6CAA26F5B84}" srcOrd="6" destOrd="0" parTransId="{CAB0FDE7-A404-4BEB-A3A6-96DCE988FCFD}" sibTransId="{3BF7BD20-BB3C-4545-983D-3A5F183F05AF}"/>
    <dgm:cxn modelId="{D0FA0CAE-8C94-495A-9A71-A75B4AFE90DE}" type="presOf" srcId="{D3D3AB5B-D069-4F86-8029-8D830BB743C2}" destId="{0056199C-5B10-46A6-9867-54156576F208}" srcOrd="0" destOrd="7" presId="urn:microsoft.com/office/officeart/2005/8/layout/vList2"/>
    <dgm:cxn modelId="{041C2702-24F9-4252-B7D5-CB71A64FC94D}" type="presOf" srcId="{6988DE5F-69DA-4425-B564-9BDE2EF69A4D}" destId="{0056199C-5B10-46A6-9867-54156576F208}" srcOrd="0" destOrd="8" presId="urn:microsoft.com/office/officeart/2005/8/layout/vList2"/>
    <dgm:cxn modelId="{2EC52707-4764-458B-B54B-DFBA910DF1EE}" type="presOf" srcId="{AB23F816-D6B4-453E-AE7E-091FBBDF3626}" destId="{0056199C-5B10-46A6-9867-54156576F208}" srcOrd="0" destOrd="0" presId="urn:microsoft.com/office/officeart/2005/8/layout/vList2"/>
    <dgm:cxn modelId="{53BCD2FB-C8FE-4A16-9A3F-846F6CBBC72E}" type="presOf" srcId="{645D715A-638D-4C1E-A99D-C6CAA26F5B84}" destId="{0056199C-5B10-46A6-9867-54156576F208}" srcOrd="0" destOrd="6" presId="urn:microsoft.com/office/officeart/2005/8/layout/vList2"/>
    <dgm:cxn modelId="{09C9B2BC-88A3-482B-98F1-3BBD226C2669}" srcId="{B1F9091B-37E2-41F2-8031-CFF3ECBAFE3A}" destId="{AB23F816-D6B4-453E-AE7E-091FBBDF3626}" srcOrd="0" destOrd="0" parTransId="{2B38ACD2-380E-49F9-ACA4-1B05CF833DD7}" sibTransId="{823DA52C-F38B-4A89-8AB9-78698FBE4AF5}"/>
    <dgm:cxn modelId="{6AFB4FB6-B5BD-4893-BC2D-1176393770A9}" type="presOf" srcId="{D827D7D2-E2B7-4BD4-BF88-3D41676FE863}" destId="{0056199C-5B10-46A6-9867-54156576F208}" srcOrd="0" destOrd="1" presId="urn:microsoft.com/office/officeart/2005/8/layout/vList2"/>
    <dgm:cxn modelId="{7462D773-7E00-473E-81F1-BA934453770E}" type="presOf" srcId="{82D69F17-CA3E-41BF-8F8A-C961C818AA20}" destId="{0056199C-5B10-46A6-9867-54156576F208}" srcOrd="0" destOrd="5" presId="urn:microsoft.com/office/officeart/2005/8/layout/vList2"/>
    <dgm:cxn modelId="{E9A33DE1-57C6-44C0-9B5C-9E99A2EB24A5}" srcId="{B1F9091B-37E2-41F2-8031-CFF3ECBAFE3A}" destId="{1F8F7030-8475-43F1-BB7F-F620ACBF25F7}" srcOrd="3" destOrd="0" parTransId="{C1BA3B1C-3C1E-4A45-B9C1-371771702E79}" sibTransId="{027AC6B9-44B0-4BDD-870D-AB0F40A63253}"/>
    <dgm:cxn modelId="{F4393754-4954-481C-8BF6-607E395E8918}" srcId="{B1F9091B-37E2-41F2-8031-CFF3ECBAFE3A}" destId="{D827D7D2-E2B7-4BD4-BF88-3D41676FE863}" srcOrd="1" destOrd="0" parTransId="{5C8A13AC-59B6-4E1F-BA40-E2B7B2BC4AE7}" sibTransId="{766C7F48-B20A-4067-B050-F595F2070053}"/>
    <dgm:cxn modelId="{A8E7C8EB-0ECB-4DC4-AA52-048533EB63B1}" srcId="{B1F9091B-37E2-41F2-8031-CFF3ECBAFE3A}" destId="{82D69F17-CA3E-41BF-8F8A-C961C818AA20}" srcOrd="5" destOrd="0" parTransId="{6850B4E3-E689-4017-AAA8-554A71B77BE7}" sibTransId="{ED0C72AB-2101-45F4-BCAB-25ECC2760DD6}"/>
    <dgm:cxn modelId="{777B5763-F949-4B1D-8038-3D25DD67D3B3}" type="presOf" srcId="{B1F9091B-37E2-41F2-8031-CFF3ECBAFE3A}" destId="{87CE0654-3613-4097-A67E-332A1290CF04}" srcOrd="0" destOrd="0" presId="urn:microsoft.com/office/officeart/2005/8/layout/vList2"/>
    <dgm:cxn modelId="{EA4D557D-4712-4E1A-9831-17747A2BC877}" type="presOf" srcId="{79938224-DA3A-4681-9346-5629FFAA66EA}" destId="{CFF406FD-AF15-4F11-809B-E4F46A6E7BAE}" srcOrd="0" destOrd="0" presId="urn:microsoft.com/office/officeart/2005/8/layout/vList2"/>
    <dgm:cxn modelId="{F8285F13-F85A-4217-B393-8FE6FED0C7F2}" srcId="{B1F9091B-37E2-41F2-8031-CFF3ECBAFE3A}" destId="{306C0C00-974C-4EDA-9BBC-9136E2720ECA}" srcOrd="4" destOrd="0" parTransId="{4C2C1332-2181-4D7A-A03B-D2D6945F3FF6}" sibTransId="{6B726205-A379-4898-9055-5B21A1E4184C}"/>
    <dgm:cxn modelId="{5477D356-70C0-4CCC-B949-C26F93776F54}" type="presOf" srcId="{1F8F7030-8475-43F1-BB7F-F620ACBF25F7}" destId="{0056199C-5B10-46A6-9867-54156576F208}" srcOrd="0" destOrd="3" presId="urn:microsoft.com/office/officeart/2005/8/layout/vList2"/>
    <dgm:cxn modelId="{301CE5C9-BED8-42CC-BCC3-F3EA517C154C}" srcId="{B1F9091B-37E2-41F2-8031-CFF3ECBAFE3A}" destId="{6988DE5F-69DA-4425-B564-9BDE2EF69A4D}" srcOrd="8" destOrd="0" parTransId="{92DF8C00-7D07-4319-9F6C-74A7C02446DA}" sibTransId="{52591B8F-6A0A-417A-9AEE-66725D61D5EA}"/>
    <dgm:cxn modelId="{9FC70B62-3B04-4757-96CC-56EAFAF4297A}" srcId="{B1F9091B-37E2-41F2-8031-CFF3ECBAFE3A}" destId="{D3D3AB5B-D069-4F86-8029-8D830BB743C2}" srcOrd="7" destOrd="0" parTransId="{0B587365-8302-4003-ADD1-7B855F9699FC}" sibTransId="{C1CC10C4-327D-49D7-AB5D-BADE7ABB2F40}"/>
    <dgm:cxn modelId="{F4A06C65-376A-4C33-80C2-CBE2E0CBC194}" srcId="{79938224-DA3A-4681-9346-5629FFAA66EA}" destId="{B1F9091B-37E2-41F2-8031-CFF3ECBAFE3A}" srcOrd="0" destOrd="0" parTransId="{ED1633D9-FBA0-4F71-B202-8307F3535F21}" sibTransId="{8A0A3EE3-F16C-4395-8F90-B5F6A20357D4}"/>
    <dgm:cxn modelId="{225E006B-3EF6-4519-B037-DD76D8D38B00}" type="presOf" srcId="{D49421EA-3D14-494E-9405-D5FF7E4CBA83}" destId="{0056199C-5B10-46A6-9867-54156576F208}" srcOrd="0" destOrd="2" presId="urn:microsoft.com/office/officeart/2005/8/layout/vList2"/>
    <dgm:cxn modelId="{19F878AF-AE6A-4062-B0F6-20ADEB9B55F1}" srcId="{B1F9091B-37E2-41F2-8031-CFF3ECBAFE3A}" destId="{D49421EA-3D14-494E-9405-D5FF7E4CBA83}" srcOrd="2" destOrd="0" parTransId="{4412B3EC-001C-44E0-8A57-AF7596BC088E}" sibTransId="{59141B9A-8866-4B4B-A103-6590E1A14DE8}"/>
    <dgm:cxn modelId="{CFB2D170-4591-4027-A2C2-9CC996181DC1}" type="presOf" srcId="{306C0C00-974C-4EDA-9BBC-9136E2720ECA}" destId="{0056199C-5B10-46A6-9867-54156576F208}" srcOrd="0" destOrd="4" presId="urn:microsoft.com/office/officeart/2005/8/layout/vList2"/>
    <dgm:cxn modelId="{16FE517C-0225-40B8-9443-FD2272C4B664}" type="presParOf" srcId="{CFF406FD-AF15-4F11-809B-E4F46A6E7BAE}" destId="{87CE0654-3613-4097-A67E-332A1290CF04}" srcOrd="0" destOrd="0" presId="urn:microsoft.com/office/officeart/2005/8/layout/vList2"/>
    <dgm:cxn modelId="{1F5DE4DE-41A2-4779-898C-C9F0C0329F16}" type="presParOf" srcId="{CFF406FD-AF15-4F11-809B-E4F46A6E7BAE}" destId="{0056199C-5B10-46A6-9867-54156576F2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5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6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3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26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8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5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4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70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38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14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bddd/autism/data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hyperlink" Target="http://www.who.int/mediacentre/factsheets/fs282/en/" TargetMode="External"/><Relationship Id="rId5" Type="http://schemas.openxmlformats.org/officeDocument/2006/relationships/hyperlink" Target="http://www.nidcd.nih.gov/health/statistics/Pages/quick.aspx" TargetMode="External"/><Relationship Id="rId4" Type="http://schemas.openxmlformats.org/officeDocument/2006/relationships/hyperlink" Target="http://www.ncld.org/types-learning-disabilities/adhd-related-issues/autism-spectrum-disorders/learning-disabilities-aspergers-syndrome?start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Addressing Universal Design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Beyond Standard 8</a:t>
            </a:r>
          </a:p>
          <a:p>
            <a:r>
              <a:rPr lang="en-US" dirty="0" smtClean="0"/>
              <a:t>Dr. Betsy Stringam, New Mexico State University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15400" cy="5410199"/>
          </a:xfrm>
          <a:prstGeom prst="rect">
            <a:avLst/>
          </a:prstGeom>
        </p:spPr>
      </p:pic>
      <p:pic>
        <p:nvPicPr>
          <p:cNvPr id="3" name="Picture 5" descr="http://www.downloadclipart.net/large/11475-blue-boy-stick-figure-desig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2347"/>
          <a:stretch/>
        </p:blipFill>
        <p:spPr bwMode="auto">
          <a:xfrm>
            <a:off x="1346528" y="1775574"/>
            <a:ext cx="193367" cy="27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8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1 in 6 children in the United States had a developmental disability in 2006-2008, ranging from mild disabilities such as speech and language impairments to serious developmental disabilities, such as intellectual disabilities, cerebral palsy, and autism.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 smtClean="0"/>
              <a:t>Centers for Disease Control and Prevention, 2013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4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t-educationadvocates.com/wp-content/uploads/2013/02/Learning-Disabilities-Clou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5" y="304800"/>
            <a:ext cx="744159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92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Increasing number of students with a disability are college bound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Estimates are that anywhere from 1 in 10 to 1 in 5 have some learning disability.</a:t>
            </a:r>
          </a:p>
          <a:p>
            <a:endParaRPr lang="en-US" dirty="0"/>
          </a:p>
        </p:txBody>
      </p:sp>
      <p:pic>
        <p:nvPicPr>
          <p:cNvPr id="1026" name="Picture 2" descr="http://sharedhope.org/wp-content/uploads/2013/08/college-b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4648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82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Biggest increase is “hidden disabilities” (Wolf, 2001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Less visible, not readily apparent to the observer.</a:t>
            </a:r>
          </a:p>
        </p:txBody>
      </p:sp>
      <p:pic>
        <p:nvPicPr>
          <p:cNvPr id="4" name="Picture 2" descr="Text in All Caps: Not all disabiliteis are visible on background on different invisible diagnoses, including Crohn's, Attention Deficit Disorderm Schizophre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155857" cy="331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0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Retention </a:t>
            </a:r>
            <a:r>
              <a:rPr lang="en-US" dirty="0"/>
              <a:t>and graduation rates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students with disabilities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lower (Wolf, 2001).  </a:t>
            </a: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with disabilities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more likely to drop out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college (Wolf, 2001).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052" name="Picture 4" descr="http://ecolesdifferentes.free.fr/USCALIF0708dropoutMARIOZUCCA.j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514600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45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Students may have more than one learning difference.  Often physical, psychological and or learning disabilities overlap (Wolf, 2001).</a:t>
            </a:r>
          </a:p>
        </p:txBody>
      </p:sp>
      <p:pic>
        <p:nvPicPr>
          <p:cNvPr id="5" name="Picture 2" descr="http://www.instantcleaninguk.co.uk/images/uk-student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3824" y="3070701"/>
            <a:ext cx="2816352" cy="15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11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cepticemia.files.wordpress.com/2011/06/7203_statistics_cartoon_thumb.gif?w=334&amp;h=4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3908417" cy="51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29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Universal Design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3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ducation.wm.edu/centers/ttac/images/articleimages/febmarch2010ud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8"/>
          <a:stretch/>
        </p:blipFill>
        <p:spPr bwMode="auto">
          <a:xfrm>
            <a:off x="792692" y="811033"/>
            <a:ext cx="7589308" cy="475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Design for Education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2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  <p:pic>
        <p:nvPicPr>
          <p:cNvPr id="3074" name="Picture 2" descr="http://www.newhealthguide.org/images/10442606/image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304945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38200" y="1524000"/>
            <a:ext cx="3354254" cy="3429000"/>
            <a:chOff x="2286000" y="2971800"/>
            <a:chExt cx="3354254" cy="3429000"/>
          </a:xfrm>
        </p:grpSpPr>
        <p:sp>
          <p:nvSpPr>
            <p:cNvPr id="3" name="Oval 2"/>
            <p:cNvSpPr/>
            <p:nvPr/>
          </p:nvSpPr>
          <p:spPr>
            <a:xfrm>
              <a:off x="2286000" y="2971800"/>
              <a:ext cx="3354254" cy="3429000"/>
            </a:xfrm>
            <a:prstGeom prst="ellipse">
              <a:avLst/>
            </a:prstGeom>
            <a:noFill/>
            <a:ln w="152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286000" y="2971800"/>
              <a:ext cx="3354254" cy="3429000"/>
            </a:xfrm>
            <a:prstGeom prst="line">
              <a:avLst/>
            </a:prstGeom>
            <a:ln w="152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234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68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Universal Design for Learning is an educational approach with three primary principles: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51567784"/>
              </p:ext>
            </p:extLst>
          </p:nvPr>
        </p:nvGraphicFramePr>
        <p:xfrm>
          <a:off x="304800" y="10668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908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581400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Example: Non Verbal Learning Disorders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4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Verbal Learning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1 in 68 children has been identified with autism spectrum disorder (ASD) according to estimates from CDC's Autism and Developmental Disabilities Monitoring (ADDM) Network</a:t>
            </a:r>
          </a:p>
          <a:p>
            <a:endParaRPr lang="en-US" dirty="0"/>
          </a:p>
          <a:p>
            <a:r>
              <a:rPr lang="en-US" dirty="0" smtClean="0"/>
              <a:t>Centers for Disease Control and Prevention, 2013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5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National Autism Society reports</a:t>
            </a:r>
            <a:endParaRPr lang="en-US" dirty="0"/>
          </a:p>
        </p:txBody>
      </p:sp>
      <p:pic>
        <p:nvPicPr>
          <p:cNvPr id="5122" name="Picture 2" descr="http://1.bp.blogspot.com/-G8J6FkIEyfc/UUoh7QvRz8I/AAAAAAAADQc/_dipxVT05aA/s640/1in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63"/>
          <a:stretch/>
        </p:blipFill>
        <p:spPr bwMode="auto">
          <a:xfrm>
            <a:off x="533397" y="2362200"/>
            <a:ext cx="8042395" cy="303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47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" y="457445"/>
            <a:ext cx="7771758" cy="4800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5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NVLD are alike</a:t>
            </a:r>
          </a:p>
          <a:p>
            <a:r>
              <a:rPr lang="en-US" dirty="0" smtClean="0"/>
              <a:t>Unique </a:t>
            </a:r>
          </a:p>
          <a:p>
            <a:pPr lvl="1"/>
            <a:r>
              <a:rPr lang="en-US" dirty="0" smtClean="0"/>
              <a:t>Profile</a:t>
            </a:r>
          </a:p>
          <a:p>
            <a:pPr lvl="1"/>
            <a:r>
              <a:rPr lang="en-US" dirty="0" smtClean="0"/>
              <a:t>Personalities</a:t>
            </a:r>
          </a:p>
          <a:p>
            <a:pPr lvl="1"/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Learning Styles</a:t>
            </a:r>
          </a:p>
          <a:p>
            <a:r>
              <a:rPr lang="en-US" dirty="0" smtClean="0"/>
              <a:t>No single approach works best for all!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8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04600850"/>
              </p:ext>
            </p:extLst>
          </p:nvPr>
        </p:nvGraphicFramePr>
        <p:xfrm>
          <a:off x="381000" y="23813"/>
          <a:ext cx="8458200" cy="553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680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05054689"/>
              </p:ext>
            </p:extLst>
          </p:nvPr>
        </p:nvGraphicFramePr>
        <p:xfrm>
          <a:off x="381000" y="23812"/>
          <a:ext cx="8534400" cy="681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181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4532598"/>
              </p:ext>
            </p:extLst>
          </p:nvPr>
        </p:nvGraphicFramePr>
        <p:xfrm>
          <a:off x="228600" y="23812"/>
          <a:ext cx="8763000" cy="599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081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standards meet these needs?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Handout/Group Work</a:t>
            </a:r>
            <a:endParaRPr lang="en-US" dirty="0"/>
          </a:p>
        </p:txBody>
      </p:sp>
      <p:pic>
        <p:nvPicPr>
          <p:cNvPr id="5" name="Picture 2" descr="http://www.frostburg.edu/fsu/assets/Image/computing/qualitymat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2895600" cy="21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50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  <p:pic>
        <p:nvPicPr>
          <p:cNvPr id="4098" name="Picture 2" descr="C:\Users\betsys\AppData\Local\Microsoft\Windows\Temporary Internet Files\Content.IE5\QVJOLN6J\MC900286893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70999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newhealthguide.org/images/10442606/image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304945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36746" y="1447800"/>
            <a:ext cx="3354254" cy="3429000"/>
            <a:chOff x="2286000" y="2971800"/>
            <a:chExt cx="3354254" cy="3429000"/>
          </a:xfrm>
        </p:grpSpPr>
        <p:sp>
          <p:nvSpPr>
            <p:cNvPr id="3" name="Oval 2"/>
            <p:cNvSpPr/>
            <p:nvPr/>
          </p:nvSpPr>
          <p:spPr>
            <a:xfrm>
              <a:off x="2286000" y="2971800"/>
              <a:ext cx="3354254" cy="3429000"/>
            </a:xfrm>
            <a:prstGeom prst="ellipse">
              <a:avLst/>
            </a:prstGeom>
            <a:noFill/>
            <a:ln w="152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286000" y="2971800"/>
              <a:ext cx="3354254" cy="3429000"/>
            </a:xfrm>
            <a:prstGeom prst="line">
              <a:avLst/>
            </a:prstGeom>
            <a:ln w="152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92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85371866"/>
              </p:ext>
            </p:extLst>
          </p:nvPr>
        </p:nvGraphicFramePr>
        <p:xfrm>
          <a:off x="381000" y="23813"/>
          <a:ext cx="8458200" cy="53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1066800"/>
            <a:ext cx="7853218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General Standard 1: The overall design of the course is made clear to the student at the beginning of the course.</a:t>
            </a:r>
          </a:p>
          <a:p>
            <a:r>
              <a:rPr lang="en-US" sz="2400" dirty="0"/>
              <a:t>The course introduction sets the tone for the course, lets students know what to expect, and provides guidance to ensure they get off to a good start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200400"/>
            <a:ext cx="78486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STANDARD 1.1 </a:t>
            </a:r>
            <a:r>
              <a:rPr lang="en-US" sz="2400" dirty="0" smtClean="0"/>
              <a:t>Instructions </a:t>
            </a:r>
            <a:r>
              <a:rPr lang="en-US" sz="2400" dirty="0"/>
              <a:t>make clear how to get started and where to find various course components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343400"/>
            <a:ext cx="77724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STANDARD 1.3 </a:t>
            </a:r>
            <a:r>
              <a:rPr lang="en-US" sz="2400" dirty="0" smtClean="0"/>
              <a:t>Etiquette </a:t>
            </a:r>
            <a:r>
              <a:rPr lang="en-US" sz="2400" dirty="0"/>
              <a:t>expectations (sometimes called “netiquette”) for online discussions, email, and other forms of communication are stated clearly.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3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48748129"/>
              </p:ext>
            </p:extLst>
          </p:nvPr>
        </p:nvGraphicFramePr>
        <p:xfrm>
          <a:off x="381000" y="23812"/>
          <a:ext cx="8534400" cy="681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1905000"/>
            <a:ext cx="76200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STANDARD 1.8 </a:t>
            </a:r>
            <a:r>
              <a:rPr lang="en-US" sz="2800" dirty="0" smtClean="0"/>
              <a:t>Learners </a:t>
            </a:r>
            <a:r>
              <a:rPr lang="en-US" sz="2800" dirty="0"/>
              <a:t>are asked to introduce themselves to the </a:t>
            </a:r>
            <a:r>
              <a:rPr lang="en-US" sz="2800" dirty="0" smtClean="0"/>
              <a:t>class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0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30366913"/>
              </p:ext>
            </p:extLst>
          </p:nvPr>
        </p:nvGraphicFramePr>
        <p:xfrm>
          <a:off x="381000" y="23813"/>
          <a:ext cx="8534400" cy="553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2209800"/>
            <a:ext cx="8001000" cy="3108543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General Standard 3: </a:t>
            </a:r>
            <a:r>
              <a:rPr lang="en-US" sz="2000" b="1" dirty="0" smtClean="0"/>
              <a:t>Assessments are integral to the learning process and are designed to evaluate learner progress in achieving the states learning objectives or mastering the competencies.</a:t>
            </a:r>
            <a:endParaRPr lang="en-US" sz="2000" b="1" dirty="0"/>
          </a:p>
          <a:p>
            <a:r>
              <a:rPr lang="en-US" sz="2000" dirty="0"/>
              <a:t>Assessment is implemented in a manner that </a:t>
            </a:r>
            <a:r>
              <a:rPr lang="en-US" sz="2000" dirty="0" smtClean="0"/>
              <a:t>corresponds to the course learning objectives or competencies and not only </a:t>
            </a:r>
            <a:r>
              <a:rPr lang="en-US" sz="3200" b="1" u="sng" dirty="0" smtClean="0"/>
              <a:t>allows </a:t>
            </a:r>
            <a:r>
              <a:rPr lang="en-US" sz="3200" b="1" u="sng" dirty="0"/>
              <a:t>the instructor a broad perspective on the </a:t>
            </a:r>
            <a:r>
              <a:rPr lang="en-US" sz="3200" b="1" u="sng" dirty="0" smtClean="0"/>
              <a:t>learners’ </a:t>
            </a:r>
            <a:r>
              <a:rPr lang="en-US" sz="3200" b="1" u="sng" dirty="0"/>
              <a:t>mastery of the content, </a:t>
            </a:r>
            <a:r>
              <a:rPr lang="en-US" sz="2000" dirty="0"/>
              <a:t>but also allows </a:t>
            </a:r>
            <a:r>
              <a:rPr lang="en-US" sz="2000" dirty="0" smtClean="0"/>
              <a:t>the learners to track </a:t>
            </a:r>
            <a:r>
              <a:rPr lang="en-US" sz="2000" dirty="0"/>
              <a:t>their </a:t>
            </a:r>
            <a:r>
              <a:rPr lang="en-US" sz="2000" dirty="0" smtClean="0"/>
              <a:t>learning progress throughout </a:t>
            </a:r>
            <a:r>
              <a:rPr lang="en-US" sz="2000" dirty="0"/>
              <a:t>the course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3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64448716"/>
              </p:ext>
            </p:extLst>
          </p:nvPr>
        </p:nvGraphicFramePr>
        <p:xfrm>
          <a:off x="381000" y="23813"/>
          <a:ext cx="8458200" cy="561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1782312"/>
            <a:ext cx="8001000" cy="954107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STANDARD 3.2 </a:t>
            </a:r>
            <a:r>
              <a:rPr lang="en-US" sz="2800" dirty="0" smtClean="0"/>
              <a:t>The </a:t>
            </a:r>
            <a:r>
              <a:rPr lang="en-US" sz="2800" dirty="0"/>
              <a:t>course grading policy is stated clearly.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124200"/>
            <a:ext cx="8229600" cy="138499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STANDARD 3.3 </a:t>
            </a:r>
            <a:r>
              <a:rPr lang="en-US" sz="2800" dirty="0" smtClean="0"/>
              <a:t>Specific </a:t>
            </a:r>
            <a:r>
              <a:rPr lang="en-US" sz="2800" dirty="0"/>
              <a:t>and descriptive criteria are provided for the evaluation of </a:t>
            </a:r>
            <a:r>
              <a:rPr lang="en-US" sz="2800" dirty="0" smtClean="0"/>
              <a:t>learners’ </a:t>
            </a:r>
            <a:r>
              <a:rPr lang="en-US" sz="2800" dirty="0"/>
              <a:t>work and participation and are tied to the course grading policy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35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3063448"/>
              </p:ext>
            </p:extLst>
          </p:nvPr>
        </p:nvGraphicFramePr>
        <p:xfrm>
          <a:off x="381000" y="23813"/>
          <a:ext cx="8458200" cy="546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3810000"/>
            <a:ext cx="7834746" cy="138499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STANDARD 3.5 </a:t>
            </a:r>
            <a:r>
              <a:rPr lang="en-US" sz="2800" dirty="0" smtClean="0"/>
              <a:t>The course provides learners with </a:t>
            </a:r>
            <a:r>
              <a:rPr lang="en-US" sz="2800" dirty="0"/>
              <a:t>multiple opportunities to </a:t>
            </a:r>
            <a:r>
              <a:rPr lang="en-US" sz="2800" dirty="0" smtClean="0"/>
              <a:t>track </a:t>
            </a:r>
            <a:r>
              <a:rPr lang="en-US" sz="2800" dirty="0"/>
              <a:t>their </a:t>
            </a:r>
            <a:r>
              <a:rPr lang="en-US" sz="2800" dirty="0" smtClean="0"/>
              <a:t>learning </a:t>
            </a:r>
            <a:r>
              <a:rPr lang="en-US" sz="2800" dirty="0"/>
              <a:t>progress.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014855" cy="156966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STANDARD 3.4 </a:t>
            </a:r>
            <a:r>
              <a:rPr lang="en-US" sz="2800" dirty="0" smtClean="0"/>
              <a:t>The </a:t>
            </a:r>
            <a:r>
              <a:rPr lang="en-US" sz="2800" dirty="0"/>
              <a:t>assessment instruments selected are sequenced, </a:t>
            </a:r>
            <a:r>
              <a:rPr lang="en-US" sz="4000" b="1" u="sng" dirty="0"/>
              <a:t>varied,</a:t>
            </a:r>
            <a:r>
              <a:rPr lang="en-US" sz="2800" dirty="0"/>
              <a:t> and appropriate to the </a:t>
            </a:r>
            <a:r>
              <a:rPr lang="en-US" sz="2800" dirty="0" smtClean="0"/>
              <a:t>learner </a:t>
            </a:r>
            <a:r>
              <a:rPr lang="en-US" sz="2800" dirty="0"/>
              <a:t>work being assessed.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3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85361925"/>
              </p:ext>
            </p:extLst>
          </p:nvPr>
        </p:nvGraphicFramePr>
        <p:xfrm>
          <a:off x="381000" y="23813"/>
          <a:ext cx="8458200" cy="553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1371600"/>
            <a:ext cx="7938655" cy="95410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STANDARD 4.5 </a:t>
            </a:r>
            <a:r>
              <a:rPr lang="en-US" sz="2800" dirty="0" smtClean="0"/>
              <a:t>A variety of instructional materials is used in the course.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5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71302553"/>
              </p:ext>
            </p:extLst>
          </p:nvPr>
        </p:nvGraphicFramePr>
        <p:xfrm>
          <a:off x="228600" y="23813"/>
          <a:ext cx="8763000" cy="546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2209800"/>
            <a:ext cx="7772400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STANDARD 5.2 </a:t>
            </a:r>
            <a:r>
              <a:rPr lang="en-US" sz="2800" dirty="0" smtClean="0"/>
              <a:t>Learning </a:t>
            </a:r>
            <a:r>
              <a:rPr lang="en-US" sz="2800" dirty="0"/>
              <a:t>activities provide opportunities for interaction that support active learning.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038600"/>
            <a:ext cx="8001000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STANDARD 5.4 </a:t>
            </a:r>
            <a:r>
              <a:rPr lang="en-US" sz="2800" dirty="0" smtClean="0"/>
              <a:t>The </a:t>
            </a:r>
            <a:r>
              <a:rPr lang="en-US" sz="2800" dirty="0"/>
              <a:t>requirements for student interaction are clearly articulated</a:t>
            </a:r>
            <a:r>
              <a:rPr lang="en-US" sz="2800" dirty="0" smtClean="0"/>
              <a:t>.</a:t>
            </a:r>
          </a:p>
          <a:p>
            <a:r>
              <a:rPr lang="en-US" sz="2800" i="1" dirty="0">
                <a:latin typeface="Aparajita" panose="020B0604020202020204" pitchFamily="34" charset="0"/>
                <a:cs typeface="Aparajita" panose="020B0604020202020204" pitchFamily="34" charset="0"/>
              </a:rPr>
              <a:t>not being sure of how to join a group or initiate social </a:t>
            </a:r>
            <a:r>
              <a:rPr lang="en-US" sz="280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interaction</a:t>
            </a:r>
            <a:endParaRPr lang="en-US" sz="280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0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7634028"/>
              </p:ext>
            </p:extLst>
          </p:nvPr>
        </p:nvGraphicFramePr>
        <p:xfrm>
          <a:off x="381000" y="23813"/>
          <a:ext cx="8534400" cy="546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1981200"/>
            <a:ext cx="800100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STANDARD 5.4 </a:t>
            </a:r>
            <a:r>
              <a:rPr lang="en-US" sz="2800" dirty="0" smtClean="0"/>
              <a:t>The </a:t>
            </a:r>
            <a:r>
              <a:rPr lang="en-US" sz="2800" dirty="0"/>
              <a:t>requirements for student interaction are clearly articulated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9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67478290"/>
              </p:ext>
            </p:extLst>
          </p:nvPr>
        </p:nvGraphicFramePr>
        <p:xfrm>
          <a:off x="228600" y="23813"/>
          <a:ext cx="8763000" cy="53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1164" y="2514600"/>
            <a:ext cx="7924800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STANDARD 6.2 </a:t>
            </a:r>
            <a:r>
              <a:rPr lang="en-US" sz="2800" dirty="0" smtClean="0"/>
              <a:t>Course </a:t>
            </a:r>
            <a:r>
              <a:rPr lang="en-US" sz="2800" dirty="0"/>
              <a:t>tools </a:t>
            </a:r>
            <a:r>
              <a:rPr lang="en-US" sz="2800" dirty="0" smtClean="0"/>
              <a:t>promote learner engagement </a:t>
            </a:r>
            <a:r>
              <a:rPr lang="en-US" sz="2800" dirty="0"/>
              <a:t>and </a:t>
            </a:r>
            <a:r>
              <a:rPr lang="en-US" sz="2800" dirty="0" smtClean="0"/>
              <a:t>active learning.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6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06240917"/>
              </p:ext>
            </p:extLst>
          </p:nvPr>
        </p:nvGraphicFramePr>
        <p:xfrm>
          <a:off x="381000" y="23813"/>
          <a:ext cx="8458200" cy="546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1219200"/>
            <a:ext cx="8243455" cy="236988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General Standard 7: The course facilitates </a:t>
            </a:r>
            <a:r>
              <a:rPr lang="en-US" sz="2400" b="1" dirty="0" smtClean="0"/>
              <a:t>learner access </a:t>
            </a:r>
            <a:r>
              <a:rPr lang="en-US" sz="2400" b="1" dirty="0"/>
              <a:t>to institutional support services essential to </a:t>
            </a:r>
            <a:r>
              <a:rPr lang="en-US" sz="2400" b="1" dirty="0" smtClean="0"/>
              <a:t>learner success</a:t>
            </a:r>
            <a:r>
              <a:rPr lang="en-US" sz="2400" b="1" dirty="0"/>
              <a:t>.</a:t>
            </a:r>
          </a:p>
          <a:p>
            <a:r>
              <a:rPr lang="en-US" sz="2000" dirty="0" smtClean="0"/>
              <a:t>It is important to ensure online learners know they have access to and are encourages to use the services that support learners at the institution.  In </a:t>
            </a:r>
            <a:r>
              <a:rPr lang="en-US" sz="2000" dirty="0"/>
              <a:t>the learner support standard, four different kinds of support services are addressed: technical support, accessibility support, academic services support, and student services support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4031075"/>
            <a:ext cx="76962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STANDARD 7.1 </a:t>
            </a:r>
            <a:r>
              <a:rPr lang="en-US" sz="2400" dirty="0" smtClean="0"/>
              <a:t>The </a:t>
            </a:r>
            <a:r>
              <a:rPr lang="en-US" sz="2400" dirty="0"/>
              <a:t>course instructions articulate or link to a clear description of the technical support offered and how to </a:t>
            </a:r>
            <a:r>
              <a:rPr lang="en-US" sz="2400" dirty="0" smtClean="0"/>
              <a:t>obtain </a:t>
            </a:r>
            <a:r>
              <a:rPr lang="en-US" sz="2400" dirty="0"/>
              <a:t>it.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48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Poster Child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5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60439500"/>
              </p:ext>
            </p:extLst>
          </p:nvPr>
        </p:nvGraphicFramePr>
        <p:xfrm>
          <a:off x="381000" y="23813"/>
          <a:ext cx="8458200" cy="553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3473" y="2209800"/>
            <a:ext cx="8001000" cy="156966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STANDARD </a:t>
            </a:r>
            <a:r>
              <a:rPr lang="en-US" sz="2400" b="1" dirty="0" smtClean="0"/>
              <a:t>7.3 </a:t>
            </a:r>
            <a:r>
              <a:rPr lang="en-US" sz="2400" dirty="0"/>
              <a:t>Course instructions articulate or link to an explanation of how the institution’s academic support services and resources can help </a:t>
            </a:r>
            <a:r>
              <a:rPr lang="en-US" sz="2400" dirty="0" smtClean="0"/>
              <a:t>learners </a:t>
            </a:r>
            <a:r>
              <a:rPr lang="en-US" sz="2400" dirty="0"/>
              <a:t>succeed in the course and how </a:t>
            </a:r>
            <a:r>
              <a:rPr lang="en-US" sz="2400" dirty="0" smtClean="0"/>
              <a:t>learners can obtain them.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8091" y="3962400"/>
            <a:ext cx="8001000" cy="156966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STANDARD 7.4 </a:t>
            </a:r>
            <a:r>
              <a:rPr lang="en-US" sz="2400" dirty="0" smtClean="0"/>
              <a:t> </a:t>
            </a:r>
            <a:r>
              <a:rPr lang="en-US" sz="2400" dirty="0"/>
              <a:t>Course instructions articulate or link to an explanation of how the institution’s student </a:t>
            </a:r>
            <a:r>
              <a:rPr lang="en-US" sz="2400" dirty="0" smtClean="0"/>
              <a:t>services and resources can </a:t>
            </a:r>
            <a:r>
              <a:rPr lang="en-US" sz="2400" dirty="0"/>
              <a:t>help </a:t>
            </a:r>
            <a:r>
              <a:rPr lang="en-US" sz="2400" dirty="0" smtClean="0"/>
              <a:t>learners </a:t>
            </a:r>
            <a:r>
              <a:rPr lang="en-US" sz="2400" dirty="0"/>
              <a:t>succeed and how </a:t>
            </a:r>
            <a:r>
              <a:rPr lang="en-US" sz="2400" dirty="0" smtClean="0"/>
              <a:t>learners </a:t>
            </a:r>
            <a:r>
              <a:rPr lang="en-US" sz="2400" dirty="0"/>
              <a:t>can </a:t>
            </a:r>
            <a:r>
              <a:rPr lang="en-US" sz="2400" dirty="0" smtClean="0"/>
              <a:t>obtain them.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066800"/>
            <a:ext cx="8044873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STANDARD 7.2 </a:t>
            </a:r>
            <a:r>
              <a:rPr lang="en-US" sz="2400" dirty="0" smtClean="0"/>
              <a:t>Course </a:t>
            </a:r>
            <a:r>
              <a:rPr lang="en-US" sz="2400" dirty="0"/>
              <a:t>instructions articulate or link to the institution’s accessibility policies and services.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3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None/>
            </a:pPr>
            <a:r>
              <a:rPr lang="en-US" sz="1600" dirty="0" err="1" smtClean="0"/>
              <a:t>Adreon</a:t>
            </a:r>
            <a:r>
              <a:rPr lang="en-US" sz="1600" dirty="0" smtClean="0"/>
              <a:t>, D. &amp; Durocher, J. (2007). Evaluating the college transition needs of individuals with high-functioning autism spectrum disorder. </a:t>
            </a:r>
            <a:r>
              <a:rPr lang="en-US" sz="1600" i="1" dirty="0" smtClean="0"/>
              <a:t>Intervention in School and Clinic, 42</a:t>
            </a:r>
            <a:r>
              <a:rPr lang="en-US" sz="1600" dirty="0" smtClean="0"/>
              <a:t>(5), 271-279.</a:t>
            </a:r>
          </a:p>
          <a:p>
            <a:pPr marL="457200" indent="-457200">
              <a:buNone/>
            </a:pPr>
            <a:r>
              <a:rPr lang="en-US" sz="1600" dirty="0" smtClean="0"/>
              <a:t>Autism Spectrum Disorder (2013).  Centers for Disease Control and Prevention.  Accessed 9 April 2014 at: </a:t>
            </a:r>
            <a:r>
              <a:rPr lang="en-US" sz="1600" dirty="0" smtClean="0">
                <a:hlinkClick r:id="rId3"/>
              </a:rPr>
              <a:t>http://www.cdc.gov/ncbddd/autism/data.html</a:t>
            </a:r>
            <a:endParaRPr lang="en-US" sz="1600" dirty="0" smtClean="0"/>
          </a:p>
          <a:p>
            <a:pPr marL="457200" indent="-457200">
              <a:buNone/>
            </a:pPr>
            <a:r>
              <a:rPr lang="en-US" sz="1600" dirty="0" err="1" smtClean="0"/>
              <a:t>Gobbo</a:t>
            </a:r>
            <a:r>
              <a:rPr lang="en-US" sz="1600" dirty="0" smtClean="0"/>
              <a:t>, K., &amp; </a:t>
            </a:r>
            <a:r>
              <a:rPr lang="en-US" sz="1600" dirty="0" err="1" smtClean="0"/>
              <a:t>Shmulsky</a:t>
            </a:r>
            <a:r>
              <a:rPr lang="en-US" sz="1600" dirty="0" smtClean="0"/>
              <a:t> S. (2011). Classroom needs of Community College students with Asperger’s disorder and autism spectrum disorders. </a:t>
            </a:r>
            <a:r>
              <a:rPr lang="en-US" sz="1600" i="1" dirty="0" smtClean="0"/>
              <a:t>Community College Journal, 36</a:t>
            </a:r>
            <a:r>
              <a:rPr lang="en-US" sz="1600" dirty="0" smtClean="0"/>
              <a:t>(1), 40-46.</a:t>
            </a:r>
          </a:p>
          <a:p>
            <a:pPr marL="457200" indent="-457200">
              <a:buNone/>
            </a:pPr>
            <a:r>
              <a:rPr lang="en-US" sz="1600" dirty="0" smtClean="0"/>
              <a:t>Horowitz</a:t>
            </a:r>
            <a:r>
              <a:rPr lang="en-US" sz="1600" dirty="0"/>
              <a:t>, S. H. (2014). Learning Disabilities and Asperger’s Syndrome.  National Center for Learning Disabilities. Accessed 6 February 2014 at: </a:t>
            </a:r>
            <a:r>
              <a:rPr lang="en-US" sz="1600" u="sng" dirty="0">
                <a:hlinkClick r:id="rId4"/>
              </a:rPr>
              <a:t>http://www.ncld.org/types-learning-disabilities/adhd-related-issues/autism-spectrum-disorders/learning-disabilities-aspergers-syndrome?start=1</a:t>
            </a:r>
            <a:endParaRPr lang="en-US" sz="1600" dirty="0"/>
          </a:p>
          <a:p>
            <a:pPr marL="457200" indent="-457200">
              <a:buNone/>
            </a:pPr>
            <a:r>
              <a:rPr lang="en-US" sz="1600" dirty="0"/>
              <a:t>Kin, A., &amp; </a:t>
            </a:r>
            <a:r>
              <a:rPr lang="en-US" sz="1600" dirty="0" err="1"/>
              <a:t>Volkmar</a:t>
            </a:r>
            <a:r>
              <a:rPr lang="en-US" sz="1600" dirty="0"/>
              <a:t>, F. (1995). Asperger’s Syndrome: guidelines for treatment and intervention. New Haven, Connecticut:  Yale Child Study Center. </a:t>
            </a:r>
          </a:p>
          <a:p>
            <a:pPr marL="457200" indent="-457200">
              <a:buNone/>
            </a:pPr>
            <a:r>
              <a:rPr lang="en-US" sz="1600" dirty="0"/>
              <a:t>Lane, J. &amp; Kelly, R. (2012). Autism and Asperger’s Syndrome in the Law Student – Making Accommodations in Academic Assessments. In: 47</a:t>
            </a:r>
            <a:r>
              <a:rPr lang="en-US" sz="1600" baseline="30000" dirty="0"/>
              <a:t>th</a:t>
            </a:r>
            <a:r>
              <a:rPr lang="en-US" sz="1600" dirty="0"/>
              <a:t> Annual Conference (re) assessing Legal Education. 1</a:t>
            </a:r>
            <a:r>
              <a:rPr lang="en-US" sz="1600" baseline="30000" dirty="0"/>
              <a:t>st</a:t>
            </a:r>
            <a:r>
              <a:rPr lang="en-US" sz="1600" dirty="0"/>
              <a:t> April – 3</a:t>
            </a:r>
            <a:r>
              <a:rPr lang="en-US" sz="1600" baseline="30000" dirty="0"/>
              <a:t>rd</a:t>
            </a:r>
            <a:r>
              <a:rPr lang="en-US" sz="1600" dirty="0"/>
              <a:t> April 2012, Lady Margaret Hall, Oxford, UK.</a:t>
            </a:r>
          </a:p>
          <a:p>
            <a:pPr marL="457200" indent="-457200">
              <a:buNone/>
            </a:pPr>
            <a:r>
              <a:rPr lang="en-US" sz="1600" dirty="0"/>
              <a:t>National Institute on Deafness and  other Communication Disorders  (2014). Accessed 9 April 2014 at </a:t>
            </a:r>
            <a:r>
              <a:rPr lang="en-US" sz="1600" dirty="0">
                <a:hlinkClick r:id="rId5"/>
              </a:rPr>
              <a:t>http://www.nidcd.nih.gov/health/statistics/Pages/quick.aspx</a:t>
            </a:r>
            <a:endParaRPr lang="en-US" sz="1600" dirty="0"/>
          </a:p>
          <a:p>
            <a:pPr marL="457200" indent="-457200">
              <a:buNone/>
            </a:pPr>
            <a:r>
              <a:rPr lang="en-US" sz="1600" dirty="0" err="1" smtClean="0"/>
              <a:t>Strichter</a:t>
            </a:r>
            <a:r>
              <a:rPr lang="en-US" sz="1600" dirty="0"/>
              <a:t>, J., O’Connor, K, Herzog, M, </a:t>
            </a:r>
            <a:r>
              <a:rPr lang="en-US" sz="1600" dirty="0" err="1"/>
              <a:t>Lierheimer</a:t>
            </a:r>
            <a:r>
              <a:rPr lang="en-US" sz="1600" dirty="0"/>
              <a:t>, </a:t>
            </a:r>
            <a:r>
              <a:rPr lang="en-US" sz="1600" dirty="0" smtClean="0"/>
              <a:t>K., </a:t>
            </a:r>
            <a:r>
              <a:rPr lang="en-US" sz="1600" dirty="0"/>
              <a:t>&amp; McGhee, S. (2012). Social Competence Intervention for Elementary Students with </a:t>
            </a:r>
            <a:r>
              <a:rPr lang="en-US" sz="1600" dirty="0" err="1"/>
              <a:t>Aspergers</a:t>
            </a:r>
            <a:r>
              <a:rPr lang="en-US" sz="1600" dirty="0"/>
              <a:t> </a:t>
            </a:r>
            <a:r>
              <a:rPr lang="en-US" sz="1600" dirty="0" err="1"/>
              <a:t>Syndrom</a:t>
            </a:r>
            <a:r>
              <a:rPr lang="en-US" sz="1600" dirty="0"/>
              <a:t> and High Functioning Autism. </a:t>
            </a:r>
            <a:r>
              <a:rPr lang="en-US" sz="1600" i="1" dirty="0"/>
              <a:t>Journal of Autism and Developmental Disorders, </a:t>
            </a:r>
            <a:r>
              <a:rPr lang="en-US" sz="1600" dirty="0"/>
              <a:t>42, 354-366</a:t>
            </a:r>
            <a:r>
              <a:rPr lang="en-US" sz="1600" dirty="0" smtClean="0"/>
              <a:t>.</a:t>
            </a:r>
          </a:p>
          <a:p>
            <a:pPr marL="457200" indent="-457200">
              <a:buNone/>
            </a:pPr>
            <a:r>
              <a:rPr lang="en-US" sz="1600" dirty="0" err="1" smtClean="0"/>
              <a:t>VanBergeijk</a:t>
            </a:r>
            <a:r>
              <a:rPr lang="en-US" sz="1600" dirty="0" smtClean="0"/>
              <a:t>, E., </a:t>
            </a:r>
            <a:r>
              <a:rPr lang="en-US" sz="1600" dirty="0" err="1" smtClean="0"/>
              <a:t>Klin</a:t>
            </a:r>
            <a:r>
              <a:rPr lang="en-US" sz="1600" dirty="0" smtClean="0"/>
              <a:t>, A., &amp; </a:t>
            </a:r>
            <a:r>
              <a:rPr lang="en-US" sz="1600" dirty="0" err="1" smtClean="0"/>
              <a:t>Volkmar</a:t>
            </a:r>
            <a:r>
              <a:rPr lang="en-US" sz="1600" dirty="0" smtClean="0"/>
              <a:t> F. (2008). Supporting more able students on the Autism Spectrum: College and beyond.  </a:t>
            </a:r>
            <a:r>
              <a:rPr lang="en-US" sz="1600" i="1" dirty="0" smtClean="0"/>
              <a:t>Journal of Autism and Developmental Disorders, 38</a:t>
            </a:r>
            <a:r>
              <a:rPr lang="en-US" sz="1600" dirty="0" smtClean="0"/>
              <a:t>(7) 1359-1370.</a:t>
            </a:r>
          </a:p>
          <a:p>
            <a:pPr marL="457200" indent="-457200">
              <a:buNone/>
            </a:pPr>
            <a:r>
              <a:rPr lang="en-US" sz="1600" dirty="0" smtClean="0"/>
              <a:t>Visual </a:t>
            </a:r>
            <a:r>
              <a:rPr lang="en-US" sz="1600" dirty="0"/>
              <a:t>Impairment and Blindness (2014). World Health Organization. Accessed 9 April 2014 at: </a:t>
            </a:r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www.who.int/mediacentre/factsheets/fs282/en/</a:t>
            </a:r>
            <a:endParaRPr lang="en-US" sz="1600" dirty="0" smtClean="0"/>
          </a:p>
          <a:p>
            <a:pPr marL="457200" indent="-457200">
              <a:buNone/>
            </a:pPr>
            <a:r>
              <a:rPr lang="en-US" sz="1600" dirty="0" smtClean="0"/>
              <a:t>Wenzel </a:t>
            </a:r>
            <a:r>
              <a:rPr lang="en-US" sz="1600" dirty="0"/>
              <a:t>C. &amp; Rowley, L. (2010). Teaching social skills and academic strategies to college students with Asperger’s syndrome. </a:t>
            </a:r>
            <a:r>
              <a:rPr lang="en-US" sz="1600" i="1" dirty="0"/>
              <a:t>Teaching Exceptional Children, 42</a:t>
            </a:r>
            <a:r>
              <a:rPr lang="en-US" sz="1600" dirty="0"/>
              <a:t>(5), 44-50</a:t>
            </a:r>
            <a:r>
              <a:rPr lang="en-US" sz="1600" dirty="0" smtClean="0"/>
              <a:t>.</a:t>
            </a:r>
          </a:p>
          <a:p>
            <a:pPr marL="457200" indent="-457200">
              <a:buNone/>
            </a:pPr>
            <a:r>
              <a:rPr lang="en-US" sz="1600" dirty="0"/>
              <a:t>Wolf, L. (2001) College students with ADHD and other hidden disabilities. </a:t>
            </a:r>
            <a:r>
              <a:rPr lang="en-US" sz="1600" i="1" dirty="0"/>
              <a:t>Annals of the New York Academy of Sciences. 931</a:t>
            </a:r>
            <a:r>
              <a:rPr lang="en-US" sz="1600" dirty="0"/>
              <a:t>(1), 385-395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09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EDLT-579-M70-UNIVERSAL </a:t>
            </a:r>
            <a:r>
              <a:rPr lang="en-US" dirty="0"/>
              <a:t>DESIGN </a:t>
            </a:r>
            <a:r>
              <a:rPr lang="en-US" dirty="0" smtClean="0"/>
              <a:t>ONLINE</a:t>
            </a:r>
          </a:p>
          <a:p>
            <a:r>
              <a:rPr lang="en-US" dirty="0" smtClean="0"/>
              <a:t>Dr. Sharon Lalla!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545"/>
            <a:ext cx="2861098" cy="3139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7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rostburg.edu/fsu/assets/Image/computing/qualitymat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5133975" cy="38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9587" y="3810000"/>
            <a:ext cx="8229600" cy="1676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dirty="0"/>
              <a:t>General Standard 8: The course </a:t>
            </a:r>
            <a:r>
              <a:rPr lang="en-US" sz="3800" b="1" dirty="0" smtClean="0"/>
              <a:t>design reflects </a:t>
            </a:r>
            <a:r>
              <a:rPr lang="en-US" sz="3800" b="1" dirty="0"/>
              <a:t>a commitment to accessibility </a:t>
            </a:r>
            <a:r>
              <a:rPr lang="en-US" sz="3800" b="1" dirty="0" smtClean="0"/>
              <a:t>and usability for </a:t>
            </a:r>
            <a:r>
              <a:rPr lang="en-US" sz="3800" b="1" dirty="0"/>
              <a:t>all students.</a:t>
            </a:r>
          </a:p>
          <a:p>
            <a:pPr marL="0" indent="0">
              <a:buNone/>
            </a:pPr>
            <a:r>
              <a:rPr lang="en-US" dirty="0" smtClean="0"/>
              <a:t>The course design reflects a commitment to accessibility, so that all learners can access course content and activities, and to usability so that all learners can easily navigate and interact with course components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3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impairment.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1 in 1,000 are considered visually impaired or blind.  Estimates at </a:t>
            </a:r>
            <a:r>
              <a:rPr lang="en-US" dirty="0" err="1" smtClean="0"/>
              <a:t>correctiveness</a:t>
            </a:r>
            <a:r>
              <a:rPr lang="en-US" dirty="0" smtClean="0"/>
              <a:t> reduce that number significantly.  </a:t>
            </a:r>
          </a:p>
          <a:p>
            <a:endParaRPr lang="en-US" dirty="0"/>
          </a:p>
        </p:txBody>
      </p:sp>
      <p:pic>
        <p:nvPicPr>
          <p:cNvPr id="1026" name="Picture 2" descr="http://images.agoramedia.com/everydayhealth/gcms/blindness-rates-dropping-worldwide-722x406.jpg?width=6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542544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14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55034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40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Impairing hearing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1.2 in a thousand</a:t>
            </a:r>
            <a:endParaRPr lang="en-US" dirty="0"/>
          </a:p>
        </p:txBody>
      </p:sp>
      <p:pic>
        <p:nvPicPr>
          <p:cNvPr id="1026" name="Picture 2" descr="http://i.huffpost.com/gen/1086935/thumbs/o-HEARING-LOSS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209801"/>
            <a:ext cx="4389057" cy="292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82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nmsu-branding-02</Template>
  <TotalTime>873</TotalTime>
  <Words>2574</Words>
  <Application>Microsoft Office PowerPoint</Application>
  <PresentationFormat>On-screen Show (4:3)</PresentationFormat>
  <Paragraphs>208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Blank Presentation</vt:lpstr>
      <vt:lpstr>Addressing Universal Design</vt:lpstr>
      <vt:lpstr>Disclaimers</vt:lpstr>
      <vt:lpstr>Disclaimers</vt:lpstr>
      <vt:lpstr>QM Poster Child</vt:lpstr>
      <vt:lpstr>PowerPoint Presentation</vt:lpstr>
      <vt:lpstr>PowerPoint Presentation</vt:lpstr>
      <vt:lpstr>Vision impairment.</vt:lpstr>
      <vt:lpstr>PowerPoint Presentation</vt:lpstr>
      <vt:lpstr>Impairing hearing loss</vt:lpstr>
      <vt:lpstr>PowerPoint Presentation</vt:lpstr>
      <vt:lpstr>Developmental Disabilities</vt:lpstr>
      <vt:lpstr>PowerPoint Presentation</vt:lpstr>
      <vt:lpstr>Increasing number of students with a disability are college bound.</vt:lpstr>
      <vt:lpstr>Biggest increase is “hidden disabilities” (Wolf, 2001).</vt:lpstr>
      <vt:lpstr>PowerPoint Presentation</vt:lpstr>
      <vt:lpstr>Students may have more than one learning difference.  Often physical, psychological and or learning disabilities overlap (Wolf, 2001).</vt:lpstr>
      <vt:lpstr>PowerPoint Presentation</vt:lpstr>
      <vt:lpstr>Universal Design</vt:lpstr>
      <vt:lpstr>Universal Design for Education</vt:lpstr>
      <vt:lpstr>Universal Design for Learning is an educational approach with three primary principles:</vt:lpstr>
      <vt:lpstr>Example: Non Verbal Learning Disorders</vt:lpstr>
      <vt:lpstr>Non Verbal Learning Disorders</vt:lpstr>
      <vt:lpstr>PowerPoint Presentation</vt:lpstr>
      <vt:lpstr>PowerPoint Presentation</vt:lpstr>
      <vt:lpstr>Remember</vt:lpstr>
      <vt:lpstr>PowerPoint Presentation</vt:lpstr>
      <vt:lpstr>PowerPoint Presentation</vt:lpstr>
      <vt:lpstr>PowerPoint Presentation</vt:lpstr>
      <vt:lpstr>Which standards meet these needs?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NMSU ACES Staff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Stringam, Betsy</dc:creator>
  <cp:lastModifiedBy>Stringam, Betsy</cp:lastModifiedBy>
  <cp:revision>49</cp:revision>
  <dcterms:created xsi:type="dcterms:W3CDTF">2014-04-09T17:02:26Z</dcterms:created>
  <dcterms:modified xsi:type="dcterms:W3CDTF">2014-09-10T17:58:07Z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439E6BB2-66B7-4E76-863A-EB2A887C7311</vt:lpwstr>
  </property>
  <property fmtid="{D5CDD505-2E9C-101B-9397-08002B2CF9AE}" pid="3" name="ArticulatePath">
    <vt:lpwstr>QMRegional2014</vt:lpwstr>
  </property>
</Properties>
</file>