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3.xml" ContentType="application/vnd.openxmlformats-officedocument.presentationml.tags+xml"/>
  <Override PartName="/ppt/tags/tag14.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5.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6.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7.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8.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9.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20.xml" ContentType="application/vnd.openxmlformats-officedocument.presentationml.tag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21.xml" ContentType="application/vnd.openxmlformats-officedocument.presentationml.tags+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22.xml" ContentType="application/vnd.openxmlformats-officedocument.presentationml.tag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23.xml" ContentType="application/vnd.openxmlformats-officedocument.presentationml.tags+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24.xml" ContentType="application/vnd.openxmlformats-officedocument.presentationml.tags+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tags/tag25.xml" ContentType="application/vnd.openxmlformats-officedocument.presentationml.tags+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ags/tag26.xml" ContentType="application/vnd.openxmlformats-officedocument.presentationml.tags+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tags/tag27.xml" ContentType="application/vnd.openxmlformats-officedocument.presentationml.tags+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9" r:id="rId4"/>
    <p:sldId id="260" r:id="rId5"/>
    <p:sldId id="257" r:id="rId6"/>
    <p:sldId id="272" r:id="rId7"/>
    <p:sldId id="273" r:id="rId8"/>
    <p:sldId id="258" r:id="rId9"/>
    <p:sldId id="266" r:id="rId10"/>
    <p:sldId id="269" r:id="rId11"/>
    <p:sldId id="283" r:id="rId12"/>
    <p:sldId id="284" r:id="rId13"/>
    <p:sldId id="280" r:id="rId14"/>
    <p:sldId id="286" r:id="rId15"/>
    <p:sldId id="287" r:id="rId16"/>
    <p:sldId id="289" r:id="rId17"/>
    <p:sldId id="290" r:id="rId18"/>
    <p:sldId id="291" r:id="rId19"/>
    <p:sldId id="294" r:id="rId20"/>
    <p:sldId id="296" r:id="rId21"/>
    <p:sldId id="281" r:id="rId22"/>
    <p:sldId id="293" r:id="rId23"/>
    <p:sldId id="288" r:id="rId24"/>
    <p:sldId id="292" r:id="rId25"/>
    <p:sldId id="282" r:id="rId26"/>
    <p:sldId id="295" r:id="rId27"/>
    <p:sldId id="261" r:id="rId28"/>
  </p:sldIdLst>
  <p:sldSz cx="9144000" cy="6858000" type="screen4x3"/>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66"/>
    <a:srgbClr val="FF99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5" autoAdjust="0"/>
    <p:restoredTop sz="94660"/>
  </p:normalViewPr>
  <p:slideViewPr>
    <p:cSldViewPr>
      <p:cViewPr varScale="1">
        <p:scale>
          <a:sx n="103" d="100"/>
          <a:sy n="103" d="100"/>
        </p:scale>
        <p:origin x="-9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B7DA6B-EA4D-4A51-A995-5FCA88F04D3B}"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n-US"/>
        </a:p>
      </dgm:t>
    </dgm:pt>
    <dgm:pt modelId="{ABD0C462-52C2-474F-A661-7D0919C27A25}">
      <dgm:prSet phldrT="[Text]" custT="1"/>
      <dgm:spPr/>
      <dgm:t>
        <a:bodyPr/>
        <a:lstStyle/>
        <a:p>
          <a:r>
            <a:rPr lang="en-US" sz="1400" b="1" dirty="0" smtClean="0"/>
            <a:t>Multiple Means of Representation</a:t>
          </a:r>
          <a:endParaRPr lang="en-US" sz="1400" b="1" dirty="0"/>
        </a:p>
      </dgm:t>
    </dgm:pt>
    <dgm:pt modelId="{F6D05619-9FA3-45BD-9F71-6C686940D3CB}" type="parTrans" cxnId="{0612D274-EEA0-4F93-8F59-63AF0DB5C3C6}">
      <dgm:prSet/>
      <dgm:spPr/>
      <dgm:t>
        <a:bodyPr/>
        <a:lstStyle/>
        <a:p>
          <a:endParaRPr lang="en-US"/>
        </a:p>
      </dgm:t>
    </dgm:pt>
    <dgm:pt modelId="{8E6DFBC9-C272-4C54-A5B3-18546B7FB54A}" type="sibTrans" cxnId="{0612D274-EEA0-4F93-8F59-63AF0DB5C3C6}">
      <dgm:prSet/>
      <dgm:spPr/>
      <dgm:t>
        <a:bodyPr/>
        <a:lstStyle/>
        <a:p>
          <a:endParaRPr lang="en-US"/>
        </a:p>
      </dgm:t>
    </dgm:pt>
    <dgm:pt modelId="{9F0D1F7B-B865-4D2A-B67B-0DF31D535E4E}">
      <dgm:prSet phldrT="[Text]"/>
      <dgm:spPr/>
      <dgm:t>
        <a:bodyPr/>
        <a:lstStyle/>
        <a:p>
          <a:r>
            <a:rPr lang="en-US" dirty="0" smtClean="0"/>
            <a:t>To tap into learners interests, offer appropriate challenges, and increase motivation</a:t>
          </a:r>
          <a:endParaRPr lang="en-US" dirty="0"/>
        </a:p>
      </dgm:t>
    </dgm:pt>
    <dgm:pt modelId="{57FE0488-DB74-4077-8F34-A38FFEE9DBFB}" type="parTrans" cxnId="{11E05215-54ED-480D-9681-B3FEC32D1509}">
      <dgm:prSet/>
      <dgm:spPr/>
      <dgm:t>
        <a:bodyPr/>
        <a:lstStyle/>
        <a:p>
          <a:endParaRPr lang="en-US"/>
        </a:p>
      </dgm:t>
    </dgm:pt>
    <dgm:pt modelId="{6C016990-8AF2-4C31-B6E6-513115722138}" type="sibTrans" cxnId="{11E05215-54ED-480D-9681-B3FEC32D1509}">
      <dgm:prSet/>
      <dgm:spPr/>
      <dgm:t>
        <a:bodyPr/>
        <a:lstStyle/>
        <a:p>
          <a:endParaRPr lang="en-US"/>
        </a:p>
      </dgm:t>
    </dgm:pt>
    <dgm:pt modelId="{3874698D-C184-4BCE-9DA4-D00B32A32F93}">
      <dgm:prSet/>
      <dgm:spPr/>
      <dgm:t>
        <a:bodyPr/>
        <a:lstStyle/>
        <a:p>
          <a:r>
            <a:rPr lang="en-US" dirty="0" smtClean="0"/>
            <a:t>To give diverse learners options for acquiring information and knowledge	</a:t>
          </a:r>
        </a:p>
      </dgm:t>
    </dgm:pt>
    <dgm:pt modelId="{33B814ED-CFC9-4DD1-BD4C-C61B8D55BDEF}" type="parTrans" cxnId="{F43017C4-2AB4-473D-939F-3FD06729C413}">
      <dgm:prSet/>
      <dgm:spPr/>
      <dgm:t>
        <a:bodyPr/>
        <a:lstStyle/>
        <a:p>
          <a:endParaRPr lang="en-US"/>
        </a:p>
      </dgm:t>
    </dgm:pt>
    <dgm:pt modelId="{3103B4C3-6E10-4190-884C-FC7508083856}" type="sibTrans" cxnId="{F43017C4-2AB4-473D-939F-3FD06729C413}">
      <dgm:prSet/>
      <dgm:spPr/>
      <dgm:t>
        <a:bodyPr/>
        <a:lstStyle/>
        <a:p>
          <a:endParaRPr lang="en-US"/>
        </a:p>
      </dgm:t>
    </dgm:pt>
    <dgm:pt modelId="{49953883-1AF4-4069-B0EE-6EFAC7959611}">
      <dgm:prSet custT="1"/>
      <dgm:spPr/>
      <dgm:t>
        <a:bodyPr/>
        <a:lstStyle/>
        <a:p>
          <a:r>
            <a:rPr lang="en-US" sz="1400" b="1" dirty="0" smtClean="0"/>
            <a:t>Multiple Means of Action and Expression</a:t>
          </a:r>
        </a:p>
      </dgm:t>
    </dgm:pt>
    <dgm:pt modelId="{890EA283-70DA-4D08-9806-967B7BCFE50D}" type="parTrans" cxnId="{4CE13BB5-D807-4B03-A7EB-E0678B129E2D}">
      <dgm:prSet/>
      <dgm:spPr/>
      <dgm:t>
        <a:bodyPr/>
        <a:lstStyle/>
        <a:p>
          <a:endParaRPr lang="en-US"/>
        </a:p>
      </dgm:t>
    </dgm:pt>
    <dgm:pt modelId="{6C2EFEF7-12F6-4144-8389-C3BF2AC66E86}" type="sibTrans" cxnId="{4CE13BB5-D807-4B03-A7EB-E0678B129E2D}">
      <dgm:prSet/>
      <dgm:spPr/>
      <dgm:t>
        <a:bodyPr/>
        <a:lstStyle/>
        <a:p>
          <a:endParaRPr lang="en-US"/>
        </a:p>
      </dgm:t>
    </dgm:pt>
    <dgm:pt modelId="{A38909C0-8921-4249-BD6D-F00692FAF2BA}">
      <dgm:prSet/>
      <dgm:spPr/>
      <dgm:t>
        <a:bodyPr/>
        <a:lstStyle/>
        <a:p>
          <a:r>
            <a:rPr lang="en-US" dirty="0" smtClean="0"/>
            <a:t>To provide learners options for demonstrating what they know</a:t>
          </a:r>
        </a:p>
      </dgm:t>
    </dgm:pt>
    <dgm:pt modelId="{12B31586-8754-43DE-B422-DCB0748839E2}" type="parTrans" cxnId="{F86DD349-303C-4D71-BF8C-70EEDD816576}">
      <dgm:prSet/>
      <dgm:spPr/>
      <dgm:t>
        <a:bodyPr/>
        <a:lstStyle/>
        <a:p>
          <a:endParaRPr lang="en-US"/>
        </a:p>
      </dgm:t>
    </dgm:pt>
    <dgm:pt modelId="{75F748E1-8F1A-47CC-A989-30B2204B043E}" type="sibTrans" cxnId="{F86DD349-303C-4D71-BF8C-70EEDD816576}">
      <dgm:prSet/>
      <dgm:spPr/>
      <dgm:t>
        <a:bodyPr/>
        <a:lstStyle/>
        <a:p>
          <a:endParaRPr lang="en-US"/>
        </a:p>
      </dgm:t>
    </dgm:pt>
    <dgm:pt modelId="{DBABF39B-8C18-43EB-978E-E5F1C6E11A04}">
      <dgm:prSet/>
      <dgm:spPr/>
      <dgm:t>
        <a:bodyPr/>
        <a:lstStyle/>
        <a:p>
          <a:r>
            <a:rPr lang="en-US" b="1" dirty="0" smtClean="0"/>
            <a:t>Multiple Means of Engagement</a:t>
          </a:r>
        </a:p>
      </dgm:t>
    </dgm:pt>
    <dgm:pt modelId="{91B8E723-89AD-47E7-8F98-6DD2566239B5}" type="parTrans" cxnId="{9F204FDC-8CEC-4F78-B881-FF88D534F5D5}">
      <dgm:prSet/>
      <dgm:spPr/>
      <dgm:t>
        <a:bodyPr/>
        <a:lstStyle/>
        <a:p>
          <a:endParaRPr lang="en-US"/>
        </a:p>
      </dgm:t>
    </dgm:pt>
    <dgm:pt modelId="{CFAA3B91-9B6F-4280-97F4-6369DA86074C}" type="sibTrans" cxnId="{9F204FDC-8CEC-4F78-B881-FF88D534F5D5}">
      <dgm:prSet/>
      <dgm:spPr/>
      <dgm:t>
        <a:bodyPr/>
        <a:lstStyle/>
        <a:p>
          <a:endParaRPr lang="en-US"/>
        </a:p>
      </dgm:t>
    </dgm:pt>
    <dgm:pt modelId="{07E72FD9-E501-45B4-AF9C-23A6F5BCD13A}" type="pres">
      <dgm:prSet presAssocID="{D7B7DA6B-EA4D-4A51-A995-5FCA88F04D3B}" presName="linearFlow" presStyleCnt="0">
        <dgm:presLayoutVars>
          <dgm:dir/>
          <dgm:animLvl val="lvl"/>
          <dgm:resizeHandles val="exact"/>
        </dgm:presLayoutVars>
      </dgm:prSet>
      <dgm:spPr/>
      <dgm:t>
        <a:bodyPr/>
        <a:lstStyle/>
        <a:p>
          <a:endParaRPr lang="en-US"/>
        </a:p>
      </dgm:t>
    </dgm:pt>
    <dgm:pt modelId="{9BD1DA24-1457-46E4-A5C3-95DAB28DA20A}" type="pres">
      <dgm:prSet presAssocID="{ABD0C462-52C2-474F-A661-7D0919C27A25}" presName="composite" presStyleCnt="0"/>
      <dgm:spPr/>
    </dgm:pt>
    <dgm:pt modelId="{5B618CDB-60D1-4B7D-BFAE-E92268421537}" type="pres">
      <dgm:prSet presAssocID="{ABD0C462-52C2-474F-A661-7D0919C27A25}" presName="parentText" presStyleLbl="alignNode1" presStyleIdx="0" presStyleCnt="3">
        <dgm:presLayoutVars>
          <dgm:chMax val="1"/>
          <dgm:bulletEnabled val="1"/>
        </dgm:presLayoutVars>
      </dgm:prSet>
      <dgm:spPr/>
      <dgm:t>
        <a:bodyPr/>
        <a:lstStyle/>
        <a:p>
          <a:endParaRPr lang="en-US"/>
        </a:p>
      </dgm:t>
    </dgm:pt>
    <dgm:pt modelId="{A0360F15-7923-4D25-A306-67EE6D17D555}" type="pres">
      <dgm:prSet presAssocID="{ABD0C462-52C2-474F-A661-7D0919C27A25}" presName="descendantText" presStyleLbl="alignAcc1" presStyleIdx="0" presStyleCnt="3" custScaleX="93539">
        <dgm:presLayoutVars>
          <dgm:bulletEnabled val="1"/>
        </dgm:presLayoutVars>
      </dgm:prSet>
      <dgm:spPr/>
      <dgm:t>
        <a:bodyPr/>
        <a:lstStyle/>
        <a:p>
          <a:endParaRPr lang="en-US"/>
        </a:p>
      </dgm:t>
    </dgm:pt>
    <dgm:pt modelId="{A8BD305A-C448-4A6C-A00D-F244E18636E8}" type="pres">
      <dgm:prSet presAssocID="{8E6DFBC9-C272-4C54-A5B3-18546B7FB54A}" presName="sp" presStyleCnt="0"/>
      <dgm:spPr/>
    </dgm:pt>
    <dgm:pt modelId="{534FC5A0-E8AE-4E8D-B5ED-048623A6A575}" type="pres">
      <dgm:prSet presAssocID="{49953883-1AF4-4069-B0EE-6EFAC7959611}" presName="composite" presStyleCnt="0"/>
      <dgm:spPr/>
    </dgm:pt>
    <dgm:pt modelId="{1DD78D47-09C1-4E03-A52F-DA1347C1E577}" type="pres">
      <dgm:prSet presAssocID="{49953883-1AF4-4069-B0EE-6EFAC7959611}" presName="parentText" presStyleLbl="alignNode1" presStyleIdx="1" presStyleCnt="3" custScaleX="109267">
        <dgm:presLayoutVars>
          <dgm:chMax val="1"/>
          <dgm:bulletEnabled val="1"/>
        </dgm:presLayoutVars>
      </dgm:prSet>
      <dgm:spPr/>
      <dgm:t>
        <a:bodyPr/>
        <a:lstStyle/>
        <a:p>
          <a:endParaRPr lang="en-US"/>
        </a:p>
      </dgm:t>
    </dgm:pt>
    <dgm:pt modelId="{7FD58932-F011-4B15-B24E-52C8BF075FAA}" type="pres">
      <dgm:prSet presAssocID="{49953883-1AF4-4069-B0EE-6EFAC7959611}" presName="descendantText" presStyleLbl="alignAcc1" presStyleIdx="1" presStyleCnt="3">
        <dgm:presLayoutVars>
          <dgm:bulletEnabled val="1"/>
        </dgm:presLayoutVars>
      </dgm:prSet>
      <dgm:spPr/>
      <dgm:t>
        <a:bodyPr/>
        <a:lstStyle/>
        <a:p>
          <a:endParaRPr lang="en-US"/>
        </a:p>
      </dgm:t>
    </dgm:pt>
    <dgm:pt modelId="{00A93B69-CD34-40A3-A97B-1FA82D252AB7}" type="pres">
      <dgm:prSet presAssocID="{6C2EFEF7-12F6-4144-8389-C3BF2AC66E86}" presName="sp" presStyleCnt="0"/>
      <dgm:spPr/>
    </dgm:pt>
    <dgm:pt modelId="{4C742EFD-3792-4ABD-A36C-44311D22570B}" type="pres">
      <dgm:prSet presAssocID="{DBABF39B-8C18-43EB-978E-E5F1C6E11A04}" presName="composite" presStyleCnt="0"/>
      <dgm:spPr/>
    </dgm:pt>
    <dgm:pt modelId="{7D9D743F-717A-4CD2-AF43-50059F50F3F1}" type="pres">
      <dgm:prSet presAssocID="{DBABF39B-8C18-43EB-978E-E5F1C6E11A04}" presName="parentText" presStyleLbl="alignNode1" presStyleIdx="2" presStyleCnt="3" custScaleX="106902">
        <dgm:presLayoutVars>
          <dgm:chMax val="1"/>
          <dgm:bulletEnabled val="1"/>
        </dgm:presLayoutVars>
      </dgm:prSet>
      <dgm:spPr/>
      <dgm:t>
        <a:bodyPr/>
        <a:lstStyle/>
        <a:p>
          <a:endParaRPr lang="en-US"/>
        </a:p>
      </dgm:t>
    </dgm:pt>
    <dgm:pt modelId="{28D23CD9-D1B4-4067-ABFD-165E4C65520E}" type="pres">
      <dgm:prSet presAssocID="{DBABF39B-8C18-43EB-978E-E5F1C6E11A04}" presName="descendantText" presStyleLbl="alignAcc1" presStyleIdx="2" presStyleCnt="3">
        <dgm:presLayoutVars>
          <dgm:bulletEnabled val="1"/>
        </dgm:presLayoutVars>
      </dgm:prSet>
      <dgm:spPr/>
      <dgm:t>
        <a:bodyPr/>
        <a:lstStyle/>
        <a:p>
          <a:endParaRPr lang="en-US"/>
        </a:p>
      </dgm:t>
    </dgm:pt>
  </dgm:ptLst>
  <dgm:cxnLst>
    <dgm:cxn modelId="{DBF99714-55CD-41EA-8D90-2BB7225873CF}" type="presOf" srcId="{DBABF39B-8C18-43EB-978E-E5F1C6E11A04}" destId="{7D9D743F-717A-4CD2-AF43-50059F50F3F1}" srcOrd="0" destOrd="0" presId="urn:microsoft.com/office/officeart/2005/8/layout/chevron2"/>
    <dgm:cxn modelId="{F43017C4-2AB4-473D-939F-3FD06729C413}" srcId="{ABD0C462-52C2-474F-A661-7D0919C27A25}" destId="{3874698D-C184-4BCE-9DA4-D00B32A32F93}" srcOrd="0" destOrd="0" parTransId="{33B814ED-CFC9-4DD1-BD4C-C61B8D55BDEF}" sibTransId="{3103B4C3-6E10-4190-884C-FC7508083856}"/>
    <dgm:cxn modelId="{088A2A45-971E-4E9B-829A-5C19816DC41D}" type="presOf" srcId="{D7B7DA6B-EA4D-4A51-A995-5FCA88F04D3B}" destId="{07E72FD9-E501-45B4-AF9C-23A6F5BCD13A}" srcOrd="0" destOrd="0" presId="urn:microsoft.com/office/officeart/2005/8/layout/chevron2"/>
    <dgm:cxn modelId="{D63BA9A3-ABE9-428E-A45C-0F66F2C76136}" type="presOf" srcId="{9F0D1F7B-B865-4D2A-B67B-0DF31D535E4E}" destId="{28D23CD9-D1B4-4067-ABFD-165E4C65520E}" srcOrd="0" destOrd="0" presId="urn:microsoft.com/office/officeart/2005/8/layout/chevron2"/>
    <dgm:cxn modelId="{F4096F12-C9D0-4E59-90BB-10AE40870E6C}" type="presOf" srcId="{3874698D-C184-4BCE-9DA4-D00B32A32F93}" destId="{A0360F15-7923-4D25-A306-67EE6D17D555}" srcOrd="0" destOrd="0" presId="urn:microsoft.com/office/officeart/2005/8/layout/chevron2"/>
    <dgm:cxn modelId="{0BDD8795-6A8D-4B56-BEF5-CB0C3948C4AC}" type="presOf" srcId="{49953883-1AF4-4069-B0EE-6EFAC7959611}" destId="{1DD78D47-09C1-4E03-A52F-DA1347C1E577}" srcOrd="0" destOrd="0" presId="urn:microsoft.com/office/officeart/2005/8/layout/chevron2"/>
    <dgm:cxn modelId="{076E0BB7-485B-4390-B304-435E2BA01DA2}" type="presOf" srcId="{ABD0C462-52C2-474F-A661-7D0919C27A25}" destId="{5B618CDB-60D1-4B7D-BFAE-E92268421537}" srcOrd="0" destOrd="0" presId="urn:microsoft.com/office/officeart/2005/8/layout/chevron2"/>
    <dgm:cxn modelId="{0612D274-EEA0-4F93-8F59-63AF0DB5C3C6}" srcId="{D7B7DA6B-EA4D-4A51-A995-5FCA88F04D3B}" destId="{ABD0C462-52C2-474F-A661-7D0919C27A25}" srcOrd="0" destOrd="0" parTransId="{F6D05619-9FA3-45BD-9F71-6C686940D3CB}" sibTransId="{8E6DFBC9-C272-4C54-A5B3-18546B7FB54A}"/>
    <dgm:cxn modelId="{75B2E7A4-52C2-4B0F-8D3D-1FBC5CC9F39E}" type="presOf" srcId="{A38909C0-8921-4249-BD6D-F00692FAF2BA}" destId="{7FD58932-F011-4B15-B24E-52C8BF075FAA}" srcOrd="0" destOrd="0" presId="urn:microsoft.com/office/officeart/2005/8/layout/chevron2"/>
    <dgm:cxn modelId="{9F204FDC-8CEC-4F78-B881-FF88D534F5D5}" srcId="{D7B7DA6B-EA4D-4A51-A995-5FCA88F04D3B}" destId="{DBABF39B-8C18-43EB-978E-E5F1C6E11A04}" srcOrd="2" destOrd="0" parTransId="{91B8E723-89AD-47E7-8F98-6DD2566239B5}" sibTransId="{CFAA3B91-9B6F-4280-97F4-6369DA86074C}"/>
    <dgm:cxn modelId="{4CE13BB5-D807-4B03-A7EB-E0678B129E2D}" srcId="{D7B7DA6B-EA4D-4A51-A995-5FCA88F04D3B}" destId="{49953883-1AF4-4069-B0EE-6EFAC7959611}" srcOrd="1" destOrd="0" parTransId="{890EA283-70DA-4D08-9806-967B7BCFE50D}" sibTransId="{6C2EFEF7-12F6-4144-8389-C3BF2AC66E86}"/>
    <dgm:cxn modelId="{F86DD349-303C-4D71-BF8C-70EEDD816576}" srcId="{49953883-1AF4-4069-B0EE-6EFAC7959611}" destId="{A38909C0-8921-4249-BD6D-F00692FAF2BA}" srcOrd="0" destOrd="0" parTransId="{12B31586-8754-43DE-B422-DCB0748839E2}" sibTransId="{75F748E1-8F1A-47CC-A989-30B2204B043E}"/>
    <dgm:cxn modelId="{11E05215-54ED-480D-9681-B3FEC32D1509}" srcId="{DBABF39B-8C18-43EB-978E-E5F1C6E11A04}" destId="{9F0D1F7B-B865-4D2A-B67B-0DF31D535E4E}" srcOrd="0" destOrd="0" parTransId="{57FE0488-DB74-4077-8F34-A38FFEE9DBFB}" sibTransId="{6C016990-8AF2-4C31-B6E6-513115722138}"/>
    <dgm:cxn modelId="{DD1BB09C-11CC-431E-B360-534E0FEDDADE}" type="presParOf" srcId="{07E72FD9-E501-45B4-AF9C-23A6F5BCD13A}" destId="{9BD1DA24-1457-46E4-A5C3-95DAB28DA20A}" srcOrd="0" destOrd="0" presId="urn:microsoft.com/office/officeart/2005/8/layout/chevron2"/>
    <dgm:cxn modelId="{3EA536A7-8FAC-4278-BA5D-3F3A7BF966D3}" type="presParOf" srcId="{9BD1DA24-1457-46E4-A5C3-95DAB28DA20A}" destId="{5B618CDB-60D1-4B7D-BFAE-E92268421537}" srcOrd="0" destOrd="0" presId="urn:microsoft.com/office/officeart/2005/8/layout/chevron2"/>
    <dgm:cxn modelId="{DBDEAE20-CC0C-4D0C-8F3F-239FB5307AEB}" type="presParOf" srcId="{9BD1DA24-1457-46E4-A5C3-95DAB28DA20A}" destId="{A0360F15-7923-4D25-A306-67EE6D17D555}" srcOrd="1" destOrd="0" presId="urn:microsoft.com/office/officeart/2005/8/layout/chevron2"/>
    <dgm:cxn modelId="{509B3962-CE15-4BCD-970C-A62CF706614F}" type="presParOf" srcId="{07E72FD9-E501-45B4-AF9C-23A6F5BCD13A}" destId="{A8BD305A-C448-4A6C-A00D-F244E18636E8}" srcOrd="1" destOrd="0" presId="urn:microsoft.com/office/officeart/2005/8/layout/chevron2"/>
    <dgm:cxn modelId="{E51D456D-C9DD-49D3-B1ED-B158F45ED003}" type="presParOf" srcId="{07E72FD9-E501-45B4-AF9C-23A6F5BCD13A}" destId="{534FC5A0-E8AE-4E8D-B5ED-048623A6A575}" srcOrd="2" destOrd="0" presId="urn:microsoft.com/office/officeart/2005/8/layout/chevron2"/>
    <dgm:cxn modelId="{8BAFB415-A8FB-4DE8-98EA-BAAF5AE8EAD6}" type="presParOf" srcId="{534FC5A0-E8AE-4E8D-B5ED-048623A6A575}" destId="{1DD78D47-09C1-4E03-A52F-DA1347C1E577}" srcOrd="0" destOrd="0" presId="urn:microsoft.com/office/officeart/2005/8/layout/chevron2"/>
    <dgm:cxn modelId="{BD756731-2B86-4F56-AAE1-A65B4C20B0CB}" type="presParOf" srcId="{534FC5A0-E8AE-4E8D-B5ED-048623A6A575}" destId="{7FD58932-F011-4B15-B24E-52C8BF075FAA}" srcOrd="1" destOrd="0" presId="urn:microsoft.com/office/officeart/2005/8/layout/chevron2"/>
    <dgm:cxn modelId="{C8C91313-2AF7-4931-8BDE-4DC022882127}" type="presParOf" srcId="{07E72FD9-E501-45B4-AF9C-23A6F5BCD13A}" destId="{00A93B69-CD34-40A3-A97B-1FA82D252AB7}" srcOrd="3" destOrd="0" presId="urn:microsoft.com/office/officeart/2005/8/layout/chevron2"/>
    <dgm:cxn modelId="{EAAFE412-7631-4DD6-8FE1-6870D3F796E4}" type="presParOf" srcId="{07E72FD9-E501-45B4-AF9C-23A6F5BCD13A}" destId="{4C742EFD-3792-4ABD-A36C-44311D22570B}" srcOrd="4" destOrd="0" presId="urn:microsoft.com/office/officeart/2005/8/layout/chevron2"/>
    <dgm:cxn modelId="{89D7226E-D198-4555-987D-36B7F6A50231}" type="presParOf" srcId="{4C742EFD-3792-4ABD-A36C-44311D22570B}" destId="{7D9D743F-717A-4CD2-AF43-50059F50F3F1}" srcOrd="0" destOrd="0" presId="urn:microsoft.com/office/officeart/2005/8/layout/chevron2"/>
    <dgm:cxn modelId="{C9051175-5EB2-440B-8723-5B2C28085D43}" type="presParOf" srcId="{4C742EFD-3792-4ABD-A36C-44311D22570B}" destId="{28D23CD9-D1B4-4067-ABFD-165E4C65520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D3B79B1-2579-467B-9770-62158CF46CB8}">
      <dgm:prSet phldrT="[Text]"/>
      <dgm:spPr/>
      <dgm:t>
        <a:bodyPr/>
        <a:lstStyle/>
        <a:p>
          <a:r>
            <a:rPr lang="en-US"/>
            <a:t>Provide Multiple Means of Action and Expression</a:t>
          </a:r>
          <a:r>
            <a:rPr lang="en-US" b="1"/>
            <a:t> </a:t>
          </a:r>
          <a:endParaRPr lang="en-US"/>
        </a:p>
      </dgm:t>
    </dgm:pt>
    <dgm:pt modelId="{39499F5F-3D03-4D54-951B-3E10F858F0CA}" type="parTrans" cxnId="{7E9911FF-3290-4A2F-8D18-31680E2AF1D5}">
      <dgm:prSet/>
      <dgm:spPr/>
      <dgm:t>
        <a:bodyPr/>
        <a:lstStyle/>
        <a:p>
          <a:endParaRPr lang="en-US"/>
        </a:p>
      </dgm:t>
    </dgm:pt>
    <dgm:pt modelId="{37A5F4B5-98CC-4B9A-A338-3D2654F7CA1C}" type="sibTrans" cxnId="{7E9911FF-3290-4A2F-8D18-31680E2AF1D5}">
      <dgm:prSet/>
      <dgm:spPr/>
      <dgm:t>
        <a:bodyPr/>
        <a:lstStyle/>
        <a:p>
          <a:endParaRPr lang="en-US"/>
        </a:p>
      </dgm:t>
    </dgm:pt>
    <dgm:pt modelId="{E8183AB4-5DB5-4B17-98EA-D14365838502}">
      <dgm:prSet phldrT="[Text]"/>
      <dgm:spPr/>
      <dgm:t>
        <a:bodyPr/>
        <a:lstStyle/>
        <a:p>
          <a:r>
            <a:rPr lang="en-US" dirty="0"/>
            <a:t>People with </a:t>
          </a:r>
          <a:r>
            <a:rPr lang="en-US" dirty="0" smtClean="0"/>
            <a:t>NVLD, </a:t>
          </a:r>
          <a:r>
            <a:rPr lang="en-US" dirty="0"/>
            <a:t>require additional time to translate what they want to say to the process of speech.  Therefore requiring students to do a video recording or audio recording would be terrifying to a child with </a:t>
          </a:r>
          <a:r>
            <a:rPr lang="en-US" dirty="0" smtClean="0"/>
            <a:t>NVLD (Wenzel </a:t>
          </a:r>
          <a:r>
            <a:rPr lang="en-US" dirty="0"/>
            <a:t>&amp; Rowley, 2010). </a:t>
          </a:r>
        </a:p>
      </dgm:t>
    </dgm:pt>
    <dgm:pt modelId="{B3483651-ACE5-4AEC-8C60-C0317CA49305}" type="parTrans" cxnId="{39C15485-F95A-432D-A50E-5FE05E2A9162}">
      <dgm:prSet/>
      <dgm:spPr/>
      <dgm:t>
        <a:bodyPr/>
        <a:lstStyle/>
        <a:p>
          <a:endParaRPr lang="en-US"/>
        </a:p>
      </dgm:t>
    </dgm:pt>
    <dgm:pt modelId="{90B3A2EA-165C-4212-B0D0-B723C3B7F86D}" type="sibTrans" cxnId="{39C15485-F95A-432D-A50E-5FE05E2A9162}">
      <dgm:prSet/>
      <dgm:spPr/>
      <dgm:t>
        <a:bodyPr/>
        <a:lstStyle/>
        <a:p>
          <a:endParaRPr lang="en-US"/>
        </a:p>
      </dgm:t>
    </dgm:pt>
    <dgm:pt modelId="{11CB6DD8-B89A-42C7-B4AA-83CD412CA2D3}">
      <dgm:prSet/>
      <dgm:spPr/>
      <dgm:t>
        <a:bodyPr/>
        <a:lstStyle/>
        <a:p>
          <a:r>
            <a:rPr lang="en-US"/>
            <a:t>Can be effective tutors to less skilled students</a:t>
          </a:r>
        </a:p>
      </dgm:t>
    </dgm:pt>
    <dgm:pt modelId="{865FEEDE-9341-401C-83BD-32809496F79E}" type="parTrans" cxnId="{0E436E19-CAEC-4B52-9886-768A5D8A36C4}">
      <dgm:prSet/>
      <dgm:spPr/>
      <dgm:t>
        <a:bodyPr/>
        <a:lstStyle/>
        <a:p>
          <a:endParaRPr lang="en-US"/>
        </a:p>
      </dgm:t>
    </dgm:pt>
    <dgm:pt modelId="{A0C3A119-8E8B-4EF8-9C33-F45DCE0E6398}" type="sibTrans" cxnId="{0E436E19-CAEC-4B52-9886-768A5D8A36C4}">
      <dgm:prSet/>
      <dgm:spPr/>
      <dgm:t>
        <a:bodyPr/>
        <a:lstStyle/>
        <a:p>
          <a:endParaRPr lang="en-US"/>
        </a:p>
      </dgm:t>
    </dgm:pt>
    <dgm:pt modelId="{6196FE09-868A-4E95-B7BF-5624482DE098}">
      <dgm:prSet/>
      <dgm:spPr/>
      <dgm:t>
        <a:bodyPr/>
        <a:lstStyle/>
        <a:p>
          <a:r>
            <a:rPr lang="en-US" dirty="0"/>
            <a:t>Provide discussion forums for students to ask questions of one another, and of the instructor.</a:t>
          </a:r>
        </a:p>
      </dgm:t>
    </dgm:pt>
    <dgm:pt modelId="{23EFC654-55DA-48AF-BED5-69F9EEFDFABC}" type="parTrans" cxnId="{3F6B63D2-D9CA-4B06-B9D6-F15F2DED54B5}">
      <dgm:prSet/>
      <dgm:spPr/>
      <dgm:t>
        <a:bodyPr/>
        <a:lstStyle/>
        <a:p>
          <a:endParaRPr lang="en-US"/>
        </a:p>
      </dgm:t>
    </dgm:pt>
    <dgm:pt modelId="{65E8776C-212D-42E3-9C58-638C8B880720}" type="sibTrans" cxnId="{3F6B63D2-D9CA-4B06-B9D6-F15F2DED54B5}">
      <dgm:prSet/>
      <dgm:spPr/>
      <dgm:t>
        <a:bodyPr/>
        <a:lstStyle/>
        <a:p>
          <a:endParaRPr lang="en-US"/>
        </a:p>
      </dgm:t>
    </dgm:pt>
    <dgm:pt modelId="{2298FFB5-D038-486B-B464-4BA5EC90DC68}">
      <dgm:prSet/>
      <dgm:spPr/>
      <dgm:t>
        <a:bodyPr/>
        <a:lstStyle/>
        <a:p>
          <a:r>
            <a:rPr lang="en-US"/>
            <a:t>Clear Demarcation of roles and responsibilities</a:t>
          </a:r>
        </a:p>
      </dgm:t>
    </dgm:pt>
    <dgm:pt modelId="{8CBF37DA-9B7F-4FC5-9140-6F95C3BAD2C2}" type="parTrans" cxnId="{CECC74D3-0EEC-4185-B9E3-FD40C9825E2D}">
      <dgm:prSet/>
      <dgm:spPr/>
      <dgm:t>
        <a:bodyPr/>
        <a:lstStyle/>
        <a:p>
          <a:endParaRPr lang="en-US"/>
        </a:p>
      </dgm:t>
    </dgm:pt>
    <dgm:pt modelId="{E5FED11F-43D1-44F7-99D0-3ECFC78EB8AC}" type="sibTrans" cxnId="{CECC74D3-0EEC-4185-B9E3-FD40C9825E2D}">
      <dgm:prSet/>
      <dgm:spPr/>
      <dgm:t>
        <a:bodyPr/>
        <a:lstStyle/>
        <a:p>
          <a:endParaRPr lang="en-US"/>
        </a:p>
      </dgm:t>
    </dgm:pt>
    <dgm:pt modelId="{F2A5253A-D21E-4C0F-89AB-0102E65693FD}">
      <dgm:prSet/>
      <dgm:spPr/>
      <dgm:t>
        <a:bodyPr/>
        <a:lstStyle/>
        <a:p>
          <a:r>
            <a:rPr lang="en-US"/>
            <a:t>Opportunities for Social Interaction in fairly structured and supervised activities</a:t>
          </a:r>
        </a:p>
      </dgm:t>
    </dgm:pt>
    <dgm:pt modelId="{900A1A75-5D93-48C6-8711-C6C5E92E08EE}" type="parTrans" cxnId="{CC210A87-B096-47F6-991B-FF041C0727B9}">
      <dgm:prSet/>
      <dgm:spPr/>
      <dgm:t>
        <a:bodyPr/>
        <a:lstStyle/>
        <a:p>
          <a:endParaRPr lang="en-US"/>
        </a:p>
      </dgm:t>
    </dgm:pt>
    <dgm:pt modelId="{F29D147C-0B3E-43E5-9FD9-F839B7333099}" type="sibTrans" cxnId="{CC210A87-B096-47F6-991B-FF041C0727B9}">
      <dgm:prSet/>
      <dgm:spPr/>
      <dgm:t>
        <a:bodyPr/>
        <a:lstStyle/>
        <a:p>
          <a:endParaRPr lang="en-US"/>
        </a:p>
      </dgm:t>
    </dgm:pt>
    <dgm:pt modelId="{C912BCFD-F343-4E10-8278-DF63AD290513}">
      <dgm:prSet/>
      <dgm:spPr/>
      <dgm:t>
        <a:bodyPr/>
        <a:lstStyle/>
        <a:p>
          <a:r>
            <a:rPr lang="en-US"/>
            <a:t>Difficulty interpreting nonverbal behavioral cues</a:t>
          </a:r>
        </a:p>
      </dgm:t>
    </dgm:pt>
    <dgm:pt modelId="{5D77B6DD-F187-41B0-9C08-3C2897E0A5C5}" type="parTrans" cxnId="{1792F9CD-A11B-444F-B8E9-022EDBCC7364}">
      <dgm:prSet/>
      <dgm:spPr/>
      <dgm:t>
        <a:bodyPr/>
        <a:lstStyle/>
        <a:p>
          <a:endParaRPr lang="en-US"/>
        </a:p>
      </dgm:t>
    </dgm:pt>
    <dgm:pt modelId="{0BCE4709-CB07-4637-A03B-8B106A2D2D75}" type="sibTrans" cxnId="{1792F9CD-A11B-444F-B8E9-022EDBCC7364}">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127D6369-04CE-4203-8DD4-64E9A9799049}" type="pres">
      <dgm:prSet presAssocID="{5D3B79B1-2579-467B-9770-62158CF46CB8}" presName="parentText" presStyleLbl="node1" presStyleIdx="0" presStyleCnt="1">
        <dgm:presLayoutVars>
          <dgm:chMax val="0"/>
          <dgm:bulletEnabled val="1"/>
        </dgm:presLayoutVars>
      </dgm:prSet>
      <dgm:spPr/>
      <dgm:t>
        <a:bodyPr/>
        <a:lstStyle/>
        <a:p>
          <a:endParaRPr lang="en-US"/>
        </a:p>
      </dgm:t>
    </dgm:pt>
    <dgm:pt modelId="{98965CAD-7649-4C5E-A532-7DEB00BB78DB}" type="pres">
      <dgm:prSet presAssocID="{5D3B79B1-2579-467B-9770-62158CF46CB8}" presName="childText" presStyleLbl="revTx" presStyleIdx="0" presStyleCnt="1">
        <dgm:presLayoutVars>
          <dgm:bulletEnabled val="1"/>
        </dgm:presLayoutVars>
      </dgm:prSet>
      <dgm:spPr/>
      <dgm:t>
        <a:bodyPr/>
        <a:lstStyle/>
        <a:p>
          <a:endParaRPr lang="en-US"/>
        </a:p>
      </dgm:t>
    </dgm:pt>
  </dgm:ptLst>
  <dgm:cxnLst>
    <dgm:cxn modelId="{6C61BFAC-02CE-4E49-AF16-C229E9CF9BD0}" type="presOf" srcId="{F2A5253A-D21E-4C0F-89AB-0102E65693FD}" destId="{98965CAD-7649-4C5E-A532-7DEB00BB78DB}" srcOrd="0" destOrd="4" presId="urn:microsoft.com/office/officeart/2005/8/layout/vList2"/>
    <dgm:cxn modelId="{0E436E19-CAEC-4B52-9886-768A5D8A36C4}" srcId="{5D3B79B1-2579-467B-9770-62158CF46CB8}" destId="{11CB6DD8-B89A-42C7-B4AA-83CD412CA2D3}" srcOrd="1" destOrd="0" parTransId="{865FEEDE-9341-401C-83BD-32809496F79E}" sibTransId="{A0C3A119-8E8B-4EF8-9C33-F45DCE0E6398}"/>
    <dgm:cxn modelId="{EF25FCA7-D4A1-42F5-99BE-3E64F2F126D5}" type="presOf" srcId="{E8183AB4-5DB5-4B17-98EA-D14365838502}" destId="{98965CAD-7649-4C5E-A532-7DEB00BB78DB}" srcOrd="0" destOrd="0" presId="urn:microsoft.com/office/officeart/2005/8/layout/vList2"/>
    <dgm:cxn modelId="{CECC74D3-0EEC-4185-B9E3-FD40C9825E2D}" srcId="{5D3B79B1-2579-467B-9770-62158CF46CB8}" destId="{2298FFB5-D038-486B-B464-4BA5EC90DC68}" srcOrd="3" destOrd="0" parTransId="{8CBF37DA-9B7F-4FC5-9140-6F95C3BAD2C2}" sibTransId="{E5FED11F-43D1-44F7-99D0-3ECFC78EB8AC}"/>
    <dgm:cxn modelId="{816B7573-D43F-4FE6-A9A4-3381CD3A91F2}" type="presOf" srcId="{11CB6DD8-B89A-42C7-B4AA-83CD412CA2D3}" destId="{98965CAD-7649-4C5E-A532-7DEB00BB78DB}" srcOrd="0" destOrd="1" presId="urn:microsoft.com/office/officeart/2005/8/layout/vList2"/>
    <dgm:cxn modelId="{4B67E791-7341-4BE5-BDBA-837A861187E9}" type="presOf" srcId="{6196FE09-868A-4E95-B7BF-5624482DE098}" destId="{98965CAD-7649-4C5E-A532-7DEB00BB78DB}" srcOrd="0" destOrd="2" presId="urn:microsoft.com/office/officeart/2005/8/layout/vList2"/>
    <dgm:cxn modelId="{9B0F50C0-D4CE-4984-A272-9DA7E1E77A3F}" type="presOf" srcId="{79938224-DA3A-4681-9346-5629FFAA66EA}" destId="{CFF406FD-AF15-4F11-809B-E4F46A6E7BAE}" srcOrd="0" destOrd="0" presId="urn:microsoft.com/office/officeart/2005/8/layout/vList2"/>
    <dgm:cxn modelId="{45B3044C-A8F9-4BF8-BD05-DA623189117B}" type="presOf" srcId="{C912BCFD-F343-4E10-8278-DF63AD290513}" destId="{98965CAD-7649-4C5E-A532-7DEB00BB78DB}" srcOrd="0" destOrd="5" presId="urn:microsoft.com/office/officeart/2005/8/layout/vList2"/>
    <dgm:cxn modelId="{36C60AC5-03AC-4284-A957-EBA2F6B9D6A4}" type="presOf" srcId="{2298FFB5-D038-486B-B464-4BA5EC90DC68}" destId="{98965CAD-7649-4C5E-A532-7DEB00BB78DB}" srcOrd="0" destOrd="3" presId="urn:microsoft.com/office/officeart/2005/8/layout/vList2"/>
    <dgm:cxn modelId="{1792F9CD-A11B-444F-B8E9-022EDBCC7364}" srcId="{5D3B79B1-2579-467B-9770-62158CF46CB8}" destId="{C912BCFD-F343-4E10-8278-DF63AD290513}" srcOrd="5" destOrd="0" parTransId="{5D77B6DD-F187-41B0-9C08-3C2897E0A5C5}" sibTransId="{0BCE4709-CB07-4637-A03B-8B106A2D2D75}"/>
    <dgm:cxn modelId="{3F6B63D2-D9CA-4B06-B9D6-F15F2DED54B5}" srcId="{5D3B79B1-2579-467B-9770-62158CF46CB8}" destId="{6196FE09-868A-4E95-B7BF-5624482DE098}" srcOrd="2" destOrd="0" parTransId="{23EFC654-55DA-48AF-BED5-69F9EEFDFABC}" sibTransId="{65E8776C-212D-42E3-9C58-638C8B880720}"/>
    <dgm:cxn modelId="{39C15485-F95A-432D-A50E-5FE05E2A9162}" srcId="{5D3B79B1-2579-467B-9770-62158CF46CB8}" destId="{E8183AB4-5DB5-4B17-98EA-D14365838502}" srcOrd="0" destOrd="0" parTransId="{B3483651-ACE5-4AEC-8C60-C0317CA49305}" sibTransId="{90B3A2EA-165C-4212-B0D0-B723C3B7F86D}"/>
    <dgm:cxn modelId="{CC210A87-B096-47F6-991B-FF041C0727B9}" srcId="{5D3B79B1-2579-467B-9770-62158CF46CB8}" destId="{F2A5253A-D21E-4C0F-89AB-0102E65693FD}" srcOrd="4" destOrd="0" parTransId="{900A1A75-5D93-48C6-8711-C6C5E92E08EE}" sibTransId="{F29D147C-0B3E-43E5-9FD9-F839B7333099}"/>
    <dgm:cxn modelId="{84495BA9-C528-412D-90D9-D40FE7AEF7A3}" type="presOf" srcId="{5D3B79B1-2579-467B-9770-62158CF46CB8}" destId="{127D6369-04CE-4203-8DD4-64E9A9799049}" srcOrd="0" destOrd="0" presId="urn:microsoft.com/office/officeart/2005/8/layout/vList2"/>
    <dgm:cxn modelId="{7E9911FF-3290-4A2F-8D18-31680E2AF1D5}" srcId="{79938224-DA3A-4681-9346-5629FFAA66EA}" destId="{5D3B79B1-2579-467B-9770-62158CF46CB8}" srcOrd="0" destOrd="0" parTransId="{39499F5F-3D03-4D54-951B-3E10F858F0CA}" sibTransId="{37A5F4B5-98CC-4B9A-A338-3D2654F7CA1C}"/>
    <dgm:cxn modelId="{886F7012-5AEA-4703-9A13-8ED1B0254D9B}" type="presParOf" srcId="{CFF406FD-AF15-4F11-809B-E4F46A6E7BAE}" destId="{127D6369-04CE-4203-8DD4-64E9A9799049}" srcOrd="0" destOrd="0" presId="urn:microsoft.com/office/officeart/2005/8/layout/vList2"/>
    <dgm:cxn modelId="{7336CD4A-272E-4E24-93C3-22F473F82C61}" type="presParOf" srcId="{CFF406FD-AF15-4F11-809B-E4F46A6E7BAE}" destId="{98965CAD-7649-4C5E-A532-7DEB00BB78DB}"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D3B79B1-2579-467B-9770-62158CF46CB8}">
      <dgm:prSet phldrT="[Text]"/>
      <dgm:spPr/>
      <dgm:t>
        <a:bodyPr/>
        <a:lstStyle/>
        <a:p>
          <a:r>
            <a:rPr lang="en-US"/>
            <a:t>Provide Multiple Means of Action and Expression</a:t>
          </a:r>
          <a:r>
            <a:rPr lang="en-US" b="1"/>
            <a:t> </a:t>
          </a:r>
          <a:endParaRPr lang="en-US"/>
        </a:p>
      </dgm:t>
    </dgm:pt>
    <dgm:pt modelId="{39499F5F-3D03-4D54-951B-3E10F858F0CA}" type="parTrans" cxnId="{7E9911FF-3290-4A2F-8D18-31680E2AF1D5}">
      <dgm:prSet/>
      <dgm:spPr/>
      <dgm:t>
        <a:bodyPr/>
        <a:lstStyle/>
        <a:p>
          <a:endParaRPr lang="en-US"/>
        </a:p>
      </dgm:t>
    </dgm:pt>
    <dgm:pt modelId="{37A5F4B5-98CC-4B9A-A338-3D2654F7CA1C}" type="sibTrans" cxnId="{7E9911FF-3290-4A2F-8D18-31680E2AF1D5}">
      <dgm:prSet/>
      <dgm:spPr/>
      <dgm:t>
        <a:bodyPr/>
        <a:lstStyle/>
        <a:p>
          <a:endParaRPr lang="en-US"/>
        </a:p>
      </dgm:t>
    </dgm:pt>
    <dgm:pt modelId="{E8183AB4-5DB5-4B17-98EA-D14365838502}">
      <dgm:prSet phldrT="[Text]"/>
      <dgm:spPr/>
      <dgm:t>
        <a:bodyPr/>
        <a:lstStyle/>
        <a:p>
          <a:r>
            <a:rPr lang="en-US" dirty="0"/>
            <a:t>People with </a:t>
          </a:r>
          <a:r>
            <a:rPr lang="en-US" dirty="0" smtClean="0"/>
            <a:t>NVLD, </a:t>
          </a:r>
          <a:r>
            <a:rPr lang="en-US" dirty="0"/>
            <a:t>require additional time to translate what they want to say to the process of speech.  Therefore requiring students to do a video recording or audio recording would be terrifying to a child with </a:t>
          </a:r>
          <a:r>
            <a:rPr lang="en-US" dirty="0" smtClean="0"/>
            <a:t>NVLD (Wenzel </a:t>
          </a:r>
          <a:r>
            <a:rPr lang="en-US" dirty="0"/>
            <a:t>&amp; Rowley, 2010). </a:t>
          </a:r>
        </a:p>
      </dgm:t>
    </dgm:pt>
    <dgm:pt modelId="{B3483651-ACE5-4AEC-8C60-C0317CA49305}" type="parTrans" cxnId="{39C15485-F95A-432D-A50E-5FE05E2A9162}">
      <dgm:prSet/>
      <dgm:spPr/>
      <dgm:t>
        <a:bodyPr/>
        <a:lstStyle/>
        <a:p>
          <a:endParaRPr lang="en-US"/>
        </a:p>
      </dgm:t>
    </dgm:pt>
    <dgm:pt modelId="{90B3A2EA-165C-4212-B0D0-B723C3B7F86D}" type="sibTrans" cxnId="{39C15485-F95A-432D-A50E-5FE05E2A9162}">
      <dgm:prSet/>
      <dgm:spPr/>
      <dgm:t>
        <a:bodyPr/>
        <a:lstStyle/>
        <a:p>
          <a:endParaRPr lang="en-US"/>
        </a:p>
      </dgm:t>
    </dgm:pt>
    <dgm:pt modelId="{11CB6DD8-B89A-42C7-B4AA-83CD412CA2D3}">
      <dgm:prSet/>
      <dgm:spPr/>
      <dgm:t>
        <a:bodyPr/>
        <a:lstStyle/>
        <a:p>
          <a:r>
            <a:rPr lang="en-US"/>
            <a:t>Can be effective tutors to less skilled students</a:t>
          </a:r>
        </a:p>
      </dgm:t>
    </dgm:pt>
    <dgm:pt modelId="{865FEEDE-9341-401C-83BD-32809496F79E}" type="parTrans" cxnId="{0E436E19-CAEC-4B52-9886-768A5D8A36C4}">
      <dgm:prSet/>
      <dgm:spPr/>
      <dgm:t>
        <a:bodyPr/>
        <a:lstStyle/>
        <a:p>
          <a:endParaRPr lang="en-US"/>
        </a:p>
      </dgm:t>
    </dgm:pt>
    <dgm:pt modelId="{A0C3A119-8E8B-4EF8-9C33-F45DCE0E6398}" type="sibTrans" cxnId="{0E436E19-CAEC-4B52-9886-768A5D8A36C4}">
      <dgm:prSet/>
      <dgm:spPr/>
      <dgm:t>
        <a:bodyPr/>
        <a:lstStyle/>
        <a:p>
          <a:endParaRPr lang="en-US"/>
        </a:p>
      </dgm:t>
    </dgm:pt>
    <dgm:pt modelId="{6196FE09-868A-4E95-B7BF-5624482DE098}">
      <dgm:prSet/>
      <dgm:spPr/>
      <dgm:t>
        <a:bodyPr/>
        <a:lstStyle/>
        <a:p>
          <a:r>
            <a:rPr lang="en-US" dirty="0"/>
            <a:t>Provide discussion forums for students to ask questions of one another, and of the instructor.</a:t>
          </a:r>
        </a:p>
      </dgm:t>
    </dgm:pt>
    <dgm:pt modelId="{23EFC654-55DA-48AF-BED5-69F9EEFDFABC}" type="parTrans" cxnId="{3F6B63D2-D9CA-4B06-B9D6-F15F2DED54B5}">
      <dgm:prSet/>
      <dgm:spPr/>
      <dgm:t>
        <a:bodyPr/>
        <a:lstStyle/>
        <a:p>
          <a:endParaRPr lang="en-US"/>
        </a:p>
      </dgm:t>
    </dgm:pt>
    <dgm:pt modelId="{65E8776C-212D-42E3-9C58-638C8B880720}" type="sibTrans" cxnId="{3F6B63D2-D9CA-4B06-B9D6-F15F2DED54B5}">
      <dgm:prSet/>
      <dgm:spPr/>
      <dgm:t>
        <a:bodyPr/>
        <a:lstStyle/>
        <a:p>
          <a:endParaRPr lang="en-US"/>
        </a:p>
      </dgm:t>
    </dgm:pt>
    <dgm:pt modelId="{2298FFB5-D038-486B-B464-4BA5EC90DC68}">
      <dgm:prSet/>
      <dgm:spPr/>
      <dgm:t>
        <a:bodyPr/>
        <a:lstStyle/>
        <a:p>
          <a:r>
            <a:rPr lang="en-US" dirty="0"/>
            <a:t>Clear Demarcation of roles and responsibilities</a:t>
          </a:r>
        </a:p>
      </dgm:t>
    </dgm:pt>
    <dgm:pt modelId="{8CBF37DA-9B7F-4FC5-9140-6F95C3BAD2C2}" type="parTrans" cxnId="{CECC74D3-0EEC-4185-B9E3-FD40C9825E2D}">
      <dgm:prSet/>
      <dgm:spPr/>
      <dgm:t>
        <a:bodyPr/>
        <a:lstStyle/>
        <a:p>
          <a:endParaRPr lang="en-US"/>
        </a:p>
      </dgm:t>
    </dgm:pt>
    <dgm:pt modelId="{E5FED11F-43D1-44F7-99D0-3ECFC78EB8AC}" type="sibTrans" cxnId="{CECC74D3-0EEC-4185-B9E3-FD40C9825E2D}">
      <dgm:prSet/>
      <dgm:spPr/>
      <dgm:t>
        <a:bodyPr/>
        <a:lstStyle/>
        <a:p>
          <a:endParaRPr lang="en-US"/>
        </a:p>
      </dgm:t>
    </dgm:pt>
    <dgm:pt modelId="{F2A5253A-D21E-4C0F-89AB-0102E65693FD}">
      <dgm:prSet/>
      <dgm:spPr/>
      <dgm:t>
        <a:bodyPr/>
        <a:lstStyle/>
        <a:p>
          <a:r>
            <a:rPr lang="en-US"/>
            <a:t>Opportunities for Social Interaction in fairly structured and supervised activities</a:t>
          </a:r>
        </a:p>
      </dgm:t>
    </dgm:pt>
    <dgm:pt modelId="{900A1A75-5D93-48C6-8711-C6C5E92E08EE}" type="parTrans" cxnId="{CC210A87-B096-47F6-991B-FF041C0727B9}">
      <dgm:prSet/>
      <dgm:spPr/>
      <dgm:t>
        <a:bodyPr/>
        <a:lstStyle/>
        <a:p>
          <a:endParaRPr lang="en-US"/>
        </a:p>
      </dgm:t>
    </dgm:pt>
    <dgm:pt modelId="{F29D147C-0B3E-43E5-9FD9-F839B7333099}" type="sibTrans" cxnId="{CC210A87-B096-47F6-991B-FF041C0727B9}">
      <dgm:prSet/>
      <dgm:spPr/>
      <dgm:t>
        <a:bodyPr/>
        <a:lstStyle/>
        <a:p>
          <a:endParaRPr lang="en-US"/>
        </a:p>
      </dgm:t>
    </dgm:pt>
    <dgm:pt modelId="{C912BCFD-F343-4E10-8278-DF63AD290513}">
      <dgm:prSet/>
      <dgm:spPr/>
      <dgm:t>
        <a:bodyPr/>
        <a:lstStyle/>
        <a:p>
          <a:r>
            <a:rPr lang="en-US" dirty="0"/>
            <a:t>Difficulty interpreting nonverbal behavioral cues</a:t>
          </a:r>
        </a:p>
      </dgm:t>
    </dgm:pt>
    <dgm:pt modelId="{5D77B6DD-F187-41B0-9C08-3C2897E0A5C5}" type="parTrans" cxnId="{1792F9CD-A11B-444F-B8E9-022EDBCC7364}">
      <dgm:prSet/>
      <dgm:spPr/>
      <dgm:t>
        <a:bodyPr/>
        <a:lstStyle/>
        <a:p>
          <a:endParaRPr lang="en-US"/>
        </a:p>
      </dgm:t>
    </dgm:pt>
    <dgm:pt modelId="{0BCE4709-CB07-4637-A03B-8B106A2D2D75}" type="sibTrans" cxnId="{1792F9CD-A11B-444F-B8E9-022EDBCC7364}">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127D6369-04CE-4203-8DD4-64E9A9799049}" type="pres">
      <dgm:prSet presAssocID="{5D3B79B1-2579-467B-9770-62158CF46CB8}" presName="parentText" presStyleLbl="node1" presStyleIdx="0" presStyleCnt="1">
        <dgm:presLayoutVars>
          <dgm:chMax val="0"/>
          <dgm:bulletEnabled val="1"/>
        </dgm:presLayoutVars>
      </dgm:prSet>
      <dgm:spPr/>
      <dgm:t>
        <a:bodyPr/>
        <a:lstStyle/>
        <a:p>
          <a:endParaRPr lang="en-US"/>
        </a:p>
      </dgm:t>
    </dgm:pt>
    <dgm:pt modelId="{98965CAD-7649-4C5E-A532-7DEB00BB78DB}" type="pres">
      <dgm:prSet presAssocID="{5D3B79B1-2579-467B-9770-62158CF46CB8}" presName="childText" presStyleLbl="revTx" presStyleIdx="0" presStyleCnt="1">
        <dgm:presLayoutVars>
          <dgm:bulletEnabled val="1"/>
        </dgm:presLayoutVars>
      </dgm:prSet>
      <dgm:spPr/>
      <dgm:t>
        <a:bodyPr/>
        <a:lstStyle/>
        <a:p>
          <a:endParaRPr lang="en-US"/>
        </a:p>
      </dgm:t>
    </dgm:pt>
  </dgm:ptLst>
  <dgm:cxnLst>
    <dgm:cxn modelId="{09BD15DC-FC0B-4185-9B0F-2CB1AE571F0E}" type="presOf" srcId="{11CB6DD8-B89A-42C7-B4AA-83CD412CA2D3}" destId="{98965CAD-7649-4C5E-A532-7DEB00BB78DB}" srcOrd="0" destOrd="1" presId="urn:microsoft.com/office/officeart/2005/8/layout/vList2"/>
    <dgm:cxn modelId="{0E436E19-CAEC-4B52-9886-768A5D8A36C4}" srcId="{5D3B79B1-2579-467B-9770-62158CF46CB8}" destId="{11CB6DD8-B89A-42C7-B4AA-83CD412CA2D3}" srcOrd="1" destOrd="0" parTransId="{865FEEDE-9341-401C-83BD-32809496F79E}" sibTransId="{A0C3A119-8E8B-4EF8-9C33-F45DCE0E6398}"/>
    <dgm:cxn modelId="{1082CE18-E265-453F-B83B-ECF21A540383}" type="presOf" srcId="{79938224-DA3A-4681-9346-5629FFAA66EA}" destId="{CFF406FD-AF15-4F11-809B-E4F46A6E7BAE}" srcOrd="0" destOrd="0" presId="urn:microsoft.com/office/officeart/2005/8/layout/vList2"/>
    <dgm:cxn modelId="{CECC74D3-0EEC-4185-B9E3-FD40C9825E2D}" srcId="{5D3B79B1-2579-467B-9770-62158CF46CB8}" destId="{2298FFB5-D038-486B-B464-4BA5EC90DC68}" srcOrd="3" destOrd="0" parTransId="{8CBF37DA-9B7F-4FC5-9140-6F95C3BAD2C2}" sibTransId="{E5FED11F-43D1-44F7-99D0-3ECFC78EB8AC}"/>
    <dgm:cxn modelId="{9DA66721-7166-4D44-9227-5A7968B1DFF1}" type="presOf" srcId="{2298FFB5-D038-486B-B464-4BA5EC90DC68}" destId="{98965CAD-7649-4C5E-A532-7DEB00BB78DB}" srcOrd="0" destOrd="3" presId="urn:microsoft.com/office/officeart/2005/8/layout/vList2"/>
    <dgm:cxn modelId="{FB21582B-8989-434F-8ECD-7BF98E1A6A05}" type="presOf" srcId="{C912BCFD-F343-4E10-8278-DF63AD290513}" destId="{98965CAD-7649-4C5E-A532-7DEB00BB78DB}" srcOrd="0" destOrd="5" presId="urn:microsoft.com/office/officeart/2005/8/layout/vList2"/>
    <dgm:cxn modelId="{35A41AB5-3C14-4E80-B4BD-4977EF865FFC}" type="presOf" srcId="{F2A5253A-D21E-4C0F-89AB-0102E65693FD}" destId="{98965CAD-7649-4C5E-A532-7DEB00BB78DB}" srcOrd="0" destOrd="4" presId="urn:microsoft.com/office/officeart/2005/8/layout/vList2"/>
    <dgm:cxn modelId="{1792F9CD-A11B-444F-B8E9-022EDBCC7364}" srcId="{5D3B79B1-2579-467B-9770-62158CF46CB8}" destId="{C912BCFD-F343-4E10-8278-DF63AD290513}" srcOrd="5" destOrd="0" parTransId="{5D77B6DD-F187-41B0-9C08-3C2897E0A5C5}" sibTransId="{0BCE4709-CB07-4637-A03B-8B106A2D2D75}"/>
    <dgm:cxn modelId="{3F6B63D2-D9CA-4B06-B9D6-F15F2DED54B5}" srcId="{5D3B79B1-2579-467B-9770-62158CF46CB8}" destId="{6196FE09-868A-4E95-B7BF-5624482DE098}" srcOrd="2" destOrd="0" parTransId="{23EFC654-55DA-48AF-BED5-69F9EEFDFABC}" sibTransId="{65E8776C-212D-42E3-9C58-638C8B880720}"/>
    <dgm:cxn modelId="{39C15485-F95A-432D-A50E-5FE05E2A9162}" srcId="{5D3B79B1-2579-467B-9770-62158CF46CB8}" destId="{E8183AB4-5DB5-4B17-98EA-D14365838502}" srcOrd="0" destOrd="0" parTransId="{B3483651-ACE5-4AEC-8C60-C0317CA49305}" sibTransId="{90B3A2EA-165C-4212-B0D0-B723C3B7F86D}"/>
    <dgm:cxn modelId="{82F91C26-6DFB-40D5-8E7D-AD5216CC31F7}" type="presOf" srcId="{6196FE09-868A-4E95-B7BF-5624482DE098}" destId="{98965CAD-7649-4C5E-A532-7DEB00BB78DB}" srcOrd="0" destOrd="2" presId="urn:microsoft.com/office/officeart/2005/8/layout/vList2"/>
    <dgm:cxn modelId="{8C776AF4-9BE9-447A-801B-25025C1B3083}" type="presOf" srcId="{E8183AB4-5DB5-4B17-98EA-D14365838502}" destId="{98965CAD-7649-4C5E-A532-7DEB00BB78DB}" srcOrd="0" destOrd="0" presId="urn:microsoft.com/office/officeart/2005/8/layout/vList2"/>
    <dgm:cxn modelId="{CC210A87-B096-47F6-991B-FF041C0727B9}" srcId="{5D3B79B1-2579-467B-9770-62158CF46CB8}" destId="{F2A5253A-D21E-4C0F-89AB-0102E65693FD}" srcOrd="4" destOrd="0" parTransId="{900A1A75-5D93-48C6-8711-C6C5E92E08EE}" sibTransId="{F29D147C-0B3E-43E5-9FD9-F839B7333099}"/>
    <dgm:cxn modelId="{2FD3068F-3B9B-473C-A91A-F456DC9C44F7}" type="presOf" srcId="{5D3B79B1-2579-467B-9770-62158CF46CB8}" destId="{127D6369-04CE-4203-8DD4-64E9A9799049}" srcOrd="0" destOrd="0" presId="urn:microsoft.com/office/officeart/2005/8/layout/vList2"/>
    <dgm:cxn modelId="{7E9911FF-3290-4A2F-8D18-31680E2AF1D5}" srcId="{79938224-DA3A-4681-9346-5629FFAA66EA}" destId="{5D3B79B1-2579-467B-9770-62158CF46CB8}" srcOrd="0" destOrd="0" parTransId="{39499F5F-3D03-4D54-951B-3E10F858F0CA}" sibTransId="{37A5F4B5-98CC-4B9A-A338-3D2654F7CA1C}"/>
    <dgm:cxn modelId="{AF814747-5B4E-47F4-BB16-E4AE008F62D2}" type="presParOf" srcId="{CFF406FD-AF15-4F11-809B-E4F46A6E7BAE}" destId="{127D6369-04CE-4203-8DD4-64E9A9799049}" srcOrd="0" destOrd="0" presId="urn:microsoft.com/office/officeart/2005/8/layout/vList2"/>
    <dgm:cxn modelId="{A17D560B-0AC1-4F5B-B7AF-B114718FEC97}" type="presParOf" srcId="{CFF406FD-AF15-4F11-809B-E4F46A6E7BAE}" destId="{98965CAD-7649-4C5E-A532-7DEB00BB78DB}"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D3B79B1-2579-467B-9770-62158CF46CB8}">
      <dgm:prSet phldrT="[Text]"/>
      <dgm:spPr/>
      <dgm:t>
        <a:bodyPr/>
        <a:lstStyle/>
        <a:p>
          <a:r>
            <a:rPr lang="en-US"/>
            <a:t>Provide Multiple Means of Action and Expression</a:t>
          </a:r>
          <a:r>
            <a:rPr lang="en-US" b="1"/>
            <a:t> </a:t>
          </a:r>
          <a:endParaRPr lang="en-US"/>
        </a:p>
      </dgm:t>
    </dgm:pt>
    <dgm:pt modelId="{39499F5F-3D03-4D54-951B-3E10F858F0CA}" type="parTrans" cxnId="{7E9911FF-3290-4A2F-8D18-31680E2AF1D5}">
      <dgm:prSet/>
      <dgm:spPr/>
      <dgm:t>
        <a:bodyPr/>
        <a:lstStyle/>
        <a:p>
          <a:endParaRPr lang="en-US"/>
        </a:p>
      </dgm:t>
    </dgm:pt>
    <dgm:pt modelId="{37A5F4B5-98CC-4B9A-A338-3D2654F7CA1C}" type="sibTrans" cxnId="{7E9911FF-3290-4A2F-8D18-31680E2AF1D5}">
      <dgm:prSet/>
      <dgm:spPr/>
      <dgm:t>
        <a:bodyPr/>
        <a:lstStyle/>
        <a:p>
          <a:endParaRPr lang="en-US"/>
        </a:p>
      </dgm:t>
    </dgm:pt>
    <dgm:pt modelId="{E8183AB4-5DB5-4B17-98EA-D14365838502}">
      <dgm:prSet phldrT="[Text]"/>
      <dgm:spPr/>
      <dgm:t>
        <a:bodyPr/>
        <a:lstStyle/>
        <a:p>
          <a:r>
            <a:rPr lang="en-US" dirty="0"/>
            <a:t>People with </a:t>
          </a:r>
          <a:r>
            <a:rPr lang="en-US" dirty="0" smtClean="0"/>
            <a:t>NVLD, </a:t>
          </a:r>
          <a:r>
            <a:rPr lang="en-US" dirty="0"/>
            <a:t>require additional time to translate what they want to say to the process of speech.  Therefore requiring students to do a video recording or audio recording would be terrifying to a child with </a:t>
          </a:r>
          <a:r>
            <a:rPr lang="en-US" dirty="0" smtClean="0"/>
            <a:t>NVLD (Wenzel </a:t>
          </a:r>
          <a:r>
            <a:rPr lang="en-US" dirty="0"/>
            <a:t>&amp; Rowley, 2010). </a:t>
          </a:r>
        </a:p>
      </dgm:t>
    </dgm:pt>
    <dgm:pt modelId="{B3483651-ACE5-4AEC-8C60-C0317CA49305}" type="parTrans" cxnId="{39C15485-F95A-432D-A50E-5FE05E2A9162}">
      <dgm:prSet/>
      <dgm:spPr/>
      <dgm:t>
        <a:bodyPr/>
        <a:lstStyle/>
        <a:p>
          <a:endParaRPr lang="en-US"/>
        </a:p>
      </dgm:t>
    </dgm:pt>
    <dgm:pt modelId="{90B3A2EA-165C-4212-B0D0-B723C3B7F86D}" type="sibTrans" cxnId="{39C15485-F95A-432D-A50E-5FE05E2A9162}">
      <dgm:prSet/>
      <dgm:spPr/>
      <dgm:t>
        <a:bodyPr/>
        <a:lstStyle/>
        <a:p>
          <a:endParaRPr lang="en-US"/>
        </a:p>
      </dgm:t>
    </dgm:pt>
    <dgm:pt modelId="{11CB6DD8-B89A-42C7-B4AA-83CD412CA2D3}">
      <dgm:prSet/>
      <dgm:spPr/>
      <dgm:t>
        <a:bodyPr/>
        <a:lstStyle/>
        <a:p>
          <a:r>
            <a:rPr lang="en-US"/>
            <a:t>Can be effective tutors to less skilled students</a:t>
          </a:r>
        </a:p>
      </dgm:t>
    </dgm:pt>
    <dgm:pt modelId="{865FEEDE-9341-401C-83BD-32809496F79E}" type="parTrans" cxnId="{0E436E19-CAEC-4B52-9886-768A5D8A36C4}">
      <dgm:prSet/>
      <dgm:spPr/>
      <dgm:t>
        <a:bodyPr/>
        <a:lstStyle/>
        <a:p>
          <a:endParaRPr lang="en-US"/>
        </a:p>
      </dgm:t>
    </dgm:pt>
    <dgm:pt modelId="{A0C3A119-8E8B-4EF8-9C33-F45DCE0E6398}" type="sibTrans" cxnId="{0E436E19-CAEC-4B52-9886-768A5D8A36C4}">
      <dgm:prSet/>
      <dgm:spPr/>
      <dgm:t>
        <a:bodyPr/>
        <a:lstStyle/>
        <a:p>
          <a:endParaRPr lang="en-US"/>
        </a:p>
      </dgm:t>
    </dgm:pt>
    <dgm:pt modelId="{6196FE09-868A-4E95-B7BF-5624482DE098}">
      <dgm:prSet/>
      <dgm:spPr/>
      <dgm:t>
        <a:bodyPr/>
        <a:lstStyle/>
        <a:p>
          <a:r>
            <a:rPr lang="en-US" dirty="0"/>
            <a:t>Provide discussion forums for students to ask questions of one another, and of the instructor.</a:t>
          </a:r>
        </a:p>
      </dgm:t>
    </dgm:pt>
    <dgm:pt modelId="{23EFC654-55DA-48AF-BED5-69F9EEFDFABC}" type="parTrans" cxnId="{3F6B63D2-D9CA-4B06-B9D6-F15F2DED54B5}">
      <dgm:prSet/>
      <dgm:spPr/>
      <dgm:t>
        <a:bodyPr/>
        <a:lstStyle/>
        <a:p>
          <a:endParaRPr lang="en-US"/>
        </a:p>
      </dgm:t>
    </dgm:pt>
    <dgm:pt modelId="{65E8776C-212D-42E3-9C58-638C8B880720}" type="sibTrans" cxnId="{3F6B63D2-D9CA-4B06-B9D6-F15F2DED54B5}">
      <dgm:prSet/>
      <dgm:spPr/>
      <dgm:t>
        <a:bodyPr/>
        <a:lstStyle/>
        <a:p>
          <a:endParaRPr lang="en-US"/>
        </a:p>
      </dgm:t>
    </dgm:pt>
    <dgm:pt modelId="{2298FFB5-D038-486B-B464-4BA5EC90DC68}">
      <dgm:prSet/>
      <dgm:spPr/>
      <dgm:t>
        <a:bodyPr/>
        <a:lstStyle/>
        <a:p>
          <a:r>
            <a:rPr lang="en-US" dirty="0"/>
            <a:t>Clear Demarcation of roles and responsibilities</a:t>
          </a:r>
        </a:p>
      </dgm:t>
    </dgm:pt>
    <dgm:pt modelId="{8CBF37DA-9B7F-4FC5-9140-6F95C3BAD2C2}" type="parTrans" cxnId="{CECC74D3-0EEC-4185-B9E3-FD40C9825E2D}">
      <dgm:prSet/>
      <dgm:spPr/>
      <dgm:t>
        <a:bodyPr/>
        <a:lstStyle/>
        <a:p>
          <a:endParaRPr lang="en-US"/>
        </a:p>
      </dgm:t>
    </dgm:pt>
    <dgm:pt modelId="{E5FED11F-43D1-44F7-99D0-3ECFC78EB8AC}" type="sibTrans" cxnId="{CECC74D3-0EEC-4185-B9E3-FD40C9825E2D}">
      <dgm:prSet/>
      <dgm:spPr/>
      <dgm:t>
        <a:bodyPr/>
        <a:lstStyle/>
        <a:p>
          <a:endParaRPr lang="en-US"/>
        </a:p>
      </dgm:t>
    </dgm:pt>
    <dgm:pt modelId="{F2A5253A-D21E-4C0F-89AB-0102E65693FD}">
      <dgm:prSet/>
      <dgm:spPr/>
      <dgm:t>
        <a:bodyPr/>
        <a:lstStyle/>
        <a:p>
          <a:r>
            <a:rPr lang="en-US"/>
            <a:t>Opportunities for Social Interaction in fairly structured and supervised activities</a:t>
          </a:r>
        </a:p>
      </dgm:t>
    </dgm:pt>
    <dgm:pt modelId="{900A1A75-5D93-48C6-8711-C6C5E92E08EE}" type="parTrans" cxnId="{CC210A87-B096-47F6-991B-FF041C0727B9}">
      <dgm:prSet/>
      <dgm:spPr/>
      <dgm:t>
        <a:bodyPr/>
        <a:lstStyle/>
        <a:p>
          <a:endParaRPr lang="en-US"/>
        </a:p>
      </dgm:t>
    </dgm:pt>
    <dgm:pt modelId="{F29D147C-0B3E-43E5-9FD9-F839B7333099}" type="sibTrans" cxnId="{CC210A87-B096-47F6-991B-FF041C0727B9}">
      <dgm:prSet/>
      <dgm:spPr/>
      <dgm:t>
        <a:bodyPr/>
        <a:lstStyle/>
        <a:p>
          <a:endParaRPr lang="en-US"/>
        </a:p>
      </dgm:t>
    </dgm:pt>
    <dgm:pt modelId="{C912BCFD-F343-4E10-8278-DF63AD290513}">
      <dgm:prSet/>
      <dgm:spPr/>
      <dgm:t>
        <a:bodyPr/>
        <a:lstStyle/>
        <a:p>
          <a:r>
            <a:rPr lang="en-US" dirty="0"/>
            <a:t>Difficulty interpreting nonverbal behavioral cues</a:t>
          </a:r>
        </a:p>
      </dgm:t>
    </dgm:pt>
    <dgm:pt modelId="{5D77B6DD-F187-41B0-9C08-3C2897E0A5C5}" type="parTrans" cxnId="{1792F9CD-A11B-444F-B8E9-022EDBCC7364}">
      <dgm:prSet/>
      <dgm:spPr/>
      <dgm:t>
        <a:bodyPr/>
        <a:lstStyle/>
        <a:p>
          <a:endParaRPr lang="en-US"/>
        </a:p>
      </dgm:t>
    </dgm:pt>
    <dgm:pt modelId="{0BCE4709-CB07-4637-A03B-8B106A2D2D75}" type="sibTrans" cxnId="{1792F9CD-A11B-444F-B8E9-022EDBCC7364}">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127D6369-04CE-4203-8DD4-64E9A9799049}" type="pres">
      <dgm:prSet presAssocID="{5D3B79B1-2579-467B-9770-62158CF46CB8}" presName="parentText" presStyleLbl="node1" presStyleIdx="0" presStyleCnt="1">
        <dgm:presLayoutVars>
          <dgm:chMax val="0"/>
          <dgm:bulletEnabled val="1"/>
        </dgm:presLayoutVars>
      </dgm:prSet>
      <dgm:spPr/>
      <dgm:t>
        <a:bodyPr/>
        <a:lstStyle/>
        <a:p>
          <a:endParaRPr lang="en-US"/>
        </a:p>
      </dgm:t>
    </dgm:pt>
    <dgm:pt modelId="{98965CAD-7649-4C5E-A532-7DEB00BB78DB}" type="pres">
      <dgm:prSet presAssocID="{5D3B79B1-2579-467B-9770-62158CF46CB8}" presName="childText" presStyleLbl="revTx" presStyleIdx="0" presStyleCnt="1">
        <dgm:presLayoutVars>
          <dgm:bulletEnabled val="1"/>
        </dgm:presLayoutVars>
      </dgm:prSet>
      <dgm:spPr/>
      <dgm:t>
        <a:bodyPr/>
        <a:lstStyle/>
        <a:p>
          <a:endParaRPr lang="en-US"/>
        </a:p>
      </dgm:t>
    </dgm:pt>
  </dgm:ptLst>
  <dgm:cxnLst>
    <dgm:cxn modelId="{CC210A87-B096-47F6-991B-FF041C0727B9}" srcId="{5D3B79B1-2579-467B-9770-62158CF46CB8}" destId="{F2A5253A-D21E-4C0F-89AB-0102E65693FD}" srcOrd="4" destOrd="0" parTransId="{900A1A75-5D93-48C6-8711-C6C5E92E08EE}" sibTransId="{F29D147C-0B3E-43E5-9FD9-F839B7333099}"/>
    <dgm:cxn modelId="{CECC74D3-0EEC-4185-B9E3-FD40C9825E2D}" srcId="{5D3B79B1-2579-467B-9770-62158CF46CB8}" destId="{2298FFB5-D038-486B-B464-4BA5EC90DC68}" srcOrd="3" destOrd="0" parTransId="{8CBF37DA-9B7F-4FC5-9140-6F95C3BAD2C2}" sibTransId="{E5FED11F-43D1-44F7-99D0-3ECFC78EB8AC}"/>
    <dgm:cxn modelId="{2198D9C6-D29E-42EB-8845-CEC3A69FDADC}" type="presOf" srcId="{79938224-DA3A-4681-9346-5629FFAA66EA}" destId="{CFF406FD-AF15-4F11-809B-E4F46A6E7BAE}" srcOrd="0" destOrd="0" presId="urn:microsoft.com/office/officeart/2005/8/layout/vList2"/>
    <dgm:cxn modelId="{5659E240-A73D-4010-922F-CB765B84B859}" type="presOf" srcId="{11CB6DD8-B89A-42C7-B4AA-83CD412CA2D3}" destId="{98965CAD-7649-4C5E-A532-7DEB00BB78DB}" srcOrd="0" destOrd="1" presId="urn:microsoft.com/office/officeart/2005/8/layout/vList2"/>
    <dgm:cxn modelId="{1A7B57F2-5978-4B8B-AD88-0AB61C56AE93}" type="presOf" srcId="{6196FE09-868A-4E95-B7BF-5624482DE098}" destId="{98965CAD-7649-4C5E-A532-7DEB00BB78DB}" srcOrd="0" destOrd="2" presId="urn:microsoft.com/office/officeart/2005/8/layout/vList2"/>
    <dgm:cxn modelId="{0E436E19-CAEC-4B52-9886-768A5D8A36C4}" srcId="{5D3B79B1-2579-467B-9770-62158CF46CB8}" destId="{11CB6DD8-B89A-42C7-B4AA-83CD412CA2D3}" srcOrd="1" destOrd="0" parTransId="{865FEEDE-9341-401C-83BD-32809496F79E}" sibTransId="{A0C3A119-8E8B-4EF8-9C33-F45DCE0E6398}"/>
    <dgm:cxn modelId="{AC7FF23D-7864-46F5-9A10-91AB0A41153A}" type="presOf" srcId="{C912BCFD-F343-4E10-8278-DF63AD290513}" destId="{98965CAD-7649-4C5E-A532-7DEB00BB78DB}" srcOrd="0" destOrd="5" presId="urn:microsoft.com/office/officeart/2005/8/layout/vList2"/>
    <dgm:cxn modelId="{7690F45A-8336-46CB-8545-D63A432BD1DB}" type="presOf" srcId="{F2A5253A-D21E-4C0F-89AB-0102E65693FD}" destId="{98965CAD-7649-4C5E-A532-7DEB00BB78DB}" srcOrd="0" destOrd="4" presId="urn:microsoft.com/office/officeart/2005/8/layout/vList2"/>
    <dgm:cxn modelId="{7E9911FF-3290-4A2F-8D18-31680E2AF1D5}" srcId="{79938224-DA3A-4681-9346-5629FFAA66EA}" destId="{5D3B79B1-2579-467B-9770-62158CF46CB8}" srcOrd="0" destOrd="0" parTransId="{39499F5F-3D03-4D54-951B-3E10F858F0CA}" sibTransId="{37A5F4B5-98CC-4B9A-A338-3D2654F7CA1C}"/>
    <dgm:cxn modelId="{78A8F28D-32D1-4AC5-BFF6-990B9D5CC713}" type="presOf" srcId="{2298FFB5-D038-486B-B464-4BA5EC90DC68}" destId="{98965CAD-7649-4C5E-A532-7DEB00BB78DB}" srcOrd="0" destOrd="3" presId="urn:microsoft.com/office/officeart/2005/8/layout/vList2"/>
    <dgm:cxn modelId="{7779C31C-6977-453B-8DFB-B3557E149768}" type="presOf" srcId="{5D3B79B1-2579-467B-9770-62158CF46CB8}" destId="{127D6369-04CE-4203-8DD4-64E9A9799049}" srcOrd="0" destOrd="0" presId="urn:microsoft.com/office/officeart/2005/8/layout/vList2"/>
    <dgm:cxn modelId="{39C15485-F95A-432D-A50E-5FE05E2A9162}" srcId="{5D3B79B1-2579-467B-9770-62158CF46CB8}" destId="{E8183AB4-5DB5-4B17-98EA-D14365838502}" srcOrd="0" destOrd="0" parTransId="{B3483651-ACE5-4AEC-8C60-C0317CA49305}" sibTransId="{90B3A2EA-165C-4212-B0D0-B723C3B7F86D}"/>
    <dgm:cxn modelId="{1C754030-56B6-427A-A16B-F72F44F7D16C}" type="presOf" srcId="{E8183AB4-5DB5-4B17-98EA-D14365838502}" destId="{98965CAD-7649-4C5E-A532-7DEB00BB78DB}" srcOrd="0" destOrd="0" presId="urn:microsoft.com/office/officeart/2005/8/layout/vList2"/>
    <dgm:cxn modelId="{3F6B63D2-D9CA-4B06-B9D6-F15F2DED54B5}" srcId="{5D3B79B1-2579-467B-9770-62158CF46CB8}" destId="{6196FE09-868A-4E95-B7BF-5624482DE098}" srcOrd="2" destOrd="0" parTransId="{23EFC654-55DA-48AF-BED5-69F9EEFDFABC}" sibTransId="{65E8776C-212D-42E3-9C58-638C8B880720}"/>
    <dgm:cxn modelId="{1792F9CD-A11B-444F-B8E9-022EDBCC7364}" srcId="{5D3B79B1-2579-467B-9770-62158CF46CB8}" destId="{C912BCFD-F343-4E10-8278-DF63AD290513}" srcOrd="5" destOrd="0" parTransId="{5D77B6DD-F187-41B0-9C08-3C2897E0A5C5}" sibTransId="{0BCE4709-CB07-4637-A03B-8B106A2D2D75}"/>
    <dgm:cxn modelId="{4987D81A-A3E5-49C2-B079-41C9555AD254}" type="presParOf" srcId="{CFF406FD-AF15-4F11-809B-E4F46A6E7BAE}" destId="{127D6369-04CE-4203-8DD4-64E9A9799049}" srcOrd="0" destOrd="0" presId="urn:microsoft.com/office/officeart/2005/8/layout/vList2"/>
    <dgm:cxn modelId="{EBFA1501-AFF9-4BB3-B4EC-218695B106D7}" type="presParOf" srcId="{CFF406FD-AF15-4F11-809B-E4F46A6E7BAE}" destId="{98965CAD-7649-4C5E-A532-7DEB00BB78DB}"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n-US"/>
        </a:p>
      </dgm:t>
    </dgm:pt>
    <dgm:pt modelId="{B1F9091B-37E2-41F2-8031-CFF3ECBAFE3A}">
      <dgm:prSet phldrT="[Text]"/>
      <dgm:spPr/>
      <dgm:t>
        <a:bodyPr/>
        <a:lstStyle/>
        <a:p>
          <a:r>
            <a:rPr lang="en-US" dirty="0" smtClean="0"/>
            <a:t>Provide Multiple Means of Engagement</a:t>
          </a:r>
          <a:r>
            <a:rPr lang="en-US" b="1" dirty="0" smtClean="0"/>
            <a:t> </a:t>
          </a:r>
          <a:endParaRPr lang="en-US" dirty="0"/>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5B9D381C-F470-44BD-8A53-09AED2159D66}">
      <dgm:prSet/>
      <dgm:spPr/>
      <dgm:t>
        <a:bodyPr/>
        <a:lstStyle/>
        <a:p>
          <a:r>
            <a:rPr lang="en-US"/>
            <a:t>Small Work Groups</a:t>
          </a:r>
        </a:p>
      </dgm:t>
    </dgm:pt>
    <dgm:pt modelId="{C9B79969-14D7-4785-960E-061E4BBF491C}" type="parTrans" cxnId="{E89F8692-E485-4C37-86F7-641F9E80D76C}">
      <dgm:prSet/>
      <dgm:spPr/>
      <dgm:t>
        <a:bodyPr/>
        <a:lstStyle/>
        <a:p>
          <a:endParaRPr lang="en-US"/>
        </a:p>
      </dgm:t>
    </dgm:pt>
    <dgm:pt modelId="{3FB4B93D-50C1-49FC-B3F3-0DAF137D4087}" type="sibTrans" cxnId="{E89F8692-E485-4C37-86F7-641F9E80D76C}">
      <dgm:prSet/>
      <dgm:spPr/>
      <dgm:t>
        <a:bodyPr/>
        <a:lstStyle/>
        <a:p>
          <a:endParaRPr lang="en-US"/>
        </a:p>
      </dgm:t>
    </dgm:pt>
    <dgm:pt modelId="{24E59A8B-074F-4DDC-9D09-00F7B3115F55}">
      <dgm:prSet/>
      <dgm:spPr/>
      <dgm:t>
        <a:bodyPr/>
        <a:lstStyle/>
        <a:p>
          <a:r>
            <a:rPr lang="en-US" dirty="0"/>
            <a:t>Since those with </a:t>
          </a:r>
          <a:r>
            <a:rPr lang="en-US" dirty="0" smtClean="0"/>
            <a:t>NVLD often </a:t>
          </a:r>
          <a:r>
            <a:rPr lang="en-US" dirty="0"/>
            <a:t>excel in certain activities, allow students to volunteer for leadership roles</a:t>
          </a:r>
        </a:p>
      </dgm:t>
    </dgm:pt>
    <dgm:pt modelId="{164230C0-BC50-4C3B-AFB4-9652CFACB5D2}" type="parTrans" cxnId="{67A0B290-13E1-436F-893E-09F62DE83899}">
      <dgm:prSet/>
      <dgm:spPr/>
      <dgm:t>
        <a:bodyPr/>
        <a:lstStyle/>
        <a:p>
          <a:endParaRPr lang="en-US"/>
        </a:p>
      </dgm:t>
    </dgm:pt>
    <dgm:pt modelId="{3F6A405F-6242-4373-8862-3C81DF82F410}" type="sibTrans" cxnId="{67A0B290-13E1-436F-893E-09F62DE83899}">
      <dgm:prSet/>
      <dgm:spPr/>
      <dgm:t>
        <a:bodyPr/>
        <a:lstStyle/>
        <a:p>
          <a:endParaRPr lang="en-US"/>
        </a:p>
      </dgm:t>
    </dgm:pt>
    <dgm:pt modelId="{768F31C6-8FA9-4E42-919E-A77173F51E43}">
      <dgm:prSet/>
      <dgm:spPr/>
      <dgm:t>
        <a:bodyPr/>
        <a:lstStyle/>
        <a:p>
          <a:r>
            <a:rPr lang="en-US"/>
            <a:t>Provide a buddy system to help with assurance, and allow them a safe space to ask questions of a few peers.</a:t>
          </a:r>
        </a:p>
      </dgm:t>
    </dgm:pt>
    <dgm:pt modelId="{597DBBCD-8797-4995-9E76-C7AC782E11F7}" type="parTrans" cxnId="{E7A30279-31D9-4FBC-84AB-64EE4EA99C64}">
      <dgm:prSet/>
      <dgm:spPr/>
      <dgm:t>
        <a:bodyPr/>
        <a:lstStyle/>
        <a:p>
          <a:endParaRPr lang="en-US"/>
        </a:p>
      </dgm:t>
    </dgm:pt>
    <dgm:pt modelId="{FA397CBD-8F03-45ED-82A1-FB75982D1398}" type="sibTrans" cxnId="{E7A30279-31D9-4FBC-84AB-64EE4EA99C64}">
      <dgm:prSet/>
      <dgm:spPr/>
      <dgm:t>
        <a:bodyPr/>
        <a:lstStyle/>
        <a:p>
          <a:endParaRPr lang="en-US"/>
        </a:p>
      </dgm:t>
    </dgm:pt>
    <dgm:pt modelId="{8BA04D2A-166D-475A-904F-A77ED2B53390}">
      <dgm:prSet/>
      <dgm:spPr/>
      <dgm:t>
        <a:bodyPr/>
        <a:lstStyle/>
        <a:p>
          <a:r>
            <a:rPr lang="en-US"/>
            <a:t>Specific set office hours and instructions on how to specifically contact the instructor during those office hours.</a:t>
          </a:r>
        </a:p>
      </dgm:t>
    </dgm:pt>
    <dgm:pt modelId="{6592980C-9D72-40A2-9DD9-19C60490CF59}" type="parTrans" cxnId="{80CA9A59-681A-4BA0-8425-EBA1C177E4A6}">
      <dgm:prSet/>
      <dgm:spPr/>
      <dgm:t>
        <a:bodyPr/>
        <a:lstStyle/>
        <a:p>
          <a:endParaRPr lang="en-US"/>
        </a:p>
      </dgm:t>
    </dgm:pt>
    <dgm:pt modelId="{0FF8F839-5DE6-42D6-948C-F8D4A3B17B0E}" type="sibTrans" cxnId="{80CA9A59-681A-4BA0-8425-EBA1C177E4A6}">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E89F8692-E485-4C37-86F7-641F9E80D76C}" srcId="{B1F9091B-37E2-41F2-8031-CFF3ECBAFE3A}" destId="{5B9D381C-F470-44BD-8A53-09AED2159D66}" srcOrd="0" destOrd="0" parTransId="{C9B79969-14D7-4785-960E-061E4BBF491C}" sibTransId="{3FB4B93D-50C1-49FC-B3F3-0DAF137D4087}"/>
    <dgm:cxn modelId="{F4A06C65-376A-4C33-80C2-CBE2E0CBC194}" srcId="{79938224-DA3A-4681-9346-5629FFAA66EA}" destId="{B1F9091B-37E2-41F2-8031-CFF3ECBAFE3A}" srcOrd="0" destOrd="0" parTransId="{ED1633D9-FBA0-4F71-B202-8307F3535F21}" sibTransId="{8A0A3EE3-F16C-4395-8F90-B5F6A20357D4}"/>
    <dgm:cxn modelId="{67A0B290-13E1-436F-893E-09F62DE83899}" srcId="{B1F9091B-37E2-41F2-8031-CFF3ECBAFE3A}" destId="{24E59A8B-074F-4DDC-9D09-00F7B3115F55}" srcOrd="1" destOrd="0" parTransId="{164230C0-BC50-4C3B-AFB4-9652CFACB5D2}" sibTransId="{3F6A405F-6242-4373-8862-3C81DF82F410}"/>
    <dgm:cxn modelId="{41CBB6C7-D76D-4A6E-BC59-52135B25BCB5}" type="presOf" srcId="{5B9D381C-F470-44BD-8A53-09AED2159D66}" destId="{0056199C-5B10-46A6-9867-54156576F208}" srcOrd="0" destOrd="0" presId="urn:microsoft.com/office/officeart/2005/8/layout/vList2"/>
    <dgm:cxn modelId="{4890BB70-C026-41B5-A5FF-8CBCEAE03CC1}" type="presOf" srcId="{B1F9091B-37E2-41F2-8031-CFF3ECBAFE3A}" destId="{87CE0654-3613-4097-A67E-332A1290CF04}" srcOrd="0" destOrd="0" presId="urn:microsoft.com/office/officeart/2005/8/layout/vList2"/>
    <dgm:cxn modelId="{018EDB08-5D1A-46C2-BBFD-C626A1A80AC0}" type="presOf" srcId="{24E59A8B-074F-4DDC-9D09-00F7B3115F55}" destId="{0056199C-5B10-46A6-9867-54156576F208}" srcOrd="0" destOrd="1" presId="urn:microsoft.com/office/officeart/2005/8/layout/vList2"/>
    <dgm:cxn modelId="{E7A30279-31D9-4FBC-84AB-64EE4EA99C64}" srcId="{B1F9091B-37E2-41F2-8031-CFF3ECBAFE3A}" destId="{768F31C6-8FA9-4E42-919E-A77173F51E43}" srcOrd="2" destOrd="0" parTransId="{597DBBCD-8797-4995-9E76-C7AC782E11F7}" sibTransId="{FA397CBD-8F03-45ED-82A1-FB75982D1398}"/>
    <dgm:cxn modelId="{988F52A7-9245-4DCA-9911-288305461D31}" type="presOf" srcId="{79938224-DA3A-4681-9346-5629FFAA66EA}" destId="{CFF406FD-AF15-4F11-809B-E4F46A6E7BAE}" srcOrd="0" destOrd="0" presId="urn:microsoft.com/office/officeart/2005/8/layout/vList2"/>
    <dgm:cxn modelId="{47899117-5287-4AF9-98BD-0F42CF0188B1}" type="presOf" srcId="{768F31C6-8FA9-4E42-919E-A77173F51E43}" destId="{0056199C-5B10-46A6-9867-54156576F208}" srcOrd="0" destOrd="2" presId="urn:microsoft.com/office/officeart/2005/8/layout/vList2"/>
    <dgm:cxn modelId="{80CA9A59-681A-4BA0-8425-EBA1C177E4A6}" srcId="{B1F9091B-37E2-41F2-8031-CFF3ECBAFE3A}" destId="{8BA04D2A-166D-475A-904F-A77ED2B53390}" srcOrd="3" destOrd="0" parTransId="{6592980C-9D72-40A2-9DD9-19C60490CF59}" sibTransId="{0FF8F839-5DE6-42D6-948C-F8D4A3B17B0E}"/>
    <dgm:cxn modelId="{91B0B9B2-933B-4AFA-ABBC-01FE1B928E68}" type="presOf" srcId="{8BA04D2A-166D-475A-904F-A77ED2B53390}" destId="{0056199C-5B10-46A6-9867-54156576F208}" srcOrd="0" destOrd="3" presId="urn:microsoft.com/office/officeart/2005/8/layout/vList2"/>
    <dgm:cxn modelId="{144FF88C-5163-4812-9394-01CEE05C34EC}" type="presParOf" srcId="{CFF406FD-AF15-4F11-809B-E4F46A6E7BAE}" destId="{87CE0654-3613-4097-A67E-332A1290CF04}" srcOrd="0" destOrd="0" presId="urn:microsoft.com/office/officeart/2005/8/layout/vList2"/>
    <dgm:cxn modelId="{1A51D718-9207-469D-9B57-6D273C366340}"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n-US"/>
        </a:p>
      </dgm:t>
    </dgm:pt>
    <dgm:pt modelId="{B1F9091B-37E2-41F2-8031-CFF3ECBAFE3A}">
      <dgm:prSet phldrT="[Text]"/>
      <dgm:spPr/>
      <dgm:t>
        <a:bodyPr/>
        <a:lstStyle/>
        <a:p>
          <a:r>
            <a:rPr lang="en-US" dirty="0" smtClean="0"/>
            <a:t>Provide Multiple Means of Engagement</a:t>
          </a:r>
          <a:r>
            <a:rPr lang="en-US" b="1" dirty="0" smtClean="0"/>
            <a:t> </a:t>
          </a:r>
          <a:endParaRPr lang="en-US" dirty="0"/>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5B9D381C-F470-44BD-8A53-09AED2159D66}">
      <dgm:prSet/>
      <dgm:spPr/>
      <dgm:t>
        <a:bodyPr/>
        <a:lstStyle/>
        <a:p>
          <a:r>
            <a:rPr lang="en-US"/>
            <a:t>Small Work Groups</a:t>
          </a:r>
        </a:p>
      </dgm:t>
    </dgm:pt>
    <dgm:pt modelId="{C9B79969-14D7-4785-960E-061E4BBF491C}" type="parTrans" cxnId="{E89F8692-E485-4C37-86F7-641F9E80D76C}">
      <dgm:prSet/>
      <dgm:spPr/>
      <dgm:t>
        <a:bodyPr/>
        <a:lstStyle/>
        <a:p>
          <a:endParaRPr lang="en-US"/>
        </a:p>
      </dgm:t>
    </dgm:pt>
    <dgm:pt modelId="{3FB4B93D-50C1-49FC-B3F3-0DAF137D4087}" type="sibTrans" cxnId="{E89F8692-E485-4C37-86F7-641F9E80D76C}">
      <dgm:prSet/>
      <dgm:spPr/>
      <dgm:t>
        <a:bodyPr/>
        <a:lstStyle/>
        <a:p>
          <a:endParaRPr lang="en-US"/>
        </a:p>
      </dgm:t>
    </dgm:pt>
    <dgm:pt modelId="{24E59A8B-074F-4DDC-9D09-00F7B3115F55}">
      <dgm:prSet/>
      <dgm:spPr/>
      <dgm:t>
        <a:bodyPr/>
        <a:lstStyle/>
        <a:p>
          <a:r>
            <a:rPr lang="en-US" dirty="0"/>
            <a:t>Since those with </a:t>
          </a:r>
          <a:r>
            <a:rPr lang="en-US" dirty="0" smtClean="0"/>
            <a:t>NVLD often </a:t>
          </a:r>
          <a:r>
            <a:rPr lang="en-US" dirty="0"/>
            <a:t>excel in certain activities, allow students to volunteer for leadership roles</a:t>
          </a:r>
        </a:p>
      </dgm:t>
    </dgm:pt>
    <dgm:pt modelId="{164230C0-BC50-4C3B-AFB4-9652CFACB5D2}" type="parTrans" cxnId="{67A0B290-13E1-436F-893E-09F62DE83899}">
      <dgm:prSet/>
      <dgm:spPr/>
      <dgm:t>
        <a:bodyPr/>
        <a:lstStyle/>
        <a:p>
          <a:endParaRPr lang="en-US"/>
        </a:p>
      </dgm:t>
    </dgm:pt>
    <dgm:pt modelId="{3F6A405F-6242-4373-8862-3C81DF82F410}" type="sibTrans" cxnId="{67A0B290-13E1-436F-893E-09F62DE83899}">
      <dgm:prSet/>
      <dgm:spPr/>
      <dgm:t>
        <a:bodyPr/>
        <a:lstStyle/>
        <a:p>
          <a:endParaRPr lang="en-US"/>
        </a:p>
      </dgm:t>
    </dgm:pt>
    <dgm:pt modelId="{768F31C6-8FA9-4E42-919E-A77173F51E43}">
      <dgm:prSet/>
      <dgm:spPr/>
      <dgm:t>
        <a:bodyPr/>
        <a:lstStyle/>
        <a:p>
          <a:r>
            <a:rPr lang="en-US" dirty="0"/>
            <a:t>Provide a buddy system to help with assurance, and allow them a safe space to ask questions of a few peers.</a:t>
          </a:r>
        </a:p>
      </dgm:t>
    </dgm:pt>
    <dgm:pt modelId="{597DBBCD-8797-4995-9E76-C7AC782E11F7}" type="parTrans" cxnId="{E7A30279-31D9-4FBC-84AB-64EE4EA99C64}">
      <dgm:prSet/>
      <dgm:spPr/>
      <dgm:t>
        <a:bodyPr/>
        <a:lstStyle/>
        <a:p>
          <a:endParaRPr lang="en-US"/>
        </a:p>
      </dgm:t>
    </dgm:pt>
    <dgm:pt modelId="{FA397CBD-8F03-45ED-82A1-FB75982D1398}" type="sibTrans" cxnId="{E7A30279-31D9-4FBC-84AB-64EE4EA99C64}">
      <dgm:prSet/>
      <dgm:spPr/>
      <dgm:t>
        <a:bodyPr/>
        <a:lstStyle/>
        <a:p>
          <a:endParaRPr lang="en-US"/>
        </a:p>
      </dgm:t>
    </dgm:pt>
    <dgm:pt modelId="{8BA04D2A-166D-475A-904F-A77ED2B53390}">
      <dgm:prSet/>
      <dgm:spPr/>
      <dgm:t>
        <a:bodyPr/>
        <a:lstStyle/>
        <a:p>
          <a:r>
            <a:rPr lang="en-US"/>
            <a:t>Specific set office hours and instructions on how to specifically contact the instructor during those office hours.</a:t>
          </a:r>
        </a:p>
      </dgm:t>
    </dgm:pt>
    <dgm:pt modelId="{6592980C-9D72-40A2-9DD9-19C60490CF59}" type="parTrans" cxnId="{80CA9A59-681A-4BA0-8425-EBA1C177E4A6}">
      <dgm:prSet/>
      <dgm:spPr/>
      <dgm:t>
        <a:bodyPr/>
        <a:lstStyle/>
        <a:p>
          <a:endParaRPr lang="en-US"/>
        </a:p>
      </dgm:t>
    </dgm:pt>
    <dgm:pt modelId="{0FF8F839-5DE6-42D6-948C-F8D4A3B17B0E}" type="sibTrans" cxnId="{80CA9A59-681A-4BA0-8425-EBA1C177E4A6}">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E89F8692-E485-4C37-86F7-641F9E80D76C}" srcId="{B1F9091B-37E2-41F2-8031-CFF3ECBAFE3A}" destId="{5B9D381C-F470-44BD-8A53-09AED2159D66}" srcOrd="0" destOrd="0" parTransId="{C9B79969-14D7-4785-960E-061E4BBF491C}" sibTransId="{3FB4B93D-50C1-49FC-B3F3-0DAF137D4087}"/>
    <dgm:cxn modelId="{F4A06C65-376A-4C33-80C2-CBE2E0CBC194}" srcId="{79938224-DA3A-4681-9346-5629FFAA66EA}" destId="{B1F9091B-37E2-41F2-8031-CFF3ECBAFE3A}" srcOrd="0" destOrd="0" parTransId="{ED1633D9-FBA0-4F71-B202-8307F3535F21}" sibTransId="{8A0A3EE3-F16C-4395-8F90-B5F6A20357D4}"/>
    <dgm:cxn modelId="{67A0B290-13E1-436F-893E-09F62DE83899}" srcId="{B1F9091B-37E2-41F2-8031-CFF3ECBAFE3A}" destId="{24E59A8B-074F-4DDC-9D09-00F7B3115F55}" srcOrd="1" destOrd="0" parTransId="{164230C0-BC50-4C3B-AFB4-9652CFACB5D2}" sibTransId="{3F6A405F-6242-4373-8862-3C81DF82F410}"/>
    <dgm:cxn modelId="{404CEA3B-8FE5-482D-828D-2F68744A9AA2}" type="presOf" srcId="{5B9D381C-F470-44BD-8A53-09AED2159D66}" destId="{0056199C-5B10-46A6-9867-54156576F208}" srcOrd="0" destOrd="0" presId="urn:microsoft.com/office/officeart/2005/8/layout/vList2"/>
    <dgm:cxn modelId="{F9C915CD-284C-4CA8-AFAD-8FFA0726E2E6}" type="presOf" srcId="{24E59A8B-074F-4DDC-9D09-00F7B3115F55}" destId="{0056199C-5B10-46A6-9867-54156576F208}" srcOrd="0" destOrd="1" presId="urn:microsoft.com/office/officeart/2005/8/layout/vList2"/>
    <dgm:cxn modelId="{B926DA34-DC4F-4711-8F4D-9692084E6B34}" type="presOf" srcId="{B1F9091B-37E2-41F2-8031-CFF3ECBAFE3A}" destId="{87CE0654-3613-4097-A67E-332A1290CF04}" srcOrd="0" destOrd="0" presId="urn:microsoft.com/office/officeart/2005/8/layout/vList2"/>
    <dgm:cxn modelId="{E7A30279-31D9-4FBC-84AB-64EE4EA99C64}" srcId="{B1F9091B-37E2-41F2-8031-CFF3ECBAFE3A}" destId="{768F31C6-8FA9-4E42-919E-A77173F51E43}" srcOrd="2" destOrd="0" parTransId="{597DBBCD-8797-4995-9E76-C7AC782E11F7}" sibTransId="{FA397CBD-8F03-45ED-82A1-FB75982D1398}"/>
    <dgm:cxn modelId="{5F042AB1-AE29-4D0A-8FF4-F1B03DF1F6FD}" type="presOf" srcId="{768F31C6-8FA9-4E42-919E-A77173F51E43}" destId="{0056199C-5B10-46A6-9867-54156576F208}" srcOrd="0" destOrd="2" presId="urn:microsoft.com/office/officeart/2005/8/layout/vList2"/>
    <dgm:cxn modelId="{84A1EA9C-852B-4BBC-B14E-D1324EE0A000}" type="presOf" srcId="{8BA04D2A-166D-475A-904F-A77ED2B53390}" destId="{0056199C-5B10-46A6-9867-54156576F208}" srcOrd="0" destOrd="3" presId="urn:microsoft.com/office/officeart/2005/8/layout/vList2"/>
    <dgm:cxn modelId="{18D3C442-D100-4DD6-B2B5-64D44CB70612}" type="presOf" srcId="{79938224-DA3A-4681-9346-5629FFAA66EA}" destId="{CFF406FD-AF15-4F11-809B-E4F46A6E7BAE}" srcOrd="0" destOrd="0" presId="urn:microsoft.com/office/officeart/2005/8/layout/vList2"/>
    <dgm:cxn modelId="{80CA9A59-681A-4BA0-8425-EBA1C177E4A6}" srcId="{B1F9091B-37E2-41F2-8031-CFF3ECBAFE3A}" destId="{8BA04D2A-166D-475A-904F-A77ED2B53390}" srcOrd="3" destOrd="0" parTransId="{6592980C-9D72-40A2-9DD9-19C60490CF59}" sibTransId="{0FF8F839-5DE6-42D6-948C-F8D4A3B17B0E}"/>
    <dgm:cxn modelId="{59C63DC0-C759-4197-9E80-C453471B0E25}" type="presParOf" srcId="{CFF406FD-AF15-4F11-809B-E4F46A6E7BAE}" destId="{87CE0654-3613-4097-A67E-332A1290CF04}" srcOrd="0" destOrd="0" presId="urn:microsoft.com/office/officeart/2005/8/layout/vList2"/>
    <dgm:cxn modelId="{960CF07F-A0A3-4B39-BEB3-B7D2DB1B7A88}"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n-US"/>
        </a:p>
      </dgm:t>
    </dgm:pt>
    <dgm:pt modelId="{B1F9091B-37E2-41F2-8031-CFF3ECBAFE3A}">
      <dgm:prSet phldrT="[Text]"/>
      <dgm:spPr/>
      <dgm:t>
        <a:bodyPr/>
        <a:lstStyle/>
        <a:p>
          <a:r>
            <a:rPr lang="en-US" dirty="0" smtClean="0"/>
            <a:t>Provide Multiple Means of Engagement</a:t>
          </a:r>
          <a:r>
            <a:rPr lang="en-US" b="1" dirty="0" smtClean="0"/>
            <a:t> </a:t>
          </a:r>
          <a:endParaRPr lang="en-US" dirty="0"/>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5B9D381C-F470-44BD-8A53-09AED2159D66}">
      <dgm:prSet/>
      <dgm:spPr/>
      <dgm:t>
        <a:bodyPr/>
        <a:lstStyle/>
        <a:p>
          <a:r>
            <a:rPr lang="en-US"/>
            <a:t>Small Work Groups</a:t>
          </a:r>
        </a:p>
      </dgm:t>
    </dgm:pt>
    <dgm:pt modelId="{C9B79969-14D7-4785-960E-061E4BBF491C}" type="parTrans" cxnId="{E89F8692-E485-4C37-86F7-641F9E80D76C}">
      <dgm:prSet/>
      <dgm:spPr/>
      <dgm:t>
        <a:bodyPr/>
        <a:lstStyle/>
        <a:p>
          <a:endParaRPr lang="en-US"/>
        </a:p>
      </dgm:t>
    </dgm:pt>
    <dgm:pt modelId="{3FB4B93D-50C1-49FC-B3F3-0DAF137D4087}" type="sibTrans" cxnId="{E89F8692-E485-4C37-86F7-641F9E80D76C}">
      <dgm:prSet/>
      <dgm:spPr/>
      <dgm:t>
        <a:bodyPr/>
        <a:lstStyle/>
        <a:p>
          <a:endParaRPr lang="en-US"/>
        </a:p>
      </dgm:t>
    </dgm:pt>
    <dgm:pt modelId="{24E59A8B-074F-4DDC-9D09-00F7B3115F55}">
      <dgm:prSet/>
      <dgm:spPr/>
      <dgm:t>
        <a:bodyPr/>
        <a:lstStyle/>
        <a:p>
          <a:r>
            <a:rPr lang="en-US" dirty="0"/>
            <a:t>Since those with </a:t>
          </a:r>
          <a:r>
            <a:rPr lang="en-US" dirty="0" smtClean="0"/>
            <a:t>NVLD often </a:t>
          </a:r>
          <a:r>
            <a:rPr lang="en-US" dirty="0"/>
            <a:t>excel in certain activities, allow students to volunteer for leadership roles</a:t>
          </a:r>
        </a:p>
      </dgm:t>
    </dgm:pt>
    <dgm:pt modelId="{164230C0-BC50-4C3B-AFB4-9652CFACB5D2}" type="parTrans" cxnId="{67A0B290-13E1-436F-893E-09F62DE83899}">
      <dgm:prSet/>
      <dgm:spPr/>
      <dgm:t>
        <a:bodyPr/>
        <a:lstStyle/>
        <a:p>
          <a:endParaRPr lang="en-US"/>
        </a:p>
      </dgm:t>
    </dgm:pt>
    <dgm:pt modelId="{3F6A405F-6242-4373-8862-3C81DF82F410}" type="sibTrans" cxnId="{67A0B290-13E1-436F-893E-09F62DE83899}">
      <dgm:prSet/>
      <dgm:spPr/>
      <dgm:t>
        <a:bodyPr/>
        <a:lstStyle/>
        <a:p>
          <a:endParaRPr lang="en-US"/>
        </a:p>
      </dgm:t>
    </dgm:pt>
    <dgm:pt modelId="{768F31C6-8FA9-4E42-919E-A77173F51E43}">
      <dgm:prSet/>
      <dgm:spPr/>
      <dgm:t>
        <a:bodyPr/>
        <a:lstStyle/>
        <a:p>
          <a:r>
            <a:rPr lang="en-US" dirty="0"/>
            <a:t>Provide a buddy system to help with assurance, and allow them a safe space to ask questions of a few peers.</a:t>
          </a:r>
        </a:p>
      </dgm:t>
    </dgm:pt>
    <dgm:pt modelId="{597DBBCD-8797-4995-9E76-C7AC782E11F7}" type="parTrans" cxnId="{E7A30279-31D9-4FBC-84AB-64EE4EA99C64}">
      <dgm:prSet/>
      <dgm:spPr/>
      <dgm:t>
        <a:bodyPr/>
        <a:lstStyle/>
        <a:p>
          <a:endParaRPr lang="en-US"/>
        </a:p>
      </dgm:t>
    </dgm:pt>
    <dgm:pt modelId="{FA397CBD-8F03-45ED-82A1-FB75982D1398}" type="sibTrans" cxnId="{E7A30279-31D9-4FBC-84AB-64EE4EA99C64}">
      <dgm:prSet/>
      <dgm:spPr/>
      <dgm:t>
        <a:bodyPr/>
        <a:lstStyle/>
        <a:p>
          <a:endParaRPr lang="en-US"/>
        </a:p>
      </dgm:t>
    </dgm:pt>
    <dgm:pt modelId="{8BA04D2A-166D-475A-904F-A77ED2B53390}">
      <dgm:prSet/>
      <dgm:spPr/>
      <dgm:t>
        <a:bodyPr/>
        <a:lstStyle/>
        <a:p>
          <a:r>
            <a:rPr lang="en-US" dirty="0"/>
            <a:t>Specific set office hours and instructions on how to specifically contact the instructor during those office hours.</a:t>
          </a:r>
        </a:p>
      </dgm:t>
    </dgm:pt>
    <dgm:pt modelId="{6592980C-9D72-40A2-9DD9-19C60490CF59}" type="parTrans" cxnId="{80CA9A59-681A-4BA0-8425-EBA1C177E4A6}">
      <dgm:prSet/>
      <dgm:spPr/>
      <dgm:t>
        <a:bodyPr/>
        <a:lstStyle/>
        <a:p>
          <a:endParaRPr lang="en-US"/>
        </a:p>
      </dgm:t>
    </dgm:pt>
    <dgm:pt modelId="{0FF8F839-5DE6-42D6-948C-F8D4A3B17B0E}" type="sibTrans" cxnId="{80CA9A59-681A-4BA0-8425-EBA1C177E4A6}">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E89F8692-E485-4C37-86F7-641F9E80D76C}" srcId="{B1F9091B-37E2-41F2-8031-CFF3ECBAFE3A}" destId="{5B9D381C-F470-44BD-8A53-09AED2159D66}" srcOrd="0" destOrd="0" parTransId="{C9B79969-14D7-4785-960E-061E4BBF491C}" sibTransId="{3FB4B93D-50C1-49FC-B3F3-0DAF137D4087}"/>
    <dgm:cxn modelId="{F4A06C65-376A-4C33-80C2-CBE2E0CBC194}" srcId="{79938224-DA3A-4681-9346-5629FFAA66EA}" destId="{B1F9091B-37E2-41F2-8031-CFF3ECBAFE3A}" srcOrd="0" destOrd="0" parTransId="{ED1633D9-FBA0-4F71-B202-8307F3535F21}" sibTransId="{8A0A3EE3-F16C-4395-8F90-B5F6A20357D4}"/>
    <dgm:cxn modelId="{7E20A624-7ACF-4DB9-A7D6-A36B40DC192F}" type="presOf" srcId="{24E59A8B-074F-4DDC-9D09-00F7B3115F55}" destId="{0056199C-5B10-46A6-9867-54156576F208}" srcOrd="0" destOrd="1" presId="urn:microsoft.com/office/officeart/2005/8/layout/vList2"/>
    <dgm:cxn modelId="{67A0B290-13E1-436F-893E-09F62DE83899}" srcId="{B1F9091B-37E2-41F2-8031-CFF3ECBAFE3A}" destId="{24E59A8B-074F-4DDC-9D09-00F7B3115F55}" srcOrd="1" destOrd="0" parTransId="{164230C0-BC50-4C3B-AFB4-9652CFACB5D2}" sibTransId="{3F6A405F-6242-4373-8862-3C81DF82F410}"/>
    <dgm:cxn modelId="{8D2EFBC2-B5E6-40D7-A059-713DC62A602A}" type="presOf" srcId="{8BA04D2A-166D-475A-904F-A77ED2B53390}" destId="{0056199C-5B10-46A6-9867-54156576F208}" srcOrd="0" destOrd="3" presId="urn:microsoft.com/office/officeart/2005/8/layout/vList2"/>
    <dgm:cxn modelId="{8AFAFF8D-86A6-4766-A48F-759913AEC771}" type="presOf" srcId="{5B9D381C-F470-44BD-8A53-09AED2159D66}" destId="{0056199C-5B10-46A6-9867-54156576F208}" srcOrd="0" destOrd="0" presId="urn:microsoft.com/office/officeart/2005/8/layout/vList2"/>
    <dgm:cxn modelId="{E7A30279-31D9-4FBC-84AB-64EE4EA99C64}" srcId="{B1F9091B-37E2-41F2-8031-CFF3ECBAFE3A}" destId="{768F31C6-8FA9-4E42-919E-A77173F51E43}" srcOrd="2" destOrd="0" parTransId="{597DBBCD-8797-4995-9E76-C7AC782E11F7}" sibTransId="{FA397CBD-8F03-45ED-82A1-FB75982D1398}"/>
    <dgm:cxn modelId="{4BA9B1E2-8976-42C0-88DF-2F01B760B335}" type="presOf" srcId="{768F31C6-8FA9-4E42-919E-A77173F51E43}" destId="{0056199C-5B10-46A6-9867-54156576F208}" srcOrd="0" destOrd="2" presId="urn:microsoft.com/office/officeart/2005/8/layout/vList2"/>
    <dgm:cxn modelId="{138E25DD-2848-4E21-9C26-63C520B2F44F}" type="presOf" srcId="{79938224-DA3A-4681-9346-5629FFAA66EA}" destId="{CFF406FD-AF15-4F11-809B-E4F46A6E7BAE}" srcOrd="0" destOrd="0" presId="urn:microsoft.com/office/officeart/2005/8/layout/vList2"/>
    <dgm:cxn modelId="{307C243D-7DDB-4EDB-A005-239EBDB0B202}" type="presOf" srcId="{B1F9091B-37E2-41F2-8031-CFF3ECBAFE3A}" destId="{87CE0654-3613-4097-A67E-332A1290CF04}" srcOrd="0" destOrd="0" presId="urn:microsoft.com/office/officeart/2005/8/layout/vList2"/>
    <dgm:cxn modelId="{80CA9A59-681A-4BA0-8425-EBA1C177E4A6}" srcId="{B1F9091B-37E2-41F2-8031-CFF3ECBAFE3A}" destId="{8BA04D2A-166D-475A-904F-A77ED2B53390}" srcOrd="3" destOrd="0" parTransId="{6592980C-9D72-40A2-9DD9-19C60490CF59}" sibTransId="{0FF8F839-5DE6-42D6-948C-F8D4A3B17B0E}"/>
    <dgm:cxn modelId="{2FC78CD5-E191-4208-AC30-E1056AC15C5C}" type="presParOf" srcId="{CFF406FD-AF15-4F11-809B-E4F46A6E7BAE}" destId="{87CE0654-3613-4097-A67E-332A1290CF04}" srcOrd="0" destOrd="0" presId="urn:microsoft.com/office/officeart/2005/8/layout/vList2"/>
    <dgm:cxn modelId="{C0842095-05DC-4E63-9711-67054E95670C}"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1F9091B-37E2-41F2-8031-CFF3ECBAFE3A}">
      <dgm:prSet phldrT="[Text]"/>
      <dgm:spPr/>
      <dgm:t>
        <a:bodyPr/>
        <a:lstStyle/>
        <a:p>
          <a:r>
            <a:rPr lang="en-US" b="1"/>
            <a:t>Provide Multiple Means of Representation, </a:t>
          </a:r>
          <a:endParaRPr lang="en-US"/>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AB23F816-D6B4-453E-AE7E-091FBBDF3626}">
      <dgm:prSet phldrT="[Text]"/>
      <dgm:spPr/>
      <dgm:t>
        <a:bodyPr/>
        <a:lstStyle/>
        <a:p>
          <a:r>
            <a:rPr lang="en-US"/>
            <a:t>Need for more information, links to additional sources, </a:t>
          </a:r>
        </a:p>
      </dgm:t>
    </dgm:pt>
    <dgm:pt modelId="{2B38ACD2-380E-49F9-ACA4-1B05CF833DD7}" type="parTrans" cxnId="{09C9B2BC-88A3-482B-98F1-3BBD226C2669}">
      <dgm:prSet/>
      <dgm:spPr/>
      <dgm:t>
        <a:bodyPr/>
        <a:lstStyle/>
        <a:p>
          <a:endParaRPr lang="en-US"/>
        </a:p>
      </dgm:t>
    </dgm:pt>
    <dgm:pt modelId="{823DA52C-F38B-4A89-8AB9-78698FBE4AF5}" type="sibTrans" cxnId="{09C9B2BC-88A3-482B-98F1-3BBD226C2669}">
      <dgm:prSet/>
      <dgm:spPr/>
      <dgm:t>
        <a:bodyPr/>
        <a:lstStyle/>
        <a:p>
          <a:endParaRPr lang="en-US"/>
        </a:p>
      </dgm:t>
    </dgm:pt>
    <dgm:pt modelId="{D827D7D2-E2B7-4BD4-BF88-3D41676FE863}">
      <dgm:prSet/>
      <dgm:spPr/>
      <dgm:t>
        <a:bodyPr/>
        <a:lstStyle/>
        <a:p>
          <a:r>
            <a:rPr lang="en-US"/>
            <a:t>Some difficulties processing visual sequences, require additional audio </a:t>
          </a:r>
        </a:p>
      </dgm:t>
    </dgm:pt>
    <dgm:pt modelId="{5C8A13AC-59B6-4E1F-BA40-E2B7B2BC4AE7}" type="parTrans" cxnId="{F4393754-4954-481C-8BF6-607E395E8918}">
      <dgm:prSet/>
      <dgm:spPr/>
      <dgm:t>
        <a:bodyPr/>
        <a:lstStyle/>
        <a:p>
          <a:endParaRPr lang="en-US"/>
        </a:p>
      </dgm:t>
    </dgm:pt>
    <dgm:pt modelId="{766C7F48-B20A-4067-B050-F595F2070053}" type="sibTrans" cxnId="{F4393754-4954-481C-8BF6-607E395E8918}">
      <dgm:prSet/>
      <dgm:spPr/>
      <dgm:t>
        <a:bodyPr/>
        <a:lstStyle/>
        <a:p>
          <a:endParaRPr lang="en-US"/>
        </a:p>
      </dgm:t>
    </dgm:pt>
    <dgm:pt modelId="{D49421EA-3D14-494E-9405-D5FF7E4CBA83}">
      <dgm:prSet/>
      <dgm:spPr/>
      <dgm:t>
        <a:bodyPr/>
        <a:lstStyle/>
        <a:p>
          <a:r>
            <a:rPr lang="en-US"/>
            <a:t>Step by step instructions to fall back to, when unsure.</a:t>
          </a:r>
        </a:p>
      </dgm:t>
    </dgm:pt>
    <dgm:pt modelId="{4412B3EC-001C-44E0-8A57-AF7596BC088E}" type="parTrans" cxnId="{19F878AF-AE6A-4062-B0F6-20ADEB9B55F1}">
      <dgm:prSet/>
      <dgm:spPr/>
      <dgm:t>
        <a:bodyPr/>
        <a:lstStyle/>
        <a:p>
          <a:endParaRPr lang="en-US"/>
        </a:p>
      </dgm:t>
    </dgm:pt>
    <dgm:pt modelId="{59141B9A-8866-4B4B-A103-6590E1A14DE8}" type="sibTrans" cxnId="{19F878AF-AE6A-4062-B0F6-20ADEB9B55F1}">
      <dgm:prSet/>
      <dgm:spPr/>
      <dgm:t>
        <a:bodyPr/>
        <a:lstStyle/>
        <a:p>
          <a:endParaRPr lang="en-US"/>
        </a:p>
      </dgm:t>
    </dgm:pt>
    <dgm:pt modelId="{1F8F7030-8475-43F1-BB7F-F620ACBF25F7}">
      <dgm:prSet/>
      <dgm:spPr/>
      <dgm:t>
        <a:bodyPr/>
        <a:lstStyle/>
        <a:p>
          <a:r>
            <a:rPr lang="en-US"/>
            <a:t>Clear grading rubrics to provide structure.</a:t>
          </a:r>
        </a:p>
      </dgm:t>
    </dgm:pt>
    <dgm:pt modelId="{C1BA3B1C-3C1E-4A45-B9C1-371771702E79}" type="parTrans" cxnId="{E9A33DE1-57C6-44C0-9B5C-9E99A2EB24A5}">
      <dgm:prSet/>
      <dgm:spPr/>
      <dgm:t>
        <a:bodyPr/>
        <a:lstStyle/>
        <a:p>
          <a:endParaRPr lang="en-US"/>
        </a:p>
      </dgm:t>
    </dgm:pt>
    <dgm:pt modelId="{027AC6B9-44B0-4BDD-870D-AB0F40A63253}" type="sibTrans" cxnId="{E9A33DE1-57C6-44C0-9B5C-9E99A2EB24A5}">
      <dgm:prSet/>
      <dgm:spPr/>
      <dgm:t>
        <a:bodyPr/>
        <a:lstStyle/>
        <a:p>
          <a:endParaRPr lang="en-US"/>
        </a:p>
      </dgm:t>
    </dgm:pt>
    <dgm:pt modelId="{306C0C00-974C-4EDA-9BBC-9136E2720ECA}">
      <dgm:prSet/>
      <dgm:spPr/>
      <dgm:t>
        <a:bodyPr/>
        <a:lstStyle/>
        <a:p>
          <a:r>
            <a:rPr lang="en-US"/>
            <a:t>Provide as much detail in the course syllabus as possible</a:t>
          </a:r>
        </a:p>
      </dgm:t>
    </dgm:pt>
    <dgm:pt modelId="{4C2C1332-2181-4D7A-A03B-D2D6945F3FF6}" type="parTrans" cxnId="{F8285F13-F85A-4217-B393-8FE6FED0C7F2}">
      <dgm:prSet/>
      <dgm:spPr/>
      <dgm:t>
        <a:bodyPr/>
        <a:lstStyle/>
        <a:p>
          <a:endParaRPr lang="en-US"/>
        </a:p>
      </dgm:t>
    </dgm:pt>
    <dgm:pt modelId="{6B726205-A379-4898-9055-5B21A1E4184C}" type="sibTrans" cxnId="{F8285F13-F85A-4217-B393-8FE6FED0C7F2}">
      <dgm:prSet/>
      <dgm:spPr/>
      <dgm:t>
        <a:bodyPr/>
        <a:lstStyle/>
        <a:p>
          <a:endParaRPr lang="en-US"/>
        </a:p>
      </dgm:t>
    </dgm:pt>
    <dgm:pt modelId="{82D69F17-CA3E-41BF-8F8A-C961C818AA20}">
      <dgm:prSet/>
      <dgm:spPr/>
      <dgm:t>
        <a:bodyPr/>
        <a:lstStyle/>
        <a:p>
          <a:r>
            <a:rPr lang="en-US"/>
            <a:t>Providing links to additional resources for navigating campus and college concerns</a:t>
          </a:r>
        </a:p>
      </dgm:t>
    </dgm:pt>
    <dgm:pt modelId="{6850B4E3-E689-4017-AAA8-554A71B77BE7}" type="parTrans" cxnId="{A8E7C8EB-0ECB-4DC4-AA52-048533EB63B1}">
      <dgm:prSet/>
      <dgm:spPr/>
      <dgm:t>
        <a:bodyPr/>
        <a:lstStyle/>
        <a:p>
          <a:endParaRPr lang="en-US"/>
        </a:p>
      </dgm:t>
    </dgm:pt>
    <dgm:pt modelId="{ED0C72AB-2101-45F4-BCAB-25ECC2760DD6}" type="sibTrans" cxnId="{A8E7C8EB-0ECB-4DC4-AA52-048533EB63B1}">
      <dgm:prSet/>
      <dgm:spPr/>
      <dgm:t>
        <a:bodyPr/>
        <a:lstStyle/>
        <a:p>
          <a:endParaRPr lang="en-US"/>
        </a:p>
      </dgm:t>
    </dgm:pt>
    <dgm:pt modelId="{645D715A-638D-4C1E-A99D-C6CAA26F5B84}">
      <dgm:prSet/>
      <dgm:spPr/>
      <dgm:t>
        <a:bodyPr/>
        <a:lstStyle/>
        <a:p>
          <a:r>
            <a:rPr lang="en-US" dirty="0"/>
            <a:t>Provide multimodal approach to information: handouts, lectures, and visual </a:t>
          </a:r>
          <a:r>
            <a:rPr lang="en-US" dirty="0" smtClean="0"/>
            <a:t>representations.  </a:t>
          </a:r>
          <a:endParaRPr lang="en-US" dirty="0"/>
        </a:p>
      </dgm:t>
    </dgm:pt>
    <dgm:pt modelId="{CAB0FDE7-A404-4BEB-A3A6-96DCE988FCFD}" type="parTrans" cxnId="{F91F5B75-34E5-4369-B58E-3FAE166A4F4E}">
      <dgm:prSet/>
      <dgm:spPr/>
      <dgm:t>
        <a:bodyPr/>
        <a:lstStyle/>
        <a:p>
          <a:endParaRPr lang="en-US"/>
        </a:p>
      </dgm:t>
    </dgm:pt>
    <dgm:pt modelId="{3BF7BD20-BB3C-4545-983D-3A5F183F05AF}" type="sibTrans" cxnId="{F91F5B75-34E5-4369-B58E-3FAE166A4F4E}">
      <dgm:prSet/>
      <dgm:spPr/>
      <dgm:t>
        <a:bodyPr/>
        <a:lstStyle/>
        <a:p>
          <a:endParaRPr lang="en-US"/>
        </a:p>
      </dgm:t>
    </dgm:pt>
    <dgm:pt modelId="{D3D3AB5B-D069-4F86-8029-8D830BB743C2}">
      <dgm:prSet/>
      <dgm:spPr/>
      <dgm:t>
        <a:bodyPr/>
        <a:lstStyle/>
        <a:p>
          <a:r>
            <a:rPr lang="en-US" dirty="0"/>
            <a:t>When possible refer and build off of previous information.</a:t>
          </a:r>
        </a:p>
      </dgm:t>
    </dgm:pt>
    <dgm:pt modelId="{0B587365-8302-4003-ADD1-7B855F9699FC}" type="parTrans" cxnId="{9FC70B62-3B04-4757-96CC-56EAFAF4297A}">
      <dgm:prSet/>
      <dgm:spPr/>
      <dgm:t>
        <a:bodyPr/>
        <a:lstStyle/>
        <a:p>
          <a:endParaRPr lang="en-US"/>
        </a:p>
      </dgm:t>
    </dgm:pt>
    <dgm:pt modelId="{C1CC10C4-327D-49D7-AB5D-BADE7ABB2F40}" type="sibTrans" cxnId="{9FC70B62-3B04-4757-96CC-56EAFAF4297A}">
      <dgm:prSet/>
      <dgm:spPr/>
      <dgm:t>
        <a:bodyPr/>
        <a:lstStyle/>
        <a:p>
          <a:endParaRPr lang="en-US"/>
        </a:p>
      </dgm:t>
    </dgm:pt>
    <dgm:pt modelId="{6988DE5F-69DA-4425-B564-9BDE2EF69A4D}">
      <dgm:prSet/>
      <dgm:spPr/>
      <dgm:t>
        <a:bodyPr/>
        <a:lstStyle/>
        <a:p>
          <a:r>
            <a:rPr lang="en-US"/>
            <a:t>Prefer sameness, or repetition</a:t>
          </a:r>
        </a:p>
      </dgm:t>
    </dgm:pt>
    <dgm:pt modelId="{92DF8C00-7D07-4319-9F6C-74A7C02446DA}" type="parTrans" cxnId="{301CE5C9-BED8-42CC-BCC3-F3EA517C154C}">
      <dgm:prSet/>
      <dgm:spPr/>
      <dgm:t>
        <a:bodyPr/>
        <a:lstStyle/>
        <a:p>
          <a:endParaRPr lang="en-US"/>
        </a:p>
      </dgm:t>
    </dgm:pt>
    <dgm:pt modelId="{52591B8F-6A0A-417A-9AEE-66725D61D5EA}" type="sibTrans" cxnId="{301CE5C9-BED8-42CC-BCC3-F3EA517C154C}">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F91F5B75-34E5-4369-B58E-3FAE166A4F4E}" srcId="{B1F9091B-37E2-41F2-8031-CFF3ECBAFE3A}" destId="{645D715A-638D-4C1E-A99D-C6CAA26F5B84}" srcOrd="6" destOrd="0" parTransId="{CAB0FDE7-A404-4BEB-A3A6-96DCE988FCFD}" sibTransId="{3BF7BD20-BB3C-4545-983D-3A5F183F05AF}"/>
    <dgm:cxn modelId="{F83FEF40-E70A-44FD-AC69-EB97ACECB9D5}" type="presOf" srcId="{D3D3AB5B-D069-4F86-8029-8D830BB743C2}" destId="{0056199C-5B10-46A6-9867-54156576F208}" srcOrd="0" destOrd="7" presId="urn:microsoft.com/office/officeart/2005/8/layout/vList2"/>
    <dgm:cxn modelId="{09C9B2BC-88A3-482B-98F1-3BBD226C2669}" srcId="{B1F9091B-37E2-41F2-8031-CFF3ECBAFE3A}" destId="{AB23F816-D6B4-453E-AE7E-091FBBDF3626}" srcOrd="0" destOrd="0" parTransId="{2B38ACD2-380E-49F9-ACA4-1B05CF833DD7}" sibTransId="{823DA52C-F38B-4A89-8AB9-78698FBE4AF5}"/>
    <dgm:cxn modelId="{DF370C30-FFD4-4077-9876-9E624A76A671}" type="presOf" srcId="{645D715A-638D-4C1E-A99D-C6CAA26F5B84}" destId="{0056199C-5B10-46A6-9867-54156576F208}" srcOrd="0" destOrd="6" presId="urn:microsoft.com/office/officeart/2005/8/layout/vList2"/>
    <dgm:cxn modelId="{E9A33DE1-57C6-44C0-9B5C-9E99A2EB24A5}" srcId="{B1F9091B-37E2-41F2-8031-CFF3ECBAFE3A}" destId="{1F8F7030-8475-43F1-BB7F-F620ACBF25F7}" srcOrd="3" destOrd="0" parTransId="{C1BA3B1C-3C1E-4A45-B9C1-371771702E79}" sibTransId="{027AC6B9-44B0-4BDD-870D-AB0F40A63253}"/>
    <dgm:cxn modelId="{C71868A7-C58A-4036-A25E-AC4659C557E5}" type="presOf" srcId="{82D69F17-CA3E-41BF-8F8A-C961C818AA20}" destId="{0056199C-5B10-46A6-9867-54156576F208}" srcOrd="0" destOrd="5" presId="urn:microsoft.com/office/officeart/2005/8/layout/vList2"/>
    <dgm:cxn modelId="{F4393754-4954-481C-8BF6-607E395E8918}" srcId="{B1F9091B-37E2-41F2-8031-CFF3ECBAFE3A}" destId="{D827D7D2-E2B7-4BD4-BF88-3D41676FE863}" srcOrd="1" destOrd="0" parTransId="{5C8A13AC-59B6-4E1F-BA40-E2B7B2BC4AE7}" sibTransId="{766C7F48-B20A-4067-B050-F595F2070053}"/>
    <dgm:cxn modelId="{A8E7C8EB-0ECB-4DC4-AA52-048533EB63B1}" srcId="{B1F9091B-37E2-41F2-8031-CFF3ECBAFE3A}" destId="{82D69F17-CA3E-41BF-8F8A-C961C818AA20}" srcOrd="5" destOrd="0" parTransId="{6850B4E3-E689-4017-AAA8-554A71B77BE7}" sibTransId="{ED0C72AB-2101-45F4-BCAB-25ECC2760DD6}"/>
    <dgm:cxn modelId="{D8B0A6DB-7818-478B-9F0A-96C84288A083}" type="presOf" srcId="{6988DE5F-69DA-4425-B564-9BDE2EF69A4D}" destId="{0056199C-5B10-46A6-9867-54156576F208}" srcOrd="0" destOrd="8" presId="urn:microsoft.com/office/officeart/2005/8/layout/vList2"/>
    <dgm:cxn modelId="{F8285F13-F85A-4217-B393-8FE6FED0C7F2}" srcId="{B1F9091B-37E2-41F2-8031-CFF3ECBAFE3A}" destId="{306C0C00-974C-4EDA-9BBC-9136E2720ECA}" srcOrd="4" destOrd="0" parTransId="{4C2C1332-2181-4D7A-A03B-D2D6945F3FF6}" sibTransId="{6B726205-A379-4898-9055-5B21A1E4184C}"/>
    <dgm:cxn modelId="{9B3BF7C2-F1CF-4850-AD70-5D8ADDD4291D}" type="presOf" srcId="{1F8F7030-8475-43F1-BB7F-F620ACBF25F7}" destId="{0056199C-5B10-46A6-9867-54156576F208}" srcOrd="0" destOrd="3" presId="urn:microsoft.com/office/officeart/2005/8/layout/vList2"/>
    <dgm:cxn modelId="{E7CC2134-A038-4583-8C09-E4A86A309D28}" type="presOf" srcId="{306C0C00-974C-4EDA-9BBC-9136E2720ECA}" destId="{0056199C-5B10-46A6-9867-54156576F208}" srcOrd="0" destOrd="4" presId="urn:microsoft.com/office/officeart/2005/8/layout/vList2"/>
    <dgm:cxn modelId="{29708254-EB76-4CF7-850C-1EB30D9FE254}" type="presOf" srcId="{79938224-DA3A-4681-9346-5629FFAA66EA}" destId="{CFF406FD-AF15-4F11-809B-E4F46A6E7BAE}" srcOrd="0" destOrd="0" presId="urn:microsoft.com/office/officeart/2005/8/layout/vList2"/>
    <dgm:cxn modelId="{301CE5C9-BED8-42CC-BCC3-F3EA517C154C}" srcId="{B1F9091B-37E2-41F2-8031-CFF3ECBAFE3A}" destId="{6988DE5F-69DA-4425-B564-9BDE2EF69A4D}" srcOrd="8" destOrd="0" parTransId="{92DF8C00-7D07-4319-9F6C-74A7C02446DA}" sibTransId="{52591B8F-6A0A-417A-9AEE-66725D61D5EA}"/>
    <dgm:cxn modelId="{9FC70B62-3B04-4757-96CC-56EAFAF4297A}" srcId="{B1F9091B-37E2-41F2-8031-CFF3ECBAFE3A}" destId="{D3D3AB5B-D069-4F86-8029-8D830BB743C2}" srcOrd="7" destOrd="0" parTransId="{0B587365-8302-4003-ADD1-7B855F9699FC}" sibTransId="{C1CC10C4-327D-49D7-AB5D-BADE7ABB2F40}"/>
    <dgm:cxn modelId="{AF6957C6-43C7-4BA0-9FA5-2C4360E08690}" type="presOf" srcId="{AB23F816-D6B4-453E-AE7E-091FBBDF3626}" destId="{0056199C-5B10-46A6-9867-54156576F208}" srcOrd="0" destOrd="0" presId="urn:microsoft.com/office/officeart/2005/8/layout/vList2"/>
    <dgm:cxn modelId="{F4A06C65-376A-4C33-80C2-CBE2E0CBC194}" srcId="{79938224-DA3A-4681-9346-5629FFAA66EA}" destId="{B1F9091B-37E2-41F2-8031-CFF3ECBAFE3A}" srcOrd="0" destOrd="0" parTransId="{ED1633D9-FBA0-4F71-B202-8307F3535F21}" sibTransId="{8A0A3EE3-F16C-4395-8F90-B5F6A20357D4}"/>
    <dgm:cxn modelId="{19F878AF-AE6A-4062-B0F6-20ADEB9B55F1}" srcId="{B1F9091B-37E2-41F2-8031-CFF3ECBAFE3A}" destId="{D49421EA-3D14-494E-9405-D5FF7E4CBA83}" srcOrd="2" destOrd="0" parTransId="{4412B3EC-001C-44E0-8A57-AF7596BC088E}" sibTransId="{59141B9A-8866-4B4B-A103-6590E1A14DE8}"/>
    <dgm:cxn modelId="{BF2B68B9-1505-496F-8A40-D5ED3B51F0AB}" type="presOf" srcId="{D49421EA-3D14-494E-9405-D5FF7E4CBA83}" destId="{0056199C-5B10-46A6-9867-54156576F208}" srcOrd="0" destOrd="2" presId="urn:microsoft.com/office/officeart/2005/8/layout/vList2"/>
    <dgm:cxn modelId="{DD9159A0-2595-4A0B-B179-ED367F49E428}" type="presOf" srcId="{D827D7D2-E2B7-4BD4-BF88-3D41676FE863}" destId="{0056199C-5B10-46A6-9867-54156576F208}" srcOrd="0" destOrd="1" presId="urn:microsoft.com/office/officeart/2005/8/layout/vList2"/>
    <dgm:cxn modelId="{6B70C46F-22C9-41DE-8709-3E54AE2A667E}" type="presOf" srcId="{B1F9091B-37E2-41F2-8031-CFF3ECBAFE3A}" destId="{87CE0654-3613-4097-A67E-332A1290CF04}" srcOrd="0" destOrd="0" presId="urn:microsoft.com/office/officeart/2005/8/layout/vList2"/>
    <dgm:cxn modelId="{77C490B9-7EFF-432B-B564-F66CE4A6DB03}" type="presParOf" srcId="{CFF406FD-AF15-4F11-809B-E4F46A6E7BAE}" destId="{87CE0654-3613-4097-A67E-332A1290CF04}" srcOrd="0" destOrd="0" presId="urn:microsoft.com/office/officeart/2005/8/layout/vList2"/>
    <dgm:cxn modelId="{3A0E7F27-6DEB-45E1-816C-2E0F179CB012}"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1F9091B-37E2-41F2-8031-CFF3ECBAFE3A}">
      <dgm:prSet phldrT="[Text]"/>
      <dgm:spPr/>
      <dgm:t>
        <a:bodyPr/>
        <a:lstStyle/>
        <a:p>
          <a:r>
            <a:rPr lang="en-US" b="1"/>
            <a:t>Provide Multiple Means of Representation, </a:t>
          </a:r>
          <a:endParaRPr lang="en-US"/>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AB23F816-D6B4-453E-AE7E-091FBBDF3626}">
      <dgm:prSet phldrT="[Text]"/>
      <dgm:spPr/>
      <dgm:t>
        <a:bodyPr/>
        <a:lstStyle/>
        <a:p>
          <a:r>
            <a:rPr lang="en-US" dirty="0"/>
            <a:t>Need for more information, links to additional sources, </a:t>
          </a:r>
        </a:p>
      </dgm:t>
    </dgm:pt>
    <dgm:pt modelId="{2B38ACD2-380E-49F9-ACA4-1B05CF833DD7}" type="parTrans" cxnId="{09C9B2BC-88A3-482B-98F1-3BBD226C2669}">
      <dgm:prSet/>
      <dgm:spPr/>
      <dgm:t>
        <a:bodyPr/>
        <a:lstStyle/>
        <a:p>
          <a:endParaRPr lang="en-US"/>
        </a:p>
      </dgm:t>
    </dgm:pt>
    <dgm:pt modelId="{823DA52C-F38B-4A89-8AB9-78698FBE4AF5}" type="sibTrans" cxnId="{09C9B2BC-88A3-482B-98F1-3BBD226C2669}">
      <dgm:prSet/>
      <dgm:spPr/>
      <dgm:t>
        <a:bodyPr/>
        <a:lstStyle/>
        <a:p>
          <a:endParaRPr lang="en-US"/>
        </a:p>
      </dgm:t>
    </dgm:pt>
    <dgm:pt modelId="{D827D7D2-E2B7-4BD4-BF88-3D41676FE863}">
      <dgm:prSet/>
      <dgm:spPr/>
      <dgm:t>
        <a:bodyPr/>
        <a:lstStyle/>
        <a:p>
          <a:r>
            <a:rPr lang="en-US"/>
            <a:t>Some difficulties processing visual sequences, require additional audio </a:t>
          </a:r>
        </a:p>
      </dgm:t>
    </dgm:pt>
    <dgm:pt modelId="{5C8A13AC-59B6-4E1F-BA40-E2B7B2BC4AE7}" type="parTrans" cxnId="{F4393754-4954-481C-8BF6-607E395E8918}">
      <dgm:prSet/>
      <dgm:spPr/>
      <dgm:t>
        <a:bodyPr/>
        <a:lstStyle/>
        <a:p>
          <a:endParaRPr lang="en-US"/>
        </a:p>
      </dgm:t>
    </dgm:pt>
    <dgm:pt modelId="{766C7F48-B20A-4067-B050-F595F2070053}" type="sibTrans" cxnId="{F4393754-4954-481C-8BF6-607E395E8918}">
      <dgm:prSet/>
      <dgm:spPr/>
      <dgm:t>
        <a:bodyPr/>
        <a:lstStyle/>
        <a:p>
          <a:endParaRPr lang="en-US"/>
        </a:p>
      </dgm:t>
    </dgm:pt>
    <dgm:pt modelId="{D49421EA-3D14-494E-9405-D5FF7E4CBA83}">
      <dgm:prSet/>
      <dgm:spPr/>
      <dgm:t>
        <a:bodyPr/>
        <a:lstStyle/>
        <a:p>
          <a:r>
            <a:rPr lang="en-US"/>
            <a:t>Step by step instructions to fall back to, when unsure.</a:t>
          </a:r>
        </a:p>
      </dgm:t>
    </dgm:pt>
    <dgm:pt modelId="{4412B3EC-001C-44E0-8A57-AF7596BC088E}" type="parTrans" cxnId="{19F878AF-AE6A-4062-B0F6-20ADEB9B55F1}">
      <dgm:prSet/>
      <dgm:spPr/>
      <dgm:t>
        <a:bodyPr/>
        <a:lstStyle/>
        <a:p>
          <a:endParaRPr lang="en-US"/>
        </a:p>
      </dgm:t>
    </dgm:pt>
    <dgm:pt modelId="{59141B9A-8866-4B4B-A103-6590E1A14DE8}" type="sibTrans" cxnId="{19F878AF-AE6A-4062-B0F6-20ADEB9B55F1}">
      <dgm:prSet/>
      <dgm:spPr/>
      <dgm:t>
        <a:bodyPr/>
        <a:lstStyle/>
        <a:p>
          <a:endParaRPr lang="en-US"/>
        </a:p>
      </dgm:t>
    </dgm:pt>
    <dgm:pt modelId="{1F8F7030-8475-43F1-BB7F-F620ACBF25F7}">
      <dgm:prSet/>
      <dgm:spPr/>
      <dgm:t>
        <a:bodyPr/>
        <a:lstStyle/>
        <a:p>
          <a:r>
            <a:rPr lang="en-US"/>
            <a:t>Clear grading rubrics to provide structure.</a:t>
          </a:r>
        </a:p>
      </dgm:t>
    </dgm:pt>
    <dgm:pt modelId="{C1BA3B1C-3C1E-4A45-B9C1-371771702E79}" type="parTrans" cxnId="{E9A33DE1-57C6-44C0-9B5C-9E99A2EB24A5}">
      <dgm:prSet/>
      <dgm:spPr/>
      <dgm:t>
        <a:bodyPr/>
        <a:lstStyle/>
        <a:p>
          <a:endParaRPr lang="en-US"/>
        </a:p>
      </dgm:t>
    </dgm:pt>
    <dgm:pt modelId="{027AC6B9-44B0-4BDD-870D-AB0F40A63253}" type="sibTrans" cxnId="{E9A33DE1-57C6-44C0-9B5C-9E99A2EB24A5}">
      <dgm:prSet/>
      <dgm:spPr/>
      <dgm:t>
        <a:bodyPr/>
        <a:lstStyle/>
        <a:p>
          <a:endParaRPr lang="en-US"/>
        </a:p>
      </dgm:t>
    </dgm:pt>
    <dgm:pt modelId="{306C0C00-974C-4EDA-9BBC-9136E2720ECA}">
      <dgm:prSet/>
      <dgm:spPr/>
      <dgm:t>
        <a:bodyPr/>
        <a:lstStyle/>
        <a:p>
          <a:r>
            <a:rPr lang="en-US"/>
            <a:t>Provide as much detail in the course syllabus as possible</a:t>
          </a:r>
        </a:p>
      </dgm:t>
    </dgm:pt>
    <dgm:pt modelId="{4C2C1332-2181-4D7A-A03B-D2D6945F3FF6}" type="parTrans" cxnId="{F8285F13-F85A-4217-B393-8FE6FED0C7F2}">
      <dgm:prSet/>
      <dgm:spPr/>
      <dgm:t>
        <a:bodyPr/>
        <a:lstStyle/>
        <a:p>
          <a:endParaRPr lang="en-US"/>
        </a:p>
      </dgm:t>
    </dgm:pt>
    <dgm:pt modelId="{6B726205-A379-4898-9055-5B21A1E4184C}" type="sibTrans" cxnId="{F8285F13-F85A-4217-B393-8FE6FED0C7F2}">
      <dgm:prSet/>
      <dgm:spPr/>
      <dgm:t>
        <a:bodyPr/>
        <a:lstStyle/>
        <a:p>
          <a:endParaRPr lang="en-US"/>
        </a:p>
      </dgm:t>
    </dgm:pt>
    <dgm:pt modelId="{82D69F17-CA3E-41BF-8F8A-C961C818AA20}">
      <dgm:prSet/>
      <dgm:spPr/>
      <dgm:t>
        <a:bodyPr/>
        <a:lstStyle/>
        <a:p>
          <a:r>
            <a:rPr lang="en-US"/>
            <a:t>Providing links to additional resources for navigating campus and college concerns</a:t>
          </a:r>
        </a:p>
      </dgm:t>
    </dgm:pt>
    <dgm:pt modelId="{6850B4E3-E689-4017-AAA8-554A71B77BE7}" type="parTrans" cxnId="{A8E7C8EB-0ECB-4DC4-AA52-048533EB63B1}">
      <dgm:prSet/>
      <dgm:spPr/>
      <dgm:t>
        <a:bodyPr/>
        <a:lstStyle/>
        <a:p>
          <a:endParaRPr lang="en-US"/>
        </a:p>
      </dgm:t>
    </dgm:pt>
    <dgm:pt modelId="{ED0C72AB-2101-45F4-BCAB-25ECC2760DD6}" type="sibTrans" cxnId="{A8E7C8EB-0ECB-4DC4-AA52-048533EB63B1}">
      <dgm:prSet/>
      <dgm:spPr/>
      <dgm:t>
        <a:bodyPr/>
        <a:lstStyle/>
        <a:p>
          <a:endParaRPr lang="en-US"/>
        </a:p>
      </dgm:t>
    </dgm:pt>
    <dgm:pt modelId="{645D715A-638D-4C1E-A99D-C6CAA26F5B84}">
      <dgm:prSet/>
      <dgm:spPr/>
      <dgm:t>
        <a:bodyPr/>
        <a:lstStyle/>
        <a:p>
          <a:r>
            <a:rPr lang="en-US" dirty="0"/>
            <a:t>Provide multimodal approach to information: handouts, lectures, and visual </a:t>
          </a:r>
          <a:r>
            <a:rPr lang="en-US" dirty="0" smtClean="0"/>
            <a:t>representations.  </a:t>
          </a:r>
          <a:endParaRPr lang="en-US" dirty="0"/>
        </a:p>
      </dgm:t>
    </dgm:pt>
    <dgm:pt modelId="{CAB0FDE7-A404-4BEB-A3A6-96DCE988FCFD}" type="parTrans" cxnId="{F91F5B75-34E5-4369-B58E-3FAE166A4F4E}">
      <dgm:prSet/>
      <dgm:spPr/>
      <dgm:t>
        <a:bodyPr/>
        <a:lstStyle/>
        <a:p>
          <a:endParaRPr lang="en-US"/>
        </a:p>
      </dgm:t>
    </dgm:pt>
    <dgm:pt modelId="{3BF7BD20-BB3C-4545-983D-3A5F183F05AF}" type="sibTrans" cxnId="{F91F5B75-34E5-4369-B58E-3FAE166A4F4E}">
      <dgm:prSet/>
      <dgm:spPr/>
      <dgm:t>
        <a:bodyPr/>
        <a:lstStyle/>
        <a:p>
          <a:endParaRPr lang="en-US"/>
        </a:p>
      </dgm:t>
    </dgm:pt>
    <dgm:pt modelId="{D3D3AB5B-D069-4F86-8029-8D830BB743C2}">
      <dgm:prSet/>
      <dgm:spPr/>
      <dgm:t>
        <a:bodyPr/>
        <a:lstStyle/>
        <a:p>
          <a:r>
            <a:rPr lang="en-US" dirty="0"/>
            <a:t>When possible refer and build off of previous information.</a:t>
          </a:r>
        </a:p>
      </dgm:t>
    </dgm:pt>
    <dgm:pt modelId="{0B587365-8302-4003-ADD1-7B855F9699FC}" type="parTrans" cxnId="{9FC70B62-3B04-4757-96CC-56EAFAF4297A}">
      <dgm:prSet/>
      <dgm:spPr/>
      <dgm:t>
        <a:bodyPr/>
        <a:lstStyle/>
        <a:p>
          <a:endParaRPr lang="en-US"/>
        </a:p>
      </dgm:t>
    </dgm:pt>
    <dgm:pt modelId="{C1CC10C4-327D-49D7-AB5D-BADE7ABB2F40}" type="sibTrans" cxnId="{9FC70B62-3B04-4757-96CC-56EAFAF4297A}">
      <dgm:prSet/>
      <dgm:spPr/>
      <dgm:t>
        <a:bodyPr/>
        <a:lstStyle/>
        <a:p>
          <a:endParaRPr lang="en-US"/>
        </a:p>
      </dgm:t>
    </dgm:pt>
    <dgm:pt modelId="{6988DE5F-69DA-4425-B564-9BDE2EF69A4D}">
      <dgm:prSet/>
      <dgm:spPr/>
      <dgm:t>
        <a:bodyPr/>
        <a:lstStyle/>
        <a:p>
          <a:r>
            <a:rPr lang="en-US"/>
            <a:t>Prefer sameness, or repetition</a:t>
          </a:r>
        </a:p>
      </dgm:t>
    </dgm:pt>
    <dgm:pt modelId="{92DF8C00-7D07-4319-9F6C-74A7C02446DA}" type="parTrans" cxnId="{301CE5C9-BED8-42CC-BCC3-F3EA517C154C}">
      <dgm:prSet/>
      <dgm:spPr/>
      <dgm:t>
        <a:bodyPr/>
        <a:lstStyle/>
        <a:p>
          <a:endParaRPr lang="en-US"/>
        </a:p>
      </dgm:t>
    </dgm:pt>
    <dgm:pt modelId="{52591B8F-6A0A-417A-9AEE-66725D61D5EA}" type="sibTrans" cxnId="{301CE5C9-BED8-42CC-BCC3-F3EA517C154C}">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7BC3C916-13C9-435C-9A8A-E259C4336FAE}" type="presOf" srcId="{79938224-DA3A-4681-9346-5629FFAA66EA}" destId="{CFF406FD-AF15-4F11-809B-E4F46A6E7BAE}" srcOrd="0" destOrd="0" presId="urn:microsoft.com/office/officeart/2005/8/layout/vList2"/>
    <dgm:cxn modelId="{293EA9BC-4F4F-4EE6-9B2C-9DDCAF058766}" type="presOf" srcId="{1F8F7030-8475-43F1-BB7F-F620ACBF25F7}" destId="{0056199C-5B10-46A6-9867-54156576F208}" srcOrd="0" destOrd="3" presId="urn:microsoft.com/office/officeart/2005/8/layout/vList2"/>
    <dgm:cxn modelId="{F4A06C65-376A-4C33-80C2-CBE2E0CBC194}" srcId="{79938224-DA3A-4681-9346-5629FFAA66EA}" destId="{B1F9091B-37E2-41F2-8031-CFF3ECBAFE3A}" srcOrd="0" destOrd="0" parTransId="{ED1633D9-FBA0-4F71-B202-8307F3535F21}" sibTransId="{8A0A3EE3-F16C-4395-8F90-B5F6A20357D4}"/>
    <dgm:cxn modelId="{4DCA84C2-4B9D-4C1A-B167-2D304B9190AA}" type="presOf" srcId="{D49421EA-3D14-494E-9405-D5FF7E4CBA83}" destId="{0056199C-5B10-46A6-9867-54156576F208}" srcOrd="0" destOrd="2" presId="urn:microsoft.com/office/officeart/2005/8/layout/vList2"/>
    <dgm:cxn modelId="{914312BE-0544-4890-9C15-0A97ED67CF26}" type="presOf" srcId="{D827D7D2-E2B7-4BD4-BF88-3D41676FE863}" destId="{0056199C-5B10-46A6-9867-54156576F208}" srcOrd="0" destOrd="1" presId="urn:microsoft.com/office/officeart/2005/8/layout/vList2"/>
    <dgm:cxn modelId="{D2A4405A-0DAB-41F2-9C81-623D37B7768B}" type="presOf" srcId="{AB23F816-D6B4-453E-AE7E-091FBBDF3626}" destId="{0056199C-5B10-46A6-9867-54156576F208}" srcOrd="0" destOrd="0" presId="urn:microsoft.com/office/officeart/2005/8/layout/vList2"/>
    <dgm:cxn modelId="{49B7C830-6DDD-40F8-9609-50A2BB3F1400}" type="presOf" srcId="{B1F9091B-37E2-41F2-8031-CFF3ECBAFE3A}" destId="{87CE0654-3613-4097-A67E-332A1290CF04}" srcOrd="0" destOrd="0" presId="urn:microsoft.com/office/officeart/2005/8/layout/vList2"/>
    <dgm:cxn modelId="{09C9B2BC-88A3-482B-98F1-3BBD226C2669}" srcId="{B1F9091B-37E2-41F2-8031-CFF3ECBAFE3A}" destId="{AB23F816-D6B4-453E-AE7E-091FBBDF3626}" srcOrd="0" destOrd="0" parTransId="{2B38ACD2-380E-49F9-ACA4-1B05CF833DD7}" sibTransId="{823DA52C-F38B-4A89-8AB9-78698FBE4AF5}"/>
    <dgm:cxn modelId="{28D951DE-8DEF-4DC7-A743-0D34177A8559}" type="presOf" srcId="{645D715A-638D-4C1E-A99D-C6CAA26F5B84}" destId="{0056199C-5B10-46A6-9867-54156576F208}" srcOrd="0" destOrd="6" presId="urn:microsoft.com/office/officeart/2005/8/layout/vList2"/>
    <dgm:cxn modelId="{19F878AF-AE6A-4062-B0F6-20ADEB9B55F1}" srcId="{B1F9091B-37E2-41F2-8031-CFF3ECBAFE3A}" destId="{D49421EA-3D14-494E-9405-D5FF7E4CBA83}" srcOrd="2" destOrd="0" parTransId="{4412B3EC-001C-44E0-8A57-AF7596BC088E}" sibTransId="{59141B9A-8866-4B4B-A103-6590E1A14DE8}"/>
    <dgm:cxn modelId="{E9A33DE1-57C6-44C0-9B5C-9E99A2EB24A5}" srcId="{B1F9091B-37E2-41F2-8031-CFF3ECBAFE3A}" destId="{1F8F7030-8475-43F1-BB7F-F620ACBF25F7}" srcOrd="3" destOrd="0" parTransId="{C1BA3B1C-3C1E-4A45-B9C1-371771702E79}" sibTransId="{027AC6B9-44B0-4BDD-870D-AB0F40A63253}"/>
    <dgm:cxn modelId="{FA8DEE0F-2247-4AC7-B46E-CA48693C3601}" type="presOf" srcId="{D3D3AB5B-D069-4F86-8029-8D830BB743C2}" destId="{0056199C-5B10-46A6-9867-54156576F208}" srcOrd="0" destOrd="7" presId="urn:microsoft.com/office/officeart/2005/8/layout/vList2"/>
    <dgm:cxn modelId="{78BBE22B-4234-49AD-8A41-CE789279DF86}" type="presOf" srcId="{306C0C00-974C-4EDA-9BBC-9136E2720ECA}" destId="{0056199C-5B10-46A6-9867-54156576F208}" srcOrd="0" destOrd="4" presId="urn:microsoft.com/office/officeart/2005/8/layout/vList2"/>
    <dgm:cxn modelId="{A8E7C8EB-0ECB-4DC4-AA52-048533EB63B1}" srcId="{B1F9091B-37E2-41F2-8031-CFF3ECBAFE3A}" destId="{82D69F17-CA3E-41BF-8F8A-C961C818AA20}" srcOrd="5" destOrd="0" parTransId="{6850B4E3-E689-4017-AAA8-554A71B77BE7}" sibTransId="{ED0C72AB-2101-45F4-BCAB-25ECC2760DD6}"/>
    <dgm:cxn modelId="{301CE5C9-BED8-42CC-BCC3-F3EA517C154C}" srcId="{B1F9091B-37E2-41F2-8031-CFF3ECBAFE3A}" destId="{6988DE5F-69DA-4425-B564-9BDE2EF69A4D}" srcOrd="8" destOrd="0" parTransId="{92DF8C00-7D07-4319-9F6C-74A7C02446DA}" sibTransId="{52591B8F-6A0A-417A-9AEE-66725D61D5EA}"/>
    <dgm:cxn modelId="{9FC70B62-3B04-4757-96CC-56EAFAF4297A}" srcId="{B1F9091B-37E2-41F2-8031-CFF3ECBAFE3A}" destId="{D3D3AB5B-D069-4F86-8029-8D830BB743C2}" srcOrd="7" destOrd="0" parTransId="{0B587365-8302-4003-ADD1-7B855F9699FC}" sibTransId="{C1CC10C4-327D-49D7-AB5D-BADE7ABB2F40}"/>
    <dgm:cxn modelId="{F91F5B75-34E5-4369-B58E-3FAE166A4F4E}" srcId="{B1F9091B-37E2-41F2-8031-CFF3ECBAFE3A}" destId="{645D715A-638D-4C1E-A99D-C6CAA26F5B84}" srcOrd="6" destOrd="0" parTransId="{CAB0FDE7-A404-4BEB-A3A6-96DCE988FCFD}" sibTransId="{3BF7BD20-BB3C-4545-983D-3A5F183F05AF}"/>
    <dgm:cxn modelId="{F8285F13-F85A-4217-B393-8FE6FED0C7F2}" srcId="{B1F9091B-37E2-41F2-8031-CFF3ECBAFE3A}" destId="{306C0C00-974C-4EDA-9BBC-9136E2720ECA}" srcOrd="4" destOrd="0" parTransId="{4C2C1332-2181-4D7A-A03B-D2D6945F3FF6}" sibTransId="{6B726205-A379-4898-9055-5B21A1E4184C}"/>
    <dgm:cxn modelId="{F4393754-4954-481C-8BF6-607E395E8918}" srcId="{B1F9091B-37E2-41F2-8031-CFF3ECBAFE3A}" destId="{D827D7D2-E2B7-4BD4-BF88-3D41676FE863}" srcOrd="1" destOrd="0" parTransId="{5C8A13AC-59B6-4E1F-BA40-E2B7B2BC4AE7}" sibTransId="{766C7F48-B20A-4067-B050-F595F2070053}"/>
    <dgm:cxn modelId="{86E6484B-0970-40D2-8BCF-FC9375894D91}" type="presOf" srcId="{82D69F17-CA3E-41BF-8F8A-C961C818AA20}" destId="{0056199C-5B10-46A6-9867-54156576F208}" srcOrd="0" destOrd="5" presId="urn:microsoft.com/office/officeart/2005/8/layout/vList2"/>
    <dgm:cxn modelId="{C6190C1B-1AAF-49D0-9104-83ADF830C80D}" type="presOf" srcId="{6988DE5F-69DA-4425-B564-9BDE2EF69A4D}" destId="{0056199C-5B10-46A6-9867-54156576F208}" srcOrd="0" destOrd="8" presId="urn:microsoft.com/office/officeart/2005/8/layout/vList2"/>
    <dgm:cxn modelId="{0E427715-22EE-4636-A880-DBC6B57FF1A4}" type="presParOf" srcId="{CFF406FD-AF15-4F11-809B-E4F46A6E7BAE}" destId="{87CE0654-3613-4097-A67E-332A1290CF04}" srcOrd="0" destOrd="0" presId="urn:microsoft.com/office/officeart/2005/8/layout/vList2"/>
    <dgm:cxn modelId="{6BD6F324-8CF9-4517-8570-5759C5D0C74E}"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1F9091B-37E2-41F2-8031-CFF3ECBAFE3A}">
      <dgm:prSet phldrT="[Text]"/>
      <dgm:spPr/>
      <dgm:t>
        <a:bodyPr/>
        <a:lstStyle/>
        <a:p>
          <a:r>
            <a:rPr lang="en-US" b="1"/>
            <a:t>Provide Multiple Means of Representation, </a:t>
          </a:r>
          <a:endParaRPr lang="en-US"/>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AB23F816-D6B4-453E-AE7E-091FBBDF3626}">
      <dgm:prSet phldrT="[Text]"/>
      <dgm:spPr/>
      <dgm:t>
        <a:bodyPr/>
        <a:lstStyle/>
        <a:p>
          <a:r>
            <a:rPr lang="en-US"/>
            <a:t>Need for more information, links to additional sources, </a:t>
          </a:r>
        </a:p>
      </dgm:t>
    </dgm:pt>
    <dgm:pt modelId="{2B38ACD2-380E-49F9-ACA4-1B05CF833DD7}" type="parTrans" cxnId="{09C9B2BC-88A3-482B-98F1-3BBD226C2669}">
      <dgm:prSet/>
      <dgm:spPr/>
      <dgm:t>
        <a:bodyPr/>
        <a:lstStyle/>
        <a:p>
          <a:endParaRPr lang="en-US"/>
        </a:p>
      </dgm:t>
    </dgm:pt>
    <dgm:pt modelId="{823DA52C-F38B-4A89-8AB9-78698FBE4AF5}" type="sibTrans" cxnId="{09C9B2BC-88A3-482B-98F1-3BBD226C2669}">
      <dgm:prSet/>
      <dgm:spPr/>
      <dgm:t>
        <a:bodyPr/>
        <a:lstStyle/>
        <a:p>
          <a:endParaRPr lang="en-US"/>
        </a:p>
      </dgm:t>
    </dgm:pt>
    <dgm:pt modelId="{D827D7D2-E2B7-4BD4-BF88-3D41676FE863}">
      <dgm:prSet/>
      <dgm:spPr/>
      <dgm:t>
        <a:bodyPr/>
        <a:lstStyle/>
        <a:p>
          <a:r>
            <a:rPr lang="en-US"/>
            <a:t>Some difficulties processing visual sequences, require additional audio </a:t>
          </a:r>
        </a:p>
      </dgm:t>
    </dgm:pt>
    <dgm:pt modelId="{5C8A13AC-59B6-4E1F-BA40-E2B7B2BC4AE7}" type="parTrans" cxnId="{F4393754-4954-481C-8BF6-607E395E8918}">
      <dgm:prSet/>
      <dgm:spPr/>
      <dgm:t>
        <a:bodyPr/>
        <a:lstStyle/>
        <a:p>
          <a:endParaRPr lang="en-US"/>
        </a:p>
      </dgm:t>
    </dgm:pt>
    <dgm:pt modelId="{766C7F48-B20A-4067-B050-F595F2070053}" type="sibTrans" cxnId="{F4393754-4954-481C-8BF6-607E395E8918}">
      <dgm:prSet/>
      <dgm:spPr/>
      <dgm:t>
        <a:bodyPr/>
        <a:lstStyle/>
        <a:p>
          <a:endParaRPr lang="en-US"/>
        </a:p>
      </dgm:t>
    </dgm:pt>
    <dgm:pt modelId="{D49421EA-3D14-494E-9405-D5FF7E4CBA83}">
      <dgm:prSet/>
      <dgm:spPr/>
      <dgm:t>
        <a:bodyPr/>
        <a:lstStyle/>
        <a:p>
          <a:r>
            <a:rPr lang="en-US"/>
            <a:t>Step by step instructions to fall back to, when unsure.</a:t>
          </a:r>
        </a:p>
      </dgm:t>
    </dgm:pt>
    <dgm:pt modelId="{4412B3EC-001C-44E0-8A57-AF7596BC088E}" type="parTrans" cxnId="{19F878AF-AE6A-4062-B0F6-20ADEB9B55F1}">
      <dgm:prSet/>
      <dgm:spPr/>
      <dgm:t>
        <a:bodyPr/>
        <a:lstStyle/>
        <a:p>
          <a:endParaRPr lang="en-US"/>
        </a:p>
      </dgm:t>
    </dgm:pt>
    <dgm:pt modelId="{59141B9A-8866-4B4B-A103-6590E1A14DE8}" type="sibTrans" cxnId="{19F878AF-AE6A-4062-B0F6-20ADEB9B55F1}">
      <dgm:prSet/>
      <dgm:spPr/>
      <dgm:t>
        <a:bodyPr/>
        <a:lstStyle/>
        <a:p>
          <a:endParaRPr lang="en-US"/>
        </a:p>
      </dgm:t>
    </dgm:pt>
    <dgm:pt modelId="{1F8F7030-8475-43F1-BB7F-F620ACBF25F7}">
      <dgm:prSet/>
      <dgm:spPr/>
      <dgm:t>
        <a:bodyPr/>
        <a:lstStyle/>
        <a:p>
          <a:r>
            <a:rPr lang="en-US"/>
            <a:t>Clear grading rubrics to provide structure.</a:t>
          </a:r>
        </a:p>
      </dgm:t>
    </dgm:pt>
    <dgm:pt modelId="{C1BA3B1C-3C1E-4A45-B9C1-371771702E79}" type="parTrans" cxnId="{E9A33DE1-57C6-44C0-9B5C-9E99A2EB24A5}">
      <dgm:prSet/>
      <dgm:spPr/>
      <dgm:t>
        <a:bodyPr/>
        <a:lstStyle/>
        <a:p>
          <a:endParaRPr lang="en-US"/>
        </a:p>
      </dgm:t>
    </dgm:pt>
    <dgm:pt modelId="{027AC6B9-44B0-4BDD-870D-AB0F40A63253}" type="sibTrans" cxnId="{E9A33DE1-57C6-44C0-9B5C-9E99A2EB24A5}">
      <dgm:prSet/>
      <dgm:spPr/>
      <dgm:t>
        <a:bodyPr/>
        <a:lstStyle/>
        <a:p>
          <a:endParaRPr lang="en-US"/>
        </a:p>
      </dgm:t>
    </dgm:pt>
    <dgm:pt modelId="{306C0C00-974C-4EDA-9BBC-9136E2720ECA}">
      <dgm:prSet/>
      <dgm:spPr/>
      <dgm:t>
        <a:bodyPr/>
        <a:lstStyle/>
        <a:p>
          <a:r>
            <a:rPr lang="en-US"/>
            <a:t>Provide as much detail in the course syllabus as possible</a:t>
          </a:r>
        </a:p>
      </dgm:t>
    </dgm:pt>
    <dgm:pt modelId="{4C2C1332-2181-4D7A-A03B-D2D6945F3FF6}" type="parTrans" cxnId="{F8285F13-F85A-4217-B393-8FE6FED0C7F2}">
      <dgm:prSet/>
      <dgm:spPr/>
      <dgm:t>
        <a:bodyPr/>
        <a:lstStyle/>
        <a:p>
          <a:endParaRPr lang="en-US"/>
        </a:p>
      </dgm:t>
    </dgm:pt>
    <dgm:pt modelId="{6B726205-A379-4898-9055-5B21A1E4184C}" type="sibTrans" cxnId="{F8285F13-F85A-4217-B393-8FE6FED0C7F2}">
      <dgm:prSet/>
      <dgm:spPr/>
      <dgm:t>
        <a:bodyPr/>
        <a:lstStyle/>
        <a:p>
          <a:endParaRPr lang="en-US"/>
        </a:p>
      </dgm:t>
    </dgm:pt>
    <dgm:pt modelId="{82D69F17-CA3E-41BF-8F8A-C961C818AA20}">
      <dgm:prSet/>
      <dgm:spPr/>
      <dgm:t>
        <a:bodyPr/>
        <a:lstStyle/>
        <a:p>
          <a:r>
            <a:rPr lang="en-US" dirty="0"/>
            <a:t>Providing links to additional resources for navigating campus and college concerns</a:t>
          </a:r>
        </a:p>
      </dgm:t>
    </dgm:pt>
    <dgm:pt modelId="{6850B4E3-E689-4017-AAA8-554A71B77BE7}" type="parTrans" cxnId="{A8E7C8EB-0ECB-4DC4-AA52-048533EB63B1}">
      <dgm:prSet/>
      <dgm:spPr/>
      <dgm:t>
        <a:bodyPr/>
        <a:lstStyle/>
        <a:p>
          <a:endParaRPr lang="en-US"/>
        </a:p>
      </dgm:t>
    </dgm:pt>
    <dgm:pt modelId="{ED0C72AB-2101-45F4-BCAB-25ECC2760DD6}" type="sibTrans" cxnId="{A8E7C8EB-0ECB-4DC4-AA52-048533EB63B1}">
      <dgm:prSet/>
      <dgm:spPr/>
      <dgm:t>
        <a:bodyPr/>
        <a:lstStyle/>
        <a:p>
          <a:endParaRPr lang="en-US"/>
        </a:p>
      </dgm:t>
    </dgm:pt>
    <dgm:pt modelId="{645D715A-638D-4C1E-A99D-C6CAA26F5B84}">
      <dgm:prSet/>
      <dgm:spPr/>
      <dgm:t>
        <a:bodyPr/>
        <a:lstStyle/>
        <a:p>
          <a:r>
            <a:rPr lang="en-US" dirty="0"/>
            <a:t>Provide multimodal approach to information: handouts, lectures, and visual </a:t>
          </a:r>
          <a:r>
            <a:rPr lang="en-US" dirty="0" smtClean="0"/>
            <a:t>representations.  </a:t>
          </a:r>
          <a:endParaRPr lang="en-US" dirty="0"/>
        </a:p>
      </dgm:t>
    </dgm:pt>
    <dgm:pt modelId="{CAB0FDE7-A404-4BEB-A3A6-96DCE988FCFD}" type="parTrans" cxnId="{F91F5B75-34E5-4369-B58E-3FAE166A4F4E}">
      <dgm:prSet/>
      <dgm:spPr/>
      <dgm:t>
        <a:bodyPr/>
        <a:lstStyle/>
        <a:p>
          <a:endParaRPr lang="en-US"/>
        </a:p>
      </dgm:t>
    </dgm:pt>
    <dgm:pt modelId="{3BF7BD20-BB3C-4545-983D-3A5F183F05AF}" type="sibTrans" cxnId="{F91F5B75-34E5-4369-B58E-3FAE166A4F4E}">
      <dgm:prSet/>
      <dgm:spPr/>
      <dgm:t>
        <a:bodyPr/>
        <a:lstStyle/>
        <a:p>
          <a:endParaRPr lang="en-US"/>
        </a:p>
      </dgm:t>
    </dgm:pt>
    <dgm:pt modelId="{D3D3AB5B-D069-4F86-8029-8D830BB743C2}">
      <dgm:prSet/>
      <dgm:spPr/>
      <dgm:t>
        <a:bodyPr/>
        <a:lstStyle/>
        <a:p>
          <a:r>
            <a:rPr lang="en-US" dirty="0"/>
            <a:t>When possible refer and build off of previous information.</a:t>
          </a:r>
        </a:p>
      </dgm:t>
    </dgm:pt>
    <dgm:pt modelId="{0B587365-8302-4003-ADD1-7B855F9699FC}" type="parTrans" cxnId="{9FC70B62-3B04-4757-96CC-56EAFAF4297A}">
      <dgm:prSet/>
      <dgm:spPr/>
      <dgm:t>
        <a:bodyPr/>
        <a:lstStyle/>
        <a:p>
          <a:endParaRPr lang="en-US"/>
        </a:p>
      </dgm:t>
    </dgm:pt>
    <dgm:pt modelId="{C1CC10C4-327D-49D7-AB5D-BADE7ABB2F40}" type="sibTrans" cxnId="{9FC70B62-3B04-4757-96CC-56EAFAF4297A}">
      <dgm:prSet/>
      <dgm:spPr/>
      <dgm:t>
        <a:bodyPr/>
        <a:lstStyle/>
        <a:p>
          <a:endParaRPr lang="en-US"/>
        </a:p>
      </dgm:t>
    </dgm:pt>
    <dgm:pt modelId="{6988DE5F-69DA-4425-B564-9BDE2EF69A4D}">
      <dgm:prSet/>
      <dgm:spPr/>
      <dgm:t>
        <a:bodyPr/>
        <a:lstStyle/>
        <a:p>
          <a:r>
            <a:rPr lang="en-US" dirty="0"/>
            <a:t>Prefer sameness, or repetition</a:t>
          </a:r>
        </a:p>
      </dgm:t>
    </dgm:pt>
    <dgm:pt modelId="{92DF8C00-7D07-4319-9F6C-74A7C02446DA}" type="parTrans" cxnId="{301CE5C9-BED8-42CC-BCC3-F3EA517C154C}">
      <dgm:prSet/>
      <dgm:spPr/>
      <dgm:t>
        <a:bodyPr/>
        <a:lstStyle/>
        <a:p>
          <a:endParaRPr lang="en-US"/>
        </a:p>
      </dgm:t>
    </dgm:pt>
    <dgm:pt modelId="{52591B8F-6A0A-417A-9AEE-66725D61D5EA}" type="sibTrans" cxnId="{301CE5C9-BED8-42CC-BCC3-F3EA517C154C}">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B99B1A36-CA37-40F1-A745-F391AE66AE5B}" type="presOf" srcId="{D827D7D2-E2B7-4BD4-BF88-3D41676FE863}" destId="{0056199C-5B10-46A6-9867-54156576F208}" srcOrd="0" destOrd="1" presId="urn:microsoft.com/office/officeart/2005/8/layout/vList2"/>
    <dgm:cxn modelId="{F91F5B75-34E5-4369-B58E-3FAE166A4F4E}" srcId="{B1F9091B-37E2-41F2-8031-CFF3ECBAFE3A}" destId="{645D715A-638D-4C1E-A99D-C6CAA26F5B84}" srcOrd="6" destOrd="0" parTransId="{CAB0FDE7-A404-4BEB-A3A6-96DCE988FCFD}" sibTransId="{3BF7BD20-BB3C-4545-983D-3A5F183F05AF}"/>
    <dgm:cxn modelId="{DD18F840-06B0-4DBF-A3AF-11418FD5A7AE}" type="presOf" srcId="{6988DE5F-69DA-4425-B564-9BDE2EF69A4D}" destId="{0056199C-5B10-46A6-9867-54156576F208}" srcOrd="0" destOrd="8" presId="urn:microsoft.com/office/officeart/2005/8/layout/vList2"/>
    <dgm:cxn modelId="{3BE05DEF-B65F-4FB6-B47C-1E02D31847CA}" type="presOf" srcId="{306C0C00-974C-4EDA-9BBC-9136E2720ECA}" destId="{0056199C-5B10-46A6-9867-54156576F208}" srcOrd="0" destOrd="4" presId="urn:microsoft.com/office/officeart/2005/8/layout/vList2"/>
    <dgm:cxn modelId="{09C9B2BC-88A3-482B-98F1-3BBD226C2669}" srcId="{B1F9091B-37E2-41F2-8031-CFF3ECBAFE3A}" destId="{AB23F816-D6B4-453E-AE7E-091FBBDF3626}" srcOrd="0" destOrd="0" parTransId="{2B38ACD2-380E-49F9-ACA4-1B05CF833DD7}" sibTransId="{823DA52C-F38B-4A89-8AB9-78698FBE4AF5}"/>
    <dgm:cxn modelId="{E9A33DE1-57C6-44C0-9B5C-9E99A2EB24A5}" srcId="{B1F9091B-37E2-41F2-8031-CFF3ECBAFE3A}" destId="{1F8F7030-8475-43F1-BB7F-F620ACBF25F7}" srcOrd="3" destOrd="0" parTransId="{C1BA3B1C-3C1E-4A45-B9C1-371771702E79}" sibTransId="{027AC6B9-44B0-4BDD-870D-AB0F40A63253}"/>
    <dgm:cxn modelId="{B2A3C5BD-8C91-44F0-BEFE-96671855C841}" type="presOf" srcId="{1F8F7030-8475-43F1-BB7F-F620ACBF25F7}" destId="{0056199C-5B10-46A6-9867-54156576F208}" srcOrd="0" destOrd="3" presId="urn:microsoft.com/office/officeart/2005/8/layout/vList2"/>
    <dgm:cxn modelId="{F4393754-4954-481C-8BF6-607E395E8918}" srcId="{B1F9091B-37E2-41F2-8031-CFF3ECBAFE3A}" destId="{D827D7D2-E2B7-4BD4-BF88-3D41676FE863}" srcOrd="1" destOrd="0" parTransId="{5C8A13AC-59B6-4E1F-BA40-E2B7B2BC4AE7}" sibTransId="{766C7F48-B20A-4067-B050-F595F2070053}"/>
    <dgm:cxn modelId="{051E1B4C-507C-48BC-BE61-5A35BA983676}" type="presOf" srcId="{AB23F816-D6B4-453E-AE7E-091FBBDF3626}" destId="{0056199C-5B10-46A6-9867-54156576F208}" srcOrd="0" destOrd="0" presId="urn:microsoft.com/office/officeart/2005/8/layout/vList2"/>
    <dgm:cxn modelId="{76F196D3-93C5-4A26-924A-AD6F2FF03D23}" type="presOf" srcId="{82D69F17-CA3E-41BF-8F8A-C961C818AA20}" destId="{0056199C-5B10-46A6-9867-54156576F208}" srcOrd="0" destOrd="5" presId="urn:microsoft.com/office/officeart/2005/8/layout/vList2"/>
    <dgm:cxn modelId="{A8E7C8EB-0ECB-4DC4-AA52-048533EB63B1}" srcId="{B1F9091B-37E2-41F2-8031-CFF3ECBAFE3A}" destId="{82D69F17-CA3E-41BF-8F8A-C961C818AA20}" srcOrd="5" destOrd="0" parTransId="{6850B4E3-E689-4017-AAA8-554A71B77BE7}" sibTransId="{ED0C72AB-2101-45F4-BCAB-25ECC2760DD6}"/>
    <dgm:cxn modelId="{AE25535F-166C-4B80-98CF-EB89D92DF4FC}" type="presOf" srcId="{D3D3AB5B-D069-4F86-8029-8D830BB743C2}" destId="{0056199C-5B10-46A6-9867-54156576F208}" srcOrd="0" destOrd="7" presId="urn:microsoft.com/office/officeart/2005/8/layout/vList2"/>
    <dgm:cxn modelId="{F8285F13-F85A-4217-B393-8FE6FED0C7F2}" srcId="{B1F9091B-37E2-41F2-8031-CFF3ECBAFE3A}" destId="{306C0C00-974C-4EDA-9BBC-9136E2720ECA}" srcOrd="4" destOrd="0" parTransId="{4C2C1332-2181-4D7A-A03B-D2D6945F3FF6}" sibTransId="{6B726205-A379-4898-9055-5B21A1E4184C}"/>
    <dgm:cxn modelId="{6B028AA1-029F-48A5-AD19-6D98A0356C4B}" type="presOf" srcId="{D49421EA-3D14-494E-9405-D5FF7E4CBA83}" destId="{0056199C-5B10-46A6-9867-54156576F208}" srcOrd="0" destOrd="2" presId="urn:microsoft.com/office/officeart/2005/8/layout/vList2"/>
    <dgm:cxn modelId="{301CE5C9-BED8-42CC-BCC3-F3EA517C154C}" srcId="{B1F9091B-37E2-41F2-8031-CFF3ECBAFE3A}" destId="{6988DE5F-69DA-4425-B564-9BDE2EF69A4D}" srcOrd="8" destOrd="0" parTransId="{92DF8C00-7D07-4319-9F6C-74A7C02446DA}" sibTransId="{52591B8F-6A0A-417A-9AEE-66725D61D5EA}"/>
    <dgm:cxn modelId="{9FC70B62-3B04-4757-96CC-56EAFAF4297A}" srcId="{B1F9091B-37E2-41F2-8031-CFF3ECBAFE3A}" destId="{D3D3AB5B-D069-4F86-8029-8D830BB743C2}" srcOrd="7" destOrd="0" parTransId="{0B587365-8302-4003-ADD1-7B855F9699FC}" sibTransId="{C1CC10C4-327D-49D7-AB5D-BADE7ABB2F40}"/>
    <dgm:cxn modelId="{B3F82F60-285B-4D7E-846E-E26F0616A28F}" type="presOf" srcId="{645D715A-638D-4C1E-A99D-C6CAA26F5B84}" destId="{0056199C-5B10-46A6-9867-54156576F208}" srcOrd="0" destOrd="6" presId="urn:microsoft.com/office/officeart/2005/8/layout/vList2"/>
    <dgm:cxn modelId="{F4A06C65-376A-4C33-80C2-CBE2E0CBC194}" srcId="{79938224-DA3A-4681-9346-5629FFAA66EA}" destId="{B1F9091B-37E2-41F2-8031-CFF3ECBAFE3A}" srcOrd="0" destOrd="0" parTransId="{ED1633D9-FBA0-4F71-B202-8307F3535F21}" sibTransId="{8A0A3EE3-F16C-4395-8F90-B5F6A20357D4}"/>
    <dgm:cxn modelId="{D6300DFA-4689-4271-ACF8-468B6600A87F}" type="presOf" srcId="{79938224-DA3A-4681-9346-5629FFAA66EA}" destId="{CFF406FD-AF15-4F11-809B-E4F46A6E7BAE}" srcOrd="0" destOrd="0" presId="urn:microsoft.com/office/officeart/2005/8/layout/vList2"/>
    <dgm:cxn modelId="{19F878AF-AE6A-4062-B0F6-20ADEB9B55F1}" srcId="{B1F9091B-37E2-41F2-8031-CFF3ECBAFE3A}" destId="{D49421EA-3D14-494E-9405-D5FF7E4CBA83}" srcOrd="2" destOrd="0" parTransId="{4412B3EC-001C-44E0-8A57-AF7596BC088E}" sibTransId="{59141B9A-8866-4B4B-A103-6590E1A14DE8}"/>
    <dgm:cxn modelId="{9299A8C9-07E4-417F-AF99-70D3009AD7A0}" type="presOf" srcId="{B1F9091B-37E2-41F2-8031-CFF3ECBAFE3A}" destId="{87CE0654-3613-4097-A67E-332A1290CF04}" srcOrd="0" destOrd="0" presId="urn:microsoft.com/office/officeart/2005/8/layout/vList2"/>
    <dgm:cxn modelId="{8FA46377-B943-4FBD-843C-E60B8D8599D7}" type="presParOf" srcId="{CFF406FD-AF15-4F11-809B-E4F46A6E7BAE}" destId="{87CE0654-3613-4097-A67E-332A1290CF04}" srcOrd="0" destOrd="0" presId="urn:microsoft.com/office/officeart/2005/8/layout/vList2"/>
    <dgm:cxn modelId="{B1305F1A-BEC9-40AA-ADFD-43539688AA87}"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1F9091B-37E2-41F2-8031-CFF3ECBAFE3A}">
      <dgm:prSet phldrT="[Text]"/>
      <dgm:spPr/>
      <dgm:t>
        <a:bodyPr/>
        <a:lstStyle/>
        <a:p>
          <a:r>
            <a:rPr lang="en-US" b="1"/>
            <a:t>Provide Multiple Means of Representation, </a:t>
          </a:r>
          <a:endParaRPr lang="en-US"/>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AB23F816-D6B4-453E-AE7E-091FBBDF3626}">
      <dgm:prSet phldrT="[Text]"/>
      <dgm:spPr/>
      <dgm:t>
        <a:bodyPr/>
        <a:lstStyle/>
        <a:p>
          <a:r>
            <a:rPr lang="en-US"/>
            <a:t>Need for more information, links to additional sources, </a:t>
          </a:r>
        </a:p>
      </dgm:t>
    </dgm:pt>
    <dgm:pt modelId="{2B38ACD2-380E-49F9-ACA4-1B05CF833DD7}" type="parTrans" cxnId="{09C9B2BC-88A3-482B-98F1-3BBD226C2669}">
      <dgm:prSet/>
      <dgm:spPr/>
      <dgm:t>
        <a:bodyPr/>
        <a:lstStyle/>
        <a:p>
          <a:endParaRPr lang="en-US"/>
        </a:p>
      </dgm:t>
    </dgm:pt>
    <dgm:pt modelId="{823DA52C-F38B-4A89-8AB9-78698FBE4AF5}" type="sibTrans" cxnId="{09C9B2BC-88A3-482B-98F1-3BBD226C2669}">
      <dgm:prSet/>
      <dgm:spPr/>
      <dgm:t>
        <a:bodyPr/>
        <a:lstStyle/>
        <a:p>
          <a:endParaRPr lang="en-US"/>
        </a:p>
      </dgm:t>
    </dgm:pt>
    <dgm:pt modelId="{D827D7D2-E2B7-4BD4-BF88-3D41676FE863}">
      <dgm:prSet/>
      <dgm:spPr/>
      <dgm:t>
        <a:bodyPr/>
        <a:lstStyle/>
        <a:p>
          <a:r>
            <a:rPr lang="en-US"/>
            <a:t>Some difficulties processing visual sequences, require additional audio </a:t>
          </a:r>
        </a:p>
      </dgm:t>
    </dgm:pt>
    <dgm:pt modelId="{5C8A13AC-59B6-4E1F-BA40-E2B7B2BC4AE7}" type="parTrans" cxnId="{F4393754-4954-481C-8BF6-607E395E8918}">
      <dgm:prSet/>
      <dgm:spPr/>
      <dgm:t>
        <a:bodyPr/>
        <a:lstStyle/>
        <a:p>
          <a:endParaRPr lang="en-US"/>
        </a:p>
      </dgm:t>
    </dgm:pt>
    <dgm:pt modelId="{766C7F48-B20A-4067-B050-F595F2070053}" type="sibTrans" cxnId="{F4393754-4954-481C-8BF6-607E395E8918}">
      <dgm:prSet/>
      <dgm:spPr/>
      <dgm:t>
        <a:bodyPr/>
        <a:lstStyle/>
        <a:p>
          <a:endParaRPr lang="en-US"/>
        </a:p>
      </dgm:t>
    </dgm:pt>
    <dgm:pt modelId="{D49421EA-3D14-494E-9405-D5FF7E4CBA83}">
      <dgm:prSet/>
      <dgm:spPr/>
      <dgm:t>
        <a:bodyPr/>
        <a:lstStyle/>
        <a:p>
          <a:r>
            <a:rPr lang="en-US"/>
            <a:t>Step by step instructions to fall back to, when unsure.</a:t>
          </a:r>
        </a:p>
      </dgm:t>
    </dgm:pt>
    <dgm:pt modelId="{4412B3EC-001C-44E0-8A57-AF7596BC088E}" type="parTrans" cxnId="{19F878AF-AE6A-4062-B0F6-20ADEB9B55F1}">
      <dgm:prSet/>
      <dgm:spPr/>
      <dgm:t>
        <a:bodyPr/>
        <a:lstStyle/>
        <a:p>
          <a:endParaRPr lang="en-US"/>
        </a:p>
      </dgm:t>
    </dgm:pt>
    <dgm:pt modelId="{59141B9A-8866-4B4B-A103-6590E1A14DE8}" type="sibTrans" cxnId="{19F878AF-AE6A-4062-B0F6-20ADEB9B55F1}">
      <dgm:prSet/>
      <dgm:spPr/>
      <dgm:t>
        <a:bodyPr/>
        <a:lstStyle/>
        <a:p>
          <a:endParaRPr lang="en-US"/>
        </a:p>
      </dgm:t>
    </dgm:pt>
    <dgm:pt modelId="{1F8F7030-8475-43F1-BB7F-F620ACBF25F7}">
      <dgm:prSet/>
      <dgm:spPr/>
      <dgm:t>
        <a:bodyPr/>
        <a:lstStyle/>
        <a:p>
          <a:r>
            <a:rPr lang="en-US" dirty="0"/>
            <a:t>Clear grading rubrics to provide structure.</a:t>
          </a:r>
        </a:p>
      </dgm:t>
    </dgm:pt>
    <dgm:pt modelId="{C1BA3B1C-3C1E-4A45-B9C1-371771702E79}" type="parTrans" cxnId="{E9A33DE1-57C6-44C0-9B5C-9E99A2EB24A5}">
      <dgm:prSet/>
      <dgm:spPr/>
      <dgm:t>
        <a:bodyPr/>
        <a:lstStyle/>
        <a:p>
          <a:endParaRPr lang="en-US"/>
        </a:p>
      </dgm:t>
    </dgm:pt>
    <dgm:pt modelId="{027AC6B9-44B0-4BDD-870D-AB0F40A63253}" type="sibTrans" cxnId="{E9A33DE1-57C6-44C0-9B5C-9E99A2EB24A5}">
      <dgm:prSet/>
      <dgm:spPr/>
      <dgm:t>
        <a:bodyPr/>
        <a:lstStyle/>
        <a:p>
          <a:endParaRPr lang="en-US"/>
        </a:p>
      </dgm:t>
    </dgm:pt>
    <dgm:pt modelId="{306C0C00-974C-4EDA-9BBC-9136E2720ECA}">
      <dgm:prSet/>
      <dgm:spPr/>
      <dgm:t>
        <a:bodyPr/>
        <a:lstStyle/>
        <a:p>
          <a:r>
            <a:rPr lang="en-US"/>
            <a:t>Provide as much detail in the course syllabus as possible</a:t>
          </a:r>
        </a:p>
      </dgm:t>
    </dgm:pt>
    <dgm:pt modelId="{4C2C1332-2181-4D7A-A03B-D2D6945F3FF6}" type="parTrans" cxnId="{F8285F13-F85A-4217-B393-8FE6FED0C7F2}">
      <dgm:prSet/>
      <dgm:spPr/>
      <dgm:t>
        <a:bodyPr/>
        <a:lstStyle/>
        <a:p>
          <a:endParaRPr lang="en-US"/>
        </a:p>
      </dgm:t>
    </dgm:pt>
    <dgm:pt modelId="{6B726205-A379-4898-9055-5B21A1E4184C}" type="sibTrans" cxnId="{F8285F13-F85A-4217-B393-8FE6FED0C7F2}">
      <dgm:prSet/>
      <dgm:spPr/>
      <dgm:t>
        <a:bodyPr/>
        <a:lstStyle/>
        <a:p>
          <a:endParaRPr lang="en-US"/>
        </a:p>
      </dgm:t>
    </dgm:pt>
    <dgm:pt modelId="{82D69F17-CA3E-41BF-8F8A-C961C818AA20}">
      <dgm:prSet/>
      <dgm:spPr/>
      <dgm:t>
        <a:bodyPr/>
        <a:lstStyle/>
        <a:p>
          <a:r>
            <a:rPr lang="en-US" dirty="0"/>
            <a:t>Providing links to additional resources for navigating campus and college concerns</a:t>
          </a:r>
        </a:p>
      </dgm:t>
    </dgm:pt>
    <dgm:pt modelId="{6850B4E3-E689-4017-AAA8-554A71B77BE7}" type="parTrans" cxnId="{A8E7C8EB-0ECB-4DC4-AA52-048533EB63B1}">
      <dgm:prSet/>
      <dgm:spPr/>
      <dgm:t>
        <a:bodyPr/>
        <a:lstStyle/>
        <a:p>
          <a:endParaRPr lang="en-US"/>
        </a:p>
      </dgm:t>
    </dgm:pt>
    <dgm:pt modelId="{ED0C72AB-2101-45F4-BCAB-25ECC2760DD6}" type="sibTrans" cxnId="{A8E7C8EB-0ECB-4DC4-AA52-048533EB63B1}">
      <dgm:prSet/>
      <dgm:spPr/>
      <dgm:t>
        <a:bodyPr/>
        <a:lstStyle/>
        <a:p>
          <a:endParaRPr lang="en-US"/>
        </a:p>
      </dgm:t>
    </dgm:pt>
    <dgm:pt modelId="{645D715A-638D-4C1E-A99D-C6CAA26F5B84}">
      <dgm:prSet/>
      <dgm:spPr/>
      <dgm:t>
        <a:bodyPr/>
        <a:lstStyle/>
        <a:p>
          <a:r>
            <a:rPr lang="en-US" dirty="0"/>
            <a:t>Provide multimodal approach to information: handouts, lectures, and visual </a:t>
          </a:r>
          <a:r>
            <a:rPr lang="en-US" dirty="0" smtClean="0"/>
            <a:t>representations.  </a:t>
          </a:r>
          <a:endParaRPr lang="en-US" dirty="0"/>
        </a:p>
      </dgm:t>
    </dgm:pt>
    <dgm:pt modelId="{CAB0FDE7-A404-4BEB-A3A6-96DCE988FCFD}" type="parTrans" cxnId="{F91F5B75-34E5-4369-B58E-3FAE166A4F4E}">
      <dgm:prSet/>
      <dgm:spPr/>
      <dgm:t>
        <a:bodyPr/>
        <a:lstStyle/>
        <a:p>
          <a:endParaRPr lang="en-US"/>
        </a:p>
      </dgm:t>
    </dgm:pt>
    <dgm:pt modelId="{3BF7BD20-BB3C-4545-983D-3A5F183F05AF}" type="sibTrans" cxnId="{F91F5B75-34E5-4369-B58E-3FAE166A4F4E}">
      <dgm:prSet/>
      <dgm:spPr/>
      <dgm:t>
        <a:bodyPr/>
        <a:lstStyle/>
        <a:p>
          <a:endParaRPr lang="en-US"/>
        </a:p>
      </dgm:t>
    </dgm:pt>
    <dgm:pt modelId="{D3D3AB5B-D069-4F86-8029-8D830BB743C2}">
      <dgm:prSet/>
      <dgm:spPr/>
      <dgm:t>
        <a:bodyPr/>
        <a:lstStyle/>
        <a:p>
          <a:r>
            <a:rPr lang="en-US" dirty="0"/>
            <a:t>When possible refer and build off of previous information.</a:t>
          </a:r>
        </a:p>
      </dgm:t>
    </dgm:pt>
    <dgm:pt modelId="{0B587365-8302-4003-ADD1-7B855F9699FC}" type="parTrans" cxnId="{9FC70B62-3B04-4757-96CC-56EAFAF4297A}">
      <dgm:prSet/>
      <dgm:spPr/>
      <dgm:t>
        <a:bodyPr/>
        <a:lstStyle/>
        <a:p>
          <a:endParaRPr lang="en-US"/>
        </a:p>
      </dgm:t>
    </dgm:pt>
    <dgm:pt modelId="{C1CC10C4-327D-49D7-AB5D-BADE7ABB2F40}" type="sibTrans" cxnId="{9FC70B62-3B04-4757-96CC-56EAFAF4297A}">
      <dgm:prSet/>
      <dgm:spPr/>
      <dgm:t>
        <a:bodyPr/>
        <a:lstStyle/>
        <a:p>
          <a:endParaRPr lang="en-US"/>
        </a:p>
      </dgm:t>
    </dgm:pt>
    <dgm:pt modelId="{6988DE5F-69DA-4425-B564-9BDE2EF69A4D}">
      <dgm:prSet/>
      <dgm:spPr/>
      <dgm:t>
        <a:bodyPr/>
        <a:lstStyle/>
        <a:p>
          <a:r>
            <a:rPr lang="en-US"/>
            <a:t>Prefer sameness, or repetition</a:t>
          </a:r>
        </a:p>
      </dgm:t>
    </dgm:pt>
    <dgm:pt modelId="{92DF8C00-7D07-4319-9F6C-74A7C02446DA}" type="parTrans" cxnId="{301CE5C9-BED8-42CC-BCC3-F3EA517C154C}">
      <dgm:prSet/>
      <dgm:spPr/>
      <dgm:t>
        <a:bodyPr/>
        <a:lstStyle/>
        <a:p>
          <a:endParaRPr lang="en-US"/>
        </a:p>
      </dgm:t>
    </dgm:pt>
    <dgm:pt modelId="{52591B8F-6A0A-417A-9AEE-66725D61D5EA}" type="sibTrans" cxnId="{301CE5C9-BED8-42CC-BCC3-F3EA517C154C}">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0FE1D44A-8CB0-4ACA-B132-71999744D17C}" type="presOf" srcId="{79938224-DA3A-4681-9346-5629FFAA66EA}" destId="{CFF406FD-AF15-4F11-809B-E4F46A6E7BAE}" srcOrd="0" destOrd="0" presId="urn:microsoft.com/office/officeart/2005/8/layout/vList2"/>
    <dgm:cxn modelId="{F91F5B75-34E5-4369-B58E-3FAE166A4F4E}" srcId="{B1F9091B-37E2-41F2-8031-CFF3ECBAFE3A}" destId="{645D715A-638D-4C1E-A99D-C6CAA26F5B84}" srcOrd="6" destOrd="0" parTransId="{CAB0FDE7-A404-4BEB-A3A6-96DCE988FCFD}" sibTransId="{3BF7BD20-BB3C-4545-983D-3A5F183F05AF}"/>
    <dgm:cxn modelId="{09C9B2BC-88A3-482B-98F1-3BBD226C2669}" srcId="{B1F9091B-37E2-41F2-8031-CFF3ECBAFE3A}" destId="{AB23F816-D6B4-453E-AE7E-091FBBDF3626}" srcOrd="0" destOrd="0" parTransId="{2B38ACD2-380E-49F9-ACA4-1B05CF833DD7}" sibTransId="{823DA52C-F38B-4A89-8AB9-78698FBE4AF5}"/>
    <dgm:cxn modelId="{19EE2362-26C5-4F33-87C5-B4F8A97F12FB}" type="presOf" srcId="{AB23F816-D6B4-453E-AE7E-091FBBDF3626}" destId="{0056199C-5B10-46A6-9867-54156576F208}" srcOrd="0" destOrd="0" presId="urn:microsoft.com/office/officeart/2005/8/layout/vList2"/>
    <dgm:cxn modelId="{E9A33DE1-57C6-44C0-9B5C-9E99A2EB24A5}" srcId="{B1F9091B-37E2-41F2-8031-CFF3ECBAFE3A}" destId="{1F8F7030-8475-43F1-BB7F-F620ACBF25F7}" srcOrd="3" destOrd="0" parTransId="{C1BA3B1C-3C1E-4A45-B9C1-371771702E79}" sibTransId="{027AC6B9-44B0-4BDD-870D-AB0F40A63253}"/>
    <dgm:cxn modelId="{F4393754-4954-481C-8BF6-607E395E8918}" srcId="{B1F9091B-37E2-41F2-8031-CFF3ECBAFE3A}" destId="{D827D7D2-E2B7-4BD4-BF88-3D41676FE863}" srcOrd="1" destOrd="0" parTransId="{5C8A13AC-59B6-4E1F-BA40-E2B7B2BC4AE7}" sibTransId="{766C7F48-B20A-4067-B050-F595F2070053}"/>
    <dgm:cxn modelId="{01153AE3-B808-44CD-A738-61E06F338AEF}" type="presOf" srcId="{1F8F7030-8475-43F1-BB7F-F620ACBF25F7}" destId="{0056199C-5B10-46A6-9867-54156576F208}" srcOrd="0" destOrd="3" presId="urn:microsoft.com/office/officeart/2005/8/layout/vList2"/>
    <dgm:cxn modelId="{6FDCBE3D-C05F-45CE-A49C-0FDD553C2A6E}" type="presOf" srcId="{82D69F17-CA3E-41BF-8F8A-C961C818AA20}" destId="{0056199C-5B10-46A6-9867-54156576F208}" srcOrd="0" destOrd="5" presId="urn:microsoft.com/office/officeart/2005/8/layout/vList2"/>
    <dgm:cxn modelId="{D91F0505-D728-4D7F-B71B-462ACB94B09F}" type="presOf" srcId="{306C0C00-974C-4EDA-9BBC-9136E2720ECA}" destId="{0056199C-5B10-46A6-9867-54156576F208}" srcOrd="0" destOrd="4" presId="urn:microsoft.com/office/officeart/2005/8/layout/vList2"/>
    <dgm:cxn modelId="{A8E7C8EB-0ECB-4DC4-AA52-048533EB63B1}" srcId="{B1F9091B-37E2-41F2-8031-CFF3ECBAFE3A}" destId="{82D69F17-CA3E-41BF-8F8A-C961C818AA20}" srcOrd="5" destOrd="0" parTransId="{6850B4E3-E689-4017-AAA8-554A71B77BE7}" sibTransId="{ED0C72AB-2101-45F4-BCAB-25ECC2760DD6}"/>
    <dgm:cxn modelId="{B76A7589-5F98-432F-AFD5-F9477AB52256}" type="presOf" srcId="{D3D3AB5B-D069-4F86-8029-8D830BB743C2}" destId="{0056199C-5B10-46A6-9867-54156576F208}" srcOrd="0" destOrd="7" presId="urn:microsoft.com/office/officeart/2005/8/layout/vList2"/>
    <dgm:cxn modelId="{BB8076FF-5A8D-4A4C-9AA5-85FECDAD1859}" type="presOf" srcId="{6988DE5F-69DA-4425-B564-9BDE2EF69A4D}" destId="{0056199C-5B10-46A6-9867-54156576F208}" srcOrd="0" destOrd="8" presId="urn:microsoft.com/office/officeart/2005/8/layout/vList2"/>
    <dgm:cxn modelId="{F8285F13-F85A-4217-B393-8FE6FED0C7F2}" srcId="{B1F9091B-37E2-41F2-8031-CFF3ECBAFE3A}" destId="{306C0C00-974C-4EDA-9BBC-9136E2720ECA}" srcOrd="4" destOrd="0" parTransId="{4C2C1332-2181-4D7A-A03B-D2D6945F3FF6}" sibTransId="{6B726205-A379-4898-9055-5B21A1E4184C}"/>
    <dgm:cxn modelId="{55546235-0624-4FEC-BECF-7B6FBD558208}" type="presOf" srcId="{645D715A-638D-4C1E-A99D-C6CAA26F5B84}" destId="{0056199C-5B10-46A6-9867-54156576F208}" srcOrd="0" destOrd="6" presId="urn:microsoft.com/office/officeart/2005/8/layout/vList2"/>
    <dgm:cxn modelId="{F6B04D9E-36F6-463E-980F-0279466F1AF3}" type="presOf" srcId="{B1F9091B-37E2-41F2-8031-CFF3ECBAFE3A}" destId="{87CE0654-3613-4097-A67E-332A1290CF04}" srcOrd="0" destOrd="0" presId="urn:microsoft.com/office/officeart/2005/8/layout/vList2"/>
    <dgm:cxn modelId="{301CE5C9-BED8-42CC-BCC3-F3EA517C154C}" srcId="{B1F9091B-37E2-41F2-8031-CFF3ECBAFE3A}" destId="{6988DE5F-69DA-4425-B564-9BDE2EF69A4D}" srcOrd="8" destOrd="0" parTransId="{92DF8C00-7D07-4319-9F6C-74A7C02446DA}" sibTransId="{52591B8F-6A0A-417A-9AEE-66725D61D5EA}"/>
    <dgm:cxn modelId="{9FC70B62-3B04-4757-96CC-56EAFAF4297A}" srcId="{B1F9091B-37E2-41F2-8031-CFF3ECBAFE3A}" destId="{D3D3AB5B-D069-4F86-8029-8D830BB743C2}" srcOrd="7" destOrd="0" parTransId="{0B587365-8302-4003-ADD1-7B855F9699FC}" sibTransId="{C1CC10C4-327D-49D7-AB5D-BADE7ABB2F40}"/>
    <dgm:cxn modelId="{F4A06C65-376A-4C33-80C2-CBE2E0CBC194}" srcId="{79938224-DA3A-4681-9346-5629FFAA66EA}" destId="{B1F9091B-37E2-41F2-8031-CFF3ECBAFE3A}" srcOrd="0" destOrd="0" parTransId="{ED1633D9-FBA0-4F71-B202-8307F3535F21}" sibTransId="{8A0A3EE3-F16C-4395-8F90-B5F6A20357D4}"/>
    <dgm:cxn modelId="{3095C8E0-8510-47BA-97A1-65CCDD1AE9D9}" type="presOf" srcId="{D827D7D2-E2B7-4BD4-BF88-3D41676FE863}" destId="{0056199C-5B10-46A6-9867-54156576F208}" srcOrd="0" destOrd="1" presId="urn:microsoft.com/office/officeart/2005/8/layout/vList2"/>
    <dgm:cxn modelId="{19F878AF-AE6A-4062-B0F6-20ADEB9B55F1}" srcId="{B1F9091B-37E2-41F2-8031-CFF3ECBAFE3A}" destId="{D49421EA-3D14-494E-9405-D5FF7E4CBA83}" srcOrd="2" destOrd="0" parTransId="{4412B3EC-001C-44E0-8A57-AF7596BC088E}" sibTransId="{59141B9A-8866-4B4B-A103-6590E1A14DE8}"/>
    <dgm:cxn modelId="{E0EA6B22-BA97-43E2-AA84-3E3AFDF6B0A7}" type="presOf" srcId="{D49421EA-3D14-494E-9405-D5FF7E4CBA83}" destId="{0056199C-5B10-46A6-9867-54156576F208}" srcOrd="0" destOrd="2" presId="urn:microsoft.com/office/officeart/2005/8/layout/vList2"/>
    <dgm:cxn modelId="{F968F5EF-66D3-42B5-AC2D-2F0BFED536F8}" type="presParOf" srcId="{CFF406FD-AF15-4F11-809B-E4F46A6E7BAE}" destId="{87CE0654-3613-4097-A67E-332A1290CF04}" srcOrd="0" destOrd="0" presId="urn:microsoft.com/office/officeart/2005/8/layout/vList2"/>
    <dgm:cxn modelId="{FA75420D-D83A-4513-BD37-3B803D0DAAA4}"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1F9091B-37E2-41F2-8031-CFF3ECBAFE3A}">
      <dgm:prSet phldrT="[Text]"/>
      <dgm:spPr/>
      <dgm:t>
        <a:bodyPr/>
        <a:lstStyle/>
        <a:p>
          <a:r>
            <a:rPr lang="en-US" b="1"/>
            <a:t>Provide Multiple Means of Representation, </a:t>
          </a:r>
          <a:endParaRPr lang="en-US"/>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AB23F816-D6B4-453E-AE7E-091FBBDF3626}">
      <dgm:prSet phldrT="[Text]"/>
      <dgm:spPr/>
      <dgm:t>
        <a:bodyPr/>
        <a:lstStyle/>
        <a:p>
          <a:r>
            <a:rPr lang="en-US"/>
            <a:t>Need for more information, links to additional sources, </a:t>
          </a:r>
        </a:p>
      </dgm:t>
    </dgm:pt>
    <dgm:pt modelId="{2B38ACD2-380E-49F9-ACA4-1B05CF833DD7}" type="parTrans" cxnId="{09C9B2BC-88A3-482B-98F1-3BBD226C2669}">
      <dgm:prSet/>
      <dgm:spPr/>
      <dgm:t>
        <a:bodyPr/>
        <a:lstStyle/>
        <a:p>
          <a:endParaRPr lang="en-US"/>
        </a:p>
      </dgm:t>
    </dgm:pt>
    <dgm:pt modelId="{823DA52C-F38B-4A89-8AB9-78698FBE4AF5}" type="sibTrans" cxnId="{09C9B2BC-88A3-482B-98F1-3BBD226C2669}">
      <dgm:prSet/>
      <dgm:spPr/>
      <dgm:t>
        <a:bodyPr/>
        <a:lstStyle/>
        <a:p>
          <a:endParaRPr lang="en-US"/>
        </a:p>
      </dgm:t>
    </dgm:pt>
    <dgm:pt modelId="{D827D7D2-E2B7-4BD4-BF88-3D41676FE863}">
      <dgm:prSet/>
      <dgm:spPr/>
      <dgm:t>
        <a:bodyPr/>
        <a:lstStyle/>
        <a:p>
          <a:r>
            <a:rPr lang="en-US"/>
            <a:t>Some difficulties processing visual sequences, require additional audio </a:t>
          </a:r>
        </a:p>
      </dgm:t>
    </dgm:pt>
    <dgm:pt modelId="{5C8A13AC-59B6-4E1F-BA40-E2B7B2BC4AE7}" type="parTrans" cxnId="{F4393754-4954-481C-8BF6-607E395E8918}">
      <dgm:prSet/>
      <dgm:spPr/>
      <dgm:t>
        <a:bodyPr/>
        <a:lstStyle/>
        <a:p>
          <a:endParaRPr lang="en-US"/>
        </a:p>
      </dgm:t>
    </dgm:pt>
    <dgm:pt modelId="{766C7F48-B20A-4067-B050-F595F2070053}" type="sibTrans" cxnId="{F4393754-4954-481C-8BF6-607E395E8918}">
      <dgm:prSet/>
      <dgm:spPr/>
      <dgm:t>
        <a:bodyPr/>
        <a:lstStyle/>
        <a:p>
          <a:endParaRPr lang="en-US"/>
        </a:p>
      </dgm:t>
    </dgm:pt>
    <dgm:pt modelId="{D49421EA-3D14-494E-9405-D5FF7E4CBA83}">
      <dgm:prSet/>
      <dgm:spPr/>
      <dgm:t>
        <a:bodyPr/>
        <a:lstStyle/>
        <a:p>
          <a:r>
            <a:rPr lang="en-US"/>
            <a:t>Step by step instructions to fall back to, when unsure.</a:t>
          </a:r>
        </a:p>
      </dgm:t>
    </dgm:pt>
    <dgm:pt modelId="{4412B3EC-001C-44E0-8A57-AF7596BC088E}" type="parTrans" cxnId="{19F878AF-AE6A-4062-B0F6-20ADEB9B55F1}">
      <dgm:prSet/>
      <dgm:spPr/>
      <dgm:t>
        <a:bodyPr/>
        <a:lstStyle/>
        <a:p>
          <a:endParaRPr lang="en-US"/>
        </a:p>
      </dgm:t>
    </dgm:pt>
    <dgm:pt modelId="{59141B9A-8866-4B4B-A103-6590E1A14DE8}" type="sibTrans" cxnId="{19F878AF-AE6A-4062-B0F6-20ADEB9B55F1}">
      <dgm:prSet/>
      <dgm:spPr/>
      <dgm:t>
        <a:bodyPr/>
        <a:lstStyle/>
        <a:p>
          <a:endParaRPr lang="en-US"/>
        </a:p>
      </dgm:t>
    </dgm:pt>
    <dgm:pt modelId="{1F8F7030-8475-43F1-BB7F-F620ACBF25F7}">
      <dgm:prSet/>
      <dgm:spPr/>
      <dgm:t>
        <a:bodyPr/>
        <a:lstStyle/>
        <a:p>
          <a:r>
            <a:rPr lang="en-US" dirty="0"/>
            <a:t>Clear grading rubrics to provide structure.</a:t>
          </a:r>
        </a:p>
      </dgm:t>
    </dgm:pt>
    <dgm:pt modelId="{C1BA3B1C-3C1E-4A45-B9C1-371771702E79}" type="parTrans" cxnId="{E9A33DE1-57C6-44C0-9B5C-9E99A2EB24A5}">
      <dgm:prSet/>
      <dgm:spPr/>
      <dgm:t>
        <a:bodyPr/>
        <a:lstStyle/>
        <a:p>
          <a:endParaRPr lang="en-US"/>
        </a:p>
      </dgm:t>
    </dgm:pt>
    <dgm:pt modelId="{027AC6B9-44B0-4BDD-870D-AB0F40A63253}" type="sibTrans" cxnId="{E9A33DE1-57C6-44C0-9B5C-9E99A2EB24A5}">
      <dgm:prSet/>
      <dgm:spPr/>
      <dgm:t>
        <a:bodyPr/>
        <a:lstStyle/>
        <a:p>
          <a:endParaRPr lang="en-US"/>
        </a:p>
      </dgm:t>
    </dgm:pt>
    <dgm:pt modelId="{306C0C00-974C-4EDA-9BBC-9136E2720ECA}">
      <dgm:prSet/>
      <dgm:spPr/>
      <dgm:t>
        <a:bodyPr/>
        <a:lstStyle/>
        <a:p>
          <a:r>
            <a:rPr lang="en-US"/>
            <a:t>Provide as much detail in the course syllabus as possible</a:t>
          </a:r>
        </a:p>
      </dgm:t>
    </dgm:pt>
    <dgm:pt modelId="{4C2C1332-2181-4D7A-A03B-D2D6945F3FF6}" type="parTrans" cxnId="{F8285F13-F85A-4217-B393-8FE6FED0C7F2}">
      <dgm:prSet/>
      <dgm:spPr/>
      <dgm:t>
        <a:bodyPr/>
        <a:lstStyle/>
        <a:p>
          <a:endParaRPr lang="en-US"/>
        </a:p>
      </dgm:t>
    </dgm:pt>
    <dgm:pt modelId="{6B726205-A379-4898-9055-5B21A1E4184C}" type="sibTrans" cxnId="{F8285F13-F85A-4217-B393-8FE6FED0C7F2}">
      <dgm:prSet/>
      <dgm:spPr/>
      <dgm:t>
        <a:bodyPr/>
        <a:lstStyle/>
        <a:p>
          <a:endParaRPr lang="en-US"/>
        </a:p>
      </dgm:t>
    </dgm:pt>
    <dgm:pt modelId="{82D69F17-CA3E-41BF-8F8A-C961C818AA20}">
      <dgm:prSet/>
      <dgm:spPr/>
      <dgm:t>
        <a:bodyPr/>
        <a:lstStyle/>
        <a:p>
          <a:r>
            <a:rPr lang="en-US" dirty="0"/>
            <a:t>Providing links to additional resources for navigating campus and college concerns</a:t>
          </a:r>
        </a:p>
      </dgm:t>
    </dgm:pt>
    <dgm:pt modelId="{6850B4E3-E689-4017-AAA8-554A71B77BE7}" type="parTrans" cxnId="{A8E7C8EB-0ECB-4DC4-AA52-048533EB63B1}">
      <dgm:prSet/>
      <dgm:spPr/>
      <dgm:t>
        <a:bodyPr/>
        <a:lstStyle/>
        <a:p>
          <a:endParaRPr lang="en-US"/>
        </a:p>
      </dgm:t>
    </dgm:pt>
    <dgm:pt modelId="{ED0C72AB-2101-45F4-BCAB-25ECC2760DD6}" type="sibTrans" cxnId="{A8E7C8EB-0ECB-4DC4-AA52-048533EB63B1}">
      <dgm:prSet/>
      <dgm:spPr/>
      <dgm:t>
        <a:bodyPr/>
        <a:lstStyle/>
        <a:p>
          <a:endParaRPr lang="en-US"/>
        </a:p>
      </dgm:t>
    </dgm:pt>
    <dgm:pt modelId="{645D715A-638D-4C1E-A99D-C6CAA26F5B84}">
      <dgm:prSet/>
      <dgm:spPr/>
      <dgm:t>
        <a:bodyPr/>
        <a:lstStyle/>
        <a:p>
          <a:r>
            <a:rPr lang="en-US" dirty="0"/>
            <a:t>Provide multimodal approach to information: handouts, lectures, and visual </a:t>
          </a:r>
          <a:r>
            <a:rPr lang="en-US" dirty="0" smtClean="0"/>
            <a:t>representations.  </a:t>
          </a:r>
          <a:endParaRPr lang="en-US" dirty="0"/>
        </a:p>
      </dgm:t>
    </dgm:pt>
    <dgm:pt modelId="{CAB0FDE7-A404-4BEB-A3A6-96DCE988FCFD}" type="parTrans" cxnId="{F91F5B75-34E5-4369-B58E-3FAE166A4F4E}">
      <dgm:prSet/>
      <dgm:spPr/>
      <dgm:t>
        <a:bodyPr/>
        <a:lstStyle/>
        <a:p>
          <a:endParaRPr lang="en-US"/>
        </a:p>
      </dgm:t>
    </dgm:pt>
    <dgm:pt modelId="{3BF7BD20-BB3C-4545-983D-3A5F183F05AF}" type="sibTrans" cxnId="{F91F5B75-34E5-4369-B58E-3FAE166A4F4E}">
      <dgm:prSet/>
      <dgm:spPr/>
      <dgm:t>
        <a:bodyPr/>
        <a:lstStyle/>
        <a:p>
          <a:endParaRPr lang="en-US"/>
        </a:p>
      </dgm:t>
    </dgm:pt>
    <dgm:pt modelId="{D3D3AB5B-D069-4F86-8029-8D830BB743C2}">
      <dgm:prSet/>
      <dgm:spPr/>
      <dgm:t>
        <a:bodyPr/>
        <a:lstStyle/>
        <a:p>
          <a:r>
            <a:rPr lang="en-US" dirty="0"/>
            <a:t>When possible refer and build off of previous information.</a:t>
          </a:r>
        </a:p>
      </dgm:t>
    </dgm:pt>
    <dgm:pt modelId="{0B587365-8302-4003-ADD1-7B855F9699FC}" type="parTrans" cxnId="{9FC70B62-3B04-4757-96CC-56EAFAF4297A}">
      <dgm:prSet/>
      <dgm:spPr/>
      <dgm:t>
        <a:bodyPr/>
        <a:lstStyle/>
        <a:p>
          <a:endParaRPr lang="en-US"/>
        </a:p>
      </dgm:t>
    </dgm:pt>
    <dgm:pt modelId="{C1CC10C4-327D-49D7-AB5D-BADE7ABB2F40}" type="sibTrans" cxnId="{9FC70B62-3B04-4757-96CC-56EAFAF4297A}">
      <dgm:prSet/>
      <dgm:spPr/>
      <dgm:t>
        <a:bodyPr/>
        <a:lstStyle/>
        <a:p>
          <a:endParaRPr lang="en-US"/>
        </a:p>
      </dgm:t>
    </dgm:pt>
    <dgm:pt modelId="{6988DE5F-69DA-4425-B564-9BDE2EF69A4D}">
      <dgm:prSet/>
      <dgm:spPr/>
      <dgm:t>
        <a:bodyPr/>
        <a:lstStyle/>
        <a:p>
          <a:r>
            <a:rPr lang="en-US"/>
            <a:t>Prefer sameness, or repetition</a:t>
          </a:r>
        </a:p>
      </dgm:t>
    </dgm:pt>
    <dgm:pt modelId="{92DF8C00-7D07-4319-9F6C-74A7C02446DA}" type="parTrans" cxnId="{301CE5C9-BED8-42CC-BCC3-F3EA517C154C}">
      <dgm:prSet/>
      <dgm:spPr/>
      <dgm:t>
        <a:bodyPr/>
        <a:lstStyle/>
        <a:p>
          <a:endParaRPr lang="en-US"/>
        </a:p>
      </dgm:t>
    </dgm:pt>
    <dgm:pt modelId="{52591B8F-6A0A-417A-9AEE-66725D61D5EA}" type="sibTrans" cxnId="{301CE5C9-BED8-42CC-BCC3-F3EA517C154C}">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F91F5B75-34E5-4369-B58E-3FAE166A4F4E}" srcId="{B1F9091B-37E2-41F2-8031-CFF3ECBAFE3A}" destId="{645D715A-638D-4C1E-A99D-C6CAA26F5B84}" srcOrd="6" destOrd="0" parTransId="{CAB0FDE7-A404-4BEB-A3A6-96DCE988FCFD}" sibTransId="{3BF7BD20-BB3C-4545-983D-3A5F183F05AF}"/>
    <dgm:cxn modelId="{D0FA0CAE-8C94-495A-9A71-A75B4AFE90DE}" type="presOf" srcId="{D3D3AB5B-D069-4F86-8029-8D830BB743C2}" destId="{0056199C-5B10-46A6-9867-54156576F208}" srcOrd="0" destOrd="7" presId="urn:microsoft.com/office/officeart/2005/8/layout/vList2"/>
    <dgm:cxn modelId="{041C2702-24F9-4252-B7D5-CB71A64FC94D}" type="presOf" srcId="{6988DE5F-69DA-4425-B564-9BDE2EF69A4D}" destId="{0056199C-5B10-46A6-9867-54156576F208}" srcOrd="0" destOrd="8" presId="urn:microsoft.com/office/officeart/2005/8/layout/vList2"/>
    <dgm:cxn modelId="{2EC52707-4764-458B-B54B-DFBA910DF1EE}" type="presOf" srcId="{AB23F816-D6B4-453E-AE7E-091FBBDF3626}" destId="{0056199C-5B10-46A6-9867-54156576F208}" srcOrd="0" destOrd="0" presId="urn:microsoft.com/office/officeart/2005/8/layout/vList2"/>
    <dgm:cxn modelId="{53BCD2FB-C8FE-4A16-9A3F-846F6CBBC72E}" type="presOf" srcId="{645D715A-638D-4C1E-A99D-C6CAA26F5B84}" destId="{0056199C-5B10-46A6-9867-54156576F208}" srcOrd="0" destOrd="6" presId="urn:microsoft.com/office/officeart/2005/8/layout/vList2"/>
    <dgm:cxn modelId="{09C9B2BC-88A3-482B-98F1-3BBD226C2669}" srcId="{B1F9091B-37E2-41F2-8031-CFF3ECBAFE3A}" destId="{AB23F816-D6B4-453E-AE7E-091FBBDF3626}" srcOrd="0" destOrd="0" parTransId="{2B38ACD2-380E-49F9-ACA4-1B05CF833DD7}" sibTransId="{823DA52C-F38B-4A89-8AB9-78698FBE4AF5}"/>
    <dgm:cxn modelId="{6AFB4FB6-B5BD-4893-BC2D-1176393770A9}" type="presOf" srcId="{D827D7D2-E2B7-4BD4-BF88-3D41676FE863}" destId="{0056199C-5B10-46A6-9867-54156576F208}" srcOrd="0" destOrd="1" presId="urn:microsoft.com/office/officeart/2005/8/layout/vList2"/>
    <dgm:cxn modelId="{7462D773-7E00-473E-81F1-BA934453770E}" type="presOf" srcId="{82D69F17-CA3E-41BF-8F8A-C961C818AA20}" destId="{0056199C-5B10-46A6-9867-54156576F208}" srcOrd="0" destOrd="5" presId="urn:microsoft.com/office/officeart/2005/8/layout/vList2"/>
    <dgm:cxn modelId="{E9A33DE1-57C6-44C0-9B5C-9E99A2EB24A5}" srcId="{B1F9091B-37E2-41F2-8031-CFF3ECBAFE3A}" destId="{1F8F7030-8475-43F1-BB7F-F620ACBF25F7}" srcOrd="3" destOrd="0" parTransId="{C1BA3B1C-3C1E-4A45-B9C1-371771702E79}" sibTransId="{027AC6B9-44B0-4BDD-870D-AB0F40A63253}"/>
    <dgm:cxn modelId="{F4393754-4954-481C-8BF6-607E395E8918}" srcId="{B1F9091B-37E2-41F2-8031-CFF3ECBAFE3A}" destId="{D827D7D2-E2B7-4BD4-BF88-3D41676FE863}" srcOrd="1" destOrd="0" parTransId="{5C8A13AC-59B6-4E1F-BA40-E2B7B2BC4AE7}" sibTransId="{766C7F48-B20A-4067-B050-F595F2070053}"/>
    <dgm:cxn modelId="{A8E7C8EB-0ECB-4DC4-AA52-048533EB63B1}" srcId="{B1F9091B-37E2-41F2-8031-CFF3ECBAFE3A}" destId="{82D69F17-CA3E-41BF-8F8A-C961C818AA20}" srcOrd="5" destOrd="0" parTransId="{6850B4E3-E689-4017-AAA8-554A71B77BE7}" sibTransId="{ED0C72AB-2101-45F4-BCAB-25ECC2760DD6}"/>
    <dgm:cxn modelId="{777B5763-F949-4B1D-8038-3D25DD67D3B3}" type="presOf" srcId="{B1F9091B-37E2-41F2-8031-CFF3ECBAFE3A}" destId="{87CE0654-3613-4097-A67E-332A1290CF04}" srcOrd="0" destOrd="0" presId="urn:microsoft.com/office/officeart/2005/8/layout/vList2"/>
    <dgm:cxn modelId="{EA4D557D-4712-4E1A-9831-17747A2BC877}" type="presOf" srcId="{79938224-DA3A-4681-9346-5629FFAA66EA}" destId="{CFF406FD-AF15-4F11-809B-E4F46A6E7BAE}" srcOrd="0" destOrd="0" presId="urn:microsoft.com/office/officeart/2005/8/layout/vList2"/>
    <dgm:cxn modelId="{F8285F13-F85A-4217-B393-8FE6FED0C7F2}" srcId="{B1F9091B-37E2-41F2-8031-CFF3ECBAFE3A}" destId="{306C0C00-974C-4EDA-9BBC-9136E2720ECA}" srcOrd="4" destOrd="0" parTransId="{4C2C1332-2181-4D7A-A03B-D2D6945F3FF6}" sibTransId="{6B726205-A379-4898-9055-5B21A1E4184C}"/>
    <dgm:cxn modelId="{5477D356-70C0-4CCC-B949-C26F93776F54}" type="presOf" srcId="{1F8F7030-8475-43F1-BB7F-F620ACBF25F7}" destId="{0056199C-5B10-46A6-9867-54156576F208}" srcOrd="0" destOrd="3" presId="urn:microsoft.com/office/officeart/2005/8/layout/vList2"/>
    <dgm:cxn modelId="{301CE5C9-BED8-42CC-BCC3-F3EA517C154C}" srcId="{B1F9091B-37E2-41F2-8031-CFF3ECBAFE3A}" destId="{6988DE5F-69DA-4425-B564-9BDE2EF69A4D}" srcOrd="8" destOrd="0" parTransId="{92DF8C00-7D07-4319-9F6C-74A7C02446DA}" sibTransId="{52591B8F-6A0A-417A-9AEE-66725D61D5EA}"/>
    <dgm:cxn modelId="{9FC70B62-3B04-4757-96CC-56EAFAF4297A}" srcId="{B1F9091B-37E2-41F2-8031-CFF3ECBAFE3A}" destId="{D3D3AB5B-D069-4F86-8029-8D830BB743C2}" srcOrd="7" destOrd="0" parTransId="{0B587365-8302-4003-ADD1-7B855F9699FC}" sibTransId="{C1CC10C4-327D-49D7-AB5D-BADE7ABB2F40}"/>
    <dgm:cxn modelId="{F4A06C65-376A-4C33-80C2-CBE2E0CBC194}" srcId="{79938224-DA3A-4681-9346-5629FFAA66EA}" destId="{B1F9091B-37E2-41F2-8031-CFF3ECBAFE3A}" srcOrd="0" destOrd="0" parTransId="{ED1633D9-FBA0-4F71-B202-8307F3535F21}" sibTransId="{8A0A3EE3-F16C-4395-8F90-B5F6A20357D4}"/>
    <dgm:cxn modelId="{225E006B-3EF6-4519-B037-DD76D8D38B00}" type="presOf" srcId="{D49421EA-3D14-494E-9405-D5FF7E4CBA83}" destId="{0056199C-5B10-46A6-9867-54156576F208}" srcOrd="0" destOrd="2" presId="urn:microsoft.com/office/officeart/2005/8/layout/vList2"/>
    <dgm:cxn modelId="{19F878AF-AE6A-4062-B0F6-20ADEB9B55F1}" srcId="{B1F9091B-37E2-41F2-8031-CFF3ECBAFE3A}" destId="{D49421EA-3D14-494E-9405-D5FF7E4CBA83}" srcOrd="2" destOrd="0" parTransId="{4412B3EC-001C-44E0-8A57-AF7596BC088E}" sibTransId="{59141B9A-8866-4B4B-A103-6590E1A14DE8}"/>
    <dgm:cxn modelId="{CFB2D170-4591-4027-A2C2-9CC996181DC1}" type="presOf" srcId="{306C0C00-974C-4EDA-9BBC-9136E2720ECA}" destId="{0056199C-5B10-46A6-9867-54156576F208}" srcOrd="0" destOrd="4" presId="urn:microsoft.com/office/officeart/2005/8/layout/vList2"/>
    <dgm:cxn modelId="{16FE517C-0225-40B8-9443-FD2272C4B664}" type="presParOf" srcId="{CFF406FD-AF15-4F11-809B-E4F46A6E7BAE}" destId="{87CE0654-3613-4097-A67E-332A1290CF04}" srcOrd="0" destOrd="0" presId="urn:microsoft.com/office/officeart/2005/8/layout/vList2"/>
    <dgm:cxn modelId="{1F5DE4DE-41A2-4779-898C-C9F0C0329F16}"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1F9091B-37E2-41F2-8031-CFF3ECBAFE3A}">
      <dgm:prSet phldrT="[Text]"/>
      <dgm:spPr/>
      <dgm:t>
        <a:bodyPr/>
        <a:lstStyle/>
        <a:p>
          <a:r>
            <a:rPr lang="en-US" b="1"/>
            <a:t>Provide Multiple Means of Representation, </a:t>
          </a:r>
          <a:endParaRPr lang="en-US"/>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AB23F816-D6B4-453E-AE7E-091FBBDF3626}">
      <dgm:prSet phldrT="[Text]"/>
      <dgm:spPr/>
      <dgm:t>
        <a:bodyPr/>
        <a:lstStyle/>
        <a:p>
          <a:r>
            <a:rPr lang="en-US"/>
            <a:t>Need for more information, links to additional sources, </a:t>
          </a:r>
        </a:p>
      </dgm:t>
    </dgm:pt>
    <dgm:pt modelId="{2B38ACD2-380E-49F9-ACA4-1B05CF833DD7}" type="parTrans" cxnId="{09C9B2BC-88A3-482B-98F1-3BBD226C2669}">
      <dgm:prSet/>
      <dgm:spPr/>
      <dgm:t>
        <a:bodyPr/>
        <a:lstStyle/>
        <a:p>
          <a:endParaRPr lang="en-US"/>
        </a:p>
      </dgm:t>
    </dgm:pt>
    <dgm:pt modelId="{823DA52C-F38B-4A89-8AB9-78698FBE4AF5}" type="sibTrans" cxnId="{09C9B2BC-88A3-482B-98F1-3BBD226C2669}">
      <dgm:prSet/>
      <dgm:spPr/>
      <dgm:t>
        <a:bodyPr/>
        <a:lstStyle/>
        <a:p>
          <a:endParaRPr lang="en-US"/>
        </a:p>
      </dgm:t>
    </dgm:pt>
    <dgm:pt modelId="{D827D7D2-E2B7-4BD4-BF88-3D41676FE863}">
      <dgm:prSet/>
      <dgm:spPr/>
      <dgm:t>
        <a:bodyPr/>
        <a:lstStyle/>
        <a:p>
          <a:r>
            <a:rPr lang="en-US"/>
            <a:t>Some difficulties processing visual sequences, require additional audio </a:t>
          </a:r>
        </a:p>
      </dgm:t>
    </dgm:pt>
    <dgm:pt modelId="{5C8A13AC-59B6-4E1F-BA40-E2B7B2BC4AE7}" type="parTrans" cxnId="{F4393754-4954-481C-8BF6-607E395E8918}">
      <dgm:prSet/>
      <dgm:spPr/>
      <dgm:t>
        <a:bodyPr/>
        <a:lstStyle/>
        <a:p>
          <a:endParaRPr lang="en-US"/>
        </a:p>
      </dgm:t>
    </dgm:pt>
    <dgm:pt modelId="{766C7F48-B20A-4067-B050-F595F2070053}" type="sibTrans" cxnId="{F4393754-4954-481C-8BF6-607E395E8918}">
      <dgm:prSet/>
      <dgm:spPr/>
      <dgm:t>
        <a:bodyPr/>
        <a:lstStyle/>
        <a:p>
          <a:endParaRPr lang="en-US"/>
        </a:p>
      </dgm:t>
    </dgm:pt>
    <dgm:pt modelId="{D49421EA-3D14-494E-9405-D5FF7E4CBA83}">
      <dgm:prSet/>
      <dgm:spPr/>
      <dgm:t>
        <a:bodyPr/>
        <a:lstStyle/>
        <a:p>
          <a:r>
            <a:rPr lang="en-US"/>
            <a:t>Step by step instructions to fall back to, when unsure.</a:t>
          </a:r>
        </a:p>
      </dgm:t>
    </dgm:pt>
    <dgm:pt modelId="{4412B3EC-001C-44E0-8A57-AF7596BC088E}" type="parTrans" cxnId="{19F878AF-AE6A-4062-B0F6-20ADEB9B55F1}">
      <dgm:prSet/>
      <dgm:spPr/>
      <dgm:t>
        <a:bodyPr/>
        <a:lstStyle/>
        <a:p>
          <a:endParaRPr lang="en-US"/>
        </a:p>
      </dgm:t>
    </dgm:pt>
    <dgm:pt modelId="{59141B9A-8866-4B4B-A103-6590E1A14DE8}" type="sibTrans" cxnId="{19F878AF-AE6A-4062-B0F6-20ADEB9B55F1}">
      <dgm:prSet/>
      <dgm:spPr/>
      <dgm:t>
        <a:bodyPr/>
        <a:lstStyle/>
        <a:p>
          <a:endParaRPr lang="en-US"/>
        </a:p>
      </dgm:t>
    </dgm:pt>
    <dgm:pt modelId="{1F8F7030-8475-43F1-BB7F-F620ACBF25F7}">
      <dgm:prSet/>
      <dgm:spPr/>
      <dgm:t>
        <a:bodyPr/>
        <a:lstStyle/>
        <a:p>
          <a:r>
            <a:rPr lang="en-US" dirty="0"/>
            <a:t>Clear grading rubrics to provide structure.</a:t>
          </a:r>
        </a:p>
      </dgm:t>
    </dgm:pt>
    <dgm:pt modelId="{C1BA3B1C-3C1E-4A45-B9C1-371771702E79}" type="parTrans" cxnId="{E9A33DE1-57C6-44C0-9B5C-9E99A2EB24A5}">
      <dgm:prSet/>
      <dgm:spPr/>
      <dgm:t>
        <a:bodyPr/>
        <a:lstStyle/>
        <a:p>
          <a:endParaRPr lang="en-US"/>
        </a:p>
      </dgm:t>
    </dgm:pt>
    <dgm:pt modelId="{027AC6B9-44B0-4BDD-870D-AB0F40A63253}" type="sibTrans" cxnId="{E9A33DE1-57C6-44C0-9B5C-9E99A2EB24A5}">
      <dgm:prSet/>
      <dgm:spPr/>
      <dgm:t>
        <a:bodyPr/>
        <a:lstStyle/>
        <a:p>
          <a:endParaRPr lang="en-US"/>
        </a:p>
      </dgm:t>
    </dgm:pt>
    <dgm:pt modelId="{306C0C00-974C-4EDA-9BBC-9136E2720ECA}">
      <dgm:prSet/>
      <dgm:spPr/>
      <dgm:t>
        <a:bodyPr/>
        <a:lstStyle/>
        <a:p>
          <a:r>
            <a:rPr lang="en-US"/>
            <a:t>Provide as much detail in the course syllabus as possible</a:t>
          </a:r>
        </a:p>
      </dgm:t>
    </dgm:pt>
    <dgm:pt modelId="{4C2C1332-2181-4D7A-A03B-D2D6945F3FF6}" type="parTrans" cxnId="{F8285F13-F85A-4217-B393-8FE6FED0C7F2}">
      <dgm:prSet/>
      <dgm:spPr/>
      <dgm:t>
        <a:bodyPr/>
        <a:lstStyle/>
        <a:p>
          <a:endParaRPr lang="en-US"/>
        </a:p>
      </dgm:t>
    </dgm:pt>
    <dgm:pt modelId="{6B726205-A379-4898-9055-5B21A1E4184C}" type="sibTrans" cxnId="{F8285F13-F85A-4217-B393-8FE6FED0C7F2}">
      <dgm:prSet/>
      <dgm:spPr/>
      <dgm:t>
        <a:bodyPr/>
        <a:lstStyle/>
        <a:p>
          <a:endParaRPr lang="en-US"/>
        </a:p>
      </dgm:t>
    </dgm:pt>
    <dgm:pt modelId="{82D69F17-CA3E-41BF-8F8A-C961C818AA20}">
      <dgm:prSet/>
      <dgm:spPr/>
      <dgm:t>
        <a:bodyPr/>
        <a:lstStyle/>
        <a:p>
          <a:r>
            <a:rPr lang="en-US" dirty="0"/>
            <a:t>Providing links to additional resources for navigating campus and college concerns</a:t>
          </a:r>
        </a:p>
      </dgm:t>
    </dgm:pt>
    <dgm:pt modelId="{6850B4E3-E689-4017-AAA8-554A71B77BE7}" type="parTrans" cxnId="{A8E7C8EB-0ECB-4DC4-AA52-048533EB63B1}">
      <dgm:prSet/>
      <dgm:spPr/>
      <dgm:t>
        <a:bodyPr/>
        <a:lstStyle/>
        <a:p>
          <a:endParaRPr lang="en-US"/>
        </a:p>
      </dgm:t>
    </dgm:pt>
    <dgm:pt modelId="{ED0C72AB-2101-45F4-BCAB-25ECC2760DD6}" type="sibTrans" cxnId="{A8E7C8EB-0ECB-4DC4-AA52-048533EB63B1}">
      <dgm:prSet/>
      <dgm:spPr/>
      <dgm:t>
        <a:bodyPr/>
        <a:lstStyle/>
        <a:p>
          <a:endParaRPr lang="en-US"/>
        </a:p>
      </dgm:t>
    </dgm:pt>
    <dgm:pt modelId="{645D715A-638D-4C1E-A99D-C6CAA26F5B84}">
      <dgm:prSet/>
      <dgm:spPr/>
      <dgm:t>
        <a:bodyPr/>
        <a:lstStyle/>
        <a:p>
          <a:r>
            <a:rPr lang="en-US" dirty="0"/>
            <a:t>Provide multimodal approach to information: handouts, lectures, and visual </a:t>
          </a:r>
          <a:r>
            <a:rPr lang="en-US" dirty="0" smtClean="0"/>
            <a:t>representations.  </a:t>
          </a:r>
          <a:endParaRPr lang="en-US" dirty="0"/>
        </a:p>
      </dgm:t>
    </dgm:pt>
    <dgm:pt modelId="{CAB0FDE7-A404-4BEB-A3A6-96DCE988FCFD}" type="parTrans" cxnId="{F91F5B75-34E5-4369-B58E-3FAE166A4F4E}">
      <dgm:prSet/>
      <dgm:spPr/>
      <dgm:t>
        <a:bodyPr/>
        <a:lstStyle/>
        <a:p>
          <a:endParaRPr lang="en-US"/>
        </a:p>
      </dgm:t>
    </dgm:pt>
    <dgm:pt modelId="{3BF7BD20-BB3C-4545-983D-3A5F183F05AF}" type="sibTrans" cxnId="{F91F5B75-34E5-4369-B58E-3FAE166A4F4E}">
      <dgm:prSet/>
      <dgm:spPr/>
      <dgm:t>
        <a:bodyPr/>
        <a:lstStyle/>
        <a:p>
          <a:endParaRPr lang="en-US"/>
        </a:p>
      </dgm:t>
    </dgm:pt>
    <dgm:pt modelId="{D3D3AB5B-D069-4F86-8029-8D830BB743C2}">
      <dgm:prSet/>
      <dgm:spPr/>
      <dgm:t>
        <a:bodyPr/>
        <a:lstStyle/>
        <a:p>
          <a:r>
            <a:rPr lang="en-US" dirty="0"/>
            <a:t>When possible refer and build off of previous information.</a:t>
          </a:r>
        </a:p>
      </dgm:t>
    </dgm:pt>
    <dgm:pt modelId="{0B587365-8302-4003-ADD1-7B855F9699FC}" type="parTrans" cxnId="{9FC70B62-3B04-4757-96CC-56EAFAF4297A}">
      <dgm:prSet/>
      <dgm:spPr/>
      <dgm:t>
        <a:bodyPr/>
        <a:lstStyle/>
        <a:p>
          <a:endParaRPr lang="en-US"/>
        </a:p>
      </dgm:t>
    </dgm:pt>
    <dgm:pt modelId="{C1CC10C4-327D-49D7-AB5D-BADE7ABB2F40}" type="sibTrans" cxnId="{9FC70B62-3B04-4757-96CC-56EAFAF4297A}">
      <dgm:prSet/>
      <dgm:spPr/>
      <dgm:t>
        <a:bodyPr/>
        <a:lstStyle/>
        <a:p>
          <a:endParaRPr lang="en-US"/>
        </a:p>
      </dgm:t>
    </dgm:pt>
    <dgm:pt modelId="{6988DE5F-69DA-4425-B564-9BDE2EF69A4D}">
      <dgm:prSet/>
      <dgm:spPr/>
      <dgm:t>
        <a:bodyPr/>
        <a:lstStyle/>
        <a:p>
          <a:r>
            <a:rPr lang="en-US"/>
            <a:t>Prefer sameness, or repetition</a:t>
          </a:r>
        </a:p>
      </dgm:t>
    </dgm:pt>
    <dgm:pt modelId="{92DF8C00-7D07-4319-9F6C-74A7C02446DA}" type="parTrans" cxnId="{301CE5C9-BED8-42CC-BCC3-F3EA517C154C}">
      <dgm:prSet/>
      <dgm:spPr/>
      <dgm:t>
        <a:bodyPr/>
        <a:lstStyle/>
        <a:p>
          <a:endParaRPr lang="en-US"/>
        </a:p>
      </dgm:t>
    </dgm:pt>
    <dgm:pt modelId="{52591B8F-6A0A-417A-9AEE-66725D61D5EA}" type="sibTrans" cxnId="{301CE5C9-BED8-42CC-BCC3-F3EA517C154C}">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F91F5B75-34E5-4369-B58E-3FAE166A4F4E}" srcId="{B1F9091B-37E2-41F2-8031-CFF3ECBAFE3A}" destId="{645D715A-638D-4C1E-A99D-C6CAA26F5B84}" srcOrd="6" destOrd="0" parTransId="{CAB0FDE7-A404-4BEB-A3A6-96DCE988FCFD}" sibTransId="{3BF7BD20-BB3C-4545-983D-3A5F183F05AF}"/>
    <dgm:cxn modelId="{09C9B2BC-88A3-482B-98F1-3BBD226C2669}" srcId="{B1F9091B-37E2-41F2-8031-CFF3ECBAFE3A}" destId="{AB23F816-D6B4-453E-AE7E-091FBBDF3626}" srcOrd="0" destOrd="0" parTransId="{2B38ACD2-380E-49F9-ACA4-1B05CF833DD7}" sibTransId="{823DA52C-F38B-4A89-8AB9-78698FBE4AF5}"/>
    <dgm:cxn modelId="{F6EDBEF5-BDFE-4210-8DEE-B6188C8B0AC0}" type="presOf" srcId="{82D69F17-CA3E-41BF-8F8A-C961C818AA20}" destId="{0056199C-5B10-46A6-9867-54156576F208}" srcOrd="0" destOrd="5" presId="urn:microsoft.com/office/officeart/2005/8/layout/vList2"/>
    <dgm:cxn modelId="{7BA82E45-D3DF-4821-A378-0C0711A318B9}" type="presOf" srcId="{D827D7D2-E2B7-4BD4-BF88-3D41676FE863}" destId="{0056199C-5B10-46A6-9867-54156576F208}" srcOrd="0" destOrd="1" presId="urn:microsoft.com/office/officeart/2005/8/layout/vList2"/>
    <dgm:cxn modelId="{E9A33DE1-57C6-44C0-9B5C-9E99A2EB24A5}" srcId="{B1F9091B-37E2-41F2-8031-CFF3ECBAFE3A}" destId="{1F8F7030-8475-43F1-BB7F-F620ACBF25F7}" srcOrd="3" destOrd="0" parTransId="{C1BA3B1C-3C1E-4A45-B9C1-371771702E79}" sibTransId="{027AC6B9-44B0-4BDD-870D-AB0F40A63253}"/>
    <dgm:cxn modelId="{F4393754-4954-481C-8BF6-607E395E8918}" srcId="{B1F9091B-37E2-41F2-8031-CFF3ECBAFE3A}" destId="{D827D7D2-E2B7-4BD4-BF88-3D41676FE863}" srcOrd="1" destOrd="0" parTransId="{5C8A13AC-59B6-4E1F-BA40-E2B7B2BC4AE7}" sibTransId="{766C7F48-B20A-4067-B050-F595F2070053}"/>
    <dgm:cxn modelId="{A8E7C8EB-0ECB-4DC4-AA52-048533EB63B1}" srcId="{B1F9091B-37E2-41F2-8031-CFF3ECBAFE3A}" destId="{82D69F17-CA3E-41BF-8F8A-C961C818AA20}" srcOrd="5" destOrd="0" parTransId="{6850B4E3-E689-4017-AAA8-554A71B77BE7}" sibTransId="{ED0C72AB-2101-45F4-BCAB-25ECC2760DD6}"/>
    <dgm:cxn modelId="{2A07762E-F72D-4F1B-9A0A-6741460C95FC}" type="presOf" srcId="{79938224-DA3A-4681-9346-5629FFAA66EA}" destId="{CFF406FD-AF15-4F11-809B-E4F46A6E7BAE}" srcOrd="0" destOrd="0" presId="urn:microsoft.com/office/officeart/2005/8/layout/vList2"/>
    <dgm:cxn modelId="{3A4F6012-022D-4119-96F1-C7AFADB03731}" type="presOf" srcId="{645D715A-638D-4C1E-A99D-C6CAA26F5B84}" destId="{0056199C-5B10-46A6-9867-54156576F208}" srcOrd="0" destOrd="6" presId="urn:microsoft.com/office/officeart/2005/8/layout/vList2"/>
    <dgm:cxn modelId="{F8285F13-F85A-4217-B393-8FE6FED0C7F2}" srcId="{B1F9091B-37E2-41F2-8031-CFF3ECBAFE3A}" destId="{306C0C00-974C-4EDA-9BBC-9136E2720ECA}" srcOrd="4" destOrd="0" parTransId="{4C2C1332-2181-4D7A-A03B-D2D6945F3FF6}" sibTransId="{6B726205-A379-4898-9055-5B21A1E4184C}"/>
    <dgm:cxn modelId="{5CBA7525-49FF-49C9-9683-9F57074776F6}" type="presOf" srcId="{1F8F7030-8475-43F1-BB7F-F620ACBF25F7}" destId="{0056199C-5B10-46A6-9867-54156576F208}" srcOrd="0" destOrd="3" presId="urn:microsoft.com/office/officeart/2005/8/layout/vList2"/>
    <dgm:cxn modelId="{0AA76BD6-00A0-4469-8F2E-35E7A530CC94}" type="presOf" srcId="{306C0C00-974C-4EDA-9BBC-9136E2720ECA}" destId="{0056199C-5B10-46A6-9867-54156576F208}" srcOrd="0" destOrd="4" presId="urn:microsoft.com/office/officeart/2005/8/layout/vList2"/>
    <dgm:cxn modelId="{DDC6502F-8F38-4A66-AE72-6D02B09EF338}" type="presOf" srcId="{D49421EA-3D14-494E-9405-D5FF7E4CBA83}" destId="{0056199C-5B10-46A6-9867-54156576F208}" srcOrd="0" destOrd="2" presId="urn:microsoft.com/office/officeart/2005/8/layout/vList2"/>
    <dgm:cxn modelId="{301CE5C9-BED8-42CC-BCC3-F3EA517C154C}" srcId="{B1F9091B-37E2-41F2-8031-CFF3ECBAFE3A}" destId="{6988DE5F-69DA-4425-B564-9BDE2EF69A4D}" srcOrd="8" destOrd="0" parTransId="{92DF8C00-7D07-4319-9F6C-74A7C02446DA}" sibTransId="{52591B8F-6A0A-417A-9AEE-66725D61D5EA}"/>
    <dgm:cxn modelId="{9FC70B62-3B04-4757-96CC-56EAFAF4297A}" srcId="{B1F9091B-37E2-41F2-8031-CFF3ECBAFE3A}" destId="{D3D3AB5B-D069-4F86-8029-8D830BB743C2}" srcOrd="7" destOrd="0" parTransId="{0B587365-8302-4003-ADD1-7B855F9699FC}" sibTransId="{C1CC10C4-327D-49D7-AB5D-BADE7ABB2F40}"/>
    <dgm:cxn modelId="{F4A06C65-376A-4C33-80C2-CBE2E0CBC194}" srcId="{79938224-DA3A-4681-9346-5629FFAA66EA}" destId="{B1F9091B-37E2-41F2-8031-CFF3ECBAFE3A}" srcOrd="0" destOrd="0" parTransId="{ED1633D9-FBA0-4F71-B202-8307F3535F21}" sibTransId="{8A0A3EE3-F16C-4395-8F90-B5F6A20357D4}"/>
    <dgm:cxn modelId="{0DB82901-DF29-404C-97E5-A343346A92AC}" type="presOf" srcId="{D3D3AB5B-D069-4F86-8029-8D830BB743C2}" destId="{0056199C-5B10-46A6-9867-54156576F208}" srcOrd="0" destOrd="7" presId="urn:microsoft.com/office/officeart/2005/8/layout/vList2"/>
    <dgm:cxn modelId="{19F878AF-AE6A-4062-B0F6-20ADEB9B55F1}" srcId="{B1F9091B-37E2-41F2-8031-CFF3ECBAFE3A}" destId="{D49421EA-3D14-494E-9405-D5FF7E4CBA83}" srcOrd="2" destOrd="0" parTransId="{4412B3EC-001C-44E0-8A57-AF7596BC088E}" sibTransId="{59141B9A-8866-4B4B-A103-6590E1A14DE8}"/>
    <dgm:cxn modelId="{DFE6B9F2-744B-4E05-84BB-1854C8B1A2EB}" type="presOf" srcId="{AB23F816-D6B4-453E-AE7E-091FBBDF3626}" destId="{0056199C-5B10-46A6-9867-54156576F208}" srcOrd="0" destOrd="0" presId="urn:microsoft.com/office/officeart/2005/8/layout/vList2"/>
    <dgm:cxn modelId="{EB645DF5-89C3-4E5A-AEFE-898154774E8B}" type="presOf" srcId="{6988DE5F-69DA-4425-B564-9BDE2EF69A4D}" destId="{0056199C-5B10-46A6-9867-54156576F208}" srcOrd="0" destOrd="8" presId="urn:microsoft.com/office/officeart/2005/8/layout/vList2"/>
    <dgm:cxn modelId="{E4EA7707-E488-4F25-A71A-3FEBEFDE8894}" type="presOf" srcId="{B1F9091B-37E2-41F2-8031-CFF3ECBAFE3A}" destId="{87CE0654-3613-4097-A67E-332A1290CF04}" srcOrd="0" destOrd="0" presId="urn:microsoft.com/office/officeart/2005/8/layout/vList2"/>
    <dgm:cxn modelId="{26A4729C-39D5-4A68-98AA-5FBCC3149B27}" type="presParOf" srcId="{CFF406FD-AF15-4F11-809B-E4F46A6E7BAE}" destId="{87CE0654-3613-4097-A67E-332A1290CF04}" srcOrd="0" destOrd="0" presId="urn:microsoft.com/office/officeart/2005/8/layout/vList2"/>
    <dgm:cxn modelId="{14D8ACC5-9D12-4F1D-98AF-AB9946C65F24}"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1F9091B-37E2-41F2-8031-CFF3ECBAFE3A}">
      <dgm:prSet phldrT="[Text]"/>
      <dgm:spPr/>
      <dgm:t>
        <a:bodyPr/>
        <a:lstStyle/>
        <a:p>
          <a:r>
            <a:rPr lang="en-US" b="1"/>
            <a:t>Provide Multiple Means of Representation, </a:t>
          </a:r>
          <a:endParaRPr lang="en-US"/>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AB23F816-D6B4-453E-AE7E-091FBBDF3626}">
      <dgm:prSet phldrT="[Text]"/>
      <dgm:spPr/>
      <dgm:t>
        <a:bodyPr/>
        <a:lstStyle/>
        <a:p>
          <a:r>
            <a:rPr lang="en-US"/>
            <a:t>Need for more information, links to additional sources, </a:t>
          </a:r>
        </a:p>
      </dgm:t>
    </dgm:pt>
    <dgm:pt modelId="{2B38ACD2-380E-49F9-ACA4-1B05CF833DD7}" type="parTrans" cxnId="{09C9B2BC-88A3-482B-98F1-3BBD226C2669}">
      <dgm:prSet/>
      <dgm:spPr/>
      <dgm:t>
        <a:bodyPr/>
        <a:lstStyle/>
        <a:p>
          <a:endParaRPr lang="en-US"/>
        </a:p>
      </dgm:t>
    </dgm:pt>
    <dgm:pt modelId="{823DA52C-F38B-4A89-8AB9-78698FBE4AF5}" type="sibTrans" cxnId="{09C9B2BC-88A3-482B-98F1-3BBD226C2669}">
      <dgm:prSet/>
      <dgm:spPr/>
      <dgm:t>
        <a:bodyPr/>
        <a:lstStyle/>
        <a:p>
          <a:endParaRPr lang="en-US"/>
        </a:p>
      </dgm:t>
    </dgm:pt>
    <dgm:pt modelId="{D827D7D2-E2B7-4BD4-BF88-3D41676FE863}">
      <dgm:prSet/>
      <dgm:spPr/>
      <dgm:t>
        <a:bodyPr/>
        <a:lstStyle/>
        <a:p>
          <a:r>
            <a:rPr lang="en-US"/>
            <a:t>Some difficulties processing visual sequences, require additional audio </a:t>
          </a:r>
        </a:p>
      </dgm:t>
    </dgm:pt>
    <dgm:pt modelId="{5C8A13AC-59B6-4E1F-BA40-E2B7B2BC4AE7}" type="parTrans" cxnId="{F4393754-4954-481C-8BF6-607E395E8918}">
      <dgm:prSet/>
      <dgm:spPr/>
      <dgm:t>
        <a:bodyPr/>
        <a:lstStyle/>
        <a:p>
          <a:endParaRPr lang="en-US"/>
        </a:p>
      </dgm:t>
    </dgm:pt>
    <dgm:pt modelId="{766C7F48-B20A-4067-B050-F595F2070053}" type="sibTrans" cxnId="{F4393754-4954-481C-8BF6-607E395E8918}">
      <dgm:prSet/>
      <dgm:spPr/>
      <dgm:t>
        <a:bodyPr/>
        <a:lstStyle/>
        <a:p>
          <a:endParaRPr lang="en-US"/>
        </a:p>
      </dgm:t>
    </dgm:pt>
    <dgm:pt modelId="{D49421EA-3D14-494E-9405-D5FF7E4CBA83}">
      <dgm:prSet/>
      <dgm:spPr/>
      <dgm:t>
        <a:bodyPr/>
        <a:lstStyle/>
        <a:p>
          <a:r>
            <a:rPr lang="en-US"/>
            <a:t>Step by step instructions to fall back to, when unsure.</a:t>
          </a:r>
        </a:p>
      </dgm:t>
    </dgm:pt>
    <dgm:pt modelId="{4412B3EC-001C-44E0-8A57-AF7596BC088E}" type="parTrans" cxnId="{19F878AF-AE6A-4062-B0F6-20ADEB9B55F1}">
      <dgm:prSet/>
      <dgm:spPr/>
      <dgm:t>
        <a:bodyPr/>
        <a:lstStyle/>
        <a:p>
          <a:endParaRPr lang="en-US"/>
        </a:p>
      </dgm:t>
    </dgm:pt>
    <dgm:pt modelId="{59141B9A-8866-4B4B-A103-6590E1A14DE8}" type="sibTrans" cxnId="{19F878AF-AE6A-4062-B0F6-20ADEB9B55F1}">
      <dgm:prSet/>
      <dgm:spPr/>
      <dgm:t>
        <a:bodyPr/>
        <a:lstStyle/>
        <a:p>
          <a:endParaRPr lang="en-US"/>
        </a:p>
      </dgm:t>
    </dgm:pt>
    <dgm:pt modelId="{1F8F7030-8475-43F1-BB7F-F620ACBF25F7}">
      <dgm:prSet/>
      <dgm:spPr/>
      <dgm:t>
        <a:bodyPr/>
        <a:lstStyle/>
        <a:p>
          <a:r>
            <a:rPr lang="en-US" dirty="0"/>
            <a:t>Clear grading rubrics to provide structure.</a:t>
          </a:r>
        </a:p>
      </dgm:t>
    </dgm:pt>
    <dgm:pt modelId="{C1BA3B1C-3C1E-4A45-B9C1-371771702E79}" type="parTrans" cxnId="{E9A33DE1-57C6-44C0-9B5C-9E99A2EB24A5}">
      <dgm:prSet/>
      <dgm:spPr/>
      <dgm:t>
        <a:bodyPr/>
        <a:lstStyle/>
        <a:p>
          <a:endParaRPr lang="en-US"/>
        </a:p>
      </dgm:t>
    </dgm:pt>
    <dgm:pt modelId="{027AC6B9-44B0-4BDD-870D-AB0F40A63253}" type="sibTrans" cxnId="{E9A33DE1-57C6-44C0-9B5C-9E99A2EB24A5}">
      <dgm:prSet/>
      <dgm:spPr/>
      <dgm:t>
        <a:bodyPr/>
        <a:lstStyle/>
        <a:p>
          <a:endParaRPr lang="en-US"/>
        </a:p>
      </dgm:t>
    </dgm:pt>
    <dgm:pt modelId="{306C0C00-974C-4EDA-9BBC-9136E2720ECA}">
      <dgm:prSet/>
      <dgm:spPr/>
      <dgm:t>
        <a:bodyPr/>
        <a:lstStyle/>
        <a:p>
          <a:r>
            <a:rPr lang="en-US"/>
            <a:t>Provide as much detail in the course syllabus as possible</a:t>
          </a:r>
        </a:p>
      </dgm:t>
    </dgm:pt>
    <dgm:pt modelId="{4C2C1332-2181-4D7A-A03B-D2D6945F3FF6}" type="parTrans" cxnId="{F8285F13-F85A-4217-B393-8FE6FED0C7F2}">
      <dgm:prSet/>
      <dgm:spPr/>
      <dgm:t>
        <a:bodyPr/>
        <a:lstStyle/>
        <a:p>
          <a:endParaRPr lang="en-US"/>
        </a:p>
      </dgm:t>
    </dgm:pt>
    <dgm:pt modelId="{6B726205-A379-4898-9055-5B21A1E4184C}" type="sibTrans" cxnId="{F8285F13-F85A-4217-B393-8FE6FED0C7F2}">
      <dgm:prSet/>
      <dgm:spPr/>
      <dgm:t>
        <a:bodyPr/>
        <a:lstStyle/>
        <a:p>
          <a:endParaRPr lang="en-US"/>
        </a:p>
      </dgm:t>
    </dgm:pt>
    <dgm:pt modelId="{82D69F17-CA3E-41BF-8F8A-C961C818AA20}">
      <dgm:prSet/>
      <dgm:spPr/>
      <dgm:t>
        <a:bodyPr/>
        <a:lstStyle/>
        <a:p>
          <a:r>
            <a:rPr lang="en-US" dirty="0"/>
            <a:t>Providing links to additional resources for navigating campus and college concerns</a:t>
          </a:r>
        </a:p>
      </dgm:t>
    </dgm:pt>
    <dgm:pt modelId="{6850B4E3-E689-4017-AAA8-554A71B77BE7}" type="parTrans" cxnId="{A8E7C8EB-0ECB-4DC4-AA52-048533EB63B1}">
      <dgm:prSet/>
      <dgm:spPr/>
      <dgm:t>
        <a:bodyPr/>
        <a:lstStyle/>
        <a:p>
          <a:endParaRPr lang="en-US"/>
        </a:p>
      </dgm:t>
    </dgm:pt>
    <dgm:pt modelId="{ED0C72AB-2101-45F4-BCAB-25ECC2760DD6}" type="sibTrans" cxnId="{A8E7C8EB-0ECB-4DC4-AA52-048533EB63B1}">
      <dgm:prSet/>
      <dgm:spPr/>
      <dgm:t>
        <a:bodyPr/>
        <a:lstStyle/>
        <a:p>
          <a:endParaRPr lang="en-US"/>
        </a:p>
      </dgm:t>
    </dgm:pt>
    <dgm:pt modelId="{645D715A-638D-4C1E-A99D-C6CAA26F5B84}">
      <dgm:prSet/>
      <dgm:spPr/>
      <dgm:t>
        <a:bodyPr/>
        <a:lstStyle/>
        <a:p>
          <a:r>
            <a:rPr lang="en-US" dirty="0"/>
            <a:t>Provide multimodal approach to information: handouts, lectures, and visual </a:t>
          </a:r>
          <a:r>
            <a:rPr lang="en-US" dirty="0" smtClean="0"/>
            <a:t>representations.  </a:t>
          </a:r>
          <a:endParaRPr lang="en-US" dirty="0"/>
        </a:p>
      </dgm:t>
    </dgm:pt>
    <dgm:pt modelId="{CAB0FDE7-A404-4BEB-A3A6-96DCE988FCFD}" type="parTrans" cxnId="{F91F5B75-34E5-4369-B58E-3FAE166A4F4E}">
      <dgm:prSet/>
      <dgm:spPr/>
      <dgm:t>
        <a:bodyPr/>
        <a:lstStyle/>
        <a:p>
          <a:endParaRPr lang="en-US"/>
        </a:p>
      </dgm:t>
    </dgm:pt>
    <dgm:pt modelId="{3BF7BD20-BB3C-4545-983D-3A5F183F05AF}" type="sibTrans" cxnId="{F91F5B75-34E5-4369-B58E-3FAE166A4F4E}">
      <dgm:prSet/>
      <dgm:spPr/>
      <dgm:t>
        <a:bodyPr/>
        <a:lstStyle/>
        <a:p>
          <a:endParaRPr lang="en-US"/>
        </a:p>
      </dgm:t>
    </dgm:pt>
    <dgm:pt modelId="{D3D3AB5B-D069-4F86-8029-8D830BB743C2}">
      <dgm:prSet/>
      <dgm:spPr/>
      <dgm:t>
        <a:bodyPr/>
        <a:lstStyle/>
        <a:p>
          <a:r>
            <a:rPr lang="en-US" dirty="0"/>
            <a:t>When possible refer and build off of previous information.</a:t>
          </a:r>
        </a:p>
      </dgm:t>
    </dgm:pt>
    <dgm:pt modelId="{0B587365-8302-4003-ADD1-7B855F9699FC}" type="parTrans" cxnId="{9FC70B62-3B04-4757-96CC-56EAFAF4297A}">
      <dgm:prSet/>
      <dgm:spPr/>
      <dgm:t>
        <a:bodyPr/>
        <a:lstStyle/>
        <a:p>
          <a:endParaRPr lang="en-US"/>
        </a:p>
      </dgm:t>
    </dgm:pt>
    <dgm:pt modelId="{C1CC10C4-327D-49D7-AB5D-BADE7ABB2F40}" type="sibTrans" cxnId="{9FC70B62-3B04-4757-96CC-56EAFAF4297A}">
      <dgm:prSet/>
      <dgm:spPr/>
      <dgm:t>
        <a:bodyPr/>
        <a:lstStyle/>
        <a:p>
          <a:endParaRPr lang="en-US"/>
        </a:p>
      </dgm:t>
    </dgm:pt>
    <dgm:pt modelId="{6988DE5F-69DA-4425-B564-9BDE2EF69A4D}">
      <dgm:prSet/>
      <dgm:spPr/>
      <dgm:t>
        <a:bodyPr/>
        <a:lstStyle/>
        <a:p>
          <a:r>
            <a:rPr lang="en-US"/>
            <a:t>Prefer sameness, or repetition</a:t>
          </a:r>
        </a:p>
      </dgm:t>
    </dgm:pt>
    <dgm:pt modelId="{92DF8C00-7D07-4319-9F6C-74A7C02446DA}" type="parTrans" cxnId="{301CE5C9-BED8-42CC-BCC3-F3EA517C154C}">
      <dgm:prSet/>
      <dgm:spPr/>
      <dgm:t>
        <a:bodyPr/>
        <a:lstStyle/>
        <a:p>
          <a:endParaRPr lang="en-US"/>
        </a:p>
      </dgm:t>
    </dgm:pt>
    <dgm:pt modelId="{52591B8F-6A0A-417A-9AEE-66725D61D5EA}" type="sibTrans" cxnId="{301CE5C9-BED8-42CC-BCC3-F3EA517C154C}">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6F0196EF-50F5-4C16-BD57-4780FC571F85}" type="presOf" srcId="{D3D3AB5B-D069-4F86-8029-8D830BB743C2}" destId="{0056199C-5B10-46A6-9867-54156576F208}" srcOrd="0" destOrd="7" presId="urn:microsoft.com/office/officeart/2005/8/layout/vList2"/>
    <dgm:cxn modelId="{F91F5B75-34E5-4369-B58E-3FAE166A4F4E}" srcId="{B1F9091B-37E2-41F2-8031-CFF3ECBAFE3A}" destId="{645D715A-638D-4C1E-A99D-C6CAA26F5B84}" srcOrd="6" destOrd="0" parTransId="{CAB0FDE7-A404-4BEB-A3A6-96DCE988FCFD}" sibTransId="{3BF7BD20-BB3C-4545-983D-3A5F183F05AF}"/>
    <dgm:cxn modelId="{4DA80021-2CFF-4D4A-ADA6-2371FC347227}" type="presOf" srcId="{B1F9091B-37E2-41F2-8031-CFF3ECBAFE3A}" destId="{87CE0654-3613-4097-A67E-332A1290CF04}" srcOrd="0" destOrd="0" presId="urn:microsoft.com/office/officeart/2005/8/layout/vList2"/>
    <dgm:cxn modelId="{09C9B2BC-88A3-482B-98F1-3BBD226C2669}" srcId="{B1F9091B-37E2-41F2-8031-CFF3ECBAFE3A}" destId="{AB23F816-D6B4-453E-AE7E-091FBBDF3626}" srcOrd="0" destOrd="0" parTransId="{2B38ACD2-380E-49F9-ACA4-1B05CF833DD7}" sibTransId="{823DA52C-F38B-4A89-8AB9-78698FBE4AF5}"/>
    <dgm:cxn modelId="{E9A33DE1-57C6-44C0-9B5C-9E99A2EB24A5}" srcId="{B1F9091B-37E2-41F2-8031-CFF3ECBAFE3A}" destId="{1F8F7030-8475-43F1-BB7F-F620ACBF25F7}" srcOrd="3" destOrd="0" parTransId="{C1BA3B1C-3C1E-4A45-B9C1-371771702E79}" sibTransId="{027AC6B9-44B0-4BDD-870D-AB0F40A63253}"/>
    <dgm:cxn modelId="{0E2D5090-8A75-485C-A178-F987B1DF7016}" type="presOf" srcId="{79938224-DA3A-4681-9346-5629FFAA66EA}" destId="{CFF406FD-AF15-4F11-809B-E4F46A6E7BAE}" srcOrd="0" destOrd="0" presId="urn:microsoft.com/office/officeart/2005/8/layout/vList2"/>
    <dgm:cxn modelId="{F4393754-4954-481C-8BF6-607E395E8918}" srcId="{B1F9091B-37E2-41F2-8031-CFF3ECBAFE3A}" destId="{D827D7D2-E2B7-4BD4-BF88-3D41676FE863}" srcOrd="1" destOrd="0" parTransId="{5C8A13AC-59B6-4E1F-BA40-E2B7B2BC4AE7}" sibTransId="{766C7F48-B20A-4067-B050-F595F2070053}"/>
    <dgm:cxn modelId="{FBCA31EE-4454-43B0-8B8C-9CC35ED8789F}" type="presOf" srcId="{D827D7D2-E2B7-4BD4-BF88-3D41676FE863}" destId="{0056199C-5B10-46A6-9867-54156576F208}" srcOrd="0" destOrd="1" presId="urn:microsoft.com/office/officeart/2005/8/layout/vList2"/>
    <dgm:cxn modelId="{A8E7C8EB-0ECB-4DC4-AA52-048533EB63B1}" srcId="{B1F9091B-37E2-41F2-8031-CFF3ECBAFE3A}" destId="{82D69F17-CA3E-41BF-8F8A-C961C818AA20}" srcOrd="5" destOrd="0" parTransId="{6850B4E3-E689-4017-AAA8-554A71B77BE7}" sibTransId="{ED0C72AB-2101-45F4-BCAB-25ECC2760DD6}"/>
    <dgm:cxn modelId="{E33F6267-3B4D-4D84-99A4-61A94858604E}" type="presOf" srcId="{D49421EA-3D14-494E-9405-D5FF7E4CBA83}" destId="{0056199C-5B10-46A6-9867-54156576F208}" srcOrd="0" destOrd="2" presId="urn:microsoft.com/office/officeart/2005/8/layout/vList2"/>
    <dgm:cxn modelId="{CFA8163B-C162-4872-9090-B438E33033F0}" type="presOf" srcId="{306C0C00-974C-4EDA-9BBC-9136E2720ECA}" destId="{0056199C-5B10-46A6-9867-54156576F208}" srcOrd="0" destOrd="4" presId="urn:microsoft.com/office/officeart/2005/8/layout/vList2"/>
    <dgm:cxn modelId="{1D4579B1-E8ED-4D76-828A-D6D26C9420B9}" type="presOf" srcId="{AB23F816-D6B4-453E-AE7E-091FBBDF3626}" destId="{0056199C-5B10-46A6-9867-54156576F208}" srcOrd="0" destOrd="0" presId="urn:microsoft.com/office/officeart/2005/8/layout/vList2"/>
    <dgm:cxn modelId="{5FAE70B7-A2D7-412D-B0AF-6692C3A8EF3F}" type="presOf" srcId="{645D715A-638D-4C1E-A99D-C6CAA26F5B84}" destId="{0056199C-5B10-46A6-9867-54156576F208}" srcOrd="0" destOrd="6" presId="urn:microsoft.com/office/officeart/2005/8/layout/vList2"/>
    <dgm:cxn modelId="{F8285F13-F85A-4217-B393-8FE6FED0C7F2}" srcId="{B1F9091B-37E2-41F2-8031-CFF3ECBAFE3A}" destId="{306C0C00-974C-4EDA-9BBC-9136E2720ECA}" srcOrd="4" destOrd="0" parTransId="{4C2C1332-2181-4D7A-A03B-D2D6945F3FF6}" sibTransId="{6B726205-A379-4898-9055-5B21A1E4184C}"/>
    <dgm:cxn modelId="{396D4565-2661-4BAB-8CD7-6D2946F623C9}" type="presOf" srcId="{1F8F7030-8475-43F1-BB7F-F620ACBF25F7}" destId="{0056199C-5B10-46A6-9867-54156576F208}" srcOrd="0" destOrd="3" presId="urn:microsoft.com/office/officeart/2005/8/layout/vList2"/>
    <dgm:cxn modelId="{9FC70B62-3B04-4757-96CC-56EAFAF4297A}" srcId="{B1F9091B-37E2-41F2-8031-CFF3ECBAFE3A}" destId="{D3D3AB5B-D069-4F86-8029-8D830BB743C2}" srcOrd="7" destOrd="0" parTransId="{0B587365-8302-4003-ADD1-7B855F9699FC}" sibTransId="{C1CC10C4-327D-49D7-AB5D-BADE7ABB2F40}"/>
    <dgm:cxn modelId="{96D5A5C0-1EA7-4D02-B391-D461C769E0FE}" type="presOf" srcId="{6988DE5F-69DA-4425-B564-9BDE2EF69A4D}" destId="{0056199C-5B10-46A6-9867-54156576F208}" srcOrd="0" destOrd="8" presId="urn:microsoft.com/office/officeart/2005/8/layout/vList2"/>
    <dgm:cxn modelId="{301CE5C9-BED8-42CC-BCC3-F3EA517C154C}" srcId="{B1F9091B-37E2-41F2-8031-CFF3ECBAFE3A}" destId="{6988DE5F-69DA-4425-B564-9BDE2EF69A4D}" srcOrd="8" destOrd="0" parTransId="{92DF8C00-7D07-4319-9F6C-74A7C02446DA}" sibTransId="{52591B8F-6A0A-417A-9AEE-66725D61D5EA}"/>
    <dgm:cxn modelId="{F4A06C65-376A-4C33-80C2-CBE2E0CBC194}" srcId="{79938224-DA3A-4681-9346-5629FFAA66EA}" destId="{B1F9091B-37E2-41F2-8031-CFF3ECBAFE3A}" srcOrd="0" destOrd="0" parTransId="{ED1633D9-FBA0-4F71-B202-8307F3535F21}" sibTransId="{8A0A3EE3-F16C-4395-8F90-B5F6A20357D4}"/>
    <dgm:cxn modelId="{19F878AF-AE6A-4062-B0F6-20ADEB9B55F1}" srcId="{B1F9091B-37E2-41F2-8031-CFF3ECBAFE3A}" destId="{D49421EA-3D14-494E-9405-D5FF7E4CBA83}" srcOrd="2" destOrd="0" parTransId="{4412B3EC-001C-44E0-8A57-AF7596BC088E}" sibTransId="{59141B9A-8866-4B4B-A103-6590E1A14DE8}"/>
    <dgm:cxn modelId="{CBF728C4-A157-4BBD-B61C-2E54DC84726E}" type="presOf" srcId="{82D69F17-CA3E-41BF-8F8A-C961C818AA20}" destId="{0056199C-5B10-46A6-9867-54156576F208}" srcOrd="0" destOrd="5" presId="urn:microsoft.com/office/officeart/2005/8/layout/vList2"/>
    <dgm:cxn modelId="{0F934FCC-6E0D-4C97-84BB-25121941837B}" type="presParOf" srcId="{CFF406FD-AF15-4F11-809B-E4F46A6E7BAE}" destId="{87CE0654-3613-4097-A67E-332A1290CF04}" srcOrd="0" destOrd="0" presId="urn:microsoft.com/office/officeart/2005/8/layout/vList2"/>
    <dgm:cxn modelId="{F287AEBC-E00D-49A5-A884-D15876B3D27B}"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938224-DA3A-4681-9346-5629FFAA66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1F9091B-37E2-41F2-8031-CFF3ECBAFE3A}">
      <dgm:prSet phldrT="[Text]"/>
      <dgm:spPr/>
      <dgm:t>
        <a:bodyPr/>
        <a:lstStyle/>
        <a:p>
          <a:r>
            <a:rPr lang="en-US" b="1"/>
            <a:t>Provide Multiple Means of Representation, </a:t>
          </a:r>
          <a:endParaRPr lang="en-US"/>
        </a:p>
      </dgm:t>
    </dgm:pt>
    <dgm:pt modelId="{ED1633D9-FBA0-4F71-B202-8307F3535F21}" type="parTrans" cxnId="{F4A06C65-376A-4C33-80C2-CBE2E0CBC194}">
      <dgm:prSet/>
      <dgm:spPr/>
      <dgm:t>
        <a:bodyPr/>
        <a:lstStyle/>
        <a:p>
          <a:endParaRPr lang="en-US"/>
        </a:p>
      </dgm:t>
    </dgm:pt>
    <dgm:pt modelId="{8A0A3EE3-F16C-4395-8F90-B5F6A20357D4}" type="sibTrans" cxnId="{F4A06C65-376A-4C33-80C2-CBE2E0CBC194}">
      <dgm:prSet/>
      <dgm:spPr/>
      <dgm:t>
        <a:bodyPr/>
        <a:lstStyle/>
        <a:p>
          <a:endParaRPr lang="en-US"/>
        </a:p>
      </dgm:t>
    </dgm:pt>
    <dgm:pt modelId="{AB23F816-D6B4-453E-AE7E-091FBBDF3626}">
      <dgm:prSet phldrT="[Text]"/>
      <dgm:spPr/>
      <dgm:t>
        <a:bodyPr/>
        <a:lstStyle/>
        <a:p>
          <a:r>
            <a:rPr lang="en-US"/>
            <a:t>Need for more information, links to additional sources, </a:t>
          </a:r>
        </a:p>
      </dgm:t>
    </dgm:pt>
    <dgm:pt modelId="{2B38ACD2-380E-49F9-ACA4-1B05CF833DD7}" type="parTrans" cxnId="{09C9B2BC-88A3-482B-98F1-3BBD226C2669}">
      <dgm:prSet/>
      <dgm:spPr/>
      <dgm:t>
        <a:bodyPr/>
        <a:lstStyle/>
        <a:p>
          <a:endParaRPr lang="en-US"/>
        </a:p>
      </dgm:t>
    </dgm:pt>
    <dgm:pt modelId="{823DA52C-F38B-4A89-8AB9-78698FBE4AF5}" type="sibTrans" cxnId="{09C9B2BC-88A3-482B-98F1-3BBD226C2669}">
      <dgm:prSet/>
      <dgm:spPr/>
      <dgm:t>
        <a:bodyPr/>
        <a:lstStyle/>
        <a:p>
          <a:endParaRPr lang="en-US"/>
        </a:p>
      </dgm:t>
    </dgm:pt>
    <dgm:pt modelId="{D827D7D2-E2B7-4BD4-BF88-3D41676FE863}">
      <dgm:prSet/>
      <dgm:spPr/>
      <dgm:t>
        <a:bodyPr/>
        <a:lstStyle/>
        <a:p>
          <a:r>
            <a:rPr lang="en-US"/>
            <a:t>Some difficulties processing visual sequences, require additional audio </a:t>
          </a:r>
        </a:p>
      </dgm:t>
    </dgm:pt>
    <dgm:pt modelId="{5C8A13AC-59B6-4E1F-BA40-E2B7B2BC4AE7}" type="parTrans" cxnId="{F4393754-4954-481C-8BF6-607E395E8918}">
      <dgm:prSet/>
      <dgm:spPr/>
      <dgm:t>
        <a:bodyPr/>
        <a:lstStyle/>
        <a:p>
          <a:endParaRPr lang="en-US"/>
        </a:p>
      </dgm:t>
    </dgm:pt>
    <dgm:pt modelId="{766C7F48-B20A-4067-B050-F595F2070053}" type="sibTrans" cxnId="{F4393754-4954-481C-8BF6-607E395E8918}">
      <dgm:prSet/>
      <dgm:spPr/>
      <dgm:t>
        <a:bodyPr/>
        <a:lstStyle/>
        <a:p>
          <a:endParaRPr lang="en-US"/>
        </a:p>
      </dgm:t>
    </dgm:pt>
    <dgm:pt modelId="{D49421EA-3D14-494E-9405-D5FF7E4CBA83}">
      <dgm:prSet/>
      <dgm:spPr/>
      <dgm:t>
        <a:bodyPr/>
        <a:lstStyle/>
        <a:p>
          <a:r>
            <a:rPr lang="en-US"/>
            <a:t>Step by step instructions to fall back to, when unsure.</a:t>
          </a:r>
        </a:p>
      </dgm:t>
    </dgm:pt>
    <dgm:pt modelId="{4412B3EC-001C-44E0-8A57-AF7596BC088E}" type="parTrans" cxnId="{19F878AF-AE6A-4062-B0F6-20ADEB9B55F1}">
      <dgm:prSet/>
      <dgm:spPr/>
      <dgm:t>
        <a:bodyPr/>
        <a:lstStyle/>
        <a:p>
          <a:endParaRPr lang="en-US"/>
        </a:p>
      </dgm:t>
    </dgm:pt>
    <dgm:pt modelId="{59141B9A-8866-4B4B-A103-6590E1A14DE8}" type="sibTrans" cxnId="{19F878AF-AE6A-4062-B0F6-20ADEB9B55F1}">
      <dgm:prSet/>
      <dgm:spPr/>
      <dgm:t>
        <a:bodyPr/>
        <a:lstStyle/>
        <a:p>
          <a:endParaRPr lang="en-US"/>
        </a:p>
      </dgm:t>
    </dgm:pt>
    <dgm:pt modelId="{1F8F7030-8475-43F1-BB7F-F620ACBF25F7}">
      <dgm:prSet/>
      <dgm:spPr/>
      <dgm:t>
        <a:bodyPr/>
        <a:lstStyle/>
        <a:p>
          <a:r>
            <a:rPr lang="en-US" dirty="0"/>
            <a:t>Clear grading rubrics to provide structure.</a:t>
          </a:r>
        </a:p>
      </dgm:t>
    </dgm:pt>
    <dgm:pt modelId="{C1BA3B1C-3C1E-4A45-B9C1-371771702E79}" type="parTrans" cxnId="{E9A33DE1-57C6-44C0-9B5C-9E99A2EB24A5}">
      <dgm:prSet/>
      <dgm:spPr/>
      <dgm:t>
        <a:bodyPr/>
        <a:lstStyle/>
        <a:p>
          <a:endParaRPr lang="en-US"/>
        </a:p>
      </dgm:t>
    </dgm:pt>
    <dgm:pt modelId="{027AC6B9-44B0-4BDD-870D-AB0F40A63253}" type="sibTrans" cxnId="{E9A33DE1-57C6-44C0-9B5C-9E99A2EB24A5}">
      <dgm:prSet/>
      <dgm:spPr/>
      <dgm:t>
        <a:bodyPr/>
        <a:lstStyle/>
        <a:p>
          <a:endParaRPr lang="en-US"/>
        </a:p>
      </dgm:t>
    </dgm:pt>
    <dgm:pt modelId="{306C0C00-974C-4EDA-9BBC-9136E2720ECA}">
      <dgm:prSet/>
      <dgm:spPr/>
      <dgm:t>
        <a:bodyPr/>
        <a:lstStyle/>
        <a:p>
          <a:r>
            <a:rPr lang="en-US"/>
            <a:t>Provide as much detail in the course syllabus as possible</a:t>
          </a:r>
        </a:p>
      </dgm:t>
    </dgm:pt>
    <dgm:pt modelId="{4C2C1332-2181-4D7A-A03B-D2D6945F3FF6}" type="parTrans" cxnId="{F8285F13-F85A-4217-B393-8FE6FED0C7F2}">
      <dgm:prSet/>
      <dgm:spPr/>
      <dgm:t>
        <a:bodyPr/>
        <a:lstStyle/>
        <a:p>
          <a:endParaRPr lang="en-US"/>
        </a:p>
      </dgm:t>
    </dgm:pt>
    <dgm:pt modelId="{6B726205-A379-4898-9055-5B21A1E4184C}" type="sibTrans" cxnId="{F8285F13-F85A-4217-B393-8FE6FED0C7F2}">
      <dgm:prSet/>
      <dgm:spPr/>
      <dgm:t>
        <a:bodyPr/>
        <a:lstStyle/>
        <a:p>
          <a:endParaRPr lang="en-US"/>
        </a:p>
      </dgm:t>
    </dgm:pt>
    <dgm:pt modelId="{82D69F17-CA3E-41BF-8F8A-C961C818AA20}">
      <dgm:prSet/>
      <dgm:spPr/>
      <dgm:t>
        <a:bodyPr/>
        <a:lstStyle/>
        <a:p>
          <a:r>
            <a:rPr lang="en-US" dirty="0"/>
            <a:t>Providing links to additional resources for navigating campus and college concerns</a:t>
          </a:r>
        </a:p>
      </dgm:t>
    </dgm:pt>
    <dgm:pt modelId="{6850B4E3-E689-4017-AAA8-554A71B77BE7}" type="parTrans" cxnId="{A8E7C8EB-0ECB-4DC4-AA52-048533EB63B1}">
      <dgm:prSet/>
      <dgm:spPr/>
      <dgm:t>
        <a:bodyPr/>
        <a:lstStyle/>
        <a:p>
          <a:endParaRPr lang="en-US"/>
        </a:p>
      </dgm:t>
    </dgm:pt>
    <dgm:pt modelId="{ED0C72AB-2101-45F4-BCAB-25ECC2760DD6}" type="sibTrans" cxnId="{A8E7C8EB-0ECB-4DC4-AA52-048533EB63B1}">
      <dgm:prSet/>
      <dgm:spPr/>
      <dgm:t>
        <a:bodyPr/>
        <a:lstStyle/>
        <a:p>
          <a:endParaRPr lang="en-US"/>
        </a:p>
      </dgm:t>
    </dgm:pt>
    <dgm:pt modelId="{645D715A-638D-4C1E-A99D-C6CAA26F5B84}">
      <dgm:prSet/>
      <dgm:spPr/>
      <dgm:t>
        <a:bodyPr/>
        <a:lstStyle/>
        <a:p>
          <a:r>
            <a:rPr lang="en-US" dirty="0"/>
            <a:t>Provide multimodal approach to information: handouts, lectures, and visual </a:t>
          </a:r>
          <a:r>
            <a:rPr lang="en-US" dirty="0" smtClean="0"/>
            <a:t>representations.  </a:t>
          </a:r>
          <a:endParaRPr lang="en-US" dirty="0"/>
        </a:p>
      </dgm:t>
    </dgm:pt>
    <dgm:pt modelId="{CAB0FDE7-A404-4BEB-A3A6-96DCE988FCFD}" type="parTrans" cxnId="{F91F5B75-34E5-4369-B58E-3FAE166A4F4E}">
      <dgm:prSet/>
      <dgm:spPr/>
      <dgm:t>
        <a:bodyPr/>
        <a:lstStyle/>
        <a:p>
          <a:endParaRPr lang="en-US"/>
        </a:p>
      </dgm:t>
    </dgm:pt>
    <dgm:pt modelId="{3BF7BD20-BB3C-4545-983D-3A5F183F05AF}" type="sibTrans" cxnId="{F91F5B75-34E5-4369-B58E-3FAE166A4F4E}">
      <dgm:prSet/>
      <dgm:spPr/>
      <dgm:t>
        <a:bodyPr/>
        <a:lstStyle/>
        <a:p>
          <a:endParaRPr lang="en-US"/>
        </a:p>
      </dgm:t>
    </dgm:pt>
    <dgm:pt modelId="{D3D3AB5B-D069-4F86-8029-8D830BB743C2}">
      <dgm:prSet/>
      <dgm:spPr/>
      <dgm:t>
        <a:bodyPr/>
        <a:lstStyle/>
        <a:p>
          <a:r>
            <a:rPr lang="en-US" dirty="0"/>
            <a:t>When possible refer and build off of previous information.</a:t>
          </a:r>
        </a:p>
      </dgm:t>
    </dgm:pt>
    <dgm:pt modelId="{0B587365-8302-4003-ADD1-7B855F9699FC}" type="parTrans" cxnId="{9FC70B62-3B04-4757-96CC-56EAFAF4297A}">
      <dgm:prSet/>
      <dgm:spPr/>
      <dgm:t>
        <a:bodyPr/>
        <a:lstStyle/>
        <a:p>
          <a:endParaRPr lang="en-US"/>
        </a:p>
      </dgm:t>
    </dgm:pt>
    <dgm:pt modelId="{C1CC10C4-327D-49D7-AB5D-BADE7ABB2F40}" type="sibTrans" cxnId="{9FC70B62-3B04-4757-96CC-56EAFAF4297A}">
      <dgm:prSet/>
      <dgm:spPr/>
      <dgm:t>
        <a:bodyPr/>
        <a:lstStyle/>
        <a:p>
          <a:endParaRPr lang="en-US"/>
        </a:p>
      </dgm:t>
    </dgm:pt>
    <dgm:pt modelId="{6988DE5F-69DA-4425-B564-9BDE2EF69A4D}">
      <dgm:prSet/>
      <dgm:spPr/>
      <dgm:t>
        <a:bodyPr/>
        <a:lstStyle/>
        <a:p>
          <a:r>
            <a:rPr lang="en-US"/>
            <a:t>Prefer sameness, or repetition</a:t>
          </a:r>
        </a:p>
      </dgm:t>
    </dgm:pt>
    <dgm:pt modelId="{92DF8C00-7D07-4319-9F6C-74A7C02446DA}" type="parTrans" cxnId="{301CE5C9-BED8-42CC-BCC3-F3EA517C154C}">
      <dgm:prSet/>
      <dgm:spPr/>
      <dgm:t>
        <a:bodyPr/>
        <a:lstStyle/>
        <a:p>
          <a:endParaRPr lang="en-US"/>
        </a:p>
      </dgm:t>
    </dgm:pt>
    <dgm:pt modelId="{52591B8F-6A0A-417A-9AEE-66725D61D5EA}" type="sibTrans" cxnId="{301CE5C9-BED8-42CC-BCC3-F3EA517C154C}">
      <dgm:prSet/>
      <dgm:spPr/>
      <dgm:t>
        <a:bodyPr/>
        <a:lstStyle/>
        <a:p>
          <a:endParaRPr lang="en-US"/>
        </a:p>
      </dgm:t>
    </dgm:pt>
    <dgm:pt modelId="{CFF406FD-AF15-4F11-809B-E4F46A6E7BAE}" type="pres">
      <dgm:prSet presAssocID="{79938224-DA3A-4681-9346-5629FFAA66EA}" presName="linear" presStyleCnt="0">
        <dgm:presLayoutVars>
          <dgm:animLvl val="lvl"/>
          <dgm:resizeHandles val="exact"/>
        </dgm:presLayoutVars>
      </dgm:prSet>
      <dgm:spPr/>
      <dgm:t>
        <a:bodyPr/>
        <a:lstStyle/>
        <a:p>
          <a:endParaRPr lang="en-US"/>
        </a:p>
      </dgm:t>
    </dgm:pt>
    <dgm:pt modelId="{87CE0654-3613-4097-A67E-332A1290CF04}" type="pres">
      <dgm:prSet presAssocID="{B1F9091B-37E2-41F2-8031-CFF3ECBAFE3A}" presName="parentText" presStyleLbl="node1" presStyleIdx="0" presStyleCnt="1">
        <dgm:presLayoutVars>
          <dgm:chMax val="0"/>
          <dgm:bulletEnabled val="1"/>
        </dgm:presLayoutVars>
      </dgm:prSet>
      <dgm:spPr/>
      <dgm:t>
        <a:bodyPr/>
        <a:lstStyle/>
        <a:p>
          <a:endParaRPr lang="en-US"/>
        </a:p>
      </dgm:t>
    </dgm:pt>
    <dgm:pt modelId="{0056199C-5B10-46A6-9867-54156576F208}" type="pres">
      <dgm:prSet presAssocID="{B1F9091B-37E2-41F2-8031-CFF3ECBAFE3A}" presName="childText" presStyleLbl="revTx" presStyleIdx="0" presStyleCnt="1">
        <dgm:presLayoutVars>
          <dgm:bulletEnabled val="1"/>
        </dgm:presLayoutVars>
      </dgm:prSet>
      <dgm:spPr/>
      <dgm:t>
        <a:bodyPr/>
        <a:lstStyle/>
        <a:p>
          <a:endParaRPr lang="en-US"/>
        </a:p>
      </dgm:t>
    </dgm:pt>
  </dgm:ptLst>
  <dgm:cxnLst>
    <dgm:cxn modelId="{8CF384C7-A321-442F-9286-E6639837525C}" type="presOf" srcId="{82D69F17-CA3E-41BF-8F8A-C961C818AA20}" destId="{0056199C-5B10-46A6-9867-54156576F208}" srcOrd="0" destOrd="5" presId="urn:microsoft.com/office/officeart/2005/8/layout/vList2"/>
    <dgm:cxn modelId="{F91F5B75-34E5-4369-B58E-3FAE166A4F4E}" srcId="{B1F9091B-37E2-41F2-8031-CFF3ECBAFE3A}" destId="{645D715A-638D-4C1E-A99D-C6CAA26F5B84}" srcOrd="6" destOrd="0" parTransId="{CAB0FDE7-A404-4BEB-A3A6-96DCE988FCFD}" sibTransId="{3BF7BD20-BB3C-4545-983D-3A5F183F05AF}"/>
    <dgm:cxn modelId="{09C9B2BC-88A3-482B-98F1-3BBD226C2669}" srcId="{B1F9091B-37E2-41F2-8031-CFF3ECBAFE3A}" destId="{AB23F816-D6B4-453E-AE7E-091FBBDF3626}" srcOrd="0" destOrd="0" parTransId="{2B38ACD2-380E-49F9-ACA4-1B05CF833DD7}" sibTransId="{823DA52C-F38B-4A89-8AB9-78698FBE4AF5}"/>
    <dgm:cxn modelId="{E9A33DE1-57C6-44C0-9B5C-9E99A2EB24A5}" srcId="{B1F9091B-37E2-41F2-8031-CFF3ECBAFE3A}" destId="{1F8F7030-8475-43F1-BB7F-F620ACBF25F7}" srcOrd="3" destOrd="0" parTransId="{C1BA3B1C-3C1E-4A45-B9C1-371771702E79}" sibTransId="{027AC6B9-44B0-4BDD-870D-AB0F40A63253}"/>
    <dgm:cxn modelId="{A3561ED7-EB2C-4BE3-94CA-48BF848B61B4}" type="presOf" srcId="{B1F9091B-37E2-41F2-8031-CFF3ECBAFE3A}" destId="{87CE0654-3613-4097-A67E-332A1290CF04}" srcOrd="0" destOrd="0" presId="urn:microsoft.com/office/officeart/2005/8/layout/vList2"/>
    <dgm:cxn modelId="{F4393754-4954-481C-8BF6-607E395E8918}" srcId="{B1F9091B-37E2-41F2-8031-CFF3ECBAFE3A}" destId="{D827D7D2-E2B7-4BD4-BF88-3D41676FE863}" srcOrd="1" destOrd="0" parTransId="{5C8A13AC-59B6-4E1F-BA40-E2B7B2BC4AE7}" sibTransId="{766C7F48-B20A-4067-B050-F595F2070053}"/>
    <dgm:cxn modelId="{A801429A-5D88-4815-9F3A-9F82571267D9}" type="presOf" srcId="{D3D3AB5B-D069-4F86-8029-8D830BB743C2}" destId="{0056199C-5B10-46A6-9867-54156576F208}" srcOrd="0" destOrd="7" presId="urn:microsoft.com/office/officeart/2005/8/layout/vList2"/>
    <dgm:cxn modelId="{FC6F26F5-BA86-4992-B7E2-61E006B75F38}" type="presOf" srcId="{79938224-DA3A-4681-9346-5629FFAA66EA}" destId="{CFF406FD-AF15-4F11-809B-E4F46A6E7BAE}" srcOrd="0" destOrd="0" presId="urn:microsoft.com/office/officeart/2005/8/layout/vList2"/>
    <dgm:cxn modelId="{578E43EC-AB8D-497E-9385-B10BC6772F78}" type="presOf" srcId="{AB23F816-D6B4-453E-AE7E-091FBBDF3626}" destId="{0056199C-5B10-46A6-9867-54156576F208}" srcOrd="0" destOrd="0" presId="urn:microsoft.com/office/officeart/2005/8/layout/vList2"/>
    <dgm:cxn modelId="{A8E7C8EB-0ECB-4DC4-AA52-048533EB63B1}" srcId="{B1F9091B-37E2-41F2-8031-CFF3ECBAFE3A}" destId="{82D69F17-CA3E-41BF-8F8A-C961C818AA20}" srcOrd="5" destOrd="0" parTransId="{6850B4E3-E689-4017-AAA8-554A71B77BE7}" sibTransId="{ED0C72AB-2101-45F4-BCAB-25ECC2760DD6}"/>
    <dgm:cxn modelId="{FF06410D-79A9-4A7A-876A-2EA39994E1C4}" type="presOf" srcId="{306C0C00-974C-4EDA-9BBC-9136E2720ECA}" destId="{0056199C-5B10-46A6-9867-54156576F208}" srcOrd="0" destOrd="4" presId="urn:microsoft.com/office/officeart/2005/8/layout/vList2"/>
    <dgm:cxn modelId="{F8285F13-F85A-4217-B393-8FE6FED0C7F2}" srcId="{B1F9091B-37E2-41F2-8031-CFF3ECBAFE3A}" destId="{306C0C00-974C-4EDA-9BBC-9136E2720ECA}" srcOrd="4" destOrd="0" parTransId="{4C2C1332-2181-4D7A-A03B-D2D6945F3FF6}" sibTransId="{6B726205-A379-4898-9055-5B21A1E4184C}"/>
    <dgm:cxn modelId="{301CE5C9-BED8-42CC-BCC3-F3EA517C154C}" srcId="{B1F9091B-37E2-41F2-8031-CFF3ECBAFE3A}" destId="{6988DE5F-69DA-4425-B564-9BDE2EF69A4D}" srcOrd="8" destOrd="0" parTransId="{92DF8C00-7D07-4319-9F6C-74A7C02446DA}" sibTransId="{52591B8F-6A0A-417A-9AEE-66725D61D5EA}"/>
    <dgm:cxn modelId="{74418364-322A-41C5-B6E8-28188CD8C409}" type="presOf" srcId="{D49421EA-3D14-494E-9405-D5FF7E4CBA83}" destId="{0056199C-5B10-46A6-9867-54156576F208}" srcOrd="0" destOrd="2" presId="urn:microsoft.com/office/officeart/2005/8/layout/vList2"/>
    <dgm:cxn modelId="{9FC70B62-3B04-4757-96CC-56EAFAF4297A}" srcId="{B1F9091B-37E2-41F2-8031-CFF3ECBAFE3A}" destId="{D3D3AB5B-D069-4F86-8029-8D830BB743C2}" srcOrd="7" destOrd="0" parTransId="{0B587365-8302-4003-ADD1-7B855F9699FC}" sibTransId="{C1CC10C4-327D-49D7-AB5D-BADE7ABB2F40}"/>
    <dgm:cxn modelId="{D1A69E9A-2D03-4448-8CE2-DAA0F506DC91}" type="presOf" srcId="{D827D7D2-E2B7-4BD4-BF88-3D41676FE863}" destId="{0056199C-5B10-46A6-9867-54156576F208}" srcOrd="0" destOrd="1" presId="urn:microsoft.com/office/officeart/2005/8/layout/vList2"/>
    <dgm:cxn modelId="{F4A06C65-376A-4C33-80C2-CBE2E0CBC194}" srcId="{79938224-DA3A-4681-9346-5629FFAA66EA}" destId="{B1F9091B-37E2-41F2-8031-CFF3ECBAFE3A}" srcOrd="0" destOrd="0" parTransId="{ED1633D9-FBA0-4F71-B202-8307F3535F21}" sibTransId="{8A0A3EE3-F16C-4395-8F90-B5F6A20357D4}"/>
    <dgm:cxn modelId="{7A527691-E1F1-473C-96FB-476E3A865BBE}" type="presOf" srcId="{6988DE5F-69DA-4425-B564-9BDE2EF69A4D}" destId="{0056199C-5B10-46A6-9867-54156576F208}" srcOrd="0" destOrd="8" presId="urn:microsoft.com/office/officeart/2005/8/layout/vList2"/>
    <dgm:cxn modelId="{ED25FE0E-9118-47D2-BBF4-97AFCF0D672D}" type="presOf" srcId="{1F8F7030-8475-43F1-BB7F-F620ACBF25F7}" destId="{0056199C-5B10-46A6-9867-54156576F208}" srcOrd="0" destOrd="3" presId="urn:microsoft.com/office/officeart/2005/8/layout/vList2"/>
    <dgm:cxn modelId="{19F878AF-AE6A-4062-B0F6-20ADEB9B55F1}" srcId="{B1F9091B-37E2-41F2-8031-CFF3ECBAFE3A}" destId="{D49421EA-3D14-494E-9405-D5FF7E4CBA83}" srcOrd="2" destOrd="0" parTransId="{4412B3EC-001C-44E0-8A57-AF7596BC088E}" sibTransId="{59141B9A-8866-4B4B-A103-6590E1A14DE8}"/>
    <dgm:cxn modelId="{341AEB5C-0CBA-4B8E-9DB3-3D218C675626}" type="presOf" srcId="{645D715A-638D-4C1E-A99D-C6CAA26F5B84}" destId="{0056199C-5B10-46A6-9867-54156576F208}" srcOrd="0" destOrd="6" presId="urn:microsoft.com/office/officeart/2005/8/layout/vList2"/>
    <dgm:cxn modelId="{D86A6B9E-B6C7-4E23-99E4-4FC9E27F02DA}" type="presParOf" srcId="{CFF406FD-AF15-4F11-809B-E4F46A6E7BAE}" destId="{87CE0654-3613-4097-A67E-332A1290CF04}" srcOrd="0" destOrd="0" presId="urn:microsoft.com/office/officeart/2005/8/layout/vList2"/>
    <dgm:cxn modelId="{04E63A95-4F11-42B2-93BF-85DB6601D6D2}" type="presParOf" srcId="{CFF406FD-AF15-4F11-809B-E4F46A6E7BAE}" destId="{0056199C-5B10-46A6-9867-54156576F20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18CDB-60D1-4B7D-BFAE-E92268421537}">
      <dsp:nvSpPr>
        <dsp:cNvPr id="0" name=""/>
        <dsp:cNvSpPr/>
      </dsp:nvSpPr>
      <dsp:spPr>
        <a:xfrm rot="5400000">
          <a:off x="-298201" y="272001"/>
          <a:ext cx="1794043" cy="1255830"/>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Multiple Means of Representation</a:t>
          </a:r>
          <a:endParaRPr lang="en-US" sz="1400" b="1" kern="1200" dirty="0"/>
        </a:p>
      </dsp:txBody>
      <dsp:txXfrm rot="-5400000">
        <a:off x="-29094" y="630809"/>
        <a:ext cx="1255830" cy="538213"/>
      </dsp:txXfrm>
    </dsp:sp>
    <dsp:sp modelId="{A0360F15-7923-4D25-A306-67EE6D17D555}">
      <dsp:nvSpPr>
        <dsp:cNvPr id="0" name=""/>
        <dsp:cNvSpPr/>
      </dsp:nvSpPr>
      <dsp:spPr>
        <a:xfrm rot="5400000">
          <a:off x="4320750" y="-2853522"/>
          <a:ext cx="1166741" cy="6879577"/>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To give diverse learners options for acquiring information and knowledge	</a:t>
          </a:r>
        </a:p>
      </dsp:txBody>
      <dsp:txXfrm rot="-5400000">
        <a:off x="1464332" y="59852"/>
        <a:ext cx="6822621" cy="1052829"/>
      </dsp:txXfrm>
    </dsp:sp>
    <dsp:sp modelId="{1DD78D47-09C1-4E03-A52F-DA1347C1E577}">
      <dsp:nvSpPr>
        <dsp:cNvPr id="0" name=""/>
        <dsp:cNvSpPr/>
      </dsp:nvSpPr>
      <dsp:spPr>
        <a:xfrm rot="5400000">
          <a:off x="-240012" y="1815795"/>
          <a:ext cx="1794043" cy="1372208"/>
        </a:xfrm>
        <a:prstGeom prst="chevron">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Multiple Means of Action and Expression</a:t>
          </a:r>
        </a:p>
      </dsp:txBody>
      <dsp:txXfrm rot="-5400000">
        <a:off x="-29094" y="2290981"/>
        <a:ext cx="1372208" cy="421835"/>
      </dsp:txXfrm>
    </dsp:sp>
    <dsp:sp modelId="{7FD58932-F011-4B15-B24E-52C8BF075FAA}">
      <dsp:nvSpPr>
        <dsp:cNvPr id="0" name=""/>
        <dsp:cNvSpPr/>
      </dsp:nvSpPr>
      <dsp:spPr>
        <a:xfrm rot="5400000">
          <a:off x="4379245" y="-1489442"/>
          <a:ext cx="1166128" cy="7354769"/>
        </a:xfrm>
        <a:prstGeom prst="round2Same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To provide learners options for demonstrating what they know</a:t>
          </a:r>
        </a:p>
      </dsp:txBody>
      <dsp:txXfrm rot="-5400000">
        <a:off x="1284925" y="1661804"/>
        <a:ext cx="7297843" cy="1052276"/>
      </dsp:txXfrm>
    </dsp:sp>
    <dsp:sp modelId="{7D9D743F-717A-4CD2-AF43-50059F50F3F1}">
      <dsp:nvSpPr>
        <dsp:cNvPr id="0" name=""/>
        <dsp:cNvSpPr/>
      </dsp:nvSpPr>
      <dsp:spPr>
        <a:xfrm rot="5400000">
          <a:off x="-254862" y="3432628"/>
          <a:ext cx="1794043" cy="1342507"/>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Multiple Means of Engagement</a:t>
          </a:r>
        </a:p>
      </dsp:txBody>
      <dsp:txXfrm rot="-5400000">
        <a:off x="-29093" y="3878114"/>
        <a:ext cx="1342507" cy="451536"/>
      </dsp:txXfrm>
    </dsp:sp>
    <dsp:sp modelId="{28D23CD9-D1B4-4067-ABFD-165E4C65520E}">
      <dsp:nvSpPr>
        <dsp:cNvPr id="0" name=""/>
        <dsp:cNvSpPr/>
      </dsp:nvSpPr>
      <dsp:spPr>
        <a:xfrm rot="5400000">
          <a:off x="4364395" y="112540"/>
          <a:ext cx="1166128" cy="7354769"/>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To tap into learners interests, offer appropriate challenges, and increase motivation</a:t>
          </a:r>
          <a:endParaRPr lang="en-US" sz="2800" kern="1200" dirty="0"/>
        </a:p>
      </dsp:txBody>
      <dsp:txXfrm rot="-5400000">
        <a:off x="1270075" y="3263786"/>
        <a:ext cx="7297843" cy="105227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D6369-04CE-4203-8DD4-64E9A9799049}">
      <dsp:nvSpPr>
        <dsp:cNvPr id="0" name=""/>
        <dsp:cNvSpPr/>
      </dsp:nvSpPr>
      <dsp:spPr>
        <a:xfrm>
          <a:off x="0" y="80947"/>
          <a:ext cx="8534400" cy="14320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a:t>Provide Multiple Means of Action and Expression</a:t>
          </a:r>
          <a:r>
            <a:rPr lang="en-US" sz="3600" b="1" kern="1200"/>
            <a:t> </a:t>
          </a:r>
          <a:endParaRPr lang="en-US" sz="3600" kern="1200"/>
        </a:p>
      </dsp:txBody>
      <dsp:txXfrm>
        <a:off x="69908" y="150855"/>
        <a:ext cx="8394584" cy="1292264"/>
      </dsp:txXfrm>
    </dsp:sp>
    <dsp:sp modelId="{98965CAD-7649-4C5E-A532-7DEB00BB78DB}">
      <dsp:nvSpPr>
        <dsp:cNvPr id="0" name=""/>
        <dsp:cNvSpPr/>
      </dsp:nvSpPr>
      <dsp:spPr>
        <a:xfrm>
          <a:off x="0" y="1513027"/>
          <a:ext cx="8534400" cy="521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dirty="0"/>
            <a:t>People with </a:t>
          </a:r>
          <a:r>
            <a:rPr lang="en-US" sz="2800" kern="1200" dirty="0" smtClean="0"/>
            <a:t>NVLD, </a:t>
          </a:r>
          <a:r>
            <a:rPr lang="en-US" sz="2800" kern="1200" dirty="0"/>
            <a:t>require additional time to translate what they want to say to the process of speech.  Therefore requiring students to do a video recording or audio recording would be terrifying to a child with </a:t>
          </a:r>
          <a:r>
            <a:rPr lang="en-US" sz="2800" kern="1200" dirty="0" smtClean="0"/>
            <a:t>NVLD (Wenzel </a:t>
          </a:r>
          <a:r>
            <a:rPr lang="en-US" sz="2800" kern="1200" dirty="0"/>
            <a:t>&amp; Rowley, 2010). </a:t>
          </a:r>
        </a:p>
        <a:p>
          <a:pPr marL="285750" lvl="1" indent="-285750" algn="l" defTabSz="1244600">
            <a:lnSpc>
              <a:spcPct val="90000"/>
            </a:lnSpc>
            <a:spcBef>
              <a:spcPct val="0"/>
            </a:spcBef>
            <a:spcAft>
              <a:spcPct val="20000"/>
            </a:spcAft>
            <a:buChar char="••"/>
          </a:pPr>
          <a:r>
            <a:rPr lang="en-US" sz="2800" kern="1200"/>
            <a:t>Can be effective tutors to less skilled students</a:t>
          </a:r>
        </a:p>
        <a:p>
          <a:pPr marL="285750" lvl="1" indent="-285750" algn="l" defTabSz="1244600">
            <a:lnSpc>
              <a:spcPct val="90000"/>
            </a:lnSpc>
            <a:spcBef>
              <a:spcPct val="0"/>
            </a:spcBef>
            <a:spcAft>
              <a:spcPct val="20000"/>
            </a:spcAft>
            <a:buChar char="••"/>
          </a:pPr>
          <a:r>
            <a:rPr lang="en-US" sz="2800" kern="1200" dirty="0"/>
            <a:t>Provide discussion forums for students to ask questions of one another, and of the instructor.</a:t>
          </a:r>
        </a:p>
        <a:p>
          <a:pPr marL="285750" lvl="1" indent="-285750" algn="l" defTabSz="1244600">
            <a:lnSpc>
              <a:spcPct val="90000"/>
            </a:lnSpc>
            <a:spcBef>
              <a:spcPct val="0"/>
            </a:spcBef>
            <a:spcAft>
              <a:spcPct val="20000"/>
            </a:spcAft>
            <a:buChar char="••"/>
          </a:pPr>
          <a:r>
            <a:rPr lang="en-US" sz="2800" kern="1200"/>
            <a:t>Clear Demarcation of roles and responsibilities</a:t>
          </a:r>
        </a:p>
        <a:p>
          <a:pPr marL="285750" lvl="1" indent="-285750" algn="l" defTabSz="1244600">
            <a:lnSpc>
              <a:spcPct val="90000"/>
            </a:lnSpc>
            <a:spcBef>
              <a:spcPct val="0"/>
            </a:spcBef>
            <a:spcAft>
              <a:spcPct val="20000"/>
            </a:spcAft>
            <a:buChar char="••"/>
          </a:pPr>
          <a:r>
            <a:rPr lang="en-US" sz="2800" kern="1200"/>
            <a:t>Opportunities for Social Interaction in fairly structured and supervised activities</a:t>
          </a:r>
        </a:p>
        <a:p>
          <a:pPr marL="285750" lvl="1" indent="-285750" algn="l" defTabSz="1244600">
            <a:lnSpc>
              <a:spcPct val="90000"/>
            </a:lnSpc>
            <a:spcBef>
              <a:spcPct val="0"/>
            </a:spcBef>
            <a:spcAft>
              <a:spcPct val="20000"/>
            </a:spcAft>
            <a:buChar char="••"/>
          </a:pPr>
          <a:r>
            <a:rPr lang="en-US" sz="2800" kern="1200"/>
            <a:t>Difficulty interpreting nonverbal behavioral cues</a:t>
          </a:r>
        </a:p>
      </dsp:txBody>
      <dsp:txXfrm>
        <a:off x="0" y="1513027"/>
        <a:ext cx="8534400" cy="52164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D6369-04CE-4203-8DD4-64E9A9799049}">
      <dsp:nvSpPr>
        <dsp:cNvPr id="0" name=""/>
        <dsp:cNvSpPr/>
      </dsp:nvSpPr>
      <dsp:spPr>
        <a:xfrm>
          <a:off x="0" y="80947"/>
          <a:ext cx="8534400" cy="14320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a:t>Provide Multiple Means of Action and Expression</a:t>
          </a:r>
          <a:r>
            <a:rPr lang="en-US" sz="3600" b="1" kern="1200"/>
            <a:t> </a:t>
          </a:r>
          <a:endParaRPr lang="en-US" sz="3600" kern="1200"/>
        </a:p>
      </dsp:txBody>
      <dsp:txXfrm>
        <a:off x="69908" y="150855"/>
        <a:ext cx="8394584" cy="1292264"/>
      </dsp:txXfrm>
    </dsp:sp>
    <dsp:sp modelId="{98965CAD-7649-4C5E-A532-7DEB00BB78DB}">
      <dsp:nvSpPr>
        <dsp:cNvPr id="0" name=""/>
        <dsp:cNvSpPr/>
      </dsp:nvSpPr>
      <dsp:spPr>
        <a:xfrm>
          <a:off x="0" y="1513027"/>
          <a:ext cx="8534400" cy="521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dirty="0"/>
            <a:t>People with </a:t>
          </a:r>
          <a:r>
            <a:rPr lang="en-US" sz="2800" kern="1200" dirty="0" smtClean="0"/>
            <a:t>NVLD, </a:t>
          </a:r>
          <a:r>
            <a:rPr lang="en-US" sz="2800" kern="1200" dirty="0"/>
            <a:t>require additional time to translate what they want to say to the process of speech.  Therefore requiring students to do a video recording or audio recording would be terrifying to a child with </a:t>
          </a:r>
          <a:r>
            <a:rPr lang="en-US" sz="2800" kern="1200" dirty="0" smtClean="0"/>
            <a:t>NVLD (Wenzel </a:t>
          </a:r>
          <a:r>
            <a:rPr lang="en-US" sz="2800" kern="1200" dirty="0"/>
            <a:t>&amp; Rowley, 2010). </a:t>
          </a:r>
        </a:p>
        <a:p>
          <a:pPr marL="285750" lvl="1" indent="-285750" algn="l" defTabSz="1244600">
            <a:lnSpc>
              <a:spcPct val="90000"/>
            </a:lnSpc>
            <a:spcBef>
              <a:spcPct val="0"/>
            </a:spcBef>
            <a:spcAft>
              <a:spcPct val="20000"/>
            </a:spcAft>
            <a:buChar char="••"/>
          </a:pPr>
          <a:r>
            <a:rPr lang="en-US" sz="2800" kern="1200"/>
            <a:t>Can be effective tutors to less skilled students</a:t>
          </a:r>
        </a:p>
        <a:p>
          <a:pPr marL="285750" lvl="1" indent="-285750" algn="l" defTabSz="1244600">
            <a:lnSpc>
              <a:spcPct val="90000"/>
            </a:lnSpc>
            <a:spcBef>
              <a:spcPct val="0"/>
            </a:spcBef>
            <a:spcAft>
              <a:spcPct val="20000"/>
            </a:spcAft>
            <a:buChar char="••"/>
          </a:pPr>
          <a:r>
            <a:rPr lang="en-US" sz="2800" kern="1200" dirty="0"/>
            <a:t>Provide discussion forums for students to ask questions of one another, and of the instructor.</a:t>
          </a:r>
        </a:p>
        <a:p>
          <a:pPr marL="285750" lvl="1" indent="-285750" algn="l" defTabSz="1244600">
            <a:lnSpc>
              <a:spcPct val="90000"/>
            </a:lnSpc>
            <a:spcBef>
              <a:spcPct val="0"/>
            </a:spcBef>
            <a:spcAft>
              <a:spcPct val="20000"/>
            </a:spcAft>
            <a:buChar char="••"/>
          </a:pPr>
          <a:r>
            <a:rPr lang="en-US" sz="2800" kern="1200" dirty="0"/>
            <a:t>Clear Demarcation of roles and responsibilities</a:t>
          </a:r>
        </a:p>
        <a:p>
          <a:pPr marL="285750" lvl="1" indent="-285750" algn="l" defTabSz="1244600">
            <a:lnSpc>
              <a:spcPct val="90000"/>
            </a:lnSpc>
            <a:spcBef>
              <a:spcPct val="0"/>
            </a:spcBef>
            <a:spcAft>
              <a:spcPct val="20000"/>
            </a:spcAft>
            <a:buChar char="••"/>
          </a:pPr>
          <a:r>
            <a:rPr lang="en-US" sz="2800" kern="1200"/>
            <a:t>Opportunities for Social Interaction in fairly structured and supervised activities</a:t>
          </a:r>
        </a:p>
        <a:p>
          <a:pPr marL="285750" lvl="1" indent="-285750" algn="l" defTabSz="1244600">
            <a:lnSpc>
              <a:spcPct val="90000"/>
            </a:lnSpc>
            <a:spcBef>
              <a:spcPct val="0"/>
            </a:spcBef>
            <a:spcAft>
              <a:spcPct val="20000"/>
            </a:spcAft>
            <a:buChar char="••"/>
          </a:pPr>
          <a:r>
            <a:rPr lang="en-US" sz="2800" kern="1200" dirty="0"/>
            <a:t>Difficulty interpreting nonverbal behavioral cues</a:t>
          </a:r>
        </a:p>
      </dsp:txBody>
      <dsp:txXfrm>
        <a:off x="0" y="1513027"/>
        <a:ext cx="8534400" cy="52164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D6369-04CE-4203-8DD4-64E9A9799049}">
      <dsp:nvSpPr>
        <dsp:cNvPr id="0" name=""/>
        <dsp:cNvSpPr/>
      </dsp:nvSpPr>
      <dsp:spPr>
        <a:xfrm>
          <a:off x="0" y="80947"/>
          <a:ext cx="8534400" cy="14320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a:t>Provide Multiple Means of Action and Expression</a:t>
          </a:r>
          <a:r>
            <a:rPr lang="en-US" sz="3600" b="1" kern="1200"/>
            <a:t> </a:t>
          </a:r>
          <a:endParaRPr lang="en-US" sz="3600" kern="1200"/>
        </a:p>
      </dsp:txBody>
      <dsp:txXfrm>
        <a:off x="69908" y="150855"/>
        <a:ext cx="8394584" cy="1292264"/>
      </dsp:txXfrm>
    </dsp:sp>
    <dsp:sp modelId="{98965CAD-7649-4C5E-A532-7DEB00BB78DB}">
      <dsp:nvSpPr>
        <dsp:cNvPr id="0" name=""/>
        <dsp:cNvSpPr/>
      </dsp:nvSpPr>
      <dsp:spPr>
        <a:xfrm>
          <a:off x="0" y="1513027"/>
          <a:ext cx="8534400" cy="521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dirty="0"/>
            <a:t>People with </a:t>
          </a:r>
          <a:r>
            <a:rPr lang="en-US" sz="2800" kern="1200" dirty="0" smtClean="0"/>
            <a:t>NVLD, </a:t>
          </a:r>
          <a:r>
            <a:rPr lang="en-US" sz="2800" kern="1200" dirty="0"/>
            <a:t>require additional time to translate what they want to say to the process of speech.  Therefore requiring students to do a video recording or audio recording would be terrifying to a child with </a:t>
          </a:r>
          <a:r>
            <a:rPr lang="en-US" sz="2800" kern="1200" dirty="0" smtClean="0"/>
            <a:t>NVLD (Wenzel </a:t>
          </a:r>
          <a:r>
            <a:rPr lang="en-US" sz="2800" kern="1200" dirty="0"/>
            <a:t>&amp; Rowley, 2010). </a:t>
          </a:r>
        </a:p>
        <a:p>
          <a:pPr marL="285750" lvl="1" indent="-285750" algn="l" defTabSz="1244600">
            <a:lnSpc>
              <a:spcPct val="90000"/>
            </a:lnSpc>
            <a:spcBef>
              <a:spcPct val="0"/>
            </a:spcBef>
            <a:spcAft>
              <a:spcPct val="20000"/>
            </a:spcAft>
            <a:buChar char="••"/>
          </a:pPr>
          <a:r>
            <a:rPr lang="en-US" sz="2800" kern="1200"/>
            <a:t>Can be effective tutors to less skilled students</a:t>
          </a:r>
        </a:p>
        <a:p>
          <a:pPr marL="285750" lvl="1" indent="-285750" algn="l" defTabSz="1244600">
            <a:lnSpc>
              <a:spcPct val="90000"/>
            </a:lnSpc>
            <a:spcBef>
              <a:spcPct val="0"/>
            </a:spcBef>
            <a:spcAft>
              <a:spcPct val="20000"/>
            </a:spcAft>
            <a:buChar char="••"/>
          </a:pPr>
          <a:r>
            <a:rPr lang="en-US" sz="2800" kern="1200" dirty="0"/>
            <a:t>Provide discussion forums for students to ask questions of one another, and of the instructor.</a:t>
          </a:r>
        </a:p>
        <a:p>
          <a:pPr marL="285750" lvl="1" indent="-285750" algn="l" defTabSz="1244600">
            <a:lnSpc>
              <a:spcPct val="90000"/>
            </a:lnSpc>
            <a:spcBef>
              <a:spcPct val="0"/>
            </a:spcBef>
            <a:spcAft>
              <a:spcPct val="20000"/>
            </a:spcAft>
            <a:buChar char="••"/>
          </a:pPr>
          <a:r>
            <a:rPr lang="en-US" sz="2800" kern="1200" dirty="0"/>
            <a:t>Clear Demarcation of roles and responsibilities</a:t>
          </a:r>
        </a:p>
        <a:p>
          <a:pPr marL="285750" lvl="1" indent="-285750" algn="l" defTabSz="1244600">
            <a:lnSpc>
              <a:spcPct val="90000"/>
            </a:lnSpc>
            <a:spcBef>
              <a:spcPct val="0"/>
            </a:spcBef>
            <a:spcAft>
              <a:spcPct val="20000"/>
            </a:spcAft>
            <a:buChar char="••"/>
          </a:pPr>
          <a:r>
            <a:rPr lang="en-US" sz="2800" kern="1200"/>
            <a:t>Opportunities for Social Interaction in fairly structured and supervised activities</a:t>
          </a:r>
        </a:p>
        <a:p>
          <a:pPr marL="285750" lvl="1" indent="-285750" algn="l" defTabSz="1244600">
            <a:lnSpc>
              <a:spcPct val="90000"/>
            </a:lnSpc>
            <a:spcBef>
              <a:spcPct val="0"/>
            </a:spcBef>
            <a:spcAft>
              <a:spcPct val="20000"/>
            </a:spcAft>
            <a:buChar char="••"/>
          </a:pPr>
          <a:r>
            <a:rPr lang="en-US" sz="2800" kern="1200" dirty="0"/>
            <a:t>Difficulty interpreting nonverbal behavioral cues</a:t>
          </a:r>
        </a:p>
      </dsp:txBody>
      <dsp:txXfrm>
        <a:off x="0" y="1513027"/>
        <a:ext cx="8534400" cy="52164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48547"/>
          <a:ext cx="8763000" cy="167075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a:lnSpc>
              <a:spcPct val="90000"/>
            </a:lnSpc>
            <a:spcBef>
              <a:spcPct val="0"/>
            </a:spcBef>
            <a:spcAft>
              <a:spcPct val="35000"/>
            </a:spcAft>
          </a:pPr>
          <a:r>
            <a:rPr lang="en-US" sz="4200" kern="1200" dirty="0" smtClean="0"/>
            <a:t>Provide Multiple Means of Engagement</a:t>
          </a:r>
          <a:r>
            <a:rPr lang="en-US" sz="4200" b="1" kern="1200" dirty="0" smtClean="0"/>
            <a:t> </a:t>
          </a:r>
          <a:endParaRPr lang="en-US" sz="4200" kern="1200" dirty="0"/>
        </a:p>
      </dsp:txBody>
      <dsp:txXfrm>
        <a:off x="81560" y="130107"/>
        <a:ext cx="8599880" cy="1507639"/>
      </dsp:txXfrm>
    </dsp:sp>
    <dsp:sp modelId="{0056199C-5B10-46A6-9867-54156576F208}">
      <dsp:nvSpPr>
        <dsp:cNvPr id="0" name=""/>
        <dsp:cNvSpPr/>
      </dsp:nvSpPr>
      <dsp:spPr>
        <a:xfrm>
          <a:off x="0" y="1719307"/>
          <a:ext cx="8763000" cy="5042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225"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300" kern="1200"/>
            <a:t>Small Work Groups</a:t>
          </a:r>
        </a:p>
        <a:p>
          <a:pPr marL="285750" lvl="1" indent="-285750" algn="l" defTabSz="1466850">
            <a:lnSpc>
              <a:spcPct val="90000"/>
            </a:lnSpc>
            <a:spcBef>
              <a:spcPct val="0"/>
            </a:spcBef>
            <a:spcAft>
              <a:spcPct val="20000"/>
            </a:spcAft>
            <a:buChar char="••"/>
          </a:pPr>
          <a:r>
            <a:rPr lang="en-US" sz="3300" kern="1200" dirty="0"/>
            <a:t>Since those with </a:t>
          </a:r>
          <a:r>
            <a:rPr lang="en-US" sz="3300" kern="1200" dirty="0" smtClean="0"/>
            <a:t>NVLD often </a:t>
          </a:r>
          <a:r>
            <a:rPr lang="en-US" sz="3300" kern="1200" dirty="0"/>
            <a:t>excel in certain activities, allow students to volunteer for leadership roles</a:t>
          </a:r>
        </a:p>
        <a:p>
          <a:pPr marL="285750" lvl="1" indent="-285750" algn="l" defTabSz="1466850">
            <a:lnSpc>
              <a:spcPct val="90000"/>
            </a:lnSpc>
            <a:spcBef>
              <a:spcPct val="0"/>
            </a:spcBef>
            <a:spcAft>
              <a:spcPct val="20000"/>
            </a:spcAft>
            <a:buChar char="••"/>
          </a:pPr>
          <a:r>
            <a:rPr lang="en-US" sz="3300" kern="1200"/>
            <a:t>Provide a buddy system to help with assurance, and allow them a safe space to ask questions of a few peers.</a:t>
          </a:r>
        </a:p>
        <a:p>
          <a:pPr marL="285750" lvl="1" indent="-285750" algn="l" defTabSz="1466850">
            <a:lnSpc>
              <a:spcPct val="90000"/>
            </a:lnSpc>
            <a:spcBef>
              <a:spcPct val="0"/>
            </a:spcBef>
            <a:spcAft>
              <a:spcPct val="20000"/>
            </a:spcAft>
            <a:buChar char="••"/>
          </a:pPr>
          <a:r>
            <a:rPr lang="en-US" sz="3300" kern="1200"/>
            <a:t>Specific set office hours and instructions on how to specifically contact the instructor during those office hours.</a:t>
          </a:r>
        </a:p>
      </dsp:txBody>
      <dsp:txXfrm>
        <a:off x="0" y="1719307"/>
        <a:ext cx="8763000" cy="504252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48547"/>
          <a:ext cx="8763000" cy="167075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a:lnSpc>
              <a:spcPct val="90000"/>
            </a:lnSpc>
            <a:spcBef>
              <a:spcPct val="0"/>
            </a:spcBef>
            <a:spcAft>
              <a:spcPct val="35000"/>
            </a:spcAft>
          </a:pPr>
          <a:r>
            <a:rPr lang="en-US" sz="4200" kern="1200" dirty="0" smtClean="0"/>
            <a:t>Provide Multiple Means of Engagement</a:t>
          </a:r>
          <a:r>
            <a:rPr lang="en-US" sz="4200" b="1" kern="1200" dirty="0" smtClean="0"/>
            <a:t> </a:t>
          </a:r>
          <a:endParaRPr lang="en-US" sz="4200" kern="1200" dirty="0"/>
        </a:p>
      </dsp:txBody>
      <dsp:txXfrm>
        <a:off x="81560" y="130107"/>
        <a:ext cx="8599880" cy="1507639"/>
      </dsp:txXfrm>
    </dsp:sp>
    <dsp:sp modelId="{0056199C-5B10-46A6-9867-54156576F208}">
      <dsp:nvSpPr>
        <dsp:cNvPr id="0" name=""/>
        <dsp:cNvSpPr/>
      </dsp:nvSpPr>
      <dsp:spPr>
        <a:xfrm>
          <a:off x="0" y="1719307"/>
          <a:ext cx="8763000" cy="5042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225"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300" kern="1200"/>
            <a:t>Small Work Groups</a:t>
          </a:r>
        </a:p>
        <a:p>
          <a:pPr marL="285750" lvl="1" indent="-285750" algn="l" defTabSz="1466850">
            <a:lnSpc>
              <a:spcPct val="90000"/>
            </a:lnSpc>
            <a:spcBef>
              <a:spcPct val="0"/>
            </a:spcBef>
            <a:spcAft>
              <a:spcPct val="20000"/>
            </a:spcAft>
            <a:buChar char="••"/>
          </a:pPr>
          <a:r>
            <a:rPr lang="en-US" sz="3300" kern="1200" dirty="0"/>
            <a:t>Since those with </a:t>
          </a:r>
          <a:r>
            <a:rPr lang="en-US" sz="3300" kern="1200" dirty="0" smtClean="0"/>
            <a:t>NVLD often </a:t>
          </a:r>
          <a:r>
            <a:rPr lang="en-US" sz="3300" kern="1200" dirty="0"/>
            <a:t>excel in certain activities, allow students to volunteer for leadership roles</a:t>
          </a:r>
        </a:p>
        <a:p>
          <a:pPr marL="285750" lvl="1" indent="-285750" algn="l" defTabSz="1466850">
            <a:lnSpc>
              <a:spcPct val="90000"/>
            </a:lnSpc>
            <a:spcBef>
              <a:spcPct val="0"/>
            </a:spcBef>
            <a:spcAft>
              <a:spcPct val="20000"/>
            </a:spcAft>
            <a:buChar char="••"/>
          </a:pPr>
          <a:r>
            <a:rPr lang="en-US" sz="3300" kern="1200" dirty="0"/>
            <a:t>Provide a buddy system to help with assurance, and allow them a safe space to ask questions of a few peers.</a:t>
          </a:r>
        </a:p>
        <a:p>
          <a:pPr marL="285750" lvl="1" indent="-285750" algn="l" defTabSz="1466850">
            <a:lnSpc>
              <a:spcPct val="90000"/>
            </a:lnSpc>
            <a:spcBef>
              <a:spcPct val="0"/>
            </a:spcBef>
            <a:spcAft>
              <a:spcPct val="20000"/>
            </a:spcAft>
            <a:buChar char="••"/>
          </a:pPr>
          <a:r>
            <a:rPr lang="en-US" sz="3300" kern="1200"/>
            <a:t>Specific set office hours and instructions on how to specifically contact the instructor during those office hours.</a:t>
          </a:r>
        </a:p>
      </dsp:txBody>
      <dsp:txXfrm>
        <a:off x="0" y="1719307"/>
        <a:ext cx="8763000" cy="504252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48547"/>
          <a:ext cx="8763000" cy="167075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a:lnSpc>
              <a:spcPct val="90000"/>
            </a:lnSpc>
            <a:spcBef>
              <a:spcPct val="0"/>
            </a:spcBef>
            <a:spcAft>
              <a:spcPct val="35000"/>
            </a:spcAft>
          </a:pPr>
          <a:r>
            <a:rPr lang="en-US" sz="4200" kern="1200" dirty="0" smtClean="0"/>
            <a:t>Provide Multiple Means of Engagement</a:t>
          </a:r>
          <a:r>
            <a:rPr lang="en-US" sz="4200" b="1" kern="1200" dirty="0" smtClean="0"/>
            <a:t> </a:t>
          </a:r>
          <a:endParaRPr lang="en-US" sz="4200" kern="1200" dirty="0"/>
        </a:p>
      </dsp:txBody>
      <dsp:txXfrm>
        <a:off x="81560" y="130107"/>
        <a:ext cx="8599880" cy="1507639"/>
      </dsp:txXfrm>
    </dsp:sp>
    <dsp:sp modelId="{0056199C-5B10-46A6-9867-54156576F208}">
      <dsp:nvSpPr>
        <dsp:cNvPr id="0" name=""/>
        <dsp:cNvSpPr/>
      </dsp:nvSpPr>
      <dsp:spPr>
        <a:xfrm>
          <a:off x="0" y="1719307"/>
          <a:ext cx="8763000" cy="5042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225"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300" kern="1200"/>
            <a:t>Small Work Groups</a:t>
          </a:r>
        </a:p>
        <a:p>
          <a:pPr marL="285750" lvl="1" indent="-285750" algn="l" defTabSz="1466850">
            <a:lnSpc>
              <a:spcPct val="90000"/>
            </a:lnSpc>
            <a:spcBef>
              <a:spcPct val="0"/>
            </a:spcBef>
            <a:spcAft>
              <a:spcPct val="20000"/>
            </a:spcAft>
            <a:buChar char="••"/>
          </a:pPr>
          <a:r>
            <a:rPr lang="en-US" sz="3300" kern="1200" dirty="0"/>
            <a:t>Since those with </a:t>
          </a:r>
          <a:r>
            <a:rPr lang="en-US" sz="3300" kern="1200" dirty="0" smtClean="0"/>
            <a:t>NVLD often </a:t>
          </a:r>
          <a:r>
            <a:rPr lang="en-US" sz="3300" kern="1200" dirty="0"/>
            <a:t>excel in certain activities, allow students to volunteer for leadership roles</a:t>
          </a:r>
        </a:p>
        <a:p>
          <a:pPr marL="285750" lvl="1" indent="-285750" algn="l" defTabSz="1466850">
            <a:lnSpc>
              <a:spcPct val="90000"/>
            </a:lnSpc>
            <a:spcBef>
              <a:spcPct val="0"/>
            </a:spcBef>
            <a:spcAft>
              <a:spcPct val="20000"/>
            </a:spcAft>
            <a:buChar char="••"/>
          </a:pPr>
          <a:r>
            <a:rPr lang="en-US" sz="3300" kern="1200" dirty="0"/>
            <a:t>Provide a buddy system to help with assurance, and allow them a safe space to ask questions of a few peers.</a:t>
          </a:r>
        </a:p>
        <a:p>
          <a:pPr marL="285750" lvl="1" indent="-285750" algn="l" defTabSz="1466850">
            <a:lnSpc>
              <a:spcPct val="90000"/>
            </a:lnSpc>
            <a:spcBef>
              <a:spcPct val="0"/>
            </a:spcBef>
            <a:spcAft>
              <a:spcPct val="20000"/>
            </a:spcAft>
            <a:buChar char="••"/>
          </a:pPr>
          <a:r>
            <a:rPr lang="en-US" sz="3300" kern="1200" dirty="0"/>
            <a:t>Specific set office hours and instructions on how to specifically contact the instructor during those office hours.</a:t>
          </a:r>
        </a:p>
      </dsp:txBody>
      <dsp:txXfrm>
        <a:off x="0" y="1719307"/>
        <a:ext cx="8763000" cy="5042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277034"/>
          <a:ext cx="8458200" cy="7915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b="1" kern="1200"/>
            <a:t>Provide Multiple Means of Representation, </a:t>
          </a:r>
          <a:endParaRPr lang="en-US" sz="3300" kern="1200"/>
        </a:p>
      </dsp:txBody>
      <dsp:txXfrm>
        <a:off x="38638" y="315672"/>
        <a:ext cx="8380924" cy="714229"/>
      </dsp:txXfrm>
    </dsp:sp>
    <dsp:sp modelId="{0056199C-5B10-46A6-9867-54156576F208}">
      <dsp:nvSpPr>
        <dsp:cNvPr id="0" name=""/>
        <dsp:cNvSpPr/>
      </dsp:nvSpPr>
      <dsp:spPr>
        <a:xfrm>
          <a:off x="0" y="1068539"/>
          <a:ext cx="8458200" cy="546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a:t>Need for more information, links to additional sources, </a:t>
          </a:r>
        </a:p>
        <a:p>
          <a:pPr marL="228600" lvl="1" indent="-228600" algn="l" defTabSz="1155700">
            <a:lnSpc>
              <a:spcPct val="90000"/>
            </a:lnSpc>
            <a:spcBef>
              <a:spcPct val="0"/>
            </a:spcBef>
            <a:spcAft>
              <a:spcPct val="20000"/>
            </a:spcAft>
            <a:buChar char="••"/>
          </a:pPr>
          <a:r>
            <a:rPr lang="en-US" sz="2600" kern="1200"/>
            <a:t>Some difficulties processing visual sequences, require additional audio </a:t>
          </a:r>
        </a:p>
        <a:p>
          <a:pPr marL="228600" lvl="1" indent="-228600" algn="l" defTabSz="1155700">
            <a:lnSpc>
              <a:spcPct val="90000"/>
            </a:lnSpc>
            <a:spcBef>
              <a:spcPct val="0"/>
            </a:spcBef>
            <a:spcAft>
              <a:spcPct val="20000"/>
            </a:spcAft>
            <a:buChar char="••"/>
          </a:pPr>
          <a:r>
            <a:rPr lang="en-US" sz="2600" kern="1200"/>
            <a:t>Step by step instructions to fall back to, when unsure.</a:t>
          </a:r>
        </a:p>
        <a:p>
          <a:pPr marL="228600" lvl="1" indent="-228600" algn="l" defTabSz="1155700">
            <a:lnSpc>
              <a:spcPct val="90000"/>
            </a:lnSpc>
            <a:spcBef>
              <a:spcPct val="0"/>
            </a:spcBef>
            <a:spcAft>
              <a:spcPct val="20000"/>
            </a:spcAft>
            <a:buChar char="••"/>
          </a:pPr>
          <a:r>
            <a:rPr lang="en-US" sz="2600" kern="1200"/>
            <a:t>Clear grading rubrics to provide structure.</a:t>
          </a:r>
        </a:p>
        <a:p>
          <a:pPr marL="228600" lvl="1" indent="-228600" algn="l" defTabSz="1155700">
            <a:lnSpc>
              <a:spcPct val="90000"/>
            </a:lnSpc>
            <a:spcBef>
              <a:spcPct val="0"/>
            </a:spcBef>
            <a:spcAft>
              <a:spcPct val="20000"/>
            </a:spcAft>
            <a:buChar char="••"/>
          </a:pPr>
          <a:r>
            <a:rPr lang="en-US" sz="2600" kern="1200"/>
            <a:t>Provide as much detail in the course syllabus as possible</a:t>
          </a:r>
        </a:p>
        <a:p>
          <a:pPr marL="228600" lvl="1" indent="-228600" algn="l" defTabSz="1155700">
            <a:lnSpc>
              <a:spcPct val="90000"/>
            </a:lnSpc>
            <a:spcBef>
              <a:spcPct val="0"/>
            </a:spcBef>
            <a:spcAft>
              <a:spcPct val="20000"/>
            </a:spcAft>
            <a:buChar char="••"/>
          </a:pPr>
          <a:r>
            <a:rPr lang="en-US" sz="2600" kern="1200"/>
            <a:t>Providing links to additional resources for navigating campus and college concerns</a:t>
          </a:r>
        </a:p>
        <a:p>
          <a:pPr marL="228600" lvl="1" indent="-228600" algn="l" defTabSz="1155700">
            <a:lnSpc>
              <a:spcPct val="90000"/>
            </a:lnSpc>
            <a:spcBef>
              <a:spcPct val="0"/>
            </a:spcBef>
            <a:spcAft>
              <a:spcPct val="20000"/>
            </a:spcAft>
            <a:buChar char="••"/>
          </a:pPr>
          <a:r>
            <a:rPr lang="en-US" sz="2600" kern="1200" dirty="0"/>
            <a:t>Provide multimodal approach to information: handouts, lectures, and visual </a:t>
          </a:r>
          <a:r>
            <a:rPr lang="en-US" sz="2600" kern="1200" dirty="0" smtClean="0"/>
            <a:t>representations.  </a:t>
          </a:r>
          <a:endParaRPr lang="en-US" sz="2600" kern="1200" dirty="0"/>
        </a:p>
        <a:p>
          <a:pPr marL="228600" lvl="1" indent="-228600" algn="l" defTabSz="1155700">
            <a:lnSpc>
              <a:spcPct val="90000"/>
            </a:lnSpc>
            <a:spcBef>
              <a:spcPct val="0"/>
            </a:spcBef>
            <a:spcAft>
              <a:spcPct val="20000"/>
            </a:spcAft>
            <a:buChar char="••"/>
          </a:pPr>
          <a:r>
            <a:rPr lang="en-US" sz="2600" kern="1200" dirty="0"/>
            <a:t>When possible refer and build off of previous information.</a:t>
          </a:r>
        </a:p>
        <a:p>
          <a:pPr marL="228600" lvl="1" indent="-228600" algn="l" defTabSz="1155700">
            <a:lnSpc>
              <a:spcPct val="90000"/>
            </a:lnSpc>
            <a:spcBef>
              <a:spcPct val="0"/>
            </a:spcBef>
            <a:spcAft>
              <a:spcPct val="20000"/>
            </a:spcAft>
            <a:buChar char="••"/>
          </a:pPr>
          <a:r>
            <a:rPr lang="en-US" sz="2600" kern="1200"/>
            <a:t>Prefer sameness, or repetition</a:t>
          </a:r>
        </a:p>
      </dsp:txBody>
      <dsp:txXfrm>
        <a:off x="0" y="1068539"/>
        <a:ext cx="8458200" cy="5464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277034"/>
          <a:ext cx="8458200" cy="7915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b="1" kern="1200"/>
            <a:t>Provide Multiple Means of Representation, </a:t>
          </a:r>
          <a:endParaRPr lang="en-US" sz="3300" kern="1200"/>
        </a:p>
      </dsp:txBody>
      <dsp:txXfrm>
        <a:off x="38638" y="315672"/>
        <a:ext cx="8380924" cy="714229"/>
      </dsp:txXfrm>
    </dsp:sp>
    <dsp:sp modelId="{0056199C-5B10-46A6-9867-54156576F208}">
      <dsp:nvSpPr>
        <dsp:cNvPr id="0" name=""/>
        <dsp:cNvSpPr/>
      </dsp:nvSpPr>
      <dsp:spPr>
        <a:xfrm>
          <a:off x="0" y="1068539"/>
          <a:ext cx="8458200" cy="546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Need for more information, links to additional sources, </a:t>
          </a:r>
        </a:p>
        <a:p>
          <a:pPr marL="228600" lvl="1" indent="-228600" algn="l" defTabSz="1155700">
            <a:lnSpc>
              <a:spcPct val="90000"/>
            </a:lnSpc>
            <a:spcBef>
              <a:spcPct val="0"/>
            </a:spcBef>
            <a:spcAft>
              <a:spcPct val="20000"/>
            </a:spcAft>
            <a:buChar char="••"/>
          </a:pPr>
          <a:r>
            <a:rPr lang="en-US" sz="2600" kern="1200"/>
            <a:t>Some difficulties processing visual sequences, require additional audio </a:t>
          </a:r>
        </a:p>
        <a:p>
          <a:pPr marL="228600" lvl="1" indent="-228600" algn="l" defTabSz="1155700">
            <a:lnSpc>
              <a:spcPct val="90000"/>
            </a:lnSpc>
            <a:spcBef>
              <a:spcPct val="0"/>
            </a:spcBef>
            <a:spcAft>
              <a:spcPct val="20000"/>
            </a:spcAft>
            <a:buChar char="••"/>
          </a:pPr>
          <a:r>
            <a:rPr lang="en-US" sz="2600" kern="1200"/>
            <a:t>Step by step instructions to fall back to, when unsure.</a:t>
          </a:r>
        </a:p>
        <a:p>
          <a:pPr marL="228600" lvl="1" indent="-228600" algn="l" defTabSz="1155700">
            <a:lnSpc>
              <a:spcPct val="90000"/>
            </a:lnSpc>
            <a:spcBef>
              <a:spcPct val="0"/>
            </a:spcBef>
            <a:spcAft>
              <a:spcPct val="20000"/>
            </a:spcAft>
            <a:buChar char="••"/>
          </a:pPr>
          <a:r>
            <a:rPr lang="en-US" sz="2600" kern="1200"/>
            <a:t>Clear grading rubrics to provide structure.</a:t>
          </a:r>
        </a:p>
        <a:p>
          <a:pPr marL="228600" lvl="1" indent="-228600" algn="l" defTabSz="1155700">
            <a:lnSpc>
              <a:spcPct val="90000"/>
            </a:lnSpc>
            <a:spcBef>
              <a:spcPct val="0"/>
            </a:spcBef>
            <a:spcAft>
              <a:spcPct val="20000"/>
            </a:spcAft>
            <a:buChar char="••"/>
          </a:pPr>
          <a:r>
            <a:rPr lang="en-US" sz="2600" kern="1200"/>
            <a:t>Provide as much detail in the course syllabus as possible</a:t>
          </a:r>
        </a:p>
        <a:p>
          <a:pPr marL="228600" lvl="1" indent="-228600" algn="l" defTabSz="1155700">
            <a:lnSpc>
              <a:spcPct val="90000"/>
            </a:lnSpc>
            <a:spcBef>
              <a:spcPct val="0"/>
            </a:spcBef>
            <a:spcAft>
              <a:spcPct val="20000"/>
            </a:spcAft>
            <a:buChar char="••"/>
          </a:pPr>
          <a:r>
            <a:rPr lang="en-US" sz="2600" kern="1200"/>
            <a:t>Providing links to additional resources for navigating campus and college concerns</a:t>
          </a:r>
        </a:p>
        <a:p>
          <a:pPr marL="228600" lvl="1" indent="-228600" algn="l" defTabSz="1155700">
            <a:lnSpc>
              <a:spcPct val="90000"/>
            </a:lnSpc>
            <a:spcBef>
              <a:spcPct val="0"/>
            </a:spcBef>
            <a:spcAft>
              <a:spcPct val="20000"/>
            </a:spcAft>
            <a:buChar char="••"/>
          </a:pPr>
          <a:r>
            <a:rPr lang="en-US" sz="2600" kern="1200" dirty="0"/>
            <a:t>Provide multimodal approach to information: handouts, lectures, and visual </a:t>
          </a:r>
          <a:r>
            <a:rPr lang="en-US" sz="2600" kern="1200" dirty="0" smtClean="0"/>
            <a:t>representations.  </a:t>
          </a:r>
          <a:endParaRPr lang="en-US" sz="2600" kern="1200" dirty="0"/>
        </a:p>
        <a:p>
          <a:pPr marL="228600" lvl="1" indent="-228600" algn="l" defTabSz="1155700">
            <a:lnSpc>
              <a:spcPct val="90000"/>
            </a:lnSpc>
            <a:spcBef>
              <a:spcPct val="0"/>
            </a:spcBef>
            <a:spcAft>
              <a:spcPct val="20000"/>
            </a:spcAft>
            <a:buChar char="••"/>
          </a:pPr>
          <a:r>
            <a:rPr lang="en-US" sz="2600" kern="1200" dirty="0"/>
            <a:t>When possible refer and build off of previous information.</a:t>
          </a:r>
        </a:p>
        <a:p>
          <a:pPr marL="228600" lvl="1" indent="-228600" algn="l" defTabSz="1155700">
            <a:lnSpc>
              <a:spcPct val="90000"/>
            </a:lnSpc>
            <a:spcBef>
              <a:spcPct val="0"/>
            </a:spcBef>
            <a:spcAft>
              <a:spcPct val="20000"/>
            </a:spcAft>
            <a:buChar char="••"/>
          </a:pPr>
          <a:r>
            <a:rPr lang="en-US" sz="2600" kern="1200"/>
            <a:t>Prefer sameness, or repetition</a:t>
          </a:r>
        </a:p>
      </dsp:txBody>
      <dsp:txXfrm>
        <a:off x="0" y="1068539"/>
        <a:ext cx="8458200" cy="54648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277034"/>
          <a:ext cx="8458200" cy="7915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b="1" kern="1200"/>
            <a:t>Provide Multiple Means of Representation, </a:t>
          </a:r>
          <a:endParaRPr lang="en-US" sz="3300" kern="1200"/>
        </a:p>
      </dsp:txBody>
      <dsp:txXfrm>
        <a:off x="38638" y="315672"/>
        <a:ext cx="8380924" cy="714229"/>
      </dsp:txXfrm>
    </dsp:sp>
    <dsp:sp modelId="{0056199C-5B10-46A6-9867-54156576F208}">
      <dsp:nvSpPr>
        <dsp:cNvPr id="0" name=""/>
        <dsp:cNvSpPr/>
      </dsp:nvSpPr>
      <dsp:spPr>
        <a:xfrm>
          <a:off x="0" y="1068539"/>
          <a:ext cx="8458200" cy="546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a:t>Need for more information, links to additional sources, </a:t>
          </a:r>
        </a:p>
        <a:p>
          <a:pPr marL="228600" lvl="1" indent="-228600" algn="l" defTabSz="1155700">
            <a:lnSpc>
              <a:spcPct val="90000"/>
            </a:lnSpc>
            <a:spcBef>
              <a:spcPct val="0"/>
            </a:spcBef>
            <a:spcAft>
              <a:spcPct val="20000"/>
            </a:spcAft>
            <a:buChar char="••"/>
          </a:pPr>
          <a:r>
            <a:rPr lang="en-US" sz="2600" kern="1200"/>
            <a:t>Some difficulties processing visual sequences, require additional audio </a:t>
          </a:r>
        </a:p>
        <a:p>
          <a:pPr marL="228600" lvl="1" indent="-228600" algn="l" defTabSz="1155700">
            <a:lnSpc>
              <a:spcPct val="90000"/>
            </a:lnSpc>
            <a:spcBef>
              <a:spcPct val="0"/>
            </a:spcBef>
            <a:spcAft>
              <a:spcPct val="20000"/>
            </a:spcAft>
            <a:buChar char="••"/>
          </a:pPr>
          <a:r>
            <a:rPr lang="en-US" sz="2600" kern="1200"/>
            <a:t>Step by step instructions to fall back to, when unsure.</a:t>
          </a:r>
        </a:p>
        <a:p>
          <a:pPr marL="228600" lvl="1" indent="-228600" algn="l" defTabSz="1155700">
            <a:lnSpc>
              <a:spcPct val="90000"/>
            </a:lnSpc>
            <a:spcBef>
              <a:spcPct val="0"/>
            </a:spcBef>
            <a:spcAft>
              <a:spcPct val="20000"/>
            </a:spcAft>
            <a:buChar char="••"/>
          </a:pPr>
          <a:r>
            <a:rPr lang="en-US" sz="2600" kern="1200"/>
            <a:t>Clear grading rubrics to provide structure.</a:t>
          </a:r>
        </a:p>
        <a:p>
          <a:pPr marL="228600" lvl="1" indent="-228600" algn="l" defTabSz="1155700">
            <a:lnSpc>
              <a:spcPct val="90000"/>
            </a:lnSpc>
            <a:spcBef>
              <a:spcPct val="0"/>
            </a:spcBef>
            <a:spcAft>
              <a:spcPct val="20000"/>
            </a:spcAft>
            <a:buChar char="••"/>
          </a:pPr>
          <a:r>
            <a:rPr lang="en-US" sz="2600" kern="1200"/>
            <a:t>Provide as much detail in the course syllabus as possible</a:t>
          </a:r>
        </a:p>
        <a:p>
          <a:pPr marL="228600" lvl="1" indent="-228600" algn="l" defTabSz="1155700">
            <a:lnSpc>
              <a:spcPct val="90000"/>
            </a:lnSpc>
            <a:spcBef>
              <a:spcPct val="0"/>
            </a:spcBef>
            <a:spcAft>
              <a:spcPct val="20000"/>
            </a:spcAft>
            <a:buChar char="••"/>
          </a:pPr>
          <a:r>
            <a:rPr lang="en-US" sz="2600" kern="1200" dirty="0"/>
            <a:t>Providing links to additional resources for navigating campus and college concerns</a:t>
          </a:r>
        </a:p>
        <a:p>
          <a:pPr marL="228600" lvl="1" indent="-228600" algn="l" defTabSz="1155700">
            <a:lnSpc>
              <a:spcPct val="90000"/>
            </a:lnSpc>
            <a:spcBef>
              <a:spcPct val="0"/>
            </a:spcBef>
            <a:spcAft>
              <a:spcPct val="20000"/>
            </a:spcAft>
            <a:buChar char="••"/>
          </a:pPr>
          <a:r>
            <a:rPr lang="en-US" sz="2600" kern="1200" dirty="0"/>
            <a:t>Provide multimodal approach to information: handouts, lectures, and visual </a:t>
          </a:r>
          <a:r>
            <a:rPr lang="en-US" sz="2600" kern="1200" dirty="0" smtClean="0"/>
            <a:t>representations.  </a:t>
          </a:r>
          <a:endParaRPr lang="en-US" sz="2600" kern="1200" dirty="0"/>
        </a:p>
        <a:p>
          <a:pPr marL="228600" lvl="1" indent="-228600" algn="l" defTabSz="1155700">
            <a:lnSpc>
              <a:spcPct val="90000"/>
            </a:lnSpc>
            <a:spcBef>
              <a:spcPct val="0"/>
            </a:spcBef>
            <a:spcAft>
              <a:spcPct val="20000"/>
            </a:spcAft>
            <a:buChar char="••"/>
          </a:pPr>
          <a:r>
            <a:rPr lang="en-US" sz="2600" kern="1200" dirty="0"/>
            <a:t>When possible refer and build off of previous information.</a:t>
          </a:r>
        </a:p>
        <a:p>
          <a:pPr marL="228600" lvl="1" indent="-228600" algn="l" defTabSz="1155700">
            <a:lnSpc>
              <a:spcPct val="90000"/>
            </a:lnSpc>
            <a:spcBef>
              <a:spcPct val="0"/>
            </a:spcBef>
            <a:spcAft>
              <a:spcPct val="20000"/>
            </a:spcAft>
            <a:buChar char="••"/>
          </a:pPr>
          <a:r>
            <a:rPr lang="en-US" sz="2600" kern="1200" dirty="0"/>
            <a:t>Prefer sameness, or repetition</a:t>
          </a:r>
        </a:p>
      </dsp:txBody>
      <dsp:txXfrm>
        <a:off x="0" y="1068539"/>
        <a:ext cx="8458200" cy="54648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277034"/>
          <a:ext cx="8458200" cy="7915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b="1" kern="1200"/>
            <a:t>Provide Multiple Means of Representation, </a:t>
          </a:r>
          <a:endParaRPr lang="en-US" sz="3300" kern="1200"/>
        </a:p>
      </dsp:txBody>
      <dsp:txXfrm>
        <a:off x="38638" y="315672"/>
        <a:ext cx="8380924" cy="714229"/>
      </dsp:txXfrm>
    </dsp:sp>
    <dsp:sp modelId="{0056199C-5B10-46A6-9867-54156576F208}">
      <dsp:nvSpPr>
        <dsp:cNvPr id="0" name=""/>
        <dsp:cNvSpPr/>
      </dsp:nvSpPr>
      <dsp:spPr>
        <a:xfrm>
          <a:off x="0" y="1068539"/>
          <a:ext cx="8458200" cy="546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a:t>Need for more information, links to additional sources, </a:t>
          </a:r>
        </a:p>
        <a:p>
          <a:pPr marL="228600" lvl="1" indent="-228600" algn="l" defTabSz="1155700">
            <a:lnSpc>
              <a:spcPct val="90000"/>
            </a:lnSpc>
            <a:spcBef>
              <a:spcPct val="0"/>
            </a:spcBef>
            <a:spcAft>
              <a:spcPct val="20000"/>
            </a:spcAft>
            <a:buChar char="••"/>
          </a:pPr>
          <a:r>
            <a:rPr lang="en-US" sz="2600" kern="1200"/>
            <a:t>Some difficulties processing visual sequences, require additional audio </a:t>
          </a:r>
        </a:p>
        <a:p>
          <a:pPr marL="228600" lvl="1" indent="-228600" algn="l" defTabSz="1155700">
            <a:lnSpc>
              <a:spcPct val="90000"/>
            </a:lnSpc>
            <a:spcBef>
              <a:spcPct val="0"/>
            </a:spcBef>
            <a:spcAft>
              <a:spcPct val="20000"/>
            </a:spcAft>
            <a:buChar char="••"/>
          </a:pPr>
          <a:r>
            <a:rPr lang="en-US" sz="2600" kern="1200"/>
            <a:t>Step by step instructions to fall back to, when unsure.</a:t>
          </a:r>
        </a:p>
        <a:p>
          <a:pPr marL="228600" lvl="1" indent="-228600" algn="l" defTabSz="1155700">
            <a:lnSpc>
              <a:spcPct val="90000"/>
            </a:lnSpc>
            <a:spcBef>
              <a:spcPct val="0"/>
            </a:spcBef>
            <a:spcAft>
              <a:spcPct val="20000"/>
            </a:spcAft>
            <a:buChar char="••"/>
          </a:pPr>
          <a:r>
            <a:rPr lang="en-US" sz="2600" kern="1200" dirty="0"/>
            <a:t>Clear grading rubrics to provide structure.</a:t>
          </a:r>
        </a:p>
        <a:p>
          <a:pPr marL="228600" lvl="1" indent="-228600" algn="l" defTabSz="1155700">
            <a:lnSpc>
              <a:spcPct val="90000"/>
            </a:lnSpc>
            <a:spcBef>
              <a:spcPct val="0"/>
            </a:spcBef>
            <a:spcAft>
              <a:spcPct val="20000"/>
            </a:spcAft>
            <a:buChar char="••"/>
          </a:pPr>
          <a:r>
            <a:rPr lang="en-US" sz="2600" kern="1200"/>
            <a:t>Provide as much detail in the course syllabus as possible</a:t>
          </a:r>
        </a:p>
        <a:p>
          <a:pPr marL="228600" lvl="1" indent="-228600" algn="l" defTabSz="1155700">
            <a:lnSpc>
              <a:spcPct val="90000"/>
            </a:lnSpc>
            <a:spcBef>
              <a:spcPct val="0"/>
            </a:spcBef>
            <a:spcAft>
              <a:spcPct val="20000"/>
            </a:spcAft>
            <a:buChar char="••"/>
          </a:pPr>
          <a:r>
            <a:rPr lang="en-US" sz="2600" kern="1200" dirty="0"/>
            <a:t>Providing links to additional resources for navigating campus and college concerns</a:t>
          </a:r>
        </a:p>
        <a:p>
          <a:pPr marL="228600" lvl="1" indent="-228600" algn="l" defTabSz="1155700">
            <a:lnSpc>
              <a:spcPct val="90000"/>
            </a:lnSpc>
            <a:spcBef>
              <a:spcPct val="0"/>
            </a:spcBef>
            <a:spcAft>
              <a:spcPct val="20000"/>
            </a:spcAft>
            <a:buChar char="••"/>
          </a:pPr>
          <a:r>
            <a:rPr lang="en-US" sz="2600" kern="1200" dirty="0"/>
            <a:t>Provide multimodal approach to information: handouts, lectures, and visual </a:t>
          </a:r>
          <a:r>
            <a:rPr lang="en-US" sz="2600" kern="1200" dirty="0" smtClean="0"/>
            <a:t>representations.  </a:t>
          </a:r>
          <a:endParaRPr lang="en-US" sz="2600" kern="1200" dirty="0"/>
        </a:p>
        <a:p>
          <a:pPr marL="228600" lvl="1" indent="-228600" algn="l" defTabSz="1155700">
            <a:lnSpc>
              <a:spcPct val="90000"/>
            </a:lnSpc>
            <a:spcBef>
              <a:spcPct val="0"/>
            </a:spcBef>
            <a:spcAft>
              <a:spcPct val="20000"/>
            </a:spcAft>
            <a:buChar char="••"/>
          </a:pPr>
          <a:r>
            <a:rPr lang="en-US" sz="2600" kern="1200" dirty="0"/>
            <a:t>When possible refer and build off of previous information.</a:t>
          </a:r>
        </a:p>
        <a:p>
          <a:pPr marL="228600" lvl="1" indent="-228600" algn="l" defTabSz="1155700">
            <a:lnSpc>
              <a:spcPct val="90000"/>
            </a:lnSpc>
            <a:spcBef>
              <a:spcPct val="0"/>
            </a:spcBef>
            <a:spcAft>
              <a:spcPct val="20000"/>
            </a:spcAft>
            <a:buChar char="••"/>
          </a:pPr>
          <a:r>
            <a:rPr lang="en-US" sz="2600" kern="1200"/>
            <a:t>Prefer sameness, or repetition</a:t>
          </a:r>
        </a:p>
      </dsp:txBody>
      <dsp:txXfrm>
        <a:off x="0" y="1068539"/>
        <a:ext cx="8458200" cy="54648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277034"/>
          <a:ext cx="8458200" cy="7915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b="1" kern="1200"/>
            <a:t>Provide Multiple Means of Representation, </a:t>
          </a:r>
          <a:endParaRPr lang="en-US" sz="3300" kern="1200"/>
        </a:p>
      </dsp:txBody>
      <dsp:txXfrm>
        <a:off x="38638" y="315672"/>
        <a:ext cx="8380924" cy="714229"/>
      </dsp:txXfrm>
    </dsp:sp>
    <dsp:sp modelId="{0056199C-5B10-46A6-9867-54156576F208}">
      <dsp:nvSpPr>
        <dsp:cNvPr id="0" name=""/>
        <dsp:cNvSpPr/>
      </dsp:nvSpPr>
      <dsp:spPr>
        <a:xfrm>
          <a:off x="0" y="1068539"/>
          <a:ext cx="8458200" cy="546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a:t>Need for more information, links to additional sources, </a:t>
          </a:r>
        </a:p>
        <a:p>
          <a:pPr marL="228600" lvl="1" indent="-228600" algn="l" defTabSz="1155700">
            <a:lnSpc>
              <a:spcPct val="90000"/>
            </a:lnSpc>
            <a:spcBef>
              <a:spcPct val="0"/>
            </a:spcBef>
            <a:spcAft>
              <a:spcPct val="20000"/>
            </a:spcAft>
            <a:buChar char="••"/>
          </a:pPr>
          <a:r>
            <a:rPr lang="en-US" sz="2600" kern="1200"/>
            <a:t>Some difficulties processing visual sequences, require additional audio </a:t>
          </a:r>
        </a:p>
        <a:p>
          <a:pPr marL="228600" lvl="1" indent="-228600" algn="l" defTabSz="1155700">
            <a:lnSpc>
              <a:spcPct val="90000"/>
            </a:lnSpc>
            <a:spcBef>
              <a:spcPct val="0"/>
            </a:spcBef>
            <a:spcAft>
              <a:spcPct val="20000"/>
            </a:spcAft>
            <a:buChar char="••"/>
          </a:pPr>
          <a:r>
            <a:rPr lang="en-US" sz="2600" kern="1200"/>
            <a:t>Step by step instructions to fall back to, when unsure.</a:t>
          </a:r>
        </a:p>
        <a:p>
          <a:pPr marL="228600" lvl="1" indent="-228600" algn="l" defTabSz="1155700">
            <a:lnSpc>
              <a:spcPct val="90000"/>
            </a:lnSpc>
            <a:spcBef>
              <a:spcPct val="0"/>
            </a:spcBef>
            <a:spcAft>
              <a:spcPct val="20000"/>
            </a:spcAft>
            <a:buChar char="••"/>
          </a:pPr>
          <a:r>
            <a:rPr lang="en-US" sz="2600" kern="1200" dirty="0"/>
            <a:t>Clear grading rubrics to provide structure.</a:t>
          </a:r>
        </a:p>
        <a:p>
          <a:pPr marL="228600" lvl="1" indent="-228600" algn="l" defTabSz="1155700">
            <a:lnSpc>
              <a:spcPct val="90000"/>
            </a:lnSpc>
            <a:spcBef>
              <a:spcPct val="0"/>
            </a:spcBef>
            <a:spcAft>
              <a:spcPct val="20000"/>
            </a:spcAft>
            <a:buChar char="••"/>
          </a:pPr>
          <a:r>
            <a:rPr lang="en-US" sz="2600" kern="1200"/>
            <a:t>Provide as much detail in the course syllabus as possible</a:t>
          </a:r>
        </a:p>
        <a:p>
          <a:pPr marL="228600" lvl="1" indent="-228600" algn="l" defTabSz="1155700">
            <a:lnSpc>
              <a:spcPct val="90000"/>
            </a:lnSpc>
            <a:spcBef>
              <a:spcPct val="0"/>
            </a:spcBef>
            <a:spcAft>
              <a:spcPct val="20000"/>
            </a:spcAft>
            <a:buChar char="••"/>
          </a:pPr>
          <a:r>
            <a:rPr lang="en-US" sz="2600" kern="1200" dirty="0"/>
            <a:t>Providing links to additional resources for navigating campus and college concerns</a:t>
          </a:r>
        </a:p>
        <a:p>
          <a:pPr marL="228600" lvl="1" indent="-228600" algn="l" defTabSz="1155700">
            <a:lnSpc>
              <a:spcPct val="90000"/>
            </a:lnSpc>
            <a:spcBef>
              <a:spcPct val="0"/>
            </a:spcBef>
            <a:spcAft>
              <a:spcPct val="20000"/>
            </a:spcAft>
            <a:buChar char="••"/>
          </a:pPr>
          <a:r>
            <a:rPr lang="en-US" sz="2600" kern="1200" dirty="0"/>
            <a:t>Provide multimodal approach to information: handouts, lectures, and visual </a:t>
          </a:r>
          <a:r>
            <a:rPr lang="en-US" sz="2600" kern="1200" dirty="0" smtClean="0"/>
            <a:t>representations.  </a:t>
          </a:r>
          <a:endParaRPr lang="en-US" sz="2600" kern="1200" dirty="0"/>
        </a:p>
        <a:p>
          <a:pPr marL="228600" lvl="1" indent="-228600" algn="l" defTabSz="1155700">
            <a:lnSpc>
              <a:spcPct val="90000"/>
            </a:lnSpc>
            <a:spcBef>
              <a:spcPct val="0"/>
            </a:spcBef>
            <a:spcAft>
              <a:spcPct val="20000"/>
            </a:spcAft>
            <a:buChar char="••"/>
          </a:pPr>
          <a:r>
            <a:rPr lang="en-US" sz="2600" kern="1200" dirty="0"/>
            <a:t>When possible refer and build off of previous information.</a:t>
          </a:r>
        </a:p>
        <a:p>
          <a:pPr marL="228600" lvl="1" indent="-228600" algn="l" defTabSz="1155700">
            <a:lnSpc>
              <a:spcPct val="90000"/>
            </a:lnSpc>
            <a:spcBef>
              <a:spcPct val="0"/>
            </a:spcBef>
            <a:spcAft>
              <a:spcPct val="20000"/>
            </a:spcAft>
            <a:buChar char="••"/>
          </a:pPr>
          <a:r>
            <a:rPr lang="en-US" sz="2600" kern="1200"/>
            <a:t>Prefer sameness, or repetition</a:t>
          </a:r>
        </a:p>
      </dsp:txBody>
      <dsp:txXfrm>
        <a:off x="0" y="1068539"/>
        <a:ext cx="8458200" cy="54648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277034"/>
          <a:ext cx="8458200" cy="7915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b="1" kern="1200"/>
            <a:t>Provide Multiple Means of Representation, </a:t>
          </a:r>
          <a:endParaRPr lang="en-US" sz="3300" kern="1200"/>
        </a:p>
      </dsp:txBody>
      <dsp:txXfrm>
        <a:off x="38638" y="315672"/>
        <a:ext cx="8380924" cy="714229"/>
      </dsp:txXfrm>
    </dsp:sp>
    <dsp:sp modelId="{0056199C-5B10-46A6-9867-54156576F208}">
      <dsp:nvSpPr>
        <dsp:cNvPr id="0" name=""/>
        <dsp:cNvSpPr/>
      </dsp:nvSpPr>
      <dsp:spPr>
        <a:xfrm>
          <a:off x="0" y="1068539"/>
          <a:ext cx="8458200" cy="546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a:t>Need for more information, links to additional sources, </a:t>
          </a:r>
        </a:p>
        <a:p>
          <a:pPr marL="228600" lvl="1" indent="-228600" algn="l" defTabSz="1155700">
            <a:lnSpc>
              <a:spcPct val="90000"/>
            </a:lnSpc>
            <a:spcBef>
              <a:spcPct val="0"/>
            </a:spcBef>
            <a:spcAft>
              <a:spcPct val="20000"/>
            </a:spcAft>
            <a:buChar char="••"/>
          </a:pPr>
          <a:r>
            <a:rPr lang="en-US" sz="2600" kern="1200"/>
            <a:t>Some difficulties processing visual sequences, require additional audio </a:t>
          </a:r>
        </a:p>
        <a:p>
          <a:pPr marL="228600" lvl="1" indent="-228600" algn="l" defTabSz="1155700">
            <a:lnSpc>
              <a:spcPct val="90000"/>
            </a:lnSpc>
            <a:spcBef>
              <a:spcPct val="0"/>
            </a:spcBef>
            <a:spcAft>
              <a:spcPct val="20000"/>
            </a:spcAft>
            <a:buChar char="••"/>
          </a:pPr>
          <a:r>
            <a:rPr lang="en-US" sz="2600" kern="1200"/>
            <a:t>Step by step instructions to fall back to, when unsure.</a:t>
          </a:r>
        </a:p>
        <a:p>
          <a:pPr marL="228600" lvl="1" indent="-228600" algn="l" defTabSz="1155700">
            <a:lnSpc>
              <a:spcPct val="90000"/>
            </a:lnSpc>
            <a:spcBef>
              <a:spcPct val="0"/>
            </a:spcBef>
            <a:spcAft>
              <a:spcPct val="20000"/>
            </a:spcAft>
            <a:buChar char="••"/>
          </a:pPr>
          <a:r>
            <a:rPr lang="en-US" sz="2600" kern="1200" dirty="0"/>
            <a:t>Clear grading rubrics to provide structure.</a:t>
          </a:r>
        </a:p>
        <a:p>
          <a:pPr marL="228600" lvl="1" indent="-228600" algn="l" defTabSz="1155700">
            <a:lnSpc>
              <a:spcPct val="90000"/>
            </a:lnSpc>
            <a:spcBef>
              <a:spcPct val="0"/>
            </a:spcBef>
            <a:spcAft>
              <a:spcPct val="20000"/>
            </a:spcAft>
            <a:buChar char="••"/>
          </a:pPr>
          <a:r>
            <a:rPr lang="en-US" sz="2600" kern="1200"/>
            <a:t>Provide as much detail in the course syllabus as possible</a:t>
          </a:r>
        </a:p>
        <a:p>
          <a:pPr marL="228600" lvl="1" indent="-228600" algn="l" defTabSz="1155700">
            <a:lnSpc>
              <a:spcPct val="90000"/>
            </a:lnSpc>
            <a:spcBef>
              <a:spcPct val="0"/>
            </a:spcBef>
            <a:spcAft>
              <a:spcPct val="20000"/>
            </a:spcAft>
            <a:buChar char="••"/>
          </a:pPr>
          <a:r>
            <a:rPr lang="en-US" sz="2600" kern="1200" dirty="0"/>
            <a:t>Providing links to additional resources for navigating campus and college concerns</a:t>
          </a:r>
        </a:p>
        <a:p>
          <a:pPr marL="228600" lvl="1" indent="-228600" algn="l" defTabSz="1155700">
            <a:lnSpc>
              <a:spcPct val="90000"/>
            </a:lnSpc>
            <a:spcBef>
              <a:spcPct val="0"/>
            </a:spcBef>
            <a:spcAft>
              <a:spcPct val="20000"/>
            </a:spcAft>
            <a:buChar char="••"/>
          </a:pPr>
          <a:r>
            <a:rPr lang="en-US" sz="2600" kern="1200" dirty="0"/>
            <a:t>Provide multimodal approach to information: handouts, lectures, and visual </a:t>
          </a:r>
          <a:r>
            <a:rPr lang="en-US" sz="2600" kern="1200" dirty="0" smtClean="0"/>
            <a:t>representations.  </a:t>
          </a:r>
          <a:endParaRPr lang="en-US" sz="2600" kern="1200" dirty="0"/>
        </a:p>
        <a:p>
          <a:pPr marL="228600" lvl="1" indent="-228600" algn="l" defTabSz="1155700">
            <a:lnSpc>
              <a:spcPct val="90000"/>
            </a:lnSpc>
            <a:spcBef>
              <a:spcPct val="0"/>
            </a:spcBef>
            <a:spcAft>
              <a:spcPct val="20000"/>
            </a:spcAft>
            <a:buChar char="••"/>
          </a:pPr>
          <a:r>
            <a:rPr lang="en-US" sz="2600" kern="1200" dirty="0"/>
            <a:t>When possible refer and build off of previous information.</a:t>
          </a:r>
        </a:p>
        <a:p>
          <a:pPr marL="228600" lvl="1" indent="-228600" algn="l" defTabSz="1155700">
            <a:lnSpc>
              <a:spcPct val="90000"/>
            </a:lnSpc>
            <a:spcBef>
              <a:spcPct val="0"/>
            </a:spcBef>
            <a:spcAft>
              <a:spcPct val="20000"/>
            </a:spcAft>
            <a:buChar char="••"/>
          </a:pPr>
          <a:r>
            <a:rPr lang="en-US" sz="2600" kern="1200"/>
            <a:t>Prefer sameness, or repetition</a:t>
          </a:r>
        </a:p>
      </dsp:txBody>
      <dsp:txXfrm>
        <a:off x="0" y="1068539"/>
        <a:ext cx="8458200" cy="54648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277034"/>
          <a:ext cx="8458200" cy="7915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b="1" kern="1200"/>
            <a:t>Provide Multiple Means of Representation, </a:t>
          </a:r>
          <a:endParaRPr lang="en-US" sz="3300" kern="1200"/>
        </a:p>
      </dsp:txBody>
      <dsp:txXfrm>
        <a:off x="38638" y="315672"/>
        <a:ext cx="8380924" cy="714229"/>
      </dsp:txXfrm>
    </dsp:sp>
    <dsp:sp modelId="{0056199C-5B10-46A6-9867-54156576F208}">
      <dsp:nvSpPr>
        <dsp:cNvPr id="0" name=""/>
        <dsp:cNvSpPr/>
      </dsp:nvSpPr>
      <dsp:spPr>
        <a:xfrm>
          <a:off x="0" y="1068539"/>
          <a:ext cx="8458200" cy="546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a:t>Need for more information, links to additional sources, </a:t>
          </a:r>
        </a:p>
        <a:p>
          <a:pPr marL="228600" lvl="1" indent="-228600" algn="l" defTabSz="1155700">
            <a:lnSpc>
              <a:spcPct val="90000"/>
            </a:lnSpc>
            <a:spcBef>
              <a:spcPct val="0"/>
            </a:spcBef>
            <a:spcAft>
              <a:spcPct val="20000"/>
            </a:spcAft>
            <a:buChar char="••"/>
          </a:pPr>
          <a:r>
            <a:rPr lang="en-US" sz="2600" kern="1200"/>
            <a:t>Some difficulties processing visual sequences, require additional audio </a:t>
          </a:r>
        </a:p>
        <a:p>
          <a:pPr marL="228600" lvl="1" indent="-228600" algn="l" defTabSz="1155700">
            <a:lnSpc>
              <a:spcPct val="90000"/>
            </a:lnSpc>
            <a:spcBef>
              <a:spcPct val="0"/>
            </a:spcBef>
            <a:spcAft>
              <a:spcPct val="20000"/>
            </a:spcAft>
            <a:buChar char="••"/>
          </a:pPr>
          <a:r>
            <a:rPr lang="en-US" sz="2600" kern="1200"/>
            <a:t>Step by step instructions to fall back to, when unsure.</a:t>
          </a:r>
        </a:p>
        <a:p>
          <a:pPr marL="228600" lvl="1" indent="-228600" algn="l" defTabSz="1155700">
            <a:lnSpc>
              <a:spcPct val="90000"/>
            </a:lnSpc>
            <a:spcBef>
              <a:spcPct val="0"/>
            </a:spcBef>
            <a:spcAft>
              <a:spcPct val="20000"/>
            </a:spcAft>
            <a:buChar char="••"/>
          </a:pPr>
          <a:r>
            <a:rPr lang="en-US" sz="2600" kern="1200" dirty="0"/>
            <a:t>Clear grading rubrics to provide structure.</a:t>
          </a:r>
        </a:p>
        <a:p>
          <a:pPr marL="228600" lvl="1" indent="-228600" algn="l" defTabSz="1155700">
            <a:lnSpc>
              <a:spcPct val="90000"/>
            </a:lnSpc>
            <a:spcBef>
              <a:spcPct val="0"/>
            </a:spcBef>
            <a:spcAft>
              <a:spcPct val="20000"/>
            </a:spcAft>
            <a:buChar char="••"/>
          </a:pPr>
          <a:r>
            <a:rPr lang="en-US" sz="2600" kern="1200"/>
            <a:t>Provide as much detail in the course syllabus as possible</a:t>
          </a:r>
        </a:p>
        <a:p>
          <a:pPr marL="228600" lvl="1" indent="-228600" algn="l" defTabSz="1155700">
            <a:lnSpc>
              <a:spcPct val="90000"/>
            </a:lnSpc>
            <a:spcBef>
              <a:spcPct val="0"/>
            </a:spcBef>
            <a:spcAft>
              <a:spcPct val="20000"/>
            </a:spcAft>
            <a:buChar char="••"/>
          </a:pPr>
          <a:r>
            <a:rPr lang="en-US" sz="2600" kern="1200" dirty="0"/>
            <a:t>Providing links to additional resources for navigating campus and college concerns</a:t>
          </a:r>
        </a:p>
        <a:p>
          <a:pPr marL="228600" lvl="1" indent="-228600" algn="l" defTabSz="1155700">
            <a:lnSpc>
              <a:spcPct val="90000"/>
            </a:lnSpc>
            <a:spcBef>
              <a:spcPct val="0"/>
            </a:spcBef>
            <a:spcAft>
              <a:spcPct val="20000"/>
            </a:spcAft>
            <a:buChar char="••"/>
          </a:pPr>
          <a:r>
            <a:rPr lang="en-US" sz="2600" kern="1200" dirty="0"/>
            <a:t>Provide multimodal approach to information: handouts, lectures, and visual </a:t>
          </a:r>
          <a:r>
            <a:rPr lang="en-US" sz="2600" kern="1200" dirty="0" smtClean="0"/>
            <a:t>representations.  </a:t>
          </a:r>
          <a:endParaRPr lang="en-US" sz="2600" kern="1200" dirty="0"/>
        </a:p>
        <a:p>
          <a:pPr marL="228600" lvl="1" indent="-228600" algn="l" defTabSz="1155700">
            <a:lnSpc>
              <a:spcPct val="90000"/>
            </a:lnSpc>
            <a:spcBef>
              <a:spcPct val="0"/>
            </a:spcBef>
            <a:spcAft>
              <a:spcPct val="20000"/>
            </a:spcAft>
            <a:buChar char="••"/>
          </a:pPr>
          <a:r>
            <a:rPr lang="en-US" sz="2600" kern="1200" dirty="0"/>
            <a:t>When possible refer and build off of previous information.</a:t>
          </a:r>
        </a:p>
        <a:p>
          <a:pPr marL="228600" lvl="1" indent="-228600" algn="l" defTabSz="1155700">
            <a:lnSpc>
              <a:spcPct val="90000"/>
            </a:lnSpc>
            <a:spcBef>
              <a:spcPct val="0"/>
            </a:spcBef>
            <a:spcAft>
              <a:spcPct val="20000"/>
            </a:spcAft>
            <a:buChar char="••"/>
          </a:pPr>
          <a:r>
            <a:rPr lang="en-US" sz="2600" kern="1200"/>
            <a:t>Prefer sameness, or repetition</a:t>
          </a:r>
        </a:p>
      </dsp:txBody>
      <dsp:txXfrm>
        <a:off x="0" y="1068539"/>
        <a:ext cx="8458200" cy="54648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E0654-3613-4097-A67E-332A1290CF04}">
      <dsp:nvSpPr>
        <dsp:cNvPr id="0" name=""/>
        <dsp:cNvSpPr/>
      </dsp:nvSpPr>
      <dsp:spPr>
        <a:xfrm>
          <a:off x="0" y="277034"/>
          <a:ext cx="8458200" cy="7915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b="1" kern="1200"/>
            <a:t>Provide Multiple Means of Representation, </a:t>
          </a:r>
          <a:endParaRPr lang="en-US" sz="3300" kern="1200"/>
        </a:p>
      </dsp:txBody>
      <dsp:txXfrm>
        <a:off x="38638" y="315672"/>
        <a:ext cx="8380924" cy="714229"/>
      </dsp:txXfrm>
    </dsp:sp>
    <dsp:sp modelId="{0056199C-5B10-46A6-9867-54156576F208}">
      <dsp:nvSpPr>
        <dsp:cNvPr id="0" name=""/>
        <dsp:cNvSpPr/>
      </dsp:nvSpPr>
      <dsp:spPr>
        <a:xfrm>
          <a:off x="0" y="1068539"/>
          <a:ext cx="8458200" cy="546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a:t>Need for more information, links to additional sources, </a:t>
          </a:r>
        </a:p>
        <a:p>
          <a:pPr marL="228600" lvl="1" indent="-228600" algn="l" defTabSz="1155700">
            <a:lnSpc>
              <a:spcPct val="90000"/>
            </a:lnSpc>
            <a:spcBef>
              <a:spcPct val="0"/>
            </a:spcBef>
            <a:spcAft>
              <a:spcPct val="20000"/>
            </a:spcAft>
            <a:buChar char="••"/>
          </a:pPr>
          <a:r>
            <a:rPr lang="en-US" sz="2600" kern="1200"/>
            <a:t>Some difficulties processing visual sequences, require additional audio </a:t>
          </a:r>
        </a:p>
        <a:p>
          <a:pPr marL="228600" lvl="1" indent="-228600" algn="l" defTabSz="1155700">
            <a:lnSpc>
              <a:spcPct val="90000"/>
            </a:lnSpc>
            <a:spcBef>
              <a:spcPct val="0"/>
            </a:spcBef>
            <a:spcAft>
              <a:spcPct val="20000"/>
            </a:spcAft>
            <a:buChar char="••"/>
          </a:pPr>
          <a:r>
            <a:rPr lang="en-US" sz="2600" kern="1200"/>
            <a:t>Step by step instructions to fall back to, when unsure.</a:t>
          </a:r>
        </a:p>
        <a:p>
          <a:pPr marL="228600" lvl="1" indent="-228600" algn="l" defTabSz="1155700">
            <a:lnSpc>
              <a:spcPct val="90000"/>
            </a:lnSpc>
            <a:spcBef>
              <a:spcPct val="0"/>
            </a:spcBef>
            <a:spcAft>
              <a:spcPct val="20000"/>
            </a:spcAft>
            <a:buChar char="••"/>
          </a:pPr>
          <a:r>
            <a:rPr lang="en-US" sz="2600" kern="1200" dirty="0"/>
            <a:t>Clear grading rubrics to provide structure.</a:t>
          </a:r>
        </a:p>
        <a:p>
          <a:pPr marL="228600" lvl="1" indent="-228600" algn="l" defTabSz="1155700">
            <a:lnSpc>
              <a:spcPct val="90000"/>
            </a:lnSpc>
            <a:spcBef>
              <a:spcPct val="0"/>
            </a:spcBef>
            <a:spcAft>
              <a:spcPct val="20000"/>
            </a:spcAft>
            <a:buChar char="••"/>
          </a:pPr>
          <a:r>
            <a:rPr lang="en-US" sz="2600" kern="1200"/>
            <a:t>Provide as much detail in the course syllabus as possible</a:t>
          </a:r>
        </a:p>
        <a:p>
          <a:pPr marL="228600" lvl="1" indent="-228600" algn="l" defTabSz="1155700">
            <a:lnSpc>
              <a:spcPct val="90000"/>
            </a:lnSpc>
            <a:spcBef>
              <a:spcPct val="0"/>
            </a:spcBef>
            <a:spcAft>
              <a:spcPct val="20000"/>
            </a:spcAft>
            <a:buChar char="••"/>
          </a:pPr>
          <a:r>
            <a:rPr lang="en-US" sz="2600" kern="1200" dirty="0"/>
            <a:t>Providing links to additional resources for navigating campus and college concerns</a:t>
          </a:r>
        </a:p>
        <a:p>
          <a:pPr marL="228600" lvl="1" indent="-228600" algn="l" defTabSz="1155700">
            <a:lnSpc>
              <a:spcPct val="90000"/>
            </a:lnSpc>
            <a:spcBef>
              <a:spcPct val="0"/>
            </a:spcBef>
            <a:spcAft>
              <a:spcPct val="20000"/>
            </a:spcAft>
            <a:buChar char="••"/>
          </a:pPr>
          <a:r>
            <a:rPr lang="en-US" sz="2600" kern="1200" dirty="0"/>
            <a:t>Provide multimodal approach to information: handouts, lectures, and visual </a:t>
          </a:r>
          <a:r>
            <a:rPr lang="en-US" sz="2600" kern="1200" dirty="0" smtClean="0"/>
            <a:t>representations.  </a:t>
          </a:r>
          <a:endParaRPr lang="en-US" sz="2600" kern="1200" dirty="0"/>
        </a:p>
        <a:p>
          <a:pPr marL="228600" lvl="1" indent="-228600" algn="l" defTabSz="1155700">
            <a:lnSpc>
              <a:spcPct val="90000"/>
            </a:lnSpc>
            <a:spcBef>
              <a:spcPct val="0"/>
            </a:spcBef>
            <a:spcAft>
              <a:spcPct val="20000"/>
            </a:spcAft>
            <a:buChar char="••"/>
          </a:pPr>
          <a:r>
            <a:rPr lang="en-US" sz="2600" kern="1200" dirty="0"/>
            <a:t>When possible refer and build off of previous information.</a:t>
          </a:r>
        </a:p>
        <a:p>
          <a:pPr marL="228600" lvl="1" indent="-228600" algn="l" defTabSz="1155700">
            <a:lnSpc>
              <a:spcPct val="90000"/>
            </a:lnSpc>
            <a:spcBef>
              <a:spcPct val="0"/>
            </a:spcBef>
            <a:spcAft>
              <a:spcPct val="20000"/>
            </a:spcAft>
            <a:buChar char="••"/>
          </a:pPr>
          <a:r>
            <a:rPr lang="en-US" sz="2600" kern="1200"/>
            <a:t>Prefer sameness, or repetition</a:t>
          </a:r>
        </a:p>
      </dsp:txBody>
      <dsp:txXfrm>
        <a:off x="0" y="1068539"/>
        <a:ext cx="8458200" cy="54648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43A3BA-B2B3-4FC0-B2B6-6F885B28B02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4025119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3A3BA-B2B3-4FC0-B2B6-6F885B28B02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1476106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3A3BA-B2B3-4FC0-B2B6-6F885B28B02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1790481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3A3BA-B2B3-4FC0-B2B6-6F885B28B02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111604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43A3BA-B2B3-4FC0-B2B6-6F885B28B021}" type="datetimeFigureOut">
              <a:rPr lang="en-US" smtClean="0"/>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17947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43A3BA-B2B3-4FC0-B2B6-6F885B28B021}" type="datetimeFigureOut">
              <a:rPr lang="en-US" smtClean="0"/>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2062066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43A3BA-B2B3-4FC0-B2B6-6F885B28B021}" type="datetimeFigureOut">
              <a:rPr lang="en-US" smtClean="0"/>
              <a:t>4/15/2014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49918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43A3BA-B2B3-4FC0-B2B6-6F885B28B021}" type="datetimeFigureOut">
              <a:rPr lang="en-US" smtClean="0"/>
              <a:t>4/15/2014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2676656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3A3BA-B2B3-4FC0-B2B6-6F885B28B021}" type="datetimeFigureOut">
              <a:rPr lang="en-US" smtClean="0"/>
              <a:t>4/15/2014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716509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43A3BA-B2B3-4FC0-B2B6-6F885B28B021}" type="datetimeFigureOut">
              <a:rPr lang="en-US" smtClean="0"/>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1702723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43A3BA-B2B3-4FC0-B2B6-6F885B28B021}" type="datetimeFigureOut">
              <a:rPr lang="en-US" smtClean="0"/>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3187B-5E24-4A5B-9677-64B0D1120DD9}" type="slidenum">
              <a:rPr lang="en-US" smtClean="0"/>
              <a:t>‹#›</a:t>
            </a:fld>
            <a:endParaRPr lang="en-US"/>
          </a:p>
        </p:txBody>
      </p:sp>
    </p:spTree>
    <p:extLst>
      <p:ext uri="{BB962C8B-B14F-4D97-AF65-F5344CB8AC3E}">
        <p14:creationId xmlns:p14="http://schemas.microsoft.com/office/powerpoint/2010/main" val="118153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43A3BA-B2B3-4FC0-B2B6-6F885B28B021}" type="datetimeFigureOut">
              <a:rPr lang="en-US" smtClean="0"/>
              <a:t>4/15/2014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E3187B-5E24-4A5B-9677-64B0D1120DD9}" type="slidenum">
              <a:rPr lang="en-US" smtClean="0"/>
              <a:t>‹#›</a:t>
            </a:fld>
            <a:endParaRPr lang="en-US"/>
          </a:p>
        </p:txBody>
      </p:sp>
    </p:spTree>
    <p:extLst>
      <p:ext uri="{BB962C8B-B14F-4D97-AF65-F5344CB8AC3E}">
        <p14:creationId xmlns:p14="http://schemas.microsoft.com/office/powerpoint/2010/main" val="3371282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6.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6.xml"/><Relationship Id="rId1" Type="http://schemas.openxmlformats.org/officeDocument/2006/relationships/tags" Target="../tags/tag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6.xml"/><Relationship Id="rId1" Type="http://schemas.openxmlformats.org/officeDocument/2006/relationships/tags" Target="../tags/tag1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6.xml"/><Relationship Id="rId1" Type="http://schemas.openxmlformats.org/officeDocument/2006/relationships/tags" Target="../tags/tag1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6.xml"/><Relationship Id="rId1" Type="http://schemas.openxmlformats.org/officeDocument/2006/relationships/tags" Target="../tags/tag1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6.xml"/><Relationship Id="rId1" Type="http://schemas.openxmlformats.org/officeDocument/2006/relationships/tags" Target="../tags/tag18.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Layout" Target="../slideLayouts/slideLayout6.xml"/><Relationship Id="rId1" Type="http://schemas.openxmlformats.org/officeDocument/2006/relationships/tags" Target="../tags/tag19.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slideLayout" Target="../slideLayouts/slideLayout6.xml"/><Relationship Id="rId1" Type="http://schemas.openxmlformats.org/officeDocument/2006/relationships/tags" Target="../tags/tag20.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slideLayout" Target="../slideLayouts/slideLayout6.xml"/><Relationship Id="rId1" Type="http://schemas.openxmlformats.org/officeDocument/2006/relationships/tags" Target="../tags/tag2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slideLayout" Target="../slideLayouts/slideLayout6.xml"/><Relationship Id="rId1" Type="http://schemas.openxmlformats.org/officeDocument/2006/relationships/tags" Target="../tags/tag2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slideLayout" Target="../slideLayouts/slideLayout6.xml"/><Relationship Id="rId1" Type="http://schemas.openxmlformats.org/officeDocument/2006/relationships/tags" Target="../tags/tag23.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slideLayout" Target="../slideLayouts/slideLayout6.xml"/><Relationship Id="rId1" Type="http://schemas.openxmlformats.org/officeDocument/2006/relationships/tags" Target="../tags/tag24.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slideLayout" Target="../slideLayouts/slideLayout6.xml"/><Relationship Id="rId1" Type="http://schemas.openxmlformats.org/officeDocument/2006/relationships/tags" Target="../tags/tag25.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slideLayout" Target="../slideLayouts/slideLayout6.xml"/><Relationship Id="rId1" Type="http://schemas.openxmlformats.org/officeDocument/2006/relationships/tags" Target="../tags/tag26.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slideLayout" Target="../slideLayouts/slideLayout6.xml"/><Relationship Id="rId1" Type="http://schemas.openxmlformats.org/officeDocument/2006/relationships/tags" Target="../tags/tag27.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7.xml.rels><?xml version="1.0" encoding="UTF-8" standalone="yes"?>
<Relationships xmlns="http://schemas.openxmlformats.org/package/2006/relationships"><Relationship Id="rId3" Type="http://schemas.openxmlformats.org/officeDocument/2006/relationships/hyperlink" Target="http://www.cdc.gov/ncbddd/autism/data.html" TargetMode="External"/><Relationship Id="rId2" Type="http://schemas.openxmlformats.org/officeDocument/2006/relationships/slideLayout" Target="../slideLayouts/slideLayout2.xml"/><Relationship Id="rId1" Type="http://schemas.openxmlformats.org/officeDocument/2006/relationships/tags" Target="../tags/tag28.xml"/><Relationship Id="rId6" Type="http://schemas.openxmlformats.org/officeDocument/2006/relationships/hyperlink" Target="http://www.who.int/mediacentre/factsheets/fs282/en/" TargetMode="External"/><Relationship Id="rId5" Type="http://schemas.openxmlformats.org/officeDocument/2006/relationships/hyperlink" Target="http://www.nidcd.nih.gov/health/statistics/Pages/quick.aspx" TargetMode="External"/><Relationship Id="rId4" Type="http://schemas.openxmlformats.org/officeDocument/2006/relationships/hyperlink" Target="http://www.ncld.org/types-learning-disabilities/adhd-related-issues/autism-spectrum-disorders/learning-disabilities-aspergers-syndrome?start=1"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Universal Design</a:t>
            </a:r>
            <a:endParaRPr lang="en-US" dirty="0"/>
          </a:p>
        </p:txBody>
      </p:sp>
      <p:sp>
        <p:nvSpPr>
          <p:cNvPr id="3" name="Subtitle 2"/>
          <p:cNvSpPr>
            <a:spLocks noGrp="1"/>
          </p:cNvSpPr>
          <p:nvPr>
            <p:ph type="subTitle" idx="1"/>
          </p:nvPr>
        </p:nvSpPr>
        <p:spPr/>
        <p:txBody>
          <a:bodyPr/>
          <a:lstStyle/>
          <a:p>
            <a:r>
              <a:rPr lang="en-US" dirty="0" smtClean="0"/>
              <a:t>Beyond Standard 8</a:t>
            </a:r>
            <a:endParaRPr lang="en-US" dirty="0"/>
          </a:p>
        </p:txBody>
      </p:sp>
    </p:spTree>
    <p:custDataLst>
      <p:tags r:id="rId1"/>
    </p:custDataLst>
    <p:extLst>
      <p:ext uri="{BB962C8B-B14F-4D97-AF65-F5344CB8AC3E}">
        <p14:creationId xmlns:p14="http://schemas.microsoft.com/office/powerpoint/2010/main" val="78713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education.wm.edu/centers/ttac/images/articleimages/febmarch2010udl.JPG"/>
          <p:cNvPicPr>
            <a:picLocks noChangeAspect="1" noChangeArrowheads="1"/>
          </p:cNvPicPr>
          <p:nvPr/>
        </p:nvPicPr>
        <p:blipFill rotWithShape="1">
          <a:blip r:embed="rId3">
            <a:extLst>
              <a:ext uri="{28A0092B-C50C-407E-A947-70E740481C1C}">
                <a14:useLocalDpi xmlns:a14="http://schemas.microsoft.com/office/drawing/2010/main" val="0"/>
              </a:ext>
            </a:extLst>
          </a:blip>
          <a:srcRect r="11088"/>
          <a:stretch/>
        </p:blipFill>
        <p:spPr bwMode="auto">
          <a:xfrm>
            <a:off x="228600" y="838200"/>
            <a:ext cx="8763000" cy="5486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Universal Design for Education</a:t>
            </a:r>
            <a:endParaRPr lang="en-US" dirty="0"/>
          </a:p>
        </p:txBody>
      </p:sp>
    </p:spTree>
    <p:custDataLst>
      <p:tags r:id="rId1"/>
    </p:custDataLst>
    <p:extLst>
      <p:ext uri="{BB962C8B-B14F-4D97-AF65-F5344CB8AC3E}">
        <p14:creationId xmlns:p14="http://schemas.microsoft.com/office/powerpoint/2010/main" val="2903240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Universal Design for Learning is an educational approach with three primary principles:</a:t>
            </a:r>
            <a:endParaRPr lang="en-US" sz="2800" dirty="0"/>
          </a:p>
        </p:txBody>
      </p:sp>
      <p:graphicFrame>
        <p:nvGraphicFramePr>
          <p:cNvPr id="4" name="Diagram 3"/>
          <p:cNvGraphicFramePr/>
          <p:nvPr>
            <p:extLst>
              <p:ext uri="{D42A27DB-BD31-4B8C-83A1-F6EECF244321}">
                <p14:modId xmlns:p14="http://schemas.microsoft.com/office/powerpoint/2010/main" val="3084908888"/>
              </p:ext>
            </p:extLst>
          </p:nvPr>
        </p:nvGraphicFramePr>
        <p:xfrm>
          <a:off x="304800" y="1447800"/>
          <a:ext cx="86106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990869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Non Verbal Learning Disorders</a:t>
            </a:r>
            <a:endParaRPr lang="en-US" dirty="0"/>
          </a:p>
        </p:txBody>
      </p:sp>
      <p:sp>
        <p:nvSpPr>
          <p:cNvPr id="4" name="Text Placeholder 3"/>
          <p:cNvSpPr>
            <a:spLocks noGrp="1"/>
          </p:cNvSpPr>
          <p:nvPr>
            <p:ph type="body" idx="1"/>
          </p:nvPr>
        </p:nvSpPr>
        <p:spPr/>
        <p:txBody>
          <a:bodyPr/>
          <a:lstStyle/>
          <a:p>
            <a:endParaRPr lang="en-US"/>
          </a:p>
        </p:txBody>
      </p:sp>
    </p:spTree>
    <p:custDataLst>
      <p:tags r:id="rId1"/>
    </p:custDataLst>
    <p:extLst>
      <p:ext uri="{BB962C8B-B14F-4D97-AF65-F5344CB8AC3E}">
        <p14:creationId xmlns:p14="http://schemas.microsoft.com/office/powerpoint/2010/main" val="557492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4115665733"/>
              </p:ext>
            </p:extLst>
          </p:nvPr>
        </p:nvGraphicFramePr>
        <p:xfrm>
          <a:off x="381000" y="23812"/>
          <a:ext cx="84582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268056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275703587"/>
              </p:ext>
            </p:extLst>
          </p:nvPr>
        </p:nvGraphicFramePr>
        <p:xfrm>
          <a:off x="381000" y="23812"/>
          <a:ext cx="84582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304800" y="1524000"/>
            <a:ext cx="8382000" cy="2308324"/>
          </a:xfrm>
          <a:prstGeom prst="rect">
            <a:avLst/>
          </a:prstGeom>
          <a:solidFill>
            <a:schemeClr val="accent2">
              <a:lumMod val="20000"/>
              <a:lumOff val="80000"/>
            </a:schemeClr>
          </a:solidFill>
        </p:spPr>
        <p:txBody>
          <a:bodyPr wrap="square" rtlCol="0">
            <a:spAutoFit/>
          </a:bodyPr>
          <a:lstStyle/>
          <a:p>
            <a:r>
              <a:rPr lang="en-US" sz="2400" b="1" dirty="0"/>
              <a:t>General Standard 1: The overall design of the course is made clear to the student at the beginning of the course.</a:t>
            </a:r>
          </a:p>
          <a:p>
            <a:r>
              <a:rPr lang="en-US" sz="2400" dirty="0"/>
              <a:t>The course introduction sets the tone for the course, lets students know what to expect, and provides guidance to ensure they get off to a good start.</a:t>
            </a:r>
          </a:p>
          <a:p>
            <a:endParaRPr lang="en-US" sz="2400" dirty="0"/>
          </a:p>
        </p:txBody>
      </p:sp>
    </p:spTree>
    <p:custDataLst>
      <p:tags r:id="rId1"/>
    </p:custDataLst>
    <p:extLst>
      <p:ext uri="{BB962C8B-B14F-4D97-AF65-F5344CB8AC3E}">
        <p14:creationId xmlns:p14="http://schemas.microsoft.com/office/powerpoint/2010/main" val="11921274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4020041338"/>
              </p:ext>
            </p:extLst>
          </p:nvPr>
        </p:nvGraphicFramePr>
        <p:xfrm>
          <a:off x="381000" y="23812"/>
          <a:ext cx="84582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304800" y="1219200"/>
            <a:ext cx="8382000" cy="1477328"/>
          </a:xfrm>
          <a:prstGeom prst="rect">
            <a:avLst/>
          </a:prstGeom>
          <a:solidFill>
            <a:schemeClr val="accent2">
              <a:lumMod val="20000"/>
              <a:lumOff val="80000"/>
            </a:schemeClr>
          </a:solidFill>
        </p:spPr>
        <p:txBody>
          <a:bodyPr wrap="square" rtlCol="0">
            <a:spAutoFit/>
          </a:bodyPr>
          <a:lstStyle/>
          <a:p>
            <a:r>
              <a:rPr lang="en-US" b="1" dirty="0"/>
              <a:t>General Standard 1: The overall design of the course is made clear to the student at the beginning of the course.</a:t>
            </a:r>
          </a:p>
          <a:p>
            <a:r>
              <a:rPr lang="en-US" dirty="0"/>
              <a:t>The course introduction sets the tone for the course, lets students know what to expect, and provides guidance to ensure they get off to a good start.</a:t>
            </a:r>
          </a:p>
          <a:p>
            <a:endParaRPr lang="en-US" dirty="0"/>
          </a:p>
        </p:txBody>
      </p:sp>
      <p:sp>
        <p:nvSpPr>
          <p:cNvPr id="3" name="TextBox 2"/>
          <p:cNvSpPr txBox="1"/>
          <p:nvPr/>
        </p:nvSpPr>
        <p:spPr>
          <a:xfrm>
            <a:off x="1524000" y="2895600"/>
            <a:ext cx="6858000" cy="1569660"/>
          </a:xfrm>
          <a:prstGeom prst="rect">
            <a:avLst/>
          </a:prstGeom>
          <a:solidFill>
            <a:schemeClr val="accent2">
              <a:lumMod val="20000"/>
              <a:lumOff val="80000"/>
            </a:schemeClr>
          </a:solidFill>
        </p:spPr>
        <p:txBody>
          <a:bodyPr wrap="square" rtlCol="0">
            <a:spAutoFit/>
          </a:bodyPr>
          <a:lstStyle/>
          <a:p>
            <a:r>
              <a:rPr lang="en-US" sz="2400" b="1" dirty="0"/>
              <a:t>STANDARD 1.1 - (3 Points)</a:t>
            </a:r>
            <a:br>
              <a:rPr lang="en-US" sz="2400" b="1" dirty="0"/>
            </a:br>
            <a:r>
              <a:rPr lang="en-US" sz="2400" dirty="0"/>
              <a:t>1.1 Instructions make clear how to get started and where to find various course components.</a:t>
            </a:r>
          </a:p>
          <a:p>
            <a:endParaRPr lang="en-US" sz="2400" dirty="0"/>
          </a:p>
        </p:txBody>
      </p:sp>
      <p:sp>
        <p:nvSpPr>
          <p:cNvPr id="4" name="TextBox 3"/>
          <p:cNvSpPr txBox="1"/>
          <p:nvPr/>
        </p:nvSpPr>
        <p:spPr>
          <a:xfrm>
            <a:off x="1600200" y="4614208"/>
            <a:ext cx="6781800" cy="1938992"/>
          </a:xfrm>
          <a:prstGeom prst="rect">
            <a:avLst/>
          </a:prstGeom>
          <a:solidFill>
            <a:schemeClr val="accent2">
              <a:lumMod val="20000"/>
              <a:lumOff val="80000"/>
            </a:schemeClr>
          </a:solidFill>
        </p:spPr>
        <p:txBody>
          <a:bodyPr wrap="square" rtlCol="0">
            <a:spAutoFit/>
          </a:bodyPr>
          <a:lstStyle/>
          <a:p>
            <a:r>
              <a:rPr lang="en-US" sz="2400" b="1" dirty="0"/>
              <a:t>STANDARD 1.3 - (2 Points) </a:t>
            </a:r>
            <a:br>
              <a:rPr lang="en-US" sz="2400" b="1" dirty="0"/>
            </a:br>
            <a:r>
              <a:rPr lang="en-US" sz="2400" dirty="0"/>
              <a:t>1.3 Etiquette expectations (sometimes called “netiquette”) for online discussions, email, and other forms of communication are stated clearly. </a:t>
            </a:r>
          </a:p>
          <a:p>
            <a:endParaRPr lang="en-US" sz="2400" dirty="0"/>
          </a:p>
        </p:txBody>
      </p:sp>
    </p:spTree>
    <p:custDataLst>
      <p:tags r:id="rId1"/>
    </p:custDataLst>
    <p:extLst>
      <p:ext uri="{BB962C8B-B14F-4D97-AF65-F5344CB8AC3E}">
        <p14:creationId xmlns:p14="http://schemas.microsoft.com/office/powerpoint/2010/main" val="1420324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028424752"/>
              </p:ext>
            </p:extLst>
          </p:nvPr>
        </p:nvGraphicFramePr>
        <p:xfrm>
          <a:off x="381000" y="23812"/>
          <a:ext cx="84582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371600" y="1782312"/>
            <a:ext cx="7239000" cy="1200329"/>
          </a:xfrm>
          <a:prstGeom prst="rect">
            <a:avLst/>
          </a:prstGeom>
          <a:solidFill>
            <a:schemeClr val="accent4">
              <a:lumMod val="20000"/>
              <a:lumOff val="80000"/>
            </a:schemeClr>
          </a:solidFill>
        </p:spPr>
        <p:txBody>
          <a:bodyPr wrap="square" rtlCol="0">
            <a:spAutoFit/>
          </a:bodyPr>
          <a:lstStyle/>
          <a:p>
            <a:r>
              <a:rPr lang="en-US" sz="2400" b="1" dirty="0"/>
              <a:t>STANDARD 3.2 - (3 Points) </a:t>
            </a:r>
            <a:br>
              <a:rPr lang="en-US" sz="2400" b="1" dirty="0"/>
            </a:br>
            <a:r>
              <a:rPr lang="en-US" sz="2400" dirty="0"/>
              <a:t>3.2 The course grading policy is stated clearly. </a:t>
            </a:r>
          </a:p>
          <a:p>
            <a:endParaRPr lang="en-US" sz="2400" dirty="0"/>
          </a:p>
        </p:txBody>
      </p:sp>
      <p:sp>
        <p:nvSpPr>
          <p:cNvPr id="3" name="TextBox 2"/>
          <p:cNvSpPr txBox="1"/>
          <p:nvPr/>
        </p:nvSpPr>
        <p:spPr>
          <a:xfrm>
            <a:off x="1371600" y="3124200"/>
            <a:ext cx="7391400" cy="1938992"/>
          </a:xfrm>
          <a:prstGeom prst="rect">
            <a:avLst/>
          </a:prstGeom>
          <a:solidFill>
            <a:schemeClr val="accent4">
              <a:lumMod val="20000"/>
              <a:lumOff val="80000"/>
            </a:schemeClr>
          </a:solidFill>
        </p:spPr>
        <p:txBody>
          <a:bodyPr wrap="square" rtlCol="0">
            <a:spAutoFit/>
          </a:bodyPr>
          <a:lstStyle/>
          <a:p>
            <a:r>
              <a:rPr lang="en-US" sz="2400" b="1" dirty="0"/>
              <a:t>STANDARD 3.3 - (3 Points) </a:t>
            </a:r>
            <a:br>
              <a:rPr lang="en-US" sz="2400" b="1" dirty="0"/>
            </a:br>
            <a:r>
              <a:rPr lang="en-US" sz="2400" dirty="0"/>
              <a:t>3.3 Specific and descriptive criteria are provided for the evaluation of students’ work and participation and are tied to the course grading policy.</a:t>
            </a:r>
          </a:p>
          <a:p>
            <a:endParaRPr lang="en-US" sz="2400" dirty="0"/>
          </a:p>
        </p:txBody>
      </p:sp>
    </p:spTree>
    <p:custDataLst>
      <p:tags r:id="rId1"/>
    </p:custDataLst>
    <p:extLst>
      <p:ext uri="{BB962C8B-B14F-4D97-AF65-F5344CB8AC3E}">
        <p14:creationId xmlns:p14="http://schemas.microsoft.com/office/powerpoint/2010/main" val="4163506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977551420"/>
              </p:ext>
            </p:extLst>
          </p:nvPr>
        </p:nvGraphicFramePr>
        <p:xfrm>
          <a:off x="381000" y="23812"/>
          <a:ext cx="84582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205346" y="4191000"/>
            <a:ext cx="7239000" cy="1938992"/>
          </a:xfrm>
          <a:prstGeom prst="rect">
            <a:avLst/>
          </a:prstGeom>
          <a:solidFill>
            <a:schemeClr val="accent4">
              <a:lumMod val="20000"/>
              <a:lumOff val="80000"/>
            </a:schemeClr>
          </a:solidFill>
        </p:spPr>
        <p:txBody>
          <a:bodyPr wrap="square" rtlCol="0">
            <a:spAutoFit/>
          </a:bodyPr>
          <a:lstStyle/>
          <a:p>
            <a:r>
              <a:rPr lang="en-US" sz="2400" b="1" dirty="0"/>
              <a:t>STANDARD 3.5 - (2 Points)</a:t>
            </a:r>
          </a:p>
          <a:p>
            <a:r>
              <a:rPr lang="en-US" sz="2400" dirty="0"/>
              <a:t>3.5 Students have multiple opportunities to measure their own learning progress. </a:t>
            </a:r>
          </a:p>
          <a:p>
            <a:r>
              <a:rPr lang="en-US" sz="2400" dirty="0" smtClean="0"/>
              <a:t> </a:t>
            </a:r>
            <a:endParaRPr lang="en-US" sz="2400" dirty="0"/>
          </a:p>
          <a:p>
            <a:endParaRPr lang="en-US" sz="2400" dirty="0"/>
          </a:p>
        </p:txBody>
      </p:sp>
      <p:sp>
        <p:nvSpPr>
          <p:cNvPr id="3" name="TextBox 2"/>
          <p:cNvSpPr txBox="1"/>
          <p:nvPr/>
        </p:nvSpPr>
        <p:spPr>
          <a:xfrm>
            <a:off x="1233055" y="1371600"/>
            <a:ext cx="7391400" cy="2123658"/>
          </a:xfrm>
          <a:prstGeom prst="rect">
            <a:avLst/>
          </a:prstGeom>
          <a:solidFill>
            <a:schemeClr val="accent4">
              <a:lumMod val="20000"/>
              <a:lumOff val="80000"/>
            </a:schemeClr>
          </a:solidFill>
        </p:spPr>
        <p:txBody>
          <a:bodyPr wrap="square" rtlCol="0">
            <a:spAutoFit/>
          </a:bodyPr>
          <a:lstStyle/>
          <a:p>
            <a:r>
              <a:rPr lang="en-US" sz="2400" b="1" dirty="0"/>
              <a:t>STANDARD 3.4 - (2 Points) </a:t>
            </a:r>
            <a:br>
              <a:rPr lang="en-US" sz="2400" b="1" dirty="0"/>
            </a:br>
            <a:r>
              <a:rPr lang="en-US" sz="2400" dirty="0"/>
              <a:t>3.4 The assessment instruments selected are sequenced, </a:t>
            </a:r>
            <a:r>
              <a:rPr lang="en-US" sz="3600" b="1" u="sng" dirty="0"/>
              <a:t>varied,</a:t>
            </a:r>
            <a:r>
              <a:rPr lang="en-US" sz="2400" dirty="0"/>
              <a:t> and appropriate to the student work being assessed. </a:t>
            </a:r>
          </a:p>
          <a:p>
            <a:endParaRPr lang="en-US" sz="2400" dirty="0"/>
          </a:p>
        </p:txBody>
      </p:sp>
    </p:spTree>
    <p:custDataLst>
      <p:tags r:id="rId1"/>
    </p:custDataLst>
    <p:extLst>
      <p:ext uri="{BB962C8B-B14F-4D97-AF65-F5344CB8AC3E}">
        <p14:creationId xmlns:p14="http://schemas.microsoft.com/office/powerpoint/2010/main" val="16383949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411452892"/>
              </p:ext>
            </p:extLst>
          </p:nvPr>
        </p:nvGraphicFramePr>
        <p:xfrm>
          <a:off x="381000" y="23812"/>
          <a:ext cx="84582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233055" y="1371600"/>
            <a:ext cx="7391400" cy="1569660"/>
          </a:xfrm>
          <a:prstGeom prst="rect">
            <a:avLst/>
          </a:prstGeom>
          <a:solidFill>
            <a:schemeClr val="accent1">
              <a:lumMod val="20000"/>
              <a:lumOff val="80000"/>
            </a:schemeClr>
          </a:solidFill>
        </p:spPr>
        <p:txBody>
          <a:bodyPr wrap="square" rtlCol="0">
            <a:spAutoFit/>
          </a:bodyPr>
          <a:lstStyle/>
          <a:p>
            <a:r>
              <a:rPr lang="en-US" sz="2400" b="1" dirty="0"/>
              <a:t>STANDARD 4.5 - (1 Point) </a:t>
            </a:r>
            <a:br>
              <a:rPr lang="en-US" sz="2400" b="1" dirty="0"/>
            </a:br>
            <a:r>
              <a:rPr lang="en-US" sz="2400" dirty="0"/>
              <a:t>4.5 The instructional materials present a variety of perspectives on the course content.</a:t>
            </a:r>
          </a:p>
          <a:p>
            <a:endParaRPr lang="en-US" sz="2400" dirty="0"/>
          </a:p>
        </p:txBody>
      </p:sp>
    </p:spTree>
    <p:custDataLst>
      <p:tags r:id="rId1"/>
    </p:custDataLst>
    <p:extLst>
      <p:ext uri="{BB962C8B-B14F-4D97-AF65-F5344CB8AC3E}">
        <p14:creationId xmlns:p14="http://schemas.microsoft.com/office/powerpoint/2010/main" val="3367580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631562640"/>
              </p:ext>
            </p:extLst>
          </p:nvPr>
        </p:nvGraphicFramePr>
        <p:xfrm>
          <a:off x="381000" y="23812"/>
          <a:ext cx="84582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81000" y="1371600"/>
            <a:ext cx="8243455" cy="1938992"/>
          </a:xfrm>
          <a:prstGeom prst="rect">
            <a:avLst/>
          </a:prstGeom>
          <a:solidFill>
            <a:srgbClr val="99FF66"/>
          </a:solidFill>
        </p:spPr>
        <p:txBody>
          <a:bodyPr wrap="square" rtlCol="0">
            <a:spAutoFit/>
          </a:bodyPr>
          <a:lstStyle/>
          <a:p>
            <a:r>
              <a:rPr lang="en-US" sz="2400" b="1" dirty="0"/>
              <a:t>General Standard 7: The course facilitates student access to institutional support services essential to student success.</a:t>
            </a:r>
          </a:p>
          <a:p>
            <a:r>
              <a:rPr lang="en-US" sz="2400" dirty="0"/>
              <a:t>In the learner support standard, four different kinds of support services are addressed: technical support, accessibility support, academic services support, and student services support</a:t>
            </a:r>
            <a:r>
              <a:rPr lang="en-US" sz="2400" dirty="0" smtClean="0"/>
              <a:t>.</a:t>
            </a:r>
            <a:endParaRPr lang="en-US" sz="2400" dirty="0"/>
          </a:p>
        </p:txBody>
      </p:sp>
      <p:sp>
        <p:nvSpPr>
          <p:cNvPr id="2" name="TextBox 1"/>
          <p:cNvSpPr txBox="1"/>
          <p:nvPr/>
        </p:nvSpPr>
        <p:spPr>
          <a:xfrm>
            <a:off x="1371600" y="3733800"/>
            <a:ext cx="7162800" cy="1569660"/>
          </a:xfrm>
          <a:prstGeom prst="rect">
            <a:avLst/>
          </a:prstGeom>
          <a:solidFill>
            <a:srgbClr val="99FF66"/>
          </a:solidFill>
        </p:spPr>
        <p:txBody>
          <a:bodyPr wrap="square" rtlCol="0">
            <a:spAutoFit/>
          </a:bodyPr>
          <a:lstStyle/>
          <a:p>
            <a:r>
              <a:rPr lang="en-US" sz="2400" b="1" dirty="0"/>
              <a:t>STANDARD 7.1 - (3 Points) </a:t>
            </a:r>
            <a:r>
              <a:rPr lang="en-US" sz="2400" dirty="0"/>
              <a:t/>
            </a:r>
            <a:br>
              <a:rPr lang="en-US" sz="2400" dirty="0"/>
            </a:br>
            <a:r>
              <a:rPr lang="en-US" sz="2400" dirty="0"/>
              <a:t>7.1 The course instructions articulate or link to a clear description of the technical support offered and how to access it. </a:t>
            </a:r>
          </a:p>
        </p:txBody>
      </p:sp>
    </p:spTree>
    <p:custDataLst>
      <p:tags r:id="rId1"/>
    </p:custDataLst>
    <p:extLst>
      <p:ext uri="{BB962C8B-B14F-4D97-AF65-F5344CB8AC3E}">
        <p14:creationId xmlns:p14="http://schemas.microsoft.com/office/powerpoint/2010/main" val="3874849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frostburg.edu/fsu/assets/Image/computing/qualitymatte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04800"/>
            <a:ext cx="5667375" cy="424815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
          </p:nvPr>
        </p:nvSpPr>
        <p:spPr>
          <a:xfrm>
            <a:off x="457200" y="4648200"/>
            <a:ext cx="8229600" cy="1477963"/>
          </a:xfrm>
        </p:spPr>
        <p:txBody>
          <a:bodyPr>
            <a:normAutofit fontScale="62500" lnSpcReduction="20000"/>
          </a:bodyPr>
          <a:lstStyle/>
          <a:p>
            <a:pPr marL="0" indent="0">
              <a:buNone/>
            </a:pPr>
            <a:r>
              <a:rPr lang="en-US" b="1" dirty="0"/>
              <a:t>General Standard 8: The course demonstrates a commitment to accessibility for all students.</a:t>
            </a:r>
          </a:p>
          <a:p>
            <a:pPr marL="0" indent="0">
              <a:buNone/>
            </a:pPr>
            <a:r>
              <a:rPr lang="en-US" dirty="0"/>
              <a:t>The accessibility standard incorporates the principles of Universal Design for Learning (UDL) and is consistent with Web Content Accessibility Guidelines (WCAG).</a:t>
            </a:r>
          </a:p>
          <a:p>
            <a:endParaRPr lang="en-US" dirty="0"/>
          </a:p>
        </p:txBody>
      </p:sp>
    </p:spTree>
    <p:custDataLst>
      <p:tags r:id="rId1"/>
    </p:custDataLst>
    <p:extLst>
      <p:ext uri="{BB962C8B-B14F-4D97-AF65-F5344CB8AC3E}">
        <p14:creationId xmlns:p14="http://schemas.microsoft.com/office/powerpoint/2010/main" val="26613136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278466420"/>
              </p:ext>
            </p:extLst>
          </p:nvPr>
        </p:nvGraphicFramePr>
        <p:xfrm>
          <a:off x="381000" y="23812"/>
          <a:ext cx="84582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524000" y="1295400"/>
            <a:ext cx="7162800" cy="2308324"/>
          </a:xfrm>
          <a:prstGeom prst="rect">
            <a:avLst/>
          </a:prstGeom>
          <a:solidFill>
            <a:srgbClr val="99FF66"/>
          </a:solidFill>
        </p:spPr>
        <p:txBody>
          <a:bodyPr wrap="square" rtlCol="0">
            <a:spAutoFit/>
          </a:bodyPr>
          <a:lstStyle/>
          <a:p>
            <a:r>
              <a:rPr lang="en-US" sz="2400" b="1" dirty="0"/>
              <a:t>STANDARD 7.3 - (2 Points) </a:t>
            </a:r>
            <a:br>
              <a:rPr lang="en-US" sz="2400" b="1" dirty="0"/>
            </a:br>
            <a:r>
              <a:rPr lang="en-US" sz="2400" dirty="0"/>
              <a:t>7.3 Course instructions articulate or link to an explanation of how the institution’s academic support services and resources can help students succeed in the course and how students can access the services.</a:t>
            </a:r>
          </a:p>
          <a:p>
            <a:endParaRPr lang="en-US" sz="2400" dirty="0"/>
          </a:p>
        </p:txBody>
      </p:sp>
      <p:sp>
        <p:nvSpPr>
          <p:cNvPr id="5" name="TextBox 4"/>
          <p:cNvSpPr txBox="1"/>
          <p:nvPr/>
        </p:nvSpPr>
        <p:spPr>
          <a:xfrm>
            <a:off x="1517073" y="4038600"/>
            <a:ext cx="7162800" cy="2308324"/>
          </a:xfrm>
          <a:prstGeom prst="rect">
            <a:avLst/>
          </a:prstGeom>
          <a:solidFill>
            <a:srgbClr val="99FF66"/>
          </a:solidFill>
        </p:spPr>
        <p:txBody>
          <a:bodyPr wrap="square" rtlCol="0">
            <a:spAutoFit/>
          </a:bodyPr>
          <a:lstStyle/>
          <a:p>
            <a:r>
              <a:rPr lang="en-US" sz="2400" b="1" dirty="0"/>
              <a:t>STANDARD 7.4 - (1 Point) </a:t>
            </a:r>
            <a:br>
              <a:rPr lang="en-US" sz="2400" b="1" dirty="0"/>
            </a:br>
            <a:r>
              <a:rPr lang="en-US" sz="2400" dirty="0"/>
              <a:t>7.4 Course instructions articulate or link to an explanation of how the institution’s student support services can help students succeed and how students can access the services.</a:t>
            </a:r>
          </a:p>
          <a:p>
            <a:endParaRPr lang="en-US" sz="2400" dirty="0"/>
          </a:p>
        </p:txBody>
      </p:sp>
    </p:spTree>
    <p:custDataLst>
      <p:tags r:id="rId1"/>
    </p:custDataLst>
    <p:extLst>
      <p:ext uri="{BB962C8B-B14F-4D97-AF65-F5344CB8AC3E}">
        <p14:creationId xmlns:p14="http://schemas.microsoft.com/office/powerpoint/2010/main" val="18823295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517193270"/>
              </p:ext>
            </p:extLst>
          </p:nvPr>
        </p:nvGraphicFramePr>
        <p:xfrm>
          <a:off x="381000" y="23812"/>
          <a:ext cx="85344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endParaRPr lang="en-US" dirty="0"/>
          </a:p>
        </p:txBody>
      </p:sp>
    </p:spTree>
    <p:custDataLst>
      <p:tags r:id="rId1"/>
    </p:custDataLst>
    <p:extLst>
      <p:ext uri="{BB962C8B-B14F-4D97-AF65-F5344CB8AC3E}">
        <p14:creationId xmlns:p14="http://schemas.microsoft.com/office/powerpoint/2010/main" val="5181395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768329864"/>
              </p:ext>
            </p:extLst>
          </p:nvPr>
        </p:nvGraphicFramePr>
        <p:xfrm>
          <a:off x="381000" y="23812"/>
          <a:ext cx="85344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endParaRPr lang="en-US" dirty="0"/>
          </a:p>
        </p:txBody>
      </p:sp>
      <p:sp>
        <p:nvSpPr>
          <p:cNvPr id="3" name="TextBox 2"/>
          <p:cNvSpPr txBox="1"/>
          <p:nvPr/>
        </p:nvSpPr>
        <p:spPr>
          <a:xfrm>
            <a:off x="1981200" y="1905000"/>
            <a:ext cx="6477000" cy="1569660"/>
          </a:xfrm>
          <a:prstGeom prst="rect">
            <a:avLst/>
          </a:prstGeom>
          <a:solidFill>
            <a:schemeClr val="accent2">
              <a:lumMod val="20000"/>
              <a:lumOff val="80000"/>
            </a:schemeClr>
          </a:solidFill>
        </p:spPr>
        <p:txBody>
          <a:bodyPr wrap="square" rtlCol="0">
            <a:spAutoFit/>
          </a:bodyPr>
          <a:lstStyle/>
          <a:p>
            <a:r>
              <a:rPr lang="en-US" sz="2400" b="1" dirty="0"/>
              <a:t>STANDARD 1.8 - (1 Point)</a:t>
            </a:r>
            <a:br>
              <a:rPr lang="en-US" sz="2400" b="1" dirty="0"/>
            </a:br>
            <a:r>
              <a:rPr lang="en-US" sz="2400" dirty="0"/>
              <a:t>1.8 Students are asked to introduce themselves to the class</a:t>
            </a:r>
          </a:p>
          <a:p>
            <a:endParaRPr lang="en-US" sz="2400" dirty="0"/>
          </a:p>
        </p:txBody>
      </p:sp>
      <p:sp>
        <p:nvSpPr>
          <p:cNvPr id="4" name="TextBox 3"/>
          <p:cNvSpPr txBox="1"/>
          <p:nvPr/>
        </p:nvSpPr>
        <p:spPr>
          <a:xfrm>
            <a:off x="304800" y="3810000"/>
            <a:ext cx="8001000" cy="2831544"/>
          </a:xfrm>
          <a:prstGeom prst="rect">
            <a:avLst/>
          </a:prstGeom>
          <a:solidFill>
            <a:schemeClr val="accent6">
              <a:lumMod val="20000"/>
              <a:lumOff val="80000"/>
            </a:schemeClr>
          </a:solidFill>
        </p:spPr>
        <p:txBody>
          <a:bodyPr wrap="square" rtlCol="0">
            <a:spAutoFit/>
          </a:bodyPr>
          <a:lstStyle/>
          <a:p>
            <a:r>
              <a:rPr lang="en-US" b="1" dirty="0"/>
              <a:t>General Standard 3: Assessment strategies are designed to evaluate student progress by reference to stated learning objectives; to measure the effectiveness of student learning; and to be integral to the learning process.</a:t>
            </a:r>
          </a:p>
          <a:p>
            <a:r>
              <a:rPr lang="en-US" dirty="0"/>
              <a:t>Assessment is implemented in a manner that not only </a:t>
            </a:r>
            <a:r>
              <a:rPr lang="en-US" sz="2800" b="1" u="sng" dirty="0"/>
              <a:t>allows the instructor a broad perspective on the students’ mastery of the content, </a:t>
            </a:r>
            <a:r>
              <a:rPr lang="en-US" dirty="0"/>
              <a:t>but also allows students to measure their own learning throughout the course.</a:t>
            </a:r>
          </a:p>
          <a:p>
            <a:endParaRPr lang="en-US" dirty="0"/>
          </a:p>
        </p:txBody>
      </p:sp>
    </p:spTree>
    <p:custDataLst>
      <p:tags r:id="rId1"/>
    </p:custDataLst>
    <p:extLst>
      <p:ext uri="{BB962C8B-B14F-4D97-AF65-F5344CB8AC3E}">
        <p14:creationId xmlns:p14="http://schemas.microsoft.com/office/powerpoint/2010/main" val="2608036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027244282"/>
              </p:ext>
            </p:extLst>
          </p:nvPr>
        </p:nvGraphicFramePr>
        <p:xfrm>
          <a:off x="381000" y="23812"/>
          <a:ext cx="85344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endParaRPr lang="en-US" dirty="0"/>
          </a:p>
        </p:txBody>
      </p:sp>
      <p:sp>
        <p:nvSpPr>
          <p:cNvPr id="4" name="TextBox 3"/>
          <p:cNvSpPr txBox="1"/>
          <p:nvPr/>
        </p:nvSpPr>
        <p:spPr>
          <a:xfrm>
            <a:off x="762000" y="1981200"/>
            <a:ext cx="8001000" cy="1569660"/>
          </a:xfrm>
          <a:prstGeom prst="rect">
            <a:avLst/>
          </a:prstGeom>
          <a:solidFill>
            <a:srgbClr val="FFFF99"/>
          </a:solidFill>
        </p:spPr>
        <p:txBody>
          <a:bodyPr wrap="square" rtlCol="0">
            <a:spAutoFit/>
          </a:bodyPr>
          <a:lstStyle/>
          <a:p>
            <a:r>
              <a:rPr lang="en-US" sz="2400" b="1" dirty="0"/>
              <a:t>STANDARD 5.4 - (2 Points) </a:t>
            </a:r>
            <a:br>
              <a:rPr lang="en-US" sz="2400" b="1" dirty="0"/>
            </a:br>
            <a:r>
              <a:rPr lang="en-US" sz="2400" dirty="0"/>
              <a:t>5.4 The requirements for student interaction are clearly articulated.</a:t>
            </a:r>
          </a:p>
          <a:p>
            <a:endParaRPr lang="en-US" sz="2400" dirty="0"/>
          </a:p>
        </p:txBody>
      </p:sp>
    </p:spTree>
    <p:custDataLst>
      <p:tags r:id="rId1"/>
    </p:custDataLst>
    <p:extLst>
      <p:ext uri="{BB962C8B-B14F-4D97-AF65-F5344CB8AC3E}">
        <p14:creationId xmlns:p14="http://schemas.microsoft.com/office/powerpoint/2010/main" val="32359485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453863089"/>
              </p:ext>
            </p:extLst>
          </p:nvPr>
        </p:nvGraphicFramePr>
        <p:xfrm>
          <a:off x="228600" y="23812"/>
          <a:ext cx="87630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endParaRPr lang="en-US" dirty="0"/>
          </a:p>
        </p:txBody>
      </p:sp>
    </p:spTree>
    <p:custDataLst>
      <p:tags r:id="rId1"/>
    </p:custDataLst>
    <p:extLst>
      <p:ext uri="{BB962C8B-B14F-4D97-AF65-F5344CB8AC3E}">
        <p14:creationId xmlns:p14="http://schemas.microsoft.com/office/powerpoint/2010/main" val="34081775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894739931"/>
              </p:ext>
            </p:extLst>
          </p:nvPr>
        </p:nvGraphicFramePr>
        <p:xfrm>
          <a:off x="228600" y="23812"/>
          <a:ext cx="87630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endParaRPr lang="en-US" dirty="0"/>
          </a:p>
        </p:txBody>
      </p:sp>
      <p:sp>
        <p:nvSpPr>
          <p:cNvPr id="3" name="TextBox 2"/>
          <p:cNvSpPr txBox="1"/>
          <p:nvPr/>
        </p:nvSpPr>
        <p:spPr>
          <a:xfrm>
            <a:off x="533400" y="2209800"/>
            <a:ext cx="7772400" cy="1200329"/>
          </a:xfrm>
          <a:prstGeom prst="rect">
            <a:avLst/>
          </a:prstGeom>
          <a:solidFill>
            <a:srgbClr val="FFFF99"/>
          </a:solidFill>
        </p:spPr>
        <p:txBody>
          <a:bodyPr wrap="square" rtlCol="0">
            <a:spAutoFit/>
          </a:bodyPr>
          <a:lstStyle/>
          <a:p>
            <a:r>
              <a:rPr lang="en-US" sz="2400" b="1" dirty="0"/>
              <a:t>STANDARD 5.2 - (3 Points) </a:t>
            </a:r>
            <a:br>
              <a:rPr lang="en-US" sz="2400" b="1" dirty="0"/>
            </a:br>
            <a:r>
              <a:rPr lang="en-US" sz="2400" dirty="0"/>
              <a:t>5.2 Learning activities provide opportunities for interaction that support active learning. </a:t>
            </a:r>
          </a:p>
        </p:txBody>
      </p:sp>
      <p:sp>
        <p:nvSpPr>
          <p:cNvPr id="7" name="TextBox 6"/>
          <p:cNvSpPr txBox="1"/>
          <p:nvPr/>
        </p:nvSpPr>
        <p:spPr>
          <a:xfrm>
            <a:off x="533400" y="4038600"/>
            <a:ext cx="8001000" cy="1569660"/>
          </a:xfrm>
          <a:prstGeom prst="rect">
            <a:avLst/>
          </a:prstGeom>
          <a:solidFill>
            <a:srgbClr val="FFFF99"/>
          </a:solidFill>
        </p:spPr>
        <p:txBody>
          <a:bodyPr wrap="square" rtlCol="0">
            <a:spAutoFit/>
          </a:bodyPr>
          <a:lstStyle/>
          <a:p>
            <a:r>
              <a:rPr lang="en-US" sz="2400" b="1" dirty="0"/>
              <a:t>STANDARD 5.4 - (2 Points) </a:t>
            </a:r>
            <a:br>
              <a:rPr lang="en-US" sz="2400" b="1" dirty="0"/>
            </a:br>
            <a:r>
              <a:rPr lang="en-US" sz="2400" dirty="0"/>
              <a:t>5.4 The requirements for student interaction are clearly articulated</a:t>
            </a:r>
            <a:r>
              <a:rPr lang="en-US" sz="2400" dirty="0" smtClean="0"/>
              <a:t>.</a:t>
            </a:r>
          </a:p>
          <a:p>
            <a:r>
              <a:rPr lang="en-US" sz="2400" i="1" dirty="0">
                <a:latin typeface="Aparajita" panose="020B0604020202020204" pitchFamily="34" charset="0"/>
                <a:cs typeface="Aparajita" panose="020B0604020202020204" pitchFamily="34" charset="0"/>
              </a:rPr>
              <a:t>not being sure of how to join a group or initiate social </a:t>
            </a:r>
            <a:r>
              <a:rPr lang="en-US" sz="2400" i="1" dirty="0" smtClean="0">
                <a:latin typeface="Aparajita" panose="020B0604020202020204" pitchFamily="34" charset="0"/>
                <a:cs typeface="Aparajita" panose="020B0604020202020204" pitchFamily="34" charset="0"/>
              </a:rPr>
              <a:t>interaction</a:t>
            </a:r>
            <a:endParaRPr lang="en-US" sz="2400" i="1" dirty="0">
              <a:latin typeface="Aparajita" panose="020B0604020202020204" pitchFamily="34" charset="0"/>
              <a:cs typeface="Aparajita" panose="020B0604020202020204" pitchFamily="34" charset="0"/>
            </a:endParaRPr>
          </a:p>
        </p:txBody>
      </p:sp>
    </p:spTree>
    <p:custDataLst>
      <p:tags r:id="rId1"/>
    </p:custDataLst>
    <p:extLst>
      <p:ext uri="{BB962C8B-B14F-4D97-AF65-F5344CB8AC3E}">
        <p14:creationId xmlns:p14="http://schemas.microsoft.com/office/powerpoint/2010/main" val="31170176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108498820"/>
              </p:ext>
            </p:extLst>
          </p:nvPr>
        </p:nvGraphicFramePr>
        <p:xfrm>
          <a:off x="228600" y="23812"/>
          <a:ext cx="8763000" cy="6810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endParaRPr lang="en-US" dirty="0"/>
          </a:p>
        </p:txBody>
      </p:sp>
      <p:sp>
        <p:nvSpPr>
          <p:cNvPr id="3" name="TextBox 2"/>
          <p:cNvSpPr txBox="1"/>
          <p:nvPr/>
        </p:nvSpPr>
        <p:spPr>
          <a:xfrm>
            <a:off x="651164" y="4876800"/>
            <a:ext cx="7772400" cy="1200329"/>
          </a:xfrm>
          <a:prstGeom prst="rect">
            <a:avLst/>
          </a:prstGeom>
          <a:solidFill>
            <a:srgbClr val="99FF66"/>
          </a:solidFill>
        </p:spPr>
        <p:txBody>
          <a:bodyPr wrap="square" rtlCol="0">
            <a:spAutoFit/>
          </a:bodyPr>
          <a:lstStyle/>
          <a:p>
            <a:r>
              <a:rPr lang="en-US" sz="2400" b="1" dirty="0"/>
              <a:t>STANDARD 7.2 - (3 Points) </a:t>
            </a:r>
            <a:br>
              <a:rPr lang="en-US" sz="2400" b="1" dirty="0"/>
            </a:br>
            <a:r>
              <a:rPr lang="en-US" sz="2400" dirty="0"/>
              <a:t>7.2 Course instructions articulate or link to the institution’s accessibility policies and services. </a:t>
            </a:r>
          </a:p>
        </p:txBody>
      </p:sp>
      <p:sp>
        <p:nvSpPr>
          <p:cNvPr id="7" name="TextBox 6"/>
          <p:cNvSpPr txBox="1"/>
          <p:nvPr/>
        </p:nvSpPr>
        <p:spPr>
          <a:xfrm>
            <a:off x="651164" y="2514600"/>
            <a:ext cx="7924800" cy="1569660"/>
          </a:xfrm>
          <a:prstGeom prst="rect">
            <a:avLst/>
          </a:prstGeom>
          <a:solidFill>
            <a:srgbClr val="FF9999"/>
          </a:solidFill>
        </p:spPr>
        <p:txBody>
          <a:bodyPr wrap="square" rtlCol="0">
            <a:spAutoFit/>
          </a:bodyPr>
          <a:lstStyle/>
          <a:p>
            <a:r>
              <a:rPr lang="en-US" sz="2400" b="1" dirty="0"/>
              <a:t>STANDARD 6.2 - (3 Points) </a:t>
            </a:r>
            <a:br>
              <a:rPr lang="en-US" sz="2400" b="1" dirty="0"/>
            </a:br>
            <a:r>
              <a:rPr lang="en-US" sz="2400" dirty="0"/>
              <a:t>6.2 Course tools and media support student engagement and guide the student to become an active learner.</a:t>
            </a:r>
          </a:p>
          <a:p>
            <a:endParaRPr lang="en-US" sz="2400" dirty="0"/>
          </a:p>
        </p:txBody>
      </p:sp>
    </p:spTree>
    <p:custDataLst>
      <p:tags r:id="rId1"/>
    </p:custDataLst>
    <p:extLst>
      <p:ext uri="{BB962C8B-B14F-4D97-AF65-F5344CB8AC3E}">
        <p14:creationId xmlns:p14="http://schemas.microsoft.com/office/powerpoint/2010/main" val="6174631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792162"/>
          </a:xfrm>
        </p:spPr>
        <p:txBody>
          <a:bodyPr>
            <a:normAutofit/>
          </a:bodyPr>
          <a:lstStyle/>
          <a:p>
            <a:r>
              <a:rPr lang="en-US" dirty="0" smtClean="0"/>
              <a:t>References</a:t>
            </a:r>
            <a:endParaRPr lang="en-US" dirty="0"/>
          </a:p>
        </p:txBody>
      </p:sp>
      <p:sp>
        <p:nvSpPr>
          <p:cNvPr id="3" name="Content Placeholder 2"/>
          <p:cNvSpPr>
            <a:spLocks noGrp="1"/>
          </p:cNvSpPr>
          <p:nvPr>
            <p:ph idx="1"/>
          </p:nvPr>
        </p:nvSpPr>
        <p:spPr>
          <a:xfrm>
            <a:off x="457200" y="1219200"/>
            <a:ext cx="8229600" cy="5334000"/>
          </a:xfrm>
        </p:spPr>
        <p:txBody>
          <a:bodyPr>
            <a:normAutofit/>
          </a:bodyPr>
          <a:lstStyle/>
          <a:p>
            <a:pPr marL="0" indent="-457200">
              <a:buNone/>
            </a:pPr>
            <a:r>
              <a:rPr lang="en-US" sz="1600" dirty="0" smtClean="0"/>
              <a:t>Autism Spectrum Disorder (2013).  Centers for Disease Control and Prevention.  Accessed 9 April 2014 at: </a:t>
            </a:r>
            <a:r>
              <a:rPr lang="en-US" sz="1600" dirty="0" smtClean="0">
                <a:hlinkClick r:id="rId3"/>
              </a:rPr>
              <a:t>http://www.cdc.gov/ncbddd/autism/data.html</a:t>
            </a:r>
            <a:endParaRPr lang="en-US" sz="1600" dirty="0" smtClean="0"/>
          </a:p>
          <a:p>
            <a:pPr marL="0" indent="-457200">
              <a:buNone/>
            </a:pPr>
            <a:r>
              <a:rPr lang="en-US" sz="1600" dirty="0" smtClean="0"/>
              <a:t>Horowitz</a:t>
            </a:r>
            <a:r>
              <a:rPr lang="en-US" sz="1600" dirty="0"/>
              <a:t>, S. H. (2014). Learning Disabilities and Asperger’s Syndrome.  National Center for Learning Disabilities. Accessed 6 February 2014 at: </a:t>
            </a:r>
            <a:r>
              <a:rPr lang="en-US" sz="1600" u="sng" dirty="0">
                <a:hlinkClick r:id="rId4"/>
              </a:rPr>
              <a:t>http://www.ncld.org/types-learning-disabilities/adhd-related-issues/autism-spectrum-disorders/learning-disabilities-aspergers-syndrome?start=1</a:t>
            </a:r>
            <a:endParaRPr lang="en-US" sz="1600" dirty="0"/>
          </a:p>
          <a:p>
            <a:pPr marL="0" indent="-457200">
              <a:buNone/>
            </a:pPr>
            <a:r>
              <a:rPr lang="en-US" sz="1600" dirty="0"/>
              <a:t>Kin, A., &amp; </a:t>
            </a:r>
            <a:r>
              <a:rPr lang="en-US" sz="1600" dirty="0" err="1"/>
              <a:t>Volkmar</a:t>
            </a:r>
            <a:r>
              <a:rPr lang="en-US" sz="1600" dirty="0"/>
              <a:t>, F. (1995). Asperger’s Syndrome: guidelines for treatment and intervention. New Haven, Connecticut:  Yale Child Study Center. </a:t>
            </a:r>
          </a:p>
          <a:p>
            <a:pPr marL="0" indent="-457200">
              <a:buNone/>
            </a:pPr>
            <a:r>
              <a:rPr lang="en-US" sz="1600" dirty="0"/>
              <a:t>Lane, J. &amp; Kelly, R. (2012). Autism and Asperger’s Syndrome in the Law Student – Making Accommodations in Academic Assessments. In: 47</a:t>
            </a:r>
            <a:r>
              <a:rPr lang="en-US" sz="1600" baseline="30000" dirty="0"/>
              <a:t>th</a:t>
            </a:r>
            <a:r>
              <a:rPr lang="en-US" sz="1600" dirty="0"/>
              <a:t> Annual Conference (re) assessing Legal Education. 1</a:t>
            </a:r>
            <a:r>
              <a:rPr lang="en-US" sz="1600" baseline="30000" dirty="0"/>
              <a:t>st</a:t>
            </a:r>
            <a:r>
              <a:rPr lang="en-US" sz="1600" dirty="0"/>
              <a:t> April – 3</a:t>
            </a:r>
            <a:r>
              <a:rPr lang="en-US" sz="1600" baseline="30000" dirty="0"/>
              <a:t>rd</a:t>
            </a:r>
            <a:r>
              <a:rPr lang="en-US" sz="1600" dirty="0"/>
              <a:t> April 2012, Lady Margaret Hall, Oxford, UK.</a:t>
            </a:r>
          </a:p>
          <a:p>
            <a:pPr marL="0" indent="-457200">
              <a:buNone/>
            </a:pPr>
            <a:r>
              <a:rPr lang="en-US" sz="1600" dirty="0"/>
              <a:t>National Institute on Deafness and  other Communication Disorders  (2014). Accessed 9 April 2014 at </a:t>
            </a:r>
            <a:r>
              <a:rPr lang="en-US" sz="1600" dirty="0">
                <a:hlinkClick r:id="rId5"/>
              </a:rPr>
              <a:t>http://www.nidcd.nih.gov/health/statistics/Pages/quick.aspx</a:t>
            </a:r>
            <a:endParaRPr lang="en-US" sz="1600" dirty="0"/>
          </a:p>
          <a:p>
            <a:pPr marL="0" indent="-457200">
              <a:buNone/>
            </a:pPr>
            <a:r>
              <a:rPr lang="en-US" sz="1600" dirty="0" err="1" smtClean="0"/>
              <a:t>Strichter</a:t>
            </a:r>
            <a:r>
              <a:rPr lang="en-US" sz="1600" dirty="0"/>
              <a:t>, J., O’Connor, K, Herzog, M, </a:t>
            </a:r>
            <a:r>
              <a:rPr lang="en-US" sz="1600" dirty="0" err="1"/>
              <a:t>Lierheimer</a:t>
            </a:r>
            <a:r>
              <a:rPr lang="en-US" sz="1600" dirty="0"/>
              <a:t>, K, &amp; McGhee, S. (2012). Social Competence Intervention for Elementary Students with </a:t>
            </a:r>
            <a:r>
              <a:rPr lang="en-US" sz="1600" dirty="0" err="1"/>
              <a:t>Aspergers</a:t>
            </a:r>
            <a:r>
              <a:rPr lang="en-US" sz="1600" dirty="0"/>
              <a:t> </a:t>
            </a:r>
            <a:r>
              <a:rPr lang="en-US" sz="1600" dirty="0" err="1"/>
              <a:t>Syndrom</a:t>
            </a:r>
            <a:r>
              <a:rPr lang="en-US" sz="1600" dirty="0"/>
              <a:t> and High Functioning Autism. </a:t>
            </a:r>
            <a:r>
              <a:rPr lang="en-US" sz="1600" i="1" dirty="0"/>
              <a:t>Journal of Autism and Developmental Disorders, </a:t>
            </a:r>
            <a:r>
              <a:rPr lang="en-US" sz="1600" dirty="0"/>
              <a:t>42, 354-366</a:t>
            </a:r>
            <a:r>
              <a:rPr lang="en-US" sz="1600" dirty="0" smtClean="0"/>
              <a:t>.</a:t>
            </a:r>
            <a:r>
              <a:rPr lang="en-US" sz="1600" dirty="0"/>
              <a:t> </a:t>
            </a:r>
            <a:endParaRPr lang="en-US" sz="1600" dirty="0" smtClean="0"/>
          </a:p>
          <a:p>
            <a:pPr marL="0" indent="-457200">
              <a:buNone/>
            </a:pPr>
            <a:r>
              <a:rPr lang="en-US" sz="1600" dirty="0" smtClean="0"/>
              <a:t>Visual </a:t>
            </a:r>
            <a:r>
              <a:rPr lang="en-US" sz="1600" dirty="0"/>
              <a:t>Impairment and Blindness (2014). World Health Organization. Accessed 9 April 2014 at: </a:t>
            </a:r>
            <a:r>
              <a:rPr lang="en-US" sz="1600" dirty="0">
                <a:hlinkClick r:id="rId6"/>
              </a:rPr>
              <a:t>http://</a:t>
            </a:r>
            <a:r>
              <a:rPr lang="en-US" sz="1600" dirty="0" smtClean="0">
                <a:hlinkClick r:id="rId6"/>
              </a:rPr>
              <a:t>www.who.int/mediacentre/factsheets/fs282/en/</a:t>
            </a:r>
            <a:endParaRPr lang="en-US" sz="1600" dirty="0" smtClean="0"/>
          </a:p>
          <a:p>
            <a:pPr marL="0" indent="-457200">
              <a:buNone/>
            </a:pPr>
            <a:r>
              <a:rPr lang="en-US" sz="1600" dirty="0" smtClean="0"/>
              <a:t>Wenzel </a:t>
            </a:r>
            <a:r>
              <a:rPr lang="en-US" sz="1600" dirty="0"/>
              <a:t>C. &amp; Rowley, L. (2010). Teaching social skills and academic strategies to college students with Asperger’s syndrome. </a:t>
            </a:r>
            <a:r>
              <a:rPr lang="en-US" sz="1600" i="1" dirty="0"/>
              <a:t>Teaching Exceptional Children, 42</a:t>
            </a:r>
            <a:r>
              <a:rPr lang="en-US" sz="1600" dirty="0"/>
              <a:t>(5), 44-50.</a:t>
            </a:r>
          </a:p>
          <a:p>
            <a:pPr marL="0" indent="-457200">
              <a:buNone/>
            </a:pPr>
            <a:endParaRPr lang="en-US" sz="1600" dirty="0"/>
          </a:p>
          <a:p>
            <a:pPr marL="0" indent="-457200">
              <a:buNone/>
            </a:pPr>
            <a:endParaRPr lang="en-US" sz="1600" dirty="0"/>
          </a:p>
          <a:p>
            <a:pPr marL="0" indent="0">
              <a:buNone/>
            </a:pPr>
            <a:endParaRPr lang="en-US" sz="1600" dirty="0"/>
          </a:p>
        </p:txBody>
      </p:sp>
    </p:spTree>
    <p:custDataLst>
      <p:tags r:id="rId1"/>
    </p:custDataLst>
    <p:extLst>
      <p:ext uri="{BB962C8B-B14F-4D97-AF65-F5344CB8AC3E}">
        <p14:creationId xmlns:p14="http://schemas.microsoft.com/office/powerpoint/2010/main" val="4200964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impairment.</a:t>
            </a:r>
            <a:endParaRPr lang="en-US" dirty="0"/>
          </a:p>
        </p:txBody>
      </p:sp>
      <p:sp>
        <p:nvSpPr>
          <p:cNvPr id="3" name="Content Placeholder 2"/>
          <p:cNvSpPr>
            <a:spLocks noGrp="1"/>
          </p:cNvSpPr>
          <p:nvPr>
            <p:ph idx="1"/>
          </p:nvPr>
        </p:nvSpPr>
        <p:spPr/>
        <p:txBody>
          <a:bodyPr/>
          <a:lstStyle/>
          <a:p>
            <a:r>
              <a:rPr lang="en-US" dirty="0" smtClean="0"/>
              <a:t>About 1 in 1,000 are considered visually impaired or blind.  Estimates at </a:t>
            </a:r>
            <a:r>
              <a:rPr lang="en-US" dirty="0" err="1" smtClean="0"/>
              <a:t>correctiveness</a:t>
            </a:r>
            <a:r>
              <a:rPr lang="en-US" dirty="0" smtClean="0"/>
              <a:t> reduce that number significantly.  </a:t>
            </a:r>
          </a:p>
          <a:p>
            <a:endParaRPr lang="en-US" dirty="0"/>
          </a:p>
        </p:txBody>
      </p:sp>
      <p:pic>
        <p:nvPicPr>
          <p:cNvPr id="1026" name="Picture 2" descr="http://images.agoramedia.com/everydayhealth/gcms/blindness-rates-dropping-worldwide-722x406.jpg?width=6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3200400"/>
            <a:ext cx="5934075" cy="33337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861419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Impairing hearing loss</a:t>
            </a:r>
            <a:endParaRPr lang="en-US" dirty="0"/>
          </a:p>
        </p:txBody>
      </p:sp>
      <p:sp>
        <p:nvSpPr>
          <p:cNvPr id="3" name="Content Placeholder 2"/>
          <p:cNvSpPr>
            <a:spLocks noGrp="1"/>
          </p:cNvSpPr>
          <p:nvPr>
            <p:ph idx="1"/>
          </p:nvPr>
        </p:nvSpPr>
        <p:spPr/>
        <p:txBody>
          <a:bodyPr/>
          <a:lstStyle/>
          <a:p>
            <a:r>
              <a:rPr lang="en-US" dirty="0" smtClean="0"/>
              <a:t>1.2 in a thousand</a:t>
            </a:r>
            <a:endParaRPr lang="en-US" dirty="0"/>
          </a:p>
        </p:txBody>
      </p:sp>
    </p:spTree>
    <p:custDataLst>
      <p:tags r:id="rId1"/>
    </p:custDataLst>
    <p:extLst>
      <p:ext uri="{BB962C8B-B14F-4D97-AF65-F5344CB8AC3E}">
        <p14:creationId xmlns:p14="http://schemas.microsoft.com/office/powerpoint/2010/main" val="1258270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Disability</a:t>
            </a:r>
            <a:endParaRPr lang="en-US" dirty="0"/>
          </a:p>
        </p:txBody>
      </p:sp>
      <p:sp>
        <p:nvSpPr>
          <p:cNvPr id="3" name="Content Placeholder 2"/>
          <p:cNvSpPr>
            <a:spLocks noGrp="1"/>
          </p:cNvSpPr>
          <p:nvPr>
            <p:ph idx="1"/>
          </p:nvPr>
        </p:nvSpPr>
        <p:spPr/>
        <p:txBody>
          <a:bodyPr>
            <a:normAutofit lnSpcReduction="10000"/>
          </a:bodyPr>
          <a:lstStyle/>
          <a:p>
            <a:r>
              <a:rPr lang="en-US" dirty="0" smtClean="0"/>
              <a:t>About 1 in 6 children in the United States had a developmental disability in 2006-2008, ranging from mild disabilities such as speech and language impairments to serious developmental disabilities, such as intellectual disabilities, cerebral palsy, and autism. </a:t>
            </a:r>
          </a:p>
          <a:p>
            <a:endParaRPr lang="en-US" dirty="0"/>
          </a:p>
          <a:p>
            <a:r>
              <a:rPr lang="en-US" dirty="0" smtClean="0"/>
              <a:t>Centers for Disease Control and Prevention, 2013</a:t>
            </a:r>
            <a:endParaRPr lang="en-US" dirty="0"/>
          </a:p>
        </p:txBody>
      </p:sp>
    </p:spTree>
    <p:custDataLst>
      <p:tags r:id="rId1"/>
    </p:custDataLst>
    <p:extLst>
      <p:ext uri="{BB962C8B-B14F-4D97-AF65-F5344CB8AC3E}">
        <p14:creationId xmlns:p14="http://schemas.microsoft.com/office/powerpoint/2010/main" val="662405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t-educationadvocates.com/wp-content/uploads/2013/02/Learning-Disabilities-Clou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015" y="304800"/>
            <a:ext cx="7441591" cy="63246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749272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ext in All Caps: Not all disabiliteis are visible on background on different invisible diagnoses, including Crohn's, Attention Deficit Disorderm Schizophren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81000"/>
            <a:ext cx="8115704" cy="60198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99554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Verbal Learning Disorders</a:t>
            </a:r>
            <a:endParaRPr lang="en-US" dirty="0"/>
          </a:p>
        </p:txBody>
      </p:sp>
      <p:sp>
        <p:nvSpPr>
          <p:cNvPr id="3" name="Content Placeholder 2"/>
          <p:cNvSpPr>
            <a:spLocks noGrp="1"/>
          </p:cNvSpPr>
          <p:nvPr>
            <p:ph idx="1"/>
          </p:nvPr>
        </p:nvSpPr>
        <p:spPr/>
        <p:txBody>
          <a:bodyPr/>
          <a:lstStyle/>
          <a:p>
            <a:r>
              <a:rPr lang="en-US" dirty="0" smtClean="0"/>
              <a:t>About 1 in 68 children has been identified with autism spectrum disorder (ASD) according to estimates from CDC's Autism and Developmental Disabilities Monitoring (ADDM) Network</a:t>
            </a:r>
          </a:p>
          <a:p>
            <a:endParaRPr lang="en-US" dirty="0"/>
          </a:p>
          <a:p>
            <a:r>
              <a:rPr lang="en-US" dirty="0" smtClean="0"/>
              <a:t>Centers for Disease Control and Prevention, 2013</a:t>
            </a:r>
            <a:endParaRPr lang="en-US" dirty="0"/>
          </a:p>
        </p:txBody>
      </p:sp>
    </p:spTree>
    <p:custDataLst>
      <p:tags r:id="rId1"/>
    </p:custDataLst>
    <p:extLst>
      <p:ext uri="{BB962C8B-B14F-4D97-AF65-F5344CB8AC3E}">
        <p14:creationId xmlns:p14="http://schemas.microsoft.com/office/powerpoint/2010/main" val="3543585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National Autism Society reports</a:t>
            </a:r>
            <a:endParaRPr lang="en-US" dirty="0"/>
          </a:p>
        </p:txBody>
      </p:sp>
      <p:pic>
        <p:nvPicPr>
          <p:cNvPr id="5122" name="Picture 2" descr="http://1.bp.blogspot.com/-G8J6FkIEyfc/UUoh7QvRz8I/AAAAAAAADQc/_dipxVT05aA/s640/1in50.jpg"/>
          <p:cNvPicPr>
            <a:picLocks noChangeAspect="1" noChangeArrowheads="1"/>
          </p:cNvPicPr>
          <p:nvPr/>
        </p:nvPicPr>
        <p:blipFill rotWithShape="1">
          <a:blip r:embed="rId3">
            <a:extLst>
              <a:ext uri="{28A0092B-C50C-407E-A947-70E740481C1C}">
                <a14:useLocalDpi xmlns:a14="http://schemas.microsoft.com/office/drawing/2010/main" val="0"/>
              </a:ext>
            </a:extLst>
          </a:blip>
          <a:srcRect b="46463"/>
          <a:stretch/>
        </p:blipFill>
        <p:spPr bwMode="auto">
          <a:xfrm>
            <a:off x="533399" y="3581400"/>
            <a:ext cx="8042395" cy="303414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29470500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7"/>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2097</Words>
  <Application>Microsoft Office PowerPoint</Application>
  <PresentationFormat>On-screen Show (4:3)</PresentationFormat>
  <Paragraphs>179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Universal Design</vt:lpstr>
      <vt:lpstr>PowerPoint Presentation</vt:lpstr>
      <vt:lpstr>Vision impairment.</vt:lpstr>
      <vt:lpstr>Impairing hearing loss</vt:lpstr>
      <vt:lpstr>Disability</vt:lpstr>
      <vt:lpstr>PowerPoint Presentation</vt:lpstr>
      <vt:lpstr>PowerPoint Presentation</vt:lpstr>
      <vt:lpstr>Non Verbal Learning Disorders</vt:lpstr>
      <vt:lpstr>PowerPoint Presentation</vt:lpstr>
      <vt:lpstr>Universal Design for Education</vt:lpstr>
      <vt:lpstr>Universal Design for Learning is an educational approach with three primary principles:</vt:lpstr>
      <vt:lpstr>Example: Non Verbal Learning Disorders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NMSU ACES Staff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Stringam, Betsy</dc:creator>
  <cp:lastModifiedBy>Stringam, Betsy</cp:lastModifiedBy>
  <cp:revision>20</cp:revision>
  <dcterms:created xsi:type="dcterms:W3CDTF">2014-04-09T17:02:26Z</dcterms:created>
  <dcterms:modified xsi:type="dcterms:W3CDTF">2014-04-15T18:36:40Z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439E6BB2-66B7-4E76-863A-EB2A887C7311</vt:lpwstr>
  </property>
  <property fmtid="{D5CDD505-2E9C-101B-9397-08002B2CF9AE}" pid="3" name="ArticulatePath">
    <vt:lpwstr>QMRegional2014</vt:lpwstr>
  </property>
</Properties>
</file>