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  <p:sldMasterId id="2147483791" r:id="rId2"/>
  </p:sldMasterIdLst>
  <p:notesMasterIdLst>
    <p:notesMasterId r:id="rId8"/>
  </p:notesMasterIdLst>
  <p:handoutMasterIdLst>
    <p:handoutMasterId r:id="rId9"/>
  </p:handoutMasterIdLst>
  <p:sldIdLst>
    <p:sldId id="264" r:id="rId3"/>
    <p:sldId id="287" r:id="rId4"/>
    <p:sldId id="288" r:id="rId5"/>
    <p:sldId id="289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E5D"/>
    <a:srgbClr val="826DAF"/>
    <a:srgbClr val="0745AB"/>
    <a:srgbClr val="61171F"/>
    <a:srgbClr val="302162"/>
    <a:srgbClr val="D0D4D5"/>
    <a:srgbClr val="D0D4D7"/>
    <a:srgbClr val="454545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5" autoAdjust="0"/>
    <p:restoredTop sz="98614" autoAdjust="0"/>
  </p:normalViewPr>
  <p:slideViewPr>
    <p:cSldViewPr snapToGrid="0" snapToObjects="1">
      <p:cViewPr>
        <p:scale>
          <a:sx n="51" d="100"/>
          <a:sy n="51" d="100"/>
        </p:scale>
        <p:origin x="-882" y="-30"/>
      </p:cViewPr>
      <p:guideLst>
        <p:guide orient="horz" pos="2167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F295C-2931-8847-9516-34865F1616ED}" type="datetime1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E6E25-EFE6-9749-B9A7-44B8B6B33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708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37A30-794A-5940-B8DE-EA7B2634F3B8}" type="datetime1">
              <a:rPr lang="en-US" smtClean="0"/>
              <a:t>9/11/2014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E4248-2355-5D45-BB27-FFAA52A79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44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5B9BF-99C7-425D-A1C7-4E0B8871658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1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9768" y="5056631"/>
            <a:ext cx="5577840" cy="740664"/>
          </a:xfrm>
          <a:prstGeom prst="rect">
            <a:avLst/>
          </a:prstGeom>
        </p:spPr>
        <p:txBody>
          <a:bodyPr t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300" spc="-20" baseline="0">
                <a:solidFill>
                  <a:schemeClr val="tx1"/>
                </a:solidFill>
                <a:latin typeface="GE Inspira Pitch"/>
                <a:cs typeface="GE Inspira Pitch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br>
              <a:rPr lang="en-US" dirty="0" smtClean="0"/>
            </a:br>
            <a:r>
              <a:rPr lang="en-US" dirty="0" smtClean="0"/>
              <a:t>Month XX, 201X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909898" y="2805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11480" y="3319272"/>
            <a:ext cx="8311896" cy="1618488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90000"/>
              </a:lnSpc>
              <a:defRPr sz="4800" spc="-100" baseline="0">
                <a:latin typeface="GE Inspira Pitch"/>
                <a:cs typeface="GE Inspira Pitch"/>
              </a:defRPr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(two lines maximum)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25566" y="6217840"/>
            <a:ext cx="4066897" cy="41969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latin typeface="GE Inspira Pitch"/>
                <a:cs typeface="GE Inspira Pitch"/>
              </a:rPr>
              <a:t>Imagination </a:t>
            </a:r>
            <a:r>
              <a:rPr lang="en-US" sz="1600" b="1" dirty="0">
                <a:solidFill>
                  <a:schemeClr val="tx2"/>
                </a:solidFill>
                <a:latin typeface="GE Inspira Pitch"/>
                <a:cs typeface="GE Inspira Pitch"/>
              </a:rPr>
              <a:t>at </a:t>
            </a:r>
            <a:r>
              <a:rPr lang="en-US" sz="1600" b="1" dirty="0" smtClean="0">
                <a:solidFill>
                  <a:schemeClr val="tx2"/>
                </a:solidFill>
                <a:latin typeface="GE Inspira Pitch"/>
                <a:cs typeface="GE Inspira Pitch"/>
              </a:rPr>
              <a:t>work.</a:t>
            </a:r>
            <a:endParaRPr lang="en-US" sz="1600" b="1" dirty="0">
              <a:solidFill>
                <a:schemeClr val="tx2"/>
              </a:solidFill>
              <a:latin typeface="GE Inspira Pitch"/>
              <a:cs typeface="GE Inspira Pitch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-909898" y="2805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02" t="15569" r="1304"/>
          <a:stretch/>
        </p:blipFill>
        <p:spPr>
          <a:xfrm>
            <a:off x="0" y="0"/>
            <a:ext cx="9144000" cy="3162299"/>
          </a:xfrm>
          <a:prstGeom prst="rect">
            <a:avLst/>
          </a:prstGeom>
        </p:spPr>
      </p:pic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45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1545336"/>
            <a:ext cx="8311896" cy="3383280"/>
          </a:xfrm>
        </p:spPr>
        <p:txBody>
          <a:bodyPr/>
          <a:lstStyle/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First level bullet 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9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 w/ Take 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1545336"/>
            <a:ext cx="8311896" cy="3383280"/>
          </a:xfrm>
        </p:spPr>
        <p:txBody>
          <a:bodyPr/>
          <a:lstStyle/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First level bullet 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115281"/>
            <a:ext cx="9144000" cy="923373"/>
          </a:xfrm>
          <a:solidFill>
            <a:schemeClr val="tx2"/>
          </a:solidFill>
        </p:spPr>
        <p:txBody>
          <a:bodyPr lIns="457200" tIns="137160" rIns="91440" bIns="137160" anchor="ctr" anchorCtr="0">
            <a:noAutofit/>
          </a:bodyPr>
          <a:lstStyle>
            <a:lvl1pPr marL="0">
              <a:lnSpc>
                <a:spcPct val="100000"/>
              </a:lnSpc>
              <a:spcBef>
                <a:spcPts val="0"/>
              </a:spcBef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Take away boxes should only be used for occasional emphasis.</a:t>
            </a:r>
            <a:br>
              <a:rPr lang="en-US" dirty="0" smtClean="0"/>
            </a:br>
            <a:r>
              <a:rPr lang="en-US" dirty="0" smtClean="0"/>
              <a:t>Do not use on every slide.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47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2478024"/>
            <a:ext cx="8330184" cy="1801368"/>
          </a:xfrm>
        </p:spPr>
        <p:txBody>
          <a:bodyPr>
            <a:noAutofit/>
          </a:bodyPr>
          <a:lstStyle>
            <a:lvl1pPr marL="0">
              <a:lnSpc>
                <a:spcPts val="6599"/>
              </a:lnSpc>
              <a:spcBef>
                <a:spcPts val="0"/>
              </a:spcBef>
              <a:defRPr sz="6000" spc="-13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insert quote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4645152"/>
            <a:ext cx="4572000" cy="1014984"/>
          </a:xfrm>
        </p:spPr>
        <p:txBody>
          <a:bodyPr>
            <a:noAutofit/>
          </a:bodyPr>
          <a:lstStyle>
            <a:lvl1pPr marL="0">
              <a:lnSpc>
                <a:spcPts val="4000"/>
              </a:lnSpc>
              <a:spcBef>
                <a:spcPts val="0"/>
              </a:spcBef>
              <a:defRPr sz="3000" baseline="0"/>
            </a:lvl1pPr>
          </a:lstStyle>
          <a:p>
            <a:pPr lvl="0"/>
            <a:r>
              <a:rPr lang="en-US" dirty="0" smtClean="0"/>
              <a:t>Click to insert content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5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Quadra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1746504"/>
            <a:ext cx="2002536" cy="4289425"/>
          </a:xfrm>
          <a:solidFill>
            <a:schemeClr val="tx2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>
                <a:solidFill>
                  <a:schemeClr val="bg1"/>
                </a:solidFill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>
                <a:solidFill>
                  <a:schemeClr val="bg1"/>
                </a:solidFill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1746504"/>
            <a:ext cx="2002536" cy="4289425"/>
          </a:xfrm>
          <a:solidFill>
            <a:schemeClr val="tx2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>
                <a:solidFill>
                  <a:schemeClr val="bg1"/>
                </a:solidFill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>
                <a:solidFill>
                  <a:schemeClr val="bg1"/>
                </a:solidFill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17720" y="1746504"/>
            <a:ext cx="2002536" cy="4289425"/>
          </a:xfrm>
          <a:solidFill>
            <a:schemeClr val="tx2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>
                <a:solidFill>
                  <a:schemeClr val="bg1"/>
                </a:solidFill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>
                <a:solidFill>
                  <a:schemeClr val="bg1"/>
                </a:solidFill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729984" y="1746504"/>
            <a:ext cx="2002536" cy="4289425"/>
          </a:xfrm>
          <a:solidFill>
            <a:schemeClr val="tx2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>
                <a:solidFill>
                  <a:schemeClr val="bg1"/>
                </a:solidFill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>
                <a:solidFill>
                  <a:schemeClr val="bg1"/>
                </a:solidFill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38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 Vertical Quadran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1746504"/>
            <a:ext cx="2002536" cy="4289425"/>
          </a:xfrm>
          <a:solidFill>
            <a:schemeClr val="bg1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/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/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1746504"/>
            <a:ext cx="2002536" cy="4289425"/>
          </a:xfrm>
          <a:solidFill>
            <a:schemeClr val="bg1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/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/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17720" y="1746504"/>
            <a:ext cx="2002536" cy="4289425"/>
          </a:xfrm>
          <a:solidFill>
            <a:schemeClr val="bg1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/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/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729984" y="1746504"/>
            <a:ext cx="2002536" cy="4289425"/>
          </a:xfrm>
          <a:solidFill>
            <a:schemeClr val="bg1"/>
          </a:solidFill>
        </p:spPr>
        <p:txBody>
          <a:bodyPr lIns="182880" tIns="137160" rIns="91440"/>
          <a:lstStyle>
            <a:lvl1pPr marL="0">
              <a:lnSpc>
                <a:spcPts val="2200"/>
              </a:lnSpc>
              <a:spcBef>
                <a:spcPts val="0"/>
              </a:spcBef>
              <a:spcAft>
                <a:spcPts val="1600"/>
              </a:spcAft>
              <a:defRPr sz="2000"/>
            </a:lvl1pPr>
            <a:lvl2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600"/>
            </a:lvl2pPr>
            <a:lvl3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9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dra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737360"/>
            <a:ext cx="4526280" cy="2039112"/>
          </a:xfrm>
          <a:solidFill>
            <a:schemeClr val="tx2"/>
          </a:solidFill>
        </p:spPr>
        <p:txBody>
          <a:bodyPr lIns="457200" tIns="182880" rIns="182880">
            <a:noAutofit/>
          </a:bodyPr>
          <a:lstStyle>
            <a:lvl1pPr marL="0">
              <a:lnSpc>
                <a:spcPts val="2350"/>
              </a:lnSpc>
              <a:spcBef>
                <a:spcPts val="0"/>
              </a:spcBef>
              <a:spcAft>
                <a:spcPts val="1200"/>
              </a:spcAft>
              <a:defRPr sz="2150">
                <a:solidFill>
                  <a:schemeClr val="bg1"/>
                </a:solidFill>
              </a:defRPr>
            </a:lvl1pPr>
            <a:lvl2pPr marL="164592" indent="-16459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aseline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959352"/>
            <a:ext cx="4526280" cy="2039112"/>
          </a:xfrm>
          <a:solidFill>
            <a:schemeClr val="tx2"/>
          </a:solidFill>
        </p:spPr>
        <p:txBody>
          <a:bodyPr lIns="457200" tIns="182880" rIns="182880">
            <a:noAutofit/>
          </a:bodyPr>
          <a:lstStyle>
            <a:lvl1pPr marL="0">
              <a:lnSpc>
                <a:spcPts val="2350"/>
              </a:lnSpc>
              <a:spcBef>
                <a:spcPts val="0"/>
              </a:spcBef>
              <a:spcAft>
                <a:spcPts val="1200"/>
              </a:spcAft>
              <a:defRPr sz="2150">
                <a:solidFill>
                  <a:schemeClr val="bg1"/>
                </a:solidFill>
              </a:defRPr>
            </a:lvl1pPr>
            <a:lvl2pPr marL="164592" indent="-16459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aseline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17720" y="1737360"/>
            <a:ext cx="4526280" cy="2039112"/>
          </a:xfrm>
          <a:solidFill>
            <a:schemeClr val="tx2"/>
          </a:solidFill>
        </p:spPr>
        <p:txBody>
          <a:bodyPr lIns="457200" tIns="182880" rIns="182880">
            <a:noAutofit/>
          </a:bodyPr>
          <a:lstStyle>
            <a:lvl1pPr marL="0">
              <a:lnSpc>
                <a:spcPts val="2350"/>
              </a:lnSpc>
              <a:spcBef>
                <a:spcPts val="0"/>
              </a:spcBef>
              <a:spcAft>
                <a:spcPts val="1200"/>
              </a:spcAft>
              <a:defRPr sz="2150">
                <a:solidFill>
                  <a:schemeClr val="bg1"/>
                </a:solidFill>
              </a:defRPr>
            </a:lvl1pPr>
            <a:lvl2pPr marL="164592" indent="-16459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aseline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17720" y="3959352"/>
            <a:ext cx="4526280" cy="2039112"/>
          </a:xfrm>
          <a:solidFill>
            <a:schemeClr val="tx2"/>
          </a:solidFill>
        </p:spPr>
        <p:txBody>
          <a:bodyPr lIns="457200" tIns="182880" rIns="182880">
            <a:noAutofit/>
          </a:bodyPr>
          <a:lstStyle>
            <a:lvl1pPr marL="0">
              <a:lnSpc>
                <a:spcPts val="2350"/>
              </a:lnSpc>
              <a:spcBef>
                <a:spcPts val="0"/>
              </a:spcBef>
              <a:spcAft>
                <a:spcPts val="1200"/>
              </a:spcAft>
              <a:defRPr sz="2150">
                <a:solidFill>
                  <a:schemeClr val="bg1"/>
                </a:solidFill>
              </a:defRPr>
            </a:lvl1pPr>
            <a:lvl2pPr marL="164592" indent="-16459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aseline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4pPr>
            <a:lvl5pPr marL="0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Level 1 bullet</a:t>
            </a:r>
          </a:p>
          <a:p>
            <a:pPr lvl="1"/>
            <a:r>
              <a:rPr lang="en-US" dirty="0" smtClean="0"/>
              <a:t>Level 1 bullet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2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411163" y="2112264"/>
            <a:ext cx="8311896" cy="3163824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1163" y="5657850"/>
            <a:ext cx="3529584" cy="393192"/>
          </a:xfrm>
        </p:spPr>
        <p:txBody>
          <a:bodyPr>
            <a:noAutofit/>
          </a:bodyPr>
          <a:lstStyle>
            <a:lvl1pPr marL="0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75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411480" y="1729241"/>
            <a:ext cx="8311896" cy="357127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1163" y="5657850"/>
            <a:ext cx="3529584" cy="393192"/>
          </a:xfrm>
        </p:spPr>
        <p:txBody>
          <a:bodyPr>
            <a:noAutofit/>
          </a:bodyPr>
          <a:lstStyle>
            <a:lvl1pPr marL="0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4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Slide w/ Color Bckgr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1163" y="1545336"/>
            <a:ext cx="8311896" cy="338328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 dirty="0" smtClean="0"/>
              <a:t>Click to insert content</a:t>
            </a:r>
          </a:p>
          <a:p>
            <a:pPr lvl="1"/>
            <a:r>
              <a:rPr lang="en-US" dirty="0" smtClean="0"/>
              <a:t>First level bullet 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</p:txBody>
      </p:sp>
      <p:pic>
        <p:nvPicPr>
          <p:cNvPr id="10" name="Picture 9" descr="Monogram_PPT_small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" y="6217920"/>
            <a:ext cx="457200" cy="457200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GE Confidential - Distribute to authorized individuals only.</a:t>
            </a: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rgbClr val="FFFFFF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38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66"/>
          <a:stretch/>
        </p:blipFill>
        <p:spPr>
          <a:xfrm>
            <a:off x="5065978" y="-1"/>
            <a:ext cx="3658074" cy="510265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9768" y="5056631"/>
            <a:ext cx="5577840" cy="740664"/>
          </a:xfrm>
          <a:prstGeom prst="rect">
            <a:avLst/>
          </a:prstGeom>
        </p:spPr>
        <p:txBody>
          <a:bodyPr t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300" spc="-20" baseline="0">
                <a:solidFill>
                  <a:schemeClr val="tx1"/>
                </a:solidFill>
                <a:latin typeface="GE Inspira Pitch"/>
                <a:cs typeface="GE Inspira Pitch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br>
              <a:rPr lang="en-US" dirty="0" smtClean="0"/>
            </a:br>
            <a:r>
              <a:rPr lang="en-US" dirty="0" smtClean="0"/>
              <a:t>Month XX, 201X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909898" y="2805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11480" y="3319272"/>
            <a:ext cx="8311896" cy="1618488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90000"/>
              </a:lnSpc>
              <a:defRPr sz="4800" spc="-100" baseline="0">
                <a:latin typeface="GE Inspira Pitch"/>
                <a:cs typeface="GE Inspira Pitch"/>
              </a:defRPr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(two lines maximum)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5566" y="6217840"/>
            <a:ext cx="4066897" cy="41969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latin typeface="GE Inspira Pitch"/>
                <a:cs typeface="GE Inspira Pitch"/>
              </a:rPr>
              <a:t>Imagination </a:t>
            </a:r>
            <a:r>
              <a:rPr lang="en-US" sz="1600" b="1" dirty="0">
                <a:solidFill>
                  <a:schemeClr val="tx2"/>
                </a:solidFill>
                <a:latin typeface="GE Inspira Pitch"/>
                <a:cs typeface="GE Inspira Pitch"/>
              </a:rPr>
              <a:t>at </a:t>
            </a:r>
            <a:r>
              <a:rPr lang="en-US" sz="1600" b="1" dirty="0" smtClean="0">
                <a:solidFill>
                  <a:schemeClr val="tx2"/>
                </a:solidFill>
                <a:latin typeface="GE Inspira Pitch"/>
                <a:cs typeface="GE Inspira Pitch"/>
              </a:rPr>
              <a:t>work.</a:t>
            </a:r>
            <a:endParaRPr lang="en-US" sz="1600" b="1" dirty="0">
              <a:solidFill>
                <a:schemeClr val="tx2"/>
              </a:solidFill>
              <a:latin typeface="GE Inspira Pitch"/>
              <a:cs typeface="GE Inspira Pitch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-909898" y="2805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1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nogram_ART_end slide2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5"/>
          <a:stretch/>
        </p:blipFill>
        <p:spPr>
          <a:xfrm>
            <a:off x="0" y="2282952"/>
            <a:ext cx="5717836" cy="229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470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2585" y="0"/>
            <a:ext cx="4471416" cy="33537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3482975"/>
            <a:ext cx="8318500" cy="1470025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5001768"/>
            <a:ext cx="6316112" cy="406265"/>
          </a:xfrm>
        </p:spPr>
        <p:txBody>
          <a:bodyPr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97510" y="6175107"/>
            <a:ext cx="2069797" cy="338554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defTabSz="914400"/>
            <a:r>
              <a:rPr lang="en-US" sz="1600" b="1" dirty="0" smtClean="0">
                <a:solidFill>
                  <a:srgbClr val="005CB9"/>
                </a:solidFill>
              </a:rPr>
              <a:t>Imagination at work</a:t>
            </a:r>
            <a:endParaRPr lang="en-US" sz="1600" b="1" dirty="0">
              <a:solidFill>
                <a:srgbClr val="005CB9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96875" y="5415285"/>
            <a:ext cx="6303963" cy="307777"/>
          </a:xfrm>
        </p:spPr>
        <p:txBody>
          <a:bodyPr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4517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36702"/>
            <a:ext cx="4382429" cy="19180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3482975"/>
            <a:ext cx="8318500" cy="1470025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5001768"/>
            <a:ext cx="6316112" cy="406265"/>
          </a:xfrm>
        </p:spPr>
        <p:txBody>
          <a:bodyPr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97510" y="6175107"/>
            <a:ext cx="2069797" cy="338554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defTabSz="914400"/>
            <a:r>
              <a:rPr lang="en-US" sz="1600" b="1" dirty="0" smtClean="0">
                <a:solidFill>
                  <a:srgbClr val="005CB9"/>
                </a:solidFill>
              </a:rPr>
              <a:t>Imagination at work</a:t>
            </a:r>
            <a:endParaRPr lang="en-US" sz="1600" b="1" dirty="0">
              <a:solidFill>
                <a:srgbClr val="005CB9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96875" y="5415285"/>
            <a:ext cx="6303963" cy="307777"/>
          </a:xfrm>
        </p:spPr>
        <p:txBody>
          <a:bodyPr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2377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3482975"/>
            <a:ext cx="8318500" cy="1470025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5001768"/>
            <a:ext cx="6316112" cy="406265"/>
          </a:xfrm>
        </p:spPr>
        <p:txBody>
          <a:bodyPr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97510" y="6175107"/>
            <a:ext cx="2069797" cy="338554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defTabSz="914400"/>
            <a:r>
              <a:rPr lang="en-US" sz="1600" b="1" dirty="0" smtClean="0">
                <a:solidFill>
                  <a:srgbClr val="005CB9"/>
                </a:solidFill>
              </a:rPr>
              <a:t>Imagination at work</a:t>
            </a:r>
            <a:endParaRPr lang="en-US" sz="1600" b="1" dirty="0">
              <a:solidFill>
                <a:srgbClr val="005CB9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96875" y="5415285"/>
            <a:ext cx="6303963" cy="307777"/>
          </a:xfrm>
        </p:spPr>
        <p:txBody>
          <a:bodyPr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7108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4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9144001" cy="24282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3482975"/>
            <a:ext cx="8318500" cy="1470025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5001768"/>
            <a:ext cx="6316112" cy="406265"/>
          </a:xfrm>
        </p:spPr>
        <p:txBody>
          <a:bodyPr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97510" y="6175107"/>
            <a:ext cx="2069797" cy="338554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defTabSz="914400"/>
            <a:r>
              <a:rPr lang="en-US" sz="1600" b="1" dirty="0" smtClean="0">
                <a:solidFill>
                  <a:srgbClr val="005CB9"/>
                </a:solidFill>
              </a:rPr>
              <a:t>Imagination at work</a:t>
            </a:r>
            <a:endParaRPr lang="en-US" sz="1600" b="1" dirty="0">
              <a:solidFill>
                <a:srgbClr val="005CB9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96875" y="5415285"/>
            <a:ext cx="6303963" cy="307777"/>
          </a:xfrm>
        </p:spPr>
        <p:txBody>
          <a:bodyPr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591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5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77352" y="0"/>
            <a:ext cx="3770721" cy="42579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3482975"/>
            <a:ext cx="5811520" cy="1470025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5001768"/>
            <a:ext cx="6316112" cy="406265"/>
          </a:xfrm>
        </p:spPr>
        <p:txBody>
          <a:bodyPr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97510" y="6175107"/>
            <a:ext cx="2069797" cy="338554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defTabSz="914400"/>
            <a:r>
              <a:rPr lang="en-US" sz="1600" b="1" dirty="0" smtClean="0">
                <a:solidFill>
                  <a:srgbClr val="005CB9"/>
                </a:solidFill>
              </a:rPr>
              <a:t>Imagination at work</a:t>
            </a:r>
            <a:endParaRPr lang="en-US" sz="1600" b="1" dirty="0">
              <a:solidFill>
                <a:srgbClr val="005CB9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96875" y="5415285"/>
            <a:ext cx="6303963" cy="307777"/>
          </a:xfrm>
        </p:spPr>
        <p:txBody>
          <a:bodyPr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029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627632"/>
            <a:ext cx="8347202" cy="434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28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e 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4048" y="5129213"/>
            <a:ext cx="8348472" cy="646331"/>
          </a:xfrm>
          <a:solidFill>
            <a:schemeClr val="tx2"/>
          </a:solidFill>
        </p:spPr>
        <p:txBody>
          <a:bodyPr wrap="square" lIns="182880" tIns="182880" rIns="182880" bIns="182880" rtlCol="0">
            <a:spAutoFit/>
          </a:bodyPr>
          <a:lstStyle>
            <a:lvl1pPr algn="ctr">
              <a:defRPr lang="en-US" sz="1800" dirty="0" smtClean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627633"/>
            <a:ext cx="8347202" cy="3401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8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orytelli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94" y="551747"/>
            <a:ext cx="8352156" cy="10210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094" y="2395728"/>
            <a:ext cx="8347202" cy="3654997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 marL="284163" indent="-263525">
              <a:defRPr sz="28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84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627632"/>
            <a:ext cx="8347202" cy="434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3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79" y="1536192"/>
            <a:ext cx="8308375" cy="1508760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br>
              <a:rPr lang="en-US" dirty="0" smtClean="0"/>
            </a:br>
            <a:r>
              <a:rPr lang="en-US" dirty="0" smtClean="0"/>
              <a:t>(two lines maximum)</a:t>
            </a:r>
            <a:endParaRPr lang="en-US" dirty="0"/>
          </a:p>
        </p:txBody>
      </p:sp>
      <p:pic>
        <p:nvPicPr>
          <p:cNvPr id="8" name="Picture 7" descr="Monogram_PPT_small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" y="6217920"/>
            <a:ext cx="457200" cy="457200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rgbClr val="FFFFFF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4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g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8614" y="534983"/>
            <a:ext cx="8312573" cy="1582488"/>
          </a:xfrm>
        </p:spPr>
        <p:txBody>
          <a:bodyPr/>
          <a:lstStyle>
            <a:lvl1pPr>
              <a:lnSpc>
                <a:spcPct val="85000"/>
              </a:lnSpc>
              <a:defRPr sz="6000"/>
            </a:lvl1pPr>
          </a:lstStyle>
          <a:p>
            <a:r>
              <a:rPr lang="en-US" dirty="0" err="1" smtClean="0"/>
              <a:t>PClick</a:t>
            </a:r>
            <a:r>
              <a:rPr lang="en-US" dirty="0" smtClean="0"/>
              <a:t>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2438400"/>
            <a:ext cx="8347202" cy="35874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825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668" y="1657668"/>
            <a:ext cx="8347202" cy="4324350"/>
          </a:xfrm>
        </p:spPr>
        <p:txBody>
          <a:bodyPr vert="horz" lIns="0" tIns="0" rIns="0" bIns="0" rtlCol="0">
            <a:noAutofit/>
          </a:bodyPr>
          <a:lstStyle>
            <a:lvl1pPr>
              <a:spcAft>
                <a:spcPts val="0"/>
              </a:spcAft>
              <a:defRPr lang="en-US" sz="2000" dirty="0" smtClean="0"/>
            </a:lvl1pPr>
            <a:lvl2pPr marL="193675" indent="-182563">
              <a:defRPr lang="en-US" dirty="0" smtClean="0"/>
            </a:lvl2pPr>
            <a:lvl3pPr marL="400050" indent="-195263">
              <a:defRPr lang="en-US" sz="1800" dirty="0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57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 1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94" y="552450"/>
            <a:ext cx="8352156" cy="52775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668" y="1080008"/>
            <a:ext cx="8347202" cy="4585145"/>
          </a:xfrm>
        </p:spPr>
        <p:txBody>
          <a:bodyPr vert="horz" lIns="0" tIns="0" rIns="0" bIns="0" rtlCol="0">
            <a:noAutofit/>
          </a:bodyPr>
          <a:lstStyle>
            <a:lvl1pPr>
              <a:spcAft>
                <a:spcPts val="0"/>
              </a:spcAft>
              <a:defRPr lang="en-US" sz="2000" dirty="0" smtClean="0"/>
            </a:lvl1pPr>
            <a:lvl2pPr marL="193675" indent="-182563">
              <a:defRPr lang="en-US" dirty="0" smtClean="0"/>
            </a:lvl2pPr>
            <a:lvl3pPr marL="400050" indent="-195263">
              <a:defRPr lang="en-US" sz="1800" dirty="0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17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795" y="1656685"/>
            <a:ext cx="3896043" cy="4396453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1000"/>
              </a:spcBef>
              <a:defRPr lang="en-US" sz="2000" dirty="0" smtClean="0"/>
            </a:lvl1pPr>
            <a:lvl2pPr>
              <a:spcBef>
                <a:spcPts val="800"/>
              </a:spcBef>
              <a:defRPr lang="en-US" sz="1800" dirty="0" smtClean="0"/>
            </a:lvl2pPr>
            <a:lvl3pPr>
              <a:spcBef>
                <a:spcPts val="600"/>
              </a:spcBef>
              <a:defRPr lang="en-US" sz="1600" dirty="0" smtClean="0"/>
            </a:lvl3pPr>
            <a:lvl4pPr>
              <a:spcBef>
                <a:spcPts val="400"/>
              </a:spcBef>
              <a:defRPr lang="en-US" sz="1400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080" y="1656685"/>
            <a:ext cx="3900170" cy="4396453"/>
          </a:xfrm>
        </p:spPr>
        <p:txBody>
          <a:bodyPr vert="horz" lIns="0" tIns="0" rIns="0" bIns="0" rtlCol="0">
            <a:noAutofit/>
          </a:bodyPr>
          <a:lstStyle>
            <a:lvl1pPr>
              <a:defRPr lang="en-US" sz="2000" dirty="0" smtClean="0"/>
            </a:lvl1pPr>
            <a:lvl2pPr>
              <a:defRPr lang="en-US" sz="1800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</a:lstStyle>
          <a:p>
            <a:pPr lvl="0">
              <a:spcBef>
                <a:spcPts val="1000"/>
              </a:spcBef>
            </a:pPr>
            <a:r>
              <a:rPr lang="en-US" smtClean="0"/>
              <a:t>Click to edit Master text styles</a:t>
            </a:r>
          </a:p>
          <a:p>
            <a:pPr lvl="1">
              <a:spcBef>
                <a:spcPts val="1000"/>
              </a:spcBef>
            </a:pPr>
            <a:r>
              <a:rPr lang="en-US" smtClean="0"/>
              <a:t>Second level</a:t>
            </a:r>
          </a:p>
          <a:p>
            <a:pPr lvl="2">
              <a:spcBef>
                <a:spcPts val="1000"/>
              </a:spcBef>
            </a:pPr>
            <a:r>
              <a:rPr lang="en-US" smtClean="0"/>
              <a:t>Third level</a:t>
            </a:r>
          </a:p>
          <a:p>
            <a:pPr lvl="3">
              <a:spcBef>
                <a:spcPts val="1000"/>
              </a:spcBef>
            </a:pPr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32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1795" y="1634490"/>
            <a:ext cx="3904488" cy="373062"/>
          </a:xfrm>
        </p:spPr>
        <p:txBody>
          <a:bodyPr rIns="182880"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PClick</a:t>
            </a:r>
            <a:r>
              <a:rPr lang="en-US" dirty="0" smtClean="0"/>
              <a:t>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795" y="2071639"/>
            <a:ext cx="3904488" cy="381131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000" dirty="0" smtClean="0"/>
            </a:lvl1pPr>
            <a:lvl2pPr>
              <a:defRPr lang="en-US" sz="1800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</a:lstStyle>
          <a:p>
            <a:pPr lvl="0">
              <a:spcBef>
                <a:spcPts val="1000"/>
              </a:spcBef>
            </a:pPr>
            <a:r>
              <a:rPr lang="en-US" smtClean="0"/>
              <a:t>Click to edit Master text styles</a:t>
            </a:r>
          </a:p>
          <a:p>
            <a:pPr lvl="1">
              <a:spcBef>
                <a:spcPts val="1000"/>
              </a:spcBef>
            </a:pPr>
            <a:r>
              <a:rPr lang="en-US" smtClean="0"/>
              <a:t>Second level</a:t>
            </a:r>
          </a:p>
          <a:p>
            <a:pPr lvl="2">
              <a:spcBef>
                <a:spcPts val="1000"/>
              </a:spcBef>
            </a:pPr>
            <a:r>
              <a:rPr lang="en-US" smtClean="0"/>
              <a:t>Third level</a:t>
            </a:r>
          </a:p>
          <a:p>
            <a:pPr lvl="3">
              <a:spcBef>
                <a:spcPts val="1000"/>
              </a:spcBef>
            </a:pPr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1080" y="1634490"/>
            <a:ext cx="3900170" cy="373062"/>
          </a:xfrm>
        </p:spPr>
        <p:txBody>
          <a:bodyPr rIns="182880"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1080" y="2071639"/>
            <a:ext cx="3900170" cy="381131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000" dirty="0" smtClean="0"/>
            </a:lvl1pPr>
            <a:lvl2pPr>
              <a:defRPr lang="en-US" sz="1800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</a:lstStyle>
          <a:p>
            <a:pPr lvl="0">
              <a:spcBef>
                <a:spcPts val="1000"/>
              </a:spcBef>
            </a:pPr>
            <a:r>
              <a:rPr lang="en-US" smtClean="0"/>
              <a:t>Click to edit Master text styles</a:t>
            </a:r>
          </a:p>
          <a:p>
            <a:pPr lvl="1">
              <a:spcBef>
                <a:spcPts val="1000"/>
              </a:spcBef>
            </a:pPr>
            <a:r>
              <a:rPr lang="en-US" smtClean="0"/>
              <a:t>Second level</a:t>
            </a:r>
          </a:p>
          <a:p>
            <a:pPr lvl="2">
              <a:spcBef>
                <a:spcPts val="1000"/>
              </a:spcBef>
            </a:pPr>
            <a:r>
              <a:rPr lang="en-US" smtClean="0"/>
              <a:t>Third level</a:t>
            </a:r>
          </a:p>
          <a:p>
            <a:pPr lvl="3">
              <a:spcBef>
                <a:spcPts val="1000"/>
              </a:spcBef>
            </a:pPr>
            <a:r>
              <a:rPr lang="en-US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341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28788"/>
            <a:ext cx="4495800" cy="2084832"/>
          </a:xfrm>
          <a:solidFill>
            <a:schemeClr val="tx2"/>
          </a:solidFill>
        </p:spPr>
        <p:txBody>
          <a:bodyPr lIns="182880" tIns="118872" rIns="182880"/>
          <a:lstStyle>
            <a:lvl1pPr marL="212725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381000" indent="-158750">
              <a:lnSpc>
                <a:spcPct val="100000"/>
              </a:lnSpc>
              <a:spcBef>
                <a:spcPts val="1000"/>
              </a:spcBef>
              <a:defRPr lang="en-US" sz="18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4644390" y="1728788"/>
            <a:ext cx="4498848" cy="2084832"/>
          </a:xfrm>
          <a:solidFill>
            <a:schemeClr val="tx2"/>
          </a:solidFill>
        </p:spPr>
        <p:txBody>
          <a:bodyPr lIns="182880" tIns="118872" rIns="182880"/>
          <a:lstStyle>
            <a:lvl1pPr marL="212725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381000" indent="-158750">
              <a:lnSpc>
                <a:spcPct val="100000"/>
              </a:lnSpc>
              <a:spcBef>
                <a:spcPts val="1000"/>
              </a:spcBef>
              <a:defRPr lang="en-US" sz="18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0" y="3962196"/>
            <a:ext cx="4495800" cy="2084832"/>
          </a:xfrm>
          <a:solidFill>
            <a:schemeClr val="tx2"/>
          </a:solidFill>
        </p:spPr>
        <p:txBody>
          <a:bodyPr lIns="182880" tIns="118872" rIns="182880"/>
          <a:lstStyle>
            <a:lvl1pPr marL="212725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381000" indent="-158750">
              <a:lnSpc>
                <a:spcPct val="100000"/>
              </a:lnSpc>
              <a:spcBef>
                <a:spcPts val="1000"/>
              </a:spcBef>
              <a:defRPr lang="en-US" sz="18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5"/>
          </p:nvPr>
        </p:nvSpPr>
        <p:spPr>
          <a:xfrm>
            <a:off x="4644390" y="3962196"/>
            <a:ext cx="4498848" cy="2084832"/>
          </a:xfrm>
          <a:solidFill>
            <a:schemeClr val="tx2"/>
          </a:solidFill>
        </p:spPr>
        <p:txBody>
          <a:bodyPr lIns="182880" tIns="118872" rIns="182880"/>
          <a:lstStyle>
            <a:lvl1pPr marL="212725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381000" indent="-158750">
              <a:lnSpc>
                <a:spcPct val="100000"/>
              </a:lnSpc>
              <a:spcBef>
                <a:spcPts val="1000"/>
              </a:spcBef>
              <a:defRPr lang="en-US" sz="18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38048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1" y="1728788"/>
            <a:ext cx="1965960" cy="4324350"/>
          </a:xfrm>
          <a:solidFill>
            <a:schemeClr val="tx2"/>
          </a:solidFill>
        </p:spPr>
        <p:txBody>
          <a:bodyPr lIns="182880" tIns="137160" rIns="182880"/>
          <a:lstStyle>
            <a:lvl1pPr marL="1588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1588" indent="0">
              <a:lnSpc>
                <a:spcPct val="100000"/>
              </a:lnSpc>
              <a:spcBef>
                <a:spcPts val="1000"/>
              </a:spcBef>
              <a:buNone/>
              <a:defRPr lang="en-US" sz="16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/>
          </p:nvPr>
        </p:nvSpPr>
        <p:spPr>
          <a:xfrm>
            <a:off x="2529840" y="1728788"/>
            <a:ext cx="1965960" cy="4324350"/>
          </a:xfrm>
          <a:solidFill>
            <a:schemeClr val="tx2"/>
          </a:solidFill>
        </p:spPr>
        <p:txBody>
          <a:bodyPr lIns="182880" tIns="137160" rIns="182880"/>
          <a:lstStyle>
            <a:lvl1pPr marL="1588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1588" indent="0">
              <a:lnSpc>
                <a:spcPct val="100000"/>
              </a:lnSpc>
              <a:spcBef>
                <a:spcPts val="1000"/>
              </a:spcBef>
              <a:buNone/>
              <a:defRPr lang="en-US" sz="16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4"/>
          </p:nvPr>
        </p:nvSpPr>
        <p:spPr>
          <a:xfrm>
            <a:off x="4644390" y="1728788"/>
            <a:ext cx="1965960" cy="4324350"/>
          </a:xfrm>
          <a:solidFill>
            <a:schemeClr val="tx2"/>
          </a:solidFill>
        </p:spPr>
        <p:txBody>
          <a:bodyPr lIns="182880" tIns="137160" rIns="182880"/>
          <a:lstStyle>
            <a:lvl1pPr marL="1588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1588" indent="0">
              <a:lnSpc>
                <a:spcPct val="100000"/>
              </a:lnSpc>
              <a:spcBef>
                <a:spcPts val="1000"/>
              </a:spcBef>
              <a:buNone/>
              <a:defRPr lang="en-US" sz="16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5"/>
          </p:nvPr>
        </p:nvSpPr>
        <p:spPr>
          <a:xfrm>
            <a:off x="6758940" y="1728788"/>
            <a:ext cx="1965960" cy="4324350"/>
          </a:xfrm>
          <a:solidFill>
            <a:schemeClr val="tx2"/>
          </a:solidFill>
        </p:spPr>
        <p:txBody>
          <a:bodyPr lIns="182880" tIns="137160" rIns="182880"/>
          <a:lstStyle>
            <a:lvl1pPr marL="1588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lang="en-US" sz="2000" dirty="0" smtClean="0">
                <a:solidFill>
                  <a:schemeClr val="bg1"/>
                </a:solidFill>
              </a:defRPr>
            </a:lvl1pPr>
            <a:lvl2pPr marL="1588" indent="0">
              <a:lnSpc>
                <a:spcPct val="100000"/>
              </a:lnSpc>
              <a:spcBef>
                <a:spcPts val="1000"/>
              </a:spcBef>
              <a:buNone/>
              <a:defRPr lang="en-US" sz="1600" dirty="0" smtClean="0">
                <a:solidFill>
                  <a:schemeClr val="bg1"/>
                </a:solidFill>
              </a:defRPr>
            </a:lvl2pPr>
            <a:lvl3pPr marL="165100" indent="-165100">
              <a:defRPr lang="en-US" sz="1400" dirty="0" smtClean="0"/>
            </a:lvl3pPr>
            <a:lvl4pPr marL="311150" indent="-130175">
              <a:defRPr lang="en-US" sz="1400" dirty="0" smtClean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045410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727805"/>
            <a:ext cx="4498848" cy="411480"/>
          </a:xfrm>
          <a:solidFill>
            <a:schemeClr val="bg2"/>
          </a:solidFill>
        </p:spPr>
        <p:txBody>
          <a:bodyPr rIns="182880" bIns="27432" anchor="ctr"/>
          <a:lstStyle>
            <a:lvl1pPr marL="398463" indent="0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510" y="2263518"/>
            <a:ext cx="3890328" cy="1525992"/>
          </a:xfrm>
        </p:spPr>
        <p:txBody>
          <a:bodyPr vert="horz" lIns="0" tIns="0" rIns="182880" bIns="0" rtlCol="0">
            <a:noAutofit/>
          </a:bodyPr>
          <a:lstStyle>
            <a:lvl1pPr>
              <a:lnSpc>
                <a:spcPct val="110000"/>
              </a:lnSpc>
              <a:spcBef>
                <a:spcPts val="400"/>
              </a:spcBef>
              <a:defRPr lang="en-US" sz="1800" dirty="0" smtClean="0"/>
            </a:lvl1pPr>
            <a:lvl2pPr>
              <a:defRPr lang="en-US" sz="2150" dirty="0" smtClean="0"/>
            </a:lvl2pPr>
            <a:lvl3pPr>
              <a:defRPr lang="en-US" sz="1400" dirty="0" smtClean="0"/>
            </a:lvl3pPr>
            <a:lvl4pPr>
              <a:defRPr lang="en-US" sz="1400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390" y="1727805"/>
            <a:ext cx="4498848" cy="411480"/>
          </a:xfrm>
          <a:solidFill>
            <a:schemeClr val="bg2"/>
          </a:solidFill>
        </p:spPr>
        <p:txBody>
          <a:bodyPr rIns="182880" bIns="27432" anchor="ctr"/>
          <a:lstStyle>
            <a:lvl1pPr marL="182563" indent="0">
              <a:spcBef>
                <a:spcPts val="0"/>
              </a:spcBef>
              <a:buNone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6538" y="2263518"/>
            <a:ext cx="3895344" cy="1525992"/>
          </a:xfrm>
        </p:spPr>
        <p:txBody>
          <a:bodyPr vert="horz" lIns="0" tIns="0" rIns="182880" bIns="0" rtlCol="0">
            <a:noAutofit/>
          </a:bodyPr>
          <a:lstStyle>
            <a:lvl1pPr marL="0" indent="0">
              <a:lnSpc>
                <a:spcPct val="110000"/>
              </a:lnSpc>
              <a:spcBef>
                <a:spcPts val="400"/>
              </a:spcBef>
              <a:defRPr lang="en-US" sz="1800" dirty="0" smtClean="0"/>
            </a:lvl1pPr>
            <a:lvl2pPr>
              <a:defRPr lang="en-US" sz="2150" dirty="0" smtClean="0"/>
            </a:lvl2pPr>
            <a:lvl3pPr>
              <a:defRPr lang="en-US" sz="1400" dirty="0" smtClean="0"/>
            </a:lvl3pPr>
            <a:lvl4pPr>
              <a:defRPr lang="en-US" sz="1400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0" y="3991433"/>
            <a:ext cx="4498848" cy="411480"/>
          </a:xfrm>
          <a:solidFill>
            <a:schemeClr val="bg2"/>
          </a:solidFill>
        </p:spPr>
        <p:txBody>
          <a:bodyPr rIns="182880" bIns="27432" anchor="ctr"/>
          <a:lstStyle>
            <a:lvl1pPr marL="400050" indent="0">
              <a:spcBef>
                <a:spcPts val="0"/>
              </a:spcBef>
              <a:buNone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5"/>
          </p:nvPr>
        </p:nvSpPr>
        <p:spPr>
          <a:xfrm>
            <a:off x="397511" y="4527146"/>
            <a:ext cx="3890328" cy="1525992"/>
          </a:xfrm>
        </p:spPr>
        <p:txBody>
          <a:bodyPr vert="horz" lIns="0" tIns="0" rIns="182880" bIns="0" rtlCol="0">
            <a:noAutofit/>
          </a:bodyPr>
          <a:lstStyle>
            <a:lvl1pPr marL="0" indent="0">
              <a:lnSpc>
                <a:spcPct val="110000"/>
              </a:lnSpc>
              <a:spcBef>
                <a:spcPts val="400"/>
              </a:spcBef>
              <a:defRPr lang="en-US" sz="1800" dirty="0" smtClean="0"/>
            </a:lvl1pPr>
            <a:lvl2pPr>
              <a:defRPr lang="en-US" sz="2150" dirty="0" smtClean="0"/>
            </a:lvl2pPr>
            <a:lvl3pPr>
              <a:defRPr lang="en-US" sz="1400" dirty="0" smtClean="0"/>
            </a:lvl3pPr>
            <a:lvl4pPr>
              <a:defRPr lang="en-US" sz="1400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644390" y="3991433"/>
            <a:ext cx="4498848" cy="411480"/>
          </a:xfrm>
          <a:solidFill>
            <a:schemeClr val="bg2"/>
          </a:solidFill>
        </p:spPr>
        <p:txBody>
          <a:bodyPr rIns="182880" bIns="27432" anchor="ctr"/>
          <a:lstStyle>
            <a:lvl1pPr marL="180975" indent="0">
              <a:spcBef>
                <a:spcPts val="0"/>
              </a:spcBef>
              <a:buNone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Content Placeholder 5"/>
          <p:cNvSpPr>
            <a:spLocks noGrp="1"/>
          </p:cNvSpPr>
          <p:nvPr>
            <p:ph sz="quarter" idx="17"/>
          </p:nvPr>
        </p:nvSpPr>
        <p:spPr>
          <a:xfrm>
            <a:off x="4826538" y="4527146"/>
            <a:ext cx="3895344" cy="1525992"/>
          </a:xfrm>
        </p:spPr>
        <p:txBody>
          <a:bodyPr vert="horz" lIns="0" tIns="0" rIns="182880" bIns="0" rtlCol="0">
            <a:noAutofit/>
          </a:bodyPr>
          <a:lstStyle>
            <a:lvl1pPr marL="0" indent="0">
              <a:lnSpc>
                <a:spcPct val="110000"/>
              </a:lnSpc>
              <a:spcBef>
                <a:spcPts val="400"/>
              </a:spcBef>
              <a:defRPr lang="en-US" sz="1800" dirty="0" smtClean="0"/>
            </a:lvl1pPr>
            <a:lvl2pPr>
              <a:defRPr lang="en-US" sz="2150" dirty="0" smtClean="0"/>
            </a:lvl2pPr>
            <a:lvl3pPr>
              <a:defRPr lang="en-US" sz="1400" dirty="0" smtClean="0"/>
            </a:lvl3pPr>
            <a:lvl4pPr>
              <a:defRPr lang="en-US" sz="1400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94580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12750" y="1911350"/>
            <a:ext cx="8318500" cy="380365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9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412750" y="1728788"/>
            <a:ext cx="8318500" cy="432435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429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539496"/>
            <a:ext cx="8311896" cy="886968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chemeClr val="tx2"/>
                </a:solidFill>
              </a:defRPr>
            </a:lvl1pPr>
          </a:lstStyle>
          <a:p>
            <a:pPr>
              <a:lnSpc>
                <a:spcPct val="90000"/>
              </a:lnSpc>
            </a:pPr>
            <a:r>
              <a:rPr lang="en-US" dirty="0" smtClean="0"/>
              <a:t>Click to insert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23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533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425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Text -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1900" y="1655444"/>
            <a:ext cx="3689350" cy="4397693"/>
          </a:xfrm>
        </p:spPr>
        <p:txBody>
          <a:bodyPr vert="horz" lIns="0" tIns="0" rIns="0" bIns="0" rtlCol="0">
            <a:noAutofit/>
          </a:bodyPr>
          <a:lstStyle>
            <a:lvl1pPr>
              <a:defRPr lang="en-US" sz="2000" dirty="0" smtClean="0"/>
            </a:lvl1pPr>
            <a:lvl2pPr>
              <a:defRPr lang="en-US" sz="1800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</a:lstStyle>
          <a:p>
            <a:pPr lvl="0">
              <a:spcBef>
                <a:spcPts val="1000"/>
              </a:spcBef>
            </a:pPr>
            <a:r>
              <a:rPr lang="en-US" smtClean="0"/>
              <a:t>Click to edit Master text styles</a:t>
            </a:r>
          </a:p>
          <a:p>
            <a:pPr lvl="1">
              <a:spcBef>
                <a:spcPts val="1000"/>
              </a:spcBef>
            </a:pPr>
            <a:r>
              <a:rPr lang="en-US" smtClean="0"/>
              <a:t>Second level</a:t>
            </a:r>
          </a:p>
          <a:p>
            <a:pPr lvl="2">
              <a:spcBef>
                <a:spcPts val="1000"/>
              </a:spcBef>
            </a:pPr>
            <a:r>
              <a:rPr lang="en-US" smtClean="0"/>
              <a:t>Third level</a:t>
            </a:r>
          </a:p>
          <a:p>
            <a:pPr lvl="3">
              <a:spcBef>
                <a:spcPts val="1000"/>
              </a:spcBef>
            </a:pPr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1728788"/>
            <a:ext cx="4514850" cy="43243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58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 Title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28788"/>
            <a:ext cx="9144000" cy="43243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94" y="552450"/>
            <a:ext cx="8352156" cy="10210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79094" y="1794739"/>
            <a:ext cx="8318500" cy="1395412"/>
          </a:xfrm>
        </p:spPr>
        <p:txBody>
          <a:bodyPr/>
          <a:lstStyle>
            <a:lvl1pPr>
              <a:defRPr sz="3200" baseline="0"/>
            </a:lvl1pPr>
          </a:lstStyle>
          <a:p>
            <a:pPr lvl="0"/>
            <a:r>
              <a:rPr lang="en-US" dirty="0" smtClean="0"/>
              <a:t>Click to add text over image. White or gray only. 32pt flexible positioning. Delete if not needed.</a:t>
            </a:r>
          </a:p>
        </p:txBody>
      </p:sp>
    </p:spTree>
    <p:extLst>
      <p:ext uri="{BB962C8B-B14F-4D97-AF65-F5344CB8AC3E}">
        <p14:creationId xmlns:p14="http://schemas.microsoft.com/office/powerpoint/2010/main" val="852728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28788"/>
            <a:ext cx="9144000" cy="51292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</a:rPr>
              <a:t>Title or Job Number | XX Month 201X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558541-60C9-42A2-8392-FF12533A6B7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84048" y="1792224"/>
            <a:ext cx="8318500" cy="1395412"/>
          </a:xfrm>
        </p:spPr>
        <p:txBody>
          <a:bodyPr/>
          <a:lstStyle>
            <a:lvl1pPr>
              <a:defRPr sz="3200" baseline="0"/>
            </a:lvl1pPr>
          </a:lstStyle>
          <a:p>
            <a:pPr lvl="0"/>
            <a:r>
              <a:rPr lang="en-US" dirty="0" smtClean="0"/>
              <a:t>Click to add text over image. White or gray only. 32pt flexible positioning. Delete if not needed.</a:t>
            </a:r>
          </a:p>
        </p:txBody>
      </p:sp>
    </p:spTree>
    <p:extLst>
      <p:ext uri="{BB962C8B-B14F-4D97-AF65-F5344CB8AC3E}">
        <p14:creationId xmlns:p14="http://schemas.microsoft.com/office/powerpoint/2010/main" val="2780170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 sz="3200" spc="0" baseline="0"/>
            </a:lvl1pPr>
          </a:lstStyle>
          <a:p>
            <a:pPr lvl="0"/>
            <a:r>
              <a:rPr lang="en-US" dirty="0" smtClean="0"/>
              <a:t>Click to add text over image. White or gray only. 32pt flexible positioning. Delete if not needed.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</a:rPr>
              <a:t>Title or Job Number | XX Month 201X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558541-60C9-42A2-8392-FF12533A6B7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072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053138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 sz="3200" spc="0" baseline="0"/>
            </a:lvl1pPr>
          </a:lstStyle>
          <a:p>
            <a:pPr lvl="0"/>
            <a:r>
              <a:rPr lang="en-US" dirty="0" smtClean="0"/>
              <a:t>Click to add text over image. White or gray only. 32pt flexible positioning. Delete if not needed.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7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wo Stat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365125" y="790743"/>
            <a:ext cx="4149725" cy="4513261"/>
          </a:xfrm>
        </p:spPr>
        <p:txBody>
          <a:bodyPr/>
          <a:lstStyle>
            <a:lvl1pPr>
              <a:lnSpc>
                <a:spcPct val="90000"/>
              </a:lnSpc>
              <a:defRPr sz="4400"/>
            </a:lvl1pPr>
          </a:lstStyle>
          <a:p>
            <a:r>
              <a:rPr lang="en-US" dirty="0" smtClean="0"/>
              <a:t>Extra emphasis headline five lines maximum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955540" y="795823"/>
            <a:ext cx="3544570" cy="452843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APdditional</a:t>
            </a:r>
            <a:r>
              <a:rPr lang="en-US" dirty="0" smtClean="0"/>
              <a:t> statement goes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813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5600" y="1613535"/>
            <a:ext cx="837565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1" t="3741" r="3511" b="3000"/>
          <a:stretch/>
        </p:blipFill>
        <p:spPr>
          <a:xfrm>
            <a:off x="396954" y="6206558"/>
            <a:ext cx="491013" cy="48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2267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616" y="1618488"/>
            <a:ext cx="831850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480" y="62179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847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536192"/>
            <a:ext cx="9144000" cy="532180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58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en">
    <p:bg>
      <p:bgPr>
        <a:solidFill>
          <a:srgbClr val="46A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616" y="1618488"/>
            <a:ext cx="831850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480" y="62179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6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Orange">
    <p:bg>
      <p:bgPr>
        <a:solidFill>
          <a:srgbClr val="FF98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616" y="1618488"/>
            <a:ext cx="831850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480" y="62179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0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Purple">
    <p:bg>
      <p:bgPr>
        <a:solidFill>
          <a:srgbClr val="5951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616" y="1618488"/>
            <a:ext cx="831850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480" y="62179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862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Re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616" y="1618488"/>
            <a:ext cx="831850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480" y="62179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59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ay">
    <p:bg>
      <p:bgPr>
        <a:solidFill>
          <a:srgbClr val="5757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616" y="1618488"/>
            <a:ext cx="8318500" cy="2624288"/>
          </a:xfrm>
        </p:spPr>
        <p:txBody>
          <a:bodyPr anchor="t"/>
          <a:lstStyle>
            <a:lvl1pPr algn="l">
              <a:defRPr sz="54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br>
              <a:rPr lang="en-US" dirty="0" smtClean="0"/>
            </a:br>
            <a:r>
              <a:rPr lang="en-US" dirty="0" smtClean="0"/>
              <a:t>two lines max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480" y="62179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14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890010" y="2747009"/>
            <a:ext cx="1363980" cy="136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9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w/ Title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536192"/>
            <a:ext cx="9144000" cy="44988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9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Text -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0" y="1536192"/>
            <a:ext cx="4498848" cy="44988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1" hasCustomPrompt="1"/>
          </p:nvPr>
        </p:nvSpPr>
        <p:spPr>
          <a:xfrm>
            <a:off x="4626864" y="1536192"/>
            <a:ext cx="4096512" cy="4498848"/>
          </a:xfrm>
        </p:spPr>
        <p:txBody>
          <a:bodyPr lIns="182880"/>
          <a:lstStyle>
            <a:lvl1pPr marL="0">
              <a:lnSpc>
                <a:spcPts val="2580"/>
              </a:lnSpc>
              <a:defRPr sz="2150" baseline="0">
                <a:solidFill>
                  <a:schemeClr val="tx1"/>
                </a:solidFill>
              </a:defRPr>
            </a:lvl1pPr>
            <a:lvl2pPr>
              <a:lnSpc>
                <a:spcPts val="2580"/>
              </a:lnSpc>
              <a:defRPr sz="2150">
                <a:solidFill>
                  <a:schemeClr val="tx1"/>
                </a:solidFill>
              </a:defRPr>
            </a:lvl2pPr>
            <a:lvl3pPr marL="182880" indent="-182880">
              <a:lnSpc>
                <a:spcPts val="2580"/>
              </a:lnSpc>
              <a:defRPr sz="2150">
                <a:solidFill>
                  <a:schemeClr val="tx1"/>
                </a:solidFill>
              </a:defRPr>
            </a:lvl3pPr>
            <a:lvl4pPr marL="274320" indent="-91440">
              <a:lnSpc>
                <a:spcPts val="2580"/>
              </a:lnSpc>
              <a:buFont typeface="Arial"/>
              <a:buChar char="•"/>
              <a:defRPr sz="175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First level copy 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8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Text - Half Imag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0" y="1536192"/>
            <a:ext cx="4498848" cy="44988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1" hasCustomPrompt="1"/>
          </p:nvPr>
        </p:nvSpPr>
        <p:spPr>
          <a:xfrm>
            <a:off x="4626864" y="1536192"/>
            <a:ext cx="4096512" cy="4498848"/>
          </a:xfrm>
          <a:solidFill>
            <a:schemeClr val="tx2"/>
          </a:solidFill>
        </p:spPr>
        <p:txBody>
          <a:bodyPr lIns="274320" tIns="137160" rIns="182880" bIns="0">
            <a:noAutofit/>
          </a:bodyPr>
          <a:lstStyle>
            <a:lvl1pPr marL="0">
              <a:lnSpc>
                <a:spcPts val="2580"/>
              </a:lnSpc>
              <a:defRPr sz="2150" baseline="0">
                <a:solidFill>
                  <a:schemeClr val="bg1"/>
                </a:solidFill>
              </a:defRPr>
            </a:lvl1pPr>
            <a:lvl2pPr>
              <a:lnSpc>
                <a:spcPts val="2580"/>
              </a:lnSpc>
              <a:defRPr sz="2150" baseline="0">
                <a:solidFill>
                  <a:schemeClr val="bg1"/>
                </a:solidFill>
              </a:defRPr>
            </a:lvl2pPr>
            <a:lvl3pPr marL="182880" indent="-182880">
              <a:lnSpc>
                <a:spcPts val="2580"/>
              </a:lnSpc>
              <a:defRPr sz="2150" baseline="0">
                <a:solidFill>
                  <a:schemeClr val="bg1"/>
                </a:solidFill>
              </a:defRPr>
            </a:lvl3pPr>
            <a:lvl4pPr marL="274320" indent="-91440">
              <a:lnSpc>
                <a:spcPts val="2580"/>
              </a:lnSpc>
              <a:buFont typeface="Arial"/>
              <a:buChar char="•"/>
              <a:defRPr sz="1750" baseline="0"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First level copy 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67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w/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 userDrawn="1"/>
        </p:nvSpPr>
        <p:spPr>
          <a:xfrm>
            <a:off x="0" y="367888"/>
            <a:ext cx="5916331" cy="567076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0" rtlCol="0" anchor="t" anchorCtr="0">
            <a:noAutofit/>
          </a:bodyPr>
          <a:lstStyle/>
          <a:p>
            <a:pPr marL="182880" indent="-182880">
              <a:lnSpc>
                <a:spcPts val="2500"/>
              </a:lnSpc>
              <a:spcBef>
                <a:spcPts val="600"/>
              </a:spcBef>
              <a:buSzPct val="80000"/>
              <a:buFont typeface="Lucida Grande"/>
              <a:buChar char="–"/>
            </a:pPr>
            <a:endParaRPr lang="en-US" sz="2600" b="1" dirty="0">
              <a:solidFill>
                <a:schemeClr val="bg1"/>
              </a:solidFill>
              <a:latin typeface="GE Inspira Pitch"/>
              <a:cs typeface="GE Inspira Pitch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67888"/>
            <a:ext cx="5916331" cy="567076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0" rtlCol="0" anchor="t" anchorCtr="0">
            <a:noAutofit/>
          </a:bodyPr>
          <a:lstStyle/>
          <a:p>
            <a:pPr marL="182880" indent="-182880">
              <a:lnSpc>
                <a:spcPts val="2500"/>
              </a:lnSpc>
              <a:spcBef>
                <a:spcPts val="600"/>
              </a:spcBef>
              <a:buSzPct val="80000"/>
              <a:buFont typeface="Lucida Grande"/>
              <a:buChar char="–"/>
            </a:pPr>
            <a:endParaRPr lang="en-US" sz="2600" b="1" dirty="0">
              <a:solidFill>
                <a:schemeClr val="bg1"/>
              </a:solidFill>
              <a:latin typeface="GE Inspira Pitch"/>
              <a:cs typeface="GE Inspira Pitch"/>
            </a:endParaRPr>
          </a:p>
        </p:txBody>
      </p:sp>
      <p:sp>
        <p:nvSpPr>
          <p:cNvPr id="11" name="Text Placeholder 58"/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1609344"/>
            <a:ext cx="5248656" cy="4151284"/>
          </a:xfrm>
          <a:noFill/>
        </p:spPr>
        <p:txBody>
          <a:bodyPr lIns="0" tIns="0" rIns="91440" bIns="0">
            <a:noAutofit/>
          </a:bodyPr>
          <a:lstStyle>
            <a:lvl1pPr marL="0">
              <a:lnSpc>
                <a:spcPct val="100000"/>
              </a:lnSpc>
              <a:defRPr sz="2600" baseline="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600" baseline="0">
                <a:solidFill>
                  <a:schemeClr val="bg1"/>
                </a:solidFill>
              </a:defRPr>
            </a:lvl2pPr>
            <a:lvl3pPr marL="182880" indent="-182880">
              <a:lnSpc>
                <a:spcPct val="100000"/>
              </a:lnSpc>
              <a:defRPr sz="2150" baseline="0">
                <a:solidFill>
                  <a:schemeClr val="bg1"/>
                </a:solidFill>
              </a:defRPr>
            </a:lvl3pPr>
            <a:lvl4pPr marL="274320" indent="-91440">
              <a:lnSpc>
                <a:spcPct val="100000"/>
              </a:lnSpc>
              <a:buFont typeface="Arial"/>
              <a:buChar char="•"/>
              <a:defRPr sz="2150" baseline="0">
                <a:solidFill>
                  <a:schemeClr val="bg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First level copy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548640"/>
            <a:ext cx="4572000" cy="786384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insert headline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6025896" y="365760"/>
            <a:ext cx="3118104" cy="34198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6025896" y="3968496"/>
            <a:ext cx="3118104" cy="2075688"/>
          </a:xfrm>
          <a:solidFill>
            <a:schemeClr val="accent1"/>
          </a:solidFill>
        </p:spPr>
        <p:txBody>
          <a:bodyPr lIns="182880" tIns="137160" rIns="91440" bIns="45720"/>
          <a:lstStyle>
            <a:lvl1pPr>
              <a:defRPr sz="1200" baseline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insert caption.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56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26" Type="http://schemas.openxmlformats.org/officeDocument/2006/relationships/slideLayout" Target="../slideLayouts/slideLayout46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34" Type="http://schemas.openxmlformats.org/officeDocument/2006/relationships/slideLayout" Target="../slideLayouts/slideLayout54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45.xml"/><Relationship Id="rId3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29" Type="http://schemas.openxmlformats.org/officeDocument/2006/relationships/slideLayout" Target="../slideLayouts/slideLayout49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slideLayout" Target="../slideLayouts/slideLayout44.xml"/><Relationship Id="rId32" Type="http://schemas.openxmlformats.org/officeDocument/2006/relationships/slideLayout" Target="../slideLayouts/slideLayout52.xml"/><Relationship Id="rId37" Type="http://schemas.openxmlformats.org/officeDocument/2006/relationships/image" Target="../media/image6.wmf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28" Type="http://schemas.openxmlformats.org/officeDocument/2006/relationships/slideLayout" Target="../slideLayouts/slideLayout48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31" Type="http://schemas.openxmlformats.org/officeDocument/2006/relationships/slideLayout" Target="../slideLayouts/slideLayout51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Relationship Id="rId27" Type="http://schemas.openxmlformats.org/officeDocument/2006/relationships/slideLayout" Target="../slideLayouts/slideLayout47.xml"/><Relationship Id="rId30" Type="http://schemas.openxmlformats.org/officeDocument/2006/relationships/slideLayout" Target="../slideLayouts/slideLayout50.xml"/><Relationship Id="rId35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11480" y="365760"/>
            <a:ext cx="8311896" cy="10972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11480" y="1545336"/>
            <a:ext cx="8311896" cy="33832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First level bullet 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</p:txBody>
      </p:sp>
      <p:pic>
        <p:nvPicPr>
          <p:cNvPr id="7" name="Picture 6" descr="Monogram_blue_sm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" y="6217920"/>
            <a:ext cx="457200" cy="45720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700784" y="6355080"/>
            <a:ext cx="2807208" cy="18288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Title or Job Number | XX Month 201X</a:t>
            </a:r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025896" y="6355080"/>
            <a:ext cx="1536192" cy="32004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See tutorial regarding confidentiality disclosures.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94776" y="6355080"/>
            <a:ext cx="219456" cy="4206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DC49DC-4C59-0B46-B4E4-08C86B3978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6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8" r:id="rId11"/>
    <p:sldLayoutId id="2147483680" r:id="rId12"/>
    <p:sldLayoutId id="2147483681" r:id="rId13"/>
    <p:sldLayoutId id="2147483683" r:id="rId14"/>
    <p:sldLayoutId id="2147483682" r:id="rId15"/>
    <p:sldLayoutId id="2147483684" r:id="rId16"/>
    <p:sldLayoutId id="2147483685" r:id="rId17"/>
    <p:sldLayoutId id="2147483686" r:id="rId18"/>
    <p:sldLayoutId id="2147483687" r:id="rId19"/>
    <p:sldLayoutId id="2147483790" r:id="rId20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GE Inspira Pitch"/>
          <a:ea typeface="+mj-ea"/>
          <a:cs typeface="GE Inspira Pitch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600"/>
        </a:spcBef>
        <a:buFont typeface="Arial"/>
        <a:buNone/>
        <a:defRPr sz="2600" kern="1200">
          <a:solidFill>
            <a:schemeClr val="tx1"/>
          </a:solidFill>
          <a:latin typeface="GE Inspira Pitch"/>
          <a:ea typeface="+mn-ea"/>
          <a:cs typeface="GE Inspira Pitch"/>
        </a:defRPr>
      </a:lvl1pPr>
      <a:lvl2pPr marL="182880" indent="-182880" algn="l" defTabSz="457200" rtl="0" eaLnBrk="1" latinLnBrk="0" hangingPunct="1">
        <a:lnSpc>
          <a:spcPct val="100000"/>
        </a:lnSpc>
        <a:spcBef>
          <a:spcPts val="600"/>
        </a:spcBef>
        <a:buFont typeface="Arial"/>
        <a:buChar char="•"/>
        <a:defRPr sz="2600" kern="1200" baseline="0">
          <a:solidFill>
            <a:schemeClr val="tx1"/>
          </a:solidFill>
          <a:latin typeface="GE Inspira Pitch"/>
          <a:ea typeface="+mn-ea"/>
          <a:cs typeface="GE Inspira Pitch"/>
        </a:defRPr>
      </a:lvl2pPr>
      <a:lvl3pPr marL="182880" indent="-182880" algn="l" defTabSz="457200" rtl="0" eaLnBrk="1" latinLnBrk="0" hangingPunct="1">
        <a:lnSpc>
          <a:spcPct val="100000"/>
        </a:lnSpc>
        <a:spcBef>
          <a:spcPts val="600"/>
        </a:spcBef>
        <a:buFont typeface="Lucida Grande"/>
        <a:buChar char="–"/>
        <a:defRPr sz="2150" kern="1200">
          <a:solidFill>
            <a:schemeClr val="tx1"/>
          </a:solidFill>
          <a:latin typeface="GE Inspira Pitch"/>
          <a:ea typeface="+mn-ea"/>
          <a:cs typeface="GE Inspira Pitch"/>
        </a:defRPr>
      </a:lvl3pPr>
      <a:lvl4pPr marL="457200" indent="-182880" algn="l" defTabSz="457200" rtl="0" eaLnBrk="1" latinLnBrk="0" hangingPunct="1">
        <a:lnSpc>
          <a:spcPct val="100000"/>
        </a:lnSpc>
        <a:spcBef>
          <a:spcPts val="600"/>
        </a:spcBef>
        <a:buFont typeface="Arial"/>
        <a:buChar char="•"/>
        <a:defRPr sz="2150" kern="1200">
          <a:solidFill>
            <a:schemeClr val="tx1"/>
          </a:solidFill>
          <a:latin typeface="GE Inspira Pitch"/>
          <a:ea typeface="+mn-ea"/>
          <a:cs typeface="GE Inspira Pitch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000" kern="1200">
          <a:solidFill>
            <a:schemeClr val="tx1"/>
          </a:solidFill>
          <a:latin typeface="GE Inspira Pitch"/>
          <a:ea typeface="+mn-ea"/>
          <a:cs typeface="GE Inspira Pitch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094" y="551747"/>
            <a:ext cx="8352156" cy="10210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0680"/>
            <a:ext cx="8350250" cy="4437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43050" y="6352302"/>
            <a:ext cx="2971800" cy="13589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898989"/>
                </a:solidFill>
                <a:latin typeface="+mn-lt"/>
              </a:defRPr>
            </a:lvl1pPr>
          </a:lstStyle>
          <a:p>
            <a:pPr defTabSz="914400"/>
            <a:r>
              <a:rPr lang="en-US" dirty="0" smtClean="0"/>
              <a:t>Title or Job Number | XX Month 201X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930" y="6343404"/>
            <a:ext cx="274320" cy="13589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898989"/>
                </a:solidFill>
                <a:latin typeface="+mn-lt"/>
              </a:defRPr>
            </a:lvl1pPr>
          </a:lstStyle>
          <a:p>
            <a:pPr defTabSz="914400"/>
            <a:fld id="{0D558541-60C9-42A2-8392-FF12533A6B7A}" type="slidenum">
              <a:rPr lang="en-US" smtClean="0"/>
              <a:pPr defTabSz="914400"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1" t="3741" r="3511" b="3000"/>
          <a:stretch/>
        </p:blipFill>
        <p:spPr>
          <a:xfrm>
            <a:off x="396954" y="6206558"/>
            <a:ext cx="491013" cy="48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9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  <p:sldLayoutId id="2147483809" r:id="rId18"/>
    <p:sldLayoutId id="2147483810" r:id="rId19"/>
    <p:sldLayoutId id="2147483811" r:id="rId20"/>
    <p:sldLayoutId id="2147483812" r:id="rId21"/>
    <p:sldLayoutId id="2147483813" r:id="rId22"/>
    <p:sldLayoutId id="2147483814" r:id="rId23"/>
    <p:sldLayoutId id="2147483815" r:id="rId24"/>
    <p:sldLayoutId id="2147483816" r:id="rId25"/>
    <p:sldLayoutId id="2147483817" r:id="rId26"/>
    <p:sldLayoutId id="2147483818" r:id="rId27"/>
    <p:sldLayoutId id="2147483819" r:id="rId28"/>
    <p:sldLayoutId id="2147483820" r:id="rId29"/>
    <p:sldLayoutId id="2147483821" r:id="rId30"/>
    <p:sldLayoutId id="2147483822" r:id="rId31"/>
    <p:sldLayoutId id="2147483823" r:id="rId32"/>
    <p:sldLayoutId id="2147483824" r:id="rId33"/>
    <p:sldLayoutId id="2147483825" r:id="rId34"/>
    <p:sldLayoutId id="2147483826" r:id="rId3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28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203200" indent="-182563" algn="l" defTabSz="914400" rtl="0" eaLnBrk="1" latinLnBrk="0" hangingPunct="1">
        <a:lnSpc>
          <a:spcPct val="100000"/>
        </a:lnSpc>
        <a:spcBef>
          <a:spcPts val="1000"/>
        </a:spcBef>
        <a:buFont typeface="Arial" pitchFamily="34" charset="0"/>
        <a:buChar char="•"/>
        <a:defRPr sz="2000" kern="1200" spc="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195263" algn="l" defTabSz="914400" rtl="0" eaLnBrk="1" latinLnBrk="0" hangingPunct="1">
        <a:lnSpc>
          <a:spcPct val="100000"/>
        </a:lnSpc>
        <a:spcBef>
          <a:spcPts val="800"/>
        </a:spcBef>
        <a:buFont typeface="GE Inspira Pitch" panose="020F0603030400020203" pitchFamily="34" charset="0"/>
        <a:buChar char="–"/>
        <a:defRPr sz="1800" kern="1200" spc="0">
          <a:solidFill>
            <a:schemeClr val="tx1"/>
          </a:solidFill>
          <a:latin typeface="+mn-lt"/>
          <a:ea typeface="+mn-ea"/>
          <a:cs typeface="+mn-cs"/>
        </a:defRPr>
      </a:lvl3pPr>
      <a:lvl4pPr marL="555625" indent="-166688" algn="l" defTabSz="914400" rtl="0" eaLnBrk="1" latinLnBrk="0" hangingPunct="1">
        <a:lnSpc>
          <a:spcPct val="100000"/>
        </a:lnSpc>
        <a:spcBef>
          <a:spcPts val="600"/>
        </a:spcBef>
        <a:buFont typeface="Arial" pitchFamily="34" charset="0"/>
        <a:buChar char="•"/>
        <a:defRPr sz="1600" kern="1200" spc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Sheryl T. Smikle, PhD, PMP</a:t>
            </a:r>
            <a:endParaRPr lang="en-US" dirty="0"/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Annual Quality Matters Conference 2014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Check-the-Box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2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94" y="327658"/>
            <a:ext cx="8352156" cy="102100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2010 – 2011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Bank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Regulatory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Era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337" y="1234817"/>
            <a:ext cx="8347202" cy="4770655"/>
          </a:xfrm>
        </p:spPr>
        <p:txBody>
          <a:bodyPr/>
          <a:lstStyle/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Assumption Per Employee - </a:t>
            </a:r>
          </a:p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Number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of Courses –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19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Total Number of Hours - 1155</a:t>
            </a:r>
          </a:p>
          <a:p>
            <a:endParaRPr lang="en-US" sz="1400" dirty="0"/>
          </a:p>
          <a:p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Beyond Check –the-Box Training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47663" y="886270"/>
            <a:ext cx="8464550" cy="0"/>
          </a:xfrm>
          <a:prstGeom prst="line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54615"/>
              </p:ext>
            </p:extLst>
          </p:nvPr>
        </p:nvGraphicFramePr>
        <p:xfrm>
          <a:off x="3194050" y="1159152"/>
          <a:ext cx="5537200" cy="5059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8700"/>
                <a:gridCol w="723900"/>
                <a:gridCol w="609600"/>
                <a:gridCol w="635000"/>
              </a:tblGrid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Course Names</a:t>
                      </a:r>
                      <a:endParaRPr lang="en-US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Time (Mins)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People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Hours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Affiliate Transactions (Reg W)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Anti Tying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Bank Overview L&amp;R Training/ Safety and Soundness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Bank Regulator 101 Course 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199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Bank Secrecy Act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Equal Credit Opportunity Act - Reg B  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FACT Act Overview 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Fair Credit Reporting Act (FCRA)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Federal Regulation of Real Estate Appraisals 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Flood Insurance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GE </a:t>
                      </a:r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Specific Fair Lending Training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UDAP </a:t>
                      </a:r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Training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Customer </a:t>
                      </a:r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Complaint Training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157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Loans to Executive Officers (Reg O)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Office of Foreign Assets Control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Pretext Calling &amp; Identity Theft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138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138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Reserve Requirements (Reg D/Q)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Right to Financial Privacy Act – RFPA  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122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Unfair And Deceptive Credit Practices (Reg AA) 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1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2011 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2012   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Back to Basics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Era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867" y="1302663"/>
            <a:ext cx="8347202" cy="2199224"/>
          </a:xfrm>
        </p:spPr>
        <p:txBody>
          <a:bodyPr/>
          <a:lstStyle/>
          <a:p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Reduced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Number of Courses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– 16 reduced to 6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Reduction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in Hours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– 6.5 hours (reduced from 10.5 hours to 4)</a:t>
            </a: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Beyond Check-the-Box Training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40519" y="1014059"/>
            <a:ext cx="8464550" cy="0"/>
          </a:xfrm>
          <a:prstGeom prst="line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185547"/>
              </p:ext>
            </p:extLst>
          </p:nvPr>
        </p:nvGraphicFramePr>
        <p:xfrm>
          <a:off x="1543050" y="2767082"/>
          <a:ext cx="6261652" cy="2065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5693"/>
                <a:gridCol w="1055959"/>
              </a:tblGrid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Course Names</a:t>
                      </a:r>
                      <a:endParaRPr lang="en-US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Time (Mins)</a:t>
                      </a:r>
                      <a:endParaRPr lang="en-US" sz="18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Regulatory Requirements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Customer Information Protection - Generalist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Customer Information Protection - Specialist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GECFI UDAP Training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Fair Lending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Fair Lending for Structured Lending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3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94" y="412599"/>
            <a:ext cx="8352156" cy="102100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2012 – Mid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2013    Training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vs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Learning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867" y="1520685"/>
            <a:ext cx="8347202" cy="375699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New Paradigm – Experiential adult-based model.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New Language – Learner-Centered; Learning.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New Approach – Outcomes-based, shorter seat time.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Beyond Check –the-Box Training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40519" y="975439"/>
            <a:ext cx="8464550" cy="0"/>
          </a:xfrm>
          <a:prstGeom prst="line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48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38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_PPT_2013_120213[1]">
  <a:themeElements>
    <a:clrScheme name="GE_2013_BLUE">
      <a:dk1>
        <a:srgbClr val="454545"/>
      </a:dk1>
      <a:lt1>
        <a:sysClr val="window" lastClr="FFFFFF"/>
      </a:lt1>
      <a:dk2>
        <a:srgbClr val="0745AB"/>
      </a:dk2>
      <a:lt2>
        <a:srgbClr val="EEECE1"/>
      </a:lt2>
      <a:accent1>
        <a:srgbClr val="4583D1"/>
      </a:accent1>
      <a:accent2>
        <a:srgbClr val="052F69"/>
      </a:accent2>
      <a:accent3>
        <a:srgbClr val="7FBD2C"/>
      </a:accent3>
      <a:accent4>
        <a:srgbClr val="1F5A13"/>
      </a:accent4>
      <a:accent5>
        <a:srgbClr val="F4A82D"/>
      </a:accent5>
      <a:accent6>
        <a:srgbClr val="AC3905"/>
      </a:accent6>
      <a:hlink>
        <a:srgbClr val="0745AB"/>
      </a:hlink>
      <a:folHlink>
        <a:srgbClr val="0745AB"/>
      </a:folHlink>
    </a:clrScheme>
    <a:fontScheme name="GE_Font_2013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andard_PowerPoint_Template">
  <a:themeElements>
    <a:clrScheme name="GE Theme Colors">
      <a:dk1>
        <a:srgbClr val="575757"/>
      </a:dk1>
      <a:lt1>
        <a:sysClr val="window" lastClr="FFFFFF"/>
      </a:lt1>
      <a:dk2>
        <a:srgbClr val="005CB9"/>
      </a:dk2>
      <a:lt2>
        <a:srgbClr val="E9E9E9"/>
      </a:lt2>
      <a:accent1>
        <a:srgbClr val="3693F8"/>
      </a:accent1>
      <a:accent2>
        <a:srgbClr val="00366E"/>
      </a:accent2>
      <a:accent3>
        <a:srgbClr val="46AD00"/>
      </a:accent3>
      <a:accent4>
        <a:srgbClr val="1D5F11"/>
      </a:accent4>
      <a:accent5>
        <a:srgbClr val="75D835"/>
      </a:accent5>
      <a:accent6>
        <a:srgbClr val="841225"/>
      </a:accent6>
      <a:hlink>
        <a:srgbClr val="005CBA"/>
      </a:hlink>
      <a:folHlink>
        <a:srgbClr val="005CB9"/>
      </a:folHlink>
    </a:clrScheme>
    <a:fontScheme name="GE Inspira Pitch 2014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GE_PPT_2013_120213[1]</Template>
  <TotalTime>24</TotalTime>
  <Words>313</Words>
  <Application>Microsoft Office PowerPoint</Application>
  <PresentationFormat>On-screen Show (4:3)</PresentationFormat>
  <Paragraphs>119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GE_PPT_2013_120213[1]</vt:lpstr>
      <vt:lpstr>Standard_PowerPoint_Template</vt:lpstr>
      <vt:lpstr>Beyond Check-the-Box Training</vt:lpstr>
      <vt:lpstr>2010 – 2011    Bank Regulatory Era </vt:lpstr>
      <vt:lpstr>2011 – 2012    Back to Basics Era </vt:lpstr>
      <vt:lpstr>2012 – Mid 2013    Training vs. Learning </vt:lpstr>
      <vt:lpstr>PowerPoint Presentation</vt:lpstr>
    </vt:vector>
  </TitlesOfParts>
  <Company>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have the latest version?</dc:title>
  <dc:creator>GE User</dc:creator>
  <cp:lastModifiedBy>Beth</cp:lastModifiedBy>
  <cp:revision>4</cp:revision>
  <cp:lastPrinted>2013-11-15T17:54:06Z</cp:lastPrinted>
  <dcterms:created xsi:type="dcterms:W3CDTF">2014-03-31T18:15:06Z</dcterms:created>
  <dcterms:modified xsi:type="dcterms:W3CDTF">2014-09-11T21:08:48Z</dcterms:modified>
</cp:coreProperties>
</file>