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4" r:id="rId6"/>
    <p:sldId id="262" r:id="rId7"/>
    <p:sldId id="263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9/3/2014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9/3/2014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9/3/2014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9/3/2014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9/3/2014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9/3/2014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9/3/2014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9/3/2014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9/3/2014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9/3/2014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9/3/2014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9/3/2014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9/3/2014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9/3/2014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9/3/2014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9/3/2014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9/3/2014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9/3/2014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mind.com/" TargetMode="External"/><Relationship Id="rId2" Type="http://schemas.openxmlformats.org/officeDocument/2006/relationships/hyperlink" Target="http://moodle.bloomcarroll.com/course/view.php?id=12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s.gov/ooh/" TargetMode="External"/><Relationship Id="rId2" Type="http://schemas.openxmlformats.org/officeDocument/2006/relationships/hyperlink" Target="https://bigfuture.collegeboard.org/majors-career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cholarships.com/main.aspx" TargetMode="External"/><Relationship Id="rId5" Type="http://schemas.openxmlformats.org/officeDocument/2006/relationships/hyperlink" Target="http://www.fastweb.com/college-scholarships" TargetMode="External"/><Relationship Id="rId4" Type="http://schemas.openxmlformats.org/officeDocument/2006/relationships/hyperlink" Target="http://www.livecareer.com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sdinsmore@bloomcarroll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1638794"/>
            <a:ext cx="8144134" cy="2196935"/>
          </a:xfrm>
        </p:spPr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CAREER EXPLORATION</a:t>
            </a:r>
            <a:endParaRPr lang="en-US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1569" y="4797631"/>
            <a:ext cx="11335215" cy="1836405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Stephanie Dinsmore</a:t>
            </a:r>
            <a:endParaRPr lang="en-US" sz="2800" dirty="0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smtClean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Bloom Carroll High School Media Center</a:t>
            </a:r>
          </a:p>
          <a:p>
            <a:r>
              <a:rPr lang="en-US" sz="2800" dirty="0" smtClean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Carroll, Ohio </a:t>
            </a:r>
          </a:p>
        </p:txBody>
      </p:sp>
      <p:sp>
        <p:nvSpPr>
          <p:cNvPr id="4" name="Rectangle 3"/>
          <p:cNvSpPr/>
          <p:nvPr/>
        </p:nvSpPr>
        <p:spPr>
          <a:xfrm>
            <a:off x="133176" y="133773"/>
            <a:ext cx="6096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dirty="0" smtClean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Quality Matters </a:t>
            </a:r>
          </a:p>
          <a:p>
            <a:r>
              <a:rPr lang="en-US" sz="4000" dirty="0" smtClean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en-US" sz="4000" baseline="30000" dirty="0" smtClean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4000" dirty="0" smtClean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Annual Conference</a:t>
            </a:r>
          </a:p>
          <a:p>
            <a:r>
              <a:rPr lang="en-US" sz="2400" dirty="0" smtClean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Baltimore, Maryland </a:t>
            </a:r>
          </a:p>
          <a:p>
            <a:r>
              <a:rPr lang="en-US" sz="2400" dirty="0" smtClean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September 30, </a:t>
            </a:r>
            <a:r>
              <a:rPr lang="en-US" sz="2400" dirty="0"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2014</a:t>
            </a:r>
          </a:p>
        </p:txBody>
      </p:sp>
    </p:spTree>
    <p:extLst>
      <p:ext uri="{BB962C8B-B14F-4D97-AF65-F5344CB8AC3E}">
        <p14:creationId xmlns:p14="http://schemas.microsoft.com/office/powerpoint/2010/main" val="219068552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Century Gothic" panose="020B0502020202020204" pitchFamily="34" charset="0"/>
              </a:rPr>
              <a:t>Current Education Trends</a:t>
            </a:r>
            <a:endParaRPr lang="en-US" sz="4400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197768"/>
            <a:ext cx="9613861" cy="43794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>
                <a:latin typeface="Century Gothic" panose="020B0502020202020204" pitchFamily="34" charset="0"/>
              </a:rPr>
              <a:t>TECHNOLOGY:</a:t>
            </a:r>
          </a:p>
          <a:p>
            <a:pPr lvl="1"/>
            <a:endParaRPr lang="en-US" sz="800" dirty="0" smtClean="0">
              <a:latin typeface="Century Gothic" panose="020B0502020202020204" pitchFamily="34" charset="0"/>
            </a:endParaRPr>
          </a:p>
          <a:p>
            <a:pPr lvl="1"/>
            <a:r>
              <a:rPr lang="en-US" sz="2800" dirty="0" smtClean="0">
                <a:latin typeface="Century Gothic" panose="020B0502020202020204" pitchFamily="34" charset="0"/>
              </a:rPr>
              <a:t>Today’s High School student is tech savvy……SUPER savvy on their phones </a:t>
            </a:r>
            <a:r>
              <a:rPr lang="en-US" sz="2800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…so why fight them? Use them for on-line learning!</a:t>
            </a:r>
          </a:p>
          <a:p>
            <a:pPr marL="0" indent="0">
              <a:buNone/>
            </a:pPr>
            <a:endParaRPr lang="en-US" sz="800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Century Gothic" panose="020B0502020202020204" pitchFamily="34" charset="0"/>
              </a:rPr>
              <a:t>DISTANCE LEARNING:</a:t>
            </a:r>
          </a:p>
          <a:p>
            <a:pPr lvl="1"/>
            <a:endParaRPr lang="en-US" sz="800" dirty="0" smtClean="0">
              <a:latin typeface="Century Gothic" panose="020B0502020202020204" pitchFamily="34" charset="0"/>
            </a:endParaRPr>
          </a:p>
          <a:p>
            <a:pPr lvl="1"/>
            <a:r>
              <a:rPr lang="en-US" sz="2800" dirty="0" smtClean="0">
                <a:latin typeface="Century Gothic" panose="020B0502020202020204" pitchFamily="34" charset="0"/>
              </a:rPr>
              <a:t>It’s NOT going away……. so there’s no time like the present to get started!</a:t>
            </a:r>
          </a:p>
        </p:txBody>
      </p:sp>
    </p:spTree>
    <p:extLst>
      <p:ext uri="{BB962C8B-B14F-4D97-AF65-F5344CB8AC3E}">
        <p14:creationId xmlns:p14="http://schemas.microsoft.com/office/powerpoint/2010/main" val="3798141169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632" y="753228"/>
            <a:ext cx="10331115" cy="1080938"/>
          </a:xfrm>
        </p:spPr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Career Exploration Course: Bloom Carroll HS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1608" y="2057140"/>
            <a:ext cx="9613861" cy="389884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COURSE CONSTRUCTION: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700" dirty="0" smtClean="0">
              <a:latin typeface="Century Gothic" panose="020B0502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>
                <a:latin typeface="Century Gothic" panose="020B0502020202020204" pitchFamily="34" charset="0"/>
              </a:rPr>
              <a:t>School Website/Moodle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700" dirty="0" smtClean="0">
              <a:latin typeface="Century Gothic" panose="020B0502020202020204" pitchFamily="34" charset="0"/>
              <a:hlinkClick r:id="rId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>
                <a:latin typeface="Century Gothic" panose="020B0502020202020204" pitchFamily="34" charset="0"/>
                <a:hlinkClick r:id="rId2"/>
              </a:rPr>
              <a:t>http</a:t>
            </a:r>
            <a:r>
              <a:rPr lang="en-US" sz="2000" dirty="0">
                <a:latin typeface="Century Gothic" panose="020B0502020202020204" pitchFamily="34" charset="0"/>
                <a:hlinkClick r:id="rId2"/>
              </a:rPr>
              <a:t>://</a:t>
            </a:r>
            <a:r>
              <a:rPr lang="en-US" sz="2000" dirty="0" smtClean="0">
                <a:latin typeface="Century Gothic" panose="020B0502020202020204" pitchFamily="34" charset="0"/>
                <a:hlinkClick r:id="rId2"/>
              </a:rPr>
              <a:t>moodle.bloomcarroll.com/course/view.php?id=124</a:t>
            </a:r>
            <a:endParaRPr lang="en-US" sz="2000" dirty="0" smtClean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700" dirty="0" smtClean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COMPONENTS</a:t>
            </a:r>
            <a:r>
              <a:rPr lang="en-US" dirty="0" smtClean="0">
                <a:latin typeface="Century Gothic" panose="020B0502020202020204" pitchFamily="34" charset="0"/>
              </a:rPr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700" dirty="0" smtClean="0">
              <a:latin typeface="Century Gothic" panose="020B0502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>
                <a:latin typeface="Century Gothic" panose="020B0502020202020204" pitchFamily="34" charset="0"/>
              </a:rPr>
              <a:t>Student Familiarity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>
                <a:latin typeface="Century Gothic" panose="020B0502020202020204" pitchFamily="34" charset="0"/>
              </a:rPr>
              <a:t>24/7 accessibility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>
                <a:latin typeface="Century Gothic" panose="020B0502020202020204" pitchFamily="34" charset="0"/>
              </a:rPr>
              <a:t>News/events/calendar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>
                <a:latin typeface="Century Gothic" panose="020B0502020202020204" pitchFamily="34" charset="0"/>
              </a:rPr>
              <a:t>View/Block assignments/Assignment </a:t>
            </a:r>
            <a:r>
              <a:rPr lang="en-US" sz="2400" dirty="0">
                <a:latin typeface="Century Gothic" panose="020B0502020202020204" pitchFamily="34" charset="0"/>
              </a:rPr>
              <a:t>of the </a:t>
            </a:r>
            <a:r>
              <a:rPr lang="en-US" sz="2400" dirty="0" smtClean="0">
                <a:latin typeface="Century Gothic" panose="020B0502020202020204" pitchFamily="34" charset="0"/>
              </a:rPr>
              <a:t>week</a:t>
            </a:r>
          </a:p>
          <a:p>
            <a:pPr marL="457200" lvl="1" indent="0">
              <a:buNone/>
            </a:pPr>
            <a:endParaRPr lang="en-US" sz="600" dirty="0">
              <a:latin typeface="Century Gothic" panose="020B0502020202020204" pitchFamily="34" charset="0"/>
            </a:endParaRPr>
          </a:p>
          <a:p>
            <a:pPr marL="228600" lvl="1">
              <a:spcBef>
                <a:spcPts val="1000"/>
              </a:spcBef>
            </a:pPr>
            <a:r>
              <a:rPr lang="en-US" dirty="0" smtClean="0">
                <a:latin typeface="Century Gothic" panose="020B0502020202020204" pitchFamily="34" charset="0"/>
                <a:hlinkClick r:id="rId3"/>
              </a:rPr>
              <a:t>www.remind.com</a:t>
            </a:r>
            <a:endParaRPr lang="en-US" dirty="0">
              <a:latin typeface="Century Gothic" panose="020B0502020202020204" pitchFamily="34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7169436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Links &amp; Web-Sites for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1834167"/>
            <a:ext cx="9613861" cy="47912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2800" dirty="0"/>
          </a:p>
          <a:p>
            <a:r>
              <a:rPr lang="en-US" sz="3000" dirty="0">
                <a:hlinkClick r:id="rId2"/>
              </a:rPr>
              <a:t>https://</a:t>
            </a:r>
            <a:r>
              <a:rPr lang="en-US" sz="3000" dirty="0" smtClean="0">
                <a:hlinkClick r:id="rId2"/>
              </a:rPr>
              <a:t>bigfuture.collegeboard.org/majors-careers</a:t>
            </a:r>
            <a:endParaRPr lang="en-US" sz="3000" dirty="0" smtClean="0"/>
          </a:p>
          <a:p>
            <a:endParaRPr lang="en-US" sz="3000" dirty="0" smtClean="0"/>
          </a:p>
          <a:p>
            <a:r>
              <a:rPr lang="en-US" sz="3000" dirty="0">
                <a:hlinkClick r:id="rId3"/>
              </a:rPr>
              <a:t>http://www.bls.gov/ooh</a:t>
            </a:r>
            <a:r>
              <a:rPr lang="en-US" sz="3000" dirty="0" smtClean="0">
                <a:hlinkClick r:id="rId3"/>
              </a:rPr>
              <a:t>/</a:t>
            </a:r>
            <a:endParaRPr lang="en-US" sz="3000" dirty="0" smtClean="0"/>
          </a:p>
          <a:p>
            <a:endParaRPr lang="en-US" sz="3000" dirty="0" smtClean="0"/>
          </a:p>
          <a:p>
            <a:r>
              <a:rPr lang="en-US" sz="3000" dirty="0">
                <a:hlinkClick r:id="rId4"/>
              </a:rPr>
              <a:t>http://www.livecareer.com</a:t>
            </a:r>
            <a:r>
              <a:rPr lang="en-US" sz="3000" dirty="0" smtClean="0">
                <a:hlinkClick r:id="rId4"/>
              </a:rPr>
              <a:t>/</a:t>
            </a:r>
            <a:endParaRPr lang="en-US" sz="3000" dirty="0" smtClean="0"/>
          </a:p>
          <a:p>
            <a:endParaRPr lang="en-US" sz="3000" dirty="0" smtClean="0"/>
          </a:p>
          <a:p>
            <a:r>
              <a:rPr lang="en-US" sz="3000" dirty="0">
                <a:hlinkClick r:id="rId5"/>
              </a:rPr>
              <a:t>http://</a:t>
            </a:r>
            <a:r>
              <a:rPr lang="en-US" sz="3000" dirty="0" smtClean="0">
                <a:hlinkClick r:id="rId5"/>
              </a:rPr>
              <a:t>www.fastweb.com/college-scholarships</a:t>
            </a:r>
            <a:endParaRPr lang="en-US" sz="3000" dirty="0" smtClean="0"/>
          </a:p>
          <a:p>
            <a:endParaRPr lang="en-US" sz="3000" dirty="0" smtClean="0"/>
          </a:p>
          <a:p>
            <a:r>
              <a:rPr lang="en-US" sz="3000" dirty="0">
                <a:hlinkClick r:id="rId6"/>
              </a:rPr>
              <a:t>https://</a:t>
            </a:r>
            <a:r>
              <a:rPr lang="en-US" sz="3000" dirty="0" smtClean="0">
                <a:hlinkClick r:id="rId6"/>
              </a:rPr>
              <a:t>www.scholarships.com/main.aspx</a:t>
            </a:r>
            <a:endParaRPr lang="en-US" sz="3000" dirty="0" smtClean="0"/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960222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for Distance Learning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482242" y="2232560"/>
            <a:ext cx="5213264" cy="41563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695" y="2336873"/>
            <a:ext cx="4698358" cy="40401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000" dirty="0"/>
              <a:t>SCHEDULING</a:t>
            </a:r>
            <a:r>
              <a:rPr lang="en-US" sz="3000" dirty="0" smtClean="0"/>
              <a:t>:</a:t>
            </a:r>
          </a:p>
          <a:p>
            <a:pPr marL="0" indent="0">
              <a:buNone/>
            </a:pPr>
            <a:endParaRPr lang="en-US" sz="2200" dirty="0"/>
          </a:p>
          <a:p>
            <a:pPr lvl="1"/>
            <a:r>
              <a:rPr lang="en-US" sz="2200" dirty="0"/>
              <a:t>School schedule does not have to be altered</a:t>
            </a:r>
          </a:p>
          <a:p>
            <a:endParaRPr lang="en-US" sz="900" dirty="0"/>
          </a:p>
          <a:p>
            <a:pPr lvl="1"/>
            <a:r>
              <a:rPr lang="en-US" sz="2200" dirty="0"/>
              <a:t>Students are able to add the course even if they have a full </a:t>
            </a:r>
            <a:r>
              <a:rPr lang="en-US" sz="2200" dirty="0" smtClean="0"/>
              <a:t>schedule</a:t>
            </a:r>
          </a:p>
          <a:p>
            <a:pPr lvl="1"/>
            <a:endParaRPr lang="en-US" sz="900" dirty="0" smtClean="0"/>
          </a:p>
          <a:p>
            <a:pPr lvl="1"/>
            <a:r>
              <a:rPr lang="en-US" sz="2200" dirty="0" smtClean="0"/>
              <a:t>Students can be assigned to Media Center/Computer Labs during their Study Hall period</a:t>
            </a:r>
          </a:p>
          <a:p>
            <a:pPr marL="457200" lvl="1" indent="0">
              <a:buNone/>
            </a:pPr>
            <a:endParaRPr lang="en-US" sz="900" dirty="0" smtClean="0"/>
          </a:p>
          <a:p>
            <a:pPr lvl="1"/>
            <a:r>
              <a:rPr lang="en-US" sz="2200" dirty="0" smtClean="0"/>
              <a:t>Instills student responsibility and independence </a:t>
            </a:r>
            <a:endParaRPr lang="en-US" sz="2200" dirty="0"/>
          </a:p>
        </p:txBody>
      </p:sp>
      <p:sp>
        <p:nvSpPr>
          <p:cNvPr id="6" name="Rectangle 5"/>
          <p:cNvSpPr/>
          <p:nvPr/>
        </p:nvSpPr>
        <p:spPr>
          <a:xfrm>
            <a:off x="6460183" y="2232560"/>
            <a:ext cx="5213264" cy="41563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8976" y="2336873"/>
            <a:ext cx="4725085" cy="421830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000" dirty="0"/>
              <a:t>24/7 LEARNING</a:t>
            </a:r>
            <a:r>
              <a:rPr lang="en-US" sz="3000" dirty="0" smtClean="0"/>
              <a:t>:</a:t>
            </a:r>
          </a:p>
          <a:p>
            <a:pPr marL="0" indent="0">
              <a:buNone/>
            </a:pPr>
            <a:endParaRPr lang="en-US" sz="900" dirty="0"/>
          </a:p>
          <a:p>
            <a:pPr lvl="1"/>
            <a:r>
              <a:rPr lang="en-US" sz="2200" dirty="0"/>
              <a:t>Students </a:t>
            </a:r>
            <a:r>
              <a:rPr lang="en-US" sz="2200" dirty="0" smtClean="0"/>
              <a:t>work </a:t>
            </a:r>
            <a:r>
              <a:rPr lang="en-US" sz="2200" dirty="0"/>
              <a:t>at their own pace</a:t>
            </a:r>
          </a:p>
          <a:p>
            <a:endParaRPr lang="en-US" sz="900" dirty="0"/>
          </a:p>
          <a:p>
            <a:pPr lvl="1"/>
            <a:r>
              <a:rPr lang="en-US" sz="2200" dirty="0"/>
              <a:t>Work can be completed at </a:t>
            </a:r>
            <a:r>
              <a:rPr lang="en-US" sz="2200" dirty="0" smtClean="0"/>
              <a:t>school, </a:t>
            </a:r>
            <a:r>
              <a:rPr lang="en-US" sz="2200" dirty="0"/>
              <a:t>externally from any computer, or from any device </a:t>
            </a:r>
            <a:r>
              <a:rPr lang="en-US" sz="2200" dirty="0" smtClean="0"/>
              <a:t>with Internet capability</a:t>
            </a:r>
            <a:endParaRPr lang="en-US" sz="2200" dirty="0"/>
          </a:p>
          <a:p>
            <a:endParaRPr lang="en-US" sz="900" dirty="0"/>
          </a:p>
          <a:p>
            <a:pPr lvl="1"/>
            <a:r>
              <a:rPr lang="en-US" sz="2200" dirty="0" smtClean="0"/>
              <a:t>Introduced </a:t>
            </a:r>
            <a:r>
              <a:rPr lang="en-US" sz="2200" dirty="0"/>
              <a:t>in a familiar environment, enabling students to ask questions, etc.</a:t>
            </a:r>
          </a:p>
          <a:p>
            <a:pPr lvl="1"/>
            <a:endParaRPr lang="en-US" sz="900" dirty="0"/>
          </a:p>
          <a:p>
            <a:pPr lvl="1"/>
            <a:r>
              <a:rPr lang="en-US" sz="2200" dirty="0"/>
              <a:t>Having access to education 24/7 is a concept that needs not only to be addressed but </a:t>
            </a:r>
            <a:r>
              <a:rPr lang="en-US" sz="2200" dirty="0" smtClean="0"/>
              <a:t>embraced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1308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them for future – THAT’S OUR JOB!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0321" y="2517569"/>
            <a:ext cx="9613861" cy="34186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 smtClean="0"/>
              <a:t>PROVIDING TOOLS FOR SUCCESS: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21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Century </a:t>
            </a:r>
            <a:r>
              <a:rPr lang="en-US" sz="2800" dirty="0"/>
              <a:t>S</a:t>
            </a:r>
            <a:r>
              <a:rPr lang="en-US" sz="2800" dirty="0" smtClean="0"/>
              <a:t>kills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College and Career Readiness</a:t>
            </a:r>
            <a:endParaRPr lang="en-US" sz="2800" dirty="0"/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Allows flexibility of schedule to include State Mandated Standards for College and Career Readiness</a:t>
            </a:r>
          </a:p>
          <a:p>
            <a:pPr lvl="1"/>
            <a:endParaRPr lang="en-US" sz="2800" dirty="0" smtClean="0"/>
          </a:p>
          <a:p>
            <a:pPr marL="457200" lvl="1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340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/>
              <a:t>Stephanie Dinsmore</a:t>
            </a:r>
          </a:p>
          <a:p>
            <a:pPr marL="0" indent="0" algn="ctr">
              <a:buNone/>
            </a:pPr>
            <a:r>
              <a:rPr lang="en-US" sz="4400" dirty="0" smtClean="0"/>
              <a:t>Bloom Carroll High School</a:t>
            </a:r>
          </a:p>
          <a:p>
            <a:pPr marL="0" indent="0" algn="ctr">
              <a:buNone/>
            </a:pPr>
            <a:r>
              <a:rPr lang="en-US" sz="4400" dirty="0" smtClean="0">
                <a:hlinkClick r:id="rId2"/>
              </a:rPr>
              <a:t>sdinsmore@bloomcarroll.org</a:t>
            </a:r>
            <a:endParaRPr lang="en-US" sz="4400" dirty="0" smtClean="0"/>
          </a:p>
          <a:p>
            <a:pPr marL="0" indent="0" algn="ctr">
              <a:buNone/>
            </a:pPr>
            <a:r>
              <a:rPr lang="en-US" sz="4400" dirty="0" smtClean="0"/>
              <a:t>614.837.0786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101187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495</TotalTime>
  <Words>277</Words>
  <Application>Microsoft Office PowerPoint</Application>
  <PresentationFormat>Widescreen</PresentationFormat>
  <Paragraphs>75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Century Gothic</vt:lpstr>
      <vt:lpstr>Tahoma</vt:lpstr>
      <vt:lpstr>Trebuchet MS</vt:lpstr>
      <vt:lpstr>Wingdings</vt:lpstr>
      <vt:lpstr>Berlin</vt:lpstr>
      <vt:lpstr>CAREER EXPLORATION</vt:lpstr>
      <vt:lpstr>Current Education Trends</vt:lpstr>
      <vt:lpstr>Career Exploration Course: Bloom Carroll HS</vt:lpstr>
      <vt:lpstr>Reference Links &amp; Web-Sites for Students</vt:lpstr>
      <vt:lpstr>Benefits for Distance Learning</vt:lpstr>
      <vt:lpstr>Preparing them for future – THAT’S OUR JOB!</vt:lpstr>
      <vt:lpstr>CONTACT INFORMATION</vt:lpstr>
    </vt:vector>
  </TitlesOfParts>
  <Company>Bloom-Carroll Local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CAREER EXPLORATION</dc:title>
  <dc:creator>Stephanie Dinsmore</dc:creator>
  <cp:lastModifiedBy>Stephanie Dinsmore</cp:lastModifiedBy>
  <cp:revision>70</cp:revision>
  <cp:lastPrinted>2014-05-06T13:47:18Z</cp:lastPrinted>
  <dcterms:created xsi:type="dcterms:W3CDTF">2014-04-24T12:41:52Z</dcterms:created>
  <dcterms:modified xsi:type="dcterms:W3CDTF">2014-09-03T13:20:47Z</dcterms:modified>
</cp:coreProperties>
</file>