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9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pe 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0" y="0"/>
            <a:ext cx="9144000" cy="12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 flipH="1">
            <a:off x="4038600" y="1143000"/>
            <a:ext cx="1905000" cy="114300"/>
          </a:xfrm>
          <a:prstGeom prst="rect">
            <a:avLst/>
          </a:prstGeom>
          <a:solidFill>
            <a:srgbClr val="E97A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/>
          <p:nvPr/>
        </p:nvSpPr>
        <p:spPr>
          <a:xfrm flipH="1">
            <a:off x="1182600" y="1145381"/>
            <a:ext cx="2856000" cy="114300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Shape 14"/>
          <p:cNvSpPr/>
          <p:nvPr/>
        </p:nvSpPr>
        <p:spPr>
          <a:xfrm flipH="1">
            <a:off x="4038600" y="1085850"/>
            <a:ext cx="3048000" cy="114300"/>
          </a:xfrm>
          <a:prstGeom prst="rect">
            <a:avLst/>
          </a:prstGeom>
          <a:solidFill>
            <a:srgbClr val="EAAB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Shape 15"/>
          <p:cNvSpPr/>
          <p:nvPr/>
        </p:nvSpPr>
        <p:spPr>
          <a:xfrm flipH="1">
            <a:off x="100" y="1143000"/>
            <a:ext cx="1193700" cy="116700"/>
          </a:xfrm>
          <a:prstGeom prst="rect">
            <a:avLst/>
          </a:prstGeom>
          <a:solidFill>
            <a:srgbClr val="00693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Shape 16"/>
          <p:cNvSpPr/>
          <p:nvPr/>
        </p:nvSpPr>
        <p:spPr>
          <a:xfrm flipH="1">
            <a:off x="0" y="1085850"/>
            <a:ext cx="4038600" cy="76200"/>
          </a:xfrm>
          <a:prstGeom prst="rect">
            <a:avLst/>
          </a:prstGeom>
          <a:solidFill>
            <a:srgbClr val="00359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" name="Shape 17" descr="nmstate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275" y="114300"/>
            <a:ext cx="816600" cy="8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/>
          <p:nvPr/>
        </p:nvSpPr>
        <p:spPr>
          <a:xfrm>
            <a:off x="1447800" y="-38100"/>
            <a:ext cx="71262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3600" b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Instructional Innovation and Quality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Online Course Improvement Program</a:t>
            </a:r>
          </a:p>
        </p:txBody>
      </p:sp>
      <p:pic>
        <p:nvPicPr>
          <p:cNvPr id="19" name="Shape 19" descr="bars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4229100"/>
            <a:ext cx="9153600" cy="463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20"/>
          <p:cNvSpPr txBox="1"/>
          <p:nvPr/>
        </p:nvSpPr>
        <p:spPr>
          <a:xfrm>
            <a:off x="1447800" y="4636293"/>
            <a:ext cx="7162800" cy="39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" sz="28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ocip.nmsu.edu</a:t>
            </a:r>
          </a:p>
        </p:txBody>
      </p:sp>
      <p:pic>
        <p:nvPicPr>
          <p:cNvPr id="21" name="Shape 21" descr="NM_State_logo.jpg"/>
          <p:cNvPicPr preferRelativeResize="0"/>
          <p:nvPr/>
        </p:nvPicPr>
        <p:blipFill rotWithShape="1">
          <a:blip r:embed="rId5">
            <a:alphaModFix/>
          </a:blip>
          <a:srcRect l="25565" t="31297" r="27480" b="30927"/>
          <a:stretch/>
        </p:blipFill>
        <p:spPr>
          <a:xfrm>
            <a:off x="8650300" y="4686300"/>
            <a:ext cx="417600" cy="4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/>
          <p:nvPr/>
        </p:nvSpPr>
        <p:spPr>
          <a:xfrm>
            <a:off x="152400" y="4724400"/>
            <a:ext cx="3603600" cy="230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400" b="0" u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© 201</a:t>
            </a:r>
            <a:r>
              <a:rPr lang="en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" sz="1400" b="0" u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NMSU Board of Regents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700" cy="357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286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792288" y="3255168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idx="2"/>
          </p:nvPr>
        </p:nvSpPr>
        <p:spPr>
          <a:xfrm>
            <a:off x="1792288" y="11430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792288" y="3680222"/>
            <a:ext cx="5486400" cy="43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5200"/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 rt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 rt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285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3011090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1885950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285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285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31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31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 descr="bars.pn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4229100"/>
            <a:ext cx="9153600" cy="463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/>
          <p:nvPr/>
        </p:nvSpPr>
        <p:spPr>
          <a:xfrm>
            <a:off x="4876800" y="4629150"/>
            <a:ext cx="3733800" cy="39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ocip.nmsu.edu</a:t>
            </a:r>
          </a:p>
        </p:txBody>
      </p:sp>
      <p:pic>
        <p:nvPicPr>
          <p:cNvPr id="8" name="Shape 8" descr="NM_State_logo.jpg"/>
          <p:cNvPicPr preferRelativeResize="0"/>
          <p:nvPr/>
        </p:nvPicPr>
        <p:blipFill rotWithShape="1">
          <a:blip r:embed="rId17">
            <a:alphaModFix/>
          </a:blip>
          <a:srcRect l="25565" t="31297" r="27480" b="30927"/>
          <a:stretch/>
        </p:blipFill>
        <p:spPr>
          <a:xfrm>
            <a:off x="8643775" y="4686300"/>
            <a:ext cx="423900" cy="4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9"/>
          <p:cNvSpPr txBox="1"/>
          <p:nvPr/>
        </p:nvSpPr>
        <p:spPr>
          <a:xfrm>
            <a:off x="152400" y="4743450"/>
            <a:ext cx="2538300" cy="23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© 201</a:t>
            </a:r>
            <a:r>
              <a:rPr lang="en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6 </a:t>
            </a:r>
            <a:r>
              <a:rPr lang="en" sz="1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NMSU Board of Regents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cipresources.pbwork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338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Coffee and Course Design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311700" y="2139337"/>
            <a:ext cx="8520600" cy="792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Professional Development Model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2161375" y="3339025"/>
            <a:ext cx="4921500" cy="57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/>
          </a:p>
          <a:p>
            <a:pPr lvl="0" algn="ctr">
              <a:spcBef>
                <a:spcPts val="0"/>
              </a:spcBef>
              <a:buNone/>
            </a:pPr>
            <a:r>
              <a:rPr lang="en" sz="2400"/>
              <a:t>New Mexico State University</a:t>
            </a:r>
          </a:p>
        </p:txBody>
      </p:sp>
      <p:pic>
        <p:nvPicPr>
          <p:cNvPr id="75" name="Shape 75" descr="ocip_banner_dicovery (1) copy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"/>
            <a:ext cx="9144000" cy="1154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Future Plans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Hybrid format - face-2-face &amp; online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Add additional topics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Incorporate more videos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Use faculty presenters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pic>
        <p:nvPicPr>
          <p:cNvPr id="135" name="Shape 135" descr="indexccc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4327" y="1738175"/>
            <a:ext cx="3198700" cy="2155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05675" y="20683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600"/>
              <a:t>Any Questions?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311700" y="2706450"/>
            <a:ext cx="8520600" cy="186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600">
                <a:solidFill>
                  <a:srgbClr val="000000"/>
                </a:solidFill>
              </a:rPr>
              <a:t>Thank you for attending!</a:t>
            </a:r>
          </a:p>
        </p:txBody>
      </p:sp>
      <p:pic>
        <p:nvPicPr>
          <p:cNvPr id="142" name="Shape 142" descr="ocip_banner_dicovery (1) copy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479160"/>
            <a:ext cx="9144000" cy="1154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 descr="indexaaa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4509" y="425397"/>
            <a:ext cx="2054975" cy="1367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Your Presenters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97150" y="787050"/>
            <a:ext cx="3999900" cy="3416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dirty="0">
                <a:solidFill>
                  <a:srgbClr val="000000"/>
                </a:solidFill>
              </a:rPr>
              <a:t>Susie Bussmann, Director</a:t>
            </a:r>
          </a:p>
          <a:p>
            <a:pPr lvl="0">
              <a:spcBef>
                <a:spcPts val="0"/>
              </a:spcBef>
              <a:buNone/>
            </a:pPr>
            <a:endParaRPr sz="1800" dirty="0"/>
          </a:p>
          <a:p>
            <a:pPr marL="457200" lvl="0" indent="-3429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 dirty="0" smtClean="0">
                <a:solidFill>
                  <a:srgbClr val="000000"/>
                </a:solidFill>
              </a:rPr>
              <a:t>Instructional </a:t>
            </a:r>
            <a:r>
              <a:rPr lang="en" sz="1800" dirty="0">
                <a:solidFill>
                  <a:srgbClr val="000000"/>
                </a:solidFill>
              </a:rPr>
              <a:t>Innovation and Quality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</a:rPr>
              <a:t>Distance </a:t>
            </a:r>
            <a:r>
              <a:rPr lang="en" sz="1800" dirty="0" smtClean="0">
                <a:solidFill>
                  <a:srgbClr val="000000"/>
                </a:solidFill>
              </a:rPr>
              <a:t>Education</a:t>
            </a:r>
          </a:p>
          <a:p>
            <a:pPr marL="457200" indent="-342900">
              <a:buClr>
                <a:srgbClr val="000000"/>
              </a:buClr>
            </a:pPr>
            <a:r>
              <a:rPr lang="en" sz="1800" dirty="0" smtClean="0"/>
              <a:t>Online Course Improvement Program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</a:pPr>
            <a:endParaRPr lang="en" sz="18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781125" y="641525"/>
            <a:ext cx="3999900" cy="3792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dirty="0">
                <a:solidFill>
                  <a:srgbClr val="000000"/>
                </a:solidFill>
              </a:rPr>
              <a:t>Sandra Johnson, Consultant</a:t>
            </a:r>
          </a:p>
          <a:p>
            <a:pPr lv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 dirty="0" smtClean="0">
                <a:solidFill>
                  <a:srgbClr val="000000"/>
                </a:solidFill>
              </a:rPr>
              <a:t>Instructional </a:t>
            </a:r>
            <a:r>
              <a:rPr lang="en" sz="1800" dirty="0">
                <a:solidFill>
                  <a:srgbClr val="000000"/>
                </a:solidFill>
              </a:rPr>
              <a:t>Innovation and Quality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</a:rPr>
              <a:t>Quality Matters </a:t>
            </a:r>
            <a:r>
              <a:rPr lang="en" sz="1800" dirty="0" smtClean="0">
                <a:solidFill>
                  <a:srgbClr val="000000"/>
                </a:solidFill>
              </a:rPr>
              <a:t>Coordinator</a:t>
            </a:r>
          </a:p>
          <a:p>
            <a:pPr marL="457200" indent="-342900">
              <a:buClr>
                <a:srgbClr val="000000"/>
              </a:buClr>
            </a:pPr>
            <a:r>
              <a:rPr lang="en" sz="1800" dirty="0" smtClean="0">
                <a:solidFill>
                  <a:schemeClr val="dk1"/>
                </a:solidFill>
              </a:rPr>
              <a:t>Online Course Improvement Program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</a:pPr>
            <a:endParaRPr lang="en" sz="18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Overview of the  Online Course Improvement Program (OCIP)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Coffee and Course Design PD Model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examples of Coffee and Course Design Workshops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feedback from participants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and answers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9" name="Shape 89" descr="index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2350" y="2527020"/>
            <a:ext cx="1298850" cy="154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Online Course Improvement Program (OCIP)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Focused on instructional design principles for developing quality blended/online courses.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Matters is the foundation for program. 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mentoring for just-in-time assistance to participants.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Provides professional development 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Coffee and Course Design (CDC) one component of OCIP.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Focuses on friendly atmosphere that encourages connections and collaboration with peers.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CCD? 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400" dirty="0"/>
              <a:t>Short and sweet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400" dirty="0"/>
              <a:t>Informal  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400" dirty="0"/>
              <a:t>Hands on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400" dirty="0"/>
              <a:t>Targeted one thing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400" dirty="0"/>
              <a:t>Tangible and immediate result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400" dirty="0"/>
              <a:t>Supported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400" dirty="0"/>
              <a:t>Collaborative  </a:t>
            </a:r>
          </a:p>
        </p:txBody>
      </p:sp>
      <p:pic>
        <p:nvPicPr>
          <p:cNvPr id="102" name="Shape 102" descr="index12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49601" y="1330901"/>
            <a:ext cx="2968950" cy="197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Coffee and Course Design Workshops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</a:rPr>
              <a:t>Meets in the morning for one hour ~ once per month.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</a:rPr>
              <a:t>Coffee, donuts, granola bars, etc. is provided.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</a:rPr>
              <a:t>One topic is shared.  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</a:rPr>
              <a:t>30 minutes spent on demonstration or “how to.”</a:t>
            </a:r>
          </a:p>
          <a:p>
            <a: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</a:rPr>
              <a:t>30 minutes spent on hands-on application.</a:t>
            </a:r>
          </a:p>
          <a:p>
            <a:pPr marL="457200" lvl="0" indent="-3683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</a:rPr>
              <a:t>Presenters stay after workshop for support if needed.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Set-Up for Workshop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400" dirty="0">
                <a:solidFill>
                  <a:srgbClr val="000000"/>
                </a:solidFill>
              </a:rPr>
              <a:t>Use of wiki to prepare and share workshop agenda.</a:t>
            </a:r>
          </a:p>
          <a:p>
            <a:pPr marL="457200" lvl="0" indent="-381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400" dirty="0">
                <a:solidFill>
                  <a:srgbClr val="000000"/>
                </a:solidFill>
              </a:rPr>
              <a:t>Includes step-by-step directions.</a:t>
            </a:r>
          </a:p>
          <a:p>
            <a:pPr marL="457200" lvl="0" indent="-381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400" dirty="0">
                <a:solidFill>
                  <a:srgbClr val="000000"/>
                </a:solidFill>
              </a:rPr>
              <a:t>Provides examples and helpful tips.</a:t>
            </a:r>
          </a:p>
          <a:p>
            <a:pPr marL="457200" lvl="0" indent="-381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400" dirty="0">
                <a:solidFill>
                  <a:srgbClr val="000000"/>
                </a:solidFill>
              </a:rPr>
              <a:t>Provides additional resources.</a:t>
            </a:r>
          </a:p>
          <a:p>
            <a:pPr marL="457200" lvl="0" indent="-381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400" dirty="0">
                <a:solidFill>
                  <a:srgbClr val="000000"/>
                </a:solidFill>
              </a:rPr>
              <a:t>Wiki is an open resource for anytime/anywhere access.</a:t>
            </a:r>
          </a:p>
          <a:p>
            <a:pPr marL="457200" lvl="0" indent="-381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" sz="2400" dirty="0">
                <a:solidFill>
                  <a:srgbClr val="000000"/>
                </a:solidFill>
              </a:rPr>
              <a:t>Any faculty or staff from university community can attend.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CDC Examples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</a:rPr>
              <a:t>OCIP Resources Wiki  </a:t>
            </a:r>
          </a:p>
          <a:p>
            <a:pPr marL="457200" lvl="0" indent="-381000">
              <a:spcBef>
                <a:spcPts val="0"/>
              </a:spcBef>
              <a:buSzPct val="100000"/>
              <a:buChar char="●"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ocipresources.pbworks.com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</a:rPr>
              <a:t>Sharing/Demonstration  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Char char="●"/>
            </a:pPr>
            <a:r>
              <a:rPr lang="en" sz="2400">
                <a:solidFill>
                  <a:srgbClr val="000000"/>
                </a:solidFill>
              </a:rPr>
              <a:t>Banners for Your Online Course</a:t>
            </a:r>
          </a:p>
          <a:p>
            <a:pPr marL="457200" lvl="0" indent="-381000">
              <a:spcBef>
                <a:spcPts val="0"/>
              </a:spcBef>
              <a:buClr>
                <a:srgbClr val="000000"/>
              </a:buClr>
              <a:buSzPct val="100000"/>
            </a:pPr>
            <a:endParaRPr sz="2400">
              <a:solidFill>
                <a:srgbClr val="000000"/>
              </a:solidFill>
            </a:endParaRPr>
          </a:p>
        </p:txBody>
      </p:sp>
      <p:pic>
        <p:nvPicPr>
          <p:cNvPr id="121" name="Shape 121" descr="ocipresources copy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69700" y="1017725"/>
            <a:ext cx="3041674" cy="291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Other Important Information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/>
              <a:t>Promotion is key!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 dirty="0"/>
              <a:t>NMSU system-wide listserv, Hotline newsletter, 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            </a:t>
            </a:r>
            <a:r>
              <a:rPr lang="en" sz="1800" dirty="0"/>
              <a:t>program emails, Canvas PD course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dirty="0"/>
              <a:t>Preparation necessary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dirty="0"/>
              <a:t>Incentive - PD hour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dirty="0"/>
              <a:t>Affordable - $10 - $15/session </a:t>
            </a:r>
          </a:p>
          <a:p>
            <a:pPr marL="4572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dirty="0"/>
              <a:t>Lab setting preferable </a:t>
            </a:r>
          </a:p>
        </p:txBody>
      </p:sp>
      <p:pic>
        <p:nvPicPr>
          <p:cNvPr id="128" name="Shape 128" descr="index1234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8826" y="1218251"/>
            <a:ext cx="2436625" cy="2436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On-screen Show (16:9)</PresentationFormat>
  <Paragraphs>71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Coffee and Course Design</vt:lpstr>
      <vt:lpstr>Your Presenters</vt:lpstr>
      <vt:lpstr>Agenda</vt:lpstr>
      <vt:lpstr>Online Course Improvement Program (OCIP)</vt:lpstr>
      <vt:lpstr>Why CCD? </vt:lpstr>
      <vt:lpstr>Coffee and Course Design Workshops</vt:lpstr>
      <vt:lpstr>Set-Up for Workshop</vt:lpstr>
      <vt:lpstr>CDC Examples</vt:lpstr>
      <vt:lpstr>Other Important Information</vt:lpstr>
      <vt:lpstr>Future Plans</vt:lpstr>
      <vt:lpstr>Any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and Course Design</dc:title>
  <dc:creator>johnssandy</dc:creator>
  <cp:lastModifiedBy>johnssandy</cp:lastModifiedBy>
  <cp:revision>1</cp:revision>
  <dcterms:modified xsi:type="dcterms:W3CDTF">2016-10-29T13:49:30Z</dcterms:modified>
</cp:coreProperties>
</file>