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73" r:id="rId4"/>
    <p:sldId id="258" r:id="rId5"/>
    <p:sldId id="290" r:id="rId6"/>
    <p:sldId id="259" r:id="rId7"/>
    <p:sldId id="260" r:id="rId8"/>
    <p:sldId id="270" r:id="rId9"/>
    <p:sldId id="261" r:id="rId10"/>
    <p:sldId id="274" r:id="rId11"/>
    <p:sldId id="275" r:id="rId12"/>
    <p:sldId id="267" r:id="rId13"/>
    <p:sldId id="276" r:id="rId14"/>
    <p:sldId id="297" r:id="rId15"/>
    <p:sldId id="291" r:id="rId16"/>
    <p:sldId id="279" r:id="rId17"/>
    <p:sldId id="277" r:id="rId18"/>
    <p:sldId id="268" r:id="rId19"/>
    <p:sldId id="278" r:id="rId20"/>
    <p:sldId id="265" r:id="rId21"/>
    <p:sldId id="281" r:id="rId22"/>
    <p:sldId id="294" r:id="rId23"/>
    <p:sldId id="284" r:id="rId24"/>
    <p:sldId id="282" r:id="rId25"/>
    <p:sldId id="263" r:id="rId26"/>
    <p:sldId id="283" r:id="rId27"/>
    <p:sldId id="280" r:id="rId28"/>
    <p:sldId id="286" r:id="rId29"/>
    <p:sldId id="296" r:id="rId30"/>
    <p:sldId id="289" r:id="rId31"/>
    <p:sldId id="295" r:id="rId32"/>
    <p:sldId id="264" r:id="rId33"/>
    <p:sldId id="288" r:id="rId34"/>
    <p:sldId id="292" r:id="rId35"/>
    <p:sldId id="293" r:id="rId3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84281" autoAdjust="0"/>
  </p:normalViewPr>
  <p:slideViewPr>
    <p:cSldViewPr snapToGrid="0" snapToObjects="1">
      <p:cViewPr varScale="1">
        <p:scale>
          <a:sx n="169" d="100"/>
          <a:sy n="169" d="100"/>
        </p:scale>
        <p:origin x="-104" y="-88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BDBEBF-1F63-C145-B114-B3B2CE36EC87}" type="doc">
      <dgm:prSet loTypeId="urn:microsoft.com/office/officeart/2005/8/layout/radial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50BA61-2BAF-734D-BCD0-B3E7229EF031}">
      <dgm:prSet phldrT="[Text]"/>
      <dgm:spPr>
        <a:solidFill>
          <a:srgbClr val="4D734D"/>
        </a:solidFill>
      </dgm:spPr>
      <dgm:t>
        <a:bodyPr/>
        <a:lstStyle/>
        <a:p>
          <a:r>
            <a:rPr lang="en-US" dirty="0" smtClean="0"/>
            <a:t>Key Elements</a:t>
          </a:r>
          <a:endParaRPr lang="en-US" dirty="0"/>
        </a:p>
      </dgm:t>
    </dgm:pt>
    <dgm:pt modelId="{25D7F671-7285-2449-B684-94BBE897B889}" type="parTrans" cxnId="{6D95FA74-2AEB-E147-8572-F60EF6238887}">
      <dgm:prSet/>
      <dgm:spPr/>
      <dgm:t>
        <a:bodyPr/>
        <a:lstStyle/>
        <a:p>
          <a:endParaRPr lang="en-US"/>
        </a:p>
      </dgm:t>
    </dgm:pt>
    <dgm:pt modelId="{2ECB5342-ABCD-704F-A1D7-00ECD650A9A0}" type="sibTrans" cxnId="{6D95FA74-2AEB-E147-8572-F60EF6238887}">
      <dgm:prSet/>
      <dgm:spPr/>
      <dgm:t>
        <a:bodyPr/>
        <a:lstStyle/>
        <a:p>
          <a:endParaRPr lang="en-US"/>
        </a:p>
      </dgm:t>
    </dgm:pt>
    <dgm:pt modelId="{B1CE1909-999B-1245-959C-725EB42FF853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4D734D"/>
        </a:solidFill>
        <a:ln w="38100" cmpd="sng">
          <a:solidFill>
            <a:srgbClr val="FFFFFF"/>
          </a:solidFill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n-US" dirty="0" smtClean="0"/>
            <a:t>6.1</a:t>
          </a:r>
          <a:endParaRPr lang="en-US" dirty="0"/>
        </a:p>
      </dgm:t>
    </dgm:pt>
    <dgm:pt modelId="{A2559382-047D-8648-BDA6-C9D73F5B9A2A}" type="parTrans" cxnId="{9289C125-D3C2-F244-8249-CC32504D80C3}">
      <dgm:prSet/>
      <dgm:spPr/>
      <dgm:t>
        <a:bodyPr/>
        <a:lstStyle/>
        <a:p>
          <a:endParaRPr lang="en-US"/>
        </a:p>
      </dgm:t>
    </dgm:pt>
    <dgm:pt modelId="{EAC6686D-BC1B-7142-AEEE-342004A3C45C}" type="sibTrans" cxnId="{9289C125-D3C2-F244-8249-CC32504D80C3}">
      <dgm:prSet/>
      <dgm:spPr/>
      <dgm:t>
        <a:bodyPr/>
        <a:lstStyle/>
        <a:p>
          <a:endParaRPr lang="en-US"/>
        </a:p>
      </dgm:t>
    </dgm:pt>
    <dgm:pt modelId="{04A595D3-74FC-BE44-93F6-42C0AF8FA9D5}">
      <dgm:prSet phldrT="[Text]"/>
      <dgm:spPr>
        <a:solidFill>
          <a:srgbClr val="4D734D"/>
        </a:solidFill>
        <a:ln w="38100" cmpd="sng">
          <a:solidFill>
            <a:srgbClr val="FFFFFF"/>
          </a:solidFill>
        </a:ln>
      </dgm:spPr>
      <dgm:t>
        <a:bodyPr/>
        <a:lstStyle/>
        <a:p>
          <a:r>
            <a:rPr lang="en-US" dirty="0" smtClean="0"/>
            <a:t>2.1 &amp; 2.2</a:t>
          </a:r>
          <a:endParaRPr lang="en-US" dirty="0"/>
        </a:p>
      </dgm:t>
    </dgm:pt>
    <dgm:pt modelId="{D253FC21-8DFB-5B42-BDCB-889D9142905B}" type="parTrans" cxnId="{C227E373-78F6-D44C-BF75-AFBABA3731F9}">
      <dgm:prSet/>
      <dgm:spPr/>
      <dgm:t>
        <a:bodyPr/>
        <a:lstStyle/>
        <a:p>
          <a:endParaRPr lang="en-US"/>
        </a:p>
      </dgm:t>
    </dgm:pt>
    <dgm:pt modelId="{EFCC84DB-7D8A-8143-A44A-21E10F1B76FB}" type="sibTrans" cxnId="{C227E373-78F6-D44C-BF75-AFBABA3731F9}">
      <dgm:prSet/>
      <dgm:spPr/>
      <dgm:t>
        <a:bodyPr/>
        <a:lstStyle/>
        <a:p>
          <a:endParaRPr lang="en-US"/>
        </a:p>
      </dgm:t>
    </dgm:pt>
    <dgm:pt modelId="{8FE0D472-5B2D-874E-81B0-9C59757B5DAF}">
      <dgm:prSet phldrT="[Text]"/>
      <dgm:spPr>
        <a:solidFill>
          <a:srgbClr val="4D734D"/>
        </a:solidFill>
        <a:ln w="38100" cmpd="sng">
          <a:solidFill>
            <a:srgbClr val="FFFFFF"/>
          </a:solidFill>
        </a:ln>
      </dgm:spPr>
      <dgm:t>
        <a:bodyPr/>
        <a:lstStyle/>
        <a:p>
          <a:r>
            <a:rPr lang="en-US" dirty="0" smtClean="0"/>
            <a:t>4.1</a:t>
          </a:r>
          <a:endParaRPr lang="en-US" dirty="0"/>
        </a:p>
      </dgm:t>
    </dgm:pt>
    <dgm:pt modelId="{6A70764F-AB15-2F44-A14A-3DF4ED8D62E8}" type="parTrans" cxnId="{F027D25A-96DE-0C44-93F6-809ADB6905F6}">
      <dgm:prSet/>
      <dgm:spPr/>
      <dgm:t>
        <a:bodyPr/>
        <a:lstStyle/>
        <a:p>
          <a:endParaRPr lang="en-US"/>
        </a:p>
      </dgm:t>
    </dgm:pt>
    <dgm:pt modelId="{D8E1F043-BB19-A741-81A1-19698AA134C8}" type="sibTrans" cxnId="{F027D25A-96DE-0C44-93F6-809ADB6905F6}">
      <dgm:prSet/>
      <dgm:spPr/>
      <dgm:t>
        <a:bodyPr/>
        <a:lstStyle/>
        <a:p>
          <a:endParaRPr lang="en-US"/>
        </a:p>
      </dgm:t>
    </dgm:pt>
    <dgm:pt modelId="{E00AFB35-D53B-4445-B96E-9AC385268F38}">
      <dgm:prSet phldrT="[Text]"/>
      <dgm:spPr>
        <a:solidFill>
          <a:srgbClr val="4D734D"/>
        </a:solidFill>
        <a:ln w="38100" cmpd="sng">
          <a:solidFill>
            <a:srgbClr val="FFFFFF"/>
          </a:solidFill>
        </a:ln>
      </dgm:spPr>
      <dgm:t>
        <a:bodyPr/>
        <a:lstStyle/>
        <a:p>
          <a:r>
            <a:rPr lang="en-US" dirty="0" smtClean="0"/>
            <a:t>5.1</a:t>
          </a:r>
          <a:endParaRPr lang="en-US" dirty="0"/>
        </a:p>
      </dgm:t>
    </dgm:pt>
    <dgm:pt modelId="{733E2DF7-0413-1846-85A3-BC0F2FF319F6}" type="parTrans" cxnId="{F62CDDDF-C76C-3748-9411-22A7D85A949E}">
      <dgm:prSet/>
      <dgm:spPr/>
      <dgm:t>
        <a:bodyPr/>
        <a:lstStyle/>
        <a:p>
          <a:endParaRPr lang="en-US"/>
        </a:p>
      </dgm:t>
    </dgm:pt>
    <dgm:pt modelId="{A1BE19CE-AA1F-A441-9BF8-A29B64FD3145}" type="sibTrans" cxnId="{F62CDDDF-C76C-3748-9411-22A7D85A949E}">
      <dgm:prSet/>
      <dgm:spPr/>
      <dgm:t>
        <a:bodyPr/>
        <a:lstStyle/>
        <a:p>
          <a:endParaRPr lang="en-US"/>
        </a:p>
      </dgm:t>
    </dgm:pt>
    <dgm:pt modelId="{99007953-4872-A240-B747-51B0B581F027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4D734D"/>
        </a:solidFill>
        <a:ln w="38100" cmpd="sng">
          <a:solidFill>
            <a:srgbClr val="FFFFFF"/>
          </a:solidFill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n-US" dirty="0" smtClean="0"/>
            <a:t>3.1</a:t>
          </a:r>
          <a:endParaRPr lang="en-US" dirty="0"/>
        </a:p>
      </dgm:t>
    </dgm:pt>
    <dgm:pt modelId="{9DA6289E-83BD-7147-9526-3D3A374D0A83}" type="parTrans" cxnId="{B1B73893-774C-884B-A5A4-DB1FD9F4FD6F}">
      <dgm:prSet/>
      <dgm:spPr/>
      <dgm:t>
        <a:bodyPr/>
        <a:lstStyle/>
        <a:p>
          <a:endParaRPr lang="en-US"/>
        </a:p>
      </dgm:t>
    </dgm:pt>
    <dgm:pt modelId="{378C89BB-EE5F-FB4B-B684-D1151DE44241}" type="sibTrans" cxnId="{B1B73893-774C-884B-A5A4-DB1FD9F4FD6F}">
      <dgm:prSet/>
      <dgm:spPr/>
      <dgm:t>
        <a:bodyPr/>
        <a:lstStyle/>
        <a:p>
          <a:endParaRPr lang="en-US"/>
        </a:p>
      </dgm:t>
    </dgm:pt>
    <dgm:pt modelId="{7A4EDB61-FAA7-D44B-89E8-37683F7AA1A7}" type="pres">
      <dgm:prSet presAssocID="{13BDBEBF-1F63-C145-B114-B3B2CE36EC8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DF3703-E429-4E44-870A-F14C3E0B6D96}" type="pres">
      <dgm:prSet presAssocID="{8150BA61-2BAF-734D-BCD0-B3E7229EF031}" presName="centerShape" presStyleLbl="node0" presStyleIdx="0" presStyleCnt="1" custScaleX="182408" custScaleY="177820"/>
      <dgm:spPr/>
      <dgm:t>
        <a:bodyPr/>
        <a:lstStyle/>
        <a:p>
          <a:endParaRPr lang="en-US"/>
        </a:p>
      </dgm:t>
    </dgm:pt>
    <dgm:pt modelId="{D3D36506-38B5-7E4F-8997-2D9A16BCE9E5}" type="pres">
      <dgm:prSet presAssocID="{9DA6289E-83BD-7147-9526-3D3A374D0A83}" presName="Name9" presStyleLbl="parChTrans1D2" presStyleIdx="0" presStyleCnt="5"/>
      <dgm:spPr/>
      <dgm:t>
        <a:bodyPr/>
        <a:lstStyle/>
        <a:p>
          <a:endParaRPr lang="en-US"/>
        </a:p>
      </dgm:t>
    </dgm:pt>
    <dgm:pt modelId="{4D256068-C137-CA43-8C4F-21426AFDCAF9}" type="pres">
      <dgm:prSet presAssocID="{9DA6289E-83BD-7147-9526-3D3A374D0A83}" presName="connTx" presStyleLbl="parChTrans1D2" presStyleIdx="0" presStyleCnt="5"/>
      <dgm:spPr/>
      <dgm:t>
        <a:bodyPr/>
        <a:lstStyle/>
        <a:p>
          <a:endParaRPr lang="en-US"/>
        </a:p>
      </dgm:t>
    </dgm:pt>
    <dgm:pt modelId="{2CAC7E67-C4FE-524E-9AFE-2002D1CB5E29}" type="pres">
      <dgm:prSet presAssocID="{99007953-4872-A240-B747-51B0B581F02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E36D3F-E843-E245-939F-9857A2C1D223}" type="pres">
      <dgm:prSet presAssocID="{A2559382-047D-8648-BDA6-C9D73F5B9A2A}" presName="Name9" presStyleLbl="parChTrans1D2" presStyleIdx="1" presStyleCnt="5"/>
      <dgm:spPr/>
      <dgm:t>
        <a:bodyPr/>
        <a:lstStyle/>
        <a:p>
          <a:endParaRPr lang="en-US"/>
        </a:p>
      </dgm:t>
    </dgm:pt>
    <dgm:pt modelId="{47E62AF6-20A5-D642-8399-913AAD5D489F}" type="pres">
      <dgm:prSet presAssocID="{A2559382-047D-8648-BDA6-C9D73F5B9A2A}" presName="connTx" presStyleLbl="parChTrans1D2" presStyleIdx="1" presStyleCnt="5"/>
      <dgm:spPr/>
      <dgm:t>
        <a:bodyPr/>
        <a:lstStyle/>
        <a:p>
          <a:endParaRPr lang="en-US"/>
        </a:p>
      </dgm:t>
    </dgm:pt>
    <dgm:pt modelId="{FFD4964A-4D4A-7947-A62A-6CB23CE45517}" type="pres">
      <dgm:prSet presAssocID="{B1CE1909-999B-1245-959C-725EB42FF85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7C75C3-D157-4447-9B97-FAE0EA4415FD}" type="pres">
      <dgm:prSet presAssocID="{D253FC21-8DFB-5B42-BDCB-889D9142905B}" presName="Name9" presStyleLbl="parChTrans1D2" presStyleIdx="2" presStyleCnt="5"/>
      <dgm:spPr/>
      <dgm:t>
        <a:bodyPr/>
        <a:lstStyle/>
        <a:p>
          <a:endParaRPr lang="en-US"/>
        </a:p>
      </dgm:t>
    </dgm:pt>
    <dgm:pt modelId="{B5FAE0FC-B83B-314E-808C-85F5B2B06181}" type="pres">
      <dgm:prSet presAssocID="{D253FC21-8DFB-5B42-BDCB-889D9142905B}" presName="connTx" presStyleLbl="parChTrans1D2" presStyleIdx="2" presStyleCnt="5"/>
      <dgm:spPr/>
      <dgm:t>
        <a:bodyPr/>
        <a:lstStyle/>
        <a:p>
          <a:endParaRPr lang="en-US"/>
        </a:p>
      </dgm:t>
    </dgm:pt>
    <dgm:pt modelId="{4D9EF348-B456-A14C-9BA6-DDEE244A0FDF}" type="pres">
      <dgm:prSet presAssocID="{04A595D3-74FC-BE44-93F6-42C0AF8FA9D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07CBD0-FBDF-1A41-BA43-E41F00D46136}" type="pres">
      <dgm:prSet presAssocID="{6A70764F-AB15-2F44-A14A-3DF4ED8D62E8}" presName="Name9" presStyleLbl="parChTrans1D2" presStyleIdx="3" presStyleCnt="5"/>
      <dgm:spPr/>
      <dgm:t>
        <a:bodyPr/>
        <a:lstStyle/>
        <a:p>
          <a:endParaRPr lang="en-US"/>
        </a:p>
      </dgm:t>
    </dgm:pt>
    <dgm:pt modelId="{BB9C21E2-629D-5C48-85D5-3EB98BCC36F7}" type="pres">
      <dgm:prSet presAssocID="{6A70764F-AB15-2F44-A14A-3DF4ED8D62E8}" presName="connTx" presStyleLbl="parChTrans1D2" presStyleIdx="3" presStyleCnt="5"/>
      <dgm:spPr/>
      <dgm:t>
        <a:bodyPr/>
        <a:lstStyle/>
        <a:p>
          <a:endParaRPr lang="en-US"/>
        </a:p>
      </dgm:t>
    </dgm:pt>
    <dgm:pt modelId="{B9160CA0-D568-1A4E-8B8A-A2C301A51154}" type="pres">
      <dgm:prSet presAssocID="{8FE0D472-5B2D-874E-81B0-9C59757B5DA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D761E0-5F2C-C749-B285-9814993D3411}" type="pres">
      <dgm:prSet presAssocID="{733E2DF7-0413-1846-85A3-BC0F2FF319F6}" presName="Name9" presStyleLbl="parChTrans1D2" presStyleIdx="4" presStyleCnt="5"/>
      <dgm:spPr/>
      <dgm:t>
        <a:bodyPr/>
        <a:lstStyle/>
        <a:p>
          <a:endParaRPr lang="en-US"/>
        </a:p>
      </dgm:t>
    </dgm:pt>
    <dgm:pt modelId="{9B854025-997F-AD4A-BD46-303E5CB64D92}" type="pres">
      <dgm:prSet presAssocID="{733E2DF7-0413-1846-85A3-BC0F2FF319F6}" presName="connTx" presStyleLbl="parChTrans1D2" presStyleIdx="4" presStyleCnt="5"/>
      <dgm:spPr/>
      <dgm:t>
        <a:bodyPr/>
        <a:lstStyle/>
        <a:p>
          <a:endParaRPr lang="en-US"/>
        </a:p>
      </dgm:t>
    </dgm:pt>
    <dgm:pt modelId="{1B93AF8B-9A73-8242-943B-25A03DA16C99}" type="pres">
      <dgm:prSet presAssocID="{E00AFB35-D53B-4445-B96E-9AC385268F3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89C125-D3C2-F244-8249-CC32504D80C3}" srcId="{8150BA61-2BAF-734D-BCD0-B3E7229EF031}" destId="{B1CE1909-999B-1245-959C-725EB42FF853}" srcOrd="1" destOrd="0" parTransId="{A2559382-047D-8648-BDA6-C9D73F5B9A2A}" sibTransId="{EAC6686D-BC1B-7142-AEEE-342004A3C45C}"/>
    <dgm:cxn modelId="{6D95FA74-2AEB-E147-8572-F60EF6238887}" srcId="{13BDBEBF-1F63-C145-B114-B3B2CE36EC87}" destId="{8150BA61-2BAF-734D-BCD0-B3E7229EF031}" srcOrd="0" destOrd="0" parTransId="{25D7F671-7285-2449-B684-94BBE897B889}" sibTransId="{2ECB5342-ABCD-704F-A1D7-00ECD650A9A0}"/>
    <dgm:cxn modelId="{604D4D3F-E7AA-7C4D-9D5A-01841A4D3A4D}" type="presOf" srcId="{D253FC21-8DFB-5B42-BDCB-889D9142905B}" destId="{C97C75C3-D157-4447-9B97-FAE0EA4415FD}" srcOrd="0" destOrd="0" presId="urn:microsoft.com/office/officeart/2005/8/layout/radial1"/>
    <dgm:cxn modelId="{DE058221-A955-2A44-8D1D-206450FE7FFC}" type="presOf" srcId="{E00AFB35-D53B-4445-B96E-9AC385268F38}" destId="{1B93AF8B-9A73-8242-943B-25A03DA16C99}" srcOrd="0" destOrd="0" presId="urn:microsoft.com/office/officeart/2005/8/layout/radial1"/>
    <dgm:cxn modelId="{53397202-A7D7-3B45-9055-528B56D6687D}" type="presOf" srcId="{8150BA61-2BAF-734D-BCD0-B3E7229EF031}" destId="{15DF3703-E429-4E44-870A-F14C3E0B6D96}" srcOrd="0" destOrd="0" presId="urn:microsoft.com/office/officeart/2005/8/layout/radial1"/>
    <dgm:cxn modelId="{B1B73893-774C-884B-A5A4-DB1FD9F4FD6F}" srcId="{8150BA61-2BAF-734D-BCD0-B3E7229EF031}" destId="{99007953-4872-A240-B747-51B0B581F027}" srcOrd="0" destOrd="0" parTransId="{9DA6289E-83BD-7147-9526-3D3A374D0A83}" sibTransId="{378C89BB-EE5F-FB4B-B684-D1151DE44241}"/>
    <dgm:cxn modelId="{24BCA319-DBB1-C041-A6FC-BF9635F2DBCA}" type="presOf" srcId="{9DA6289E-83BD-7147-9526-3D3A374D0A83}" destId="{4D256068-C137-CA43-8C4F-21426AFDCAF9}" srcOrd="1" destOrd="0" presId="urn:microsoft.com/office/officeart/2005/8/layout/radial1"/>
    <dgm:cxn modelId="{07B0CE8C-5E46-A844-8978-DD295739DA01}" type="presOf" srcId="{B1CE1909-999B-1245-959C-725EB42FF853}" destId="{FFD4964A-4D4A-7947-A62A-6CB23CE45517}" srcOrd="0" destOrd="0" presId="urn:microsoft.com/office/officeart/2005/8/layout/radial1"/>
    <dgm:cxn modelId="{F027D25A-96DE-0C44-93F6-809ADB6905F6}" srcId="{8150BA61-2BAF-734D-BCD0-B3E7229EF031}" destId="{8FE0D472-5B2D-874E-81B0-9C59757B5DAF}" srcOrd="3" destOrd="0" parTransId="{6A70764F-AB15-2F44-A14A-3DF4ED8D62E8}" sibTransId="{D8E1F043-BB19-A741-81A1-19698AA134C8}"/>
    <dgm:cxn modelId="{8F275FCF-238C-F746-BDEC-6466A00280B3}" type="presOf" srcId="{A2559382-047D-8648-BDA6-C9D73F5B9A2A}" destId="{47E62AF6-20A5-D642-8399-913AAD5D489F}" srcOrd="1" destOrd="0" presId="urn:microsoft.com/office/officeart/2005/8/layout/radial1"/>
    <dgm:cxn modelId="{216BF798-CDCB-C241-A246-5055F113D0B1}" type="presOf" srcId="{13BDBEBF-1F63-C145-B114-B3B2CE36EC87}" destId="{7A4EDB61-FAA7-D44B-89E8-37683F7AA1A7}" srcOrd="0" destOrd="0" presId="urn:microsoft.com/office/officeart/2005/8/layout/radial1"/>
    <dgm:cxn modelId="{F62CDDDF-C76C-3748-9411-22A7D85A949E}" srcId="{8150BA61-2BAF-734D-BCD0-B3E7229EF031}" destId="{E00AFB35-D53B-4445-B96E-9AC385268F38}" srcOrd="4" destOrd="0" parTransId="{733E2DF7-0413-1846-85A3-BC0F2FF319F6}" sibTransId="{A1BE19CE-AA1F-A441-9BF8-A29B64FD3145}"/>
    <dgm:cxn modelId="{53B8352F-CD59-7B43-BEFC-F02A2C2E2AB6}" type="presOf" srcId="{6A70764F-AB15-2F44-A14A-3DF4ED8D62E8}" destId="{BB9C21E2-629D-5C48-85D5-3EB98BCC36F7}" srcOrd="1" destOrd="0" presId="urn:microsoft.com/office/officeart/2005/8/layout/radial1"/>
    <dgm:cxn modelId="{5AC67ABB-3A0F-7B44-9C66-99A7FB3B69AE}" type="presOf" srcId="{8FE0D472-5B2D-874E-81B0-9C59757B5DAF}" destId="{B9160CA0-D568-1A4E-8B8A-A2C301A51154}" srcOrd="0" destOrd="0" presId="urn:microsoft.com/office/officeart/2005/8/layout/radial1"/>
    <dgm:cxn modelId="{F7152EBF-62C5-E94C-8E8D-474B92CDE1E4}" type="presOf" srcId="{99007953-4872-A240-B747-51B0B581F027}" destId="{2CAC7E67-C4FE-524E-9AFE-2002D1CB5E29}" srcOrd="0" destOrd="0" presId="urn:microsoft.com/office/officeart/2005/8/layout/radial1"/>
    <dgm:cxn modelId="{863D8EC7-D2A1-C349-9CA3-8305BF4779E5}" type="presOf" srcId="{9DA6289E-83BD-7147-9526-3D3A374D0A83}" destId="{D3D36506-38B5-7E4F-8997-2D9A16BCE9E5}" srcOrd="0" destOrd="0" presId="urn:microsoft.com/office/officeart/2005/8/layout/radial1"/>
    <dgm:cxn modelId="{48B3B0B0-09FA-924A-B474-14B37229E852}" type="presOf" srcId="{A2559382-047D-8648-BDA6-C9D73F5B9A2A}" destId="{54E36D3F-E843-E245-939F-9857A2C1D223}" srcOrd="0" destOrd="0" presId="urn:microsoft.com/office/officeart/2005/8/layout/radial1"/>
    <dgm:cxn modelId="{3D141D60-2A48-F54E-B790-8408880DFA86}" type="presOf" srcId="{6A70764F-AB15-2F44-A14A-3DF4ED8D62E8}" destId="{E507CBD0-FBDF-1A41-BA43-E41F00D46136}" srcOrd="0" destOrd="0" presId="urn:microsoft.com/office/officeart/2005/8/layout/radial1"/>
    <dgm:cxn modelId="{712E515F-6B5A-A84D-B716-F8C29D9EFB04}" type="presOf" srcId="{04A595D3-74FC-BE44-93F6-42C0AF8FA9D5}" destId="{4D9EF348-B456-A14C-9BA6-DDEE244A0FDF}" srcOrd="0" destOrd="0" presId="urn:microsoft.com/office/officeart/2005/8/layout/radial1"/>
    <dgm:cxn modelId="{C227E373-78F6-D44C-BF75-AFBABA3731F9}" srcId="{8150BA61-2BAF-734D-BCD0-B3E7229EF031}" destId="{04A595D3-74FC-BE44-93F6-42C0AF8FA9D5}" srcOrd="2" destOrd="0" parTransId="{D253FC21-8DFB-5B42-BDCB-889D9142905B}" sibTransId="{EFCC84DB-7D8A-8143-A44A-21E10F1B76FB}"/>
    <dgm:cxn modelId="{84863E55-7905-4D46-AF19-2C5CAD6A7BE8}" type="presOf" srcId="{D253FC21-8DFB-5B42-BDCB-889D9142905B}" destId="{B5FAE0FC-B83B-314E-808C-85F5B2B06181}" srcOrd="1" destOrd="0" presId="urn:microsoft.com/office/officeart/2005/8/layout/radial1"/>
    <dgm:cxn modelId="{24DC237E-9FE6-CD40-8E83-A66224456352}" type="presOf" srcId="{733E2DF7-0413-1846-85A3-BC0F2FF319F6}" destId="{9B854025-997F-AD4A-BD46-303E5CB64D92}" srcOrd="1" destOrd="0" presId="urn:microsoft.com/office/officeart/2005/8/layout/radial1"/>
    <dgm:cxn modelId="{B0DA995F-A555-1644-8DA9-DBA91B5B98CD}" type="presOf" srcId="{733E2DF7-0413-1846-85A3-BC0F2FF319F6}" destId="{CDD761E0-5F2C-C749-B285-9814993D3411}" srcOrd="0" destOrd="0" presId="urn:microsoft.com/office/officeart/2005/8/layout/radial1"/>
    <dgm:cxn modelId="{F77B6435-09FD-5847-A485-E0670511FD55}" type="presParOf" srcId="{7A4EDB61-FAA7-D44B-89E8-37683F7AA1A7}" destId="{15DF3703-E429-4E44-870A-F14C3E0B6D96}" srcOrd="0" destOrd="0" presId="urn:microsoft.com/office/officeart/2005/8/layout/radial1"/>
    <dgm:cxn modelId="{F3F6B548-8413-5148-973B-E23136AF87D3}" type="presParOf" srcId="{7A4EDB61-FAA7-D44B-89E8-37683F7AA1A7}" destId="{D3D36506-38B5-7E4F-8997-2D9A16BCE9E5}" srcOrd="1" destOrd="0" presId="urn:microsoft.com/office/officeart/2005/8/layout/radial1"/>
    <dgm:cxn modelId="{4991EC42-3FA2-4E4B-AD0A-4AB1D1FF2B66}" type="presParOf" srcId="{D3D36506-38B5-7E4F-8997-2D9A16BCE9E5}" destId="{4D256068-C137-CA43-8C4F-21426AFDCAF9}" srcOrd="0" destOrd="0" presId="urn:microsoft.com/office/officeart/2005/8/layout/radial1"/>
    <dgm:cxn modelId="{EA7C94FD-40F2-534C-9945-2DCC56CE1108}" type="presParOf" srcId="{7A4EDB61-FAA7-D44B-89E8-37683F7AA1A7}" destId="{2CAC7E67-C4FE-524E-9AFE-2002D1CB5E29}" srcOrd="2" destOrd="0" presId="urn:microsoft.com/office/officeart/2005/8/layout/radial1"/>
    <dgm:cxn modelId="{1D87A914-EB6B-9F49-8686-B88F7140F33F}" type="presParOf" srcId="{7A4EDB61-FAA7-D44B-89E8-37683F7AA1A7}" destId="{54E36D3F-E843-E245-939F-9857A2C1D223}" srcOrd="3" destOrd="0" presId="urn:microsoft.com/office/officeart/2005/8/layout/radial1"/>
    <dgm:cxn modelId="{67125A31-4094-E64B-85D5-FB8B5C3812AC}" type="presParOf" srcId="{54E36D3F-E843-E245-939F-9857A2C1D223}" destId="{47E62AF6-20A5-D642-8399-913AAD5D489F}" srcOrd="0" destOrd="0" presId="urn:microsoft.com/office/officeart/2005/8/layout/radial1"/>
    <dgm:cxn modelId="{6A058192-4E84-F94D-AFF6-D803745F87F7}" type="presParOf" srcId="{7A4EDB61-FAA7-D44B-89E8-37683F7AA1A7}" destId="{FFD4964A-4D4A-7947-A62A-6CB23CE45517}" srcOrd="4" destOrd="0" presId="urn:microsoft.com/office/officeart/2005/8/layout/radial1"/>
    <dgm:cxn modelId="{D2E683E7-5C0C-324F-B579-9ED9B6D87F61}" type="presParOf" srcId="{7A4EDB61-FAA7-D44B-89E8-37683F7AA1A7}" destId="{C97C75C3-D157-4447-9B97-FAE0EA4415FD}" srcOrd="5" destOrd="0" presId="urn:microsoft.com/office/officeart/2005/8/layout/radial1"/>
    <dgm:cxn modelId="{3C352C25-1D92-804E-AAE5-FE0A77525652}" type="presParOf" srcId="{C97C75C3-D157-4447-9B97-FAE0EA4415FD}" destId="{B5FAE0FC-B83B-314E-808C-85F5B2B06181}" srcOrd="0" destOrd="0" presId="urn:microsoft.com/office/officeart/2005/8/layout/radial1"/>
    <dgm:cxn modelId="{1FCBF3AD-BD8C-9F4E-81C0-275D551E7074}" type="presParOf" srcId="{7A4EDB61-FAA7-D44B-89E8-37683F7AA1A7}" destId="{4D9EF348-B456-A14C-9BA6-DDEE244A0FDF}" srcOrd="6" destOrd="0" presId="urn:microsoft.com/office/officeart/2005/8/layout/radial1"/>
    <dgm:cxn modelId="{17D51658-D434-6241-9E52-670D70D1044E}" type="presParOf" srcId="{7A4EDB61-FAA7-D44B-89E8-37683F7AA1A7}" destId="{E507CBD0-FBDF-1A41-BA43-E41F00D46136}" srcOrd="7" destOrd="0" presId="urn:microsoft.com/office/officeart/2005/8/layout/radial1"/>
    <dgm:cxn modelId="{EB8F11E8-7A41-7940-9B06-8FB2DF1ED778}" type="presParOf" srcId="{E507CBD0-FBDF-1A41-BA43-E41F00D46136}" destId="{BB9C21E2-629D-5C48-85D5-3EB98BCC36F7}" srcOrd="0" destOrd="0" presId="urn:microsoft.com/office/officeart/2005/8/layout/radial1"/>
    <dgm:cxn modelId="{C29083CA-2C0D-4946-9AC8-B25625C487A1}" type="presParOf" srcId="{7A4EDB61-FAA7-D44B-89E8-37683F7AA1A7}" destId="{B9160CA0-D568-1A4E-8B8A-A2C301A51154}" srcOrd="8" destOrd="0" presId="urn:microsoft.com/office/officeart/2005/8/layout/radial1"/>
    <dgm:cxn modelId="{80B518F4-33A9-D04D-AAAD-B7D25BD7B2AD}" type="presParOf" srcId="{7A4EDB61-FAA7-D44B-89E8-37683F7AA1A7}" destId="{CDD761E0-5F2C-C749-B285-9814993D3411}" srcOrd="9" destOrd="0" presId="urn:microsoft.com/office/officeart/2005/8/layout/radial1"/>
    <dgm:cxn modelId="{C30E0F47-9D5D-8945-AFFE-28261EAFDF2F}" type="presParOf" srcId="{CDD761E0-5F2C-C749-B285-9814993D3411}" destId="{9B854025-997F-AD4A-BD46-303E5CB64D92}" srcOrd="0" destOrd="0" presId="urn:microsoft.com/office/officeart/2005/8/layout/radial1"/>
    <dgm:cxn modelId="{F2E83396-D807-9145-BD0D-68B520896BFD}" type="presParOf" srcId="{7A4EDB61-FAA7-D44B-89E8-37683F7AA1A7}" destId="{1B93AF8B-9A73-8242-943B-25A03DA16C99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51A00B-DEA2-5B45-8277-4FF819285092}" type="doc">
      <dgm:prSet loTypeId="urn:microsoft.com/office/officeart/2005/8/layout/target2" loCatId="" qsTypeId="urn:microsoft.com/office/officeart/2005/8/quickstyle/simple1" qsCatId="simple" csTypeId="urn:microsoft.com/office/officeart/2005/8/colors/accent1_2" csCatId="accent1" phldr="1"/>
      <dgm:spPr/>
    </dgm:pt>
    <dgm:pt modelId="{A626C524-8A9A-664C-AB76-8B00CA4E8D4B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dirty="0" smtClean="0"/>
            <a:t>Degree Objective: Broad Concept</a:t>
          </a:r>
          <a:endParaRPr lang="en-US" dirty="0"/>
        </a:p>
      </dgm:t>
    </dgm:pt>
    <dgm:pt modelId="{9657C625-1B08-6149-8738-D285C820E76F}" type="parTrans" cxnId="{D6EB324F-09C2-5A4E-800D-E6ED7319C794}">
      <dgm:prSet/>
      <dgm:spPr/>
      <dgm:t>
        <a:bodyPr/>
        <a:lstStyle/>
        <a:p>
          <a:endParaRPr lang="en-US"/>
        </a:p>
      </dgm:t>
    </dgm:pt>
    <dgm:pt modelId="{FB37B52F-4531-4046-A408-1E55EC426609}" type="sibTrans" cxnId="{D6EB324F-09C2-5A4E-800D-E6ED7319C794}">
      <dgm:prSet/>
      <dgm:spPr/>
      <dgm:t>
        <a:bodyPr/>
        <a:lstStyle/>
        <a:p>
          <a:endParaRPr lang="en-US"/>
        </a:p>
      </dgm:t>
    </dgm:pt>
    <dgm:pt modelId="{645E27A4-8775-7B4B-B117-D66ABEE2115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Course Objective: Specific Understanding</a:t>
          </a:r>
          <a:endParaRPr lang="en-US" dirty="0">
            <a:solidFill>
              <a:schemeClr val="accent6">
                <a:lumMod val="50000"/>
              </a:schemeClr>
            </a:solidFill>
          </a:endParaRPr>
        </a:p>
      </dgm:t>
    </dgm:pt>
    <dgm:pt modelId="{33979959-7E62-DE4A-A633-FBEBECEBBCEE}" type="parTrans" cxnId="{09258669-11B1-514E-A1EF-BCA6B58AA48E}">
      <dgm:prSet/>
      <dgm:spPr/>
      <dgm:t>
        <a:bodyPr/>
        <a:lstStyle/>
        <a:p>
          <a:endParaRPr lang="en-US"/>
        </a:p>
      </dgm:t>
    </dgm:pt>
    <dgm:pt modelId="{C4D1DFFE-E205-4143-BD57-A9FE3564B531}" type="sibTrans" cxnId="{09258669-11B1-514E-A1EF-BCA6B58AA48E}">
      <dgm:prSet/>
      <dgm:spPr/>
      <dgm:t>
        <a:bodyPr/>
        <a:lstStyle/>
        <a:p>
          <a:endParaRPr lang="en-US"/>
        </a:p>
      </dgm:t>
    </dgm:pt>
    <dgm:pt modelId="{F2F526BA-90D6-2740-89F1-11333FEAFBEF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solidFill>
                <a:srgbClr val="4D734D"/>
              </a:solidFill>
            </a:rPr>
            <a:t>Module Objective: Practicing Application </a:t>
          </a:r>
          <a:endParaRPr lang="en-US" dirty="0">
            <a:solidFill>
              <a:srgbClr val="4D734D"/>
            </a:solidFill>
          </a:endParaRPr>
        </a:p>
      </dgm:t>
    </dgm:pt>
    <dgm:pt modelId="{E767308E-AA5E-6946-98D9-26DEE45E9C83}" type="parTrans" cxnId="{D72AB2ED-102F-FE45-B9AB-6DFA56993F13}">
      <dgm:prSet/>
      <dgm:spPr/>
      <dgm:t>
        <a:bodyPr/>
        <a:lstStyle/>
        <a:p>
          <a:endParaRPr lang="en-US"/>
        </a:p>
      </dgm:t>
    </dgm:pt>
    <dgm:pt modelId="{19EA1C10-DD90-E948-8163-3F463127206A}" type="sibTrans" cxnId="{D72AB2ED-102F-FE45-B9AB-6DFA56993F13}">
      <dgm:prSet/>
      <dgm:spPr/>
      <dgm:t>
        <a:bodyPr/>
        <a:lstStyle/>
        <a:p>
          <a:endParaRPr lang="en-US"/>
        </a:p>
      </dgm:t>
    </dgm:pt>
    <dgm:pt modelId="{0FEAB7B3-8340-3A40-AC46-7F94D11DAB5E}" type="pres">
      <dgm:prSet presAssocID="{0F51A00B-DEA2-5B45-8277-4FF819285092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7FBF97E9-E71E-B941-A361-AF481CE19FA9}" type="pres">
      <dgm:prSet presAssocID="{0F51A00B-DEA2-5B45-8277-4FF819285092}" presName="outerBox" presStyleCnt="0"/>
      <dgm:spPr/>
    </dgm:pt>
    <dgm:pt modelId="{12C78E49-4C46-E440-A7E9-FA36847A997A}" type="pres">
      <dgm:prSet presAssocID="{0F51A00B-DEA2-5B45-8277-4FF819285092}" presName="outerBoxParent" presStyleLbl="node1" presStyleIdx="0" presStyleCnt="3"/>
      <dgm:spPr/>
      <dgm:t>
        <a:bodyPr/>
        <a:lstStyle/>
        <a:p>
          <a:endParaRPr lang="en-US"/>
        </a:p>
      </dgm:t>
    </dgm:pt>
    <dgm:pt modelId="{6A75BE01-21A9-714D-A519-1EE9345C7779}" type="pres">
      <dgm:prSet presAssocID="{0F51A00B-DEA2-5B45-8277-4FF819285092}" presName="outerBoxChildren" presStyleCnt="0"/>
      <dgm:spPr/>
    </dgm:pt>
    <dgm:pt modelId="{254AE6F1-BF1A-F14C-BD59-F4C402BD845A}" type="pres">
      <dgm:prSet presAssocID="{0F51A00B-DEA2-5B45-8277-4FF819285092}" presName="middleBox" presStyleCnt="0"/>
      <dgm:spPr/>
    </dgm:pt>
    <dgm:pt modelId="{52239489-BBFE-6D43-8F88-CECC2550F813}" type="pres">
      <dgm:prSet presAssocID="{0F51A00B-DEA2-5B45-8277-4FF819285092}" presName="middleBoxParent" presStyleLbl="node1" presStyleIdx="1" presStyleCnt="3"/>
      <dgm:spPr/>
      <dgm:t>
        <a:bodyPr/>
        <a:lstStyle/>
        <a:p>
          <a:endParaRPr lang="en-US"/>
        </a:p>
      </dgm:t>
    </dgm:pt>
    <dgm:pt modelId="{9D101E07-B664-9441-AD0A-19053D4ADF2A}" type="pres">
      <dgm:prSet presAssocID="{0F51A00B-DEA2-5B45-8277-4FF819285092}" presName="middleBoxChildren" presStyleCnt="0"/>
      <dgm:spPr/>
    </dgm:pt>
    <dgm:pt modelId="{25884A9B-8107-4149-921F-6E511370B424}" type="pres">
      <dgm:prSet presAssocID="{0F51A00B-DEA2-5B45-8277-4FF819285092}" presName="centerBox" presStyleCnt="0"/>
      <dgm:spPr/>
    </dgm:pt>
    <dgm:pt modelId="{B6E0C45B-0386-214E-97D7-7D97322208DC}" type="pres">
      <dgm:prSet presAssocID="{0F51A00B-DEA2-5B45-8277-4FF819285092}" presName="centerBoxParent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D6EB324F-09C2-5A4E-800D-E6ED7319C794}" srcId="{0F51A00B-DEA2-5B45-8277-4FF819285092}" destId="{A626C524-8A9A-664C-AB76-8B00CA4E8D4B}" srcOrd="0" destOrd="0" parTransId="{9657C625-1B08-6149-8738-D285C820E76F}" sibTransId="{FB37B52F-4531-4046-A408-1E55EC426609}"/>
    <dgm:cxn modelId="{122DAC16-5B9F-F747-B1AD-172A4DBC04D9}" type="presOf" srcId="{F2F526BA-90D6-2740-89F1-11333FEAFBEF}" destId="{B6E0C45B-0386-214E-97D7-7D97322208DC}" srcOrd="0" destOrd="0" presId="urn:microsoft.com/office/officeart/2005/8/layout/target2"/>
    <dgm:cxn modelId="{94A1A002-0B68-CD43-91E9-0CF8A37426B6}" type="presOf" srcId="{0F51A00B-DEA2-5B45-8277-4FF819285092}" destId="{0FEAB7B3-8340-3A40-AC46-7F94D11DAB5E}" srcOrd="0" destOrd="0" presId="urn:microsoft.com/office/officeart/2005/8/layout/target2"/>
    <dgm:cxn modelId="{09258669-11B1-514E-A1EF-BCA6B58AA48E}" srcId="{0F51A00B-DEA2-5B45-8277-4FF819285092}" destId="{645E27A4-8775-7B4B-B117-D66ABEE21157}" srcOrd="1" destOrd="0" parTransId="{33979959-7E62-DE4A-A633-FBEBECEBBCEE}" sibTransId="{C4D1DFFE-E205-4143-BD57-A9FE3564B531}"/>
    <dgm:cxn modelId="{0485ADCE-8C0B-8749-9AB1-E8F456FA0169}" type="presOf" srcId="{A626C524-8A9A-664C-AB76-8B00CA4E8D4B}" destId="{12C78E49-4C46-E440-A7E9-FA36847A997A}" srcOrd="0" destOrd="0" presId="urn:microsoft.com/office/officeart/2005/8/layout/target2"/>
    <dgm:cxn modelId="{052D31AF-25D4-AF42-97EB-9FD9EEF21947}" type="presOf" srcId="{645E27A4-8775-7B4B-B117-D66ABEE21157}" destId="{52239489-BBFE-6D43-8F88-CECC2550F813}" srcOrd="0" destOrd="0" presId="urn:microsoft.com/office/officeart/2005/8/layout/target2"/>
    <dgm:cxn modelId="{D72AB2ED-102F-FE45-B9AB-6DFA56993F13}" srcId="{0F51A00B-DEA2-5B45-8277-4FF819285092}" destId="{F2F526BA-90D6-2740-89F1-11333FEAFBEF}" srcOrd="2" destOrd="0" parTransId="{E767308E-AA5E-6946-98D9-26DEE45E9C83}" sibTransId="{19EA1C10-DD90-E948-8163-3F463127206A}"/>
    <dgm:cxn modelId="{45F00AD3-E3EF-4340-83CD-A5AC543CA5D0}" type="presParOf" srcId="{0FEAB7B3-8340-3A40-AC46-7F94D11DAB5E}" destId="{7FBF97E9-E71E-B941-A361-AF481CE19FA9}" srcOrd="0" destOrd="0" presId="urn:microsoft.com/office/officeart/2005/8/layout/target2"/>
    <dgm:cxn modelId="{7C2D35DB-BF23-BE43-BC9C-AD6E97F58138}" type="presParOf" srcId="{7FBF97E9-E71E-B941-A361-AF481CE19FA9}" destId="{12C78E49-4C46-E440-A7E9-FA36847A997A}" srcOrd="0" destOrd="0" presId="urn:microsoft.com/office/officeart/2005/8/layout/target2"/>
    <dgm:cxn modelId="{51297586-E445-F54F-948D-D752F4CBB32E}" type="presParOf" srcId="{7FBF97E9-E71E-B941-A361-AF481CE19FA9}" destId="{6A75BE01-21A9-714D-A519-1EE9345C7779}" srcOrd="1" destOrd="0" presId="urn:microsoft.com/office/officeart/2005/8/layout/target2"/>
    <dgm:cxn modelId="{05ACA647-173F-614A-A483-23779A232A5F}" type="presParOf" srcId="{0FEAB7B3-8340-3A40-AC46-7F94D11DAB5E}" destId="{254AE6F1-BF1A-F14C-BD59-F4C402BD845A}" srcOrd="1" destOrd="0" presId="urn:microsoft.com/office/officeart/2005/8/layout/target2"/>
    <dgm:cxn modelId="{3F91E7A7-7AF5-134E-8237-BA01839DA47D}" type="presParOf" srcId="{254AE6F1-BF1A-F14C-BD59-F4C402BD845A}" destId="{52239489-BBFE-6D43-8F88-CECC2550F813}" srcOrd="0" destOrd="0" presId="urn:microsoft.com/office/officeart/2005/8/layout/target2"/>
    <dgm:cxn modelId="{ADCB1E31-689C-CF4D-9460-6709EE966351}" type="presParOf" srcId="{254AE6F1-BF1A-F14C-BD59-F4C402BD845A}" destId="{9D101E07-B664-9441-AD0A-19053D4ADF2A}" srcOrd="1" destOrd="0" presId="urn:microsoft.com/office/officeart/2005/8/layout/target2"/>
    <dgm:cxn modelId="{5623A800-2E2D-6E45-871E-146976304A57}" type="presParOf" srcId="{0FEAB7B3-8340-3A40-AC46-7F94D11DAB5E}" destId="{25884A9B-8107-4149-921F-6E511370B424}" srcOrd="2" destOrd="0" presId="urn:microsoft.com/office/officeart/2005/8/layout/target2"/>
    <dgm:cxn modelId="{4AB8BE53-CF5F-DB41-B7DB-44BB0B257F47}" type="presParOf" srcId="{25884A9B-8107-4149-921F-6E511370B424}" destId="{B6E0C45B-0386-214E-97D7-7D97322208DC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51A00B-DEA2-5B45-8277-4FF819285092}" type="doc">
      <dgm:prSet loTypeId="urn:microsoft.com/office/officeart/2005/8/layout/target2" loCatId="" qsTypeId="urn:microsoft.com/office/officeart/2005/8/quickstyle/simple1" qsCatId="simple" csTypeId="urn:microsoft.com/office/officeart/2005/8/colors/accent1_2" csCatId="accent1" phldr="1"/>
      <dgm:spPr/>
    </dgm:pt>
    <dgm:pt modelId="{A626C524-8A9A-664C-AB76-8B00CA4E8D4B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dirty="0" smtClean="0"/>
            <a:t>Degree Objective: Broad Concept</a:t>
          </a:r>
          <a:endParaRPr lang="en-US" dirty="0"/>
        </a:p>
      </dgm:t>
    </dgm:pt>
    <dgm:pt modelId="{9657C625-1B08-6149-8738-D285C820E76F}" type="parTrans" cxnId="{D6EB324F-09C2-5A4E-800D-E6ED7319C794}">
      <dgm:prSet/>
      <dgm:spPr/>
      <dgm:t>
        <a:bodyPr/>
        <a:lstStyle/>
        <a:p>
          <a:endParaRPr lang="en-US"/>
        </a:p>
      </dgm:t>
    </dgm:pt>
    <dgm:pt modelId="{FB37B52F-4531-4046-A408-1E55EC426609}" type="sibTrans" cxnId="{D6EB324F-09C2-5A4E-800D-E6ED7319C794}">
      <dgm:prSet/>
      <dgm:spPr/>
      <dgm:t>
        <a:bodyPr/>
        <a:lstStyle/>
        <a:p>
          <a:endParaRPr lang="en-US"/>
        </a:p>
      </dgm:t>
    </dgm:pt>
    <dgm:pt modelId="{645E27A4-8775-7B4B-B117-D66ABEE2115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Course Objective: Specific Understanding</a:t>
          </a:r>
          <a:endParaRPr lang="en-US" dirty="0">
            <a:solidFill>
              <a:schemeClr val="accent6">
                <a:lumMod val="50000"/>
              </a:schemeClr>
            </a:solidFill>
          </a:endParaRPr>
        </a:p>
      </dgm:t>
    </dgm:pt>
    <dgm:pt modelId="{33979959-7E62-DE4A-A633-FBEBECEBBCEE}" type="parTrans" cxnId="{09258669-11B1-514E-A1EF-BCA6B58AA48E}">
      <dgm:prSet/>
      <dgm:spPr/>
      <dgm:t>
        <a:bodyPr/>
        <a:lstStyle/>
        <a:p>
          <a:endParaRPr lang="en-US"/>
        </a:p>
      </dgm:t>
    </dgm:pt>
    <dgm:pt modelId="{C4D1DFFE-E205-4143-BD57-A9FE3564B531}" type="sibTrans" cxnId="{09258669-11B1-514E-A1EF-BCA6B58AA48E}">
      <dgm:prSet/>
      <dgm:spPr/>
      <dgm:t>
        <a:bodyPr/>
        <a:lstStyle/>
        <a:p>
          <a:endParaRPr lang="en-US"/>
        </a:p>
      </dgm:t>
    </dgm:pt>
    <dgm:pt modelId="{F2F526BA-90D6-2740-89F1-11333FEAFBEF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solidFill>
                <a:srgbClr val="4D734D"/>
              </a:solidFill>
            </a:rPr>
            <a:t>Module Objective: Practicing Application </a:t>
          </a:r>
          <a:endParaRPr lang="en-US" dirty="0">
            <a:solidFill>
              <a:srgbClr val="4D734D"/>
            </a:solidFill>
          </a:endParaRPr>
        </a:p>
      </dgm:t>
    </dgm:pt>
    <dgm:pt modelId="{E767308E-AA5E-6946-98D9-26DEE45E9C83}" type="parTrans" cxnId="{D72AB2ED-102F-FE45-B9AB-6DFA56993F13}">
      <dgm:prSet/>
      <dgm:spPr/>
      <dgm:t>
        <a:bodyPr/>
        <a:lstStyle/>
        <a:p>
          <a:endParaRPr lang="en-US"/>
        </a:p>
      </dgm:t>
    </dgm:pt>
    <dgm:pt modelId="{19EA1C10-DD90-E948-8163-3F463127206A}" type="sibTrans" cxnId="{D72AB2ED-102F-FE45-B9AB-6DFA56993F13}">
      <dgm:prSet/>
      <dgm:spPr/>
      <dgm:t>
        <a:bodyPr/>
        <a:lstStyle/>
        <a:p>
          <a:endParaRPr lang="en-US"/>
        </a:p>
      </dgm:t>
    </dgm:pt>
    <dgm:pt modelId="{0FEAB7B3-8340-3A40-AC46-7F94D11DAB5E}" type="pres">
      <dgm:prSet presAssocID="{0F51A00B-DEA2-5B45-8277-4FF819285092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7FBF97E9-E71E-B941-A361-AF481CE19FA9}" type="pres">
      <dgm:prSet presAssocID="{0F51A00B-DEA2-5B45-8277-4FF819285092}" presName="outerBox" presStyleCnt="0"/>
      <dgm:spPr/>
    </dgm:pt>
    <dgm:pt modelId="{12C78E49-4C46-E440-A7E9-FA36847A997A}" type="pres">
      <dgm:prSet presAssocID="{0F51A00B-DEA2-5B45-8277-4FF819285092}" presName="outerBoxParent" presStyleLbl="node1" presStyleIdx="0" presStyleCnt="3"/>
      <dgm:spPr/>
      <dgm:t>
        <a:bodyPr/>
        <a:lstStyle/>
        <a:p>
          <a:endParaRPr lang="en-US"/>
        </a:p>
      </dgm:t>
    </dgm:pt>
    <dgm:pt modelId="{6A75BE01-21A9-714D-A519-1EE9345C7779}" type="pres">
      <dgm:prSet presAssocID="{0F51A00B-DEA2-5B45-8277-4FF819285092}" presName="outerBoxChildren" presStyleCnt="0"/>
      <dgm:spPr/>
    </dgm:pt>
    <dgm:pt modelId="{254AE6F1-BF1A-F14C-BD59-F4C402BD845A}" type="pres">
      <dgm:prSet presAssocID="{0F51A00B-DEA2-5B45-8277-4FF819285092}" presName="middleBox" presStyleCnt="0"/>
      <dgm:spPr/>
    </dgm:pt>
    <dgm:pt modelId="{52239489-BBFE-6D43-8F88-CECC2550F813}" type="pres">
      <dgm:prSet presAssocID="{0F51A00B-DEA2-5B45-8277-4FF819285092}" presName="middleBoxParent" presStyleLbl="node1" presStyleIdx="1" presStyleCnt="3"/>
      <dgm:spPr/>
      <dgm:t>
        <a:bodyPr/>
        <a:lstStyle/>
        <a:p>
          <a:endParaRPr lang="en-US"/>
        </a:p>
      </dgm:t>
    </dgm:pt>
    <dgm:pt modelId="{9D101E07-B664-9441-AD0A-19053D4ADF2A}" type="pres">
      <dgm:prSet presAssocID="{0F51A00B-DEA2-5B45-8277-4FF819285092}" presName="middleBoxChildren" presStyleCnt="0"/>
      <dgm:spPr/>
    </dgm:pt>
    <dgm:pt modelId="{25884A9B-8107-4149-921F-6E511370B424}" type="pres">
      <dgm:prSet presAssocID="{0F51A00B-DEA2-5B45-8277-4FF819285092}" presName="centerBox" presStyleCnt="0"/>
      <dgm:spPr/>
    </dgm:pt>
    <dgm:pt modelId="{B6E0C45B-0386-214E-97D7-7D97322208DC}" type="pres">
      <dgm:prSet presAssocID="{0F51A00B-DEA2-5B45-8277-4FF819285092}" presName="centerBoxParent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6F4351A7-C3C6-5141-A562-BEA4942A211A}" type="presOf" srcId="{0F51A00B-DEA2-5B45-8277-4FF819285092}" destId="{0FEAB7B3-8340-3A40-AC46-7F94D11DAB5E}" srcOrd="0" destOrd="0" presId="urn:microsoft.com/office/officeart/2005/8/layout/target2"/>
    <dgm:cxn modelId="{F65F9AEB-023E-0149-8B4A-E153BB9489B4}" type="presOf" srcId="{A626C524-8A9A-664C-AB76-8B00CA4E8D4B}" destId="{12C78E49-4C46-E440-A7E9-FA36847A997A}" srcOrd="0" destOrd="0" presId="urn:microsoft.com/office/officeart/2005/8/layout/target2"/>
    <dgm:cxn modelId="{D6EB324F-09C2-5A4E-800D-E6ED7319C794}" srcId="{0F51A00B-DEA2-5B45-8277-4FF819285092}" destId="{A626C524-8A9A-664C-AB76-8B00CA4E8D4B}" srcOrd="0" destOrd="0" parTransId="{9657C625-1B08-6149-8738-D285C820E76F}" sibTransId="{FB37B52F-4531-4046-A408-1E55EC426609}"/>
    <dgm:cxn modelId="{DC536E03-C4C3-7644-B09B-EB2A7D6A41B2}" type="presOf" srcId="{F2F526BA-90D6-2740-89F1-11333FEAFBEF}" destId="{B6E0C45B-0386-214E-97D7-7D97322208DC}" srcOrd="0" destOrd="0" presId="urn:microsoft.com/office/officeart/2005/8/layout/target2"/>
    <dgm:cxn modelId="{250F90A9-B4CB-0B47-A343-4E909B123169}" type="presOf" srcId="{645E27A4-8775-7B4B-B117-D66ABEE21157}" destId="{52239489-BBFE-6D43-8F88-CECC2550F813}" srcOrd="0" destOrd="0" presId="urn:microsoft.com/office/officeart/2005/8/layout/target2"/>
    <dgm:cxn modelId="{09258669-11B1-514E-A1EF-BCA6B58AA48E}" srcId="{0F51A00B-DEA2-5B45-8277-4FF819285092}" destId="{645E27A4-8775-7B4B-B117-D66ABEE21157}" srcOrd="1" destOrd="0" parTransId="{33979959-7E62-DE4A-A633-FBEBECEBBCEE}" sibTransId="{C4D1DFFE-E205-4143-BD57-A9FE3564B531}"/>
    <dgm:cxn modelId="{D72AB2ED-102F-FE45-B9AB-6DFA56993F13}" srcId="{0F51A00B-DEA2-5B45-8277-4FF819285092}" destId="{F2F526BA-90D6-2740-89F1-11333FEAFBEF}" srcOrd="2" destOrd="0" parTransId="{E767308E-AA5E-6946-98D9-26DEE45E9C83}" sibTransId="{19EA1C10-DD90-E948-8163-3F463127206A}"/>
    <dgm:cxn modelId="{9AFE9EFA-6530-D449-BBE1-C4966A6BD4C1}" type="presParOf" srcId="{0FEAB7B3-8340-3A40-AC46-7F94D11DAB5E}" destId="{7FBF97E9-E71E-B941-A361-AF481CE19FA9}" srcOrd="0" destOrd="0" presId="urn:microsoft.com/office/officeart/2005/8/layout/target2"/>
    <dgm:cxn modelId="{1BDC87A5-BBC7-9242-A109-DC1165127B5B}" type="presParOf" srcId="{7FBF97E9-E71E-B941-A361-AF481CE19FA9}" destId="{12C78E49-4C46-E440-A7E9-FA36847A997A}" srcOrd="0" destOrd="0" presId="urn:microsoft.com/office/officeart/2005/8/layout/target2"/>
    <dgm:cxn modelId="{6B96DD16-13F1-9A43-BAA4-DD1DE2180989}" type="presParOf" srcId="{7FBF97E9-E71E-B941-A361-AF481CE19FA9}" destId="{6A75BE01-21A9-714D-A519-1EE9345C7779}" srcOrd="1" destOrd="0" presId="urn:microsoft.com/office/officeart/2005/8/layout/target2"/>
    <dgm:cxn modelId="{3CBBB329-8D9A-BE4B-8D5D-251B4B09A17D}" type="presParOf" srcId="{0FEAB7B3-8340-3A40-AC46-7F94D11DAB5E}" destId="{254AE6F1-BF1A-F14C-BD59-F4C402BD845A}" srcOrd="1" destOrd="0" presId="urn:microsoft.com/office/officeart/2005/8/layout/target2"/>
    <dgm:cxn modelId="{6FF9EEB3-EA0A-7C4A-B4F2-A722CB19A10E}" type="presParOf" srcId="{254AE6F1-BF1A-F14C-BD59-F4C402BD845A}" destId="{52239489-BBFE-6D43-8F88-CECC2550F813}" srcOrd="0" destOrd="0" presId="urn:microsoft.com/office/officeart/2005/8/layout/target2"/>
    <dgm:cxn modelId="{E519FC7C-7858-8A42-AAB9-93DA399E089A}" type="presParOf" srcId="{254AE6F1-BF1A-F14C-BD59-F4C402BD845A}" destId="{9D101E07-B664-9441-AD0A-19053D4ADF2A}" srcOrd="1" destOrd="0" presId="urn:microsoft.com/office/officeart/2005/8/layout/target2"/>
    <dgm:cxn modelId="{2834EF71-6147-3247-AFFC-0429C67BD952}" type="presParOf" srcId="{0FEAB7B3-8340-3A40-AC46-7F94D11DAB5E}" destId="{25884A9B-8107-4149-921F-6E511370B424}" srcOrd="2" destOrd="0" presId="urn:microsoft.com/office/officeart/2005/8/layout/target2"/>
    <dgm:cxn modelId="{31994FC7-2A1C-2148-A25F-C10497A669AF}" type="presParOf" srcId="{25884A9B-8107-4149-921F-6E511370B424}" destId="{B6E0C45B-0386-214E-97D7-7D97322208DC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51A00B-DEA2-5B45-8277-4FF819285092}" type="doc">
      <dgm:prSet loTypeId="urn:microsoft.com/office/officeart/2005/8/layout/target2" loCatId="" qsTypeId="urn:microsoft.com/office/officeart/2005/8/quickstyle/simple1" qsCatId="simple" csTypeId="urn:microsoft.com/office/officeart/2005/8/colors/accent1_2" csCatId="accent1" phldr="1"/>
      <dgm:spPr/>
    </dgm:pt>
    <dgm:pt modelId="{A626C524-8A9A-664C-AB76-8B00CA4E8D4B}">
      <dgm:prSet phldrT="[Text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50000"/>
          </a:schemeClr>
        </a:solidFill>
      </dgm:spPr>
      <dgm:t>
        <a:bodyPr/>
        <a:lstStyle/>
        <a:p>
          <a:pPr algn="ctr"/>
          <a:r>
            <a:rPr lang="en-US" sz="2000" b="1" dirty="0" smtClean="0"/>
            <a:t>Degree Objective: Broad Concept    b</a:t>
          </a:r>
        </a:p>
        <a:p>
          <a:pPr algn="ctr"/>
          <a:r>
            <a:rPr lang="en-US" sz="1800" b="1" dirty="0" smtClean="0"/>
            <a:t>Understand historical milestones in public health and how they influence current practice</a:t>
          </a:r>
          <a:endParaRPr lang="en-US" sz="1800" b="1" dirty="0"/>
        </a:p>
      </dgm:t>
    </dgm:pt>
    <dgm:pt modelId="{9657C625-1B08-6149-8738-D285C820E76F}" type="parTrans" cxnId="{D6EB324F-09C2-5A4E-800D-E6ED7319C794}">
      <dgm:prSet/>
      <dgm:spPr/>
      <dgm:t>
        <a:bodyPr/>
        <a:lstStyle/>
        <a:p>
          <a:endParaRPr lang="en-US" sz="1200"/>
        </a:p>
      </dgm:t>
    </dgm:pt>
    <dgm:pt modelId="{FB37B52F-4531-4046-A408-1E55EC426609}" type="sibTrans" cxnId="{D6EB324F-09C2-5A4E-800D-E6ED7319C794}">
      <dgm:prSet/>
      <dgm:spPr/>
      <dgm:t>
        <a:bodyPr/>
        <a:lstStyle/>
        <a:p>
          <a:endParaRPr lang="en-US" sz="1200"/>
        </a:p>
      </dgm:t>
    </dgm:pt>
    <dgm:pt modelId="{645E27A4-8775-7B4B-B117-D66ABEE21157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2000" b="1" dirty="0" smtClean="0">
              <a:solidFill>
                <a:schemeClr val="accent6">
                  <a:lumMod val="50000"/>
                </a:schemeClr>
              </a:solidFill>
            </a:rPr>
            <a:t>Course Objective: Specific Understanding  a</a:t>
          </a:r>
        </a:p>
        <a:p>
          <a:pPr algn="ctr"/>
          <a:r>
            <a:rPr lang="en-US" sz="1800" b="1" dirty="0" smtClean="0">
              <a:solidFill>
                <a:srgbClr val="334D33"/>
              </a:solidFill>
            </a:rPr>
            <a:t>Critique published research manuscripts</a:t>
          </a:r>
        </a:p>
        <a:p>
          <a:pPr algn="ctr"/>
          <a:endParaRPr lang="en-US" sz="1600" dirty="0">
            <a:solidFill>
              <a:schemeClr val="accent6">
                <a:lumMod val="50000"/>
              </a:schemeClr>
            </a:solidFill>
          </a:endParaRPr>
        </a:p>
      </dgm:t>
    </dgm:pt>
    <dgm:pt modelId="{33979959-7E62-DE4A-A633-FBEBECEBBCEE}" type="parTrans" cxnId="{09258669-11B1-514E-A1EF-BCA6B58AA48E}">
      <dgm:prSet/>
      <dgm:spPr/>
      <dgm:t>
        <a:bodyPr/>
        <a:lstStyle/>
        <a:p>
          <a:endParaRPr lang="en-US" sz="1200"/>
        </a:p>
      </dgm:t>
    </dgm:pt>
    <dgm:pt modelId="{C4D1DFFE-E205-4143-BD57-A9FE3564B531}" type="sibTrans" cxnId="{09258669-11B1-514E-A1EF-BCA6B58AA48E}">
      <dgm:prSet/>
      <dgm:spPr/>
      <dgm:t>
        <a:bodyPr/>
        <a:lstStyle/>
        <a:p>
          <a:endParaRPr lang="en-US" sz="1200"/>
        </a:p>
      </dgm:t>
    </dgm:pt>
    <dgm:pt modelId="{F2F526BA-90D6-2740-89F1-11333FEAFBEF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US" sz="2000" b="1" dirty="0" smtClean="0">
              <a:solidFill>
                <a:srgbClr val="4D734D"/>
              </a:solidFill>
            </a:rPr>
            <a:t>Module Objective: Practicing Application  c</a:t>
          </a:r>
        </a:p>
        <a:p>
          <a:pPr algn="ctr"/>
          <a:r>
            <a:rPr lang="en-US" sz="1800" b="1" dirty="0" smtClean="0">
              <a:solidFill>
                <a:schemeClr val="accent6">
                  <a:lumMod val="75000"/>
                </a:schemeClr>
              </a:solidFill>
            </a:rPr>
            <a:t>Complete the 11-point paper checklist for the assigned research paper </a:t>
          </a:r>
          <a:endParaRPr lang="en-US" sz="1800" b="1" dirty="0">
            <a:solidFill>
              <a:schemeClr val="accent6">
                <a:lumMod val="75000"/>
              </a:schemeClr>
            </a:solidFill>
          </a:endParaRPr>
        </a:p>
      </dgm:t>
    </dgm:pt>
    <dgm:pt modelId="{E767308E-AA5E-6946-98D9-26DEE45E9C83}" type="parTrans" cxnId="{D72AB2ED-102F-FE45-B9AB-6DFA56993F13}">
      <dgm:prSet/>
      <dgm:spPr/>
      <dgm:t>
        <a:bodyPr/>
        <a:lstStyle/>
        <a:p>
          <a:endParaRPr lang="en-US" sz="1200"/>
        </a:p>
      </dgm:t>
    </dgm:pt>
    <dgm:pt modelId="{19EA1C10-DD90-E948-8163-3F463127206A}" type="sibTrans" cxnId="{D72AB2ED-102F-FE45-B9AB-6DFA56993F13}">
      <dgm:prSet/>
      <dgm:spPr/>
      <dgm:t>
        <a:bodyPr/>
        <a:lstStyle/>
        <a:p>
          <a:endParaRPr lang="en-US" sz="1200"/>
        </a:p>
      </dgm:t>
    </dgm:pt>
    <dgm:pt modelId="{0FEAB7B3-8340-3A40-AC46-7F94D11DAB5E}" type="pres">
      <dgm:prSet presAssocID="{0F51A00B-DEA2-5B45-8277-4FF819285092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7FBF97E9-E71E-B941-A361-AF481CE19FA9}" type="pres">
      <dgm:prSet presAssocID="{0F51A00B-DEA2-5B45-8277-4FF819285092}" presName="outerBox" presStyleCnt="0"/>
      <dgm:spPr/>
    </dgm:pt>
    <dgm:pt modelId="{12C78E49-4C46-E440-A7E9-FA36847A997A}" type="pres">
      <dgm:prSet presAssocID="{0F51A00B-DEA2-5B45-8277-4FF819285092}" presName="outerBoxParent" presStyleLbl="node1" presStyleIdx="0" presStyleCnt="3"/>
      <dgm:spPr/>
      <dgm:t>
        <a:bodyPr/>
        <a:lstStyle/>
        <a:p>
          <a:endParaRPr lang="en-US"/>
        </a:p>
      </dgm:t>
    </dgm:pt>
    <dgm:pt modelId="{6A75BE01-21A9-714D-A519-1EE9345C7779}" type="pres">
      <dgm:prSet presAssocID="{0F51A00B-DEA2-5B45-8277-4FF819285092}" presName="outerBoxChildren" presStyleCnt="0"/>
      <dgm:spPr/>
    </dgm:pt>
    <dgm:pt modelId="{254AE6F1-BF1A-F14C-BD59-F4C402BD845A}" type="pres">
      <dgm:prSet presAssocID="{0F51A00B-DEA2-5B45-8277-4FF819285092}" presName="middleBox" presStyleCnt="0"/>
      <dgm:spPr/>
    </dgm:pt>
    <dgm:pt modelId="{52239489-BBFE-6D43-8F88-CECC2550F813}" type="pres">
      <dgm:prSet presAssocID="{0F51A00B-DEA2-5B45-8277-4FF819285092}" presName="middleBoxParent" presStyleLbl="node1" presStyleIdx="1" presStyleCnt="3" custScaleY="98510" custLinFactNeighborX="-149" custLinFactNeighborY="4909"/>
      <dgm:spPr/>
      <dgm:t>
        <a:bodyPr/>
        <a:lstStyle/>
        <a:p>
          <a:endParaRPr lang="en-US"/>
        </a:p>
      </dgm:t>
    </dgm:pt>
    <dgm:pt modelId="{9D101E07-B664-9441-AD0A-19053D4ADF2A}" type="pres">
      <dgm:prSet presAssocID="{0F51A00B-DEA2-5B45-8277-4FF819285092}" presName="middleBoxChildren" presStyleCnt="0"/>
      <dgm:spPr/>
    </dgm:pt>
    <dgm:pt modelId="{25884A9B-8107-4149-921F-6E511370B424}" type="pres">
      <dgm:prSet presAssocID="{0F51A00B-DEA2-5B45-8277-4FF819285092}" presName="centerBox" presStyleCnt="0"/>
      <dgm:spPr/>
    </dgm:pt>
    <dgm:pt modelId="{B6E0C45B-0386-214E-97D7-7D97322208DC}" type="pres">
      <dgm:prSet presAssocID="{0F51A00B-DEA2-5B45-8277-4FF819285092}" presName="centerBoxParent" presStyleLbl="node1" presStyleIdx="2" presStyleCnt="3" custScaleY="95601" custLinFactNeighborX="198" custLinFactNeighborY="13711"/>
      <dgm:spPr/>
      <dgm:t>
        <a:bodyPr/>
        <a:lstStyle/>
        <a:p>
          <a:endParaRPr lang="en-US"/>
        </a:p>
      </dgm:t>
    </dgm:pt>
  </dgm:ptLst>
  <dgm:cxnLst>
    <dgm:cxn modelId="{AB19CFD3-5414-0B42-982C-00CE236020BD}" type="presOf" srcId="{F2F526BA-90D6-2740-89F1-11333FEAFBEF}" destId="{B6E0C45B-0386-214E-97D7-7D97322208DC}" srcOrd="0" destOrd="0" presId="urn:microsoft.com/office/officeart/2005/8/layout/target2"/>
    <dgm:cxn modelId="{EE0CAFE4-0962-CD45-8DFD-C2764FCEC2C8}" type="presOf" srcId="{A626C524-8A9A-664C-AB76-8B00CA4E8D4B}" destId="{12C78E49-4C46-E440-A7E9-FA36847A997A}" srcOrd="0" destOrd="0" presId="urn:microsoft.com/office/officeart/2005/8/layout/target2"/>
    <dgm:cxn modelId="{D6EB324F-09C2-5A4E-800D-E6ED7319C794}" srcId="{0F51A00B-DEA2-5B45-8277-4FF819285092}" destId="{A626C524-8A9A-664C-AB76-8B00CA4E8D4B}" srcOrd="0" destOrd="0" parTransId="{9657C625-1B08-6149-8738-D285C820E76F}" sibTransId="{FB37B52F-4531-4046-A408-1E55EC426609}"/>
    <dgm:cxn modelId="{EDAB2F35-BE38-B447-A010-39C1F80F0653}" type="presOf" srcId="{645E27A4-8775-7B4B-B117-D66ABEE21157}" destId="{52239489-BBFE-6D43-8F88-CECC2550F813}" srcOrd="0" destOrd="0" presId="urn:microsoft.com/office/officeart/2005/8/layout/target2"/>
    <dgm:cxn modelId="{09258669-11B1-514E-A1EF-BCA6B58AA48E}" srcId="{0F51A00B-DEA2-5B45-8277-4FF819285092}" destId="{645E27A4-8775-7B4B-B117-D66ABEE21157}" srcOrd="1" destOrd="0" parTransId="{33979959-7E62-DE4A-A633-FBEBECEBBCEE}" sibTransId="{C4D1DFFE-E205-4143-BD57-A9FE3564B531}"/>
    <dgm:cxn modelId="{8570BEF1-6C37-564F-B075-36D17C11FDCD}" type="presOf" srcId="{0F51A00B-DEA2-5B45-8277-4FF819285092}" destId="{0FEAB7B3-8340-3A40-AC46-7F94D11DAB5E}" srcOrd="0" destOrd="0" presId="urn:microsoft.com/office/officeart/2005/8/layout/target2"/>
    <dgm:cxn modelId="{D72AB2ED-102F-FE45-B9AB-6DFA56993F13}" srcId="{0F51A00B-DEA2-5B45-8277-4FF819285092}" destId="{F2F526BA-90D6-2740-89F1-11333FEAFBEF}" srcOrd="2" destOrd="0" parTransId="{E767308E-AA5E-6946-98D9-26DEE45E9C83}" sibTransId="{19EA1C10-DD90-E948-8163-3F463127206A}"/>
    <dgm:cxn modelId="{ED16EBA5-56A2-8A4D-9DED-3279D14DC6B7}" type="presParOf" srcId="{0FEAB7B3-8340-3A40-AC46-7F94D11DAB5E}" destId="{7FBF97E9-E71E-B941-A361-AF481CE19FA9}" srcOrd="0" destOrd="0" presId="urn:microsoft.com/office/officeart/2005/8/layout/target2"/>
    <dgm:cxn modelId="{51868030-4BC0-E842-90A4-9B6129993E1C}" type="presParOf" srcId="{7FBF97E9-E71E-B941-A361-AF481CE19FA9}" destId="{12C78E49-4C46-E440-A7E9-FA36847A997A}" srcOrd="0" destOrd="0" presId="urn:microsoft.com/office/officeart/2005/8/layout/target2"/>
    <dgm:cxn modelId="{9BF3543C-DB40-0A4E-A974-EB87ABA1B3B4}" type="presParOf" srcId="{7FBF97E9-E71E-B941-A361-AF481CE19FA9}" destId="{6A75BE01-21A9-714D-A519-1EE9345C7779}" srcOrd="1" destOrd="0" presId="urn:microsoft.com/office/officeart/2005/8/layout/target2"/>
    <dgm:cxn modelId="{E04AE221-1591-2548-8373-415348D47098}" type="presParOf" srcId="{0FEAB7B3-8340-3A40-AC46-7F94D11DAB5E}" destId="{254AE6F1-BF1A-F14C-BD59-F4C402BD845A}" srcOrd="1" destOrd="0" presId="urn:microsoft.com/office/officeart/2005/8/layout/target2"/>
    <dgm:cxn modelId="{653159D7-1B86-6F41-A54D-708B038CB2D9}" type="presParOf" srcId="{254AE6F1-BF1A-F14C-BD59-F4C402BD845A}" destId="{52239489-BBFE-6D43-8F88-CECC2550F813}" srcOrd="0" destOrd="0" presId="urn:microsoft.com/office/officeart/2005/8/layout/target2"/>
    <dgm:cxn modelId="{36D41BD8-0D4F-E24C-AF2E-A6304082B995}" type="presParOf" srcId="{254AE6F1-BF1A-F14C-BD59-F4C402BD845A}" destId="{9D101E07-B664-9441-AD0A-19053D4ADF2A}" srcOrd="1" destOrd="0" presId="urn:microsoft.com/office/officeart/2005/8/layout/target2"/>
    <dgm:cxn modelId="{0DFAEB1A-2C87-7C47-AB83-E5552BAB512F}" type="presParOf" srcId="{0FEAB7B3-8340-3A40-AC46-7F94D11DAB5E}" destId="{25884A9B-8107-4149-921F-6E511370B424}" srcOrd="2" destOrd="0" presId="urn:microsoft.com/office/officeart/2005/8/layout/target2"/>
    <dgm:cxn modelId="{1B6BB753-B70C-0348-B2C2-8841E36429AC}" type="presParOf" srcId="{25884A9B-8107-4149-921F-6E511370B424}" destId="{B6E0C45B-0386-214E-97D7-7D97322208DC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D4EDDC-3D83-A64E-B2FD-6972B25FD313}" type="doc">
      <dgm:prSet loTypeId="urn:microsoft.com/office/officeart/2005/8/layout/pyramid1" loCatId="" qsTypeId="urn:microsoft.com/office/officeart/2005/8/quickstyle/simple4" qsCatId="simple" csTypeId="urn:microsoft.com/office/officeart/2005/8/colors/accent6_3" csCatId="accent6" phldr="1"/>
      <dgm:spPr/>
    </dgm:pt>
    <dgm:pt modelId="{6AAE2714-1065-E94F-AFB9-3D23A38CBF3B}">
      <dgm:prSet phldrT="[Text]" custT="1"/>
      <dgm:spPr/>
      <dgm:t>
        <a:bodyPr/>
        <a:lstStyle/>
        <a:p>
          <a:r>
            <a:rPr lang="en-US" sz="1600" dirty="0" smtClean="0"/>
            <a:t>90% of what we teach to others</a:t>
          </a:r>
          <a:endParaRPr lang="en-US" sz="1600" dirty="0"/>
        </a:p>
      </dgm:t>
    </dgm:pt>
    <dgm:pt modelId="{A4B81BEC-48E7-0243-B4B4-D7EFFBB18C44}" type="sibTrans" cxnId="{4067B336-801E-AA46-9F9D-2202524D19D0}">
      <dgm:prSet/>
      <dgm:spPr/>
      <dgm:t>
        <a:bodyPr/>
        <a:lstStyle/>
        <a:p>
          <a:endParaRPr lang="en-US"/>
        </a:p>
      </dgm:t>
    </dgm:pt>
    <dgm:pt modelId="{0B5316C0-3F3F-8F4E-9B2C-C3EA1A5AFABD}" type="parTrans" cxnId="{4067B336-801E-AA46-9F9D-2202524D19D0}">
      <dgm:prSet/>
      <dgm:spPr/>
      <dgm:t>
        <a:bodyPr/>
        <a:lstStyle/>
        <a:p>
          <a:endParaRPr lang="en-US"/>
        </a:p>
      </dgm:t>
    </dgm:pt>
    <dgm:pt modelId="{734D8A35-61E8-A94F-B795-0AB8DCDEC617}">
      <dgm:prSet phldrT="[Text]" custT="1"/>
      <dgm:spPr/>
      <dgm:t>
        <a:bodyPr/>
        <a:lstStyle/>
        <a:p>
          <a:r>
            <a:rPr lang="en-US" sz="1600" dirty="0" smtClean="0"/>
            <a:t>80% of what we experience with others</a:t>
          </a:r>
          <a:endParaRPr lang="en-US" sz="1600" dirty="0"/>
        </a:p>
      </dgm:t>
    </dgm:pt>
    <dgm:pt modelId="{6BB6D710-7722-D74A-99C4-493964DBE2DD}" type="sibTrans" cxnId="{86CDDDF5-9D26-2A46-93FD-9C9CA23BD711}">
      <dgm:prSet/>
      <dgm:spPr/>
      <dgm:t>
        <a:bodyPr/>
        <a:lstStyle/>
        <a:p>
          <a:endParaRPr lang="en-US"/>
        </a:p>
      </dgm:t>
    </dgm:pt>
    <dgm:pt modelId="{1819593E-16CE-5D42-A4D2-D70FCB8617A1}" type="parTrans" cxnId="{86CDDDF5-9D26-2A46-93FD-9C9CA23BD711}">
      <dgm:prSet/>
      <dgm:spPr/>
      <dgm:t>
        <a:bodyPr/>
        <a:lstStyle/>
        <a:p>
          <a:endParaRPr lang="en-US"/>
        </a:p>
      </dgm:t>
    </dgm:pt>
    <dgm:pt modelId="{29B8C2A9-064C-7D47-A3D6-5B62618A3932}">
      <dgm:prSet phldrT="[Text]" custT="1"/>
      <dgm:spPr/>
      <dgm:t>
        <a:bodyPr/>
        <a:lstStyle/>
        <a:p>
          <a:r>
            <a:rPr lang="en-US" sz="1600" dirty="0" smtClean="0"/>
            <a:t>70% of what we discuss with others</a:t>
          </a:r>
          <a:endParaRPr lang="en-US" sz="1600" dirty="0"/>
        </a:p>
      </dgm:t>
    </dgm:pt>
    <dgm:pt modelId="{34C5486B-933D-664A-96E1-F3AE62443324}" type="sibTrans" cxnId="{9426C268-50DD-2440-A4BD-11B305E98304}">
      <dgm:prSet/>
      <dgm:spPr/>
      <dgm:t>
        <a:bodyPr/>
        <a:lstStyle/>
        <a:p>
          <a:endParaRPr lang="en-US"/>
        </a:p>
      </dgm:t>
    </dgm:pt>
    <dgm:pt modelId="{04423242-C6F4-1845-B418-5D8110846565}" type="parTrans" cxnId="{9426C268-50DD-2440-A4BD-11B305E98304}">
      <dgm:prSet/>
      <dgm:spPr/>
      <dgm:t>
        <a:bodyPr/>
        <a:lstStyle/>
        <a:p>
          <a:endParaRPr lang="en-US"/>
        </a:p>
      </dgm:t>
    </dgm:pt>
    <dgm:pt modelId="{1C02939A-CDDC-7045-9C19-582B29622863}">
      <dgm:prSet phldrT="[Text]" custT="1"/>
      <dgm:spPr/>
      <dgm:t>
        <a:bodyPr/>
        <a:lstStyle/>
        <a:p>
          <a:r>
            <a:rPr lang="en-US" sz="1600" dirty="0" smtClean="0"/>
            <a:t>50% of what we hear &amp; see</a:t>
          </a:r>
          <a:endParaRPr lang="en-US" sz="1600" dirty="0"/>
        </a:p>
      </dgm:t>
    </dgm:pt>
    <dgm:pt modelId="{4D7AC786-89F7-8346-8924-30FE5CB8BA7C}" type="sibTrans" cxnId="{1957A161-B513-8645-9A4A-CBEC4BC8F264}">
      <dgm:prSet/>
      <dgm:spPr/>
      <dgm:t>
        <a:bodyPr/>
        <a:lstStyle/>
        <a:p>
          <a:endParaRPr lang="en-US"/>
        </a:p>
      </dgm:t>
    </dgm:pt>
    <dgm:pt modelId="{54BD117E-E55C-394A-ACE6-8D89C4CE3895}" type="parTrans" cxnId="{1957A161-B513-8645-9A4A-CBEC4BC8F264}">
      <dgm:prSet/>
      <dgm:spPr/>
      <dgm:t>
        <a:bodyPr/>
        <a:lstStyle/>
        <a:p>
          <a:endParaRPr lang="en-US"/>
        </a:p>
      </dgm:t>
    </dgm:pt>
    <dgm:pt modelId="{02F55C40-49C1-6B46-BB24-04E9D999E9EF}">
      <dgm:prSet phldrT="[Text]" custT="1"/>
      <dgm:spPr/>
      <dgm:t>
        <a:bodyPr/>
        <a:lstStyle/>
        <a:p>
          <a:r>
            <a:rPr lang="en-US" sz="1600" dirty="0" smtClean="0"/>
            <a:t>30% of what we see</a:t>
          </a:r>
          <a:endParaRPr lang="en-US" sz="1600" dirty="0"/>
        </a:p>
      </dgm:t>
    </dgm:pt>
    <dgm:pt modelId="{D600B2CF-0C8A-F246-9E32-EAB52C66471F}" type="sibTrans" cxnId="{5ED885A2-C2D7-5A4B-A9FC-31376180E303}">
      <dgm:prSet/>
      <dgm:spPr/>
      <dgm:t>
        <a:bodyPr/>
        <a:lstStyle/>
        <a:p>
          <a:endParaRPr lang="en-US"/>
        </a:p>
      </dgm:t>
    </dgm:pt>
    <dgm:pt modelId="{2A12AE2D-3ED9-6548-8C4E-B1545E77A0D1}" type="parTrans" cxnId="{5ED885A2-C2D7-5A4B-A9FC-31376180E303}">
      <dgm:prSet/>
      <dgm:spPr/>
      <dgm:t>
        <a:bodyPr/>
        <a:lstStyle/>
        <a:p>
          <a:endParaRPr lang="en-US"/>
        </a:p>
      </dgm:t>
    </dgm:pt>
    <dgm:pt modelId="{CC11CEC0-9704-AD42-B13E-9AF937E402CE}">
      <dgm:prSet phldrT="[Text]" custT="1"/>
      <dgm:spPr/>
      <dgm:t>
        <a:bodyPr/>
        <a:lstStyle/>
        <a:p>
          <a:r>
            <a:rPr lang="en-US" sz="1600" dirty="0" smtClean="0"/>
            <a:t>20% of what we hear</a:t>
          </a:r>
          <a:endParaRPr lang="en-US" sz="1600" dirty="0"/>
        </a:p>
      </dgm:t>
    </dgm:pt>
    <dgm:pt modelId="{BE871106-B4CA-6445-921E-585CD73AB71D}" type="sibTrans" cxnId="{2762B72A-E890-324C-8574-B0A47224D86A}">
      <dgm:prSet/>
      <dgm:spPr/>
      <dgm:t>
        <a:bodyPr/>
        <a:lstStyle/>
        <a:p>
          <a:endParaRPr lang="en-US"/>
        </a:p>
      </dgm:t>
    </dgm:pt>
    <dgm:pt modelId="{38CE9242-43E3-C34F-9CF4-EDA7A5C76C2C}" type="parTrans" cxnId="{2762B72A-E890-324C-8574-B0A47224D86A}">
      <dgm:prSet/>
      <dgm:spPr/>
      <dgm:t>
        <a:bodyPr/>
        <a:lstStyle/>
        <a:p>
          <a:endParaRPr lang="en-US"/>
        </a:p>
      </dgm:t>
    </dgm:pt>
    <dgm:pt modelId="{CCADED6D-1666-7B4F-B9F6-E91A204D622D}">
      <dgm:prSet phldrT="[Text]" custT="1"/>
      <dgm:spPr>
        <a:effectLst/>
      </dgm:spPr>
      <dgm:t>
        <a:bodyPr/>
        <a:lstStyle/>
        <a:p>
          <a:r>
            <a:rPr lang="en-US" sz="1600" dirty="0" smtClean="0">
              <a:effectLst/>
            </a:rPr>
            <a:t>10% of what we read</a:t>
          </a:r>
          <a:endParaRPr lang="en-US" sz="1600" dirty="0">
            <a:effectLst/>
          </a:endParaRPr>
        </a:p>
      </dgm:t>
    </dgm:pt>
    <dgm:pt modelId="{756B8B25-3797-EF4D-A60C-D6ED84217739}" type="sibTrans" cxnId="{410931F3-C989-F94B-9E46-366896D836DD}">
      <dgm:prSet/>
      <dgm:spPr/>
      <dgm:t>
        <a:bodyPr/>
        <a:lstStyle/>
        <a:p>
          <a:endParaRPr lang="en-US"/>
        </a:p>
      </dgm:t>
    </dgm:pt>
    <dgm:pt modelId="{794D532A-F1F6-3D42-A926-013391D40014}" type="parTrans" cxnId="{410931F3-C989-F94B-9E46-366896D836DD}">
      <dgm:prSet/>
      <dgm:spPr/>
      <dgm:t>
        <a:bodyPr/>
        <a:lstStyle/>
        <a:p>
          <a:endParaRPr lang="en-US"/>
        </a:p>
      </dgm:t>
    </dgm:pt>
    <dgm:pt modelId="{D3759ED9-6275-1746-B880-B9E7ABBDCF7C}" type="pres">
      <dgm:prSet presAssocID="{F5D4EDDC-3D83-A64E-B2FD-6972B25FD313}" presName="Name0" presStyleCnt="0">
        <dgm:presLayoutVars>
          <dgm:dir/>
          <dgm:animLvl val="lvl"/>
          <dgm:resizeHandles val="exact"/>
        </dgm:presLayoutVars>
      </dgm:prSet>
      <dgm:spPr/>
    </dgm:pt>
    <dgm:pt modelId="{A77A3985-AFB7-4042-986C-FDACD77CB58B}" type="pres">
      <dgm:prSet presAssocID="{CCADED6D-1666-7B4F-B9F6-E91A204D622D}" presName="Name8" presStyleCnt="0"/>
      <dgm:spPr/>
    </dgm:pt>
    <dgm:pt modelId="{544FE411-2BB9-7541-AE13-D210C20D2A3A}" type="pres">
      <dgm:prSet presAssocID="{CCADED6D-1666-7B4F-B9F6-E91A204D622D}" presName="level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3EA08-0A30-C446-828F-A06E83FAC964}" type="pres">
      <dgm:prSet presAssocID="{CCADED6D-1666-7B4F-B9F6-E91A204D622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5512D8-B788-E541-84A4-A76739E5A6EE}" type="pres">
      <dgm:prSet presAssocID="{CC11CEC0-9704-AD42-B13E-9AF937E402CE}" presName="Name8" presStyleCnt="0"/>
      <dgm:spPr/>
    </dgm:pt>
    <dgm:pt modelId="{B9E1EE89-FC89-6144-8856-9C842B0885CA}" type="pres">
      <dgm:prSet presAssocID="{CC11CEC0-9704-AD42-B13E-9AF937E402CE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3FAABD-699A-2D44-8ABE-74577F640E4D}" type="pres">
      <dgm:prSet presAssocID="{CC11CEC0-9704-AD42-B13E-9AF937E402C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13ABE-75DC-1444-8274-E8E27A4C07B3}" type="pres">
      <dgm:prSet presAssocID="{02F55C40-49C1-6B46-BB24-04E9D999E9EF}" presName="Name8" presStyleCnt="0"/>
      <dgm:spPr/>
    </dgm:pt>
    <dgm:pt modelId="{7965BBE8-FCA0-BF46-99D7-52100EC06C9E}" type="pres">
      <dgm:prSet presAssocID="{02F55C40-49C1-6B46-BB24-04E9D999E9EF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2633E4-D730-344D-B0A9-A8499BC13482}" type="pres">
      <dgm:prSet presAssocID="{02F55C40-49C1-6B46-BB24-04E9D999E9E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5CB285-36C3-F944-9260-BA038246A4BE}" type="pres">
      <dgm:prSet presAssocID="{1C02939A-CDDC-7045-9C19-582B29622863}" presName="Name8" presStyleCnt="0"/>
      <dgm:spPr/>
    </dgm:pt>
    <dgm:pt modelId="{01A2110C-8EBE-9048-8A56-F8BBB19B541D}" type="pres">
      <dgm:prSet presAssocID="{1C02939A-CDDC-7045-9C19-582B29622863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003B0-E03D-B04A-B766-27107A9F435D}" type="pres">
      <dgm:prSet presAssocID="{1C02939A-CDDC-7045-9C19-582B2962286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2C1BA-83DF-2842-B3E3-4C6DD609AA49}" type="pres">
      <dgm:prSet presAssocID="{29B8C2A9-064C-7D47-A3D6-5B62618A3932}" presName="Name8" presStyleCnt="0"/>
      <dgm:spPr/>
    </dgm:pt>
    <dgm:pt modelId="{4A419EE0-8ECE-E04A-B307-06F77D4B3EF3}" type="pres">
      <dgm:prSet presAssocID="{29B8C2A9-064C-7D47-A3D6-5B62618A3932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036D9-A47C-E840-8179-8E61561C636B}" type="pres">
      <dgm:prSet presAssocID="{29B8C2A9-064C-7D47-A3D6-5B62618A393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285F6B-B151-5C42-8900-F9099B6F3B8E}" type="pres">
      <dgm:prSet presAssocID="{734D8A35-61E8-A94F-B795-0AB8DCDEC617}" presName="Name8" presStyleCnt="0"/>
      <dgm:spPr/>
    </dgm:pt>
    <dgm:pt modelId="{10EF5324-71B7-E24D-9D71-61B09C773418}" type="pres">
      <dgm:prSet presAssocID="{734D8A35-61E8-A94F-B795-0AB8DCDEC617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C9C3C-CD68-E349-B86C-0DEB6323BD04}" type="pres">
      <dgm:prSet presAssocID="{734D8A35-61E8-A94F-B795-0AB8DCDEC61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497067-ECDB-7843-95ED-A69DD0CD21A1}" type="pres">
      <dgm:prSet presAssocID="{6AAE2714-1065-E94F-AFB9-3D23A38CBF3B}" presName="Name8" presStyleCnt="0"/>
      <dgm:spPr/>
    </dgm:pt>
    <dgm:pt modelId="{88B52E16-FDAD-E14E-8223-065A0D760022}" type="pres">
      <dgm:prSet presAssocID="{6AAE2714-1065-E94F-AFB9-3D23A38CBF3B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0E1D8F-A16D-7C47-BC03-1CB392ABDA03}" type="pres">
      <dgm:prSet presAssocID="{6AAE2714-1065-E94F-AFB9-3D23A38CBF3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CD7BD8-96C2-6046-8176-AF59E99DED82}" type="presOf" srcId="{CC11CEC0-9704-AD42-B13E-9AF937E402CE}" destId="{A03FAABD-699A-2D44-8ABE-74577F640E4D}" srcOrd="1" destOrd="0" presId="urn:microsoft.com/office/officeart/2005/8/layout/pyramid1"/>
    <dgm:cxn modelId="{AF663F82-F1CB-F04A-8CF5-8FE3BC0B63A5}" type="presOf" srcId="{1C02939A-CDDC-7045-9C19-582B29622863}" destId="{01A2110C-8EBE-9048-8A56-F8BBB19B541D}" srcOrd="0" destOrd="0" presId="urn:microsoft.com/office/officeart/2005/8/layout/pyramid1"/>
    <dgm:cxn modelId="{698185CC-DCC2-5A45-9E4B-6F17A1823D9B}" type="presOf" srcId="{CC11CEC0-9704-AD42-B13E-9AF937E402CE}" destId="{B9E1EE89-FC89-6144-8856-9C842B0885CA}" srcOrd="0" destOrd="0" presId="urn:microsoft.com/office/officeart/2005/8/layout/pyramid1"/>
    <dgm:cxn modelId="{80CD15FA-59EB-FC4D-9ABD-F3D75A54C85A}" type="presOf" srcId="{29B8C2A9-064C-7D47-A3D6-5B62618A3932}" destId="{5B9036D9-A47C-E840-8179-8E61561C636B}" srcOrd="1" destOrd="0" presId="urn:microsoft.com/office/officeart/2005/8/layout/pyramid1"/>
    <dgm:cxn modelId="{410931F3-C989-F94B-9E46-366896D836DD}" srcId="{F5D4EDDC-3D83-A64E-B2FD-6972B25FD313}" destId="{CCADED6D-1666-7B4F-B9F6-E91A204D622D}" srcOrd="0" destOrd="0" parTransId="{794D532A-F1F6-3D42-A926-013391D40014}" sibTransId="{756B8B25-3797-EF4D-A60C-D6ED84217739}"/>
    <dgm:cxn modelId="{0E26C2E2-F4D5-5941-9C9D-1AE8671441E3}" type="presOf" srcId="{734D8A35-61E8-A94F-B795-0AB8DCDEC617}" destId="{D4DC9C3C-CD68-E349-B86C-0DEB6323BD04}" srcOrd="1" destOrd="0" presId="urn:microsoft.com/office/officeart/2005/8/layout/pyramid1"/>
    <dgm:cxn modelId="{7A0904E0-75B2-C949-9D34-A3BA0FFDAA3A}" type="presOf" srcId="{F5D4EDDC-3D83-A64E-B2FD-6972B25FD313}" destId="{D3759ED9-6275-1746-B880-B9E7ABBDCF7C}" srcOrd="0" destOrd="0" presId="urn:microsoft.com/office/officeart/2005/8/layout/pyramid1"/>
    <dgm:cxn modelId="{5ED885A2-C2D7-5A4B-A9FC-31376180E303}" srcId="{F5D4EDDC-3D83-A64E-B2FD-6972B25FD313}" destId="{02F55C40-49C1-6B46-BB24-04E9D999E9EF}" srcOrd="2" destOrd="0" parTransId="{2A12AE2D-3ED9-6548-8C4E-B1545E77A0D1}" sibTransId="{D600B2CF-0C8A-F246-9E32-EAB52C66471F}"/>
    <dgm:cxn modelId="{1957A161-B513-8645-9A4A-CBEC4BC8F264}" srcId="{F5D4EDDC-3D83-A64E-B2FD-6972B25FD313}" destId="{1C02939A-CDDC-7045-9C19-582B29622863}" srcOrd="3" destOrd="0" parTransId="{54BD117E-E55C-394A-ACE6-8D89C4CE3895}" sibTransId="{4D7AC786-89F7-8346-8924-30FE5CB8BA7C}"/>
    <dgm:cxn modelId="{AF013968-8179-1D4D-9596-AB9DF4B81DA6}" type="presOf" srcId="{CCADED6D-1666-7B4F-B9F6-E91A204D622D}" destId="{544FE411-2BB9-7541-AE13-D210C20D2A3A}" srcOrd="0" destOrd="0" presId="urn:microsoft.com/office/officeart/2005/8/layout/pyramid1"/>
    <dgm:cxn modelId="{2762B72A-E890-324C-8574-B0A47224D86A}" srcId="{F5D4EDDC-3D83-A64E-B2FD-6972B25FD313}" destId="{CC11CEC0-9704-AD42-B13E-9AF937E402CE}" srcOrd="1" destOrd="0" parTransId="{38CE9242-43E3-C34F-9CF4-EDA7A5C76C2C}" sibTransId="{BE871106-B4CA-6445-921E-585CD73AB71D}"/>
    <dgm:cxn modelId="{9426C268-50DD-2440-A4BD-11B305E98304}" srcId="{F5D4EDDC-3D83-A64E-B2FD-6972B25FD313}" destId="{29B8C2A9-064C-7D47-A3D6-5B62618A3932}" srcOrd="4" destOrd="0" parTransId="{04423242-C6F4-1845-B418-5D8110846565}" sibTransId="{34C5486B-933D-664A-96E1-F3AE62443324}"/>
    <dgm:cxn modelId="{C06AA2FE-532C-E641-8605-EDA00384CE73}" type="presOf" srcId="{6AAE2714-1065-E94F-AFB9-3D23A38CBF3B}" destId="{88B52E16-FDAD-E14E-8223-065A0D760022}" srcOrd="0" destOrd="0" presId="urn:microsoft.com/office/officeart/2005/8/layout/pyramid1"/>
    <dgm:cxn modelId="{3734A4C4-1588-E04C-8282-F107B52BA0DC}" type="presOf" srcId="{6AAE2714-1065-E94F-AFB9-3D23A38CBF3B}" destId="{370E1D8F-A16D-7C47-BC03-1CB392ABDA03}" srcOrd="1" destOrd="0" presId="urn:microsoft.com/office/officeart/2005/8/layout/pyramid1"/>
    <dgm:cxn modelId="{86CDDDF5-9D26-2A46-93FD-9C9CA23BD711}" srcId="{F5D4EDDC-3D83-A64E-B2FD-6972B25FD313}" destId="{734D8A35-61E8-A94F-B795-0AB8DCDEC617}" srcOrd="5" destOrd="0" parTransId="{1819593E-16CE-5D42-A4D2-D70FCB8617A1}" sibTransId="{6BB6D710-7722-D74A-99C4-493964DBE2DD}"/>
    <dgm:cxn modelId="{5654C62A-A0E2-2B44-A8E3-CCD5409EEFF3}" type="presOf" srcId="{02F55C40-49C1-6B46-BB24-04E9D999E9EF}" destId="{622633E4-D730-344D-B0A9-A8499BC13482}" srcOrd="1" destOrd="0" presId="urn:microsoft.com/office/officeart/2005/8/layout/pyramid1"/>
    <dgm:cxn modelId="{4067B336-801E-AA46-9F9D-2202524D19D0}" srcId="{F5D4EDDC-3D83-A64E-B2FD-6972B25FD313}" destId="{6AAE2714-1065-E94F-AFB9-3D23A38CBF3B}" srcOrd="6" destOrd="0" parTransId="{0B5316C0-3F3F-8F4E-9B2C-C3EA1A5AFABD}" sibTransId="{A4B81BEC-48E7-0243-B4B4-D7EFFBB18C44}"/>
    <dgm:cxn modelId="{F712B895-7A8D-AC48-AB5E-8247295A034C}" type="presOf" srcId="{1C02939A-CDDC-7045-9C19-582B29622863}" destId="{FA7003B0-E03D-B04A-B766-27107A9F435D}" srcOrd="1" destOrd="0" presId="urn:microsoft.com/office/officeart/2005/8/layout/pyramid1"/>
    <dgm:cxn modelId="{9A4A4877-A39F-B24B-B1CD-E18EE566595E}" type="presOf" srcId="{29B8C2A9-064C-7D47-A3D6-5B62618A3932}" destId="{4A419EE0-8ECE-E04A-B307-06F77D4B3EF3}" srcOrd="0" destOrd="0" presId="urn:microsoft.com/office/officeart/2005/8/layout/pyramid1"/>
    <dgm:cxn modelId="{3FE36C64-26F7-F04B-BFFB-5B22685B4C75}" type="presOf" srcId="{02F55C40-49C1-6B46-BB24-04E9D999E9EF}" destId="{7965BBE8-FCA0-BF46-99D7-52100EC06C9E}" srcOrd="0" destOrd="0" presId="urn:microsoft.com/office/officeart/2005/8/layout/pyramid1"/>
    <dgm:cxn modelId="{AB43C79F-5DFA-7E43-8BD7-7199C7EB1557}" type="presOf" srcId="{734D8A35-61E8-A94F-B795-0AB8DCDEC617}" destId="{10EF5324-71B7-E24D-9D71-61B09C773418}" srcOrd="0" destOrd="0" presId="urn:microsoft.com/office/officeart/2005/8/layout/pyramid1"/>
    <dgm:cxn modelId="{214A6E38-EA1D-9A41-ABC3-F56D3C0A1492}" type="presOf" srcId="{CCADED6D-1666-7B4F-B9F6-E91A204D622D}" destId="{3F13EA08-0A30-C446-828F-A06E83FAC964}" srcOrd="1" destOrd="0" presId="urn:microsoft.com/office/officeart/2005/8/layout/pyramid1"/>
    <dgm:cxn modelId="{22DF278F-8D7B-7F49-9AF3-8DFB66103ED6}" type="presParOf" srcId="{D3759ED9-6275-1746-B880-B9E7ABBDCF7C}" destId="{A77A3985-AFB7-4042-986C-FDACD77CB58B}" srcOrd="0" destOrd="0" presId="urn:microsoft.com/office/officeart/2005/8/layout/pyramid1"/>
    <dgm:cxn modelId="{96038E18-A7EB-D748-9E7B-FBDD72298D33}" type="presParOf" srcId="{A77A3985-AFB7-4042-986C-FDACD77CB58B}" destId="{544FE411-2BB9-7541-AE13-D210C20D2A3A}" srcOrd="0" destOrd="0" presId="urn:microsoft.com/office/officeart/2005/8/layout/pyramid1"/>
    <dgm:cxn modelId="{7A8281A0-1657-C94A-AEDF-0DDE3199265B}" type="presParOf" srcId="{A77A3985-AFB7-4042-986C-FDACD77CB58B}" destId="{3F13EA08-0A30-C446-828F-A06E83FAC964}" srcOrd="1" destOrd="0" presId="urn:microsoft.com/office/officeart/2005/8/layout/pyramid1"/>
    <dgm:cxn modelId="{3072DEAF-FA1F-114B-B89C-77F621F18CDD}" type="presParOf" srcId="{D3759ED9-6275-1746-B880-B9E7ABBDCF7C}" destId="{D25512D8-B788-E541-84A4-A76739E5A6EE}" srcOrd="1" destOrd="0" presId="urn:microsoft.com/office/officeart/2005/8/layout/pyramid1"/>
    <dgm:cxn modelId="{3D5F084A-AF53-A641-9467-81BEC34D7F94}" type="presParOf" srcId="{D25512D8-B788-E541-84A4-A76739E5A6EE}" destId="{B9E1EE89-FC89-6144-8856-9C842B0885CA}" srcOrd="0" destOrd="0" presId="urn:microsoft.com/office/officeart/2005/8/layout/pyramid1"/>
    <dgm:cxn modelId="{DD067FE9-DA00-FA47-8F0F-8B5AEA2CB3B9}" type="presParOf" srcId="{D25512D8-B788-E541-84A4-A76739E5A6EE}" destId="{A03FAABD-699A-2D44-8ABE-74577F640E4D}" srcOrd="1" destOrd="0" presId="urn:microsoft.com/office/officeart/2005/8/layout/pyramid1"/>
    <dgm:cxn modelId="{60D59FA0-3D81-5E4A-9DF1-26FBB7DE9FF8}" type="presParOf" srcId="{D3759ED9-6275-1746-B880-B9E7ABBDCF7C}" destId="{A7F13ABE-75DC-1444-8274-E8E27A4C07B3}" srcOrd="2" destOrd="0" presId="urn:microsoft.com/office/officeart/2005/8/layout/pyramid1"/>
    <dgm:cxn modelId="{16893C4A-6792-F74A-A374-773E5E872E46}" type="presParOf" srcId="{A7F13ABE-75DC-1444-8274-E8E27A4C07B3}" destId="{7965BBE8-FCA0-BF46-99D7-52100EC06C9E}" srcOrd="0" destOrd="0" presId="urn:microsoft.com/office/officeart/2005/8/layout/pyramid1"/>
    <dgm:cxn modelId="{E49B35DA-421F-F145-841E-6C6B166FBB82}" type="presParOf" srcId="{A7F13ABE-75DC-1444-8274-E8E27A4C07B3}" destId="{622633E4-D730-344D-B0A9-A8499BC13482}" srcOrd="1" destOrd="0" presId="urn:microsoft.com/office/officeart/2005/8/layout/pyramid1"/>
    <dgm:cxn modelId="{54725B5E-C30D-5743-A4EA-95A49811DA6E}" type="presParOf" srcId="{D3759ED9-6275-1746-B880-B9E7ABBDCF7C}" destId="{8B5CB285-36C3-F944-9260-BA038246A4BE}" srcOrd="3" destOrd="0" presId="urn:microsoft.com/office/officeart/2005/8/layout/pyramid1"/>
    <dgm:cxn modelId="{935CD432-D388-D04F-ADA1-CFE074E25981}" type="presParOf" srcId="{8B5CB285-36C3-F944-9260-BA038246A4BE}" destId="{01A2110C-8EBE-9048-8A56-F8BBB19B541D}" srcOrd="0" destOrd="0" presId="urn:microsoft.com/office/officeart/2005/8/layout/pyramid1"/>
    <dgm:cxn modelId="{CF069A2E-8529-6E48-BCEE-34B25956AF35}" type="presParOf" srcId="{8B5CB285-36C3-F944-9260-BA038246A4BE}" destId="{FA7003B0-E03D-B04A-B766-27107A9F435D}" srcOrd="1" destOrd="0" presId="urn:microsoft.com/office/officeart/2005/8/layout/pyramid1"/>
    <dgm:cxn modelId="{5BD136B6-B924-534E-8BD5-7745FAA2877B}" type="presParOf" srcId="{D3759ED9-6275-1746-B880-B9E7ABBDCF7C}" destId="{8972C1BA-83DF-2842-B3E3-4C6DD609AA49}" srcOrd="4" destOrd="0" presId="urn:microsoft.com/office/officeart/2005/8/layout/pyramid1"/>
    <dgm:cxn modelId="{07F61880-D92A-9B46-A206-3F8AE76D89D0}" type="presParOf" srcId="{8972C1BA-83DF-2842-B3E3-4C6DD609AA49}" destId="{4A419EE0-8ECE-E04A-B307-06F77D4B3EF3}" srcOrd="0" destOrd="0" presId="urn:microsoft.com/office/officeart/2005/8/layout/pyramid1"/>
    <dgm:cxn modelId="{FE572548-C03A-954D-8EBC-E38808DFF60C}" type="presParOf" srcId="{8972C1BA-83DF-2842-B3E3-4C6DD609AA49}" destId="{5B9036D9-A47C-E840-8179-8E61561C636B}" srcOrd="1" destOrd="0" presId="urn:microsoft.com/office/officeart/2005/8/layout/pyramid1"/>
    <dgm:cxn modelId="{55984955-A0FA-0043-9CA1-6C4E2B739F82}" type="presParOf" srcId="{D3759ED9-6275-1746-B880-B9E7ABBDCF7C}" destId="{DA285F6B-B151-5C42-8900-F9099B6F3B8E}" srcOrd="5" destOrd="0" presId="urn:microsoft.com/office/officeart/2005/8/layout/pyramid1"/>
    <dgm:cxn modelId="{DAF5072C-1BCC-EA4F-BD74-3D8A7AAD8F85}" type="presParOf" srcId="{DA285F6B-B151-5C42-8900-F9099B6F3B8E}" destId="{10EF5324-71B7-E24D-9D71-61B09C773418}" srcOrd="0" destOrd="0" presId="urn:microsoft.com/office/officeart/2005/8/layout/pyramid1"/>
    <dgm:cxn modelId="{41B8ADF2-1026-C041-9EC2-42954D7D65CF}" type="presParOf" srcId="{DA285F6B-B151-5C42-8900-F9099B6F3B8E}" destId="{D4DC9C3C-CD68-E349-B86C-0DEB6323BD04}" srcOrd="1" destOrd="0" presId="urn:microsoft.com/office/officeart/2005/8/layout/pyramid1"/>
    <dgm:cxn modelId="{148AFD6F-2E80-0840-9D93-05DE1FD631DB}" type="presParOf" srcId="{D3759ED9-6275-1746-B880-B9E7ABBDCF7C}" destId="{07497067-ECDB-7843-95ED-A69DD0CD21A1}" srcOrd="6" destOrd="0" presId="urn:microsoft.com/office/officeart/2005/8/layout/pyramid1"/>
    <dgm:cxn modelId="{7DB947BA-F869-324D-80EC-069B3CA9C16C}" type="presParOf" srcId="{07497067-ECDB-7843-95ED-A69DD0CD21A1}" destId="{88B52E16-FDAD-E14E-8223-065A0D760022}" srcOrd="0" destOrd="0" presId="urn:microsoft.com/office/officeart/2005/8/layout/pyramid1"/>
    <dgm:cxn modelId="{63BAC532-F0A7-4D4F-9EE1-F43D4BB529A2}" type="presParOf" srcId="{07497067-ECDB-7843-95ED-A69DD0CD21A1}" destId="{370E1D8F-A16D-7C47-BC03-1CB392ABDA03}" srcOrd="1" destOrd="0" presId="urn:microsoft.com/office/officeart/2005/8/layout/pyramid1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B9A204-18B2-2645-975E-196852DE11C3}" type="doc">
      <dgm:prSet loTypeId="urn:microsoft.com/office/officeart/2005/8/layout/process5" loCatId="" qsTypeId="urn:microsoft.com/office/officeart/2005/8/quickstyle/simple2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D32EE04B-800C-0145-A070-3281E6E38B5B}">
      <dgm:prSet phldrT="[Text]" custT="1"/>
      <dgm:spPr>
        <a:solidFill>
          <a:schemeClr val="accent6">
            <a:shade val="50000"/>
            <a:hueOff val="0"/>
            <a:satOff val="0"/>
            <a:lumOff val="0"/>
            <a:alpha val="70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334D33"/>
              </a:solidFill>
              <a:effectLst/>
            </a:rPr>
            <a:t>1. Watch a video &amp; complete learning checks </a:t>
          </a:r>
        </a:p>
        <a:p>
          <a:r>
            <a:rPr lang="en-US" sz="1400" dirty="0" smtClean="0">
              <a:solidFill>
                <a:srgbClr val="334D33"/>
              </a:solidFill>
              <a:effectLst/>
            </a:rPr>
            <a:t>(graded for completion)</a:t>
          </a:r>
          <a:endParaRPr lang="en-US" sz="1400" dirty="0">
            <a:solidFill>
              <a:srgbClr val="334D33"/>
            </a:solidFill>
            <a:effectLst/>
          </a:endParaRPr>
        </a:p>
      </dgm:t>
    </dgm:pt>
    <dgm:pt modelId="{15824998-C673-9A4C-9DC8-9EED4A6F32C0}" type="parTrans" cxnId="{F3653579-BB4E-1147-AC75-798B8C112A66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B080AC38-A620-EA48-8A7E-686ED82F6898}" type="sibTrans" cxnId="{F3653579-BB4E-1147-AC75-798B8C112A66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D34C2B4D-1DD4-4A40-A95C-B660BBC784D1}">
      <dgm:prSet custT="1"/>
      <dgm:spPr/>
      <dgm:t>
        <a:bodyPr/>
        <a:lstStyle/>
        <a:p>
          <a:r>
            <a:rPr lang="en-US" sz="1800" dirty="0" smtClean="0">
              <a:solidFill>
                <a:srgbClr val="334D33"/>
              </a:solidFill>
              <a:effectLst/>
            </a:rPr>
            <a:t>2. Read published manuscript and complete the discussion check list      </a:t>
          </a:r>
        </a:p>
        <a:p>
          <a:r>
            <a:rPr lang="en-US" sz="1200" dirty="0" smtClean="0">
              <a:solidFill>
                <a:srgbClr val="334D33"/>
              </a:solidFill>
              <a:effectLst/>
            </a:rPr>
            <a:t>(graded for completion)</a:t>
          </a:r>
          <a:endParaRPr lang="en-US" sz="1200" dirty="0">
            <a:solidFill>
              <a:srgbClr val="334D33"/>
            </a:solidFill>
            <a:effectLst/>
          </a:endParaRPr>
        </a:p>
      </dgm:t>
    </dgm:pt>
    <dgm:pt modelId="{79BE7A8A-590B-7E40-B164-32C6EE0AFA14}" type="parTrans" cxnId="{EFEF0A56-D628-E84A-8316-AFA44391247A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E46B47E0-6E8A-1245-975F-9F85E2DD897F}" type="sibTrans" cxnId="{EFEF0A56-D628-E84A-8316-AFA44391247A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E37A007A-F3C3-E545-ACA7-683C3E934F7E}">
      <dgm:prSet custT="1"/>
      <dgm:spPr/>
      <dgm:t>
        <a:bodyPr/>
        <a:lstStyle/>
        <a:p>
          <a:r>
            <a:rPr lang="en-US" sz="1800" smtClean="0">
              <a:solidFill>
                <a:srgbClr val="334D33"/>
              </a:solidFill>
              <a:effectLst/>
            </a:rPr>
            <a:t>3. Post &amp; reply to 3 classmates on the discussion board (graded)</a:t>
          </a:r>
          <a:endParaRPr lang="en-US" sz="1800" dirty="0">
            <a:solidFill>
              <a:srgbClr val="334D33"/>
            </a:solidFill>
            <a:effectLst/>
          </a:endParaRPr>
        </a:p>
      </dgm:t>
    </dgm:pt>
    <dgm:pt modelId="{C1A80D8B-A468-5643-8214-99A44A8D691D}" type="parTrans" cxnId="{E07962CD-E77D-FC42-878C-304117ACF818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E3C83127-052D-024C-A87F-37E96E689110}" type="sibTrans" cxnId="{E07962CD-E77D-FC42-878C-304117ACF818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72D97368-05F7-2245-993B-1B5CDDB20B9B}">
      <dgm:prSet custT="1"/>
      <dgm:spPr/>
      <dgm:t>
        <a:bodyPr/>
        <a:lstStyle/>
        <a:p>
          <a:r>
            <a:rPr lang="en-US" sz="1800" smtClean="0">
              <a:solidFill>
                <a:srgbClr val="334D33"/>
              </a:solidFill>
              <a:effectLst/>
            </a:rPr>
            <a:t>4. Write a paragraph taking pro &amp; con position on one discussion point (graded)</a:t>
          </a:r>
          <a:endParaRPr lang="en-US" sz="1800" dirty="0">
            <a:solidFill>
              <a:srgbClr val="334D33"/>
            </a:solidFill>
            <a:effectLst/>
          </a:endParaRPr>
        </a:p>
      </dgm:t>
    </dgm:pt>
    <dgm:pt modelId="{65831275-2225-294F-9BD0-84B321162CB1}" type="parTrans" cxnId="{2F884D78-1B43-1848-9431-3ED46DD44F90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FFDA0094-6A57-7C41-ADA3-2D4C6E272390}" type="sibTrans" cxnId="{2F884D78-1B43-1848-9431-3ED46DD44F90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F11D798B-ED6E-484D-B386-443B485F5AFD}">
      <dgm:prSet custT="1"/>
      <dgm:spPr/>
      <dgm:t>
        <a:bodyPr/>
        <a:lstStyle/>
        <a:p>
          <a:r>
            <a:rPr lang="en-US" sz="1800" smtClean="0">
              <a:solidFill>
                <a:srgbClr val="334D33"/>
              </a:solidFill>
              <a:effectLst/>
            </a:rPr>
            <a:t>5. Critique a classmate paragraph using rubric </a:t>
          </a:r>
        </a:p>
        <a:p>
          <a:r>
            <a:rPr lang="en-US" sz="1400" smtClean="0">
              <a:solidFill>
                <a:srgbClr val="334D33"/>
              </a:solidFill>
              <a:effectLst/>
            </a:rPr>
            <a:t>(graded for completion)</a:t>
          </a:r>
          <a:endParaRPr lang="en-US" sz="1400" dirty="0">
            <a:solidFill>
              <a:srgbClr val="334D33"/>
            </a:solidFill>
            <a:effectLst/>
          </a:endParaRPr>
        </a:p>
      </dgm:t>
    </dgm:pt>
    <dgm:pt modelId="{333B632B-1E01-1548-BFDD-3B7E7A85529F}" type="parTrans" cxnId="{57364815-5B43-CC4F-9145-5575E76C0A6E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6D6738FB-5698-BE4A-AA9A-4266E55452A7}" type="sibTrans" cxnId="{57364815-5B43-CC4F-9145-5575E76C0A6E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D7F31C79-50D1-2548-A4BA-2C6F4D664751}">
      <dgm:prSet custT="1"/>
      <dgm:spPr/>
      <dgm:t>
        <a:bodyPr/>
        <a:lstStyle/>
        <a:p>
          <a:r>
            <a:rPr lang="en-US" sz="1800" dirty="0" smtClean="0">
              <a:solidFill>
                <a:srgbClr val="334D33"/>
              </a:solidFill>
              <a:effectLst/>
            </a:rPr>
            <a:t>6. Summarize the entire discussion </a:t>
          </a:r>
        </a:p>
        <a:p>
          <a:r>
            <a:rPr lang="en-US" sz="1800" dirty="0" smtClean="0">
              <a:solidFill>
                <a:srgbClr val="334D33"/>
              </a:solidFill>
              <a:effectLst/>
            </a:rPr>
            <a:t>(paper or exam)</a:t>
          </a:r>
          <a:endParaRPr lang="en-US" sz="1800" dirty="0">
            <a:solidFill>
              <a:srgbClr val="334D33"/>
            </a:solidFill>
            <a:effectLst/>
          </a:endParaRPr>
        </a:p>
      </dgm:t>
    </dgm:pt>
    <dgm:pt modelId="{CB8DF79E-CE00-8C43-8E9C-A4E8A4370C43}" type="parTrans" cxnId="{16BF9F12-A302-D34A-A44C-61610690E16E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5E29E7F2-CA50-EE4D-8F32-29660C971FFC}" type="sibTrans" cxnId="{16BF9F12-A302-D34A-A44C-61610690E16E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FBF73C06-4D81-C14C-97C0-59B57121085C}" type="pres">
      <dgm:prSet presAssocID="{01B9A204-18B2-2645-975E-196852DE11C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235835-178B-C14E-81FF-805032F3FFA8}" type="pres">
      <dgm:prSet presAssocID="{D32EE04B-800C-0145-A070-3281E6E38B5B}" presName="node" presStyleLbl="node1" presStyleIdx="0" presStyleCnt="6" custScaleX="124108" custScaleY="1275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2BA13F-CB7F-B346-B5C1-A7606CC5A085}" type="pres">
      <dgm:prSet presAssocID="{B080AC38-A620-EA48-8A7E-686ED82F6898}" presName="sibTrans" presStyleLbl="sibTrans2D1" presStyleIdx="0" presStyleCnt="5"/>
      <dgm:spPr/>
      <dgm:t>
        <a:bodyPr/>
        <a:lstStyle/>
        <a:p>
          <a:endParaRPr lang="en-US"/>
        </a:p>
      </dgm:t>
    </dgm:pt>
    <dgm:pt modelId="{7D880F8D-32EC-1242-8473-11A1B46ABF59}" type="pres">
      <dgm:prSet presAssocID="{B080AC38-A620-EA48-8A7E-686ED82F6898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3FD35261-A112-B04B-AB9E-1851DF31E8D4}" type="pres">
      <dgm:prSet presAssocID="{D34C2B4D-1DD4-4A40-A95C-B660BBC784D1}" presName="node" presStyleLbl="node1" presStyleIdx="1" presStyleCnt="6" custScaleX="117141" custScaleY="1186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2F234-6890-CA44-8B55-93D93EAB3DE5}" type="pres">
      <dgm:prSet presAssocID="{E46B47E0-6E8A-1245-975F-9F85E2DD897F}" presName="sibTrans" presStyleLbl="sibTrans2D1" presStyleIdx="1" presStyleCnt="5"/>
      <dgm:spPr/>
      <dgm:t>
        <a:bodyPr/>
        <a:lstStyle/>
        <a:p>
          <a:endParaRPr lang="en-US"/>
        </a:p>
      </dgm:t>
    </dgm:pt>
    <dgm:pt modelId="{333FCD6D-BA1B-3D4E-A472-DDFEAC1F548D}" type="pres">
      <dgm:prSet presAssocID="{E46B47E0-6E8A-1245-975F-9F85E2DD897F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5A13D3CB-8385-4B40-9B7E-C23133398028}" type="pres">
      <dgm:prSet presAssocID="{E37A007A-F3C3-E545-ACA7-683C3E934F7E}" presName="node" presStyleLbl="node1" presStyleIdx="2" presStyleCnt="6" custScaleY="1186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5E43CB-0191-084E-9E30-D28EFE81A34B}" type="pres">
      <dgm:prSet presAssocID="{E3C83127-052D-024C-A87F-37E96E689110}" presName="sibTrans" presStyleLbl="sibTrans2D1" presStyleIdx="2" presStyleCnt="5"/>
      <dgm:spPr/>
      <dgm:t>
        <a:bodyPr/>
        <a:lstStyle/>
        <a:p>
          <a:endParaRPr lang="en-US"/>
        </a:p>
      </dgm:t>
    </dgm:pt>
    <dgm:pt modelId="{A5B175D6-24DD-F24B-8CB5-9EDBDF78607B}" type="pres">
      <dgm:prSet presAssocID="{E3C83127-052D-024C-A87F-37E96E689110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87F62763-59A9-8949-AAE0-C44CCFE7BD51}" type="pres">
      <dgm:prSet presAssocID="{72D97368-05F7-2245-993B-1B5CDDB20B9B}" presName="node" presStyleLbl="node1" presStyleIdx="3" presStyleCnt="6" custScaleX="121221" custScaleY="136233" custLinFactNeighborX="109" custLinFactNeighborY="-142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129A3C-FE14-7649-8C5A-2A5D2CA2DB8B}" type="pres">
      <dgm:prSet presAssocID="{FFDA0094-6A57-7C41-ADA3-2D4C6E272390}" presName="sibTrans" presStyleLbl="sibTrans2D1" presStyleIdx="3" presStyleCnt="5"/>
      <dgm:spPr/>
      <dgm:t>
        <a:bodyPr/>
        <a:lstStyle/>
        <a:p>
          <a:endParaRPr lang="en-US"/>
        </a:p>
      </dgm:t>
    </dgm:pt>
    <dgm:pt modelId="{4080FD42-3095-5C45-BEBA-11C26A7E0BED}" type="pres">
      <dgm:prSet presAssocID="{FFDA0094-6A57-7C41-ADA3-2D4C6E272390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82FAD5F4-9D37-7148-83F5-94F0DE0F04C1}" type="pres">
      <dgm:prSet presAssocID="{F11D798B-ED6E-484D-B386-443B485F5AFD}" presName="node" presStyleLbl="node1" presStyleIdx="4" presStyleCnt="6" custScaleX="108153" custScaleY="133835" custLinFactNeighborX="-533" custLinFactNeighborY="-15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8131CB-680F-FC47-8A5E-BA41922F585C}" type="pres">
      <dgm:prSet presAssocID="{6D6738FB-5698-BE4A-AA9A-4266E55452A7}" presName="sibTrans" presStyleLbl="sibTrans2D1" presStyleIdx="4" presStyleCnt="5"/>
      <dgm:spPr/>
      <dgm:t>
        <a:bodyPr/>
        <a:lstStyle/>
        <a:p>
          <a:endParaRPr lang="en-US"/>
        </a:p>
      </dgm:t>
    </dgm:pt>
    <dgm:pt modelId="{4BDA069E-7A13-7943-8451-FC11CD49438C}" type="pres">
      <dgm:prSet presAssocID="{6D6738FB-5698-BE4A-AA9A-4266E55452A7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7BE44695-840A-DF4A-AE7A-F221851A9F8C}" type="pres">
      <dgm:prSet presAssocID="{D7F31C79-50D1-2548-A4BA-2C6F4D664751}" presName="node" presStyleLbl="node1" presStyleIdx="5" presStyleCnt="6" custScaleX="115305" custScaleY="124951" custLinFactNeighborX="-109" custLinFactNeighborY="-195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98BE3B-35BB-7540-8CFA-D7A9AB7518DA}" type="presOf" srcId="{6D6738FB-5698-BE4A-AA9A-4266E55452A7}" destId="{438131CB-680F-FC47-8A5E-BA41922F585C}" srcOrd="0" destOrd="0" presId="urn:microsoft.com/office/officeart/2005/8/layout/process5"/>
    <dgm:cxn modelId="{58D5C5CC-B431-E34C-9360-432DF615305A}" type="presOf" srcId="{01B9A204-18B2-2645-975E-196852DE11C3}" destId="{FBF73C06-4D81-C14C-97C0-59B57121085C}" srcOrd="0" destOrd="0" presId="urn:microsoft.com/office/officeart/2005/8/layout/process5"/>
    <dgm:cxn modelId="{2F884D78-1B43-1848-9431-3ED46DD44F90}" srcId="{01B9A204-18B2-2645-975E-196852DE11C3}" destId="{72D97368-05F7-2245-993B-1B5CDDB20B9B}" srcOrd="3" destOrd="0" parTransId="{65831275-2225-294F-9BD0-84B321162CB1}" sibTransId="{FFDA0094-6A57-7C41-ADA3-2D4C6E272390}"/>
    <dgm:cxn modelId="{3B10EA9C-B863-7740-A2A3-EB7967F77C59}" type="presOf" srcId="{E46B47E0-6E8A-1245-975F-9F85E2DD897F}" destId="{A962F234-6890-CA44-8B55-93D93EAB3DE5}" srcOrd="0" destOrd="0" presId="urn:microsoft.com/office/officeart/2005/8/layout/process5"/>
    <dgm:cxn modelId="{0822A35E-032B-6E45-880F-7316A0E744CB}" type="presOf" srcId="{B080AC38-A620-EA48-8A7E-686ED82F6898}" destId="{7D880F8D-32EC-1242-8473-11A1B46ABF59}" srcOrd="1" destOrd="0" presId="urn:microsoft.com/office/officeart/2005/8/layout/process5"/>
    <dgm:cxn modelId="{EFEF0A56-D628-E84A-8316-AFA44391247A}" srcId="{01B9A204-18B2-2645-975E-196852DE11C3}" destId="{D34C2B4D-1DD4-4A40-A95C-B660BBC784D1}" srcOrd="1" destOrd="0" parTransId="{79BE7A8A-590B-7E40-B164-32C6EE0AFA14}" sibTransId="{E46B47E0-6E8A-1245-975F-9F85E2DD897F}"/>
    <dgm:cxn modelId="{B0F76E61-70E9-A341-9CEE-5C7D9466688A}" type="presOf" srcId="{E3C83127-052D-024C-A87F-37E96E689110}" destId="{155E43CB-0191-084E-9E30-D28EFE81A34B}" srcOrd="0" destOrd="0" presId="urn:microsoft.com/office/officeart/2005/8/layout/process5"/>
    <dgm:cxn modelId="{5514A380-A9A7-FB49-98EA-08E3FE19C545}" type="presOf" srcId="{72D97368-05F7-2245-993B-1B5CDDB20B9B}" destId="{87F62763-59A9-8949-AAE0-C44CCFE7BD51}" srcOrd="0" destOrd="0" presId="urn:microsoft.com/office/officeart/2005/8/layout/process5"/>
    <dgm:cxn modelId="{98D9FE93-5CFA-0044-8ABB-05A496161A8E}" type="presOf" srcId="{D32EE04B-800C-0145-A070-3281E6E38B5B}" destId="{42235835-178B-C14E-81FF-805032F3FFA8}" srcOrd="0" destOrd="0" presId="urn:microsoft.com/office/officeart/2005/8/layout/process5"/>
    <dgm:cxn modelId="{7EA92906-B4AA-5646-BBB7-6AFA5FA9EB9A}" type="presOf" srcId="{E46B47E0-6E8A-1245-975F-9F85E2DD897F}" destId="{333FCD6D-BA1B-3D4E-A472-DDFEAC1F548D}" srcOrd="1" destOrd="0" presId="urn:microsoft.com/office/officeart/2005/8/layout/process5"/>
    <dgm:cxn modelId="{70C14ED8-0459-5049-AEF3-852F8F8DEC54}" type="presOf" srcId="{E3C83127-052D-024C-A87F-37E96E689110}" destId="{A5B175D6-24DD-F24B-8CB5-9EDBDF78607B}" srcOrd="1" destOrd="0" presId="urn:microsoft.com/office/officeart/2005/8/layout/process5"/>
    <dgm:cxn modelId="{4B080427-C2E7-4442-89F9-078163CACB95}" type="presOf" srcId="{D34C2B4D-1DD4-4A40-A95C-B660BBC784D1}" destId="{3FD35261-A112-B04B-AB9E-1851DF31E8D4}" srcOrd="0" destOrd="0" presId="urn:microsoft.com/office/officeart/2005/8/layout/process5"/>
    <dgm:cxn modelId="{F3653579-BB4E-1147-AC75-798B8C112A66}" srcId="{01B9A204-18B2-2645-975E-196852DE11C3}" destId="{D32EE04B-800C-0145-A070-3281E6E38B5B}" srcOrd="0" destOrd="0" parTransId="{15824998-C673-9A4C-9DC8-9EED4A6F32C0}" sibTransId="{B080AC38-A620-EA48-8A7E-686ED82F6898}"/>
    <dgm:cxn modelId="{45122136-38EC-9B44-97B3-399D57C49FB5}" type="presOf" srcId="{D7F31C79-50D1-2548-A4BA-2C6F4D664751}" destId="{7BE44695-840A-DF4A-AE7A-F221851A9F8C}" srcOrd="0" destOrd="0" presId="urn:microsoft.com/office/officeart/2005/8/layout/process5"/>
    <dgm:cxn modelId="{C35A7A5E-600C-704F-820B-DA3D401B67E8}" type="presOf" srcId="{FFDA0094-6A57-7C41-ADA3-2D4C6E272390}" destId="{A1129A3C-FE14-7649-8C5A-2A5D2CA2DB8B}" srcOrd="0" destOrd="0" presId="urn:microsoft.com/office/officeart/2005/8/layout/process5"/>
    <dgm:cxn modelId="{75607B08-ACC6-054D-B76B-1309F7FFD755}" type="presOf" srcId="{B080AC38-A620-EA48-8A7E-686ED82F6898}" destId="{AB2BA13F-CB7F-B346-B5C1-A7606CC5A085}" srcOrd="0" destOrd="0" presId="urn:microsoft.com/office/officeart/2005/8/layout/process5"/>
    <dgm:cxn modelId="{16BF9F12-A302-D34A-A44C-61610690E16E}" srcId="{01B9A204-18B2-2645-975E-196852DE11C3}" destId="{D7F31C79-50D1-2548-A4BA-2C6F4D664751}" srcOrd="5" destOrd="0" parTransId="{CB8DF79E-CE00-8C43-8E9C-A4E8A4370C43}" sibTransId="{5E29E7F2-CA50-EE4D-8F32-29660C971FFC}"/>
    <dgm:cxn modelId="{E07962CD-E77D-FC42-878C-304117ACF818}" srcId="{01B9A204-18B2-2645-975E-196852DE11C3}" destId="{E37A007A-F3C3-E545-ACA7-683C3E934F7E}" srcOrd="2" destOrd="0" parTransId="{C1A80D8B-A468-5643-8214-99A44A8D691D}" sibTransId="{E3C83127-052D-024C-A87F-37E96E689110}"/>
    <dgm:cxn modelId="{9747DBC2-7391-E340-957C-A0C8881319B0}" type="presOf" srcId="{FFDA0094-6A57-7C41-ADA3-2D4C6E272390}" destId="{4080FD42-3095-5C45-BEBA-11C26A7E0BED}" srcOrd="1" destOrd="0" presId="urn:microsoft.com/office/officeart/2005/8/layout/process5"/>
    <dgm:cxn modelId="{B8BA0785-65D4-ED42-9A3D-76BD45502D74}" type="presOf" srcId="{6D6738FB-5698-BE4A-AA9A-4266E55452A7}" destId="{4BDA069E-7A13-7943-8451-FC11CD49438C}" srcOrd="1" destOrd="0" presId="urn:microsoft.com/office/officeart/2005/8/layout/process5"/>
    <dgm:cxn modelId="{359F9E0E-581A-724B-A33C-6CE9B5FCBC87}" type="presOf" srcId="{F11D798B-ED6E-484D-B386-443B485F5AFD}" destId="{82FAD5F4-9D37-7148-83F5-94F0DE0F04C1}" srcOrd="0" destOrd="0" presId="urn:microsoft.com/office/officeart/2005/8/layout/process5"/>
    <dgm:cxn modelId="{57364815-5B43-CC4F-9145-5575E76C0A6E}" srcId="{01B9A204-18B2-2645-975E-196852DE11C3}" destId="{F11D798B-ED6E-484D-B386-443B485F5AFD}" srcOrd="4" destOrd="0" parTransId="{333B632B-1E01-1548-BFDD-3B7E7A85529F}" sibTransId="{6D6738FB-5698-BE4A-AA9A-4266E55452A7}"/>
    <dgm:cxn modelId="{36081892-34DB-0849-8120-0764AC884432}" type="presOf" srcId="{E37A007A-F3C3-E545-ACA7-683C3E934F7E}" destId="{5A13D3CB-8385-4B40-9B7E-C23133398028}" srcOrd="0" destOrd="0" presId="urn:microsoft.com/office/officeart/2005/8/layout/process5"/>
    <dgm:cxn modelId="{0DC91AC7-6F57-024E-BFCA-895BF60A37E9}" type="presParOf" srcId="{FBF73C06-4D81-C14C-97C0-59B57121085C}" destId="{42235835-178B-C14E-81FF-805032F3FFA8}" srcOrd="0" destOrd="0" presId="urn:microsoft.com/office/officeart/2005/8/layout/process5"/>
    <dgm:cxn modelId="{686DCDED-432B-DF4A-A0E8-55D348994BBB}" type="presParOf" srcId="{FBF73C06-4D81-C14C-97C0-59B57121085C}" destId="{AB2BA13F-CB7F-B346-B5C1-A7606CC5A085}" srcOrd="1" destOrd="0" presId="urn:microsoft.com/office/officeart/2005/8/layout/process5"/>
    <dgm:cxn modelId="{9C19275D-D49A-9C4C-8EF8-8AD0BA580DA3}" type="presParOf" srcId="{AB2BA13F-CB7F-B346-B5C1-A7606CC5A085}" destId="{7D880F8D-32EC-1242-8473-11A1B46ABF59}" srcOrd="0" destOrd="0" presId="urn:microsoft.com/office/officeart/2005/8/layout/process5"/>
    <dgm:cxn modelId="{B54835D8-B087-264A-A49E-0AE9A63EE5C2}" type="presParOf" srcId="{FBF73C06-4D81-C14C-97C0-59B57121085C}" destId="{3FD35261-A112-B04B-AB9E-1851DF31E8D4}" srcOrd="2" destOrd="0" presId="urn:microsoft.com/office/officeart/2005/8/layout/process5"/>
    <dgm:cxn modelId="{43CD91DA-4892-7449-B0EF-CBFCEC0441A5}" type="presParOf" srcId="{FBF73C06-4D81-C14C-97C0-59B57121085C}" destId="{A962F234-6890-CA44-8B55-93D93EAB3DE5}" srcOrd="3" destOrd="0" presId="urn:microsoft.com/office/officeart/2005/8/layout/process5"/>
    <dgm:cxn modelId="{D29D0307-D4B7-8948-9EBA-2EBD3E50A2F2}" type="presParOf" srcId="{A962F234-6890-CA44-8B55-93D93EAB3DE5}" destId="{333FCD6D-BA1B-3D4E-A472-DDFEAC1F548D}" srcOrd="0" destOrd="0" presId="urn:microsoft.com/office/officeart/2005/8/layout/process5"/>
    <dgm:cxn modelId="{D4C1D664-93D1-FA49-8AB4-16BA8D9F3CB5}" type="presParOf" srcId="{FBF73C06-4D81-C14C-97C0-59B57121085C}" destId="{5A13D3CB-8385-4B40-9B7E-C23133398028}" srcOrd="4" destOrd="0" presId="urn:microsoft.com/office/officeart/2005/8/layout/process5"/>
    <dgm:cxn modelId="{2411ABE7-F3FA-5047-B38C-F2008C137620}" type="presParOf" srcId="{FBF73C06-4D81-C14C-97C0-59B57121085C}" destId="{155E43CB-0191-084E-9E30-D28EFE81A34B}" srcOrd="5" destOrd="0" presId="urn:microsoft.com/office/officeart/2005/8/layout/process5"/>
    <dgm:cxn modelId="{F564ABE8-57EE-3F4E-8CAB-492DC5E74D4D}" type="presParOf" srcId="{155E43CB-0191-084E-9E30-D28EFE81A34B}" destId="{A5B175D6-24DD-F24B-8CB5-9EDBDF78607B}" srcOrd="0" destOrd="0" presId="urn:microsoft.com/office/officeart/2005/8/layout/process5"/>
    <dgm:cxn modelId="{90986C1D-D186-DE47-B0A6-4AAD7A03141D}" type="presParOf" srcId="{FBF73C06-4D81-C14C-97C0-59B57121085C}" destId="{87F62763-59A9-8949-AAE0-C44CCFE7BD51}" srcOrd="6" destOrd="0" presId="urn:microsoft.com/office/officeart/2005/8/layout/process5"/>
    <dgm:cxn modelId="{82EB071E-9ABF-FA44-BB0A-DC77C567FAFD}" type="presParOf" srcId="{FBF73C06-4D81-C14C-97C0-59B57121085C}" destId="{A1129A3C-FE14-7649-8C5A-2A5D2CA2DB8B}" srcOrd="7" destOrd="0" presId="urn:microsoft.com/office/officeart/2005/8/layout/process5"/>
    <dgm:cxn modelId="{2B4ED569-4F2E-E343-A748-EFDBFD803277}" type="presParOf" srcId="{A1129A3C-FE14-7649-8C5A-2A5D2CA2DB8B}" destId="{4080FD42-3095-5C45-BEBA-11C26A7E0BED}" srcOrd="0" destOrd="0" presId="urn:microsoft.com/office/officeart/2005/8/layout/process5"/>
    <dgm:cxn modelId="{82F67016-A422-FF40-94BB-C79842816346}" type="presParOf" srcId="{FBF73C06-4D81-C14C-97C0-59B57121085C}" destId="{82FAD5F4-9D37-7148-83F5-94F0DE0F04C1}" srcOrd="8" destOrd="0" presId="urn:microsoft.com/office/officeart/2005/8/layout/process5"/>
    <dgm:cxn modelId="{F8B6C468-ADA8-3F4F-AB38-81B68E3A4FCF}" type="presParOf" srcId="{FBF73C06-4D81-C14C-97C0-59B57121085C}" destId="{438131CB-680F-FC47-8A5E-BA41922F585C}" srcOrd="9" destOrd="0" presId="urn:microsoft.com/office/officeart/2005/8/layout/process5"/>
    <dgm:cxn modelId="{CBB6495C-B337-4B4C-A5BA-4A8EE7F59A09}" type="presParOf" srcId="{438131CB-680F-FC47-8A5E-BA41922F585C}" destId="{4BDA069E-7A13-7943-8451-FC11CD49438C}" srcOrd="0" destOrd="0" presId="urn:microsoft.com/office/officeart/2005/8/layout/process5"/>
    <dgm:cxn modelId="{CE710295-5D56-0F44-A4BC-3E72A7FB5DC4}" type="presParOf" srcId="{FBF73C06-4D81-C14C-97C0-59B57121085C}" destId="{7BE44695-840A-DF4A-AE7A-F221851A9F8C}" srcOrd="10" destOrd="0" presId="urn:microsoft.com/office/officeart/2005/8/layout/process5"/>
  </dgm:cxnLst>
  <dgm:bg>
    <a:solidFill>
      <a:schemeClr val="bg1"/>
    </a:solidFill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F3703-E429-4E44-870A-F14C3E0B6D96}">
      <dsp:nvSpPr>
        <dsp:cNvPr id="0" name=""/>
        <dsp:cNvSpPr/>
      </dsp:nvSpPr>
      <dsp:spPr>
        <a:xfrm>
          <a:off x="926097" y="838125"/>
          <a:ext cx="1673942" cy="1631838"/>
        </a:xfrm>
        <a:prstGeom prst="ellipse">
          <a:avLst/>
        </a:prstGeom>
        <a:solidFill>
          <a:srgbClr val="4D734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Key Elements</a:t>
          </a:r>
          <a:endParaRPr lang="en-US" sz="2300" kern="1200" dirty="0"/>
        </a:p>
      </dsp:txBody>
      <dsp:txXfrm>
        <a:off x="1171240" y="1077102"/>
        <a:ext cx="1183656" cy="1153884"/>
      </dsp:txXfrm>
    </dsp:sp>
    <dsp:sp modelId="{D3D36506-38B5-7E4F-8997-2D9A16BCE9E5}">
      <dsp:nvSpPr>
        <dsp:cNvPr id="0" name=""/>
        <dsp:cNvSpPr/>
      </dsp:nvSpPr>
      <dsp:spPr>
        <a:xfrm rot="5400000">
          <a:off x="1722640" y="855131"/>
          <a:ext cx="80856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80856" y="234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761047" y="876532"/>
        <a:ext cx="4042" cy="4042"/>
      </dsp:txXfrm>
    </dsp:sp>
    <dsp:sp modelId="{2CAC7E67-C4FE-524E-9AFE-2002D1CB5E29}">
      <dsp:nvSpPr>
        <dsp:cNvPr id="0" name=""/>
        <dsp:cNvSpPr/>
      </dsp:nvSpPr>
      <dsp:spPr>
        <a:xfrm>
          <a:off x="1304223" y="1291"/>
          <a:ext cx="917691" cy="917691"/>
        </a:xfrm>
        <a:prstGeom prst="ellipse">
          <a:avLst/>
        </a:prstGeom>
        <a:solidFill>
          <a:srgbClr val="4D734D"/>
        </a:solidFill>
        <a:ln w="38100" cmpd="sng">
          <a:solidFill>
            <a:srgbClr val="FFFFFF"/>
          </a:solidFill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3.1</a:t>
          </a:r>
          <a:endParaRPr lang="en-US" sz="2200" kern="1200" dirty="0"/>
        </a:p>
      </dsp:txBody>
      <dsp:txXfrm>
        <a:off x="1438616" y="135684"/>
        <a:ext cx="648905" cy="648905"/>
      </dsp:txXfrm>
    </dsp:sp>
    <dsp:sp modelId="{54E36D3F-E843-E245-939F-9857A2C1D223}">
      <dsp:nvSpPr>
        <dsp:cNvPr id="0" name=""/>
        <dsp:cNvSpPr/>
      </dsp:nvSpPr>
      <dsp:spPr>
        <a:xfrm rot="9720000">
          <a:off x="2459712" y="1388051"/>
          <a:ext cx="99827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99827" y="234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507130" y="1408978"/>
        <a:ext cx="4991" cy="4991"/>
      </dsp:txXfrm>
    </dsp:sp>
    <dsp:sp modelId="{FFD4964A-4D4A-7947-A62A-6CB23CE45517}">
      <dsp:nvSpPr>
        <dsp:cNvPr id="0" name=""/>
        <dsp:cNvSpPr/>
      </dsp:nvSpPr>
      <dsp:spPr>
        <a:xfrm>
          <a:off x="2439697" y="826261"/>
          <a:ext cx="917691" cy="917691"/>
        </a:xfrm>
        <a:prstGeom prst="ellipse">
          <a:avLst/>
        </a:prstGeom>
        <a:solidFill>
          <a:srgbClr val="4D734D"/>
        </a:solidFill>
        <a:ln w="38100" cmpd="sng">
          <a:solidFill>
            <a:srgbClr val="FFFFFF"/>
          </a:solidFill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6.1</a:t>
          </a:r>
          <a:endParaRPr lang="en-US" sz="2200" kern="1200" dirty="0"/>
        </a:p>
      </dsp:txBody>
      <dsp:txXfrm>
        <a:off x="2574090" y="960654"/>
        <a:ext cx="648905" cy="648905"/>
      </dsp:txXfrm>
    </dsp:sp>
    <dsp:sp modelId="{C97C75C3-D157-4447-9B97-FAE0EA4415FD}">
      <dsp:nvSpPr>
        <dsp:cNvPr id="0" name=""/>
        <dsp:cNvSpPr/>
      </dsp:nvSpPr>
      <dsp:spPr>
        <a:xfrm rot="14040000">
          <a:off x="2177000" y="2260876"/>
          <a:ext cx="87949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87949" y="234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18776" y="2282100"/>
        <a:ext cx="4397" cy="4397"/>
      </dsp:txXfrm>
    </dsp:sp>
    <dsp:sp modelId="{4D9EF348-B456-A14C-9BA6-DDEE244A0FDF}">
      <dsp:nvSpPr>
        <dsp:cNvPr id="0" name=""/>
        <dsp:cNvSpPr/>
      </dsp:nvSpPr>
      <dsp:spPr>
        <a:xfrm>
          <a:off x="2005984" y="2161091"/>
          <a:ext cx="917691" cy="917691"/>
        </a:xfrm>
        <a:prstGeom prst="ellipse">
          <a:avLst/>
        </a:prstGeom>
        <a:solidFill>
          <a:srgbClr val="4D734D"/>
        </a:solidFill>
        <a:ln w="381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2.1 &amp; 2.2</a:t>
          </a:r>
          <a:endParaRPr lang="en-US" sz="2200" kern="1200" dirty="0"/>
        </a:p>
      </dsp:txBody>
      <dsp:txXfrm>
        <a:off x="2140377" y="2295484"/>
        <a:ext cx="648905" cy="648905"/>
      </dsp:txXfrm>
    </dsp:sp>
    <dsp:sp modelId="{E507CBD0-FBDF-1A41-BA43-E41F00D46136}">
      <dsp:nvSpPr>
        <dsp:cNvPr id="0" name=""/>
        <dsp:cNvSpPr/>
      </dsp:nvSpPr>
      <dsp:spPr>
        <a:xfrm rot="18360000">
          <a:off x="1261187" y="2260876"/>
          <a:ext cx="87949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87949" y="234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02963" y="2282100"/>
        <a:ext cx="4397" cy="4397"/>
      </dsp:txXfrm>
    </dsp:sp>
    <dsp:sp modelId="{B9160CA0-D568-1A4E-8B8A-A2C301A51154}">
      <dsp:nvSpPr>
        <dsp:cNvPr id="0" name=""/>
        <dsp:cNvSpPr/>
      </dsp:nvSpPr>
      <dsp:spPr>
        <a:xfrm>
          <a:off x="602461" y="2161091"/>
          <a:ext cx="917691" cy="917691"/>
        </a:xfrm>
        <a:prstGeom prst="ellipse">
          <a:avLst/>
        </a:prstGeom>
        <a:solidFill>
          <a:srgbClr val="4D734D"/>
        </a:solidFill>
        <a:ln w="381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4.1</a:t>
          </a:r>
          <a:endParaRPr lang="en-US" sz="2200" kern="1200" dirty="0"/>
        </a:p>
      </dsp:txBody>
      <dsp:txXfrm>
        <a:off x="736854" y="2295484"/>
        <a:ext cx="648905" cy="648905"/>
      </dsp:txXfrm>
    </dsp:sp>
    <dsp:sp modelId="{CDD761E0-5F2C-C749-B285-9814993D3411}">
      <dsp:nvSpPr>
        <dsp:cNvPr id="0" name=""/>
        <dsp:cNvSpPr/>
      </dsp:nvSpPr>
      <dsp:spPr>
        <a:xfrm rot="1080000">
          <a:off x="966598" y="1388051"/>
          <a:ext cx="99827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99827" y="234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14016" y="1408978"/>
        <a:ext cx="4991" cy="4991"/>
      </dsp:txXfrm>
    </dsp:sp>
    <dsp:sp modelId="{1B93AF8B-9A73-8242-943B-25A03DA16C99}">
      <dsp:nvSpPr>
        <dsp:cNvPr id="0" name=""/>
        <dsp:cNvSpPr/>
      </dsp:nvSpPr>
      <dsp:spPr>
        <a:xfrm>
          <a:off x="168749" y="826261"/>
          <a:ext cx="917691" cy="917691"/>
        </a:xfrm>
        <a:prstGeom prst="ellipse">
          <a:avLst/>
        </a:prstGeom>
        <a:solidFill>
          <a:srgbClr val="4D734D"/>
        </a:solidFill>
        <a:ln w="381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5.1</a:t>
          </a:r>
          <a:endParaRPr lang="en-US" sz="2200" kern="1200" dirty="0"/>
        </a:p>
      </dsp:txBody>
      <dsp:txXfrm>
        <a:off x="303142" y="960654"/>
        <a:ext cx="648905" cy="6489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78E49-4C46-E440-A7E9-FA36847A997A}">
      <dsp:nvSpPr>
        <dsp:cNvPr id="0" name=""/>
        <dsp:cNvSpPr/>
      </dsp:nvSpPr>
      <dsp:spPr>
        <a:xfrm>
          <a:off x="0" y="0"/>
          <a:ext cx="8574087" cy="3398705"/>
        </a:xfrm>
        <a:prstGeom prst="roundRect">
          <a:avLst>
            <a:gd name="adj" fmla="val 8500"/>
          </a:avLst>
        </a:prstGeom>
        <a:solidFill>
          <a:schemeClr val="accent6">
            <a:lumMod val="5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5730" tIns="125730" rIns="125730" bIns="2637773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Degree Objective: Broad Concept</a:t>
          </a:r>
          <a:endParaRPr lang="en-US" sz="3300" kern="1200" dirty="0"/>
        </a:p>
      </dsp:txBody>
      <dsp:txXfrm>
        <a:off x="84613" y="84613"/>
        <a:ext cx="8404861" cy="3229479"/>
      </dsp:txXfrm>
    </dsp:sp>
    <dsp:sp modelId="{52239489-BBFE-6D43-8F88-CECC2550F813}">
      <dsp:nvSpPr>
        <dsp:cNvPr id="0" name=""/>
        <dsp:cNvSpPr/>
      </dsp:nvSpPr>
      <dsp:spPr>
        <a:xfrm>
          <a:off x="214352" y="849676"/>
          <a:ext cx="8145382" cy="2379093"/>
        </a:xfrm>
        <a:prstGeom prst="roundRect">
          <a:avLst>
            <a:gd name="adj" fmla="val 105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510724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solidFill>
                <a:schemeClr val="accent6">
                  <a:lumMod val="50000"/>
                </a:schemeClr>
              </a:solidFill>
            </a:rPr>
            <a:t>Course Objective: Specific Understanding</a:t>
          </a:r>
          <a:endParaRPr lang="en-US" sz="33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87517" y="922841"/>
        <a:ext cx="7999052" cy="2232763"/>
      </dsp:txXfrm>
    </dsp:sp>
    <dsp:sp modelId="{B6E0C45B-0386-214E-97D7-7D97322208DC}">
      <dsp:nvSpPr>
        <dsp:cNvPr id="0" name=""/>
        <dsp:cNvSpPr/>
      </dsp:nvSpPr>
      <dsp:spPr>
        <a:xfrm>
          <a:off x="428704" y="1699352"/>
          <a:ext cx="7716678" cy="1359482"/>
        </a:xfrm>
        <a:prstGeom prst="roundRect">
          <a:avLst>
            <a:gd name="adj" fmla="val 105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234696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solidFill>
                <a:srgbClr val="4D734D"/>
              </a:solidFill>
            </a:rPr>
            <a:t>Module Objective: Practicing Application </a:t>
          </a:r>
          <a:endParaRPr lang="en-US" sz="3300" kern="1200" dirty="0">
            <a:solidFill>
              <a:srgbClr val="4D734D"/>
            </a:solidFill>
          </a:endParaRPr>
        </a:p>
      </dsp:txBody>
      <dsp:txXfrm>
        <a:off x="470513" y="1741161"/>
        <a:ext cx="7633060" cy="12758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78E49-4C46-E440-A7E9-FA36847A997A}">
      <dsp:nvSpPr>
        <dsp:cNvPr id="0" name=""/>
        <dsp:cNvSpPr/>
      </dsp:nvSpPr>
      <dsp:spPr>
        <a:xfrm>
          <a:off x="0" y="0"/>
          <a:ext cx="8229600" cy="2274338"/>
        </a:xfrm>
        <a:prstGeom prst="roundRect">
          <a:avLst>
            <a:gd name="adj" fmla="val 8500"/>
          </a:avLst>
        </a:prstGeom>
        <a:solidFill>
          <a:schemeClr val="accent6">
            <a:lumMod val="5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1765139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Degree Objective: Broad Concept</a:t>
          </a:r>
          <a:endParaRPr lang="en-US" sz="2200" kern="1200" dirty="0"/>
        </a:p>
      </dsp:txBody>
      <dsp:txXfrm>
        <a:off x="56621" y="56621"/>
        <a:ext cx="8116358" cy="2161096"/>
      </dsp:txXfrm>
    </dsp:sp>
    <dsp:sp modelId="{52239489-BBFE-6D43-8F88-CECC2550F813}">
      <dsp:nvSpPr>
        <dsp:cNvPr id="0" name=""/>
        <dsp:cNvSpPr/>
      </dsp:nvSpPr>
      <dsp:spPr>
        <a:xfrm>
          <a:off x="205740" y="568584"/>
          <a:ext cx="7818120" cy="1592036"/>
        </a:xfrm>
        <a:prstGeom prst="roundRect">
          <a:avLst>
            <a:gd name="adj" fmla="val 105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1010943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accent6">
                  <a:lumMod val="50000"/>
                </a:schemeClr>
              </a:solidFill>
            </a:rPr>
            <a:t>Course Objective: Specific Understanding</a:t>
          </a:r>
          <a:endParaRPr lang="en-US" sz="22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54701" y="617545"/>
        <a:ext cx="7720198" cy="1494114"/>
      </dsp:txXfrm>
    </dsp:sp>
    <dsp:sp modelId="{B6E0C45B-0386-214E-97D7-7D97322208DC}">
      <dsp:nvSpPr>
        <dsp:cNvPr id="0" name=""/>
        <dsp:cNvSpPr/>
      </dsp:nvSpPr>
      <dsp:spPr>
        <a:xfrm>
          <a:off x="411480" y="1137169"/>
          <a:ext cx="7406640" cy="909735"/>
        </a:xfrm>
        <a:prstGeom prst="roundRect">
          <a:avLst>
            <a:gd name="adj" fmla="val 105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4D734D"/>
              </a:solidFill>
            </a:rPr>
            <a:t>Module Objective: Practicing Application </a:t>
          </a:r>
          <a:endParaRPr lang="en-US" sz="2200" kern="1200" dirty="0">
            <a:solidFill>
              <a:srgbClr val="4D734D"/>
            </a:solidFill>
          </a:endParaRPr>
        </a:p>
      </dsp:txBody>
      <dsp:txXfrm>
        <a:off x="439457" y="1165146"/>
        <a:ext cx="7350686" cy="8537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78E49-4C46-E440-A7E9-FA36847A997A}">
      <dsp:nvSpPr>
        <dsp:cNvPr id="0" name=""/>
        <dsp:cNvSpPr/>
      </dsp:nvSpPr>
      <dsp:spPr>
        <a:xfrm>
          <a:off x="0" y="0"/>
          <a:ext cx="8836167" cy="3562407"/>
        </a:xfrm>
        <a:prstGeom prst="roundRect">
          <a:avLst>
            <a:gd name="adj" fmla="val 8500"/>
          </a:avLst>
        </a:prstGeom>
        <a:solidFill>
          <a:schemeClr val="accent6">
            <a:lumMod val="5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76200" tIns="76200" rIns="76200" bIns="2764824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Degree Objective: Broad Concept    b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Understand historical milestones in public health and how they influence current practice</a:t>
          </a:r>
          <a:endParaRPr lang="en-US" sz="1800" b="1" kern="1200" dirty="0"/>
        </a:p>
      </dsp:txBody>
      <dsp:txXfrm>
        <a:off x="88688" y="88688"/>
        <a:ext cx="8658791" cy="3385031"/>
      </dsp:txXfrm>
    </dsp:sp>
    <dsp:sp modelId="{52239489-BBFE-6D43-8F88-CECC2550F813}">
      <dsp:nvSpPr>
        <dsp:cNvPr id="0" name=""/>
        <dsp:cNvSpPr/>
      </dsp:nvSpPr>
      <dsp:spPr>
        <a:xfrm>
          <a:off x="208396" y="1031594"/>
          <a:ext cx="8394358" cy="2456528"/>
        </a:xfrm>
        <a:prstGeom prst="roundRect">
          <a:avLst>
            <a:gd name="adj" fmla="val 105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158349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6">
                  <a:lumMod val="50000"/>
                </a:schemeClr>
              </a:solidFill>
            </a:rPr>
            <a:t>Course Objective: Specific Understanding  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334D33"/>
              </a:solidFill>
            </a:rPr>
            <a:t>Critique published research manuscripts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83943" y="1107141"/>
        <a:ext cx="8243264" cy="2305434"/>
      </dsp:txXfrm>
    </dsp:sp>
    <dsp:sp modelId="{B6E0C45B-0386-214E-97D7-7D97322208DC}">
      <dsp:nvSpPr>
        <dsp:cNvPr id="0" name=""/>
        <dsp:cNvSpPr/>
      </dsp:nvSpPr>
      <dsp:spPr>
        <a:xfrm>
          <a:off x="457554" y="2007922"/>
          <a:ext cx="7952550" cy="1362278"/>
        </a:xfrm>
        <a:prstGeom prst="roundRect">
          <a:avLst>
            <a:gd name="adj" fmla="val 105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4D734D"/>
              </a:solidFill>
            </a:rPr>
            <a:t>Module Objective: Practicing Application  c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accent6">
                  <a:lumMod val="75000"/>
                </a:schemeClr>
              </a:solidFill>
            </a:rPr>
            <a:t>Complete the 11-point paper checklist for the assigned research paper </a:t>
          </a:r>
          <a:endParaRPr lang="en-US" sz="18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499449" y="2049817"/>
        <a:ext cx="7868760" cy="12784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4FE411-2BB9-7541-AE13-D210C20D2A3A}">
      <dsp:nvSpPr>
        <dsp:cNvPr id="0" name=""/>
        <dsp:cNvSpPr/>
      </dsp:nvSpPr>
      <dsp:spPr>
        <a:xfrm>
          <a:off x="3758674" y="0"/>
          <a:ext cx="1252891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effectLst/>
            </a:rPr>
            <a:t>10% of what we read</a:t>
          </a:r>
          <a:endParaRPr lang="en-US" sz="1600" kern="1200" dirty="0">
            <a:effectLst/>
          </a:endParaRPr>
        </a:p>
      </dsp:txBody>
      <dsp:txXfrm>
        <a:off x="3758674" y="0"/>
        <a:ext cx="1252891" cy="616056"/>
      </dsp:txXfrm>
    </dsp:sp>
    <dsp:sp modelId="{B9E1EE89-FC89-6144-8856-9C842B0885CA}">
      <dsp:nvSpPr>
        <dsp:cNvPr id="0" name=""/>
        <dsp:cNvSpPr/>
      </dsp:nvSpPr>
      <dsp:spPr>
        <a:xfrm>
          <a:off x="3132228" y="616056"/>
          <a:ext cx="2505782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815"/>
                <a:lumOff val="424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815"/>
                <a:lumOff val="424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20% of what we hear</a:t>
          </a:r>
          <a:endParaRPr lang="en-US" sz="1600" kern="1200" dirty="0"/>
        </a:p>
      </dsp:txBody>
      <dsp:txXfrm>
        <a:off x="3570740" y="616056"/>
        <a:ext cx="1628758" cy="616056"/>
      </dsp:txXfrm>
    </dsp:sp>
    <dsp:sp modelId="{7965BBE8-FCA0-BF46-99D7-52100EC06C9E}">
      <dsp:nvSpPr>
        <dsp:cNvPr id="0" name=""/>
        <dsp:cNvSpPr/>
      </dsp:nvSpPr>
      <dsp:spPr>
        <a:xfrm>
          <a:off x="2505782" y="1232113"/>
          <a:ext cx="3758674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1631"/>
                <a:lumOff val="847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1631"/>
                <a:lumOff val="847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30% of what we see</a:t>
          </a:r>
          <a:endParaRPr lang="en-US" sz="1600" kern="1200" dirty="0"/>
        </a:p>
      </dsp:txBody>
      <dsp:txXfrm>
        <a:off x="3163550" y="1232113"/>
        <a:ext cx="2443138" cy="616056"/>
      </dsp:txXfrm>
    </dsp:sp>
    <dsp:sp modelId="{01A2110C-8EBE-9048-8A56-F8BBB19B541D}">
      <dsp:nvSpPr>
        <dsp:cNvPr id="0" name=""/>
        <dsp:cNvSpPr/>
      </dsp:nvSpPr>
      <dsp:spPr>
        <a:xfrm>
          <a:off x="1879337" y="1848170"/>
          <a:ext cx="5011565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2446"/>
                <a:lumOff val="1271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2446"/>
                <a:lumOff val="1271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50% of what we hear &amp; see</a:t>
          </a:r>
          <a:endParaRPr lang="en-US" sz="1600" kern="1200" dirty="0"/>
        </a:p>
      </dsp:txBody>
      <dsp:txXfrm>
        <a:off x="2756361" y="1848170"/>
        <a:ext cx="3257517" cy="616056"/>
      </dsp:txXfrm>
    </dsp:sp>
    <dsp:sp modelId="{4A419EE0-8ECE-E04A-B307-06F77D4B3EF3}">
      <dsp:nvSpPr>
        <dsp:cNvPr id="0" name=""/>
        <dsp:cNvSpPr/>
      </dsp:nvSpPr>
      <dsp:spPr>
        <a:xfrm>
          <a:off x="1252891" y="2464226"/>
          <a:ext cx="6264457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3261"/>
                <a:lumOff val="1695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3261"/>
                <a:lumOff val="1695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70% of what we discuss with others</a:t>
          </a:r>
          <a:endParaRPr lang="en-US" sz="1600" kern="1200" dirty="0"/>
        </a:p>
      </dsp:txBody>
      <dsp:txXfrm>
        <a:off x="2349171" y="2464226"/>
        <a:ext cx="4071897" cy="616056"/>
      </dsp:txXfrm>
    </dsp:sp>
    <dsp:sp modelId="{10EF5324-71B7-E24D-9D71-61B09C773418}">
      <dsp:nvSpPr>
        <dsp:cNvPr id="0" name=""/>
        <dsp:cNvSpPr/>
      </dsp:nvSpPr>
      <dsp:spPr>
        <a:xfrm>
          <a:off x="626445" y="3080283"/>
          <a:ext cx="7517348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4077"/>
                <a:lumOff val="2119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4077"/>
                <a:lumOff val="2119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80% of what we experience with others</a:t>
          </a:r>
          <a:endParaRPr lang="en-US" sz="1600" kern="1200" dirty="0"/>
        </a:p>
      </dsp:txBody>
      <dsp:txXfrm>
        <a:off x="1941981" y="3080283"/>
        <a:ext cx="4886276" cy="616056"/>
      </dsp:txXfrm>
    </dsp:sp>
    <dsp:sp modelId="{88B52E16-FDAD-E14E-8223-065A0D760022}">
      <dsp:nvSpPr>
        <dsp:cNvPr id="0" name=""/>
        <dsp:cNvSpPr/>
      </dsp:nvSpPr>
      <dsp:spPr>
        <a:xfrm>
          <a:off x="0" y="3696340"/>
          <a:ext cx="8770239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4892"/>
                <a:lumOff val="2543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4892"/>
                <a:lumOff val="2543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90% of what we teach to others</a:t>
          </a:r>
          <a:endParaRPr lang="en-US" sz="1600" kern="1200" dirty="0"/>
        </a:p>
      </dsp:txBody>
      <dsp:txXfrm>
        <a:off x="1534792" y="3696340"/>
        <a:ext cx="5700655" cy="6160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35835-178B-C14E-81FF-805032F3FFA8}">
      <dsp:nvSpPr>
        <dsp:cNvPr id="0" name=""/>
        <dsp:cNvSpPr/>
      </dsp:nvSpPr>
      <dsp:spPr>
        <a:xfrm>
          <a:off x="73949" y="2"/>
          <a:ext cx="2593584" cy="1599660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0"/>
            <a:lumOff val="0"/>
            <a:alpha val="7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334D33"/>
              </a:solidFill>
              <a:effectLst/>
            </a:rPr>
            <a:t>1. Watch a video &amp; complete learning checks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334D33"/>
              </a:solidFill>
              <a:effectLst/>
            </a:rPr>
            <a:t>(graded for completion)</a:t>
          </a:r>
          <a:endParaRPr lang="en-US" sz="1400" kern="1200" dirty="0">
            <a:solidFill>
              <a:srgbClr val="334D33"/>
            </a:solidFill>
            <a:effectLst/>
          </a:endParaRPr>
        </a:p>
      </dsp:txBody>
      <dsp:txXfrm>
        <a:off x="120801" y="46854"/>
        <a:ext cx="2499880" cy="1505956"/>
      </dsp:txXfrm>
    </dsp:sp>
    <dsp:sp modelId="{AB2BA13F-CB7F-B346-B5C1-A7606CC5A085}">
      <dsp:nvSpPr>
        <dsp:cNvPr id="0" name=""/>
        <dsp:cNvSpPr/>
      </dsp:nvSpPr>
      <dsp:spPr>
        <a:xfrm>
          <a:off x="2851435" y="540700"/>
          <a:ext cx="443033" cy="5182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>
            <a:solidFill>
              <a:srgbClr val="334D33"/>
            </a:solidFill>
            <a:effectLst/>
          </a:endParaRPr>
        </a:p>
      </dsp:txBody>
      <dsp:txXfrm>
        <a:off x="2851435" y="644353"/>
        <a:ext cx="310123" cy="310959"/>
      </dsp:txXfrm>
    </dsp:sp>
    <dsp:sp modelId="{3FD35261-A112-B04B-AB9E-1851DF31E8D4}">
      <dsp:nvSpPr>
        <dsp:cNvPr id="0" name=""/>
        <dsp:cNvSpPr/>
      </dsp:nvSpPr>
      <dsp:spPr>
        <a:xfrm>
          <a:off x="3503446" y="55699"/>
          <a:ext cx="2447989" cy="1488266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-2184"/>
            <a:lumOff val="1402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334D33"/>
              </a:solidFill>
              <a:effectLst/>
            </a:rPr>
            <a:t>2. Read published manuscript and complete the discussion check list    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334D33"/>
              </a:solidFill>
              <a:effectLst/>
            </a:rPr>
            <a:t>(graded for completion)</a:t>
          </a:r>
          <a:endParaRPr lang="en-US" sz="1200" kern="1200" dirty="0">
            <a:solidFill>
              <a:srgbClr val="334D33"/>
            </a:solidFill>
            <a:effectLst/>
          </a:endParaRPr>
        </a:p>
      </dsp:txBody>
      <dsp:txXfrm>
        <a:off x="3547036" y="99289"/>
        <a:ext cx="2360809" cy="1401086"/>
      </dsp:txXfrm>
    </dsp:sp>
    <dsp:sp modelId="{A962F234-6890-CA44-8B55-93D93EAB3DE5}">
      <dsp:nvSpPr>
        <dsp:cNvPr id="0" name=""/>
        <dsp:cNvSpPr/>
      </dsp:nvSpPr>
      <dsp:spPr>
        <a:xfrm>
          <a:off x="6135337" y="540700"/>
          <a:ext cx="443033" cy="5182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-2474"/>
            <a:lumOff val="13142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>
            <a:solidFill>
              <a:srgbClr val="334D33"/>
            </a:solidFill>
            <a:effectLst/>
          </a:endParaRPr>
        </a:p>
      </dsp:txBody>
      <dsp:txXfrm>
        <a:off x="6135337" y="644353"/>
        <a:ext cx="310123" cy="310959"/>
      </dsp:txXfrm>
    </dsp:sp>
    <dsp:sp modelId="{5A13D3CB-8385-4B40-9B7E-C23133398028}">
      <dsp:nvSpPr>
        <dsp:cNvPr id="0" name=""/>
        <dsp:cNvSpPr/>
      </dsp:nvSpPr>
      <dsp:spPr>
        <a:xfrm>
          <a:off x="6787349" y="55699"/>
          <a:ext cx="2089780" cy="1488266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-4367"/>
            <a:lumOff val="280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rgbClr val="334D33"/>
              </a:solidFill>
              <a:effectLst/>
            </a:rPr>
            <a:t>3. Post &amp; reply to 3 classmates on the discussion board (graded)</a:t>
          </a:r>
          <a:endParaRPr lang="en-US" sz="1800" kern="1200" dirty="0">
            <a:solidFill>
              <a:srgbClr val="334D33"/>
            </a:solidFill>
            <a:effectLst/>
          </a:endParaRPr>
        </a:p>
      </dsp:txBody>
      <dsp:txXfrm>
        <a:off x="6830939" y="99289"/>
        <a:ext cx="2002600" cy="1401086"/>
      </dsp:txXfrm>
    </dsp:sp>
    <dsp:sp modelId="{155E43CB-0191-084E-9E30-D28EFE81A34B}">
      <dsp:nvSpPr>
        <dsp:cNvPr id="0" name=""/>
        <dsp:cNvSpPr/>
      </dsp:nvSpPr>
      <dsp:spPr>
        <a:xfrm rot="5725407">
          <a:off x="7538845" y="1630824"/>
          <a:ext cx="379793" cy="5182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-4947"/>
            <a:lumOff val="2628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>
            <a:solidFill>
              <a:srgbClr val="334D33"/>
            </a:solidFill>
            <a:effectLst/>
          </a:endParaRPr>
        </a:p>
      </dsp:txBody>
      <dsp:txXfrm rot="-5400000">
        <a:off x="7578646" y="1700315"/>
        <a:ext cx="310959" cy="265855"/>
      </dsp:txXfrm>
    </dsp:sp>
    <dsp:sp modelId="{87F62763-59A9-8949-AAE0-C44CCFE7BD51}">
      <dsp:nvSpPr>
        <dsp:cNvPr id="0" name=""/>
        <dsp:cNvSpPr/>
      </dsp:nvSpPr>
      <dsp:spPr>
        <a:xfrm>
          <a:off x="6346146" y="2257350"/>
          <a:ext cx="2533253" cy="1708182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-6551"/>
            <a:lumOff val="4206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rgbClr val="334D33"/>
              </a:solidFill>
              <a:effectLst/>
            </a:rPr>
            <a:t>4. Write a paragraph taking pro &amp; con position on one discussion point (graded)</a:t>
          </a:r>
          <a:endParaRPr lang="en-US" sz="1800" kern="1200" dirty="0">
            <a:solidFill>
              <a:srgbClr val="334D33"/>
            </a:solidFill>
            <a:effectLst/>
          </a:endParaRPr>
        </a:p>
      </dsp:txBody>
      <dsp:txXfrm>
        <a:off x="6396177" y="2307381"/>
        <a:ext cx="2433191" cy="1608120"/>
      </dsp:txXfrm>
    </dsp:sp>
    <dsp:sp modelId="{A1129A3C-FE14-7649-8C5A-2A5D2CA2DB8B}">
      <dsp:nvSpPr>
        <dsp:cNvPr id="0" name=""/>
        <dsp:cNvSpPr/>
      </dsp:nvSpPr>
      <dsp:spPr>
        <a:xfrm rot="10811805">
          <a:off x="5709154" y="2846544"/>
          <a:ext cx="450142" cy="5182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-4947"/>
            <a:lumOff val="2628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>
            <a:solidFill>
              <a:srgbClr val="334D33"/>
            </a:solidFill>
            <a:effectLst/>
          </a:endParaRPr>
        </a:p>
      </dsp:txBody>
      <dsp:txXfrm rot="10800000">
        <a:off x="5844197" y="2950429"/>
        <a:ext cx="315099" cy="310959"/>
      </dsp:txXfrm>
    </dsp:sp>
    <dsp:sp modelId="{82FAD5F4-9D37-7148-83F5-94F0DE0F04C1}">
      <dsp:nvSpPr>
        <dsp:cNvPr id="0" name=""/>
        <dsp:cNvSpPr/>
      </dsp:nvSpPr>
      <dsp:spPr>
        <a:xfrm>
          <a:off x="3236665" y="2261237"/>
          <a:ext cx="2260160" cy="1678114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-4367"/>
            <a:lumOff val="280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rgbClr val="334D33"/>
              </a:solidFill>
              <a:effectLst/>
            </a:rPr>
            <a:t>5. Critique a classmate paragraph using rubric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>
              <a:solidFill>
                <a:srgbClr val="334D33"/>
              </a:solidFill>
              <a:effectLst/>
            </a:rPr>
            <a:t>(graded for completion)</a:t>
          </a:r>
          <a:endParaRPr lang="en-US" sz="1400" kern="1200" dirty="0">
            <a:solidFill>
              <a:srgbClr val="334D33"/>
            </a:solidFill>
            <a:effectLst/>
          </a:endParaRPr>
        </a:p>
      </dsp:txBody>
      <dsp:txXfrm>
        <a:off x="3285815" y="2310387"/>
        <a:ext cx="2161860" cy="1579814"/>
      </dsp:txXfrm>
    </dsp:sp>
    <dsp:sp modelId="{438131CB-680F-FC47-8A5E-BA41922F585C}">
      <dsp:nvSpPr>
        <dsp:cNvPr id="0" name=""/>
        <dsp:cNvSpPr/>
      </dsp:nvSpPr>
      <dsp:spPr>
        <a:xfrm rot="10860535">
          <a:off x="2616348" y="2814196"/>
          <a:ext cx="438401" cy="5182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-2474"/>
            <a:lumOff val="13142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>
            <a:solidFill>
              <a:srgbClr val="334D33"/>
            </a:solidFill>
            <a:effectLst/>
          </a:endParaRPr>
        </a:p>
      </dsp:txBody>
      <dsp:txXfrm rot="10800000">
        <a:off x="2747858" y="2919007"/>
        <a:ext cx="306881" cy="310959"/>
      </dsp:txXfrm>
    </dsp:sp>
    <dsp:sp modelId="{7BE44695-840A-DF4A-AE7A-F221851A9F8C}">
      <dsp:nvSpPr>
        <dsp:cNvPr id="0" name=""/>
        <dsp:cNvSpPr/>
      </dsp:nvSpPr>
      <dsp:spPr>
        <a:xfrm>
          <a:off x="0" y="2261250"/>
          <a:ext cx="2409621" cy="1566721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-2184"/>
            <a:lumOff val="1402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334D33"/>
              </a:solidFill>
              <a:effectLst/>
            </a:rPr>
            <a:t>6. Summarize the entire discussion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334D33"/>
              </a:solidFill>
              <a:effectLst/>
            </a:rPr>
            <a:t>(paper or exam)</a:t>
          </a:r>
          <a:endParaRPr lang="en-US" sz="1800" kern="1200" dirty="0">
            <a:solidFill>
              <a:srgbClr val="334D33"/>
            </a:solidFill>
            <a:effectLst/>
          </a:endParaRPr>
        </a:p>
      </dsp:txBody>
      <dsp:txXfrm>
        <a:off x="45888" y="2307138"/>
        <a:ext cx="2317845" cy="14749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7E02F-48F0-524F-A779-83D8F4A8161B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6128C-9231-B24B-8D2A-AF6727E14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9373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1DE46-D925-8E4F-AD87-4A6D19472B9B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54C2F-4305-3545-84C2-724C425F4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801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</a:t>
            </a:r>
          </a:p>
          <a:p>
            <a:r>
              <a:rPr lang="en-US" dirty="0" smtClean="0"/>
              <a:t>Align</a:t>
            </a:r>
            <a:r>
              <a:rPr lang="en-US" baseline="0" dirty="0" smtClean="0"/>
              <a:t> three statements: Use JMP software to perform a t-test -&gt; Understand when to apply a t-test -&gt; </a:t>
            </a:r>
          </a:p>
          <a:p>
            <a:r>
              <a:rPr lang="en-US" baseline="0" dirty="0" smtClean="0"/>
              <a:t>Align three activities: Worksheet -&gt; Paper -&gt; Comprehensive Exam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09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4.1 Instructional Materials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Use class time for enhanced</a:t>
            </a:r>
            <a:r>
              <a:rPr lang="en-US" baseline="0" dirty="0" smtClean="0">
                <a:solidFill>
                  <a:schemeClr val="accent6">
                    <a:lumMod val="75000"/>
                  </a:schemeClr>
                </a:solidFill>
              </a:rPr>
              <a:t> interactive learning. Remember we recall more of what we do and what we teach than what we read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54C2F-4305-3545-84C2-724C425F46C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27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4.1 Instructional Materials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54C2F-4305-3545-84C2-724C425F46C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27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4.1 Instructional Materials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1&amp;2 are Think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 is Plan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baseline="0" dirty="0" smtClean="0">
                <a:solidFill>
                  <a:schemeClr val="accent6">
                    <a:lumMod val="75000"/>
                  </a:schemeClr>
                </a:solidFill>
              </a:rPr>
              <a:t> and 5 are 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54C2F-4305-3545-84C2-724C425F46C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275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4.1 Instructional Materials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54C2F-4305-3545-84C2-724C425F46C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275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5.1 Course Activities: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activities promote interaction: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 to Content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 to Instructor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 to Student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54C2F-4305-3545-84C2-724C425F46C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27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</a:t>
            </a:r>
          </a:p>
          <a:p>
            <a:r>
              <a:rPr lang="en-US" dirty="0" smtClean="0"/>
              <a:t>Align</a:t>
            </a:r>
            <a:r>
              <a:rPr lang="en-US" baseline="0" dirty="0" smtClean="0"/>
              <a:t> three statements: Use JMP software to perform a t-test -&gt; Understand when to apply a t-test -&gt; </a:t>
            </a:r>
          </a:p>
          <a:p>
            <a:r>
              <a:rPr lang="en-US" baseline="0" dirty="0" smtClean="0"/>
              <a:t>Align three activities: Worksheet -&gt; Paper -&gt; Comprehensive Exam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09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</a:t>
            </a:r>
          </a:p>
          <a:p>
            <a:r>
              <a:rPr lang="en-US" dirty="0" smtClean="0"/>
              <a:t>Align</a:t>
            </a:r>
            <a:r>
              <a:rPr lang="en-US" baseline="0" dirty="0" smtClean="0"/>
              <a:t> three statements: Use JMP software to perform a t-test -&gt; Understand when to apply a t-test -&gt; </a:t>
            </a:r>
          </a:p>
          <a:p>
            <a:r>
              <a:rPr lang="en-US" baseline="0" dirty="0" smtClean="0"/>
              <a:t>Align three activities: Worksheet -&gt; Paper -&gt; </a:t>
            </a:r>
            <a:r>
              <a:rPr lang="en-US" baseline="0" smtClean="0"/>
              <a:t>Comprehensive Exa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09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79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 put activities</a:t>
            </a:r>
            <a:r>
              <a:rPr lang="en-US" baseline="0" dirty="0" smtClean="0"/>
              <a:t> in order: read materials -&gt; watch video - &gt; provide print example / tutorial -&gt; provide web tutorial -&gt; discussion board on activity -&gt; homework / exam -&gt; show class how to get correct answer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36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called a “Snowball Activity” start it online and move</a:t>
            </a:r>
            <a:r>
              <a:rPr lang="en-US" baseline="0" dirty="0" smtClean="0"/>
              <a:t> it to classroom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79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 put activities</a:t>
            </a:r>
            <a:r>
              <a:rPr lang="en-US" baseline="0" dirty="0" smtClean="0"/>
              <a:t> in order: read materials -&gt; watch video - &gt; provide print example / tutorial -&gt; provide web tutorial -&gt; discussion board on activity -&gt; homework / exam -&gt; show class how to get correct answer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79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 put activities</a:t>
            </a:r>
            <a:r>
              <a:rPr lang="en-US" baseline="0" dirty="0" smtClean="0"/>
              <a:t> in order: read materials -&gt; watch video - &gt; provide print example / tutorial -&gt; provide web tutorial -&gt; discussion board on activity -&gt; homework / exam -&gt; show class how to get correct answer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79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 put activities</a:t>
            </a:r>
            <a:r>
              <a:rPr lang="en-US" baseline="0" dirty="0" smtClean="0"/>
              <a:t> in order: read materials -&gt; watch video - &gt; provide print example / tutorial -&gt; provide web tutorial -&gt; discussion board on activity -&gt; homework / exam -&gt; show class how to get correct answer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79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69978" y="2775337"/>
            <a:ext cx="4504193" cy="104485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solidFill>
                  <a:srgbClr val="77933C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69978" y="3820188"/>
            <a:ext cx="4504193" cy="8788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pic>
        <p:nvPicPr>
          <p:cNvPr id="4" name="Picture 3" descr="UAB_WORDMARK_white_taglin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649" y="297915"/>
            <a:ext cx="3827577" cy="87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97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69978" y="2775337"/>
            <a:ext cx="4504193" cy="104485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solidFill>
                  <a:srgbClr val="77933C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69978" y="3820188"/>
            <a:ext cx="4504193" cy="990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pic>
        <p:nvPicPr>
          <p:cNvPr id="4" name="Picture 3" descr="UAB_WORDMARK_white_taglin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649" y="297915"/>
            <a:ext cx="3827577" cy="87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15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353"/>
            <a:ext cx="8229600" cy="900425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800">
                <a:solidFill>
                  <a:schemeClr val="accent3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375"/>
            <a:ext cx="8229600" cy="3237247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>
                <a:latin typeface="Calibri"/>
                <a:cs typeface="Calibri"/>
              </a:defRPr>
            </a:lvl1pPr>
            <a:lvl2pPr marL="684213" indent="-339725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>
                <a:latin typeface="Calibri"/>
                <a:cs typeface="Calibri"/>
              </a:defRPr>
            </a:lvl2pPr>
            <a:lvl3pPr marL="971550" indent="-231775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>
                <a:latin typeface="Calibri"/>
                <a:cs typeface="Calibri"/>
              </a:defRPr>
            </a:lvl3pPr>
            <a:lvl4pPr marL="1316038" indent="-287338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>
                <a:latin typeface="Calibri"/>
                <a:cs typeface="Calibri"/>
              </a:defRPr>
            </a:lvl4pPr>
            <a:lvl5pPr marL="1598613" indent="-282575">
              <a:defRPr b="0" i="0">
                <a:latin typeface="Avenir Roman"/>
                <a:cs typeface="Avenir Roman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pic>
        <p:nvPicPr>
          <p:cNvPr id="4" name="Picture 3" descr="site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822" y="4684004"/>
            <a:ext cx="2106706" cy="36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496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30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venir Heavy"/>
          <a:ea typeface="+mj-ea"/>
          <a:cs typeface="Avenir Heavy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0038" y="2775337"/>
            <a:ext cx="7284133" cy="104485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Applying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QM to a Face-to-Face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Course</a:t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200" dirty="0">
                <a:solidFill>
                  <a:schemeClr val="accent6">
                    <a:lumMod val="50000"/>
                  </a:schemeClr>
                </a:solidFill>
              </a:rPr>
              <a:t>Blending, Flipping, Extending: QM Beyond the Online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50000"/>
                  </a:schemeClr>
                </a:solidFill>
              </a:rPr>
            </a:b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0038" y="3820188"/>
            <a:ext cx="7284133" cy="878812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4D734D"/>
                </a:solidFill>
              </a:rPr>
              <a:t>Stacey S Cofield, PhD</a:t>
            </a:r>
          </a:p>
          <a:p>
            <a:r>
              <a:rPr lang="en-US" sz="1800" dirty="0" smtClean="0">
                <a:solidFill>
                  <a:srgbClr val="4D734D"/>
                </a:solidFill>
              </a:rPr>
              <a:t>Associate Professor, Department of Biostatistics</a:t>
            </a:r>
            <a:endParaRPr lang="en-US" sz="1800" dirty="0">
              <a:solidFill>
                <a:srgbClr val="4D73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875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353"/>
            <a:ext cx="7403015" cy="900425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2.1 &amp; 2.1 Learning Objectives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5" y="1819911"/>
            <a:ext cx="4385964" cy="269471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Start </a:t>
            </a:r>
            <a:r>
              <a:rPr lang="en-US" dirty="0"/>
              <a:t>the course with </a:t>
            </a:r>
            <a:r>
              <a:rPr lang="en-US" dirty="0" smtClean="0"/>
              <a:t>an overview</a:t>
            </a:r>
            <a:endParaRPr lang="en-US" dirty="0"/>
          </a:p>
          <a:p>
            <a:pPr lvl="1"/>
            <a:r>
              <a:rPr lang="en-US" dirty="0"/>
              <a:t>Think of </a:t>
            </a:r>
            <a:r>
              <a:rPr lang="en-US" dirty="0" smtClean="0"/>
              <a:t>this as </a:t>
            </a:r>
            <a:r>
              <a:rPr lang="en-US" dirty="0"/>
              <a:t>having your </a:t>
            </a:r>
            <a:r>
              <a:rPr lang="en-US" dirty="0" smtClean="0"/>
              <a:t>reservations for a trip</a:t>
            </a:r>
            <a:endParaRPr lang="en-US" dirty="0"/>
          </a:p>
          <a:p>
            <a:r>
              <a:rPr lang="en-US" dirty="0" smtClean="0"/>
              <a:t>Start </a:t>
            </a:r>
            <a:r>
              <a:rPr lang="en-US" dirty="0"/>
              <a:t>by asking students what they hope to gain from the </a:t>
            </a:r>
            <a:r>
              <a:rPr lang="en-US" dirty="0" smtClean="0"/>
              <a:t>course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2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0129" y="1667511"/>
            <a:ext cx="4385964" cy="284711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4213" indent="-33972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71550" indent="-23177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316038" indent="-287338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98613" indent="-282575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venir Roman"/>
                <a:ea typeface="+mn-ea"/>
                <a:cs typeface="Avenir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/>
              <a:t>End the course with a review</a:t>
            </a:r>
          </a:p>
          <a:p>
            <a:pPr lvl="1"/>
            <a:r>
              <a:rPr lang="en-US" sz="2200" dirty="0" smtClean="0"/>
              <a:t>The end of the course would be the slideshow of the trip</a:t>
            </a:r>
          </a:p>
          <a:p>
            <a:r>
              <a:rPr lang="en-US" sz="2600" dirty="0" smtClean="0"/>
              <a:t>End by asking them what they did gain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4165" y="1112353"/>
            <a:ext cx="8433678" cy="70755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4213" indent="-33972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71550" indent="-23177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316038" indent="-287338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98613" indent="-282575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venir Roman"/>
                <a:ea typeface="+mn-ea"/>
                <a:cs typeface="Avenir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These are often lost on students &amp; can be broad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10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183862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2.1 &amp; 2.1 Learning Objectives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Degree or Course Objectives may be mandated</a:t>
            </a:r>
          </a:p>
          <a:p>
            <a:r>
              <a:rPr lang="en-US" dirty="0" smtClean="0"/>
              <a:t>They may not be written as student-centered or active objectives</a:t>
            </a:r>
          </a:p>
          <a:p>
            <a:r>
              <a:rPr lang="en-US" dirty="0" smtClean="0"/>
              <a:t>What you can do is look at each objective and then align your course goals with each objective</a:t>
            </a:r>
          </a:p>
          <a:p>
            <a:pPr lvl="1"/>
            <a:r>
              <a:rPr lang="en-US" dirty="0" smtClean="0"/>
              <a:t>It will help if you can also align the lecture objectives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2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11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125956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Learning Objective Alignment</a:t>
            </a:r>
            <a:endParaRPr lang="en-US" sz="3600" b="1" dirty="0">
              <a:solidFill>
                <a:srgbClr val="334D33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689172"/>
              </p:ext>
            </p:extLst>
          </p:nvPr>
        </p:nvGraphicFramePr>
        <p:xfrm>
          <a:off x="284164" y="1089934"/>
          <a:ext cx="8574087" cy="3398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2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12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31268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62" y="291353"/>
            <a:ext cx="8229600" cy="900425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334D33"/>
                </a:solidFill>
              </a:rPr>
              <a:t>Learning Objective Alignment – Activity #1</a:t>
            </a:r>
            <a:endParaRPr lang="en-US" sz="3200" b="1" dirty="0">
              <a:solidFill>
                <a:srgbClr val="334D33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647986"/>
              </p:ext>
            </p:extLst>
          </p:nvPr>
        </p:nvGraphicFramePr>
        <p:xfrm>
          <a:off x="457200" y="2319887"/>
          <a:ext cx="8229600" cy="2274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2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457200" y="929955"/>
            <a:ext cx="8229600" cy="138993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4213" indent="-33972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71550" indent="-23177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316038" indent="-287338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98613" indent="-282575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venir Roman"/>
                <a:ea typeface="+mn-ea"/>
                <a:cs typeface="Avenir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PUH 350 – </a:t>
            </a:r>
            <a:r>
              <a:rPr lang="en-US" sz="2000" dirty="0" smtClean="0"/>
              <a:t>Beating </a:t>
            </a:r>
            <a:r>
              <a:rPr lang="en-US" sz="2000" dirty="0"/>
              <a:t>the Odds: Statistical Modeling </a:t>
            </a:r>
            <a:r>
              <a:rPr lang="en-US" sz="2000" dirty="0" smtClean="0"/>
              <a:t>&amp; </a:t>
            </a:r>
            <a:r>
              <a:rPr lang="en-US" sz="2000" dirty="0"/>
              <a:t>Disease </a:t>
            </a:r>
            <a:r>
              <a:rPr lang="en-US" sz="2000" dirty="0" smtClean="0"/>
              <a:t>Prediction</a:t>
            </a:r>
          </a:p>
          <a:p>
            <a:r>
              <a:rPr lang="en-US" sz="2000" dirty="0" smtClean="0"/>
              <a:t>Activity 1 – You each have 3 objectives: 1 degree, 1 course, 1 module</a:t>
            </a:r>
          </a:p>
          <a:p>
            <a:pPr lvl="1"/>
            <a:r>
              <a:rPr lang="en-US" sz="1800" dirty="0" smtClean="0"/>
              <a:t>See if you can align them in the two diagrams on your handout activity #1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13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11042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Vote your choice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Go to: </a:t>
            </a:r>
            <a:r>
              <a:rPr lang="en-US" sz="3200" dirty="0" err="1"/>
              <a:t>pollev.com</a:t>
            </a:r>
            <a:r>
              <a:rPr lang="en-US" sz="3200" dirty="0"/>
              <a:t>/</a:t>
            </a:r>
            <a:r>
              <a:rPr lang="en-US" sz="3200" dirty="0" err="1"/>
              <a:t>uabSSC</a:t>
            </a:r>
            <a:endParaRPr lang="en-US" sz="3200" dirty="0"/>
          </a:p>
          <a:p>
            <a:endParaRPr lang="en-US" sz="3200" b="1" dirty="0" smtClean="0"/>
          </a:p>
          <a:p>
            <a:r>
              <a:rPr lang="en-US" sz="3200" b="1" dirty="0" smtClean="0"/>
              <a:t>Or </a:t>
            </a:r>
            <a:r>
              <a:rPr lang="en-US" sz="3200" b="1" dirty="0"/>
              <a:t>text: </a:t>
            </a:r>
            <a:r>
              <a:rPr lang="en-US" sz="3200" dirty="0" err="1"/>
              <a:t>uabSSC</a:t>
            </a:r>
            <a:r>
              <a:rPr lang="en-US" sz="3200" dirty="0"/>
              <a:t> to 22333 </a:t>
            </a:r>
            <a:r>
              <a:rPr lang="en-US" sz="3200" dirty="0" smtClean="0">
                <a:sym typeface="Wingdings"/>
              </a:rPr>
              <a:t>then</a:t>
            </a:r>
            <a:r>
              <a:rPr lang="en-US" sz="3200" dirty="0" smtClean="0"/>
              <a:t> </a:t>
            </a:r>
            <a:r>
              <a:rPr lang="en-US" sz="3200" dirty="0"/>
              <a:t>text your vote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14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95574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334D33"/>
                </a:solidFill>
              </a:rPr>
              <a:t>Objectives to Align on Handout # 1</a:t>
            </a:r>
            <a:endParaRPr lang="en-US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2865"/>
            <a:ext cx="4239739" cy="3571757"/>
          </a:xfrm>
        </p:spPr>
        <p:txBody>
          <a:bodyPr/>
          <a:lstStyle/>
          <a:p>
            <a:pPr marL="514350" indent="-514350">
              <a:lnSpc>
                <a:spcPct val="120000"/>
              </a:lnSpc>
              <a:buFont typeface="+mj-lt"/>
              <a:buAutoNum type="alphaLcPeriod"/>
            </a:pPr>
            <a:r>
              <a:rPr lang="en-US" sz="2000" dirty="0" smtClean="0"/>
              <a:t>Critique published research manuscripts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eriod"/>
            </a:pPr>
            <a:r>
              <a:rPr lang="en-US" sz="2000" dirty="0" smtClean="0"/>
              <a:t>Understand historical milestones in public health and how they influence current practice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eriod"/>
            </a:pPr>
            <a:r>
              <a:rPr lang="en-US" sz="2000" dirty="0" smtClean="0"/>
              <a:t>Complete the 11-point paper checklist for the assigned research paper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15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40330" y="792967"/>
            <a:ext cx="3834799" cy="357175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4213" indent="-33972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71550" indent="-23177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316038" indent="-287338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98613" indent="-282575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venir Roman"/>
                <a:ea typeface="+mn-ea"/>
                <a:cs typeface="Avenir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3200" b="1" u="sng" dirty="0" smtClean="0"/>
              <a:t>Vote: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 smtClean="0"/>
              <a:t>Degree </a:t>
            </a:r>
            <a:r>
              <a:rPr lang="en-US" sz="2400" b="1" dirty="0" smtClean="0">
                <a:sym typeface="Wingdings"/>
              </a:rPr>
              <a:t> Course  Module</a:t>
            </a:r>
            <a:endParaRPr lang="en-US" sz="2400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 smtClean="0"/>
              <a:t>#1:     a </a:t>
            </a:r>
            <a:r>
              <a:rPr lang="en-US" sz="2400" b="1" dirty="0" smtClean="0">
                <a:sym typeface="Wingdings"/>
              </a:rPr>
              <a:t> b   c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000" b="1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 smtClean="0"/>
              <a:t>#2:     b </a:t>
            </a:r>
            <a:r>
              <a:rPr lang="en-US" sz="2400" b="1" dirty="0">
                <a:sym typeface="Wingdings"/>
              </a:rPr>
              <a:t> a</a:t>
            </a:r>
            <a:r>
              <a:rPr lang="en-US" sz="2400" b="1" dirty="0" smtClean="0">
                <a:sym typeface="Wingdings"/>
              </a:rPr>
              <a:t>  </a:t>
            </a:r>
            <a:r>
              <a:rPr lang="en-US" sz="2400" b="1" dirty="0">
                <a:sym typeface="Wingdings"/>
              </a:rPr>
              <a:t> </a:t>
            </a:r>
            <a:r>
              <a:rPr lang="en-US" sz="2400" b="1" dirty="0" smtClean="0">
                <a:sym typeface="Wingdings"/>
              </a:rPr>
              <a:t>c</a:t>
            </a:r>
          </a:p>
          <a:p>
            <a:pPr marL="0" indent="0">
              <a:lnSpc>
                <a:spcPct val="120000"/>
              </a:lnSpc>
              <a:buNone/>
            </a:pPr>
            <a:endParaRPr lang="en-US" sz="800" b="1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 smtClean="0"/>
              <a:t>#3:     c </a:t>
            </a:r>
            <a:r>
              <a:rPr lang="en-US" sz="2400" b="1" dirty="0">
                <a:sym typeface="Wingdings"/>
              </a:rPr>
              <a:t> </a:t>
            </a:r>
            <a:r>
              <a:rPr lang="en-US" sz="2400" b="1" dirty="0" smtClean="0">
                <a:sym typeface="Wingdings"/>
              </a:rPr>
              <a:t>a  </a:t>
            </a:r>
            <a:r>
              <a:rPr lang="en-US" sz="2400" b="1" dirty="0">
                <a:sym typeface="Wingdings"/>
              </a:rPr>
              <a:t> </a:t>
            </a:r>
            <a:r>
              <a:rPr lang="en-US" sz="2400" b="1" dirty="0" smtClean="0">
                <a:sym typeface="Wingdings"/>
              </a:rPr>
              <a:t>b</a:t>
            </a:r>
            <a:endParaRPr lang="en-US" sz="2400" b="1" dirty="0"/>
          </a:p>
          <a:p>
            <a:pPr marL="0" indent="0">
              <a:lnSpc>
                <a:spcPct val="120000"/>
              </a:lnSpc>
              <a:buNone/>
            </a:pPr>
            <a:endParaRPr lang="en-US" sz="2000" b="1" dirty="0"/>
          </a:p>
          <a:p>
            <a:pPr marL="0" indent="0">
              <a:lnSpc>
                <a:spcPct val="120000"/>
              </a:lnSpc>
              <a:buNone/>
            </a:pP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880456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70" y="291353"/>
            <a:ext cx="8229600" cy="900425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334D33"/>
                </a:solidFill>
              </a:rPr>
              <a:t>Learning Objective Alignment – Activity #1</a:t>
            </a:r>
            <a:endParaRPr lang="en-US" sz="3200" b="1" dirty="0">
              <a:solidFill>
                <a:srgbClr val="334D33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128340"/>
              </p:ext>
            </p:extLst>
          </p:nvPr>
        </p:nvGraphicFramePr>
        <p:xfrm>
          <a:off x="151895" y="1039332"/>
          <a:ext cx="8836167" cy="3562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2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16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99582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Assessments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89947"/>
            <a:ext cx="8402636" cy="3504676"/>
          </a:xfrm>
        </p:spPr>
        <p:txBody>
          <a:bodyPr/>
          <a:lstStyle/>
          <a:p>
            <a:r>
              <a:rPr lang="en-US" dirty="0" smtClean="0"/>
              <a:t>Once the degree objectives are aligned with course and module objectives, it is time to think about the course assessments</a:t>
            </a:r>
          </a:p>
          <a:p>
            <a:r>
              <a:rPr lang="en-US" dirty="0" smtClean="0"/>
              <a:t>Each assessment should be supported by the </a:t>
            </a:r>
            <a:r>
              <a:rPr lang="en-US" b="1" i="1" dirty="0" smtClean="0"/>
              <a:t>practicing application </a:t>
            </a:r>
            <a:r>
              <a:rPr lang="en-US" dirty="0" smtClean="0"/>
              <a:t>for the module objective</a:t>
            </a:r>
          </a:p>
          <a:p>
            <a:r>
              <a:rPr lang="en-US" dirty="0" smtClean="0"/>
              <a:t>Start simple and build to more complex assessments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3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17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701433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334D33"/>
                </a:solidFill>
              </a:rPr>
              <a:t>Assessments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89947"/>
            <a:ext cx="8175205" cy="350467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Simple assessments may </a:t>
            </a:r>
            <a:r>
              <a:rPr lang="en-US" dirty="0"/>
              <a:t>include </a:t>
            </a:r>
            <a:r>
              <a:rPr lang="en-US" dirty="0" smtClean="0"/>
              <a:t>multiple choice</a:t>
            </a:r>
            <a:r>
              <a:rPr lang="en-US" dirty="0"/>
              <a:t>, </a:t>
            </a:r>
            <a:r>
              <a:rPr lang="en-US" dirty="0" smtClean="0"/>
              <a:t>true-false</a:t>
            </a:r>
            <a:r>
              <a:rPr lang="en-US" dirty="0"/>
              <a:t>, </a:t>
            </a:r>
            <a:r>
              <a:rPr lang="en-US" dirty="0" smtClean="0"/>
              <a:t>fill-in-the-blank</a:t>
            </a:r>
            <a:r>
              <a:rPr lang="en-US" dirty="0"/>
              <a:t>, and matching type </a:t>
            </a:r>
            <a:r>
              <a:rPr lang="en-US" dirty="0" smtClean="0"/>
              <a:t>activities OR</a:t>
            </a:r>
          </a:p>
          <a:p>
            <a:r>
              <a:rPr lang="en-US" dirty="0" smtClean="0"/>
              <a:t>They </a:t>
            </a:r>
            <a:r>
              <a:rPr lang="en-US" dirty="0"/>
              <a:t>can </a:t>
            </a:r>
            <a:r>
              <a:rPr lang="en-US" dirty="0" smtClean="0"/>
              <a:t>be self-assessments, learning checks, “grade-free” activities for practice </a:t>
            </a:r>
            <a:r>
              <a:rPr lang="en-US" dirty="0" smtClean="0">
                <a:sym typeface="Wingdings"/>
              </a:rPr>
              <a:t> </a:t>
            </a:r>
            <a:r>
              <a:rPr lang="en-US" b="1" dirty="0" smtClean="0">
                <a:sym typeface="Wingdings"/>
              </a:rPr>
              <a:t>can be online</a:t>
            </a:r>
            <a:endParaRPr lang="en-US" b="1" dirty="0" smtClean="0"/>
          </a:p>
          <a:p>
            <a:r>
              <a:rPr lang="en-US" b="1" dirty="0" smtClean="0"/>
              <a:t>Use rubrics! </a:t>
            </a:r>
            <a:endParaRPr lang="en-US" dirty="0"/>
          </a:p>
          <a:p>
            <a:pPr lvl="1"/>
            <a:r>
              <a:rPr lang="en-US" dirty="0" smtClean="0"/>
              <a:t>We are forced to do so online because you can’t defend your grading decisions to every single student very easily</a:t>
            </a:r>
          </a:p>
          <a:p>
            <a:pPr lvl="1"/>
            <a:r>
              <a:rPr lang="en-US" dirty="0" smtClean="0"/>
              <a:t>But if you have them for f2f you can use class time for more active learning or tutorials following assessments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3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18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61879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353"/>
            <a:ext cx="2872891" cy="1518559"/>
          </a:xfrm>
        </p:spPr>
        <p:txBody>
          <a:bodyPr/>
          <a:lstStyle/>
          <a:p>
            <a:r>
              <a:rPr lang="en-US" sz="3600" b="1" dirty="0" smtClean="0">
                <a:solidFill>
                  <a:srgbClr val="334D33"/>
                </a:solidFill>
              </a:rPr>
              <a:t>What Type of Assessments?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3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92400175"/>
              </p:ext>
            </p:extLst>
          </p:nvPr>
        </p:nvGraphicFramePr>
        <p:xfrm>
          <a:off x="210006" y="291353"/>
          <a:ext cx="8770240" cy="4312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30096" y="4693748"/>
            <a:ext cx="3390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William </a:t>
            </a:r>
            <a:r>
              <a:rPr lang="en-US" sz="1400" dirty="0" err="1" smtClean="0"/>
              <a:t>Glasser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19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86123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334D33"/>
                </a:solidFill>
              </a:rPr>
              <a:t>The Course Today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79948"/>
            <a:ext cx="7946061" cy="35146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QM </a:t>
            </a:r>
            <a:r>
              <a:rPr lang="en-US" dirty="0"/>
              <a:t>standards can be effectively applied to an in person, traditional, lecture-based course to achieve a more dynamic and purposeful class room.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session will look at how course competencies can be supported using QM </a:t>
            </a:r>
            <a:r>
              <a:rPr lang="en-US" dirty="0" smtClean="0"/>
              <a:t>standards, including:</a:t>
            </a:r>
          </a:p>
          <a:p>
            <a:pPr lvl="1"/>
            <a:r>
              <a:rPr lang="en-US" dirty="0" smtClean="0"/>
              <a:t>The syllabus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ndependent </a:t>
            </a:r>
            <a:r>
              <a:rPr lang="en-US" dirty="0"/>
              <a:t>and group </a:t>
            </a:r>
            <a:r>
              <a:rPr lang="en-US" dirty="0" smtClean="0"/>
              <a:t>activities</a:t>
            </a:r>
            <a:endParaRPr lang="en-US" dirty="0"/>
          </a:p>
          <a:p>
            <a:pPr lvl="1"/>
            <a:r>
              <a:rPr lang="en-US" dirty="0" smtClean="0"/>
              <a:t>Lectures</a:t>
            </a:r>
          </a:p>
          <a:p>
            <a:pPr lvl="1"/>
            <a:r>
              <a:rPr lang="en-US" dirty="0" smtClean="0"/>
              <a:t>Assessments: homework, exams, </a:t>
            </a:r>
            <a:r>
              <a:rPr lang="en-US" dirty="0"/>
              <a:t>and </a:t>
            </a:r>
            <a:r>
              <a:rPr lang="en-US" dirty="0" smtClean="0"/>
              <a:t>projects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2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715011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What Type of Assessments?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78388"/>
            <a:ext cx="8574087" cy="3402845"/>
          </a:xfrm>
        </p:spPr>
        <p:txBody>
          <a:bodyPr/>
          <a:lstStyle/>
          <a:p>
            <a:r>
              <a:rPr lang="en-US" dirty="0" smtClean="0"/>
              <a:t>Think </a:t>
            </a:r>
            <a:r>
              <a:rPr lang="en-US" dirty="0" smtClean="0">
                <a:sym typeface="Wingdings"/>
              </a:rPr>
              <a:t> Plan  Write  Summarize</a:t>
            </a:r>
          </a:p>
          <a:p>
            <a:r>
              <a:rPr lang="en-US" dirty="0"/>
              <a:t>Think </a:t>
            </a:r>
            <a:r>
              <a:rPr lang="en-US" dirty="0">
                <a:sym typeface="Wingdings"/>
              </a:rPr>
              <a:t> Plan  </a:t>
            </a:r>
            <a:r>
              <a:rPr lang="en-US" dirty="0" smtClean="0">
                <a:sym typeface="Wingdings"/>
              </a:rPr>
              <a:t>Do</a:t>
            </a:r>
            <a:endParaRPr lang="en-US" dirty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Start with an online activity</a:t>
            </a:r>
          </a:p>
          <a:p>
            <a:pPr lvl="1"/>
            <a:r>
              <a:rPr lang="en-US" dirty="0" smtClean="0">
                <a:sym typeface="Wingdings"/>
              </a:rPr>
              <a:t>Move the concept to f2f small group work</a:t>
            </a:r>
          </a:p>
          <a:p>
            <a:pPr lvl="1"/>
            <a:r>
              <a:rPr lang="en-US" dirty="0" smtClean="0">
                <a:sym typeface="Wingdings"/>
              </a:rPr>
              <a:t>Escalate to a large group discussion</a:t>
            </a:r>
          </a:p>
          <a:p>
            <a:pPr lvl="1"/>
            <a:r>
              <a:rPr lang="en-US" dirty="0" smtClean="0">
                <a:sym typeface="Wingdings"/>
              </a:rPr>
              <a:t>Address similar problem in a homework or exam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3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617730" y="1078387"/>
            <a:ext cx="2368378" cy="2292261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4">
                    <a:lumMod val="50000"/>
                  </a:schemeClr>
                </a:solidFill>
                <a:sym typeface="Wingdings"/>
              </a:rPr>
              <a:t>Make </a:t>
            </a:r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sym typeface="Wingdings"/>
              </a:rPr>
              <a:t>thinking </a:t>
            </a:r>
            <a:r>
              <a:rPr lang="en-US" sz="2800" b="1" i="1" dirty="0" smtClean="0">
                <a:solidFill>
                  <a:schemeClr val="accent4">
                    <a:lumMod val="50000"/>
                  </a:schemeClr>
                </a:solidFill>
                <a:sym typeface="Wingdings"/>
              </a:rPr>
              <a:t>visible </a:t>
            </a:r>
          </a:p>
          <a:p>
            <a:pPr algn="ctr"/>
            <a:endParaRPr lang="en-US" sz="800" b="1" i="1" dirty="0">
              <a:solidFill>
                <a:schemeClr val="accent4">
                  <a:lumMod val="50000"/>
                </a:schemeClr>
              </a:solidFill>
              <a:sym typeface="Wingdings"/>
            </a:endParaRPr>
          </a:p>
          <a:p>
            <a:pPr algn="ctr"/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  <a:sym typeface="Wingdings"/>
              </a:rPr>
              <a:t>~</a:t>
            </a:r>
            <a:r>
              <a:rPr lang="en-US" b="1" dirty="0" err="1" smtClean="0">
                <a:solidFill>
                  <a:schemeClr val="accent4">
                    <a:lumMod val="50000"/>
                  </a:schemeClr>
                </a:solidFill>
              </a:rPr>
              <a:t>Vygotsky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en-US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20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34839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Assessments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– Activity # 2 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78388"/>
            <a:ext cx="8574087" cy="3402845"/>
          </a:xfrm>
        </p:spPr>
        <p:txBody>
          <a:bodyPr/>
          <a:lstStyle/>
          <a:p>
            <a:r>
              <a:rPr lang="en-US" dirty="0" smtClean="0"/>
              <a:t>Work in Pairs</a:t>
            </a:r>
          </a:p>
          <a:p>
            <a:r>
              <a:rPr lang="en-US" dirty="0" smtClean="0"/>
              <a:t>Each pair has a set of 6 post-it notes each with a different assessment for critiquing published research</a:t>
            </a:r>
          </a:p>
          <a:p>
            <a:r>
              <a:rPr lang="en-US" dirty="0" smtClean="0"/>
              <a:t>Put the post-its in the correct order on the boards starting with the first assessment on board #1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3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21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56374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6 Assessments – Activity #2 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5" y="1078388"/>
            <a:ext cx="4216812" cy="3402845"/>
          </a:xfrm>
        </p:spPr>
        <p:txBody>
          <a:bodyPr/>
          <a:lstStyle/>
          <a:p>
            <a:r>
              <a:rPr lang="en-US" sz="2000" dirty="0"/>
              <a:t>Summarize the whole online discussion </a:t>
            </a:r>
            <a:r>
              <a:rPr lang="en-US" sz="2000" dirty="0" smtClean="0"/>
              <a:t>(homework</a:t>
            </a:r>
            <a:r>
              <a:rPr lang="en-US" sz="2000" dirty="0"/>
              <a:t>, graded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Watch a video &amp; complete learning checks (graded for completion)</a:t>
            </a:r>
          </a:p>
          <a:p>
            <a:r>
              <a:rPr lang="en-US" sz="2000" dirty="0"/>
              <a:t>Write a paragraph taking pro &amp; con position on one discussion point </a:t>
            </a:r>
            <a:r>
              <a:rPr lang="en-US" sz="2000" dirty="0" smtClean="0"/>
              <a:t>(graded)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3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12925" y="1078388"/>
            <a:ext cx="4045326" cy="340284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4213" indent="-33972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71550" indent="-23177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316038" indent="-287338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98613" indent="-282575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venir Roman"/>
                <a:ea typeface="+mn-ea"/>
                <a:cs typeface="Avenir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Critique a classmate paragraph using rubric (graded for completion)</a:t>
            </a:r>
            <a:endParaRPr lang="en-US" sz="2000" dirty="0"/>
          </a:p>
          <a:p>
            <a:r>
              <a:rPr lang="en-US" sz="2000" dirty="0"/>
              <a:t>Post &amp; reply to 3 classmates on the discussion board (graded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Read </a:t>
            </a:r>
            <a:r>
              <a:rPr lang="en-US" sz="2000" dirty="0"/>
              <a:t>published manuscript and complete the discussion check list </a:t>
            </a:r>
            <a:r>
              <a:rPr lang="en-US" sz="2000" dirty="0" smtClean="0"/>
              <a:t>(</a:t>
            </a:r>
            <a:r>
              <a:rPr lang="en-US" sz="2000" dirty="0"/>
              <a:t>graded for completion)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22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52099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007"/>
            <a:ext cx="8229600" cy="900425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Assessments</a:t>
            </a:r>
            <a:r>
              <a:rPr lang="en-US" sz="3600" b="1" dirty="0">
                <a:solidFill>
                  <a:srgbClr val="334D33"/>
                </a:solidFill>
              </a:rPr>
              <a:t> </a:t>
            </a:r>
            <a:r>
              <a:rPr lang="en-US" sz="3600" b="1" dirty="0" smtClean="0">
                <a:solidFill>
                  <a:srgbClr val="334D33"/>
                </a:solidFill>
              </a:rPr>
              <a:t>– Activity #2 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3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372312"/>
              </p:ext>
            </p:extLst>
          </p:nvPr>
        </p:nvGraphicFramePr>
        <p:xfrm>
          <a:off x="133693" y="891132"/>
          <a:ext cx="8879400" cy="4143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23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16773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4163" indent="-284163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Instructional Materials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09141"/>
            <a:ext cx="8574087" cy="3639710"/>
          </a:xfrm>
        </p:spPr>
        <p:txBody>
          <a:bodyPr>
            <a:normAutofit/>
          </a:bodyPr>
          <a:lstStyle/>
          <a:p>
            <a:r>
              <a:rPr lang="en-US" dirty="0" smtClean="0"/>
              <a:t>A variety of materials allows different learners to achieve highest learning level</a:t>
            </a:r>
          </a:p>
          <a:p>
            <a:r>
              <a:rPr lang="en-US" dirty="0" smtClean="0"/>
              <a:t>Compiling the materials should go hand-in-hand with the types of assessments that are included</a:t>
            </a:r>
          </a:p>
          <a:p>
            <a:pPr lvl="1"/>
            <a:r>
              <a:rPr lang="en-US" sz="2500" dirty="0" smtClean="0">
                <a:sym typeface="Wingdings"/>
              </a:rPr>
              <a:t>You wouldn’t want students to only read speeches for a course on giving speeches</a:t>
            </a:r>
          </a:p>
          <a:p>
            <a:pPr lvl="1"/>
            <a:r>
              <a:rPr lang="en-US" sz="2500" dirty="0" smtClean="0">
                <a:sym typeface="Wingdings"/>
              </a:rPr>
              <a:t>Having students watch videos would be more effective</a:t>
            </a:r>
          </a:p>
          <a:p>
            <a:pPr marL="0" indent="0">
              <a:buNone/>
            </a:pPr>
            <a:endParaRPr lang="en-US" sz="2900" dirty="0" smtClean="0">
              <a:sym typeface="Wingdings"/>
            </a:endParaRPr>
          </a:p>
          <a:p>
            <a:pPr lvl="1"/>
            <a:endParaRPr lang="en-US" sz="2500" dirty="0" smtClean="0">
              <a:sym typeface="Wingding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4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24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40436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4163" indent="-284163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Instructional Materials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09141"/>
            <a:ext cx="8574087" cy="358548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 online courses, materials are often presented in a   variety of ways to support the learning objectives:</a:t>
            </a:r>
          </a:p>
          <a:p>
            <a:pPr lvl="1"/>
            <a:r>
              <a:rPr lang="en-US" sz="2900" dirty="0" smtClean="0"/>
              <a:t>A video to watch</a:t>
            </a:r>
          </a:p>
          <a:p>
            <a:pPr lvl="1"/>
            <a:r>
              <a:rPr lang="en-US" sz="2900" dirty="0" smtClean="0"/>
              <a:t>Supporting or foundational materials to read</a:t>
            </a:r>
          </a:p>
          <a:p>
            <a:pPr lvl="1"/>
            <a:r>
              <a:rPr lang="en-US" sz="2900" dirty="0" smtClean="0"/>
              <a:t>Learning checks within the online materials (</a:t>
            </a:r>
            <a:r>
              <a:rPr lang="en-US" sz="2900" b="1" dirty="0" smtClean="0">
                <a:sym typeface="Wingdings"/>
              </a:rPr>
              <a:t> QM 3</a:t>
            </a:r>
            <a:r>
              <a:rPr lang="en-US" sz="2900" dirty="0" smtClean="0">
                <a:sym typeface="Wingdings"/>
              </a:rPr>
              <a:t>)</a:t>
            </a:r>
            <a:endParaRPr lang="en-US" sz="2900" dirty="0" smtClean="0"/>
          </a:p>
          <a:p>
            <a:pPr lvl="1"/>
            <a:r>
              <a:rPr lang="en-US" sz="2900" dirty="0" smtClean="0"/>
              <a:t>Graded activities escalate (</a:t>
            </a:r>
            <a:r>
              <a:rPr lang="en-US" sz="2900" b="1" dirty="0" smtClean="0">
                <a:sym typeface="Wingdings"/>
              </a:rPr>
              <a:t> QM 3</a:t>
            </a:r>
            <a:r>
              <a:rPr lang="en-US" sz="2900" dirty="0" smtClean="0">
                <a:sym typeface="Wingdings"/>
              </a:rPr>
              <a:t>)</a:t>
            </a:r>
            <a:r>
              <a:rPr lang="en-US" sz="2900" dirty="0" smtClean="0"/>
              <a:t>: </a:t>
            </a:r>
          </a:p>
          <a:p>
            <a:pPr lvl="2"/>
            <a:r>
              <a:rPr lang="en-US" sz="2900" dirty="0" smtClean="0"/>
              <a:t>grade-free activity </a:t>
            </a:r>
            <a:r>
              <a:rPr lang="en-US" sz="2900" dirty="0" smtClean="0">
                <a:sym typeface="Wingdings"/>
              </a:rPr>
              <a:t> homework  exam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4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25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95846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4163" indent="-284163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Instructional Materials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09141"/>
            <a:ext cx="8574087" cy="3639710"/>
          </a:xfrm>
        </p:spPr>
        <p:txBody>
          <a:bodyPr>
            <a:normAutofit/>
          </a:bodyPr>
          <a:lstStyle/>
          <a:p>
            <a:r>
              <a:rPr lang="en-US" sz="2900" dirty="0" smtClean="0">
                <a:sym typeface="Wingdings"/>
              </a:rPr>
              <a:t>Escalate the active learning in materials:</a:t>
            </a:r>
          </a:p>
          <a:p>
            <a:pPr marL="801688" lvl="1" indent="-457200">
              <a:buFont typeface="+mj-lt"/>
              <a:buAutoNum type="arabicPeriod"/>
            </a:pPr>
            <a:r>
              <a:rPr lang="en-US" sz="2500" dirty="0" smtClean="0">
                <a:sym typeface="Wingdings"/>
              </a:rPr>
              <a:t>Read about how to outline a speech (learning checks)</a:t>
            </a:r>
          </a:p>
          <a:p>
            <a:pPr marL="801688" lvl="1" indent="-457200">
              <a:buFont typeface="+mj-lt"/>
              <a:buAutoNum type="arabicPeriod"/>
            </a:pPr>
            <a:r>
              <a:rPr lang="en-US" sz="2500" dirty="0" smtClean="0">
                <a:sym typeface="Wingdings"/>
              </a:rPr>
              <a:t>Watch a speech, create outline from the video (pass/fail)</a:t>
            </a:r>
          </a:p>
          <a:p>
            <a:pPr marL="801688" lvl="1" indent="-457200">
              <a:buFont typeface="+mj-lt"/>
              <a:buAutoNum type="arabicPeriod"/>
            </a:pPr>
            <a:r>
              <a:rPr lang="en-US" sz="2500" dirty="0" smtClean="0">
                <a:sym typeface="Wingdings"/>
              </a:rPr>
              <a:t>Create own outline (graded)</a:t>
            </a:r>
          </a:p>
          <a:p>
            <a:pPr marL="801688" lvl="1" indent="-457200">
              <a:buFont typeface="+mj-lt"/>
              <a:buAutoNum type="arabicPeriod"/>
            </a:pPr>
            <a:r>
              <a:rPr lang="en-US" sz="2500" dirty="0" smtClean="0">
                <a:sym typeface="Wingdings"/>
              </a:rPr>
              <a:t>Record one section of speech for review by class member or teacher (pass/fail)</a:t>
            </a:r>
          </a:p>
          <a:p>
            <a:pPr marL="801688" lvl="1" indent="-457200">
              <a:buFont typeface="+mj-lt"/>
              <a:buAutoNum type="arabicPeriod"/>
            </a:pPr>
            <a:r>
              <a:rPr lang="en-US" sz="2500" dirty="0" smtClean="0">
                <a:sym typeface="Wingdings"/>
              </a:rPr>
              <a:t>Give full speech (graded)</a:t>
            </a:r>
          </a:p>
          <a:p>
            <a:pPr lvl="2"/>
            <a:endParaRPr lang="en-US" sz="2100" dirty="0" smtClean="0">
              <a:sym typeface="Wingdings"/>
            </a:endParaRPr>
          </a:p>
          <a:p>
            <a:pPr lvl="1"/>
            <a:endParaRPr lang="en-US" sz="2500" dirty="0" smtClean="0">
              <a:sym typeface="Wingding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4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26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02052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4163" indent="-284163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Instructional Materials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09141"/>
            <a:ext cx="8574087" cy="3585482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/>
              </a:rPr>
              <a:t>The same things can be used effectively in f2f classes:</a:t>
            </a:r>
          </a:p>
          <a:p>
            <a:pPr lvl="1"/>
            <a:r>
              <a:rPr lang="en-US" dirty="0" smtClean="0">
                <a:sym typeface="Wingdings"/>
              </a:rPr>
              <a:t>Post readings or videos before class time</a:t>
            </a:r>
          </a:p>
          <a:p>
            <a:pPr lvl="1"/>
            <a:r>
              <a:rPr lang="en-US" dirty="0" smtClean="0">
                <a:sym typeface="Wingdings"/>
              </a:rPr>
              <a:t>Have small activities online prior to class</a:t>
            </a:r>
          </a:p>
          <a:p>
            <a:pPr lvl="1"/>
            <a:r>
              <a:rPr lang="en-US" dirty="0" smtClean="0">
                <a:sym typeface="Wingdings"/>
              </a:rPr>
              <a:t>Reserve class time for active learning </a:t>
            </a:r>
          </a:p>
          <a:p>
            <a:r>
              <a:rPr lang="en-US" dirty="0" smtClean="0">
                <a:sym typeface="Wingdings"/>
              </a:rPr>
              <a:t>The online system allows for reinforcement of materials with review videos </a:t>
            </a:r>
          </a:p>
          <a:p>
            <a:r>
              <a:rPr lang="en-US" dirty="0" smtClean="0">
                <a:sym typeface="Wingdings"/>
              </a:rPr>
              <a:t>Do not need to spend valuable f2f time in review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4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27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61265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4163" indent="-284163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Learner Engagement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09141"/>
            <a:ext cx="8574087" cy="3585482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/>
              </a:rPr>
              <a:t>Each activity should promote some kind of          learning interaction:</a:t>
            </a:r>
          </a:p>
          <a:p>
            <a:pPr lvl="1"/>
            <a:r>
              <a:rPr lang="en-US" b="1" dirty="0" smtClean="0">
                <a:sym typeface="Wingdings"/>
              </a:rPr>
              <a:t>Student to content: </a:t>
            </a:r>
            <a:r>
              <a:rPr lang="en-US" dirty="0" smtClean="0">
                <a:sym typeface="Wingdings"/>
              </a:rPr>
              <a:t>reading / watching</a:t>
            </a:r>
          </a:p>
          <a:p>
            <a:pPr lvl="1"/>
            <a:r>
              <a:rPr lang="en-US" b="1" dirty="0" smtClean="0">
                <a:sym typeface="Wingdings"/>
              </a:rPr>
              <a:t>Student to instructor: </a:t>
            </a:r>
            <a:r>
              <a:rPr lang="en-US" dirty="0" smtClean="0">
                <a:sym typeface="Wingdings"/>
              </a:rPr>
              <a:t>lecture / discussion</a:t>
            </a:r>
          </a:p>
          <a:p>
            <a:pPr lvl="1"/>
            <a:r>
              <a:rPr lang="en-US" b="1" dirty="0" smtClean="0">
                <a:sym typeface="Wingdings"/>
              </a:rPr>
              <a:t>Student to student: </a:t>
            </a:r>
            <a:r>
              <a:rPr lang="en-US" dirty="0" smtClean="0">
                <a:sym typeface="Wingdings"/>
              </a:rPr>
              <a:t>group work / discussion / peer review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5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28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22210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-20102" t="8156" r="-12687"/>
          <a:stretch/>
        </p:blipFill>
        <p:spPr>
          <a:xfrm>
            <a:off x="-34023" y="6"/>
            <a:ext cx="9258709" cy="516634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Box 2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29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1845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334D33"/>
                </a:solidFill>
              </a:rPr>
              <a:t>Objectives Today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 QM standards to a face-to-face </a:t>
            </a:r>
            <a:r>
              <a:rPr lang="en-US" dirty="0" smtClean="0"/>
              <a:t>class (f2f)</a:t>
            </a:r>
            <a:endParaRPr lang="en-US" dirty="0"/>
          </a:p>
          <a:p>
            <a:r>
              <a:rPr lang="en-US" dirty="0"/>
              <a:t>Categorize learning activities to a module-level, course-level, or </a:t>
            </a:r>
            <a:r>
              <a:rPr lang="en-US" dirty="0" smtClean="0"/>
              <a:t>competency (degree) </a:t>
            </a:r>
            <a:r>
              <a:rPr lang="en-US" dirty="0"/>
              <a:t>level </a:t>
            </a:r>
            <a:r>
              <a:rPr lang="en-US" dirty="0" smtClean="0"/>
              <a:t>objective</a:t>
            </a:r>
            <a:endParaRPr lang="en-US" dirty="0"/>
          </a:p>
          <a:p>
            <a:r>
              <a:rPr lang="en-US" dirty="0"/>
              <a:t>Design a three-level outline for a </a:t>
            </a:r>
            <a:r>
              <a:rPr lang="en-US" dirty="0" smtClean="0"/>
              <a:t>f2f session </a:t>
            </a:r>
            <a:r>
              <a:rPr lang="en-US" dirty="0"/>
              <a:t>incorporating </a:t>
            </a:r>
            <a:r>
              <a:rPr lang="en-US" dirty="0" smtClean="0"/>
              <a:t>think</a:t>
            </a:r>
            <a:r>
              <a:rPr lang="en-US" dirty="0"/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do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explain activities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3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19096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Outline for Course – Activity #3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191778"/>
            <a:ext cx="8574087" cy="3402845"/>
          </a:xfrm>
        </p:spPr>
        <p:txBody>
          <a:bodyPr/>
          <a:lstStyle/>
          <a:p>
            <a:r>
              <a:rPr lang="en-US" dirty="0" smtClean="0"/>
              <a:t>Using Handout #3, craft an outline of a </a:t>
            </a:r>
          </a:p>
          <a:p>
            <a:pPr marL="0" indent="0" algn="ctr">
              <a:buNone/>
            </a:pPr>
            <a:r>
              <a:rPr lang="en-US" b="1" dirty="0" smtClean="0"/>
              <a:t>Think </a:t>
            </a:r>
            <a:r>
              <a:rPr lang="en-US" b="1" dirty="0" smtClean="0">
                <a:sym typeface="Wingdings"/>
              </a:rPr>
              <a:t> Plan  Do</a:t>
            </a:r>
            <a:r>
              <a:rPr lang="en-US" dirty="0" smtClean="0">
                <a:sym typeface="Wingdings"/>
              </a:rPr>
              <a:t> for a single course module</a:t>
            </a:r>
          </a:p>
          <a:p>
            <a:r>
              <a:rPr lang="en-US" dirty="0" smtClean="0">
                <a:sym typeface="Wingdings"/>
              </a:rPr>
              <a:t>There are examples on the handout but you may also use your own course 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5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30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19515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share some examples…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43753"/>
            <a:ext cx="8229600" cy="9004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>
                    <a:lumMod val="75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3600" b="1" dirty="0" smtClean="0">
                <a:solidFill>
                  <a:srgbClr val="334D33"/>
                </a:solidFill>
              </a:rPr>
              <a:t>Outline for Course – Activity #3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5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31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13983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4053"/>
            <a:ext cx="8229600" cy="900425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Technology for the Assist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788924"/>
            <a:ext cx="8574087" cy="3654669"/>
          </a:xfrm>
        </p:spPr>
        <p:txBody>
          <a:bodyPr/>
          <a:lstStyle/>
          <a:p>
            <a:r>
              <a:rPr lang="en-US" dirty="0" smtClean="0"/>
              <a:t>A small amount of online time can reduce in person office hours</a:t>
            </a:r>
          </a:p>
          <a:p>
            <a:r>
              <a:rPr lang="en-US" dirty="0" smtClean="0"/>
              <a:t>Publish a digest of weekly Q&amp;A emails or sessions</a:t>
            </a:r>
          </a:p>
          <a:p>
            <a:r>
              <a:rPr lang="en-US" dirty="0" smtClean="0"/>
              <a:t>Set up problem solving forums where students can peer-to-peer mentor with supervision – everyone can see or read everything</a:t>
            </a:r>
          </a:p>
          <a:p>
            <a:r>
              <a:rPr lang="en-US" dirty="0" smtClean="0"/>
              <a:t>Augment f2f time with videos or tutorials online, can open up the classroom time for discussion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6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32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78919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Learner Support &amp; Accessibility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939954"/>
            <a:ext cx="8574087" cy="3654669"/>
          </a:xfrm>
        </p:spPr>
        <p:txBody>
          <a:bodyPr/>
          <a:lstStyle/>
          <a:p>
            <a:r>
              <a:rPr lang="en-US" dirty="0" smtClean="0"/>
              <a:t>Again this is where QM can be used in the online delivery system to support your f2f goals</a:t>
            </a:r>
          </a:p>
          <a:p>
            <a:r>
              <a:rPr lang="en-US" dirty="0" smtClean="0"/>
              <a:t>Access to tutorials or other websites</a:t>
            </a:r>
          </a:p>
          <a:p>
            <a:r>
              <a:rPr lang="en-US" dirty="0" smtClean="0"/>
              <a:t>Direct links to school supports</a:t>
            </a:r>
          </a:p>
          <a:p>
            <a:r>
              <a:rPr lang="en-US" dirty="0" smtClean="0"/>
              <a:t>Even if you plan on largely lecture based, recording them and/or </a:t>
            </a:r>
            <a:r>
              <a:rPr lang="en-US" dirty="0" err="1" smtClean="0"/>
              <a:t>transcripting</a:t>
            </a:r>
            <a:r>
              <a:rPr lang="en-US" dirty="0" smtClean="0"/>
              <a:t> them is </a:t>
            </a:r>
            <a:r>
              <a:rPr lang="en-US" b="1" dirty="0" smtClean="0"/>
              <a:t>QM 4, 7 &amp; 8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7</a:t>
            </a:r>
          </a:p>
          <a:p>
            <a:pPr algn="r"/>
            <a:r>
              <a:rPr lang="en-US" sz="2800" b="1" dirty="0" smtClean="0">
                <a:solidFill>
                  <a:schemeClr val="bg1"/>
                </a:solidFill>
              </a:rPr>
              <a:t>&amp; 8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</a:t>
            </a:r>
            <a:r>
              <a:rPr lang="en-US" sz="1100" dirty="0" smtClean="0"/>
              <a:t>33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628035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780" y="35885"/>
            <a:ext cx="8229600" cy="900425"/>
          </a:xfrm>
        </p:spPr>
        <p:txBody>
          <a:bodyPr/>
          <a:lstStyle/>
          <a:p>
            <a:r>
              <a:rPr lang="en-US" sz="3600" b="1" dirty="0" smtClean="0">
                <a:solidFill>
                  <a:srgbClr val="334D33"/>
                </a:solidFill>
              </a:rPr>
              <a:t>Revisit Objectives for Today</a:t>
            </a:r>
            <a:endParaRPr lang="en-US" sz="3600" b="1" dirty="0">
              <a:solidFill>
                <a:srgbClr val="334D33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028749"/>
              </p:ext>
            </p:extLst>
          </p:nvPr>
        </p:nvGraphicFramePr>
        <p:xfrm>
          <a:off x="354227" y="747229"/>
          <a:ext cx="8535773" cy="4106442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402993"/>
                <a:gridCol w="2918949"/>
                <a:gridCol w="1213831"/>
              </a:tblGrid>
              <a:tr h="69544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334D33"/>
                          </a:solidFill>
                        </a:rPr>
                        <a:t>Objective</a:t>
                      </a:r>
                      <a:r>
                        <a:rPr lang="en-US" sz="1800" baseline="0" dirty="0" smtClean="0">
                          <a:solidFill>
                            <a:srgbClr val="334D33"/>
                          </a:solidFill>
                        </a:rPr>
                        <a:t> for Today</a:t>
                      </a:r>
                      <a:endParaRPr lang="en-US" sz="1800" dirty="0">
                        <a:solidFill>
                          <a:srgbClr val="334D33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334D33"/>
                          </a:solidFill>
                        </a:rPr>
                        <a:t>How was objective addressed?</a:t>
                      </a:r>
                      <a:endParaRPr lang="en-US" sz="1800" dirty="0">
                        <a:solidFill>
                          <a:srgbClr val="334D33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334D33"/>
                          </a:solidFill>
                        </a:rPr>
                        <a:t>Activity Type</a:t>
                      </a:r>
                      <a:endParaRPr lang="en-US" sz="1800" dirty="0">
                        <a:solidFill>
                          <a:srgbClr val="334D33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02917">
                <a:tc rowSpan="3"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Apply QM standards to a face-to-face class</a:t>
                      </a:r>
                    </a:p>
                  </a:txBody>
                  <a:tcPr anchor="ctr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Review</a:t>
                      </a:r>
                      <a:r>
                        <a:rPr lang="en-US" sz="1600" baseline="0" dirty="0" smtClean="0"/>
                        <a:t> of Rubrics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Lecture</a:t>
                      </a:r>
                      <a:endParaRPr lang="en-US" sz="16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2917">
                <a:tc vMerge="1"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What Can Go Online?</a:t>
                      </a:r>
                      <a:endParaRPr lang="en-US" sz="16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Lecture</a:t>
                      </a:r>
                      <a:endParaRPr lang="en-US" sz="16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2917">
                <a:tc vMerge="1"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Applying QM Rubrics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Activity #1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7752">
                <a:tc rowSpan="2"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Categorize learning activities to a module-level, course-level, or competency (degree) level objective</a:t>
                      </a:r>
                    </a:p>
                  </a:txBody>
                  <a:tcPr anchor="ctr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Overview of Assessment Types</a:t>
                      </a:r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Lecture</a:t>
                      </a:r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5742">
                <a:tc vMerge="1"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Alignment of Assessments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Activit</a:t>
                      </a:r>
                      <a:r>
                        <a:rPr lang="en-US" sz="1600" baseline="0" dirty="0" smtClean="0"/>
                        <a:t>y #2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2917">
                <a:tc rowSpan="3"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Design a three-level outline for a f2f session incorporating think, do, and explain activities</a:t>
                      </a:r>
                      <a:endParaRPr lang="en-US" sz="1800" dirty="0"/>
                    </a:p>
                  </a:txBody>
                  <a:tcPr anchor="ctr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Types of </a:t>
                      </a:r>
                      <a:r>
                        <a:rPr lang="en-US" sz="1600" baseline="0" dirty="0" smtClean="0"/>
                        <a:t>Instructional Materials</a:t>
                      </a:r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Lecture</a:t>
                      </a:r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02917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Types</a:t>
                      </a:r>
                      <a:r>
                        <a:rPr lang="en-US" sz="1600" baseline="0" dirty="0" smtClean="0"/>
                        <a:t> of Learner Engagement</a:t>
                      </a:r>
                      <a:endParaRPr lang="en-U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Lecture</a:t>
                      </a:r>
                      <a:endParaRPr lang="en-U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02917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Outline Think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>
                          <a:sym typeface="Wingdings"/>
                        </a:rPr>
                        <a:t> Plan  Do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Activity #3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34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8393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334D33"/>
                </a:solidFill>
              </a:rPr>
              <a:t>Thank You!</a:t>
            </a:r>
            <a:endParaRPr lang="en-US" sz="5400" b="1" dirty="0">
              <a:solidFill>
                <a:srgbClr val="334D33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334D33"/>
                </a:solidFill>
              </a:rPr>
              <a:t>SCofield@uab.edu</a:t>
            </a:r>
            <a:endParaRPr lang="en-US" b="1" dirty="0">
              <a:solidFill>
                <a:srgbClr val="334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534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353"/>
            <a:ext cx="7373014" cy="900425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How will we meet the Objectives?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09951"/>
            <a:ext cx="8574087" cy="3364682"/>
          </a:xfrm>
        </p:spPr>
        <p:txBody>
          <a:bodyPr/>
          <a:lstStyle/>
          <a:p>
            <a:r>
              <a:rPr lang="en-US" dirty="0" smtClean="0"/>
              <a:t>Who am I?</a:t>
            </a:r>
          </a:p>
          <a:p>
            <a:r>
              <a:rPr lang="en-US" dirty="0" smtClean="0"/>
              <a:t>Review the QM Rubrics </a:t>
            </a:r>
          </a:p>
          <a:p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C</a:t>
            </a:r>
            <a:r>
              <a:rPr lang="en-US" dirty="0" smtClean="0"/>
              <a:t>an Go Online?</a:t>
            </a:r>
          </a:p>
          <a:p>
            <a:r>
              <a:rPr lang="en-US" dirty="0" smtClean="0"/>
              <a:t>Applying the Rubrics</a:t>
            </a:r>
          </a:p>
          <a:p>
            <a:r>
              <a:rPr lang="en-US" dirty="0" smtClean="0"/>
              <a:t>Building Active Learning from the Beginning</a:t>
            </a:r>
          </a:p>
          <a:p>
            <a:r>
              <a:rPr lang="en-US" dirty="0" smtClean="0"/>
              <a:t>A Dynamic Classroom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4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766633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cap="none" dirty="0" smtClean="0">
                <a:solidFill>
                  <a:schemeClr val="accent6">
                    <a:lumMod val="50000"/>
                  </a:schemeClr>
                </a:solidFill>
              </a:rPr>
              <a:t>Who Am I?</a:t>
            </a:r>
            <a:endParaRPr lang="en-US" sz="3600" b="1" cap="none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44" y="972100"/>
            <a:ext cx="4469027" cy="375092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charset="2"/>
              <a:buChar char="ü"/>
            </a:pPr>
            <a:r>
              <a:rPr lang="en-US" sz="2400" dirty="0"/>
              <a:t>Associate Professor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Research </a:t>
            </a:r>
            <a:r>
              <a:rPr lang="en-US" sz="2000" dirty="0"/>
              <a:t>Methods </a:t>
            </a:r>
            <a:r>
              <a:rPr lang="en-US" sz="2000" dirty="0" smtClean="0"/>
              <a:t>&amp; </a:t>
            </a:r>
            <a:r>
              <a:rPr lang="en-US" sz="2000" dirty="0"/>
              <a:t>Clinical Trials 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Graduate </a:t>
            </a:r>
            <a:r>
              <a:rPr lang="en-US" sz="2000" dirty="0"/>
              <a:t>Program </a:t>
            </a:r>
            <a:r>
              <a:rPr lang="en-US" sz="2000" dirty="0" smtClean="0"/>
              <a:t>Committee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Online Courses Committee</a:t>
            </a:r>
            <a:endParaRPr lang="en-US" sz="2000" dirty="0"/>
          </a:p>
          <a:p>
            <a:pPr>
              <a:spcBef>
                <a:spcPts val="0"/>
              </a:spcBef>
              <a:buFont typeface="Wingdings" charset="2"/>
              <a:buChar char="ü"/>
            </a:pPr>
            <a:r>
              <a:rPr lang="en-US" sz="2400" dirty="0" smtClean="0"/>
              <a:t>Clinical Research Areas: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Multiple Sclerosis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Rheumatoid Arthritis</a:t>
            </a:r>
          </a:p>
          <a:p>
            <a:pPr>
              <a:spcBef>
                <a:spcPts val="0"/>
              </a:spcBef>
              <a:buFont typeface="Wingdings" charset="2"/>
              <a:buChar char="ü"/>
            </a:pPr>
            <a:r>
              <a:rPr lang="en-US" sz="2400" dirty="0" smtClean="0"/>
              <a:t>Statistical Research Areas:</a:t>
            </a: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Longitudinal Modeling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Missing Data Approaches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Patient Reported Outcomes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03349" y="965235"/>
            <a:ext cx="3921209" cy="36067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4213" indent="-33972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71550" indent="-23177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316038" indent="-287338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98613" indent="-282575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venir Roman"/>
                <a:ea typeface="+mn-ea"/>
                <a:cs typeface="Avenir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charset="2"/>
              <a:buChar char="ü"/>
            </a:pPr>
            <a:r>
              <a:rPr lang="en-US" sz="2400" dirty="0" smtClean="0"/>
              <a:t>Graduate &amp; Undergraduate </a:t>
            </a:r>
          </a:p>
          <a:p>
            <a:pPr>
              <a:spcBef>
                <a:spcPts val="0"/>
              </a:spcBef>
              <a:buFont typeface="Wingdings" charset="2"/>
              <a:buChar char="ü"/>
            </a:pPr>
            <a:r>
              <a:rPr lang="en-US" sz="2400" dirty="0" smtClean="0"/>
              <a:t>Online Teaching: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BST 611 &amp; 612: Applied Introductory Biostatistics   (no math requirement)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2008-2012: f2f with recorded lectures posted online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2013-2016: stand alone online content</a:t>
            </a:r>
          </a:p>
          <a:p>
            <a:pPr>
              <a:spcBef>
                <a:spcPts val="0"/>
              </a:spcBef>
              <a:buFont typeface="Wingdings" charset="2"/>
              <a:buChar char="ü"/>
            </a:pPr>
            <a:r>
              <a:rPr lang="en-US" sz="2400" dirty="0" smtClean="0"/>
              <a:t>Multiple Blended Courses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5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67383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QM Rubrics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212056"/>
            <a:ext cx="5245987" cy="2994422"/>
          </a:xfrm>
        </p:spPr>
        <p:txBody>
          <a:bodyPr>
            <a:noAutofit/>
          </a:bodyPr>
          <a:lstStyle/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Course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Overview and Introduction </a:t>
            </a:r>
          </a:p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Learning Objectives: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2.1 &amp; 2.2 Learning Objectives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Assessment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and 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Measurement: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3.1 Assessments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Resources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and 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Materials: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4.1 Instructional Materials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Learner Engagement: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5.1 Course Activities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Course Technology: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6.1 Course Tools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Learner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Support </a:t>
            </a:r>
          </a:p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Accessibility </a:t>
            </a:r>
            <a:endParaRPr lang="en-U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60101" y="111558"/>
            <a:ext cx="3636662" cy="823323"/>
          </a:xfrm>
          <a:prstGeom prst="rect">
            <a:avLst/>
          </a:prstGeom>
          <a:solidFill>
            <a:srgbClr val="FFFFFF"/>
          </a:solidFill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4213" indent="-33972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71550" indent="-23177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316038" indent="-287338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98613" indent="-282575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venir Roman"/>
                <a:ea typeface="+mn-ea"/>
                <a:cs typeface="Avenir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For each slide the QM rubric will appear in the upper right corner</a:t>
            </a:r>
            <a:endParaRPr lang="en-US" sz="2000" dirty="0"/>
          </a:p>
        </p:txBody>
      </p:sp>
      <p:sp>
        <p:nvSpPr>
          <p:cNvPr id="6" name="Right Arrow 5"/>
          <p:cNvSpPr/>
          <p:nvPr/>
        </p:nvSpPr>
        <p:spPr>
          <a:xfrm>
            <a:off x="7310202" y="111558"/>
            <a:ext cx="770021" cy="411662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28575" cmpd="sng">
            <a:solidFill>
              <a:schemeClr val="bg1">
                <a:lumMod val="65000"/>
              </a:schemeClr>
            </a:solidFill>
          </a:ln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560358589"/>
              </p:ext>
            </p:extLst>
          </p:nvPr>
        </p:nvGraphicFramePr>
        <p:xfrm>
          <a:off x="5530151" y="1178237"/>
          <a:ext cx="3526138" cy="3080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6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18423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200" y="291353"/>
            <a:ext cx="8229600" cy="900425"/>
          </a:xfrm>
        </p:spPr>
        <p:txBody>
          <a:bodyPr/>
          <a:lstStyle/>
          <a:p>
            <a:pPr marL="284163" indent="-284163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Your Course 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Overview and 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59948"/>
            <a:ext cx="7856059" cy="3534675"/>
          </a:xfrm>
        </p:spPr>
        <p:txBody>
          <a:bodyPr/>
          <a:lstStyle/>
          <a:p>
            <a:r>
              <a:rPr lang="en-US" dirty="0"/>
              <a:t>Following QM for Rubric </a:t>
            </a:r>
            <a:r>
              <a:rPr lang="en-US" dirty="0" smtClean="0"/>
              <a:t>1 </a:t>
            </a:r>
            <a:r>
              <a:rPr lang="en-US" dirty="0"/>
              <a:t>frees up time </a:t>
            </a:r>
            <a:r>
              <a:rPr lang="en-US" dirty="0" smtClean="0"/>
              <a:t>in class</a:t>
            </a:r>
          </a:p>
          <a:p>
            <a:r>
              <a:rPr lang="en-US" dirty="0" smtClean="0"/>
              <a:t>A </a:t>
            </a:r>
            <a:r>
              <a:rPr lang="en-US" dirty="0"/>
              <a:t>lot of </a:t>
            </a:r>
            <a:r>
              <a:rPr lang="en-US" dirty="0" smtClean="0"/>
              <a:t>the </a:t>
            </a:r>
            <a:r>
              <a:rPr lang="en-US" dirty="0"/>
              <a:t>first </a:t>
            </a:r>
            <a:r>
              <a:rPr lang="en-US" dirty="0" smtClean="0"/>
              <a:t>f2f lecture can </a:t>
            </a:r>
            <a:r>
              <a:rPr lang="en-US" dirty="0"/>
              <a:t>now </a:t>
            </a:r>
            <a:r>
              <a:rPr lang="en-US" dirty="0" smtClean="0"/>
              <a:t>live online:</a:t>
            </a:r>
          </a:p>
          <a:p>
            <a:pPr lvl="1"/>
            <a:r>
              <a:rPr lang="en-US" dirty="0"/>
              <a:t>Set up a syllabus </a:t>
            </a:r>
            <a:r>
              <a:rPr lang="en-US" dirty="0" smtClean="0"/>
              <a:t>quiz</a:t>
            </a:r>
          </a:p>
          <a:p>
            <a:pPr lvl="1"/>
            <a:r>
              <a:rPr lang="en-US" dirty="0" smtClean="0"/>
              <a:t>Online introduction discussion forum</a:t>
            </a:r>
          </a:p>
          <a:p>
            <a:pPr lvl="1"/>
            <a:r>
              <a:rPr lang="en-US" dirty="0" smtClean="0"/>
              <a:t>Clarity in course expectations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1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7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7209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334D33"/>
                </a:solidFill>
              </a:rPr>
              <a:t>Communication is key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600201"/>
            <a:ext cx="8574087" cy="2994422"/>
          </a:xfrm>
        </p:spPr>
        <p:txBody>
          <a:bodyPr/>
          <a:lstStyle/>
          <a:p>
            <a:r>
              <a:rPr lang="en-US" sz="3200" dirty="0" smtClean="0"/>
              <a:t>Policies, due dates, &amp; grades should be clear up front </a:t>
            </a:r>
            <a:r>
              <a:rPr lang="en-US" sz="3200" dirty="0" smtClean="0">
                <a:sym typeface="Wingdings"/>
              </a:rPr>
              <a:t> Post online</a:t>
            </a:r>
            <a:endParaRPr lang="en-US" sz="3200" dirty="0" smtClean="0"/>
          </a:p>
          <a:p>
            <a:r>
              <a:rPr lang="en-US" sz="3200" dirty="0" smtClean="0"/>
              <a:t>If it impacts student performance, post or email </a:t>
            </a:r>
            <a:r>
              <a:rPr lang="en-US" sz="3200" b="1" u="sng" dirty="0" smtClean="0"/>
              <a:t>AND</a:t>
            </a:r>
            <a:r>
              <a:rPr lang="en-US" sz="3200" dirty="0" smtClean="0"/>
              <a:t> say in f2f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1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8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008205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353"/>
            <a:ext cx="7403015" cy="900425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Getting Started on QM 2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89947"/>
            <a:ext cx="7856059" cy="350467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 will be impossible for students to understand the goals of the course if you don</a:t>
            </a:r>
            <a:r>
              <a:rPr lang="fr-FR" dirty="0" smtClean="0"/>
              <a:t>’</a:t>
            </a:r>
            <a:r>
              <a:rPr lang="en-US" dirty="0" smtClean="0"/>
              <a:t>t understand them start to finish </a:t>
            </a:r>
          </a:p>
          <a:p>
            <a:r>
              <a:rPr lang="en-US" dirty="0"/>
              <a:t>Get a </a:t>
            </a:r>
            <a:r>
              <a:rPr lang="en-US" dirty="0" smtClean="0"/>
              <a:t>big picture idea </a:t>
            </a:r>
            <a:r>
              <a:rPr lang="en-US" dirty="0"/>
              <a:t>of </a:t>
            </a:r>
            <a:r>
              <a:rPr lang="en-US" dirty="0" smtClean="0"/>
              <a:t>what </a:t>
            </a:r>
            <a:r>
              <a:rPr lang="en-US" dirty="0"/>
              <a:t>you want </a:t>
            </a:r>
            <a:r>
              <a:rPr lang="en-US" dirty="0" smtClean="0"/>
              <a:t>out of the course &amp; the f2f interactions</a:t>
            </a:r>
          </a:p>
          <a:p>
            <a:r>
              <a:rPr lang="en-US" dirty="0" smtClean="0"/>
              <a:t>What major topics </a:t>
            </a:r>
            <a:r>
              <a:rPr lang="en-US" dirty="0"/>
              <a:t>will be covered? </a:t>
            </a:r>
            <a:r>
              <a:rPr lang="en-US" dirty="0" smtClean="0"/>
              <a:t>What </a:t>
            </a:r>
            <a:r>
              <a:rPr lang="en-US" dirty="0"/>
              <a:t>learning materials will be presented? </a:t>
            </a:r>
            <a:r>
              <a:rPr lang="en-US" b="1" dirty="0" smtClean="0"/>
              <a:t>What </a:t>
            </a:r>
            <a:r>
              <a:rPr lang="en-US" b="1" dirty="0"/>
              <a:t>technologies </a:t>
            </a:r>
            <a:r>
              <a:rPr lang="en-US" b="1" dirty="0" smtClean="0"/>
              <a:t>and </a:t>
            </a:r>
            <a:r>
              <a:rPr lang="en-US" b="1" dirty="0"/>
              <a:t>media will be </a:t>
            </a:r>
            <a:r>
              <a:rPr lang="en-US" b="1" dirty="0" smtClean="0"/>
              <a:t>needed </a:t>
            </a:r>
            <a:r>
              <a:rPr lang="en-US" b="1" dirty="0" smtClean="0">
                <a:sym typeface="Wingdings"/>
              </a:rPr>
              <a:t> QM 6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2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41608"/>
            <a:ext cx="92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</a:t>
            </a:r>
            <a:r>
              <a:rPr lang="en-US" sz="1100" dirty="0" smtClean="0"/>
              <a:t>lide 9 </a:t>
            </a:r>
            <a:r>
              <a:rPr lang="en-US" sz="1050" dirty="0" smtClean="0"/>
              <a:t>of</a:t>
            </a:r>
            <a:r>
              <a:rPr lang="en-US" sz="1100" dirty="0" smtClean="0"/>
              <a:t> 35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482587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reen_Angles_template">
  <a:themeElements>
    <a:clrScheme name="Custom 8">
      <a:dk1>
        <a:sysClr val="windowText" lastClr="000000"/>
      </a:dk1>
      <a:lt1>
        <a:sysClr val="window" lastClr="FFFFFF"/>
      </a:lt1>
      <a:dk2>
        <a:srgbClr val="1C4A26"/>
      </a:dk2>
      <a:lt2>
        <a:srgbClr val="EEECE1"/>
      </a:lt2>
      <a:accent1>
        <a:srgbClr val="9C9F49"/>
      </a:accent1>
      <a:accent2>
        <a:srgbClr val="C59518"/>
      </a:accent2>
      <a:accent3>
        <a:srgbClr val="4C4C4C"/>
      </a:accent3>
      <a:accent4>
        <a:srgbClr val="99CC99"/>
      </a:accent4>
      <a:accent5>
        <a:srgbClr val="CCCC99"/>
      </a:accent5>
      <a:accent6>
        <a:srgbClr val="669966"/>
      </a:accent6>
      <a:hlink>
        <a:srgbClr val="008000"/>
      </a:hlink>
      <a:folHlink>
        <a:srgbClr val="9999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</TotalTime>
  <Words>2390</Words>
  <Application>Microsoft Macintosh PowerPoint</Application>
  <PresentationFormat>On-screen Show (16:9)</PresentationFormat>
  <Paragraphs>339</Paragraphs>
  <Slides>35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Green_Angles_template</vt:lpstr>
      <vt:lpstr>Applying QM to a Face-to-Face Course Blending, Flipping, Extending: QM Beyond the Online  </vt:lpstr>
      <vt:lpstr>The Course Today</vt:lpstr>
      <vt:lpstr>Objectives Today</vt:lpstr>
      <vt:lpstr>How will we meet the Objectives?</vt:lpstr>
      <vt:lpstr>Who Am I?</vt:lpstr>
      <vt:lpstr>QM Rubrics</vt:lpstr>
      <vt:lpstr>Your Course Overview and Introduction </vt:lpstr>
      <vt:lpstr>Communication is key</vt:lpstr>
      <vt:lpstr>Getting Started on QM 2</vt:lpstr>
      <vt:lpstr>2.1 &amp; 2.1 Learning Objectives</vt:lpstr>
      <vt:lpstr>2.1 &amp; 2.1 Learning Objectives</vt:lpstr>
      <vt:lpstr>Learning Objective Alignment</vt:lpstr>
      <vt:lpstr>Learning Objective Alignment – Activity #1</vt:lpstr>
      <vt:lpstr>Vote your choice</vt:lpstr>
      <vt:lpstr>Objectives to Align on Handout # 1</vt:lpstr>
      <vt:lpstr>Learning Objective Alignment – Activity #1</vt:lpstr>
      <vt:lpstr>Assessments</vt:lpstr>
      <vt:lpstr>Assessments</vt:lpstr>
      <vt:lpstr>What Type of Assessments?</vt:lpstr>
      <vt:lpstr>What Type of Assessments?</vt:lpstr>
      <vt:lpstr>Assessments – Activity # 2 </vt:lpstr>
      <vt:lpstr>6 Assessments – Activity #2 </vt:lpstr>
      <vt:lpstr>Assessments – Activity #2 </vt:lpstr>
      <vt:lpstr>Instructional Materials</vt:lpstr>
      <vt:lpstr>Instructional Materials</vt:lpstr>
      <vt:lpstr>Instructional Materials</vt:lpstr>
      <vt:lpstr>Instructional Materials</vt:lpstr>
      <vt:lpstr>Learner Engagement</vt:lpstr>
      <vt:lpstr>PowerPoint Presentation</vt:lpstr>
      <vt:lpstr>Outline for Course – Activity #3</vt:lpstr>
      <vt:lpstr>PowerPoint Presentation</vt:lpstr>
      <vt:lpstr>Technology for the Assist</vt:lpstr>
      <vt:lpstr>Learner Support &amp; Accessibility</vt:lpstr>
      <vt:lpstr>Revisit Objectives for Today</vt:lpstr>
      <vt:lpstr>Thank You!</vt:lpstr>
    </vt:vector>
  </TitlesOfParts>
  <Company>U. of Alabama at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Hannah</dc:creator>
  <cp:lastModifiedBy>Stacey S. Cofield</cp:lastModifiedBy>
  <cp:revision>112</cp:revision>
  <dcterms:created xsi:type="dcterms:W3CDTF">2013-03-25T15:55:04Z</dcterms:created>
  <dcterms:modified xsi:type="dcterms:W3CDTF">2016-10-27T19:03:23Z</dcterms:modified>
</cp:coreProperties>
</file>