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2098" autoAdjust="0"/>
  </p:normalViewPr>
  <p:slideViewPr>
    <p:cSldViewPr>
      <p:cViewPr varScale="1">
        <p:scale>
          <a:sx n="50" d="100"/>
          <a:sy n="50" d="100"/>
        </p:scale>
        <p:origin x="214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316489-910E-481E-A38A-8BD2B042B641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7D2CBD-5CEA-4C07-94C4-891C8DD8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43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DA9DA-4098-4B6D-B86B-6A7EF2247B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3078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3"/>
            <a:endParaRPr lang="en-US" sz="1200" b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3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D2CBD-5CEA-4C07-94C4-891C8DD869C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8538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D2CBD-5CEA-4C07-94C4-891C8DD869C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091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DA9DA-4098-4B6D-B86B-6A7EF2247B6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857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D2CBD-5CEA-4C07-94C4-891C8DD869C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27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D2CBD-5CEA-4C07-94C4-891C8DD869C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5014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D2CBD-5CEA-4C07-94C4-891C8DD869C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779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D2CBD-5CEA-4C07-94C4-891C8DD869C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122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D2CBD-5CEA-4C07-94C4-891C8DD869C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3482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D2CBD-5CEA-4C07-94C4-891C8DD869C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3713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D2CBD-5CEA-4C07-94C4-891C8DD869C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378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5BDF0-A4FB-44A1-955E-0DDF43B648F8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55E5D-27C1-430F-89E3-11E50C834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092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5BDF0-A4FB-44A1-955E-0DDF43B648F8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55E5D-27C1-430F-89E3-11E50C834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775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5BDF0-A4FB-44A1-955E-0DDF43B648F8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55E5D-27C1-430F-89E3-11E50C834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669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5BDF0-A4FB-44A1-955E-0DDF43B648F8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55E5D-27C1-430F-89E3-11E50C834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27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5BDF0-A4FB-44A1-955E-0DDF43B648F8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55E5D-27C1-430F-89E3-11E50C834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7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5BDF0-A4FB-44A1-955E-0DDF43B648F8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55E5D-27C1-430F-89E3-11E50C834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719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5BDF0-A4FB-44A1-955E-0DDF43B648F8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55E5D-27C1-430F-89E3-11E50C834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005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5BDF0-A4FB-44A1-955E-0DDF43B648F8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55E5D-27C1-430F-89E3-11E50C834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130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5BDF0-A4FB-44A1-955E-0DDF43B648F8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55E5D-27C1-430F-89E3-11E50C834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446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5BDF0-A4FB-44A1-955E-0DDF43B648F8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55E5D-27C1-430F-89E3-11E50C834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38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5BDF0-A4FB-44A1-955E-0DDF43B648F8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55E5D-27C1-430F-89E3-11E50C834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582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5BDF0-A4FB-44A1-955E-0DDF43B648F8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55E5D-27C1-430F-89E3-11E50C834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807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igitalstorytelling.coe.uh.edu/educational_goals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torycenter.org/ethical-practice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kers.com/documentary/" TargetMode="External"/><Relationship Id="rId2" Type="http://schemas.openxmlformats.org/officeDocument/2006/relationships/hyperlink" Target="http://www.storycenter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igitalstorytelling.coe.uh.edu/" TargetMode="External"/><Relationship Id="rId4" Type="http://schemas.openxmlformats.org/officeDocument/2006/relationships/hyperlink" Target="http://sdst.libguides.com/researchtoo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igitalstorytelling.coe.uh.edu/educational_goals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igitalstorytelling.coe.uh.edu/educational_goals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Digital Storytelling: Using Narrative Based Technologies in Online &amp; Blended </a:t>
            </a:r>
            <a:r>
              <a:rPr lang="en-US" dirty="0" smtClean="0"/>
              <a:t>Courses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Bethany Germany: Adler School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09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Storytelling &amp; Course Work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Concepts</a:t>
            </a:r>
          </a:p>
          <a:p>
            <a:pPr lvl="1"/>
            <a:r>
              <a:rPr lang="en-US" dirty="0" smtClean="0"/>
              <a:t>Preview or “hook” story to introduce a concept</a:t>
            </a:r>
          </a:p>
          <a:p>
            <a:pPr lvl="1"/>
            <a:r>
              <a:rPr lang="en-US" dirty="0" smtClean="0"/>
              <a:t>Alter lesson with a digital story </a:t>
            </a:r>
          </a:p>
          <a:p>
            <a:pPr lvl="1"/>
            <a:r>
              <a:rPr lang="en-US" dirty="0" smtClean="0"/>
              <a:t>Use stories already on the internet</a:t>
            </a:r>
          </a:p>
          <a:p>
            <a:pPr lvl="2"/>
            <a:r>
              <a:rPr lang="en-US" dirty="0" smtClean="0"/>
              <a:t>YouTube, UH, Center for Digital </a:t>
            </a:r>
            <a:r>
              <a:rPr lang="en-US" dirty="0"/>
              <a:t>S</a:t>
            </a:r>
            <a:r>
              <a:rPr lang="en-US" dirty="0" smtClean="0"/>
              <a:t>torytelling, </a:t>
            </a:r>
            <a:r>
              <a:rPr lang="en-US" dirty="0"/>
              <a:t>L</a:t>
            </a:r>
            <a:r>
              <a:rPr lang="en-US" dirty="0" smtClean="0"/>
              <a:t>ibrary Database, tools mentioned </a:t>
            </a:r>
          </a:p>
          <a:p>
            <a:r>
              <a:rPr lang="en-US" dirty="0" smtClean="0"/>
              <a:t>Projects </a:t>
            </a:r>
          </a:p>
          <a:p>
            <a:pPr lvl="1"/>
            <a:r>
              <a:rPr lang="en-US" dirty="0" smtClean="0"/>
              <a:t>Student create own digital stories about a topic or themselves in groups or individually </a:t>
            </a:r>
          </a:p>
          <a:p>
            <a:pPr marL="0" indent="0">
              <a:buNone/>
            </a:pPr>
            <a:endParaRPr lang="en-US" sz="2200" u="sng" dirty="0" smtClean="0">
              <a:hlinkClick r:id="rId3"/>
            </a:endParaRPr>
          </a:p>
          <a:p>
            <a:pPr marL="0" indent="0">
              <a:buNone/>
            </a:pPr>
            <a:r>
              <a:rPr lang="en-US" sz="1800" u="sng" dirty="0" smtClean="0">
                <a:hlinkClick r:id="rId3"/>
              </a:rPr>
              <a:t>Http</a:t>
            </a:r>
            <a:r>
              <a:rPr lang="en-US" sz="1800" u="sng" dirty="0">
                <a:hlinkClick r:id="rId3"/>
              </a:rPr>
              <a:t>://</a:t>
            </a:r>
            <a:r>
              <a:rPr lang="en-US" sz="1800" u="sng" dirty="0" smtClean="0">
                <a:hlinkClick r:id="rId3"/>
              </a:rPr>
              <a:t>digitalstorytelling.coe.uh.edu/educational_goals.html</a:t>
            </a:r>
            <a:r>
              <a:rPr lang="en-US" sz="1800" u="sng" dirty="0" smtClean="0"/>
              <a:t>  </a:t>
            </a:r>
          </a:p>
          <a:p>
            <a:pPr marL="0" indent="0">
              <a:buNone/>
            </a:pPr>
            <a:r>
              <a:rPr lang="en-US" sz="1800" dirty="0" smtClean="0">
                <a:hlinkClick r:id="rId4"/>
              </a:rPr>
              <a:t>http://www.storycenter.org/ethical-practice/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76403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Storytelling is Here to Stay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can benefit those you want to test waters &amp; those already doing it with new tools &amp; ideas</a:t>
            </a:r>
          </a:p>
          <a:p>
            <a:r>
              <a:rPr lang="en-US" dirty="0" smtClean="0"/>
              <a:t>“The universe is not made of atoms. It’s made of tiny stories.” (</a:t>
            </a:r>
            <a:r>
              <a:rPr lang="en-US" dirty="0" err="1" smtClean="0"/>
              <a:t>Hitrecord</a:t>
            </a:r>
            <a:r>
              <a:rPr lang="en-US" dirty="0" smtClean="0"/>
              <a:t>, 2012). </a:t>
            </a:r>
          </a:p>
          <a:p>
            <a:r>
              <a:rPr lang="en-US" dirty="0" smtClean="0"/>
              <a:t>Q &amp; A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10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>
            <a:normAutofit fontScale="25000" lnSpcReduction="20000"/>
          </a:bodyPr>
          <a:lstStyle/>
          <a:p>
            <a:r>
              <a:rPr lang="en-US" sz="7200" dirty="0"/>
              <a:t>McArthur, J. (2009). Composing podcasts: Engaging digital natives in the communication classroom. </a:t>
            </a:r>
            <a:r>
              <a:rPr lang="en-US" sz="7200" i="1" dirty="0"/>
              <a:t>Communication Teacher, 23</a:t>
            </a:r>
            <a:r>
              <a:rPr lang="en-US" sz="7200" dirty="0"/>
              <a:t>(1). 15-18. </a:t>
            </a:r>
            <a:r>
              <a:rPr lang="en-US" sz="7200" dirty="0" err="1"/>
              <a:t>doi</a:t>
            </a:r>
            <a:r>
              <a:rPr lang="en-US" sz="7200" dirty="0"/>
              <a:t>: 10.1080/17404620802592957. </a:t>
            </a:r>
          </a:p>
          <a:p>
            <a:pPr marL="0" indent="0">
              <a:buNone/>
            </a:pPr>
            <a:endParaRPr lang="en-US" sz="7200" dirty="0"/>
          </a:p>
          <a:p>
            <a:r>
              <a:rPr lang="en-US" sz="7200" dirty="0"/>
              <a:t>Center for digital storytelling. ( 2013, March 21). Home. Retrieved from </a:t>
            </a:r>
            <a:r>
              <a:rPr lang="en-US" sz="7200" u="sng" dirty="0">
                <a:hlinkClick r:id="rId2"/>
              </a:rPr>
              <a:t>http://www.storycenter.org</a:t>
            </a:r>
            <a:r>
              <a:rPr lang="en-US" sz="7200" u="sng" dirty="0" smtClean="0">
                <a:hlinkClick r:id="rId2"/>
              </a:rPr>
              <a:t>/</a:t>
            </a:r>
            <a:endParaRPr lang="en-US" sz="7200" dirty="0" smtClean="0"/>
          </a:p>
          <a:p>
            <a:pPr marL="0" indent="0">
              <a:buNone/>
            </a:pPr>
            <a:r>
              <a:rPr lang="en-US" sz="7200" dirty="0"/>
              <a:t> </a:t>
            </a:r>
          </a:p>
          <a:p>
            <a:r>
              <a:rPr lang="en-US" sz="7200" dirty="0"/>
              <a:t>Makers. (2013, March 21). Documentary. Retrieved from </a:t>
            </a:r>
            <a:r>
              <a:rPr lang="en-US" sz="7200" u="sng" dirty="0">
                <a:hlinkClick r:id="rId3"/>
              </a:rPr>
              <a:t>http://www.makers.com/documentary/</a:t>
            </a:r>
            <a:endParaRPr lang="en-US" sz="7200" dirty="0"/>
          </a:p>
          <a:p>
            <a:pPr marL="0" indent="0">
              <a:buNone/>
            </a:pPr>
            <a:r>
              <a:rPr lang="en-US" sz="7200" dirty="0"/>
              <a:t> </a:t>
            </a:r>
          </a:p>
          <a:p>
            <a:r>
              <a:rPr lang="en-US" sz="7200" dirty="0"/>
              <a:t>Spartan guides. (2013, March 21). Research tools. Retrieved from </a:t>
            </a:r>
            <a:r>
              <a:rPr lang="en-US" sz="7200" u="sng" dirty="0">
                <a:hlinkClick r:id="rId4"/>
              </a:rPr>
              <a:t>http://sdst.libguides.com/researchtools</a:t>
            </a:r>
            <a:endParaRPr lang="en-US" sz="7200" dirty="0"/>
          </a:p>
          <a:p>
            <a:endParaRPr lang="en-US" sz="7200" dirty="0"/>
          </a:p>
          <a:p>
            <a:r>
              <a:rPr lang="en-US" sz="7200" dirty="0"/>
              <a:t>University of Houston. (2013, March 21). Educational uses of digital storytelling. Retrieved from </a:t>
            </a:r>
            <a:r>
              <a:rPr lang="en-US" sz="7200" u="sng" dirty="0">
                <a:hlinkClick r:id="rId5"/>
              </a:rPr>
              <a:t>http://digitalstorytelling.coe.uh.edu/</a:t>
            </a:r>
            <a:endParaRPr lang="en-US" sz="7200" dirty="0"/>
          </a:p>
          <a:p>
            <a:pPr marL="0" indent="0">
              <a:buNone/>
            </a:pPr>
            <a:endParaRPr lang="en-US" sz="7200" dirty="0"/>
          </a:p>
          <a:p>
            <a:r>
              <a:rPr lang="en-US" sz="7200" dirty="0" smtClean="0"/>
              <a:t>Vivienne</a:t>
            </a:r>
            <a:r>
              <a:rPr lang="en-US" sz="7200" dirty="0"/>
              <a:t>, S. &amp; Burgess, J. (2012). The digital storyteller’s stage: Queer everyday activist negotiating privacy and </a:t>
            </a:r>
            <a:r>
              <a:rPr lang="en-US" sz="7200" dirty="0" err="1"/>
              <a:t>publicness</a:t>
            </a:r>
            <a:r>
              <a:rPr lang="en-US" sz="7200" dirty="0"/>
              <a:t>. </a:t>
            </a:r>
            <a:r>
              <a:rPr lang="en-US" sz="7200" i="1" dirty="0"/>
              <a:t>Journal of Broadcast &amp; Electronic Media, 56</a:t>
            </a:r>
            <a:r>
              <a:rPr lang="en-US" sz="7200" dirty="0"/>
              <a:t>(3). 362-377. </a:t>
            </a:r>
            <a:r>
              <a:rPr lang="en-US" sz="7200" dirty="0" err="1"/>
              <a:t>doi</a:t>
            </a:r>
            <a:r>
              <a:rPr lang="en-US" sz="7200" dirty="0"/>
              <a:t>: 10.1080/08838151.2012.705194.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257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Digital Storytelling </a:t>
            </a:r>
          </a:p>
          <a:p>
            <a:pPr lvl="1">
              <a:lnSpc>
                <a:spcPct val="150000"/>
              </a:lnSpc>
            </a:pPr>
            <a:r>
              <a:rPr lang="en-US" smtClean="0"/>
              <a:t>Background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smtClean="0"/>
              <a:t>What is Digital Storytelling 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Teachers and Students Objectives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Incorporating Digital Storytelling in a Course 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Q &amp;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94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Storytelling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i="1" dirty="0" smtClean="0"/>
              <a:t>“The art of narrating various experiences or events whether they be personal, cultural, historical, religious, familiar, fictional, or even autobiographical.” (</a:t>
            </a:r>
            <a:r>
              <a:rPr lang="en-US" i="1" dirty="0" err="1" smtClean="0"/>
              <a:t>Conquergood</a:t>
            </a:r>
            <a:r>
              <a:rPr lang="en-US" i="1" dirty="0" smtClean="0"/>
              <a:t>) </a:t>
            </a:r>
            <a:endParaRPr lang="en-US" dirty="0" smtClean="0"/>
          </a:p>
          <a:p>
            <a:endParaRPr lang="en-US" i="1" dirty="0"/>
          </a:p>
          <a:p>
            <a:r>
              <a:rPr lang="en-US" i="1" dirty="0" smtClean="0"/>
              <a:t>Oral, written, audio, video</a:t>
            </a:r>
          </a:p>
          <a:p>
            <a:pPr marL="0" indent="0">
              <a:buNone/>
            </a:pPr>
            <a:r>
              <a:rPr lang="en-US" i="1" dirty="0" smtClean="0"/>
              <a:t>music </a:t>
            </a:r>
            <a:endParaRPr lang="en-US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3445329"/>
            <a:ext cx="2643188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149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Storytelling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r>
              <a:rPr lang="en-US" sz="2800" i="1" dirty="0" smtClean="0"/>
              <a:t>“Incorporating various media forms alongside traditional storytelling practices to create and deliver a narrative about a cultural norm, historical event, the self, experience and so on. This format relies on the intersection of media and tools to tell a story.” (University of Houston,2012) </a:t>
            </a:r>
          </a:p>
          <a:p>
            <a:pPr marL="0" indent="0">
              <a:buNone/>
            </a:pPr>
            <a:endParaRPr lang="en-US" sz="2800" i="1" dirty="0" smtClean="0"/>
          </a:p>
          <a:p>
            <a:r>
              <a:rPr lang="en-US" sz="2800" i="1" dirty="0" smtClean="0"/>
              <a:t>Digital stories are short (2-5 minute) videos created from diverse media and is typically narrated by the storyteller. (Vivienne &amp; Burgess, 2012)</a:t>
            </a:r>
          </a:p>
          <a:p>
            <a:pPr marL="0" indent="0">
              <a:buNone/>
            </a:pPr>
            <a:endParaRPr lang="en-US" sz="2800" i="1" dirty="0" smtClean="0"/>
          </a:p>
        </p:txBody>
      </p:sp>
    </p:spTree>
    <p:extLst>
      <p:ext uri="{BB962C8B-B14F-4D97-AF65-F5344CB8AC3E}">
        <p14:creationId xmlns:p14="http://schemas.microsoft.com/office/powerpoint/2010/main" val="2848909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Storytelling &amp; Education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does storytelling factor into education?</a:t>
            </a:r>
          </a:p>
          <a:p>
            <a:r>
              <a:rPr lang="en-US" dirty="0" smtClean="0"/>
              <a:t>Ancient practice</a:t>
            </a:r>
          </a:p>
          <a:p>
            <a:r>
              <a:rPr lang="en-US" dirty="0" smtClean="0"/>
              <a:t>Tied to our social, culture, and political spheres</a:t>
            </a:r>
          </a:p>
          <a:p>
            <a:r>
              <a:rPr lang="en-US" dirty="0" smtClean="0"/>
              <a:t>Learn through stories </a:t>
            </a:r>
          </a:p>
          <a:p>
            <a:r>
              <a:rPr lang="en-US" dirty="0" smtClean="0"/>
              <a:t>Transformed into an online forum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893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Teacher &amp; </a:t>
            </a:r>
            <a:r>
              <a:rPr lang="en-US" dirty="0"/>
              <a:t>E</a:t>
            </a:r>
            <a:r>
              <a:rPr lang="en-US" dirty="0" smtClean="0"/>
              <a:t>ducational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Appeal to different learning styles</a:t>
            </a:r>
          </a:p>
          <a:p>
            <a:r>
              <a:rPr lang="en-US" dirty="0" smtClean="0"/>
              <a:t>Interdisciplinary learning </a:t>
            </a:r>
          </a:p>
          <a:p>
            <a:r>
              <a:rPr lang="en-US" dirty="0" smtClean="0"/>
              <a:t>Create Immediacy</a:t>
            </a:r>
          </a:p>
          <a:p>
            <a:r>
              <a:rPr lang="en-US" dirty="0" smtClean="0"/>
              <a:t>Connect to course/weekly objectives 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 smtClean="0"/>
              <a:t>(</a:t>
            </a:r>
            <a:r>
              <a:rPr lang="en-US" sz="2200" u="sng" dirty="0">
                <a:hlinkClick r:id="rId3"/>
              </a:rPr>
              <a:t>http://digitalstorytelling.coe.uh.edu/educational_goals.html</a:t>
            </a:r>
            <a:r>
              <a:rPr lang="en-US" sz="2200" dirty="0"/>
              <a:t>)</a:t>
            </a:r>
          </a:p>
          <a:p>
            <a:pPr marL="0" indent="0">
              <a:buNone/>
            </a:pPr>
            <a:r>
              <a:rPr lang="en-US" sz="2200" dirty="0" smtClean="0"/>
              <a:t> </a:t>
            </a:r>
            <a:endParaRPr lang="en-US" sz="22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937" y="3352800"/>
            <a:ext cx="2286000" cy="1714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6937" y="3265623"/>
            <a:ext cx="1744015" cy="188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374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&amp; Learning 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Increase comprehension</a:t>
            </a:r>
          </a:p>
          <a:p>
            <a:r>
              <a:rPr lang="en-US" dirty="0" smtClean="0"/>
              <a:t>Develop and practice communication skills</a:t>
            </a:r>
          </a:p>
          <a:p>
            <a:r>
              <a:rPr lang="en-US" dirty="0" smtClean="0"/>
              <a:t> Peer to peer engagement </a:t>
            </a:r>
            <a:r>
              <a:rPr lang="en-US" dirty="0"/>
              <a:t> 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(</a:t>
            </a:r>
            <a:r>
              <a:rPr lang="en-US" sz="2000" u="sng" dirty="0">
                <a:hlinkClick r:id="rId3"/>
              </a:rPr>
              <a:t>http://digitalstorytelling.coe.uh.edu/educational_goals.html</a:t>
            </a:r>
            <a:r>
              <a:rPr lang="en-US" sz="2000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072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Digital Storytelling Resources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000" dirty="0" smtClean="0"/>
              <a:t>Online tools to help you create a digital story </a:t>
            </a:r>
          </a:p>
          <a:p>
            <a:pPr lvl="1"/>
            <a:r>
              <a:rPr lang="en-US" sz="3000" dirty="0" smtClean="0"/>
              <a:t>Thinglink</a:t>
            </a:r>
          </a:p>
          <a:p>
            <a:pPr lvl="1"/>
            <a:r>
              <a:rPr lang="en-US" sz="3000" dirty="0" err="1"/>
              <a:t>V</a:t>
            </a:r>
            <a:r>
              <a:rPr lang="en-US" sz="3000" dirty="0" err="1" smtClean="0"/>
              <a:t>oicethread</a:t>
            </a:r>
            <a:r>
              <a:rPr lang="en-US" sz="3000" dirty="0" smtClean="0"/>
              <a:t> </a:t>
            </a:r>
          </a:p>
          <a:p>
            <a:pPr lvl="1"/>
            <a:r>
              <a:rPr lang="en-US" sz="3000" dirty="0" smtClean="0"/>
              <a:t>Glogster</a:t>
            </a:r>
          </a:p>
          <a:p>
            <a:pPr lvl="1"/>
            <a:r>
              <a:rPr lang="en-US" sz="3000" dirty="0" smtClean="0"/>
              <a:t> Xtranormal</a:t>
            </a:r>
          </a:p>
          <a:p>
            <a:pPr lvl="1"/>
            <a:r>
              <a:rPr lang="en-US" sz="3000" dirty="0" smtClean="0"/>
              <a:t> </a:t>
            </a:r>
            <a:r>
              <a:rPr lang="en-US" sz="3000" dirty="0" err="1" smtClean="0"/>
              <a:t>Storybird</a:t>
            </a:r>
            <a:r>
              <a:rPr lang="en-US" sz="3000" dirty="0" smtClean="0"/>
              <a:t> </a:t>
            </a:r>
          </a:p>
          <a:p>
            <a:pPr lvl="1"/>
            <a:r>
              <a:rPr lang="en-US" sz="3000" dirty="0" smtClean="0"/>
              <a:t>iMovie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z="3000" dirty="0" smtClean="0"/>
              <a:t>Online Resources</a:t>
            </a:r>
          </a:p>
          <a:p>
            <a:pPr lvl="1"/>
            <a:r>
              <a:rPr lang="en-US" sz="3000" dirty="0" smtClean="0"/>
              <a:t>Center for Digital Storytelling</a:t>
            </a:r>
          </a:p>
          <a:p>
            <a:pPr lvl="1"/>
            <a:r>
              <a:rPr lang="en-US" sz="3000" dirty="0" smtClean="0"/>
              <a:t>University of Houston</a:t>
            </a:r>
          </a:p>
          <a:p>
            <a:pPr lvl="1"/>
            <a:r>
              <a:rPr lang="en-US" sz="3000" dirty="0" smtClean="0"/>
              <a:t>Spartan Guides</a:t>
            </a:r>
          </a:p>
          <a:p>
            <a:r>
              <a:rPr lang="en-US" sz="3000" dirty="0" smtClean="0"/>
              <a:t>Your school’s ID team can help!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866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Storytelling &amp; 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Meet one another </a:t>
            </a:r>
          </a:p>
          <a:p>
            <a:pPr lvl="1"/>
            <a:r>
              <a:rPr lang="en-US" sz="3200" dirty="0" smtClean="0"/>
              <a:t>Instructor introduction</a:t>
            </a:r>
          </a:p>
          <a:p>
            <a:pPr lvl="1"/>
            <a:r>
              <a:rPr lang="en-US" sz="3200" dirty="0" smtClean="0"/>
              <a:t>Student introduction</a:t>
            </a:r>
          </a:p>
          <a:p>
            <a:pPr lvl="1"/>
            <a:r>
              <a:rPr lang="en-US" sz="3200" dirty="0" smtClean="0"/>
              <a:t>Course “teaser trailer”</a:t>
            </a:r>
          </a:p>
          <a:p>
            <a:pPr marL="457200" lvl="1" indent="0">
              <a:buNone/>
            </a:pPr>
            <a:endParaRPr lang="en-US" sz="3200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731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</TotalTime>
  <Words>456</Words>
  <Application>Microsoft Office PowerPoint</Application>
  <PresentationFormat>On-screen Show (4:3)</PresentationFormat>
  <Paragraphs>107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Digital Storytelling: Using Narrative Based Technologies in Online &amp; Blended Courses </vt:lpstr>
      <vt:lpstr>The Plan</vt:lpstr>
      <vt:lpstr>Storytelling </vt:lpstr>
      <vt:lpstr>Digital Storytelling </vt:lpstr>
      <vt:lpstr>Storytelling &amp; Education </vt:lpstr>
      <vt:lpstr>Teacher &amp; Educational Objectives</vt:lpstr>
      <vt:lpstr>Student &amp; Learning Objectives </vt:lpstr>
      <vt:lpstr>Digital Storytelling Resources </vt:lpstr>
      <vt:lpstr>Digital Storytelling &amp; Introductions</vt:lpstr>
      <vt:lpstr>Digital Storytelling &amp; Course Work </vt:lpstr>
      <vt:lpstr>Digital Storytelling is Here to Stay</vt:lpstr>
      <vt:lpstr>Citations </vt:lpstr>
    </vt:vector>
  </TitlesOfParts>
  <Company>Texas Woman's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Storytelling</dc:title>
  <dc:creator>Germany, Bethany</dc:creator>
  <cp:lastModifiedBy>Germany, Bethany</cp:lastModifiedBy>
  <cp:revision>44</cp:revision>
  <dcterms:created xsi:type="dcterms:W3CDTF">2013-03-21T19:16:28Z</dcterms:created>
  <dcterms:modified xsi:type="dcterms:W3CDTF">2014-09-10T20:04:48Z</dcterms:modified>
</cp:coreProperties>
</file>