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4"/>
  </p:sldMasterIdLst>
  <p:notesMasterIdLst>
    <p:notesMasterId r:id="rId24"/>
  </p:notesMasterIdLst>
  <p:handoutMasterIdLst>
    <p:handoutMasterId r:id="rId25"/>
  </p:handoutMasterIdLst>
  <p:sldIdLst>
    <p:sldId id="260" r:id="rId5"/>
    <p:sldId id="288" r:id="rId6"/>
    <p:sldId id="286" r:id="rId7"/>
    <p:sldId id="289" r:id="rId8"/>
    <p:sldId id="303" r:id="rId9"/>
    <p:sldId id="307" r:id="rId10"/>
    <p:sldId id="291" r:id="rId11"/>
    <p:sldId id="293" r:id="rId12"/>
    <p:sldId id="298" r:id="rId13"/>
    <p:sldId id="308" r:id="rId14"/>
    <p:sldId id="295" r:id="rId15"/>
    <p:sldId id="300" r:id="rId16"/>
    <p:sldId id="305" r:id="rId17"/>
    <p:sldId id="309" r:id="rId18"/>
    <p:sldId id="302" r:id="rId19"/>
    <p:sldId id="310" r:id="rId20"/>
    <p:sldId id="311" r:id="rId21"/>
    <p:sldId id="297" r:id="rId22"/>
    <p:sldId id="285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yl Henderson" initials="DJH" lastIdx="3" clrIdx="0">
    <p:extLst>
      <p:ext uri="{19B8F6BF-5375-455C-9EA6-DF929625EA0E}">
        <p15:presenceInfo xmlns:p15="http://schemas.microsoft.com/office/powerpoint/2012/main" userId="Darryl Hender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C0"/>
    <a:srgbClr val="E3C9A7"/>
    <a:srgbClr val="FFE5C2"/>
    <a:srgbClr val="E3DED1"/>
    <a:srgbClr val="CC9900"/>
    <a:srgbClr val="545363"/>
    <a:srgbClr val="05235C"/>
    <a:srgbClr val="FFCF01"/>
    <a:srgbClr val="194C80"/>
    <a:srgbClr val="235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4" autoAdjust="0"/>
    <p:restoredTop sz="76633" autoAdjust="0"/>
  </p:normalViewPr>
  <p:slideViewPr>
    <p:cSldViewPr snapToGrid="0">
      <p:cViewPr varScale="1">
        <p:scale>
          <a:sx n="75" d="100"/>
          <a:sy n="75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31465-5F73-46C7-9631-7D5A4A4749B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BABA-FEC1-4426-B05F-4F3FFC8C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19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B933E-A5A7-4727-B923-98A0600B902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8F3B-ED7B-4986-8C21-A7F6E886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5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742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Anne</a:t>
            </a:r>
          </a:p>
        </p:txBody>
      </p:sp>
    </p:spTree>
    <p:extLst>
      <p:ext uri="{BB962C8B-B14F-4D97-AF65-F5344CB8AC3E}">
        <p14:creationId xmlns:p14="http://schemas.microsoft.com/office/powerpoint/2010/main" val="187482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Susan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533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/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6149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3758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3526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3963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0733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2952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Anne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9613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295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918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425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Susan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667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Anne</a:t>
            </a:r>
          </a:p>
        </p:txBody>
      </p:sp>
    </p:spTree>
    <p:extLst>
      <p:ext uri="{BB962C8B-B14F-4D97-AF65-F5344CB8AC3E}">
        <p14:creationId xmlns:p14="http://schemas.microsoft.com/office/powerpoint/2010/main" val="416008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Anne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064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Anne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122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Anne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601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FDF-3EBB-4568-BC4B-A6D68EA6B46B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9A9A-E433-4D3E-87C8-7793CFED383B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9F1B-1557-488D-B912-89C2314A0665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24714"/>
            <a:ext cx="4572000" cy="68827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24714"/>
            <a:ext cx="10781731" cy="6882714"/>
          </a:xfrm>
          <a:prstGeom prst="rect">
            <a:avLst/>
          </a:prstGeom>
          <a:gradFill>
            <a:gsLst>
              <a:gs pos="46000">
                <a:srgbClr val="0065A1">
                  <a:alpha val="76000"/>
                </a:srgbClr>
              </a:gs>
              <a:gs pos="0">
                <a:srgbClr val="00B0F0">
                  <a:alpha val="37000"/>
                </a:srgbClr>
              </a:gs>
              <a:gs pos="100000">
                <a:srgbClr val="00195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9AACE-8C91-4693-AEE8-1E8E858131A4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976765">
            <a:off x="654426" y="732552"/>
            <a:ext cx="7149082" cy="260108"/>
          </a:xfrm>
          <a:custGeom>
            <a:avLst/>
            <a:gdLst>
              <a:gd name="connsiteX0" fmla="*/ 0 w 8778240"/>
              <a:gd name="connsiteY0" fmla="*/ 0 h 254773"/>
              <a:gd name="connsiteX1" fmla="*/ 8778240 w 8778240"/>
              <a:gd name="connsiteY1" fmla="*/ 0 h 254773"/>
              <a:gd name="connsiteX2" fmla="*/ 8778240 w 8778240"/>
              <a:gd name="connsiteY2" fmla="*/ 254773 h 254773"/>
              <a:gd name="connsiteX3" fmla="*/ 0 w 8778240"/>
              <a:gd name="connsiteY3" fmla="*/ 254773 h 254773"/>
              <a:gd name="connsiteX4" fmla="*/ 0 w 8778240"/>
              <a:gd name="connsiteY4" fmla="*/ 0 h 254773"/>
              <a:gd name="connsiteX0" fmla="*/ 0 w 8778240"/>
              <a:gd name="connsiteY0" fmla="*/ 2213 h 256986"/>
              <a:gd name="connsiteX1" fmla="*/ 8559291 w 8778240"/>
              <a:gd name="connsiteY1" fmla="*/ 0 h 256986"/>
              <a:gd name="connsiteX2" fmla="*/ 8778240 w 8778240"/>
              <a:gd name="connsiteY2" fmla="*/ 256986 h 256986"/>
              <a:gd name="connsiteX3" fmla="*/ 0 w 8778240"/>
              <a:gd name="connsiteY3" fmla="*/ 256986 h 256986"/>
              <a:gd name="connsiteX4" fmla="*/ 0 w 8778240"/>
              <a:gd name="connsiteY4" fmla="*/ 2213 h 256986"/>
              <a:gd name="connsiteX0" fmla="*/ 0 w 8605519"/>
              <a:gd name="connsiteY0" fmla="*/ 2213 h 256986"/>
              <a:gd name="connsiteX1" fmla="*/ 8559291 w 8605519"/>
              <a:gd name="connsiteY1" fmla="*/ 0 h 256986"/>
              <a:gd name="connsiteX2" fmla="*/ 8605519 w 8605519"/>
              <a:gd name="connsiteY2" fmla="*/ 254504 h 256986"/>
              <a:gd name="connsiteX3" fmla="*/ 0 w 8605519"/>
              <a:gd name="connsiteY3" fmla="*/ 256986 h 256986"/>
              <a:gd name="connsiteX4" fmla="*/ 0 w 8605519"/>
              <a:gd name="connsiteY4" fmla="*/ 2213 h 256986"/>
              <a:gd name="connsiteX0" fmla="*/ 0 w 8633460"/>
              <a:gd name="connsiteY0" fmla="*/ 2213 h 259575"/>
              <a:gd name="connsiteX1" fmla="*/ 8559291 w 8633460"/>
              <a:gd name="connsiteY1" fmla="*/ 0 h 259575"/>
              <a:gd name="connsiteX2" fmla="*/ 8633460 w 8633460"/>
              <a:gd name="connsiteY2" fmla="*/ 259575 h 259575"/>
              <a:gd name="connsiteX3" fmla="*/ 0 w 8633460"/>
              <a:gd name="connsiteY3" fmla="*/ 256986 h 259575"/>
              <a:gd name="connsiteX4" fmla="*/ 0 w 8633460"/>
              <a:gd name="connsiteY4" fmla="*/ 2213 h 259575"/>
              <a:gd name="connsiteX0" fmla="*/ 0 w 8633460"/>
              <a:gd name="connsiteY0" fmla="*/ 2213 h 260108"/>
              <a:gd name="connsiteX1" fmla="*/ 8559291 w 8633460"/>
              <a:gd name="connsiteY1" fmla="*/ 0 h 260108"/>
              <a:gd name="connsiteX2" fmla="*/ 8633460 w 8633460"/>
              <a:gd name="connsiteY2" fmla="*/ 259575 h 260108"/>
              <a:gd name="connsiteX3" fmla="*/ 1484378 w 8633460"/>
              <a:gd name="connsiteY3" fmla="*/ 260108 h 260108"/>
              <a:gd name="connsiteX4" fmla="*/ 0 w 8633460"/>
              <a:gd name="connsiteY4" fmla="*/ 2213 h 260108"/>
              <a:gd name="connsiteX0" fmla="*/ 896872 w 7149082"/>
              <a:gd name="connsiteY0" fmla="*/ 1414 h 260108"/>
              <a:gd name="connsiteX1" fmla="*/ 7074913 w 7149082"/>
              <a:gd name="connsiteY1" fmla="*/ 0 h 260108"/>
              <a:gd name="connsiteX2" fmla="*/ 7149082 w 7149082"/>
              <a:gd name="connsiteY2" fmla="*/ 259575 h 260108"/>
              <a:gd name="connsiteX3" fmla="*/ 0 w 7149082"/>
              <a:gd name="connsiteY3" fmla="*/ 260108 h 260108"/>
              <a:gd name="connsiteX4" fmla="*/ 896872 w 7149082"/>
              <a:gd name="connsiteY4" fmla="*/ 1414 h 2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9082" h="260108">
                <a:moveTo>
                  <a:pt x="896872" y="1414"/>
                </a:moveTo>
                <a:lnTo>
                  <a:pt x="7074913" y="0"/>
                </a:lnTo>
                <a:lnTo>
                  <a:pt x="7149082" y="259575"/>
                </a:lnTo>
                <a:lnTo>
                  <a:pt x="0" y="260108"/>
                </a:lnTo>
                <a:lnTo>
                  <a:pt x="896872" y="1414"/>
                </a:lnTo>
                <a:close/>
              </a:path>
            </a:pathLst>
          </a:custGeom>
          <a:solidFill>
            <a:srgbClr val="5DC9F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 rot="976765">
            <a:off x="-191552" y="1264306"/>
            <a:ext cx="8006714" cy="258733"/>
          </a:xfrm>
          <a:custGeom>
            <a:avLst/>
            <a:gdLst>
              <a:gd name="connsiteX0" fmla="*/ 0 w 9875520"/>
              <a:gd name="connsiteY0" fmla="*/ 0 h 254773"/>
              <a:gd name="connsiteX1" fmla="*/ 9875520 w 9875520"/>
              <a:gd name="connsiteY1" fmla="*/ 0 h 254773"/>
              <a:gd name="connsiteX2" fmla="*/ 9875520 w 9875520"/>
              <a:gd name="connsiteY2" fmla="*/ 254773 h 254773"/>
              <a:gd name="connsiteX3" fmla="*/ 0 w 9875520"/>
              <a:gd name="connsiteY3" fmla="*/ 254773 h 254773"/>
              <a:gd name="connsiteX4" fmla="*/ 0 w 9875520"/>
              <a:gd name="connsiteY4" fmla="*/ 0 h 254773"/>
              <a:gd name="connsiteX0" fmla="*/ 0 w 9875520"/>
              <a:gd name="connsiteY0" fmla="*/ 3992 h 258765"/>
              <a:gd name="connsiteX1" fmla="*/ 9662667 w 9875520"/>
              <a:gd name="connsiteY1" fmla="*/ 0 h 258765"/>
              <a:gd name="connsiteX2" fmla="*/ 9875520 w 9875520"/>
              <a:gd name="connsiteY2" fmla="*/ 258765 h 258765"/>
              <a:gd name="connsiteX3" fmla="*/ 0 w 9875520"/>
              <a:gd name="connsiteY3" fmla="*/ 258765 h 258765"/>
              <a:gd name="connsiteX4" fmla="*/ 0 w 9875520"/>
              <a:gd name="connsiteY4" fmla="*/ 3992 h 258765"/>
              <a:gd name="connsiteX0" fmla="*/ 0 w 9742931"/>
              <a:gd name="connsiteY0" fmla="*/ 3992 h 258765"/>
              <a:gd name="connsiteX1" fmla="*/ 9662667 w 9742931"/>
              <a:gd name="connsiteY1" fmla="*/ 0 h 258765"/>
              <a:gd name="connsiteX2" fmla="*/ 9742931 w 9742931"/>
              <a:gd name="connsiteY2" fmla="*/ 257793 h 258765"/>
              <a:gd name="connsiteX3" fmla="*/ 0 w 9742931"/>
              <a:gd name="connsiteY3" fmla="*/ 258765 h 258765"/>
              <a:gd name="connsiteX4" fmla="*/ 0 w 9742931"/>
              <a:gd name="connsiteY4" fmla="*/ 3992 h 258765"/>
              <a:gd name="connsiteX0" fmla="*/ 1736217 w 9742931"/>
              <a:gd name="connsiteY0" fmla="*/ 3029 h 258765"/>
              <a:gd name="connsiteX1" fmla="*/ 9662667 w 9742931"/>
              <a:gd name="connsiteY1" fmla="*/ 0 h 258765"/>
              <a:gd name="connsiteX2" fmla="*/ 9742931 w 9742931"/>
              <a:gd name="connsiteY2" fmla="*/ 257793 h 258765"/>
              <a:gd name="connsiteX3" fmla="*/ 0 w 9742931"/>
              <a:gd name="connsiteY3" fmla="*/ 258765 h 258765"/>
              <a:gd name="connsiteX4" fmla="*/ 1736217 w 9742931"/>
              <a:gd name="connsiteY4" fmla="*/ 3029 h 258765"/>
              <a:gd name="connsiteX0" fmla="*/ 0 w 8006714"/>
              <a:gd name="connsiteY0" fmla="*/ 3029 h 258733"/>
              <a:gd name="connsiteX1" fmla="*/ 7926450 w 8006714"/>
              <a:gd name="connsiteY1" fmla="*/ 0 h 258733"/>
              <a:gd name="connsiteX2" fmla="*/ 8006714 w 8006714"/>
              <a:gd name="connsiteY2" fmla="*/ 257793 h 258733"/>
              <a:gd name="connsiteX3" fmla="*/ 64770 w 8006714"/>
              <a:gd name="connsiteY3" fmla="*/ 258733 h 258733"/>
              <a:gd name="connsiteX4" fmla="*/ 0 w 8006714"/>
              <a:gd name="connsiteY4" fmla="*/ 3029 h 25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6714" h="258733">
                <a:moveTo>
                  <a:pt x="0" y="3029"/>
                </a:moveTo>
                <a:lnTo>
                  <a:pt x="7926450" y="0"/>
                </a:lnTo>
                <a:lnTo>
                  <a:pt x="8006714" y="257793"/>
                </a:lnTo>
                <a:lnTo>
                  <a:pt x="64770" y="258733"/>
                </a:lnTo>
                <a:lnTo>
                  <a:pt x="0" y="3029"/>
                </a:lnTo>
                <a:close/>
              </a:path>
            </a:pathLst>
          </a:custGeom>
          <a:solidFill>
            <a:srgbClr val="59C6E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976765">
            <a:off x="-193229" y="1910813"/>
            <a:ext cx="8001633" cy="254370"/>
          </a:xfrm>
          <a:custGeom>
            <a:avLst/>
            <a:gdLst>
              <a:gd name="connsiteX0" fmla="*/ 0 w 8138160"/>
              <a:gd name="connsiteY0" fmla="*/ 0 h 254773"/>
              <a:gd name="connsiteX1" fmla="*/ 8138160 w 8138160"/>
              <a:gd name="connsiteY1" fmla="*/ 0 h 254773"/>
              <a:gd name="connsiteX2" fmla="*/ 8138160 w 8138160"/>
              <a:gd name="connsiteY2" fmla="*/ 254773 h 254773"/>
              <a:gd name="connsiteX3" fmla="*/ 0 w 8138160"/>
              <a:gd name="connsiteY3" fmla="*/ 254773 h 254773"/>
              <a:gd name="connsiteX4" fmla="*/ 0 w 8138160"/>
              <a:gd name="connsiteY4" fmla="*/ 0 h 254773"/>
              <a:gd name="connsiteX0" fmla="*/ 0 w 8138160"/>
              <a:gd name="connsiteY0" fmla="*/ 0 h 254773"/>
              <a:gd name="connsiteX1" fmla="*/ 7973315 w 8138160"/>
              <a:gd name="connsiteY1" fmla="*/ 1834 h 254773"/>
              <a:gd name="connsiteX2" fmla="*/ 8138160 w 8138160"/>
              <a:gd name="connsiteY2" fmla="*/ 254773 h 254773"/>
              <a:gd name="connsiteX3" fmla="*/ 0 w 8138160"/>
              <a:gd name="connsiteY3" fmla="*/ 254773 h 254773"/>
              <a:gd name="connsiteX4" fmla="*/ 0 w 8138160"/>
              <a:gd name="connsiteY4" fmla="*/ 0 h 254773"/>
              <a:gd name="connsiteX0" fmla="*/ 0 w 8031733"/>
              <a:gd name="connsiteY0" fmla="*/ 0 h 254773"/>
              <a:gd name="connsiteX1" fmla="*/ 7973315 w 8031733"/>
              <a:gd name="connsiteY1" fmla="*/ 1834 h 254773"/>
              <a:gd name="connsiteX2" fmla="*/ 8031733 w 8031733"/>
              <a:gd name="connsiteY2" fmla="*/ 252776 h 254773"/>
              <a:gd name="connsiteX3" fmla="*/ 0 w 8031733"/>
              <a:gd name="connsiteY3" fmla="*/ 254773 h 254773"/>
              <a:gd name="connsiteX4" fmla="*/ 0 w 8031733"/>
              <a:gd name="connsiteY4" fmla="*/ 0 h 254773"/>
              <a:gd name="connsiteX0" fmla="*/ 0 w 8031733"/>
              <a:gd name="connsiteY0" fmla="*/ 0 h 255503"/>
              <a:gd name="connsiteX1" fmla="*/ 7973315 w 8031733"/>
              <a:gd name="connsiteY1" fmla="*/ 1834 h 255503"/>
              <a:gd name="connsiteX2" fmla="*/ 8031733 w 8031733"/>
              <a:gd name="connsiteY2" fmla="*/ 252776 h 255503"/>
              <a:gd name="connsiteX3" fmla="*/ 99441 w 8031733"/>
              <a:gd name="connsiteY3" fmla="*/ 255503 h 255503"/>
              <a:gd name="connsiteX4" fmla="*/ 0 w 8031733"/>
              <a:gd name="connsiteY4" fmla="*/ 0 h 255503"/>
              <a:gd name="connsiteX0" fmla="*/ 0 w 8001633"/>
              <a:gd name="connsiteY0" fmla="*/ 0 h 254370"/>
              <a:gd name="connsiteX1" fmla="*/ 7943215 w 8001633"/>
              <a:gd name="connsiteY1" fmla="*/ 701 h 254370"/>
              <a:gd name="connsiteX2" fmla="*/ 8001633 w 8001633"/>
              <a:gd name="connsiteY2" fmla="*/ 251643 h 254370"/>
              <a:gd name="connsiteX3" fmla="*/ 69341 w 8001633"/>
              <a:gd name="connsiteY3" fmla="*/ 254370 h 254370"/>
              <a:gd name="connsiteX4" fmla="*/ 0 w 8001633"/>
              <a:gd name="connsiteY4" fmla="*/ 0 h 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633" h="254370">
                <a:moveTo>
                  <a:pt x="0" y="0"/>
                </a:moveTo>
                <a:lnTo>
                  <a:pt x="7943215" y="701"/>
                </a:lnTo>
                <a:lnTo>
                  <a:pt x="8001633" y="251643"/>
                </a:lnTo>
                <a:lnTo>
                  <a:pt x="69341" y="254370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rot="976765">
            <a:off x="-205086" y="2550577"/>
            <a:ext cx="8015034" cy="257038"/>
          </a:xfrm>
          <a:custGeom>
            <a:avLst/>
            <a:gdLst>
              <a:gd name="connsiteX0" fmla="*/ 0 w 8229600"/>
              <a:gd name="connsiteY0" fmla="*/ 0 h 254773"/>
              <a:gd name="connsiteX1" fmla="*/ 8229600 w 8229600"/>
              <a:gd name="connsiteY1" fmla="*/ 0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229600"/>
              <a:gd name="connsiteY0" fmla="*/ 3506 h 258279"/>
              <a:gd name="connsiteX1" fmla="*/ 8083041 w 8229600"/>
              <a:gd name="connsiteY1" fmla="*/ 0 h 258279"/>
              <a:gd name="connsiteX2" fmla="*/ 8229600 w 8229600"/>
              <a:gd name="connsiteY2" fmla="*/ 258279 h 258279"/>
              <a:gd name="connsiteX3" fmla="*/ 0 w 8229600"/>
              <a:gd name="connsiteY3" fmla="*/ 258279 h 258279"/>
              <a:gd name="connsiteX4" fmla="*/ 0 w 8229600"/>
              <a:gd name="connsiteY4" fmla="*/ 3506 h 258279"/>
              <a:gd name="connsiteX0" fmla="*/ 0 w 8143239"/>
              <a:gd name="connsiteY0" fmla="*/ 3506 h 258279"/>
              <a:gd name="connsiteX1" fmla="*/ 8083041 w 8143239"/>
              <a:gd name="connsiteY1" fmla="*/ 0 h 258279"/>
              <a:gd name="connsiteX2" fmla="*/ 8143239 w 8143239"/>
              <a:gd name="connsiteY2" fmla="*/ 257038 h 258279"/>
              <a:gd name="connsiteX3" fmla="*/ 0 w 8143239"/>
              <a:gd name="connsiteY3" fmla="*/ 258279 h 258279"/>
              <a:gd name="connsiteX4" fmla="*/ 0 w 8143239"/>
              <a:gd name="connsiteY4" fmla="*/ 3506 h 258279"/>
              <a:gd name="connsiteX0" fmla="*/ 128205 w 8143239"/>
              <a:gd name="connsiteY0" fmla="*/ 797 h 258279"/>
              <a:gd name="connsiteX1" fmla="*/ 8083041 w 8143239"/>
              <a:gd name="connsiteY1" fmla="*/ 0 h 258279"/>
              <a:gd name="connsiteX2" fmla="*/ 8143239 w 8143239"/>
              <a:gd name="connsiteY2" fmla="*/ 257038 h 258279"/>
              <a:gd name="connsiteX3" fmla="*/ 0 w 8143239"/>
              <a:gd name="connsiteY3" fmla="*/ 258279 h 258279"/>
              <a:gd name="connsiteX4" fmla="*/ 128205 w 8143239"/>
              <a:gd name="connsiteY4" fmla="*/ 797 h 258279"/>
              <a:gd name="connsiteX0" fmla="*/ 0 w 8015034"/>
              <a:gd name="connsiteY0" fmla="*/ 797 h 257038"/>
              <a:gd name="connsiteX1" fmla="*/ 7954836 w 8015034"/>
              <a:gd name="connsiteY1" fmla="*/ 0 h 257038"/>
              <a:gd name="connsiteX2" fmla="*/ 8015034 w 8015034"/>
              <a:gd name="connsiteY2" fmla="*/ 257038 h 257038"/>
              <a:gd name="connsiteX3" fmla="*/ 73913 w 8015034"/>
              <a:gd name="connsiteY3" fmla="*/ 253831 h 257038"/>
              <a:gd name="connsiteX4" fmla="*/ 0 w 8015034"/>
              <a:gd name="connsiteY4" fmla="*/ 797 h 25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034" h="257038">
                <a:moveTo>
                  <a:pt x="0" y="797"/>
                </a:moveTo>
                <a:lnTo>
                  <a:pt x="7954836" y="0"/>
                </a:lnTo>
                <a:lnTo>
                  <a:pt x="8015034" y="257038"/>
                </a:lnTo>
                <a:lnTo>
                  <a:pt x="73913" y="253831"/>
                </a:lnTo>
                <a:lnTo>
                  <a:pt x="0" y="797"/>
                </a:lnTo>
                <a:close/>
              </a:path>
            </a:pathLst>
          </a:custGeom>
          <a:solidFill>
            <a:srgbClr val="43AFD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rot="976765">
            <a:off x="-203411" y="3188703"/>
            <a:ext cx="8015668" cy="255260"/>
          </a:xfrm>
          <a:custGeom>
            <a:avLst/>
            <a:gdLst>
              <a:gd name="connsiteX0" fmla="*/ 0 w 8229600"/>
              <a:gd name="connsiteY0" fmla="*/ 0 h 254773"/>
              <a:gd name="connsiteX1" fmla="*/ 8229600 w 8229600"/>
              <a:gd name="connsiteY1" fmla="*/ 0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229600"/>
              <a:gd name="connsiteY0" fmla="*/ 0 h 254773"/>
              <a:gd name="connsiteX1" fmla="*/ 8024622 w 8229600"/>
              <a:gd name="connsiteY1" fmla="*/ 322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090916"/>
              <a:gd name="connsiteY0" fmla="*/ 0 h 255582"/>
              <a:gd name="connsiteX1" fmla="*/ 8024622 w 8090916"/>
              <a:gd name="connsiteY1" fmla="*/ 322 h 255582"/>
              <a:gd name="connsiteX2" fmla="*/ 8090916 w 8090916"/>
              <a:gd name="connsiteY2" fmla="*/ 255582 h 255582"/>
              <a:gd name="connsiteX3" fmla="*/ 0 w 8090916"/>
              <a:gd name="connsiteY3" fmla="*/ 254773 h 255582"/>
              <a:gd name="connsiteX4" fmla="*/ 0 w 8090916"/>
              <a:gd name="connsiteY4" fmla="*/ 0 h 255582"/>
              <a:gd name="connsiteX0" fmla="*/ 75248 w 8090916"/>
              <a:gd name="connsiteY0" fmla="*/ 2510 h 255260"/>
              <a:gd name="connsiteX1" fmla="*/ 8024622 w 8090916"/>
              <a:gd name="connsiteY1" fmla="*/ 0 h 255260"/>
              <a:gd name="connsiteX2" fmla="*/ 8090916 w 8090916"/>
              <a:gd name="connsiteY2" fmla="*/ 255260 h 255260"/>
              <a:gd name="connsiteX3" fmla="*/ 0 w 8090916"/>
              <a:gd name="connsiteY3" fmla="*/ 254451 h 255260"/>
              <a:gd name="connsiteX4" fmla="*/ 75248 w 8090916"/>
              <a:gd name="connsiteY4" fmla="*/ 2510 h 255260"/>
              <a:gd name="connsiteX0" fmla="*/ 0 w 8015668"/>
              <a:gd name="connsiteY0" fmla="*/ 2510 h 255260"/>
              <a:gd name="connsiteX1" fmla="*/ 7949374 w 8015668"/>
              <a:gd name="connsiteY1" fmla="*/ 0 h 255260"/>
              <a:gd name="connsiteX2" fmla="*/ 8015668 w 8015668"/>
              <a:gd name="connsiteY2" fmla="*/ 255260 h 255260"/>
              <a:gd name="connsiteX3" fmla="*/ 63436 w 8015668"/>
              <a:gd name="connsiteY3" fmla="*/ 253643 h 255260"/>
              <a:gd name="connsiteX4" fmla="*/ 0 w 8015668"/>
              <a:gd name="connsiteY4" fmla="*/ 2510 h 2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668" h="255260">
                <a:moveTo>
                  <a:pt x="0" y="2510"/>
                </a:moveTo>
                <a:lnTo>
                  <a:pt x="7949374" y="0"/>
                </a:lnTo>
                <a:lnTo>
                  <a:pt x="8015668" y="255260"/>
                </a:lnTo>
                <a:lnTo>
                  <a:pt x="63436" y="253643"/>
                </a:lnTo>
                <a:lnTo>
                  <a:pt x="0" y="2510"/>
                </a:lnTo>
                <a:close/>
              </a:path>
            </a:pathLst>
          </a:custGeom>
          <a:solidFill>
            <a:srgbClr val="43AF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 rot="976765">
            <a:off x="-197390" y="3848629"/>
            <a:ext cx="8012494" cy="257227"/>
          </a:xfrm>
          <a:custGeom>
            <a:avLst/>
            <a:gdLst>
              <a:gd name="connsiteX0" fmla="*/ 0 w 8321040"/>
              <a:gd name="connsiteY0" fmla="*/ 0 h 254773"/>
              <a:gd name="connsiteX1" fmla="*/ 8321040 w 8321040"/>
              <a:gd name="connsiteY1" fmla="*/ 0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321040"/>
              <a:gd name="connsiteY0" fmla="*/ 0 h 254773"/>
              <a:gd name="connsiteX1" fmla="*/ 8130032 w 8321040"/>
              <a:gd name="connsiteY1" fmla="*/ 2858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196327"/>
              <a:gd name="connsiteY0" fmla="*/ 0 h 258117"/>
              <a:gd name="connsiteX1" fmla="*/ 8130032 w 8196327"/>
              <a:gd name="connsiteY1" fmla="*/ 2858 h 258117"/>
              <a:gd name="connsiteX2" fmla="*/ 8196327 w 8196327"/>
              <a:gd name="connsiteY2" fmla="*/ 258117 h 258117"/>
              <a:gd name="connsiteX3" fmla="*/ 0 w 8196327"/>
              <a:gd name="connsiteY3" fmla="*/ 254773 h 258117"/>
              <a:gd name="connsiteX4" fmla="*/ 0 w 8196327"/>
              <a:gd name="connsiteY4" fmla="*/ 0 h 258117"/>
              <a:gd name="connsiteX0" fmla="*/ 183833 w 8196327"/>
              <a:gd name="connsiteY0" fmla="*/ 0 h 257227"/>
              <a:gd name="connsiteX1" fmla="*/ 8130032 w 8196327"/>
              <a:gd name="connsiteY1" fmla="*/ 1968 h 257227"/>
              <a:gd name="connsiteX2" fmla="*/ 8196327 w 8196327"/>
              <a:gd name="connsiteY2" fmla="*/ 257227 h 257227"/>
              <a:gd name="connsiteX3" fmla="*/ 0 w 8196327"/>
              <a:gd name="connsiteY3" fmla="*/ 253883 h 257227"/>
              <a:gd name="connsiteX4" fmla="*/ 183833 w 8196327"/>
              <a:gd name="connsiteY4" fmla="*/ 0 h 257227"/>
              <a:gd name="connsiteX0" fmla="*/ 0 w 8012494"/>
              <a:gd name="connsiteY0" fmla="*/ 0 h 257227"/>
              <a:gd name="connsiteX1" fmla="*/ 7946199 w 8012494"/>
              <a:gd name="connsiteY1" fmla="*/ 1968 h 257227"/>
              <a:gd name="connsiteX2" fmla="*/ 8012494 w 8012494"/>
              <a:gd name="connsiteY2" fmla="*/ 257227 h 257227"/>
              <a:gd name="connsiteX3" fmla="*/ 64770 w 8012494"/>
              <a:gd name="connsiteY3" fmla="*/ 255705 h 257227"/>
              <a:gd name="connsiteX4" fmla="*/ 0 w 8012494"/>
              <a:gd name="connsiteY4" fmla="*/ 0 h 25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494" h="257227">
                <a:moveTo>
                  <a:pt x="0" y="0"/>
                </a:moveTo>
                <a:lnTo>
                  <a:pt x="7946199" y="1968"/>
                </a:lnTo>
                <a:lnTo>
                  <a:pt x="8012494" y="257227"/>
                </a:lnTo>
                <a:lnTo>
                  <a:pt x="64770" y="255705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 rot="976765">
            <a:off x="-192916" y="4489829"/>
            <a:ext cx="7999602" cy="256461"/>
          </a:xfrm>
          <a:custGeom>
            <a:avLst/>
            <a:gdLst>
              <a:gd name="connsiteX0" fmla="*/ 0 w 8321040"/>
              <a:gd name="connsiteY0" fmla="*/ 0 h 254773"/>
              <a:gd name="connsiteX1" fmla="*/ 8321040 w 8321040"/>
              <a:gd name="connsiteY1" fmla="*/ 0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321040"/>
              <a:gd name="connsiteY0" fmla="*/ 0 h 254773"/>
              <a:gd name="connsiteX1" fmla="*/ 8156195 w 8321040"/>
              <a:gd name="connsiteY1" fmla="*/ 1833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228584"/>
              <a:gd name="connsiteY0" fmla="*/ 0 h 255312"/>
              <a:gd name="connsiteX1" fmla="*/ 8156195 w 8228584"/>
              <a:gd name="connsiteY1" fmla="*/ 1833 h 255312"/>
              <a:gd name="connsiteX2" fmla="*/ 8228584 w 8228584"/>
              <a:gd name="connsiteY2" fmla="*/ 255312 h 255312"/>
              <a:gd name="connsiteX3" fmla="*/ 0 w 8228584"/>
              <a:gd name="connsiteY3" fmla="*/ 254773 h 255312"/>
              <a:gd name="connsiteX4" fmla="*/ 0 w 8228584"/>
              <a:gd name="connsiteY4" fmla="*/ 0 h 255312"/>
              <a:gd name="connsiteX0" fmla="*/ 228982 w 8228584"/>
              <a:gd name="connsiteY0" fmla="*/ 757 h 253479"/>
              <a:gd name="connsiteX1" fmla="*/ 8156195 w 8228584"/>
              <a:gd name="connsiteY1" fmla="*/ 0 h 253479"/>
              <a:gd name="connsiteX2" fmla="*/ 8228584 w 8228584"/>
              <a:gd name="connsiteY2" fmla="*/ 253479 h 253479"/>
              <a:gd name="connsiteX3" fmla="*/ 0 w 8228584"/>
              <a:gd name="connsiteY3" fmla="*/ 252940 h 253479"/>
              <a:gd name="connsiteX4" fmla="*/ 228982 w 8228584"/>
              <a:gd name="connsiteY4" fmla="*/ 757 h 253479"/>
              <a:gd name="connsiteX0" fmla="*/ 0 w 7999602"/>
              <a:gd name="connsiteY0" fmla="*/ 757 h 256461"/>
              <a:gd name="connsiteX1" fmla="*/ 7927213 w 7999602"/>
              <a:gd name="connsiteY1" fmla="*/ 0 h 256461"/>
              <a:gd name="connsiteX2" fmla="*/ 7999602 w 7999602"/>
              <a:gd name="connsiteY2" fmla="*/ 253479 h 256461"/>
              <a:gd name="connsiteX3" fmla="*/ 64770 w 7999602"/>
              <a:gd name="connsiteY3" fmla="*/ 256461 h 256461"/>
              <a:gd name="connsiteX4" fmla="*/ 0 w 7999602"/>
              <a:gd name="connsiteY4" fmla="*/ 757 h 2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602" h="256461">
                <a:moveTo>
                  <a:pt x="0" y="757"/>
                </a:moveTo>
                <a:lnTo>
                  <a:pt x="7927213" y="0"/>
                </a:lnTo>
                <a:lnTo>
                  <a:pt x="7999602" y="253479"/>
                </a:lnTo>
                <a:lnTo>
                  <a:pt x="64770" y="256461"/>
                </a:lnTo>
                <a:lnTo>
                  <a:pt x="0" y="757"/>
                </a:lnTo>
                <a:close/>
              </a:path>
            </a:pathLst>
          </a:custGeom>
          <a:solidFill>
            <a:srgbClr val="43AFD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 rot="976765">
            <a:off x="-206482" y="5118701"/>
            <a:ext cx="8012179" cy="265829"/>
          </a:xfrm>
          <a:custGeom>
            <a:avLst/>
            <a:gdLst>
              <a:gd name="connsiteX0" fmla="*/ 0 w 8412480"/>
              <a:gd name="connsiteY0" fmla="*/ 0 h 254773"/>
              <a:gd name="connsiteX1" fmla="*/ 8412480 w 8412480"/>
              <a:gd name="connsiteY1" fmla="*/ 0 h 254773"/>
              <a:gd name="connsiteX2" fmla="*/ 8412480 w 8412480"/>
              <a:gd name="connsiteY2" fmla="*/ 254773 h 254773"/>
              <a:gd name="connsiteX3" fmla="*/ 0 w 8412480"/>
              <a:gd name="connsiteY3" fmla="*/ 254773 h 254773"/>
              <a:gd name="connsiteX4" fmla="*/ 0 w 8412480"/>
              <a:gd name="connsiteY4" fmla="*/ 0 h 254773"/>
              <a:gd name="connsiteX0" fmla="*/ 0 w 8412480"/>
              <a:gd name="connsiteY0" fmla="*/ 216 h 254989"/>
              <a:gd name="connsiteX1" fmla="*/ 8299958 w 8412480"/>
              <a:gd name="connsiteY1" fmla="*/ 0 h 254989"/>
              <a:gd name="connsiteX2" fmla="*/ 8412480 w 8412480"/>
              <a:gd name="connsiteY2" fmla="*/ 254989 h 254989"/>
              <a:gd name="connsiteX3" fmla="*/ 0 w 8412480"/>
              <a:gd name="connsiteY3" fmla="*/ 254989 h 254989"/>
              <a:gd name="connsiteX4" fmla="*/ 0 w 8412480"/>
              <a:gd name="connsiteY4" fmla="*/ 216 h 254989"/>
              <a:gd name="connsiteX0" fmla="*/ 0 w 8354061"/>
              <a:gd name="connsiteY0" fmla="*/ 216 h 258819"/>
              <a:gd name="connsiteX1" fmla="*/ 8299958 w 8354061"/>
              <a:gd name="connsiteY1" fmla="*/ 0 h 258819"/>
              <a:gd name="connsiteX2" fmla="*/ 8354061 w 8354061"/>
              <a:gd name="connsiteY2" fmla="*/ 258819 h 258819"/>
              <a:gd name="connsiteX3" fmla="*/ 0 w 8354061"/>
              <a:gd name="connsiteY3" fmla="*/ 254989 h 258819"/>
              <a:gd name="connsiteX4" fmla="*/ 0 w 8354061"/>
              <a:gd name="connsiteY4" fmla="*/ 216 h 258819"/>
              <a:gd name="connsiteX0" fmla="*/ 0 w 8368032"/>
              <a:gd name="connsiteY0" fmla="*/ 216 h 261354"/>
              <a:gd name="connsiteX1" fmla="*/ 8299958 w 8368032"/>
              <a:gd name="connsiteY1" fmla="*/ 0 h 261354"/>
              <a:gd name="connsiteX2" fmla="*/ 8368032 w 8368032"/>
              <a:gd name="connsiteY2" fmla="*/ 261354 h 261354"/>
              <a:gd name="connsiteX3" fmla="*/ 0 w 8368032"/>
              <a:gd name="connsiteY3" fmla="*/ 254989 h 261354"/>
              <a:gd name="connsiteX4" fmla="*/ 0 w 8368032"/>
              <a:gd name="connsiteY4" fmla="*/ 216 h 261354"/>
              <a:gd name="connsiteX0" fmla="*/ 355853 w 8368032"/>
              <a:gd name="connsiteY0" fmla="*/ 0 h 265829"/>
              <a:gd name="connsiteX1" fmla="*/ 8299958 w 8368032"/>
              <a:gd name="connsiteY1" fmla="*/ 4475 h 265829"/>
              <a:gd name="connsiteX2" fmla="*/ 8368032 w 8368032"/>
              <a:gd name="connsiteY2" fmla="*/ 265829 h 265829"/>
              <a:gd name="connsiteX3" fmla="*/ 0 w 8368032"/>
              <a:gd name="connsiteY3" fmla="*/ 259464 h 265829"/>
              <a:gd name="connsiteX4" fmla="*/ 355853 w 8368032"/>
              <a:gd name="connsiteY4" fmla="*/ 0 h 265829"/>
              <a:gd name="connsiteX0" fmla="*/ 0 w 8012179"/>
              <a:gd name="connsiteY0" fmla="*/ 0 h 265829"/>
              <a:gd name="connsiteX1" fmla="*/ 7944105 w 8012179"/>
              <a:gd name="connsiteY1" fmla="*/ 4475 h 265829"/>
              <a:gd name="connsiteX2" fmla="*/ 8012179 w 8012179"/>
              <a:gd name="connsiteY2" fmla="*/ 265829 h 265829"/>
              <a:gd name="connsiteX3" fmla="*/ 85725 w 8012179"/>
              <a:gd name="connsiteY3" fmla="*/ 259507 h 265829"/>
              <a:gd name="connsiteX4" fmla="*/ 0 w 8012179"/>
              <a:gd name="connsiteY4" fmla="*/ 0 h 2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179" h="265829">
                <a:moveTo>
                  <a:pt x="0" y="0"/>
                </a:moveTo>
                <a:lnTo>
                  <a:pt x="7944105" y="4475"/>
                </a:lnTo>
                <a:lnTo>
                  <a:pt x="8012179" y="265829"/>
                </a:lnTo>
                <a:lnTo>
                  <a:pt x="85725" y="259507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 rot="976765">
            <a:off x="-200513" y="5748485"/>
            <a:ext cx="7914132" cy="259592"/>
          </a:xfrm>
          <a:custGeom>
            <a:avLst/>
            <a:gdLst>
              <a:gd name="connsiteX0" fmla="*/ 0 w 8869680"/>
              <a:gd name="connsiteY0" fmla="*/ 0 h 254773"/>
              <a:gd name="connsiteX1" fmla="*/ 8869680 w 8869680"/>
              <a:gd name="connsiteY1" fmla="*/ 0 h 254773"/>
              <a:gd name="connsiteX2" fmla="*/ 8869680 w 8869680"/>
              <a:gd name="connsiteY2" fmla="*/ 254773 h 254773"/>
              <a:gd name="connsiteX3" fmla="*/ 0 w 8869680"/>
              <a:gd name="connsiteY3" fmla="*/ 254773 h 254773"/>
              <a:gd name="connsiteX4" fmla="*/ 0 w 8869680"/>
              <a:gd name="connsiteY4" fmla="*/ 0 h 254773"/>
              <a:gd name="connsiteX0" fmla="*/ 0 w 8869680"/>
              <a:gd name="connsiteY0" fmla="*/ 0 h 254773"/>
              <a:gd name="connsiteX1" fmla="*/ 8381239 w 8869680"/>
              <a:gd name="connsiteY1" fmla="*/ 3719 h 254773"/>
              <a:gd name="connsiteX2" fmla="*/ 8869680 w 8869680"/>
              <a:gd name="connsiteY2" fmla="*/ 254773 h 254773"/>
              <a:gd name="connsiteX3" fmla="*/ 0 w 8869680"/>
              <a:gd name="connsiteY3" fmla="*/ 254773 h 254773"/>
              <a:gd name="connsiteX4" fmla="*/ 0 w 8869680"/>
              <a:gd name="connsiteY4" fmla="*/ 0 h 254773"/>
              <a:gd name="connsiteX0" fmla="*/ 0 w 8381239"/>
              <a:gd name="connsiteY0" fmla="*/ 0 h 262103"/>
              <a:gd name="connsiteX1" fmla="*/ 8381239 w 8381239"/>
              <a:gd name="connsiteY1" fmla="*/ 3719 h 262103"/>
              <a:gd name="connsiteX2" fmla="*/ 7462776 w 8381239"/>
              <a:gd name="connsiteY2" fmla="*/ 262103 h 262103"/>
              <a:gd name="connsiteX3" fmla="*/ 0 w 8381239"/>
              <a:gd name="connsiteY3" fmla="*/ 254773 h 262103"/>
              <a:gd name="connsiteX4" fmla="*/ 0 w 8381239"/>
              <a:gd name="connsiteY4" fmla="*/ 0 h 262103"/>
              <a:gd name="connsiteX0" fmla="*/ 0 w 8381239"/>
              <a:gd name="connsiteY0" fmla="*/ 0 h 262103"/>
              <a:gd name="connsiteX1" fmla="*/ 8381239 w 8381239"/>
              <a:gd name="connsiteY1" fmla="*/ 3719 h 262103"/>
              <a:gd name="connsiteX2" fmla="*/ 7462776 w 8381239"/>
              <a:gd name="connsiteY2" fmla="*/ 262103 h 262103"/>
              <a:gd name="connsiteX3" fmla="*/ 525971 w 8381239"/>
              <a:gd name="connsiteY3" fmla="*/ 254978 h 262103"/>
              <a:gd name="connsiteX4" fmla="*/ 0 w 8381239"/>
              <a:gd name="connsiteY4" fmla="*/ 0 h 262103"/>
              <a:gd name="connsiteX0" fmla="*/ 0 w 7914132"/>
              <a:gd name="connsiteY0" fmla="*/ 0 h 259592"/>
              <a:gd name="connsiteX1" fmla="*/ 7914132 w 7914132"/>
              <a:gd name="connsiteY1" fmla="*/ 1208 h 259592"/>
              <a:gd name="connsiteX2" fmla="*/ 6995669 w 7914132"/>
              <a:gd name="connsiteY2" fmla="*/ 259592 h 259592"/>
              <a:gd name="connsiteX3" fmla="*/ 58864 w 7914132"/>
              <a:gd name="connsiteY3" fmla="*/ 252467 h 259592"/>
              <a:gd name="connsiteX4" fmla="*/ 0 w 7914132"/>
              <a:gd name="connsiteY4" fmla="*/ 0 h 259592"/>
              <a:gd name="connsiteX0" fmla="*/ 0 w 7914132"/>
              <a:gd name="connsiteY0" fmla="*/ 0 h 259592"/>
              <a:gd name="connsiteX1" fmla="*/ 7914132 w 7914132"/>
              <a:gd name="connsiteY1" fmla="*/ 1208 h 259592"/>
              <a:gd name="connsiteX2" fmla="*/ 6995669 w 7914132"/>
              <a:gd name="connsiteY2" fmla="*/ 259592 h 259592"/>
              <a:gd name="connsiteX3" fmla="*/ 68007 w 7914132"/>
              <a:gd name="connsiteY3" fmla="*/ 249797 h 259592"/>
              <a:gd name="connsiteX4" fmla="*/ 0 w 7914132"/>
              <a:gd name="connsiteY4" fmla="*/ 0 h 2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4132" h="259592">
                <a:moveTo>
                  <a:pt x="0" y="0"/>
                </a:moveTo>
                <a:lnTo>
                  <a:pt x="7914132" y="1208"/>
                </a:lnTo>
                <a:lnTo>
                  <a:pt x="6995669" y="259592"/>
                </a:lnTo>
                <a:lnTo>
                  <a:pt x="68007" y="249797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 rot="976765">
            <a:off x="-150750" y="6052641"/>
            <a:ext cx="5692077" cy="259824"/>
          </a:xfrm>
          <a:custGeom>
            <a:avLst/>
            <a:gdLst>
              <a:gd name="connsiteX0" fmla="*/ 0 w 7223760"/>
              <a:gd name="connsiteY0" fmla="*/ 0 h 254773"/>
              <a:gd name="connsiteX1" fmla="*/ 7223760 w 7223760"/>
              <a:gd name="connsiteY1" fmla="*/ 0 h 254773"/>
              <a:gd name="connsiteX2" fmla="*/ 7223760 w 7223760"/>
              <a:gd name="connsiteY2" fmla="*/ 254773 h 254773"/>
              <a:gd name="connsiteX3" fmla="*/ 0 w 7223760"/>
              <a:gd name="connsiteY3" fmla="*/ 254773 h 254773"/>
              <a:gd name="connsiteX4" fmla="*/ 0 w 7223760"/>
              <a:gd name="connsiteY4" fmla="*/ 0 h 254773"/>
              <a:gd name="connsiteX0" fmla="*/ 0 w 7223760"/>
              <a:gd name="connsiteY0" fmla="*/ 0 h 254773"/>
              <a:gd name="connsiteX1" fmla="*/ 6516371 w 7223760"/>
              <a:gd name="connsiteY1" fmla="*/ 1507 h 254773"/>
              <a:gd name="connsiteX2" fmla="*/ 7223760 w 7223760"/>
              <a:gd name="connsiteY2" fmla="*/ 254773 h 254773"/>
              <a:gd name="connsiteX3" fmla="*/ 0 w 7223760"/>
              <a:gd name="connsiteY3" fmla="*/ 254773 h 254773"/>
              <a:gd name="connsiteX4" fmla="*/ 0 w 7223760"/>
              <a:gd name="connsiteY4" fmla="*/ 0 h 254773"/>
              <a:gd name="connsiteX0" fmla="*/ 0 w 6516371"/>
              <a:gd name="connsiteY0" fmla="*/ 0 h 257840"/>
              <a:gd name="connsiteX1" fmla="*/ 6516371 w 6516371"/>
              <a:gd name="connsiteY1" fmla="*/ 1507 h 257840"/>
              <a:gd name="connsiteX2" fmla="*/ 5650231 w 6516371"/>
              <a:gd name="connsiteY2" fmla="*/ 257840 h 257840"/>
              <a:gd name="connsiteX3" fmla="*/ 0 w 6516371"/>
              <a:gd name="connsiteY3" fmla="*/ 254773 h 257840"/>
              <a:gd name="connsiteX4" fmla="*/ 0 w 6516371"/>
              <a:gd name="connsiteY4" fmla="*/ 0 h 257840"/>
              <a:gd name="connsiteX0" fmla="*/ 0 w 6516371"/>
              <a:gd name="connsiteY0" fmla="*/ 0 h 261331"/>
              <a:gd name="connsiteX1" fmla="*/ 6516371 w 6516371"/>
              <a:gd name="connsiteY1" fmla="*/ 1507 h 261331"/>
              <a:gd name="connsiteX2" fmla="*/ 5650231 w 6516371"/>
              <a:gd name="connsiteY2" fmla="*/ 257840 h 261331"/>
              <a:gd name="connsiteX3" fmla="*/ 894971 w 6516371"/>
              <a:gd name="connsiteY3" fmla="*/ 261331 h 261331"/>
              <a:gd name="connsiteX4" fmla="*/ 0 w 6516371"/>
              <a:gd name="connsiteY4" fmla="*/ 0 h 261331"/>
              <a:gd name="connsiteX0" fmla="*/ 0 w 5692077"/>
              <a:gd name="connsiteY0" fmla="*/ 884 h 259824"/>
              <a:gd name="connsiteX1" fmla="*/ 5692077 w 5692077"/>
              <a:gd name="connsiteY1" fmla="*/ 0 h 259824"/>
              <a:gd name="connsiteX2" fmla="*/ 4825937 w 5692077"/>
              <a:gd name="connsiteY2" fmla="*/ 256333 h 259824"/>
              <a:gd name="connsiteX3" fmla="*/ 70677 w 5692077"/>
              <a:gd name="connsiteY3" fmla="*/ 259824 h 259824"/>
              <a:gd name="connsiteX4" fmla="*/ 0 w 5692077"/>
              <a:gd name="connsiteY4" fmla="*/ 884 h 2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2077" h="259824">
                <a:moveTo>
                  <a:pt x="0" y="884"/>
                </a:moveTo>
                <a:lnTo>
                  <a:pt x="5692077" y="0"/>
                </a:lnTo>
                <a:lnTo>
                  <a:pt x="4825937" y="256333"/>
                </a:lnTo>
                <a:lnTo>
                  <a:pt x="70677" y="259824"/>
                </a:lnTo>
                <a:lnTo>
                  <a:pt x="0" y="884"/>
                </a:lnTo>
                <a:close/>
              </a:path>
            </a:pathLst>
          </a:custGeom>
          <a:solidFill>
            <a:srgbClr val="43AFD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 rot="976765">
            <a:off x="-103453" y="6363589"/>
            <a:ext cx="3495860" cy="262428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1244 h 256017"/>
              <a:gd name="connsiteX1" fmla="*/ 5703755 w 6537638"/>
              <a:gd name="connsiteY1" fmla="*/ 0 h 256017"/>
              <a:gd name="connsiteX2" fmla="*/ 6537638 w 6537638"/>
              <a:gd name="connsiteY2" fmla="*/ 256017 h 256017"/>
              <a:gd name="connsiteX3" fmla="*/ 0 w 6537638"/>
              <a:gd name="connsiteY3" fmla="*/ 256017 h 256017"/>
              <a:gd name="connsiteX4" fmla="*/ 0 w 6537638"/>
              <a:gd name="connsiteY4" fmla="*/ 1244 h 256017"/>
              <a:gd name="connsiteX0" fmla="*/ 0 w 5703755"/>
              <a:gd name="connsiteY0" fmla="*/ 1244 h 262428"/>
              <a:gd name="connsiteX1" fmla="*/ 5703755 w 5703755"/>
              <a:gd name="connsiteY1" fmla="*/ 0 h 262428"/>
              <a:gd name="connsiteX2" fmla="*/ 4839396 w 5703755"/>
              <a:gd name="connsiteY2" fmla="*/ 262428 h 262428"/>
              <a:gd name="connsiteX3" fmla="*/ 0 w 5703755"/>
              <a:gd name="connsiteY3" fmla="*/ 256017 h 262428"/>
              <a:gd name="connsiteX4" fmla="*/ 0 w 5703755"/>
              <a:gd name="connsiteY4" fmla="*/ 1244 h 262428"/>
              <a:gd name="connsiteX0" fmla="*/ 2222945 w 5703755"/>
              <a:gd name="connsiteY0" fmla="*/ 2023 h 262428"/>
              <a:gd name="connsiteX1" fmla="*/ 5703755 w 5703755"/>
              <a:gd name="connsiteY1" fmla="*/ 0 h 262428"/>
              <a:gd name="connsiteX2" fmla="*/ 4839396 w 5703755"/>
              <a:gd name="connsiteY2" fmla="*/ 262428 h 262428"/>
              <a:gd name="connsiteX3" fmla="*/ 0 w 5703755"/>
              <a:gd name="connsiteY3" fmla="*/ 256017 h 262428"/>
              <a:gd name="connsiteX4" fmla="*/ 2222945 w 5703755"/>
              <a:gd name="connsiteY4" fmla="*/ 2023 h 262428"/>
              <a:gd name="connsiteX0" fmla="*/ 0 w 3480810"/>
              <a:gd name="connsiteY0" fmla="*/ 2023 h 262428"/>
              <a:gd name="connsiteX1" fmla="*/ 3480810 w 3480810"/>
              <a:gd name="connsiteY1" fmla="*/ 0 h 262428"/>
              <a:gd name="connsiteX2" fmla="*/ 2616451 w 3480810"/>
              <a:gd name="connsiteY2" fmla="*/ 262428 h 262428"/>
              <a:gd name="connsiteX3" fmla="*/ 66104 w 3480810"/>
              <a:gd name="connsiteY3" fmla="*/ 262298 h 262428"/>
              <a:gd name="connsiteX4" fmla="*/ 0 w 3480810"/>
              <a:gd name="connsiteY4" fmla="*/ 2023 h 262428"/>
              <a:gd name="connsiteX0" fmla="*/ 0 w 3495860"/>
              <a:gd name="connsiteY0" fmla="*/ 1457 h 262428"/>
              <a:gd name="connsiteX1" fmla="*/ 3495860 w 3495860"/>
              <a:gd name="connsiteY1" fmla="*/ 0 h 262428"/>
              <a:gd name="connsiteX2" fmla="*/ 2631501 w 3495860"/>
              <a:gd name="connsiteY2" fmla="*/ 262428 h 262428"/>
              <a:gd name="connsiteX3" fmla="*/ 81154 w 3495860"/>
              <a:gd name="connsiteY3" fmla="*/ 262298 h 262428"/>
              <a:gd name="connsiteX4" fmla="*/ 0 w 3495860"/>
              <a:gd name="connsiteY4" fmla="*/ 1457 h 26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860" h="262428">
                <a:moveTo>
                  <a:pt x="0" y="1457"/>
                </a:moveTo>
                <a:lnTo>
                  <a:pt x="3495860" y="0"/>
                </a:lnTo>
                <a:lnTo>
                  <a:pt x="2631501" y="262428"/>
                </a:lnTo>
                <a:lnTo>
                  <a:pt x="81154" y="262298"/>
                </a:lnTo>
                <a:lnTo>
                  <a:pt x="0" y="1457"/>
                </a:lnTo>
                <a:close/>
              </a:path>
            </a:pathLst>
          </a:custGeom>
          <a:solidFill>
            <a:srgbClr val="43AFD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 rot="976765">
            <a:off x="-58196" y="6654064"/>
            <a:ext cx="1375593" cy="252773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4773"/>
              <a:gd name="connsiteX1" fmla="*/ 3726366 w 6537638"/>
              <a:gd name="connsiteY1" fmla="*/ 689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3726366"/>
              <a:gd name="connsiteY0" fmla="*/ 0 h 254773"/>
              <a:gd name="connsiteX1" fmla="*/ 3726366 w 3726366"/>
              <a:gd name="connsiteY1" fmla="*/ 689 h 254773"/>
              <a:gd name="connsiteX2" fmla="*/ 2872418 w 3726366"/>
              <a:gd name="connsiteY2" fmla="*/ 253462 h 254773"/>
              <a:gd name="connsiteX3" fmla="*/ 0 w 3726366"/>
              <a:gd name="connsiteY3" fmla="*/ 254773 h 254773"/>
              <a:gd name="connsiteX4" fmla="*/ 0 w 3726366"/>
              <a:gd name="connsiteY4" fmla="*/ 0 h 254773"/>
              <a:gd name="connsiteX0" fmla="*/ 2350773 w 3726366"/>
              <a:gd name="connsiteY0" fmla="*/ 7413 h 254084"/>
              <a:gd name="connsiteX1" fmla="*/ 3726366 w 3726366"/>
              <a:gd name="connsiteY1" fmla="*/ 0 h 254084"/>
              <a:gd name="connsiteX2" fmla="*/ 2872418 w 3726366"/>
              <a:gd name="connsiteY2" fmla="*/ 252773 h 254084"/>
              <a:gd name="connsiteX3" fmla="*/ 0 w 3726366"/>
              <a:gd name="connsiteY3" fmla="*/ 254084 h 254084"/>
              <a:gd name="connsiteX4" fmla="*/ 2350773 w 3726366"/>
              <a:gd name="connsiteY4" fmla="*/ 7413 h 254084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73145 w 1375593"/>
              <a:gd name="connsiteY3" fmla="*/ 240825 h 252773"/>
              <a:gd name="connsiteX4" fmla="*/ 0 w 1375593"/>
              <a:gd name="connsiteY4" fmla="*/ 7413 h 252773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69908 w 1375593"/>
              <a:gd name="connsiteY3" fmla="*/ 246731 h 252773"/>
              <a:gd name="connsiteX4" fmla="*/ 0 w 1375593"/>
              <a:gd name="connsiteY4" fmla="*/ 7413 h 2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593" h="252773">
                <a:moveTo>
                  <a:pt x="0" y="7413"/>
                </a:moveTo>
                <a:lnTo>
                  <a:pt x="1375593" y="0"/>
                </a:lnTo>
                <a:lnTo>
                  <a:pt x="521645" y="252773"/>
                </a:lnTo>
                <a:lnTo>
                  <a:pt x="69908" y="246731"/>
                </a:lnTo>
                <a:lnTo>
                  <a:pt x="0" y="7413"/>
                </a:lnTo>
                <a:close/>
              </a:path>
            </a:pathLst>
          </a:custGeom>
          <a:solidFill>
            <a:srgbClr val="43AFDE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 userDrawn="1"/>
        </p:nvSpPr>
        <p:spPr>
          <a:xfrm rot="976765">
            <a:off x="2846124" y="414636"/>
            <a:ext cx="4902387" cy="254599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4773"/>
              <a:gd name="connsiteX1" fmla="*/ 5102792 w 6537638"/>
              <a:gd name="connsiteY1" fmla="*/ 2259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5175182"/>
              <a:gd name="connsiteY0" fmla="*/ 0 h 255737"/>
              <a:gd name="connsiteX1" fmla="*/ 5102792 w 5175182"/>
              <a:gd name="connsiteY1" fmla="*/ 2259 h 255737"/>
              <a:gd name="connsiteX2" fmla="*/ 5175182 w 5175182"/>
              <a:gd name="connsiteY2" fmla="*/ 255737 h 255737"/>
              <a:gd name="connsiteX3" fmla="*/ 0 w 5175182"/>
              <a:gd name="connsiteY3" fmla="*/ 254773 h 255737"/>
              <a:gd name="connsiteX4" fmla="*/ 0 w 5175182"/>
              <a:gd name="connsiteY4" fmla="*/ 0 h 255737"/>
              <a:gd name="connsiteX0" fmla="*/ 0 w 5175182"/>
              <a:gd name="connsiteY0" fmla="*/ 0 h 255737"/>
              <a:gd name="connsiteX1" fmla="*/ 5102792 w 5175182"/>
              <a:gd name="connsiteY1" fmla="*/ 2259 h 255737"/>
              <a:gd name="connsiteX2" fmla="*/ 5175182 w 5175182"/>
              <a:gd name="connsiteY2" fmla="*/ 255737 h 255737"/>
              <a:gd name="connsiteX3" fmla="*/ 272795 w 5175182"/>
              <a:gd name="connsiteY3" fmla="*/ 254491 h 255737"/>
              <a:gd name="connsiteX4" fmla="*/ 0 w 5175182"/>
              <a:gd name="connsiteY4" fmla="*/ 0 h 255737"/>
              <a:gd name="connsiteX0" fmla="*/ 878587 w 4902387"/>
              <a:gd name="connsiteY0" fmla="*/ 0 h 254599"/>
              <a:gd name="connsiteX1" fmla="*/ 4829997 w 4902387"/>
              <a:gd name="connsiteY1" fmla="*/ 1121 h 254599"/>
              <a:gd name="connsiteX2" fmla="*/ 4902387 w 4902387"/>
              <a:gd name="connsiteY2" fmla="*/ 254599 h 254599"/>
              <a:gd name="connsiteX3" fmla="*/ 0 w 4902387"/>
              <a:gd name="connsiteY3" fmla="*/ 253353 h 254599"/>
              <a:gd name="connsiteX4" fmla="*/ 878587 w 4902387"/>
              <a:gd name="connsiteY4" fmla="*/ 0 h 2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387" h="254599">
                <a:moveTo>
                  <a:pt x="878587" y="0"/>
                </a:moveTo>
                <a:lnTo>
                  <a:pt x="4829997" y="1121"/>
                </a:lnTo>
                <a:lnTo>
                  <a:pt x="4902387" y="254599"/>
                </a:lnTo>
                <a:lnTo>
                  <a:pt x="0" y="253353"/>
                </a:lnTo>
                <a:lnTo>
                  <a:pt x="878587" y="0"/>
                </a:lnTo>
                <a:close/>
              </a:path>
            </a:pathLst>
          </a:custGeom>
          <a:solidFill>
            <a:srgbClr val="5BC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 rot="976765">
            <a:off x="4937497" y="119181"/>
            <a:ext cx="2751245" cy="246880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6458"/>
              <a:gd name="connsiteX1" fmla="*/ 6537638 w 6537638"/>
              <a:gd name="connsiteY1" fmla="*/ 0 h 256458"/>
              <a:gd name="connsiteX2" fmla="*/ 5032418 w 6537638"/>
              <a:gd name="connsiteY2" fmla="*/ 256458 h 256458"/>
              <a:gd name="connsiteX3" fmla="*/ 0 w 6537638"/>
              <a:gd name="connsiteY3" fmla="*/ 254773 h 256458"/>
              <a:gd name="connsiteX4" fmla="*/ 0 w 6537638"/>
              <a:gd name="connsiteY4" fmla="*/ 0 h 256458"/>
              <a:gd name="connsiteX0" fmla="*/ 0 w 5032418"/>
              <a:gd name="connsiteY0" fmla="*/ 0 h 256458"/>
              <a:gd name="connsiteX1" fmla="*/ 4964577 w 5032418"/>
              <a:gd name="connsiteY1" fmla="*/ 6132 h 256458"/>
              <a:gd name="connsiteX2" fmla="*/ 5032418 w 5032418"/>
              <a:gd name="connsiteY2" fmla="*/ 256458 h 256458"/>
              <a:gd name="connsiteX3" fmla="*/ 0 w 5032418"/>
              <a:gd name="connsiteY3" fmla="*/ 254773 h 256458"/>
              <a:gd name="connsiteX4" fmla="*/ 0 w 5032418"/>
              <a:gd name="connsiteY4" fmla="*/ 0 h 256458"/>
              <a:gd name="connsiteX0" fmla="*/ 0 w 5032418"/>
              <a:gd name="connsiteY0" fmla="*/ 0 h 256458"/>
              <a:gd name="connsiteX1" fmla="*/ 5012585 w 5032418"/>
              <a:gd name="connsiteY1" fmla="*/ 11958 h 256458"/>
              <a:gd name="connsiteX2" fmla="*/ 5032418 w 5032418"/>
              <a:gd name="connsiteY2" fmla="*/ 256458 h 256458"/>
              <a:gd name="connsiteX3" fmla="*/ 0 w 5032418"/>
              <a:gd name="connsiteY3" fmla="*/ 254773 h 256458"/>
              <a:gd name="connsiteX4" fmla="*/ 0 w 5032418"/>
              <a:gd name="connsiteY4" fmla="*/ 0 h 256458"/>
              <a:gd name="connsiteX0" fmla="*/ 0 w 5058580"/>
              <a:gd name="connsiteY0" fmla="*/ 0 h 255434"/>
              <a:gd name="connsiteX1" fmla="*/ 5012585 w 5058580"/>
              <a:gd name="connsiteY1" fmla="*/ 11958 h 255434"/>
              <a:gd name="connsiteX2" fmla="*/ 5058580 w 5058580"/>
              <a:gd name="connsiteY2" fmla="*/ 255434 h 255434"/>
              <a:gd name="connsiteX3" fmla="*/ 0 w 5058580"/>
              <a:gd name="connsiteY3" fmla="*/ 254773 h 255434"/>
              <a:gd name="connsiteX4" fmla="*/ 0 w 5058580"/>
              <a:gd name="connsiteY4" fmla="*/ 0 h 255434"/>
              <a:gd name="connsiteX0" fmla="*/ 3197736 w 5058580"/>
              <a:gd name="connsiteY0" fmla="*/ 0 h 246600"/>
              <a:gd name="connsiteX1" fmla="*/ 5012585 w 5058580"/>
              <a:gd name="connsiteY1" fmla="*/ 3124 h 246600"/>
              <a:gd name="connsiteX2" fmla="*/ 5058580 w 5058580"/>
              <a:gd name="connsiteY2" fmla="*/ 246600 h 246600"/>
              <a:gd name="connsiteX3" fmla="*/ 0 w 5058580"/>
              <a:gd name="connsiteY3" fmla="*/ 245939 h 246600"/>
              <a:gd name="connsiteX4" fmla="*/ 3197736 w 5058580"/>
              <a:gd name="connsiteY4" fmla="*/ 0 h 246600"/>
              <a:gd name="connsiteX0" fmla="*/ 890401 w 2751245"/>
              <a:gd name="connsiteY0" fmla="*/ 0 h 246880"/>
              <a:gd name="connsiteX1" fmla="*/ 2705250 w 2751245"/>
              <a:gd name="connsiteY1" fmla="*/ 3124 h 246880"/>
              <a:gd name="connsiteX2" fmla="*/ 2751245 w 2751245"/>
              <a:gd name="connsiteY2" fmla="*/ 246600 h 246880"/>
              <a:gd name="connsiteX3" fmla="*/ 0 w 2751245"/>
              <a:gd name="connsiteY3" fmla="*/ 246880 h 246880"/>
              <a:gd name="connsiteX4" fmla="*/ 890401 w 2751245"/>
              <a:gd name="connsiteY4" fmla="*/ 0 h 2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245" h="246880">
                <a:moveTo>
                  <a:pt x="890401" y="0"/>
                </a:moveTo>
                <a:lnTo>
                  <a:pt x="2705250" y="3124"/>
                </a:lnTo>
                <a:lnTo>
                  <a:pt x="2751245" y="246600"/>
                </a:lnTo>
                <a:lnTo>
                  <a:pt x="0" y="246880"/>
                </a:lnTo>
                <a:lnTo>
                  <a:pt x="890401" y="0"/>
                </a:lnTo>
                <a:close/>
              </a:path>
            </a:pathLst>
          </a:custGeom>
          <a:solidFill>
            <a:srgbClr val="5CC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15329" y="741405"/>
            <a:ext cx="1202725" cy="6020311"/>
            <a:chOff x="-18537" y="741405"/>
            <a:chExt cx="1430295" cy="6020311"/>
          </a:xfrm>
        </p:grpSpPr>
        <p:cxnSp>
          <p:nvCxnSpPr>
            <p:cNvPr id="21" name="Straight Connector 20"/>
            <p:cNvCxnSpPr/>
            <p:nvPr userDrawn="1"/>
          </p:nvCxnSpPr>
          <p:spPr>
            <a:xfrm>
              <a:off x="9855" y="741405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9855" y="124803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855" y="177731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9267" y="234658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267" y="288375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8537" y="509921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27802" y="4567878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8535" y="4006505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27802" y="344513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" y="5684966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27802" y="625508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71" y="62834"/>
            <a:ext cx="1179188" cy="7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2"/>
          <a:stretch/>
        </p:blipFill>
        <p:spPr>
          <a:xfrm>
            <a:off x="0" y="0"/>
            <a:ext cx="12192000" cy="68456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3FA5F5-9522-40E7-848D-D16CF8D909E2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483" y="6009124"/>
            <a:ext cx="1179188" cy="712351"/>
          </a:xfrm>
          <a:prstGeom prst="rect">
            <a:avLst/>
          </a:prstGeom>
        </p:spPr>
      </p:pic>
      <p:sp>
        <p:nvSpPr>
          <p:cNvPr id="19" name="Rectangle 7"/>
          <p:cNvSpPr/>
          <p:nvPr userDrawn="1"/>
        </p:nvSpPr>
        <p:spPr>
          <a:xfrm flipH="1">
            <a:off x="9854" y="-24714"/>
            <a:ext cx="2344107" cy="6882714"/>
          </a:xfrm>
          <a:custGeom>
            <a:avLst/>
            <a:gdLst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1438382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771117 w 1438382"/>
              <a:gd name="connsiteY2" fmla="*/ 6845643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900264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70357"/>
              <a:gd name="connsiteX1" fmla="*/ 1438382 w 1438382"/>
              <a:gd name="connsiteY1" fmla="*/ 0 h 6870357"/>
              <a:gd name="connsiteX2" fmla="*/ 1239132 w 1438382"/>
              <a:gd name="connsiteY2" fmla="*/ 6870357 h 6870357"/>
              <a:gd name="connsiteX3" fmla="*/ 0 w 1438382"/>
              <a:gd name="connsiteY3" fmla="*/ 6858000 h 6870357"/>
              <a:gd name="connsiteX4" fmla="*/ 0 w 1438382"/>
              <a:gd name="connsiteY4" fmla="*/ 0 h 6870357"/>
              <a:gd name="connsiteX0" fmla="*/ 0 w 1379956"/>
              <a:gd name="connsiteY0" fmla="*/ 12357 h 6882714"/>
              <a:gd name="connsiteX1" fmla="*/ 1379956 w 1379956"/>
              <a:gd name="connsiteY1" fmla="*/ 0 h 6882714"/>
              <a:gd name="connsiteX2" fmla="*/ 1239132 w 1379956"/>
              <a:gd name="connsiteY2" fmla="*/ 6882714 h 6882714"/>
              <a:gd name="connsiteX3" fmla="*/ 0 w 1379956"/>
              <a:gd name="connsiteY3" fmla="*/ 6870357 h 6882714"/>
              <a:gd name="connsiteX4" fmla="*/ 0 w 1379956"/>
              <a:gd name="connsiteY4" fmla="*/ 12357 h 68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56" h="6882714">
                <a:moveTo>
                  <a:pt x="0" y="12357"/>
                </a:moveTo>
                <a:lnTo>
                  <a:pt x="1379956" y="0"/>
                </a:lnTo>
                <a:lnTo>
                  <a:pt x="1239132" y="6882714"/>
                </a:lnTo>
                <a:lnTo>
                  <a:pt x="0" y="6870357"/>
                </a:lnTo>
                <a:lnTo>
                  <a:pt x="0" y="12357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668162" cy="6858000"/>
          </a:xfrm>
          <a:custGeom>
            <a:avLst/>
            <a:gdLst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1438382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771117 w 1438382"/>
              <a:gd name="connsiteY2" fmla="*/ 6845643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382" h="6858000">
                <a:moveTo>
                  <a:pt x="0" y="0"/>
                </a:moveTo>
                <a:lnTo>
                  <a:pt x="1438382" y="0"/>
                </a:lnTo>
                <a:lnTo>
                  <a:pt x="771117" y="6845643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 rot="19768463">
            <a:off x="1007879" y="-236545"/>
            <a:ext cx="533003" cy="1766614"/>
          </a:xfrm>
          <a:custGeom>
            <a:avLst/>
            <a:gdLst>
              <a:gd name="connsiteX0" fmla="*/ 0 w 543697"/>
              <a:gd name="connsiteY0" fmla="*/ 0 h 2014151"/>
              <a:gd name="connsiteX1" fmla="*/ 543697 w 543697"/>
              <a:gd name="connsiteY1" fmla="*/ 0 h 2014151"/>
              <a:gd name="connsiteX2" fmla="*/ 543697 w 543697"/>
              <a:gd name="connsiteY2" fmla="*/ 2014151 h 2014151"/>
              <a:gd name="connsiteX3" fmla="*/ 0 w 543697"/>
              <a:gd name="connsiteY3" fmla="*/ 2014151 h 2014151"/>
              <a:gd name="connsiteX4" fmla="*/ 0 w 543697"/>
              <a:gd name="connsiteY4" fmla="*/ 0 h 2014151"/>
              <a:gd name="connsiteX0" fmla="*/ 0 w 543697"/>
              <a:gd name="connsiteY0" fmla="*/ 0 h 2014151"/>
              <a:gd name="connsiteX1" fmla="*/ 543697 w 543697"/>
              <a:gd name="connsiteY1" fmla="*/ 0 h 2014151"/>
              <a:gd name="connsiteX2" fmla="*/ 530003 w 543697"/>
              <a:gd name="connsiteY2" fmla="*/ 1331865 h 2014151"/>
              <a:gd name="connsiteX3" fmla="*/ 0 w 543697"/>
              <a:gd name="connsiteY3" fmla="*/ 2014151 h 2014151"/>
              <a:gd name="connsiteX4" fmla="*/ 0 w 543697"/>
              <a:gd name="connsiteY4" fmla="*/ 0 h 2014151"/>
              <a:gd name="connsiteX0" fmla="*/ 16664 w 543697"/>
              <a:gd name="connsiteY0" fmla="*/ 239345 h 2014151"/>
              <a:gd name="connsiteX1" fmla="*/ 543697 w 543697"/>
              <a:gd name="connsiteY1" fmla="*/ 0 h 2014151"/>
              <a:gd name="connsiteX2" fmla="*/ 530003 w 543697"/>
              <a:gd name="connsiteY2" fmla="*/ 1331865 h 2014151"/>
              <a:gd name="connsiteX3" fmla="*/ 0 w 543697"/>
              <a:gd name="connsiteY3" fmla="*/ 2014151 h 2014151"/>
              <a:gd name="connsiteX4" fmla="*/ 16664 w 543697"/>
              <a:gd name="connsiteY4" fmla="*/ 239345 h 2014151"/>
              <a:gd name="connsiteX0" fmla="*/ 16664 w 533093"/>
              <a:gd name="connsiteY0" fmla="*/ 0 h 1774806"/>
              <a:gd name="connsiteX1" fmla="*/ 533093 w 533093"/>
              <a:gd name="connsiteY1" fmla="*/ 313856 h 1774806"/>
              <a:gd name="connsiteX2" fmla="*/ 530003 w 533093"/>
              <a:gd name="connsiteY2" fmla="*/ 1092520 h 1774806"/>
              <a:gd name="connsiteX3" fmla="*/ 0 w 533093"/>
              <a:gd name="connsiteY3" fmla="*/ 1774806 h 1774806"/>
              <a:gd name="connsiteX4" fmla="*/ 16664 w 533093"/>
              <a:gd name="connsiteY4" fmla="*/ 0 h 1774806"/>
              <a:gd name="connsiteX0" fmla="*/ 16098 w 532527"/>
              <a:gd name="connsiteY0" fmla="*/ 0 h 1766614"/>
              <a:gd name="connsiteX1" fmla="*/ 532527 w 532527"/>
              <a:gd name="connsiteY1" fmla="*/ 313856 h 1766614"/>
              <a:gd name="connsiteX2" fmla="*/ 529437 w 532527"/>
              <a:gd name="connsiteY2" fmla="*/ 1092520 h 1766614"/>
              <a:gd name="connsiteX3" fmla="*/ 0 w 532527"/>
              <a:gd name="connsiteY3" fmla="*/ 1766614 h 1766614"/>
              <a:gd name="connsiteX4" fmla="*/ 16098 w 532527"/>
              <a:gd name="connsiteY4" fmla="*/ 0 h 1766614"/>
              <a:gd name="connsiteX0" fmla="*/ 16098 w 533003"/>
              <a:gd name="connsiteY0" fmla="*/ 0 h 1766614"/>
              <a:gd name="connsiteX1" fmla="*/ 532527 w 533003"/>
              <a:gd name="connsiteY1" fmla="*/ 313856 h 1766614"/>
              <a:gd name="connsiteX2" fmla="*/ 533003 w 533003"/>
              <a:gd name="connsiteY2" fmla="*/ 1064781 h 1766614"/>
              <a:gd name="connsiteX3" fmla="*/ 0 w 533003"/>
              <a:gd name="connsiteY3" fmla="*/ 1766614 h 1766614"/>
              <a:gd name="connsiteX4" fmla="*/ 16098 w 533003"/>
              <a:gd name="connsiteY4" fmla="*/ 0 h 176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003" h="1766614">
                <a:moveTo>
                  <a:pt x="16098" y="0"/>
                </a:moveTo>
                <a:lnTo>
                  <a:pt x="532527" y="313856"/>
                </a:lnTo>
                <a:cubicBezTo>
                  <a:pt x="532686" y="564164"/>
                  <a:pt x="532844" y="814473"/>
                  <a:pt x="533003" y="1064781"/>
                </a:cubicBezTo>
                <a:lnTo>
                  <a:pt x="0" y="1766614"/>
                </a:lnTo>
                <a:lnTo>
                  <a:pt x="16098" y="0"/>
                </a:lnTo>
                <a:close/>
              </a:path>
            </a:pathLst>
          </a:custGeom>
          <a:solidFill>
            <a:srgbClr val="FFD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 rot="19768463">
            <a:off x="351985" y="-92752"/>
            <a:ext cx="562190" cy="3436998"/>
          </a:xfrm>
          <a:custGeom>
            <a:avLst/>
            <a:gdLst>
              <a:gd name="connsiteX0" fmla="*/ 0 w 543697"/>
              <a:gd name="connsiteY0" fmla="*/ 0 h 3379118"/>
              <a:gd name="connsiteX1" fmla="*/ 543697 w 543697"/>
              <a:gd name="connsiteY1" fmla="*/ 0 h 3379118"/>
              <a:gd name="connsiteX2" fmla="*/ 543697 w 543697"/>
              <a:gd name="connsiteY2" fmla="*/ 3379118 h 3379118"/>
              <a:gd name="connsiteX3" fmla="*/ 0 w 543697"/>
              <a:gd name="connsiteY3" fmla="*/ 3379118 h 3379118"/>
              <a:gd name="connsiteX4" fmla="*/ 0 w 543697"/>
              <a:gd name="connsiteY4" fmla="*/ 0 h 3379118"/>
              <a:gd name="connsiteX0" fmla="*/ 0 w 543697"/>
              <a:gd name="connsiteY0" fmla="*/ 0 h 3379118"/>
              <a:gd name="connsiteX1" fmla="*/ 543697 w 543697"/>
              <a:gd name="connsiteY1" fmla="*/ 0 h 3379118"/>
              <a:gd name="connsiteX2" fmla="*/ 534922 w 543697"/>
              <a:gd name="connsiteY2" fmla="*/ 2785801 h 3379118"/>
              <a:gd name="connsiteX3" fmla="*/ 0 w 543697"/>
              <a:gd name="connsiteY3" fmla="*/ 3379118 h 3379118"/>
              <a:gd name="connsiteX4" fmla="*/ 0 w 543697"/>
              <a:gd name="connsiteY4" fmla="*/ 0 h 3379118"/>
              <a:gd name="connsiteX0" fmla="*/ 0 w 543697"/>
              <a:gd name="connsiteY0" fmla="*/ 0 h 3396038"/>
              <a:gd name="connsiteX1" fmla="*/ 543697 w 543697"/>
              <a:gd name="connsiteY1" fmla="*/ 0 h 3396038"/>
              <a:gd name="connsiteX2" fmla="*/ 534922 w 543697"/>
              <a:gd name="connsiteY2" fmla="*/ 2785801 h 3396038"/>
              <a:gd name="connsiteX3" fmla="*/ 4367 w 543697"/>
              <a:gd name="connsiteY3" fmla="*/ 3396038 h 3396038"/>
              <a:gd name="connsiteX4" fmla="*/ 0 w 543697"/>
              <a:gd name="connsiteY4" fmla="*/ 0 h 3396038"/>
              <a:gd name="connsiteX0" fmla="*/ 0 w 562190"/>
              <a:gd name="connsiteY0" fmla="*/ 907171 h 3396038"/>
              <a:gd name="connsiteX1" fmla="*/ 562190 w 562190"/>
              <a:gd name="connsiteY1" fmla="*/ 0 h 3396038"/>
              <a:gd name="connsiteX2" fmla="*/ 553415 w 562190"/>
              <a:gd name="connsiteY2" fmla="*/ 2785801 h 3396038"/>
              <a:gd name="connsiteX3" fmla="*/ 22860 w 562190"/>
              <a:gd name="connsiteY3" fmla="*/ 3396038 h 3396038"/>
              <a:gd name="connsiteX4" fmla="*/ 0 w 562190"/>
              <a:gd name="connsiteY4" fmla="*/ 907171 h 3396038"/>
              <a:gd name="connsiteX0" fmla="*/ 0 w 562190"/>
              <a:gd name="connsiteY0" fmla="*/ 907171 h 3436998"/>
              <a:gd name="connsiteX1" fmla="*/ 562190 w 562190"/>
              <a:gd name="connsiteY1" fmla="*/ 0 h 3436998"/>
              <a:gd name="connsiteX2" fmla="*/ 553415 w 562190"/>
              <a:gd name="connsiteY2" fmla="*/ 2785801 h 3436998"/>
              <a:gd name="connsiteX3" fmla="*/ 20024 w 562190"/>
              <a:gd name="connsiteY3" fmla="*/ 3436998 h 3436998"/>
              <a:gd name="connsiteX4" fmla="*/ 0 w 562190"/>
              <a:gd name="connsiteY4" fmla="*/ 907171 h 3436998"/>
              <a:gd name="connsiteX0" fmla="*/ 0 w 562190"/>
              <a:gd name="connsiteY0" fmla="*/ 907171 h 3436998"/>
              <a:gd name="connsiteX1" fmla="*/ 562190 w 562190"/>
              <a:gd name="connsiteY1" fmla="*/ 0 h 3436998"/>
              <a:gd name="connsiteX2" fmla="*/ 556981 w 562190"/>
              <a:gd name="connsiteY2" fmla="*/ 2758062 h 3436998"/>
              <a:gd name="connsiteX3" fmla="*/ 20024 w 562190"/>
              <a:gd name="connsiteY3" fmla="*/ 3436998 h 3436998"/>
              <a:gd name="connsiteX4" fmla="*/ 0 w 562190"/>
              <a:gd name="connsiteY4" fmla="*/ 907171 h 343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190" h="3436998">
                <a:moveTo>
                  <a:pt x="0" y="907171"/>
                </a:moveTo>
                <a:lnTo>
                  <a:pt x="562190" y="0"/>
                </a:lnTo>
                <a:cubicBezTo>
                  <a:pt x="560454" y="919354"/>
                  <a:pt x="558717" y="1838708"/>
                  <a:pt x="556981" y="2758062"/>
                </a:cubicBezTo>
                <a:cubicBezTo>
                  <a:pt x="380129" y="2961474"/>
                  <a:pt x="196876" y="3233586"/>
                  <a:pt x="20024" y="3436998"/>
                </a:cubicBezTo>
                <a:cubicBezTo>
                  <a:pt x="18568" y="2304985"/>
                  <a:pt x="1456" y="2039184"/>
                  <a:pt x="0" y="907171"/>
                </a:cubicBezTo>
                <a:close/>
              </a:path>
            </a:pathLst>
          </a:custGeom>
          <a:solidFill>
            <a:srgbClr val="FFD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 rot="19768463">
            <a:off x="260497" y="1970670"/>
            <a:ext cx="562190" cy="3055148"/>
          </a:xfrm>
          <a:custGeom>
            <a:avLst/>
            <a:gdLst>
              <a:gd name="connsiteX0" fmla="*/ 0 w 543697"/>
              <a:gd name="connsiteY0" fmla="*/ 0 h 3218286"/>
              <a:gd name="connsiteX1" fmla="*/ 543697 w 543697"/>
              <a:gd name="connsiteY1" fmla="*/ 0 h 3218286"/>
              <a:gd name="connsiteX2" fmla="*/ 543697 w 543697"/>
              <a:gd name="connsiteY2" fmla="*/ 3218286 h 3218286"/>
              <a:gd name="connsiteX3" fmla="*/ 0 w 543697"/>
              <a:gd name="connsiteY3" fmla="*/ 3218286 h 3218286"/>
              <a:gd name="connsiteX4" fmla="*/ 0 w 543697"/>
              <a:gd name="connsiteY4" fmla="*/ 0 h 3218286"/>
              <a:gd name="connsiteX0" fmla="*/ 0 w 543697"/>
              <a:gd name="connsiteY0" fmla="*/ 0 h 3218286"/>
              <a:gd name="connsiteX1" fmla="*/ 543697 w 543697"/>
              <a:gd name="connsiteY1" fmla="*/ 0 h 3218286"/>
              <a:gd name="connsiteX2" fmla="*/ 535177 w 543697"/>
              <a:gd name="connsiteY2" fmla="*/ 2381255 h 3218286"/>
              <a:gd name="connsiteX3" fmla="*/ 0 w 543697"/>
              <a:gd name="connsiteY3" fmla="*/ 3218286 h 3218286"/>
              <a:gd name="connsiteX4" fmla="*/ 0 w 543697"/>
              <a:gd name="connsiteY4" fmla="*/ 0 h 3218286"/>
              <a:gd name="connsiteX0" fmla="*/ 0 w 543697"/>
              <a:gd name="connsiteY0" fmla="*/ 0 h 3108029"/>
              <a:gd name="connsiteX1" fmla="*/ 543697 w 543697"/>
              <a:gd name="connsiteY1" fmla="*/ 0 h 3108029"/>
              <a:gd name="connsiteX2" fmla="*/ 535177 w 543697"/>
              <a:gd name="connsiteY2" fmla="*/ 2381255 h 3108029"/>
              <a:gd name="connsiteX3" fmla="*/ 7634 w 543697"/>
              <a:gd name="connsiteY3" fmla="*/ 3108029 h 3108029"/>
              <a:gd name="connsiteX4" fmla="*/ 0 w 543697"/>
              <a:gd name="connsiteY4" fmla="*/ 0 h 3108029"/>
              <a:gd name="connsiteX0" fmla="*/ 0 w 562190"/>
              <a:gd name="connsiteY0" fmla="*/ 907170 h 3108029"/>
              <a:gd name="connsiteX1" fmla="*/ 562190 w 562190"/>
              <a:gd name="connsiteY1" fmla="*/ 0 h 3108029"/>
              <a:gd name="connsiteX2" fmla="*/ 553670 w 562190"/>
              <a:gd name="connsiteY2" fmla="*/ 2381255 h 3108029"/>
              <a:gd name="connsiteX3" fmla="*/ 26127 w 562190"/>
              <a:gd name="connsiteY3" fmla="*/ 3108029 h 3108029"/>
              <a:gd name="connsiteX4" fmla="*/ 0 w 562190"/>
              <a:gd name="connsiteY4" fmla="*/ 907170 h 3108029"/>
              <a:gd name="connsiteX0" fmla="*/ 0 w 562190"/>
              <a:gd name="connsiteY0" fmla="*/ 907170 h 3055148"/>
              <a:gd name="connsiteX1" fmla="*/ 562190 w 562190"/>
              <a:gd name="connsiteY1" fmla="*/ 0 h 3055148"/>
              <a:gd name="connsiteX2" fmla="*/ 553670 w 562190"/>
              <a:gd name="connsiteY2" fmla="*/ 2381255 h 3055148"/>
              <a:gd name="connsiteX3" fmla="*/ 23202 w 562190"/>
              <a:gd name="connsiteY3" fmla="*/ 3055148 h 3055148"/>
              <a:gd name="connsiteX4" fmla="*/ 0 w 562190"/>
              <a:gd name="connsiteY4" fmla="*/ 907170 h 3055148"/>
              <a:gd name="connsiteX0" fmla="*/ 0 w 562190"/>
              <a:gd name="connsiteY0" fmla="*/ 907170 h 3055148"/>
              <a:gd name="connsiteX1" fmla="*/ 562190 w 562190"/>
              <a:gd name="connsiteY1" fmla="*/ 0 h 3055148"/>
              <a:gd name="connsiteX2" fmla="*/ 549208 w 562190"/>
              <a:gd name="connsiteY2" fmla="*/ 2374361 h 3055148"/>
              <a:gd name="connsiteX3" fmla="*/ 23202 w 562190"/>
              <a:gd name="connsiteY3" fmla="*/ 3055148 h 3055148"/>
              <a:gd name="connsiteX4" fmla="*/ 0 w 562190"/>
              <a:gd name="connsiteY4" fmla="*/ 907170 h 305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190" h="3055148">
                <a:moveTo>
                  <a:pt x="0" y="907170"/>
                </a:moveTo>
                <a:lnTo>
                  <a:pt x="562190" y="0"/>
                </a:lnTo>
                <a:cubicBezTo>
                  <a:pt x="557863" y="791454"/>
                  <a:pt x="553535" y="1582907"/>
                  <a:pt x="549208" y="2374361"/>
                </a:cubicBezTo>
                <a:cubicBezTo>
                  <a:pt x="373360" y="2616619"/>
                  <a:pt x="199050" y="2812890"/>
                  <a:pt x="23202" y="3055148"/>
                </a:cubicBezTo>
                <a:cubicBezTo>
                  <a:pt x="20657" y="2019138"/>
                  <a:pt x="2545" y="1943180"/>
                  <a:pt x="0" y="907170"/>
                </a:cubicBezTo>
                <a:close/>
              </a:path>
            </a:pathLst>
          </a:custGeom>
          <a:solidFill>
            <a:srgbClr val="FFD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 rot="19768463">
            <a:off x="182308" y="4032593"/>
            <a:ext cx="532717" cy="2697059"/>
          </a:xfrm>
          <a:custGeom>
            <a:avLst/>
            <a:gdLst>
              <a:gd name="connsiteX0" fmla="*/ 0 w 543697"/>
              <a:gd name="connsiteY0" fmla="*/ 0 h 3061676"/>
              <a:gd name="connsiteX1" fmla="*/ 543697 w 543697"/>
              <a:gd name="connsiteY1" fmla="*/ 0 h 3061676"/>
              <a:gd name="connsiteX2" fmla="*/ 543697 w 543697"/>
              <a:gd name="connsiteY2" fmla="*/ 3061676 h 3061676"/>
              <a:gd name="connsiteX3" fmla="*/ 0 w 543697"/>
              <a:gd name="connsiteY3" fmla="*/ 3061676 h 3061676"/>
              <a:gd name="connsiteX4" fmla="*/ 0 w 543697"/>
              <a:gd name="connsiteY4" fmla="*/ 0 h 3061676"/>
              <a:gd name="connsiteX0" fmla="*/ 0 w 543697"/>
              <a:gd name="connsiteY0" fmla="*/ 0 h 3061676"/>
              <a:gd name="connsiteX1" fmla="*/ 543697 w 543697"/>
              <a:gd name="connsiteY1" fmla="*/ 0 h 3061676"/>
              <a:gd name="connsiteX2" fmla="*/ 538444 w 543697"/>
              <a:gd name="connsiteY2" fmla="*/ 2097467 h 3061676"/>
              <a:gd name="connsiteX3" fmla="*/ 0 w 543697"/>
              <a:gd name="connsiteY3" fmla="*/ 3061676 h 3061676"/>
              <a:gd name="connsiteX4" fmla="*/ 0 w 543697"/>
              <a:gd name="connsiteY4" fmla="*/ 0 h 3061676"/>
              <a:gd name="connsiteX0" fmla="*/ 0 w 543697"/>
              <a:gd name="connsiteY0" fmla="*/ 0 h 2824239"/>
              <a:gd name="connsiteX1" fmla="*/ 543697 w 543697"/>
              <a:gd name="connsiteY1" fmla="*/ 0 h 2824239"/>
              <a:gd name="connsiteX2" fmla="*/ 538444 w 543697"/>
              <a:gd name="connsiteY2" fmla="*/ 2097467 h 2824239"/>
              <a:gd name="connsiteX3" fmla="*/ 10900 w 543697"/>
              <a:gd name="connsiteY3" fmla="*/ 2824239 h 2824239"/>
              <a:gd name="connsiteX4" fmla="*/ 0 w 543697"/>
              <a:gd name="connsiteY4" fmla="*/ 0 h 2824239"/>
              <a:gd name="connsiteX0" fmla="*/ 0 w 540431"/>
              <a:gd name="connsiteY0" fmla="*/ 0 h 2824239"/>
              <a:gd name="connsiteX1" fmla="*/ 540431 w 540431"/>
              <a:gd name="connsiteY1" fmla="*/ 127180 h 2824239"/>
              <a:gd name="connsiteX2" fmla="*/ 538444 w 540431"/>
              <a:gd name="connsiteY2" fmla="*/ 2097467 h 2824239"/>
              <a:gd name="connsiteX3" fmla="*/ 10900 w 540431"/>
              <a:gd name="connsiteY3" fmla="*/ 2824239 h 2824239"/>
              <a:gd name="connsiteX4" fmla="*/ 0 w 540431"/>
              <a:gd name="connsiteY4" fmla="*/ 0 h 2824239"/>
              <a:gd name="connsiteX0" fmla="*/ 0 w 532717"/>
              <a:gd name="connsiteY0" fmla="*/ 881514 h 2697059"/>
              <a:gd name="connsiteX1" fmla="*/ 532717 w 532717"/>
              <a:gd name="connsiteY1" fmla="*/ 0 h 2697059"/>
              <a:gd name="connsiteX2" fmla="*/ 530730 w 532717"/>
              <a:gd name="connsiteY2" fmla="*/ 1970287 h 2697059"/>
              <a:gd name="connsiteX3" fmla="*/ 3186 w 532717"/>
              <a:gd name="connsiteY3" fmla="*/ 2697059 h 2697059"/>
              <a:gd name="connsiteX4" fmla="*/ 0 w 532717"/>
              <a:gd name="connsiteY4" fmla="*/ 881514 h 269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717" h="2697059">
                <a:moveTo>
                  <a:pt x="0" y="881514"/>
                </a:moveTo>
                <a:lnTo>
                  <a:pt x="532717" y="0"/>
                </a:lnTo>
                <a:cubicBezTo>
                  <a:pt x="532055" y="656762"/>
                  <a:pt x="531392" y="1313525"/>
                  <a:pt x="530730" y="1970287"/>
                </a:cubicBezTo>
                <a:lnTo>
                  <a:pt x="3186" y="2697059"/>
                </a:lnTo>
                <a:cubicBezTo>
                  <a:pt x="-447" y="1755646"/>
                  <a:pt x="3633" y="1822927"/>
                  <a:pt x="0" y="881514"/>
                </a:cubicBezTo>
                <a:close/>
              </a:path>
            </a:pathLst>
          </a:custGeom>
          <a:solidFill>
            <a:srgbClr val="FFD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15329" y="741405"/>
            <a:ext cx="1202725" cy="6020311"/>
            <a:chOff x="-18537" y="741405"/>
            <a:chExt cx="1430295" cy="6020311"/>
          </a:xfrm>
        </p:grpSpPr>
        <p:cxnSp>
          <p:nvCxnSpPr>
            <p:cNvPr id="21" name="Straight Connector 20"/>
            <p:cNvCxnSpPr/>
            <p:nvPr userDrawn="1"/>
          </p:nvCxnSpPr>
          <p:spPr>
            <a:xfrm>
              <a:off x="9855" y="741405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9855" y="124803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855" y="177731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9267" y="234658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267" y="288375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8537" y="509921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27802" y="4567878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8535" y="4006505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27802" y="344513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" y="5684966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27802" y="625508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9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24714"/>
            <a:ext cx="4572000" cy="68827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24714"/>
            <a:ext cx="10781731" cy="6882714"/>
          </a:xfrm>
          <a:prstGeom prst="rect">
            <a:avLst/>
          </a:prstGeom>
          <a:gradFill>
            <a:gsLst>
              <a:gs pos="46000">
                <a:srgbClr val="0065A1">
                  <a:alpha val="76000"/>
                </a:srgbClr>
              </a:gs>
              <a:gs pos="0">
                <a:srgbClr val="00B0F0">
                  <a:alpha val="37000"/>
                </a:srgbClr>
              </a:gs>
              <a:gs pos="100000">
                <a:srgbClr val="00195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3CE04-389D-42EA-9710-0C8DE48C52A4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976765">
            <a:off x="654426" y="732552"/>
            <a:ext cx="7149082" cy="260108"/>
          </a:xfrm>
          <a:custGeom>
            <a:avLst/>
            <a:gdLst>
              <a:gd name="connsiteX0" fmla="*/ 0 w 8778240"/>
              <a:gd name="connsiteY0" fmla="*/ 0 h 254773"/>
              <a:gd name="connsiteX1" fmla="*/ 8778240 w 8778240"/>
              <a:gd name="connsiteY1" fmla="*/ 0 h 254773"/>
              <a:gd name="connsiteX2" fmla="*/ 8778240 w 8778240"/>
              <a:gd name="connsiteY2" fmla="*/ 254773 h 254773"/>
              <a:gd name="connsiteX3" fmla="*/ 0 w 8778240"/>
              <a:gd name="connsiteY3" fmla="*/ 254773 h 254773"/>
              <a:gd name="connsiteX4" fmla="*/ 0 w 8778240"/>
              <a:gd name="connsiteY4" fmla="*/ 0 h 254773"/>
              <a:gd name="connsiteX0" fmla="*/ 0 w 8778240"/>
              <a:gd name="connsiteY0" fmla="*/ 2213 h 256986"/>
              <a:gd name="connsiteX1" fmla="*/ 8559291 w 8778240"/>
              <a:gd name="connsiteY1" fmla="*/ 0 h 256986"/>
              <a:gd name="connsiteX2" fmla="*/ 8778240 w 8778240"/>
              <a:gd name="connsiteY2" fmla="*/ 256986 h 256986"/>
              <a:gd name="connsiteX3" fmla="*/ 0 w 8778240"/>
              <a:gd name="connsiteY3" fmla="*/ 256986 h 256986"/>
              <a:gd name="connsiteX4" fmla="*/ 0 w 8778240"/>
              <a:gd name="connsiteY4" fmla="*/ 2213 h 256986"/>
              <a:gd name="connsiteX0" fmla="*/ 0 w 8605519"/>
              <a:gd name="connsiteY0" fmla="*/ 2213 h 256986"/>
              <a:gd name="connsiteX1" fmla="*/ 8559291 w 8605519"/>
              <a:gd name="connsiteY1" fmla="*/ 0 h 256986"/>
              <a:gd name="connsiteX2" fmla="*/ 8605519 w 8605519"/>
              <a:gd name="connsiteY2" fmla="*/ 254504 h 256986"/>
              <a:gd name="connsiteX3" fmla="*/ 0 w 8605519"/>
              <a:gd name="connsiteY3" fmla="*/ 256986 h 256986"/>
              <a:gd name="connsiteX4" fmla="*/ 0 w 8605519"/>
              <a:gd name="connsiteY4" fmla="*/ 2213 h 256986"/>
              <a:gd name="connsiteX0" fmla="*/ 0 w 8633460"/>
              <a:gd name="connsiteY0" fmla="*/ 2213 h 259575"/>
              <a:gd name="connsiteX1" fmla="*/ 8559291 w 8633460"/>
              <a:gd name="connsiteY1" fmla="*/ 0 h 259575"/>
              <a:gd name="connsiteX2" fmla="*/ 8633460 w 8633460"/>
              <a:gd name="connsiteY2" fmla="*/ 259575 h 259575"/>
              <a:gd name="connsiteX3" fmla="*/ 0 w 8633460"/>
              <a:gd name="connsiteY3" fmla="*/ 256986 h 259575"/>
              <a:gd name="connsiteX4" fmla="*/ 0 w 8633460"/>
              <a:gd name="connsiteY4" fmla="*/ 2213 h 259575"/>
              <a:gd name="connsiteX0" fmla="*/ 0 w 8633460"/>
              <a:gd name="connsiteY0" fmla="*/ 2213 h 260108"/>
              <a:gd name="connsiteX1" fmla="*/ 8559291 w 8633460"/>
              <a:gd name="connsiteY1" fmla="*/ 0 h 260108"/>
              <a:gd name="connsiteX2" fmla="*/ 8633460 w 8633460"/>
              <a:gd name="connsiteY2" fmla="*/ 259575 h 260108"/>
              <a:gd name="connsiteX3" fmla="*/ 1484378 w 8633460"/>
              <a:gd name="connsiteY3" fmla="*/ 260108 h 260108"/>
              <a:gd name="connsiteX4" fmla="*/ 0 w 8633460"/>
              <a:gd name="connsiteY4" fmla="*/ 2213 h 260108"/>
              <a:gd name="connsiteX0" fmla="*/ 896872 w 7149082"/>
              <a:gd name="connsiteY0" fmla="*/ 1414 h 260108"/>
              <a:gd name="connsiteX1" fmla="*/ 7074913 w 7149082"/>
              <a:gd name="connsiteY1" fmla="*/ 0 h 260108"/>
              <a:gd name="connsiteX2" fmla="*/ 7149082 w 7149082"/>
              <a:gd name="connsiteY2" fmla="*/ 259575 h 260108"/>
              <a:gd name="connsiteX3" fmla="*/ 0 w 7149082"/>
              <a:gd name="connsiteY3" fmla="*/ 260108 h 260108"/>
              <a:gd name="connsiteX4" fmla="*/ 896872 w 7149082"/>
              <a:gd name="connsiteY4" fmla="*/ 1414 h 2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9082" h="260108">
                <a:moveTo>
                  <a:pt x="896872" y="1414"/>
                </a:moveTo>
                <a:lnTo>
                  <a:pt x="7074913" y="0"/>
                </a:lnTo>
                <a:lnTo>
                  <a:pt x="7149082" y="259575"/>
                </a:lnTo>
                <a:lnTo>
                  <a:pt x="0" y="260108"/>
                </a:lnTo>
                <a:lnTo>
                  <a:pt x="896872" y="1414"/>
                </a:lnTo>
                <a:close/>
              </a:path>
            </a:pathLst>
          </a:custGeom>
          <a:solidFill>
            <a:srgbClr val="5DC9F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 rot="976765">
            <a:off x="-191552" y="1264306"/>
            <a:ext cx="8006714" cy="258733"/>
          </a:xfrm>
          <a:custGeom>
            <a:avLst/>
            <a:gdLst>
              <a:gd name="connsiteX0" fmla="*/ 0 w 9875520"/>
              <a:gd name="connsiteY0" fmla="*/ 0 h 254773"/>
              <a:gd name="connsiteX1" fmla="*/ 9875520 w 9875520"/>
              <a:gd name="connsiteY1" fmla="*/ 0 h 254773"/>
              <a:gd name="connsiteX2" fmla="*/ 9875520 w 9875520"/>
              <a:gd name="connsiteY2" fmla="*/ 254773 h 254773"/>
              <a:gd name="connsiteX3" fmla="*/ 0 w 9875520"/>
              <a:gd name="connsiteY3" fmla="*/ 254773 h 254773"/>
              <a:gd name="connsiteX4" fmla="*/ 0 w 9875520"/>
              <a:gd name="connsiteY4" fmla="*/ 0 h 254773"/>
              <a:gd name="connsiteX0" fmla="*/ 0 w 9875520"/>
              <a:gd name="connsiteY0" fmla="*/ 3992 h 258765"/>
              <a:gd name="connsiteX1" fmla="*/ 9662667 w 9875520"/>
              <a:gd name="connsiteY1" fmla="*/ 0 h 258765"/>
              <a:gd name="connsiteX2" fmla="*/ 9875520 w 9875520"/>
              <a:gd name="connsiteY2" fmla="*/ 258765 h 258765"/>
              <a:gd name="connsiteX3" fmla="*/ 0 w 9875520"/>
              <a:gd name="connsiteY3" fmla="*/ 258765 h 258765"/>
              <a:gd name="connsiteX4" fmla="*/ 0 w 9875520"/>
              <a:gd name="connsiteY4" fmla="*/ 3992 h 258765"/>
              <a:gd name="connsiteX0" fmla="*/ 0 w 9742931"/>
              <a:gd name="connsiteY0" fmla="*/ 3992 h 258765"/>
              <a:gd name="connsiteX1" fmla="*/ 9662667 w 9742931"/>
              <a:gd name="connsiteY1" fmla="*/ 0 h 258765"/>
              <a:gd name="connsiteX2" fmla="*/ 9742931 w 9742931"/>
              <a:gd name="connsiteY2" fmla="*/ 257793 h 258765"/>
              <a:gd name="connsiteX3" fmla="*/ 0 w 9742931"/>
              <a:gd name="connsiteY3" fmla="*/ 258765 h 258765"/>
              <a:gd name="connsiteX4" fmla="*/ 0 w 9742931"/>
              <a:gd name="connsiteY4" fmla="*/ 3992 h 258765"/>
              <a:gd name="connsiteX0" fmla="*/ 1736217 w 9742931"/>
              <a:gd name="connsiteY0" fmla="*/ 3029 h 258765"/>
              <a:gd name="connsiteX1" fmla="*/ 9662667 w 9742931"/>
              <a:gd name="connsiteY1" fmla="*/ 0 h 258765"/>
              <a:gd name="connsiteX2" fmla="*/ 9742931 w 9742931"/>
              <a:gd name="connsiteY2" fmla="*/ 257793 h 258765"/>
              <a:gd name="connsiteX3" fmla="*/ 0 w 9742931"/>
              <a:gd name="connsiteY3" fmla="*/ 258765 h 258765"/>
              <a:gd name="connsiteX4" fmla="*/ 1736217 w 9742931"/>
              <a:gd name="connsiteY4" fmla="*/ 3029 h 258765"/>
              <a:gd name="connsiteX0" fmla="*/ 0 w 8006714"/>
              <a:gd name="connsiteY0" fmla="*/ 3029 h 258733"/>
              <a:gd name="connsiteX1" fmla="*/ 7926450 w 8006714"/>
              <a:gd name="connsiteY1" fmla="*/ 0 h 258733"/>
              <a:gd name="connsiteX2" fmla="*/ 8006714 w 8006714"/>
              <a:gd name="connsiteY2" fmla="*/ 257793 h 258733"/>
              <a:gd name="connsiteX3" fmla="*/ 64770 w 8006714"/>
              <a:gd name="connsiteY3" fmla="*/ 258733 h 258733"/>
              <a:gd name="connsiteX4" fmla="*/ 0 w 8006714"/>
              <a:gd name="connsiteY4" fmla="*/ 3029 h 25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6714" h="258733">
                <a:moveTo>
                  <a:pt x="0" y="3029"/>
                </a:moveTo>
                <a:lnTo>
                  <a:pt x="7926450" y="0"/>
                </a:lnTo>
                <a:lnTo>
                  <a:pt x="8006714" y="257793"/>
                </a:lnTo>
                <a:lnTo>
                  <a:pt x="64770" y="258733"/>
                </a:lnTo>
                <a:lnTo>
                  <a:pt x="0" y="3029"/>
                </a:lnTo>
                <a:close/>
              </a:path>
            </a:pathLst>
          </a:custGeom>
          <a:solidFill>
            <a:srgbClr val="59C6E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976765">
            <a:off x="-193229" y="1910813"/>
            <a:ext cx="8001633" cy="254370"/>
          </a:xfrm>
          <a:custGeom>
            <a:avLst/>
            <a:gdLst>
              <a:gd name="connsiteX0" fmla="*/ 0 w 8138160"/>
              <a:gd name="connsiteY0" fmla="*/ 0 h 254773"/>
              <a:gd name="connsiteX1" fmla="*/ 8138160 w 8138160"/>
              <a:gd name="connsiteY1" fmla="*/ 0 h 254773"/>
              <a:gd name="connsiteX2" fmla="*/ 8138160 w 8138160"/>
              <a:gd name="connsiteY2" fmla="*/ 254773 h 254773"/>
              <a:gd name="connsiteX3" fmla="*/ 0 w 8138160"/>
              <a:gd name="connsiteY3" fmla="*/ 254773 h 254773"/>
              <a:gd name="connsiteX4" fmla="*/ 0 w 8138160"/>
              <a:gd name="connsiteY4" fmla="*/ 0 h 254773"/>
              <a:gd name="connsiteX0" fmla="*/ 0 w 8138160"/>
              <a:gd name="connsiteY0" fmla="*/ 0 h 254773"/>
              <a:gd name="connsiteX1" fmla="*/ 7973315 w 8138160"/>
              <a:gd name="connsiteY1" fmla="*/ 1834 h 254773"/>
              <a:gd name="connsiteX2" fmla="*/ 8138160 w 8138160"/>
              <a:gd name="connsiteY2" fmla="*/ 254773 h 254773"/>
              <a:gd name="connsiteX3" fmla="*/ 0 w 8138160"/>
              <a:gd name="connsiteY3" fmla="*/ 254773 h 254773"/>
              <a:gd name="connsiteX4" fmla="*/ 0 w 8138160"/>
              <a:gd name="connsiteY4" fmla="*/ 0 h 254773"/>
              <a:gd name="connsiteX0" fmla="*/ 0 w 8031733"/>
              <a:gd name="connsiteY0" fmla="*/ 0 h 254773"/>
              <a:gd name="connsiteX1" fmla="*/ 7973315 w 8031733"/>
              <a:gd name="connsiteY1" fmla="*/ 1834 h 254773"/>
              <a:gd name="connsiteX2" fmla="*/ 8031733 w 8031733"/>
              <a:gd name="connsiteY2" fmla="*/ 252776 h 254773"/>
              <a:gd name="connsiteX3" fmla="*/ 0 w 8031733"/>
              <a:gd name="connsiteY3" fmla="*/ 254773 h 254773"/>
              <a:gd name="connsiteX4" fmla="*/ 0 w 8031733"/>
              <a:gd name="connsiteY4" fmla="*/ 0 h 254773"/>
              <a:gd name="connsiteX0" fmla="*/ 0 w 8031733"/>
              <a:gd name="connsiteY0" fmla="*/ 0 h 255503"/>
              <a:gd name="connsiteX1" fmla="*/ 7973315 w 8031733"/>
              <a:gd name="connsiteY1" fmla="*/ 1834 h 255503"/>
              <a:gd name="connsiteX2" fmla="*/ 8031733 w 8031733"/>
              <a:gd name="connsiteY2" fmla="*/ 252776 h 255503"/>
              <a:gd name="connsiteX3" fmla="*/ 99441 w 8031733"/>
              <a:gd name="connsiteY3" fmla="*/ 255503 h 255503"/>
              <a:gd name="connsiteX4" fmla="*/ 0 w 8031733"/>
              <a:gd name="connsiteY4" fmla="*/ 0 h 255503"/>
              <a:gd name="connsiteX0" fmla="*/ 0 w 8001633"/>
              <a:gd name="connsiteY0" fmla="*/ 0 h 254370"/>
              <a:gd name="connsiteX1" fmla="*/ 7943215 w 8001633"/>
              <a:gd name="connsiteY1" fmla="*/ 701 h 254370"/>
              <a:gd name="connsiteX2" fmla="*/ 8001633 w 8001633"/>
              <a:gd name="connsiteY2" fmla="*/ 251643 h 254370"/>
              <a:gd name="connsiteX3" fmla="*/ 69341 w 8001633"/>
              <a:gd name="connsiteY3" fmla="*/ 254370 h 254370"/>
              <a:gd name="connsiteX4" fmla="*/ 0 w 8001633"/>
              <a:gd name="connsiteY4" fmla="*/ 0 h 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633" h="254370">
                <a:moveTo>
                  <a:pt x="0" y="0"/>
                </a:moveTo>
                <a:lnTo>
                  <a:pt x="7943215" y="701"/>
                </a:lnTo>
                <a:lnTo>
                  <a:pt x="8001633" y="251643"/>
                </a:lnTo>
                <a:lnTo>
                  <a:pt x="69341" y="254370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rot="976765">
            <a:off x="-205086" y="2550577"/>
            <a:ext cx="8015034" cy="257038"/>
          </a:xfrm>
          <a:custGeom>
            <a:avLst/>
            <a:gdLst>
              <a:gd name="connsiteX0" fmla="*/ 0 w 8229600"/>
              <a:gd name="connsiteY0" fmla="*/ 0 h 254773"/>
              <a:gd name="connsiteX1" fmla="*/ 8229600 w 8229600"/>
              <a:gd name="connsiteY1" fmla="*/ 0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229600"/>
              <a:gd name="connsiteY0" fmla="*/ 3506 h 258279"/>
              <a:gd name="connsiteX1" fmla="*/ 8083041 w 8229600"/>
              <a:gd name="connsiteY1" fmla="*/ 0 h 258279"/>
              <a:gd name="connsiteX2" fmla="*/ 8229600 w 8229600"/>
              <a:gd name="connsiteY2" fmla="*/ 258279 h 258279"/>
              <a:gd name="connsiteX3" fmla="*/ 0 w 8229600"/>
              <a:gd name="connsiteY3" fmla="*/ 258279 h 258279"/>
              <a:gd name="connsiteX4" fmla="*/ 0 w 8229600"/>
              <a:gd name="connsiteY4" fmla="*/ 3506 h 258279"/>
              <a:gd name="connsiteX0" fmla="*/ 0 w 8143239"/>
              <a:gd name="connsiteY0" fmla="*/ 3506 h 258279"/>
              <a:gd name="connsiteX1" fmla="*/ 8083041 w 8143239"/>
              <a:gd name="connsiteY1" fmla="*/ 0 h 258279"/>
              <a:gd name="connsiteX2" fmla="*/ 8143239 w 8143239"/>
              <a:gd name="connsiteY2" fmla="*/ 257038 h 258279"/>
              <a:gd name="connsiteX3" fmla="*/ 0 w 8143239"/>
              <a:gd name="connsiteY3" fmla="*/ 258279 h 258279"/>
              <a:gd name="connsiteX4" fmla="*/ 0 w 8143239"/>
              <a:gd name="connsiteY4" fmla="*/ 3506 h 258279"/>
              <a:gd name="connsiteX0" fmla="*/ 128205 w 8143239"/>
              <a:gd name="connsiteY0" fmla="*/ 797 h 258279"/>
              <a:gd name="connsiteX1" fmla="*/ 8083041 w 8143239"/>
              <a:gd name="connsiteY1" fmla="*/ 0 h 258279"/>
              <a:gd name="connsiteX2" fmla="*/ 8143239 w 8143239"/>
              <a:gd name="connsiteY2" fmla="*/ 257038 h 258279"/>
              <a:gd name="connsiteX3" fmla="*/ 0 w 8143239"/>
              <a:gd name="connsiteY3" fmla="*/ 258279 h 258279"/>
              <a:gd name="connsiteX4" fmla="*/ 128205 w 8143239"/>
              <a:gd name="connsiteY4" fmla="*/ 797 h 258279"/>
              <a:gd name="connsiteX0" fmla="*/ 0 w 8015034"/>
              <a:gd name="connsiteY0" fmla="*/ 797 h 257038"/>
              <a:gd name="connsiteX1" fmla="*/ 7954836 w 8015034"/>
              <a:gd name="connsiteY1" fmla="*/ 0 h 257038"/>
              <a:gd name="connsiteX2" fmla="*/ 8015034 w 8015034"/>
              <a:gd name="connsiteY2" fmla="*/ 257038 h 257038"/>
              <a:gd name="connsiteX3" fmla="*/ 73913 w 8015034"/>
              <a:gd name="connsiteY3" fmla="*/ 253831 h 257038"/>
              <a:gd name="connsiteX4" fmla="*/ 0 w 8015034"/>
              <a:gd name="connsiteY4" fmla="*/ 797 h 25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034" h="257038">
                <a:moveTo>
                  <a:pt x="0" y="797"/>
                </a:moveTo>
                <a:lnTo>
                  <a:pt x="7954836" y="0"/>
                </a:lnTo>
                <a:lnTo>
                  <a:pt x="8015034" y="257038"/>
                </a:lnTo>
                <a:lnTo>
                  <a:pt x="73913" y="253831"/>
                </a:lnTo>
                <a:lnTo>
                  <a:pt x="0" y="797"/>
                </a:lnTo>
                <a:close/>
              </a:path>
            </a:pathLst>
          </a:custGeom>
          <a:solidFill>
            <a:srgbClr val="43AFD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rot="976765">
            <a:off x="-203411" y="3188703"/>
            <a:ext cx="8015668" cy="255260"/>
          </a:xfrm>
          <a:custGeom>
            <a:avLst/>
            <a:gdLst>
              <a:gd name="connsiteX0" fmla="*/ 0 w 8229600"/>
              <a:gd name="connsiteY0" fmla="*/ 0 h 254773"/>
              <a:gd name="connsiteX1" fmla="*/ 8229600 w 8229600"/>
              <a:gd name="connsiteY1" fmla="*/ 0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229600"/>
              <a:gd name="connsiteY0" fmla="*/ 0 h 254773"/>
              <a:gd name="connsiteX1" fmla="*/ 8024622 w 8229600"/>
              <a:gd name="connsiteY1" fmla="*/ 322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090916"/>
              <a:gd name="connsiteY0" fmla="*/ 0 h 255582"/>
              <a:gd name="connsiteX1" fmla="*/ 8024622 w 8090916"/>
              <a:gd name="connsiteY1" fmla="*/ 322 h 255582"/>
              <a:gd name="connsiteX2" fmla="*/ 8090916 w 8090916"/>
              <a:gd name="connsiteY2" fmla="*/ 255582 h 255582"/>
              <a:gd name="connsiteX3" fmla="*/ 0 w 8090916"/>
              <a:gd name="connsiteY3" fmla="*/ 254773 h 255582"/>
              <a:gd name="connsiteX4" fmla="*/ 0 w 8090916"/>
              <a:gd name="connsiteY4" fmla="*/ 0 h 255582"/>
              <a:gd name="connsiteX0" fmla="*/ 75248 w 8090916"/>
              <a:gd name="connsiteY0" fmla="*/ 2510 h 255260"/>
              <a:gd name="connsiteX1" fmla="*/ 8024622 w 8090916"/>
              <a:gd name="connsiteY1" fmla="*/ 0 h 255260"/>
              <a:gd name="connsiteX2" fmla="*/ 8090916 w 8090916"/>
              <a:gd name="connsiteY2" fmla="*/ 255260 h 255260"/>
              <a:gd name="connsiteX3" fmla="*/ 0 w 8090916"/>
              <a:gd name="connsiteY3" fmla="*/ 254451 h 255260"/>
              <a:gd name="connsiteX4" fmla="*/ 75248 w 8090916"/>
              <a:gd name="connsiteY4" fmla="*/ 2510 h 255260"/>
              <a:gd name="connsiteX0" fmla="*/ 0 w 8015668"/>
              <a:gd name="connsiteY0" fmla="*/ 2510 h 255260"/>
              <a:gd name="connsiteX1" fmla="*/ 7949374 w 8015668"/>
              <a:gd name="connsiteY1" fmla="*/ 0 h 255260"/>
              <a:gd name="connsiteX2" fmla="*/ 8015668 w 8015668"/>
              <a:gd name="connsiteY2" fmla="*/ 255260 h 255260"/>
              <a:gd name="connsiteX3" fmla="*/ 63436 w 8015668"/>
              <a:gd name="connsiteY3" fmla="*/ 253643 h 255260"/>
              <a:gd name="connsiteX4" fmla="*/ 0 w 8015668"/>
              <a:gd name="connsiteY4" fmla="*/ 2510 h 2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668" h="255260">
                <a:moveTo>
                  <a:pt x="0" y="2510"/>
                </a:moveTo>
                <a:lnTo>
                  <a:pt x="7949374" y="0"/>
                </a:lnTo>
                <a:lnTo>
                  <a:pt x="8015668" y="255260"/>
                </a:lnTo>
                <a:lnTo>
                  <a:pt x="63436" y="253643"/>
                </a:lnTo>
                <a:lnTo>
                  <a:pt x="0" y="2510"/>
                </a:lnTo>
                <a:close/>
              </a:path>
            </a:pathLst>
          </a:custGeom>
          <a:solidFill>
            <a:srgbClr val="43AF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 rot="976765">
            <a:off x="-197390" y="3848629"/>
            <a:ext cx="8012494" cy="257227"/>
          </a:xfrm>
          <a:custGeom>
            <a:avLst/>
            <a:gdLst>
              <a:gd name="connsiteX0" fmla="*/ 0 w 8321040"/>
              <a:gd name="connsiteY0" fmla="*/ 0 h 254773"/>
              <a:gd name="connsiteX1" fmla="*/ 8321040 w 8321040"/>
              <a:gd name="connsiteY1" fmla="*/ 0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321040"/>
              <a:gd name="connsiteY0" fmla="*/ 0 h 254773"/>
              <a:gd name="connsiteX1" fmla="*/ 8130032 w 8321040"/>
              <a:gd name="connsiteY1" fmla="*/ 2858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196327"/>
              <a:gd name="connsiteY0" fmla="*/ 0 h 258117"/>
              <a:gd name="connsiteX1" fmla="*/ 8130032 w 8196327"/>
              <a:gd name="connsiteY1" fmla="*/ 2858 h 258117"/>
              <a:gd name="connsiteX2" fmla="*/ 8196327 w 8196327"/>
              <a:gd name="connsiteY2" fmla="*/ 258117 h 258117"/>
              <a:gd name="connsiteX3" fmla="*/ 0 w 8196327"/>
              <a:gd name="connsiteY3" fmla="*/ 254773 h 258117"/>
              <a:gd name="connsiteX4" fmla="*/ 0 w 8196327"/>
              <a:gd name="connsiteY4" fmla="*/ 0 h 258117"/>
              <a:gd name="connsiteX0" fmla="*/ 183833 w 8196327"/>
              <a:gd name="connsiteY0" fmla="*/ 0 h 257227"/>
              <a:gd name="connsiteX1" fmla="*/ 8130032 w 8196327"/>
              <a:gd name="connsiteY1" fmla="*/ 1968 h 257227"/>
              <a:gd name="connsiteX2" fmla="*/ 8196327 w 8196327"/>
              <a:gd name="connsiteY2" fmla="*/ 257227 h 257227"/>
              <a:gd name="connsiteX3" fmla="*/ 0 w 8196327"/>
              <a:gd name="connsiteY3" fmla="*/ 253883 h 257227"/>
              <a:gd name="connsiteX4" fmla="*/ 183833 w 8196327"/>
              <a:gd name="connsiteY4" fmla="*/ 0 h 257227"/>
              <a:gd name="connsiteX0" fmla="*/ 0 w 8012494"/>
              <a:gd name="connsiteY0" fmla="*/ 0 h 257227"/>
              <a:gd name="connsiteX1" fmla="*/ 7946199 w 8012494"/>
              <a:gd name="connsiteY1" fmla="*/ 1968 h 257227"/>
              <a:gd name="connsiteX2" fmla="*/ 8012494 w 8012494"/>
              <a:gd name="connsiteY2" fmla="*/ 257227 h 257227"/>
              <a:gd name="connsiteX3" fmla="*/ 64770 w 8012494"/>
              <a:gd name="connsiteY3" fmla="*/ 255705 h 257227"/>
              <a:gd name="connsiteX4" fmla="*/ 0 w 8012494"/>
              <a:gd name="connsiteY4" fmla="*/ 0 h 25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494" h="257227">
                <a:moveTo>
                  <a:pt x="0" y="0"/>
                </a:moveTo>
                <a:lnTo>
                  <a:pt x="7946199" y="1968"/>
                </a:lnTo>
                <a:lnTo>
                  <a:pt x="8012494" y="257227"/>
                </a:lnTo>
                <a:lnTo>
                  <a:pt x="64770" y="255705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 rot="976765">
            <a:off x="-192916" y="4489829"/>
            <a:ext cx="7999602" cy="256461"/>
          </a:xfrm>
          <a:custGeom>
            <a:avLst/>
            <a:gdLst>
              <a:gd name="connsiteX0" fmla="*/ 0 w 8321040"/>
              <a:gd name="connsiteY0" fmla="*/ 0 h 254773"/>
              <a:gd name="connsiteX1" fmla="*/ 8321040 w 8321040"/>
              <a:gd name="connsiteY1" fmla="*/ 0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321040"/>
              <a:gd name="connsiteY0" fmla="*/ 0 h 254773"/>
              <a:gd name="connsiteX1" fmla="*/ 8156195 w 8321040"/>
              <a:gd name="connsiteY1" fmla="*/ 1833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228584"/>
              <a:gd name="connsiteY0" fmla="*/ 0 h 255312"/>
              <a:gd name="connsiteX1" fmla="*/ 8156195 w 8228584"/>
              <a:gd name="connsiteY1" fmla="*/ 1833 h 255312"/>
              <a:gd name="connsiteX2" fmla="*/ 8228584 w 8228584"/>
              <a:gd name="connsiteY2" fmla="*/ 255312 h 255312"/>
              <a:gd name="connsiteX3" fmla="*/ 0 w 8228584"/>
              <a:gd name="connsiteY3" fmla="*/ 254773 h 255312"/>
              <a:gd name="connsiteX4" fmla="*/ 0 w 8228584"/>
              <a:gd name="connsiteY4" fmla="*/ 0 h 255312"/>
              <a:gd name="connsiteX0" fmla="*/ 228982 w 8228584"/>
              <a:gd name="connsiteY0" fmla="*/ 757 h 253479"/>
              <a:gd name="connsiteX1" fmla="*/ 8156195 w 8228584"/>
              <a:gd name="connsiteY1" fmla="*/ 0 h 253479"/>
              <a:gd name="connsiteX2" fmla="*/ 8228584 w 8228584"/>
              <a:gd name="connsiteY2" fmla="*/ 253479 h 253479"/>
              <a:gd name="connsiteX3" fmla="*/ 0 w 8228584"/>
              <a:gd name="connsiteY3" fmla="*/ 252940 h 253479"/>
              <a:gd name="connsiteX4" fmla="*/ 228982 w 8228584"/>
              <a:gd name="connsiteY4" fmla="*/ 757 h 253479"/>
              <a:gd name="connsiteX0" fmla="*/ 0 w 7999602"/>
              <a:gd name="connsiteY0" fmla="*/ 757 h 256461"/>
              <a:gd name="connsiteX1" fmla="*/ 7927213 w 7999602"/>
              <a:gd name="connsiteY1" fmla="*/ 0 h 256461"/>
              <a:gd name="connsiteX2" fmla="*/ 7999602 w 7999602"/>
              <a:gd name="connsiteY2" fmla="*/ 253479 h 256461"/>
              <a:gd name="connsiteX3" fmla="*/ 64770 w 7999602"/>
              <a:gd name="connsiteY3" fmla="*/ 256461 h 256461"/>
              <a:gd name="connsiteX4" fmla="*/ 0 w 7999602"/>
              <a:gd name="connsiteY4" fmla="*/ 757 h 2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602" h="256461">
                <a:moveTo>
                  <a:pt x="0" y="757"/>
                </a:moveTo>
                <a:lnTo>
                  <a:pt x="7927213" y="0"/>
                </a:lnTo>
                <a:lnTo>
                  <a:pt x="7999602" y="253479"/>
                </a:lnTo>
                <a:lnTo>
                  <a:pt x="64770" y="256461"/>
                </a:lnTo>
                <a:lnTo>
                  <a:pt x="0" y="757"/>
                </a:lnTo>
                <a:close/>
              </a:path>
            </a:pathLst>
          </a:custGeom>
          <a:solidFill>
            <a:srgbClr val="43AFD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 rot="976765">
            <a:off x="-206482" y="5118701"/>
            <a:ext cx="8012179" cy="265829"/>
          </a:xfrm>
          <a:custGeom>
            <a:avLst/>
            <a:gdLst>
              <a:gd name="connsiteX0" fmla="*/ 0 w 8412480"/>
              <a:gd name="connsiteY0" fmla="*/ 0 h 254773"/>
              <a:gd name="connsiteX1" fmla="*/ 8412480 w 8412480"/>
              <a:gd name="connsiteY1" fmla="*/ 0 h 254773"/>
              <a:gd name="connsiteX2" fmla="*/ 8412480 w 8412480"/>
              <a:gd name="connsiteY2" fmla="*/ 254773 h 254773"/>
              <a:gd name="connsiteX3" fmla="*/ 0 w 8412480"/>
              <a:gd name="connsiteY3" fmla="*/ 254773 h 254773"/>
              <a:gd name="connsiteX4" fmla="*/ 0 w 8412480"/>
              <a:gd name="connsiteY4" fmla="*/ 0 h 254773"/>
              <a:gd name="connsiteX0" fmla="*/ 0 w 8412480"/>
              <a:gd name="connsiteY0" fmla="*/ 216 h 254989"/>
              <a:gd name="connsiteX1" fmla="*/ 8299958 w 8412480"/>
              <a:gd name="connsiteY1" fmla="*/ 0 h 254989"/>
              <a:gd name="connsiteX2" fmla="*/ 8412480 w 8412480"/>
              <a:gd name="connsiteY2" fmla="*/ 254989 h 254989"/>
              <a:gd name="connsiteX3" fmla="*/ 0 w 8412480"/>
              <a:gd name="connsiteY3" fmla="*/ 254989 h 254989"/>
              <a:gd name="connsiteX4" fmla="*/ 0 w 8412480"/>
              <a:gd name="connsiteY4" fmla="*/ 216 h 254989"/>
              <a:gd name="connsiteX0" fmla="*/ 0 w 8354061"/>
              <a:gd name="connsiteY0" fmla="*/ 216 h 258819"/>
              <a:gd name="connsiteX1" fmla="*/ 8299958 w 8354061"/>
              <a:gd name="connsiteY1" fmla="*/ 0 h 258819"/>
              <a:gd name="connsiteX2" fmla="*/ 8354061 w 8354061"/>
              <a:gd name="connsiteY2" fmla="*/ 258819 h 258819"/>
              <a:gd name="connsiteX3" fmla="*/ 0 w 8354061"/>
              <a:gd name="connsiteY3" fmla="*/ 254989 h 258819"/>
              <a:gd name="connsiteX4" fmla="*/ 0 w 8354061"/>
              <a:gd name="connsiteY4" fmla="*/ 216 h 258819"/>
              <a:gd name="connsiteX0" fmla="*/ 0 w 8368032"/>
              <a:gd name="connsiteY0" fmla="*/ 216 h 261354"/>
              <a:gd name="connsiteX1" fmla="*/ 8299958 w 8368032"/>
              <a:gd name="connsiteY1" fmla="*/ 0 h 261354"/>
              <a:gd name="connsiteX2" fmla="*/ 8368032 w 8368032"/>
              <a:gd name="connsiteY2" fmla="*/ 261354 h 261354"/>
              <a:gd name="connsiteX3" fmla="*/ 0 w 8368032"/>
              <a:gd name="connsiteY3" fmla="*/ 254989 h 261354"/>
              <a:gd name="connsiteX4" fmla="*/ 0 w 8368032"/>
              <a:gd name="connsiteY4" fmla="*/ 216 h 261354"/>
              <a:gd name="connsiteX0" fmla="*/ 355853 w 8368032"/>
              <a:gd name="connsiteY0" fmla="*/ 0 h 265829"/>
              <a:gd name="connsiteX1" fmla="*/ 8299958 w 8368032"/>
              <a:gd name="connsiteY1" fmla="*/ 4475 h 265829"/>
              <a:gd name="connsiteX2" fmla="*/ 8368032 w 8368032"/>
              <a:gd name="connsiteY2" fmla="*/ 265829 h 265829"/>
              <a:gd name="connsiteX3" fmla="*/ 0 w 8368032"/>
              <a:gd name="connsiteY3" fmla="*/ 259464 h 265829"/>
              <a:gd name="connsiteX4" fmla="*/ 355853 w 8368032"/>
              <a:gd name="connsiteY4" fmla="*/ 0 h 265829"/>
              <a:gd name="connsiteX0" fmla="*/ 0 w 8012179"/>
              <a:gd name="connsiteY0" fmla="*/ 0 h 265829"/>
              <a:gd name="connsiteX1" fmla="*/ 7944105 w 8012179"/>
              <a:gd name="connsiteY1" fmla="*/ 4475 h 265829"/>
              <a:gd name="connsiteX2" fmla="*/ 8012179 w 8012179"/>
              <a:gd name="connsiteY2" fmla="*/ 265829 h 265829"/>
              <a:gd name="connsiteX3" fmla="*/ 85725 w 8012179"/>
              <a:gd name="connsiteY3" fmla="*/ 259507 h 265829"/>
              <a:gd name="connsiteX4" fmla="*/ 0 w 8012179"/>
              <a:gd name="connsiteY4" fmla="*/ 0 h 2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179" h="265829">
                <a:moveTo>
                  <a:pt x="0" y="0"/>
                </a:moveTo>
                <a:lnTo>
                  <a:pt x="7944105" y="4475"/>
                </a:lnTo>
                <a:lnTo>
                  <a:pt x="8012179" y="265829"/>
                </a:lnTo>
                <a:lnTo>
                  <a:pt x="85725" y="259507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 rot="976765">
            <a:off x="-200513" y="5748485"/>
            <a:ext cx="7914132" cy="259592"/>
          </a:xfrm>
          <a:custGeom>
            <a:avLst/>
            <a:gdLst>
              <a:gd name="connsiteX0" fmla="*/ 0 w 8869680"/>
              <a:gd name="connsiteY0" fmla="*/ 0 h 254773"/>
              <a:gd name="connsiteX1" fmla="*/ 8869680 w 8869680"/>
              <a:gd name="connsiteY1" fmla="*/ 0 h 254773"/>
              <a:gd name="connsiteX2" fmla="*/ 8869680 w 8869680"/>
              <a:gd name="connsiteY2" fmla="*/ 254773 h 254773"/>
              <a:gd name="connsiteX3" fmla="*/ 0 w 8869680"/>
              <a:gd name="connsiteY3" fmla="*/ 254773 h 254773"/>
              <a:gd name="connsiteX4" fmla="*/ 0 w 8869680"/>
              <a:gd name="connsiteY4" fmla="*/ 0 h 254773"/>
              <a:gd name="connsiteX0" fmla="*/ 0 w 8869680"/>
              <a:gd name="connsiteY0" fmla="*/ 0 h 254773"/>
              <a:gd name="connsiteX1" fmla="*/ 8381239 w 8869680"/>
              <a:gd name="connsiteY1" fmla="*/ 3719 h 254773"/>
              <a:gd name="connsiteX2" fmla="*/ 8869680 w 8869680"/>
              <a:gd name="connsiteY2" fmla="*/ 254773 h 254773"/>
              <a:gd name="connsiteX3" fmla="*/ 0 w 8869680"/>
              <a:gd name="connsiteY3" fmla="*/ 254773 h 254773"/>
              <a:gd name="connsiteX4" fmla="*/ 0 w 8869680"/>
              <a:gd name="connsiteY4" fmla="*/ 0 h 254773"/>
              <a:gd name="connsiteX0" fmla="*/ 0 w 8381239"/>
              <a:gd name="connsiteY0" fmla="*/ 0 h 262103"/>
              <a:gd name="connsiteX1" fmla="*/ 8381239 w 8381239"/>
              <a:gd name="connsiteY1" fmla="*/ 3719 h 262103"/>
              <a:gd name="connsiteX2" fmla="*/ 7462776 w 8381239"/>
              <a:gd name="connsiteY2" fmla="*/ 262103 h 262103"/>
              <a:gd name="connsiteX3" fmla="*/ 0 w 8381239"/>
              <a:gd name="connsiteY3" fmla="*/ 254773 h 262103"/>
              <a:gd name="connsiteX4" fmla="*/ 0 w 8381239"/>
              <a:gd name="connsiteY4" fmla="*/ 0 h 262103"/>
              <a:gd name="connsiteX0" fmla="*/ 0 w 8381239"/>
              <a:gd name="connsiteY0" fmla="*/ 0 h 262103"/>
              <a:gd name="connsiteX1" fmla="*/ 8381239 w 8381239"/>
              <a:gd name="connsiteY1" fmla="*/ 3719 h 262103"/>
              <a:gd name="connsiteX2" fmla="*/ 7462776 w 8381239"/>
              <a:gd name="connsiteY2" fmla="*/ 262103 h 262103"/>
              <a:gd name="connsiteX3" fmla="*/ 525971 w 8381239"/>
              <a:gd name="connsiteY3" fmla="*/ 254978 h 262103"/>
              <a:gd name="connsiteX4" fmla="*/ 0 w 8381239"/>
              <a:gd name="connsiteY4" fmla="*/ 0 h 262103"/>
              <a:gd name="connsiteX0" fmla="*/ 0 w 7914132"/>
              <a:gd name="connsiteY0" fmla="*/ 0 h 259592"/>
              <a:gd name="connsiteX1" fmla="*/ 7914132 w 7914132"/>
              <a:gd name="connsiteY1" fmla="*/ 1208 h 259592"/>
              <a:gd name="connsiteX2" fmla="*/ 6995669 w 7914132"/>
              <a:gd name="connsiteY2" fmla="*/ 259592 h 259592"/>
              <a:gd name="connsiteX3" fmla="*/ 58864 w 7914132"/>
              <a:gd name="connsiteY3" fmla="*/ 252467 h 259592"/>
              <a:gd name="connsiteX4" fmla="*/ 0 w 7914132"/>
              <a:gd name="connsiteY4" fmla="*/ 0 h 259592"/>
              <a:gd name="connsiteX0" fmla="*/ 0 w 7914132"/>
              <a:gd name="connsiteY0" fmla="*/ 0 h 259592"/>
              <a:gd name="connsiteX1" fmla="*/ 7914132 w 7914132"/>
              <a:gd name="connsiteY1" fmla="*/ 1208 h 259592"/>
              <a:gd name="connsiteX2" fmla="*/ 6995669 w 7914132"/>
              <a:gd name="connsiteY2" fmla="*/ 259592 h 259592"/>
              <a:gd name="connsiteX3" fmla="*/ 68007 w 7914132"/>
              <a:gd name="connsiteY3" fmla="*/ 249797 h 259592"/>
              <a:gd name="connsiteX4" fmla="*/ 0 w 7914132"/>
              <a:gd name="connsiteY4" fmla="*/ 0 h 2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4132" h="259592">
                <a:moveTo>
                  <a:pt x="0" y="0"/>
                </a:moveTo>
                <a:lnTo>
                  <a:pt x="7914132" y="1208"/>
                </a:lnTo>
                <a:lnTo>
                  <a:pt x="6995669" y="259592"/>
                </a:lnTo>
                <a:lnTo>
                  <a:pt x="68007" y="249797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 rot="976765">
            <a:off x="-150750" y="6052641"/>
            <a:ext cx="5692077" cy="259824"/>
          </a:xfrm>
          <a:custGeom>
            <a:avLst/>
            <a:gdLst>
              <a:gd name="connsiteX0" fmla="*/ 0 w 7223760"/>
              <a:gd name="connsiteY0" fmla="*/ 0 h 254773"/>
              <a:gd name="connsiteX1" fmla="*/ 7223760 w 7223760"/>
              <a:gd name="connsiteY1" fmla="*/ 0 h 254773"/>
              <a:gd name="connsiteX2" fmla="*/ 7223760 w 7223760"/>
              <a:gd name="connsiteY2" fmla="*/ 254773 h 254773"/>
              <a:gd name="connsiteX3" fmla="*/ 0 w 7223760"/>
              <a:gd name="connsiteY3" fmla="*/ 254773 h 254773"/>
              <a:gd name="connsiteX4" fmla="*/ 0 w 7223760"/>
              <a:gd name="connsiteY4" fmla="*/ 0 h 254773"/>
              <a:gd name="connsiteX0" fmla="*/ 0 w 7223760"/>
              <a:gd name="connsiteY0" fmla="*/ 0 h 254773"/>
              <a:gd name="connsiteX1" fmla="*/ 6516371 w 7223760"/>
              <a:gd name="connsiteY1" fmla="*/ 1507 h 254773"/>
              <a:gd name="connsiteX2" fmla="*/ 7223760 w 7223760"/>
              <a:gd name="connsiteY2" fmla="*/ 254773 h 254773"/>
              <a:gd name="connsiteX3" fmla="*/ 0 w 7223760"/>
              <a:gd name="connsiteY3" fmla="*/ 254773 h 254773"/>
              <a:gd name="connsiteX4" fmla="*/ 0 w 7223760"/>
              <a:gd name="connsiteY4" fmla="*/ 0 h 254773"/>
              <a:gd name="connsiteX0" fmla="*/ 0 w 6516371"/>
              <a:gd name="connsiteY0" fmla="*/ 0 h 257840"/>
              <a:gd name="connsiteX1" fmla="*/ 6516371 w 6516371"/>
              <a:gd name="connsiteY1" fmla="*/ 1507 h 257840"/>
              <a:gd name="connsiteX2" fmla="*/ 5650231 w 6516371"/>
              <a:gd name="connsiteY2" fmla="*/ 257840 h 257840"/>
              <a:gd name="connsiteX3" fmla="*/ 0 w 6516371"/>
              <a:gd name="connsiteY3" fmla="*/ 254773 h 257840"/>
              <a:gd name="connsiteX4" fmla="*/ 0 w 6516371"/>
              <a:gd name="connsiteY4" fmla="*/ 0 h 257840"/>
              <a:gd name="connsiteX0" fmla="*/ 0 w 6516371"/>
              <a:gd name="connsiteY0" fmla="*/ 0 h 261331"/>
              <a:gd name="connsiteX1" fmla="*/ 6516371 w 6516371"/>
              <a:gd name="connsiteY1" fmla="*/ 1507 h 261331"/>
              <a:gd name="connsiteX2" fmla="*/ 5650231 w 6516371"/>
              <a:gd name="connsiteY2" fmla="*/ 257840 h 261331"/>
              <a:gd name="connsiteX3" fmla="*/ 894971 w 6516371"/>
              <a:gd name="connsiteY3" fmla="*/ 261331 h 261331"/>
              <a:gd name="connsiteX4" fmla="*/ 0 w 6516371"/>
              <a:gd name="connsiteY4" fmla="*/ 0 h 261331"/>
              <a:gd name="connsiteX0" fmla="*/ 0 w 5692077"/>
              <a:gd name="connsiteY0" fmla="*/ 884 h 259824"/>
              <a:gd name="connsiteX1" fmla="*/ 5692077 w 5692077"/>
              <a:gd name="connsiteY1" fmla="*/ 0 h 259824"/>
              <a:gd name="connsiteX2" fmla="*/ 4825937 w 5692077"/>
              <a:gd name="connsiteY2" fmla="*/ 256333 h 259824"/>
              <a:gd name="connsiteX3" fmla="*/ 70677 w 5692077"/>
              <a:gd name="connsiteY3" fmla="*/ 259824 h 259824"/>
              <a:gd name="connsiteX4" fmla="*/ 0 w 5692077"/>
              <a:gd name="connsiteY4" fmla="*/ 884 h 2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2077" h="259824">
                <a:moveTo>
                  <a:pt x="0" y="884"/>
                </a:moveTo>
                <a:lnTo>
                  <a:pt x="5692077" y="0"/>
                </a:lnTo>
                <a:lnTo>
                  <a:pt x="4825937" y="256333"/>
                </a:lnTo>
                <a:lnTo>
                  <a:pt x="70677" y="259824"/>
                </a:lnTo>
                <a:lnTo>
                  <a:pt x="0" y="884"/>
                </a:lnTo>
                <a:close/>
              </a:path>
            </a:pathLst>
          </a:custGeom>
          <a:solidFill>
            <a:srgbClr val="43AFD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 rot="976765">
            <a:off x="-103453" y="6363589"/>
            <a:ext cx="3495860" cy="262428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1244 h 256017"/>
              <a:gd name="connsiteX1" fmla="*/ 5703755 w 6537638"/>
              <a:gd name="connsiteY1" fmla="*/ 0 h 256017"/>
              <a:gd name="connsiteX2" fmla="*/ 6537638 w 6537638"/>
              <a:gd name="connsiteY2" fmla="*/ 256017 h 256017"/>
              <a:gd name="connsiteX3" fmla="*/ 0 w 6537638"/>
              <a:gd name="connsiteY3" fmla="*/ 256017 h 256017"/>
              <a:gd name="connsiteX4" fmla="*/ 0 w 6537638"/>
              <a:gd name="connsiteY4" fmla="*/ 1244 h 256017"/>
              <a:gd name="connsiteX0" fmla="*/ 0 w 5703755"/>
              <a:gd name="connsiteY0" fmla="*/ 1244 h 262428"/>
              <a:gd name="connsiteX1" fmla="*/ 5703755 w 5703755"/>
              <a:gd name="connsiteY1" fmla="*/ 0 h 262428"/>
              <a:gd name="connsiteX2" fmla="*/ 4839396 w 5703755"/>
              <a:gd name="connsiteY2" fmla="*/ 262428 h 262428"/>
              <a:gd name="connsiteX3" fmla="*/ 0 w 5703755"/>
              <a:gd name="connsiteY3" fmla="*/ 256017 h 262428"/>
              <a:gd name="connsiteX4" fmla="*/ 0 w 5703755"/>
              <a:gd name="connsiteY4" fmla="*/ 1244 h 262428"/>
              <a:gd name="connsiteX0" fmla="*/ 2222945 w 5703755"/>
              <a:gd name="connsiteY0" fmla="*/ 2023 h 262428"/>
              <a:gd name="connsiteX1" fmla="*/ 5703755 w 5703755"/>
              <a:gd name="connsiteY1" fmla="*/ 0 h 262428"/>
              <a:gd name="connsiteX2" fmla="*/ 4839396 w 5703755"/>
              <a:gd name="connsiteY2" fmla="*/ 262428 h 262428"/>
              <a:gd name="connsiteX3" fmla="*/ 0 w 5703755"/>
              <a:gd name="connsiteY3" fmla="*/ 256017 h 262428"/>
              <a:gd name="connsiteX4" fmla="*/ 2222945 w 5703755"/>
              <a:gd name="connsiteY4" fmla="*/ 2023 h 262428"/>
              <a:gd name="connsiteX0" fmla="*/ 0 w 3480810"/>
              <a:gd name="connsiteY0" fmla="*/ 2023 h 262428"/>
              <a:gd name="connsiteX1" fmla="*/ 3480810 w 3480810"/>
              <a:gd name="connsiteY1" fmla="*/ 0 h 262428"/>
              <a:gd name="connsiteX2" fmla="*/ 2616451 w 3480810"/>
              <a:gd name="connsiteY2" fmla="*/ 262428 h 262428"/>
              <a:gd name="connsiteX3" fmla="*/ 66104 w 3480810"/>
              <a:gd name="connsiteY3" fmla="*/ 262298 h 262428"/>
              <a:gd name="connsiteX4" fmla="*/ 0 w 3480810"/>
              <a:gd name="connsiteY4" fmla="*/ 2023 h 262428"/>
              <a:gd name="connsiteX0" fmla="*/ 0 w 3495860"/>
              <a:gd name="connsiteY0" fmla="*/ 1457 h 262428"/>
              <a:gd name="connsiteX1" fmla="*/ 3495860 w 3495860"/>
              <a:gd name="connsiteY1" fmla="*/ 0 h 262428"/>
              <a:gd name="connsiteX2" fmla="*/ 2631501 w 3495860"/>
              <a:gd name="connsiteY2" fmla="*/ 262428 h 262428"/>
              <a:gd name="connsiteX3" fmla="*/ 81154 w 3495860"/>
              <a:gd name="connsiteY3" fmla="*/ 262298 h 262428"/>
              <a:gd name="connsiteX4" fmla="*/ 0 w 3495860"/>
              <a:gd name="connsiteY4" fmla="*/ 1457 h 26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860" h="262428">
                <a:moveTo>
                  <a:pt x="0" y="1457"/>
                </a:moveTo>
                <a:lnTo>
                  <a:pt x="3495860" y="0"/>
                </a:lnTo>
                <a:lnTo>
                  <a:pt x="2631501" y="262428"/>
                </a:lnTo>
                <a:lnTo>
                  <a:pt x="81154" y="262298"/>
                </a:lnTo>
                <a:lnTo>
                  <a:pt x="0" y="1457"/>
                </a:lnTo>
                <a:close/>
              </a:path>
            </a:pathLst>
          </a:custGeom>
          <a:solidFill>
            <a:srgbClr val="43AFD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 rot="976765">
            <a:off x="-58196" y="6654064"/>
            <a:ext cx="1375593" cy="252773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4773"/>
              <a:gd name="connsiteX1" fmla="*/ 3726366 w 6537638"/>
              <a:gd name="connsiteY1" fmla="*/ 689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3726366"/>
              <a:gd name="connsiteY0" fmla="*/ 0 h 254773"/>
              <a:gd name="connsiteX1" fmla="*/ 3726366 w 3726366"/>
              <a:gd name="connsiteY1" fmla="*/ 689 h 254773"/>
              <a:gd name="connsiteX2" fmla="*/ 2872418 w 3726366"/>
              <a:gd name="connsiteY2" fmla="*/ 253462 h 254773"/>
              <a:gd name="connsiteX3" fmla="*/ 0 w 3726366"/>
              <a:gd name="connsiteY3" fmla="*/ 254773 h 254773"/>
              <a:gd name="connsiteX4" fmla="*/ 0 w 3726366"/>
              <a:gd name="connsiteY4" fmla="*/ 0 h 254773"/>
              <a:gd name="connsiteX0" fmla="*/ 2350773 w 3726366"/>
              <a:gd name="connsiteY0" fmla="*/ 7413 h 254084"/>
              <a:gd name="connsiteX1" fmla="*/ 3726366 w 3726366"/>
              <a:gd name="connsiteY1" fmla="*/ 0 h 254084"/>
              <a:gd name="connsiteX2" fmla="*/ 2872418 w 3726366"/>
              <a:gd name="connsiteY2" fmla="*/ 252773 h 254084"/>
              <a:gd name="connsiteX3" fmla="*/ 0 w 3726366"/>
              <a:gd name="connsiteY3" fmla="*/ 254084 h 254084"/>
              <a:gd name="connsiteX4" fmla="*/ 2350773 w 3726366"/>
              <a:gd name="connsiteY4" fmla="*/ 7413 h 254084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73145 w 1375593"/>
              <a:gd name="connsiteY3" fmla="*/ 240825 h 252773"/>
              <a:gd name="connsiteX4" fmla="*/ 0 w 1375593"/>
              <a:gd name="connsiteY4" fmla="*/ 7413 h 252773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69908 w 1375593"/>
              <a:gd name="connsiteY3" fmla="*/ 246731 h 252773"/>
              <a:gd name="connsiteX4" fmla="*/ 0 w 1375593"/>
              <a:gd name="connsiteY4" fmla="*/ 7413 h 2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593" h="252773">
                <a:moveTo>
                  <a:pt x="0" y="7413"/>
                </a:moveTo>
                <a:lnTo>
                  <a:pt x="1375593" y="0"/>
                </a:lnTo>
                <a:lnTo>
                  <a:pt x="521645" y="252773"/>
                </a:lnTo>
                <a:lnTo>
                  <a:pt x="69908" y="246731"/>
                </a:lnTo>
                <a:lnTo>
                  <a:pt x="0" y="7413"/>
                </a:lnTo>
                <a:close/>
              </a:path>
            </a:pathLst>
          </a:custGeom>
          <a:solidFill>
            <a:srgbClr val="43AFDE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 userDrawn="1"/>
        </p:nvSpPr>
        <p:spPr>
          <a:xfrm rot="976765">
            <a:off x="2846124" y="414636"/>
            <a:ext cx="4902387" cy="254599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4773"/>
              <a:gd name="connsiteX1" fmla="*/ 5102792 w 6537638"/>
              <a:gd name="connsiteY1" fmla="*/ 2259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5175182"/>
              <a:gd name="connsiteY0" fmla="*/ 0 h 255737"/>
              <a:gd name="connsiteX1" fmla="*/ 5102792 w 5175182"/>
              <a:gd name="connsiteY1" fmla="*/ 2259 h 255737"/>
              <a:gd name="connsiteX2" fmla="*/ 5175182 w 5175182"/>
              <a:gd name="connsiteY2" fmla="*/ 255737 h 255737"/>
              <a:gd name="connsiteX3" fmla="*/ 0 w 5175182"/>
              <a:gd name="connsiteY3" fmla="*/ 254773 h 255737"/>
              <a:gd name="connsiteX4" fmla="*/ 0 w 5175182"/>
              <a:gd name="connsiteY4" fmla="*/ 0 h 255737"/>
              <a:gd name="connsiteX0" fmla="*/ 0 w 5175182"/>
              <a:gd name="connsiteY0" fmla="*/ 0 h 255737"/>
              <a:gd name="connsiteX1" fmla="*/ 5102792 w 5175182"/>
              <a:gd name="connsiteY1" fmla="*/ 2259 h 255737"/>
              <a:gd name="connsiteX2" fmla="*/ 5175182 w 5175182"/>
              <a:gd name="connsiteY2" fmla="*/ 255737 h 255737"/>
              <a:gd name="connsiteX3" fmla="*/ 272795 w 5175182"/>
              <a:gd name="connsiteY3" fmla="*/ 254491 h 255737"/>
              <a:gd name="connsiteX4" fmla="*/ 0 w 5175182"/>
              <a:gd name="connsiteY4" fmla="*/ 0 h 255737"/>
              <a:gd name="connsiteX0" fmla="*/ 878587 w 4902387"/>
              <a:gd name="connsiteY0" fmla="*/ 0 h 254599"/>
              <a:gd name="connsiteX1" fmla="*/ 4829997 w 4902387"/>
              <a:gd name="connsiteY1" fmla="*/ 1121 h 254599"/>
              <a:gd name="connsiteX2" fmla="*/ 4902387 w 4902387"/>
              <a:gd name="connsiteY2" fmla="*/ 254599 h 254599"/>
              <a:gd name="connsiteX3" fmla="*/ 0 w 4902387"/>
              <a:gd name="connsiteY3" fmla="*/ 253353 h 254599"/>
              <a:gd name="connsiteX4" fmla="*/ 878587 w 4902387"/>
              <a:gd name="connsiteY4" fmla="*/ 0 h 2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387" h="254599">
                <a:moveTo>
                  <a:pt x="878587" y="0"/>
                </a:moveTo>
                <a:lnTo>
                  <a:pt x="4829997" y="1121"/>
                </a:lnTo>
                <a:lnTo>
                  <a:pt x="4902387" y="254599"/>
                </a:lnTo>
                <a:lnTo>
                  <a:pt x="0" y="253353"/>
                </a:lnTo>
                <a:lnTo>
                  <a:pt x="878587" y="0"/>
                </a:lnTo>
                <a:close/>
              </a:path>
            </a:pathLst>
          </a:custGeom>
          <a:solidFill>
            <a:srgbClr val="5BC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 rot="976765">
            <a:off x="4937497" y="119181"/>
            <a:ext cx="2751245" cy="246880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6458"/>
              <a:gd name="connsiteX1" fmla="*/ 6537638 w 6537638"/>
              <a:gd name="connsiteY1" fmla="*/ 0 h 256458"/>
              <a:gd name="connsiteX2" fmla="*/ 5032418 w 6537638"/>
              <a:gd name="connsiteY2" fmla="*/ 256458 h 256458"/>
              <a:gd name="connsiteX3" fmla="*/ 0 w 6537638"/>
              <a:gd name="connsiteY3" fmla="*/ 254773 h 256458"/>
              <a:gd name="connsiteX4" fmla="*/ 0 w 6537638"/>
              <a:gd name="connsiteY4" fmla="*/ 0 h 256458"/>
              <a:gd name="connsiteX0" fmla="*/ 0 w 5032418"/>
              <a:gd name="connsiteY0" fmla="*/ 0 h 256458"/>
              <a:gd name="connsiteX1" fmla="*/ 4964577 w 5032418"/>
              <a:gd name="connsiteY1" fmla="*/ 6132 h 256458"/>
              <a:gd name="connsiteX2" fmla="*/ 5032418 w 5032418"/>
              <a:gd name="connsiteY2" fmla="*/ 256458 h 256458"/>
              <a:gd name="connsiteX3" fmla="*/ 0 w 5032418"/>
              <a:gd name="connsiteY3" fmla="*/ 254773 h 256458"/>
              <a:gd name="connsiteX4" fmla="*/ 0 w 5032418"/>
              <a:gd name="connsiteY4" fmla="*/ 0 h 256458"/>
              <a:gd name="connsiteX0" fmla="*/ 0 w 5032418"/>
              <a:gd name="connsiteY0" fmla="*/ 0 h 256458"/>
              <a:gd name="connsiteX1" fmla="*/ 5012585 w 5032418"/>
              <a:gd name="connsiteY1" fmla="*/ 11958 h 256458"/>
              <a:gd name="connsiteX2" fmla="*/ 5032418 w 5032418"/>
              <a:gd name="connsiteY2" fmla="*/ 256458 h 256458"/>
              <a:gd name="connsiteX3" fmla="*/ 0 w 5032418"/>
              <a:gd name="connsiteY3" fmla="*/ 254773 h 256458"/>
              <a:gd name="connsiteX4" fmla="*/ 0 w 5032418"/>
              <a:gd name="connsiteY4" fmla="*/ 0 h 256458"/>
              <a:gd name="connsiteX0" fmla="*/ 0 w 5058580"/>
              <a:gd name="connsiteY0" fmla="*/ 0 h 255434"/>
              <a:gd name="connsiteX1" fmla="*/ 5012585 w 5058580"/>
              <a:gd name="connsiteY1" fmla="*/ 11958 h 255434"/>
              <a:gd name="connsiteX2" fmla="*/ 5058580 w 5058580"/>
              <a:gd name="connsiteY2" fmla="*/ 255434 h 255434"/>
              <a:gd name="connsiteX3" fmla="*/ 0 w 5058580"/>
              <a:gd name="connsiteY3" fmla="*/ 254773 h 255434"/>
              <a:gd name="connsiteX4" fmla="*/ 0 w 5058580"/>
              <a:gd name="connsiteY4" fmla="*/ 0 h 255434"/>
              <a:gd name="connsiteX0" fmla="*/ 3197736 w 5058580"/>
              <a:gd name="connsiteY0" fmla="*/ 0 h 246600"/>
              <a:gd name="connsiteX1" fmla="*/ 5012585 w 5058580"/>
              <a:gd name="connsiteY1" fmla="*/ 3124 h 246600"/>
              <a:gd name="connsiteX2" fmla="*/ 5058580 w 5058580"/>
              <a:gd name="connsiteY2" fmla="*/ 246600 h 246600"/>
              <a:gd name="connsiteX3" fmla="*/ 0 w 5058580"/>
              <a:gd name="connsiteY3" fmla="*/ 245939 h 246600"/>
              <a:gd name="connsiteX4" fmla="*/ 3197736 w 5058580"/>
              <a:gd name="connsiteY4" fmla="*/ 0 h 246600"/>
              <a:gd name="connsiteX0" fmla="*/ 890401 w 2751245"/>
              <a:gd name="connsiteY0" fmla="*/ 0 h 246880"/>
              <a:gd name="connsiteX1" fmla="*/ 2705250 w 2751245"/>
              <a:gd name="connsiteY1" fmla="*/ 3124 h 246880"/>
              <a:gd name="connsiteX2" fmla="*/ 2751245 w 2751245"/>
              <a:gd name="connsiteY2" fmla="*/ 246600 h 246880"/>
              <a:gd name="connsiteX3" fmla="*/ 0 w 2751245"/>
              <a:gd name="connsiteY3" fmla="*/ 246880 h 246880"/>
              <a:gd name="connsiteX4" fmla="*/ 890401 w 2751245"/>
              <a:gd name="connsiteY4" fmla="*/ 0 h 2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245" h="246880">
                <a:moveTo>
                  <a:pt x="890401" y="0"/>
                </a:moveTo>
                <a:lnTo>
                  <a:pt x="2705250" y="3124"/>
                </a:lnTo>
                <a:lnTo>
                  <a:pt x="2751245" y="246600"/>
                </a:lnTo>
                <a:lnTo>
                  <a:pt x="0" y="246880"/>
                </a:lnTo>
                <a:lnTo>
                  <a:pt x="890401" y="0"/>
                </a:lnTo>
                <a:close/>
              </a:path>
            </a:pathLst>
          </a:custGeom>
          <a:solidFill>
            <a:srgbClr val="5CC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/>
          <p:cNvSpPr/>
          <p:nvPr userDrawn="1"/>
        </p:nvSpPr>
        <p:spPr>
          <a:xfrm>
            <a:off x="-66049" y="-24714"/>
            <a:ext cx="1734211" cy="6885385"/>
          </a:xfrm>
          <a:custGeom>
            <a:avLst/>
            <a:gdLst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1438382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771117 w 1438382"/>
              <a:gd name="connsiteY2" fmla="*/ 6845643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60661"/>
              <a:gd name="connsiteX1" fmla="*/ 1438382 w 1438382"/>
              <a:gd name="connsiteY1" fmla="*/ 0 h 6860661"/>
              <a:gd name="connsiteX2" fmla="*/ 766785 w 1438382"/>
              <a:gd name="connsiteY2" fmla="*/ 6860661 h 6860661"/>
              <a:gd name="connsiteX3" fmla="*/ 0 w 1438382"/>
              <a:gd name="connsiteY3" fmla="*/ 6858000 h 6860661"/>
              <a:gd name="connsiteX4" fmla="*/ 0 w 1438382"/>
              <a:gd name="connsiteY4" fmla="*/ 0 h 686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382" h="6860661">
                <a:moveTo>
                  <a:pt x="0" y="0"/>
                </a:moveTo>
                <a:lnTo>
                  <a:pt x="1438382" y="0"/>
                </a:lnTo>
                <a:lnTo>
                  <a:pt x="766785" y="686066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15329" y="741405"/>
            <a:ext cx="1202725" cy="6020311"/>
            <a:chOff x="-18537" y="741405"/>
            <a:chExt cx="1430295" cy="6020311"/>
          </a:xfrm>
        </p:grpSpPr>
        <p:cxnSp>
          <p:nvCxnSpPr>
            <p:cNvPr id="21" name="Straight Connector 20"/>
            <p:cNvCxnSpPr/>
            <p:nvPr userDrawn="1"/>
          </p:nvCxnSpPr>
          <p:spPr>
            <a:xfrm>
              <a:off x="9855" y="741405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9855" y="124803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855" y="177731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9267" y="234658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267" y="288375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8537" y="509921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27802" y="4567878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8535" y="4006505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27802" y="344513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" y="5684966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27802" y="625508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71" y="62834"/>
            <a:ext cx="1179188" cy="7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b="20030"/>
          <a:stretch/>
        </p:blipFill>
        <p:spPr>
          <a:xfrm>
            <a:off x="-20903" y="0"/>
            <a:ext cx="949060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40B40A-B79E-4359-8777-2D3F7ECAE38A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483" y="6009124"/>
            <a:ext cx="1179188" cy="712351"/>
          </a:xfrm>
          <a:prstGeom prst="rect">
            <a:avLst/>
          </a:prstGeom>
        </p:spPr>
      </p:pic>
      <p:sp>
        <p:nvSpPr>
          <p:cNvPr id="38" name="Rectangle 7"/>
          <p:cNvSpPr/>
          <p:nvPr userDrawn="1"/>
        </p:nvSpPr>
        <p:spPr>
          <a:xfrm flipV="1">
            <a:off x="1154533" y="-118334"/>
            <a:ext cx="11037467" cy="7055709"/>
          </a:xfrm>
          <a:custGeom>
            <a:avLst/>
            <a:gdLst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1438382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771117 w 1438382"/>
              <a:gd name="connsiteY2" fmla="*/ 6845643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900264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70357"/>
              <a:gd name="connsiteX1" fmla="*/ 1438382 w 1438382"/>
              <a:gd name="connsiteY1" fmla="*/ 0 h 6870357"/>
              <a:gd name="connsiteX2" fmla="*/ 1239132 w 1438382"/>
              <a:gd name="connsiteY2" fmla="*/ 6870357 h 6870357"/>
              <a:gd name="connsiteX3" fmla="*/ 0 w 1438382"/>
              <a:gd name="connsiteY3" fmla="*/ 6858000 h 6870357"/>
              <a:gd name="connsiteX4" fmla="*/ 0 w 1438382"/>
              <a:gd name="connsiteY4" fmla="*/ 0 h 6870357"/>
              <a:gd name="connsiteX0" fmla="*/ 0 w 1379956"/>
              <a:gd name="connsiteY0" fmla="*/ 12357 h 6882714"/>
              <a:gd name="connsiteX1" fmla="*/ 1379956 w 1379956"/>
              <a:gd name="connsiteY1" fmla="*/ 0 h 6882714"/>
              <a:gd name="connsiteX2" fmla="*/ 1239132 w 1379956"/>
              <a:gd name="connsiteY2" fmla="*/ 6882714 h 6882714"/>
              <a:gd name="connsiteX3" fmla="*/ 0 w 1379956"/>
              <a:gd name="connsiteY3" fmla="*/ 6870357 h 6882714"/>
              <a:gd name="connsiteX4" fmla="*/ 0 w 1379956"/>
              <a:gd name="connsiteY4" fmla="*/ 12357 h 6882714"/>
              <a:gd name="connsiteX0" fmla="*/ 0 w 1379956"/>
              <a:gd name="connsiteY0" fmla="*/ 12357 h 6882714"/>
              <a:gd name="connsiteX1" fmla="*/ 1379956 w 1379956"/>
              <a:gd name="connsiteY1" fmla="*/ 0 h 6882714"/>
              <a:gd name="connsiteX2" fmla="*/ 1378997 w 1379956"/>
              <a:gd name="connsiteY2" fmla="*/ 6882714 h 6882714"/>
              <a:gd name="connsiteX3" fmla="*/ 0 w 1379956"/>
              <a:gd name="connsiteY3" fmla="*/ 6870357 h 6882714"/>
              <a:gd name="connsiteX4" fmla="*/ 0 w 1379956"/>
              <a:gd name="connsiteY4" fmla="*/ 12357 h 6882714"/>
              <a:gd name="connsiteX0" fmla="*/ 0 w 1469120"/>
              <a:gd name="connsiteY0" fmla="*/ 26005 h 6882714"/>
              <a:gd name="connsiteX1" fmla="*/ 1469120 w 1469120"/>
              <a:gd name="connsiteY1" fmla="*/ 0 h 6882714"/>
              <a:gd name="connsiteX2" fmla="*/ 1468161 w 1469120"/>
              <a:gd name="connsiteY2" fmla="*/ 6882714 h 6882714"/>
              <a:gd name="connsiteX3" fmla="*/ 89164 w 1469120"/>
              <a:gd name="connsiteY3" fmla="*/ 6870357 h 6882714"/>
              <a:gd name="connsiteX4" fmla="*/ 0 w 1469120"/>
              <a:gd name="connsiteY4" fmla="*/ 26005 h 6882714"/>
              <a:gd name="connsiteX0" fmla="*/ 0 w 1469120"/>
              <a:gd name="connsiteY0" fmla="*/ 26005 h 6882714"/>
              <a:gd name="connsiteX1" fmla="*/ 1469120 w 1469120"/>
              <a:gd name="connsiteY1" fmla="*/ 0 h 6882714"/>
              <a:gd name="connsiteX2" fmla="*/ 1468161 w 1469120"/>
              <a:gd name="connsiteY2" fmla="*/ 6882714 h 6882714"/>
              <a:gd name="connsiteX3" fmla="*/ 104899 w 1469120"/>
              <a:gd name="connsiteY3" fmla="*/ 6870357 h 6882714"/>
              <a:gd name="connsiteX4" fmla="*/ 0 w 1469120"/>
              <a:gd name="connsiteY4" fmla="*/ 26005 h 68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120" h="6882714">
                <a:moveTo>
                  <a:pt x="0" y="26005"/>
                </a:moveTo>
                <a:lnTo>
                  <a:pt x="1469120" y="0"/>
                </a:lnTo>
                <a:cubicBezTo>
                  <a:pt x="1468800" y="2294238"/>
                  <a:pt x="1468481" y="4588476"/>
                  <a:pt x="1468161" y="6882714"/>
                </a:cubicBezTo>
                <a:lnTo>
                  <a:pt x="104899" y="6870357"/>
                </a:lnTo>
                <a:lnTo>
                  <a:pt x="0" y="2600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5000"/>
                </a:schemeClr>
              </a:gs>
              <a:gs pos="69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" y="187554"/>
            <a:ext cx="1485903" cy="897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302551"/>
            <a:ext cx="10058400" cy="34807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-20903" y="0"/>
            <a:ext cx="12212903" cy="1260185"/>
          </a:xfrm>
          <a:prstGeom prst="rect">
            <a:avLst/>
          </a:prstGeom>
          <a:gradFill>
            <a:gsLst>
              <a:gs pos="0">
                <a:srgbClr val="3C7FCC"/>
              </a:gs>
              <a:gs pos="100000">
                <a:srgbClr val="3C7FCC">
                  <a:alpha val="3000"/>
                </a:srgbClr>
              </a:gs>
            </a:gsLst>
            <a:lin ang="0" scaled="1"/>
          </a:gradFill>
          <a:effectLst/>
        </p:spPr>
        <p:txBody>
          <a:bodyPr wrap="square" rtlCol="0">
            <a:spAutoFit/>
          </a:bodyPr>
          <a:lstStyle/>
          <a:p>
            <a:pPr lvl="0"/>
            <a:endParaRPr lang="en-US" sz="4800" b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/>
          <a:stretch/>
        </p:blipFill>
        <p:spPr>
          <a:xfrm>
            <a:off x="-20903" y="-3560"/>
            <a:ext cx="9152546" cy="68615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F3CA2-9AA3-4A14-BD5D-B1EA7B0BD707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483" y="6009124"/>
            <a:ext cx="1179188" cy="712351"/>
          </a:xfrm>
          <a:prstGeom prst="rect">
            <a:avLst/>
          </a:prstGeom>
        </p:spPr>
      </p:pic>
      <p:sp>
        <p:nvSpPr>
          <p:cNvPr id="38" name="Rectangle 7"/>
          <p:cNvSpPr/>
          <p:nvPr userDrawn="1"/>
        </p:nvSpPr>
        <p:spPr>
          <a:xfrm flipV="1">
            <a:off x="1154533" y="-118334"/>
            <a:ext cx="11037467" cy="7055709"/>
          </a:xfrm>
          <a:custGeom>
            <a:avLst/>
            <a:gdLst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1438382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771117 w 1438382"/>
              <a:gd name="connsiteY2" fmla="*/ 6845643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900264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70357"/>
              <a:gd name="connsiteX1" fmla="*/ 1438382 w 1438382"/>
              <a:gd name="connsiteY1" fmla="*/ 0 h 6870357"/>
              <a:gd name="connsiteX2" fmla="*/ 1239132 w 1438382"/>
              <a:gd name="connsiteY2" fmla="*/ 6870357 h 6870357"/>
              <a:gd name="connsiteX3" fmla="*/ 0 w 1438382"/>
              <a:gd name="connsiteY3" fmla="*/ 6858000 h 6870357"/>
              <a:gd name="connsiteX4" fmla="*/ 0 w 1438382"/>
              <a:gd name="connsiteY4" fmla="*/ 0 h 6870357"/>
              <a:gd name="connsiteX0" fmla="*/ 0 w 1379956"/>
              <a:gd name="connsiteY0" fmla="*/ 12357 h 6882714"/>
              <a:gd name="connsiteX1" fmla="*/ 1379956 w 1379956"/>
              <a:gd name="connsiteY1" fmla="*/ 0 h 6882714"/>
              <a:gd name="connsiteX2" fmla="*/ 1239132 w 1379956"/>
              <a:gd name="connsiteY2" fmla="*/ 6882714 h 6882714"/>
              <a:gd name="connsiteX3" fmla="*/ 0 w 1379956"/>
              <a:gd name="connsiteY3" fmla="*/ 6870357 h 6882714"/>
              <a:gd name="connsiteX4" fmla="*/ 0 w 1379956"/>
              <a:gd name="connsiteY4" fmla="*/ 12357 h 6882714"/>
              <a:gd name="connsiteX0" fmla="*/ 0 w 1379956"/>
              <a:gd name="connsiteY0" fmla="*/ 12357 h 6882714"/>
              <a:gd name="connsiteX1" fmla="*/ 1379956 w 1379956"/>
              <a:gd name="connsiteY1" fmla="*/ 0 h 6882714"/>
              <a:gd name="connsiteX2" fmla="*/ 1378997 w 1379956"/>
              <a:gd name="connsiteY2" fmla="*/ 6882714 h 6882714"/>
              <a:gd name="connsiteX3" fmla="*/ 0 w 1379956"/>
              <a:gd name="connsiteY3" fmla="*/ 6870357 h 6882714"/>
              <a:gd name="connsiteX4" fmla="*/ 0 w 1379956"/>
              <a:gd name="connsiteY4" fmla="*/ 12357 h 6882714"/>
              <a:gd name="connsiteX0" fmla="*/ 0 w 1469120"/>
              <a:gd name="connsiteY0" fmla="*/ 26005 h 6882714"/>
              <a:gd name="connsiteX1" fmla="*/ 1469120 w 1469120"/>
              <a:gd name="connsiteY1" fmla="*/ 0 h 6882714"/>
              <a:gd name="connsiteX2" fmla="*/ 1468161 w 1469120"/>
              <a:gd name="connsiteY2" fmla="*/ 6882714 h 6882714"/>
              <a:gd name="connsiteX3" fmla="*/ 89164 w 1469120"/>
              <a:gd name="connsiteY3" fmla="*/ 6870357 h 6882714"/>
              <a:gd name="connsiteX4" fmla="*/ 0 w 1469120"/>
              <a:gd name="connsiteY4" fmla="*/ 26005 h 6882714"/>
              <a:gd name="connsiteX0" fmla="*/ 0 w 1469120"/>
              <a:gd name="connsiteY0" fmla="*/ 26005 h 6882714"/>
              <a:gd name="connsiteX1" fmla="*/ 1469120 w 1469120"/>
              <a:gd name="connsiteY1" fmla="*/ 0 h 6882714"/>
              <a:gd name="connsiteX2" fmla="*/ 1468161 w 1469120"/>
              <a:gd name="connsiteY2" fmla="*/ 6882714 h 6882714"/>
              <a:gd name="connsiteX3" fmla="*/ 104899 w 1469120"/>
              <a:gd name="connsiteY3" fmla="*/ 6870357 h 6882714"/>
              <a:gd name="connsiteX4" fmla="*/ 0 w 1469120"/>
              <a:gd name="connsiteY4" fmla="*/ 26005 h 68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120" h="6882714">
                <a:moveTo>
                  <a:pt x="0" y="26005"/>
                </a:moveTo>
                <a:lnTo>
                  <a:pt x="1469120" y="0"/>
                </a:lnTo>
                <a:cubicBezTo>
                  <a:pt x="1468800" y="2294238"/>
                  <a:pt x="1468481" y="4588476"/>
                  <a:pt x="1468161" y="6882714"/>
                </a:cubicBezTo>
                <a:lnTo>
                  <a:pt x="104899" y="6870357"/>
                </a:lnTo>
                <a:lnTo>
                  <a:pt x="0" y="2600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3000"/>
                </a:schemeClr>
              </a:gs>
              <a:gs pos="69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" y="187554"/>
            <a:ext cx="1485903" cy="897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302551"/>
            <a:ext cx="10058400" cy="34807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-20903" y="0"/>
            <a:ext cx="12212903" cy="1260185"/>
          </a:xfrm>
          <a:prstGeom prst="rect">
            <a:avLst/>
          </a:prstGeom>
          <a:gradFill>
            <a:gsLst>
              <a:gs pos="0">
                <a:srgbClr val="3C7FCC"/>
              </a:gs>
              <a:gs pos="100000">
                <a:srgbClr val="3C7FCC">
                  <a:alpha val="3000"/>
                </a:srgbClr>
              </a:gs>
            </a:gsLst>
            <a:lin ang="0" scaled="1"/>
          </a:gradFill>
          <a:effectLst/>
        </p:spPr>
        <p:txBody>
          <a:bodyPr wrap="square" rtlCol="0">
            <a:spAutoFit/>
          </a:bodyPr>
          <a:lstStyle/>
          <a:p>
            <a:pPr lvl="0"/>
            <a:endParaRPr lang="en-US" sz="4800" b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670DF-18D1-4FB2-8B6E-43754980FEC1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483" y="6009124"/>
            <a:ext cx="1179188" cy="712351"/>
          </a:xfrm>
          <a:prstGeom prst="rect">
            <a:avLst/>
          </a:prstGeom>
        </p:spPr>
      </p:pic>
      <p:sp>
        <p:nvSpPr>
          <p:cNvPr id="38" name="Rectangle 7"/>
          <p:cNvSpPr/>
          <p:nvPr userDrawn="1"/>
        </p:nvSpPr>
        <p:spPr>
          <a:xfrm flipV="1">
            <a:off x="1154533" y="-118336"/>
            <a:ext cx="11037467" cy="7211113"/>
          </a:xfrm>
          <a:custGeom>
            <a:avLst/>
            <a:gdLst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1438382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771117 w 1438382"/>
              <a:gd name="connsiteY2" fmla="*/ 6845643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900264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70357"/>
              <a:gd name="connsiteX1" fmla="*/ 1438382 w 1438382"/>
              <a:gd name="connsiteY1" fmla="*/ 0 h 6870357"/>
              <a:gd name="connsiteX2" fmla="*/ 1239132 w 1438382"/>
              <a:gd name="connsiteY2" fmla="*/ 6870357 h 6870357"/>
              <a:gd name="connsiteX3" fmla="*/ 0 w 1438382"/>
              <a:gd name="connsiteY3" fmla="*/ 6858000 h 6870357"/>
              <a:gd name="connsiteX4" fmla="*/ 0 w 1438382"/>
              <a:gd name="connsiteY4" fmla="*/ 0 h 6870357"/>
              <a:gd name="connsiteX0" fmla="*/ 0 w 1379956"/>
              <a:gd name="connsiteY0" fmla="*/ 12357 h 6882714"/>
              <a:gd name="connsiteX1" fmla="*/ 1379956 w 1379956"/>
              <a:gd name="connsiteY1" fmla="*/ 0 h 6882714"/>
              <a:gd name="connsiteX2" fmla="*/ 1239132 w 1379956"/>
              <a:gd name="connsiteY2" fmla="*/ 6882714 h 6882714"/>
              <a:gd name="connsiteX3" fmla="*/ 0 w 1379956"/>
              <a:gd name="connsiteY3" fmla="*/ 6870357 h 6882714"/>
              <a:gd name="connsiteX4" fmla="*/ 0 w 1379956"/>
              <a:gd name="connsiteY4" fmla="*/ 12357 h 6882714"/>
              <a:gd name="connsiteX0" fmla="*/ 0 w 1379956"/>
              <a:gd name="connsiteY0" fmla="*/ 12357 h 6882714"/>
              <a:gd name="connsiteX1" fmla="*/ 1379956 w 1379956"/>
              <a:gd name="connsiteY1" fmla="*/ 0 h 6882714"/>
              <a:gd name="connsiteX2" fmla="*/ 1378997 w 1379956"/>
              <a:gd name="connsiteY2" fmla="*/ 6882714 h 6882714"/>
              <a:gd name="connsiteX3" fmla="*/ 0 w 1379956"/>
              <a:gd name="connsiteY3" fmla="*/ 6870357 h 6882714"/>
              <a:gd name="connsiteX4" fmla="*/ 0 w 1379956"/>
              <a:gd name="connsiteY4" fmla="*/ 12357 h 6882714"/>
              <a:gd name="connsiteX0" fmla="*/ 0 w 1469120"/>
              <a:gd name="connsiteY0" fmla="*/ 26005 h 6882714"/>
              <a:gd name="connsiteX1" fmla="*/ 1469120 w 1469120"/>
              <a:gd name="connsiteY1" fmla="*/ 0 h 6882714"/>
              <a:gd name="connsiteX2" fmla="*/ 1468161 w 1469120"/>
              <a:gd name="connsiteY2" fmla="*/ 6882714 h 6882714"/>
              <a:gd name="connsiteX3" fmla="*/ 89164 w 1469120"/>
              <a:gd name="connsiteY3" fmla="*/ 6870357 h 6882714"/>
              <a:gd name="connsiteX4" fmla="*/ 0 w 1469120"/>
              <a:gd name="connsiteY4" fmla="*/ 26005 h 6882714"/>
              <a:gd name="connsiteX0" fmla="*/ 0 w 1469120"/>
              <a:gd name="connsiteY0" fmla="*/ 26005 h 6882714"/>
              <a:gd name="connsiteX1" fmla="*/ 1469120 w 1469120"/>
              <a:gd name="connsiteY1" fmla="*/ 0 h 6882714"/>
              <a:gd name="connsiteX2" fmla="*/ 1468161 w 1469120"/>
              <a:gd name="connsiteY2" fmla="*/ 6882714 h 6882714"/>
              <a:gd name="connsiteX3" fmla="*/ 104899 w 1469120"/>
              <a:gd name="connsiteY3" fmla="*/ 6870357 h 6882714"/>
              <a:gd name="connsiteX4" fmla="*/ 0 w 1469120"/>
              <a:gd name="connsiteY4" fmla="*/ 26005 h 68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120" h="6882714">
                <a:moveTo>
                  <a:pt x="0" y="26005"/>
                </a:moveTo>
                <a:lnTo>
                  <a:pt x="1469120" y="0"/>
                </a:lnTo>
                <a:cubicBezTo>
                  <a:pt x="1468800" y="2294238"/>
                  <a:pt x="1468481" y="4588476"/>
                  <a:pt x="1468161" y="6882714"/>
                </a:cubicBezTo>
                <a:lnTo>
                  <a:pt x="104899" y="6870357"/>
                </a:lnTo>
                <a:lnTo>
                  <a:pt x="0" y="2600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69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302551"/>
            <a:ext cx="10058400" cy="34807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0" y="0"/>
            <a:ext cx="12192000" cy="1260185"/>
          </a:xfrm>
          <a:prstGeom prst="rect">
            <a:avLst/>
          </a:prstGeom>
          <a:gradFill>
            <a:gsLst>
              <a:gs pos="62000">
                <a:srgbClr val="9EBFE6"/>
              </a:gs>
              <a:gs pos="0">
                <a:srgbClr val="3C7FCC"/>
              </a:gs>
              <a:gs pos="100000">
                <a:schemeClr val="bg1">
                  <a:alpha val="67000"/>
                </a:schemeClr>
              </a:gs>
            </a:gsLst>
            <a:lin ang="0" scaled="1"/>
          </a:gradFill>
          <a:effectLst/>
        </p:spPr>
        <p:txBody>
          <a:bodyPr wrap="square" rtlCol="0">
            <a:spAutoFit/>
          </a:bodyPr>
          <a:lstStyle/>
          <a:p>
            <a:pPr lvl="0"/>
            <a:endParaRPr lang="en-US" sz="4800" b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2" y="180511"/>
            <a:ext cx="135941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FB43D8-14CA-46AF-8FDC-258F6BF8EAA8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302551"/>
            <a:ext cx="10058400" cy="3480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" y="175106"/>
            <a:ext cx="1178263" cy="7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2241352"/>
            <a:ext cx="11525251" cy="4107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7EDF-8E90-4045-806C-A4F4C3D5DE92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24714"/>
            <a:ext cx="4572000" cy="68827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4714"/>
            <a:ext cx="10781731" cy="6882714"/>
          </a:xfrm>
          <a:prstGeom prst="rect">
            <a:avLst/>
          </a:prstGeom>
          <a:gradFill>
            <a:gsLst>
              <a:gs pos="46000">
                <a:srgbClr val="0065A1">
                  <a:alpha val="76000"/>
                </a:srgbClr>
              </a:gs>
              <a:gs pos="0">
                <a:srgbClr val="00B0F0">
                  <a:alpha val="37000"/>
                </a:srgbClr>
              </a:gs>
              <a:gs pos="100000">
                <a:srgbClr val="00195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 rot="976765">
            <a:off x="654426" y="732552"/>
            <a:ext cx="7149082" cy="260108"/>
          </a:xfrm>
          <a:custGeom>
            <a:avLst/>
            <a:gdLst>
              <a:gd name="connsiteX0" fmla="*/ 0 w 8778240"/>
              <a:gd name="connsiteY0" fmla="*/ 0 h 254773"/>
              <a:gd name="connsiteX1" fmla="*/ 8778240 w 8778240"/>
              <a:gd name="connsiteY1" fmla="*/ 0 h 254773"/>
              <a:gd name="connsiteX2" fmla="*/ 8778240 w 8778240"/>
              <a:gd name="connsiteY2" fmla="*/ 254773 h 254773"/>
              <a:gd name="connsiteX3" fmla="*/ 0 w 8778240"/>
              <a:gd name="connsiteY3" fmla="*/ 254773 h 254773"/>
              <a:gd name="connsiteX4" fmla="*/ 0 w 8778240"/>
              <a:gd name="connsiteY4" fmla="*/ 0 h 254773"/>
              <a:gd name="connsiteX0" fmla="*/ 0 w 8778240"/>
              <a:gd name="connsiteY0" fmla="*/ 2213 h 256986"/>
              <a:gd name="connsiteX1" fmla="*/ 8559291 w 8778240"/>
              <a:gd name="connsiteY1" fmla="*/ 0 h 256986"/>
              <a:gd name="connsiteX2" fmla="*/ 8778240 w 8778240"/>
              <a:gd name="connsiteY2" fmla="*/ 256986 h 256986"/>
              <a:gd name="connsiteX3" fmla="*/ 0 w 8778240"/>
              <a:gd name="connsiteY3" fmla="*/ 256986 h 256986"/>
              <a:gd name="connsiteX4" fmla="*/ 0 w 8778240"/>
              <a:gd name="connsiteY4" fmla="*/ 2213 h 256986"/>
              <a:gd name="connsiteX0" fmla="*/ 0 w 8605519"/>
              <a:gd name="connsiteY0" fmla="*/ 2213 h 256986"/>
              <a:gd name="connsiteX1" fmla="*/ 8559291 w 8605519"/>
              <a:gd name="connsiteY1" fmla="*/ 0 h 256986"/>
              <a:gd name="connsiteX2" fmla="*/ 8605519 w 8605519"/>
              <a:gd name="connsiteY2" fmla="*/ 254504 h 256986"/>
              <a:gd name="connsiteX3" fmla="*/ 0 w 8605519"/>
              <a:gd name="connsiteY3" fmla="*/ 256986 h 256986"/>
              <a:gd name="connsiteX4" fmla="*/ 0 w 8605519"/>
              <a:gd name="connsiteY4" fmla="*/ 2213 h 256986"/>
              <a:gd name="connsiteX0" fmla="*/ 0 w 8633460"/>
              <a:gd name="connsiteY0" fmla="*/ 2213 h 259575"/>
              <a:gd name="connsiteX1" fmla="*/ 8559291 w 8633460"/>
              <a:gd name="connsiteY1" fmla="*/ 0 h 259575"/>
              <a:gd name="connsiteX2" fmla="*/ 8633460 w 8633460"/>
              <a:gd name="connsiteY2" fmla="*/ 259575 h 259575"/>
              <a:gd name="connsiteX3" fmla="*/ 0 w 8633460"/>
              <a:gd name="connsiteY3" fmla="*/ 256986 h 259575"/>
              <a:gd name="connsiteX4" fmla="*/ 0 w 8633460"/>
              <a:gd name="connsiteY4" fmla="*/ 2213 h 259575"/>
              <a:gd name="connsiteX0" fmla="*/ 0 w 8633460"/>
              <a:gd name="connsiteY0" fmla="*/ 2213 h 260108"/>
              <a:gd name="connsiteX1" fmla="*/ 8559291 w 8633460"/>
              <a:gd name="connsiteY1" fmla="*/ 0 h 260108"/>
              <a:gd name="connsiteX2" fmla="*/ 8633460 w 8633460"/>
              <a:gd name="connsiteY2" fmla="*/ 259575 h 260108"/>
              <a:gd name="connsiteX3" fmla="*/ 1484378 w 8633460"/>
              <a:gd name="connsiteY3" fmla="*/ 260108 h 260108"/>
              <a:gd name="connsiteX4" fmla="*/ 0 w 8633460"/>
              <a:gd name="connsiteY4" fmla="*/ 2213 h 260108"/>
              <a:gd name="connsiteX0" fmla="*/ 896872 w 7149082"/>
              <a:gd name="connsiteY0" fmla="*/ 1414 h 260108"/>
              <a:gd name="connsiteX1" fmla="*/ 7074913 w 7149082"/>
              <a:gd name="connsiteY1" fmla="*/ 0 h 260108"/>
              <a:gd name="connsiteX2" fmla="*/ 7149082 w 7149082"/>
              <a:gd name="connsiteY2" fmla="*/ 259575 h 260108"/>
              <a:gd name="connsiteX3" fmla="*/ 0 w 7149082"/>
              <a:gd name="connsiteY3" fmla="*/ 260108 h 260108"/>
              <a:gd name="connsiteX4" fmla="*/ 896872 w 7149082"/>
              <a:gd name="connsiteY4" fmla="*/ 1414 h 2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9082" h="260108">
                <a:moveTo>
                  <a:pt x="896872" y="1414"/>
                </a:moveTo>
                <a:lnTo>
                  <a:pt x="7074913" y="0"/>
                </a:lnTo>
                <a:lnTo>
                  <a:pt x="7149082" y="259575"/>
                </a:lnTo>
                <a:lnTo>
                  <a:pt x="0" y="260108"/>
                </a:lnTo>
                <a:lnTo>
                  <a:pt x="896872" y="1414"/>
                </a:lnTo>
                <a:close/>
              </a:path>
            </a:pathLst>
          </a:custGeom>
          <a:solidFill>
            <a:srgbClr val="5DC9F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3"/>
          <p:cNvSpPr/>
          <p:nvPr userDrawn="1"/>
        </p:nvSpPr>
        <p:spPr>
          <a:xfrm rot="976765">
            <a:off x="-191552" y="1264306"/>
            <a:ext cx="8006714" cy="258733"/>
          </a:xfrm>
          <a:custGeom>
            <a:avLst/>
            <a:gdLst>
              <a:gd name="connsiteX0" fmla="*/ 0 w 9875520"/>
              <a:gd name="connsiteY0" fmla="*/ 0 h 254773"/>
              <a:gd name="connsiteX1" fmla="*/ 9875520 w 9875520"/>
              <a:gd name="connsiteY1" fmla="*/ 0 h 254773"/>
              <a:gd name="connsiteX2" fmla="*/ 9875520 w 9875520"/>
              <a:gd name="connsiteY2" fmla="*/ 254773 h 254773"/>
              <a:gd name="connsiteX3" fmla="*/ 0 w 9875520"/>
              <a:gd name="connsiteY3" fmla="*/ 254773 h 254773"/>
              <a:gd name="connsiteX4" fmla="*/ 0 w 9875520"/>
              <a:gd name="connsiteY4" fmla="*/ 0 h 254773"/>
              <a:gd name="connsiteX0" fmla="*/ 0 w 9875520"/>
              <a:gd name="connsiteY0" fmla="*/ 3992 h 258765"/>
              <a:gd name="connsiteX1" fmla="*/ 9662667 w 9875520"/>
              <a:gd name="connsiteY1" fmla="*/ 0 h 258765"/>
              <a:gd name="connsiteX2" fmla="*/ 9875520 w 9875520"/>
              <a:gd name="connsiteY2" fmla="*/ 258765 h 258765"/>
              <a:gd name="connsiteX3" fmla="*/ 0 w 9875520"/>
              <a:gd name="connsiteY3" fmla="*/ 258765 h 258765"/>
              <a:gd name="connsiteX4" fmla="*/ 0 w 9875520"/>
              <a:gd name="connsiteY4" fmla="*/ 3992 h 258765"/>
              <a:gd name="connsiteX0" fmla="*/ 0 w 9742931"/>
              <a:gd name="connsiteY0" fmla="*/ 3992 h 258765"/>
              <a:gd name="connsiteX1" fmla="*/ 9662667 w 9742931"/>
              <a:gd name="connsiteY1" fmla="*/ 0 h 258765"/>
              <a:gd name="connsiteX2" fmla="*/ 9742931 w 9742931"/>
              <a:gd name="connsiteY2" fmla="*/ 257793 h 258765"/>
              <a:gd name="connsiteX3" fmla="*/ 0 w 9742931"/>
              <a:gd name="connsiteY3" fmla="*/ 258765 h 258765"/>
              <a:gd name="connsiteX4" fmla="*/ 0 w 9742931"/>
              <a:gd name="connsiteY4" fmla="*/ 3992 h 258765"/>
              <a:gd name="connsiteX0" fmla="*/ 1736217 w 9742931"/>
              <a:gd name="connsiteY0" fmla="*/ 3029 h 258765"/>
              <a:gd name="connsiteX1" fmla="*/ 9662667 w 9742931"/>
              <a:gd name="connsiteY1" fmla="*/ 0 h 258765"/>
              <a:gd name="connsiteX2" fmla="*/ 9742931 w 9742931"/>
              <a:gd name="connsiteY2" fmla="*/ 257793 h 258765"/>
              <a:gd name="connsiteX3" fmla="*/ 0 w 9742931"/>
              <a:gd name="connsiteY3" fmla="*/ 258765 h 258765"/>
              <a:gd name="connsiteX4" fmla="*/ 1736217 w 9742931"/>
              <a:gd name="connsiteY4" fmla="*/ 3029 h 258765"/>
              <a:gd name="connsiteX0" fmla="*/ 0 w 8006714"/>
              <a:gd name="connsiteY0" fmla="*/ 3029 h 258733"/>
              <a:gd name="connsiteX1" fmla="*/ 7926450 w 8006714"/>
              <a:gd name="connsiteY1" fmla="*/ 0 h 258733"/>
              <a:gd name="connsiteX2" fmla="*/ 8006714 w 8006714"/>
              <a:gd name="connsiteY2" fmla="*/ 257793 h 258733"/>
              <a:gd name="connsiteX3" fmla="*/ 64770 w 8006714"/>
              <a:gd name="connsiteY3" fmla="*/ 258733 h 258733"/>
              <a:gd name="connsiteX4" fmla="*/ 0 w 8006714"/>
              <a:gd name="connsiteY4" fmla="*/ 3029 h 25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6714" h="258733">
                <a:moveTo>
                  <a:pt x="0" y="3029"/>
                </a:moveTo>
                <a:lnTo>
                  <a:pt x="7926450" y="0"/>
                </a:lnTo>
                <a:lnTo>
                  <a:pt x="8006714" y="257793"/>
                </a:lnTo>
                <a:lnTo>
                  <a:pt x="64770" y="258733"/>
                </a:lnTo>
                <a:lnTo>
                  <a:pt x="0" y="3029"/>
                </a:lnTo>
                <a:close/>
              </a:path>
            </a:pathLst>
          </a:custGeom>
          <a:solidFill>
            <a:srgbClr val="59C6E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7"/>
          <p:cNvSpPr/>
          <p:nvPr userDrawn="1"/>
        </p:nvSpPr>
        <p:spPr>
          <a:xfrm rot="976765">
            <a:off x="-193229" y="1910813"/>
            <a:ext cx="8001633" cy="254370"/>
          </a:xfrm>
          <a:custGeom>
            <a:avLst/>
            <a:gdLst>
              <a:gd name="connsiteX0" fmla="*/ 0 w 8138160"/>
              <a:gd name="connsiteY0" fmla="*/ 0 h 254773"/>
              <a:gd name="connsiteX1" fmla="*/ 8138160 w 8138160"/>
              <a:gd name="connsiteY1" fmla="*/ 0 h 254773"/>
              <a:gd name="connsiteX2" fmla="*/ 8138160 w 8138160"/>
              <a:gd name="connsiteY2" fmla="*/ 254773 h 254773"/>
              <a:gd name="connsiteX3" fmla="*/ 0 w 8138160"/>
              <a:gd name="connsiteY3" fmla="*/ 254773 h 254773"/>
              <a:gd name="connsiteX4" fmla="*/ 0 w 8138160"/>
              <a:gd name="connsiteY4" fmla="*/ 0 h 254773"/>
              <a:gd name="connsiteX0" fmla="*/ 0 w 8138160"/>
              <a:gd name="connsiteY0" fmla="*/ 0 h 254773"/>
              <a:gd name="connsiteX1" fmla="*/ 7973315 w 8138160"/>
              <a:gd name="connsiteY1" fmla="*/ 1834 h 254773"/>
              <a:gd name="connsiteX2" fmla="*/ 8138160 w 8138160"/>
              <a:gd name="connsiteY2" fmla="*/ 254773 h 254773"/>
              <a:gd name="connsiteX3" fmla="*/ 0 w 8138160"/>
              <a:gd name="connsiteY3" fmla="*/ 254773 h 254773"/>
              <a:gd name="connsiteX4" fmla="*/ 0 w 8138160"/>
              <a:gd name="connsiteY4" fmla="*/ 0 h 254773"/>
              <a:gd name="connsiteX0" fmla="*/ 0 w 8031733"/>
              <a:gd name="connsiteY0" fmla="*/ 0 h 254773"/>
              <a:gd name="connsiteX1" fmla="*/ 7973315 w 8031733"/>
              <a:gd name="connsiteY1" fmla="*/ 1834 h 254773"/>
              <a:gd name="connsiteX2" fmla="*/ 8031733 w 8031733"/>
              <a:gd name="connsiteY2" fmla="*/ 252776 h 254773"/>
              <a:gd name="connsiteX3" fmla="*/ 0 w 8031733"/>
              <a:gd name="connsiteY3" fmla="*/ 254773 h 254773"/>
              <a:gd name="connsiteX4" fmla="*/ 0 w 8031733"/>
              <a:gd name="connsiteY4" fmla="*/ 0 h 254773"/>
              <a:gd name="connsiteX0" fmla="*/ 0 w 8031733"/>
              <a:gd name="connsiteY0" fmla="*/ 0 h 255503"/>
              <a:gd name="connsiteX1" fmla="*/ 7973315 w 8031733"/>
              <a:gd name="connsiteY1" fmla="*/ 1834 h 255503"/>
              <a:gd name="connsiteX2" fmla="*/ 8031733 w 8031733"/>
              <a:gd name="connsiteY2" fmla="*/ 252776 h 255503"/>
              <a:gd name="connsiteX3" fmla="*/ 99441 w 8031733"/>
              <a:gd name="connsiteY3" fmla="*/ 255503 h 255503"/>
              <a:gd name="connsiteX4" fmla="*/ 0 w 8031733"/>
              <a:gd name="connsiteY4" fmla="*/ 0 h 255503"/>
              <a:gd name="connsiteX0" fmla="*/ 0 w 8001633"/>
              <a:gd name="connsiteY0" fmla="*/ 0 h 254370"/>
              <a:gd name="connsiteX1" fmla="*/ 7943215 w 8001633"/>
              <a:gd name="connsiteY1" fmla="*/ 701 h 254370"/>
              <a:gd name="connsiteX2" fmla="*/ 8001633 w 8001633"/>
              <a:gd name="connsiteY2" fmla="*/ 251643 h 254370"/>
              <a:gd name="connsiteX3" fmla="*/ 69341 w 8001633"/>
              <a:gd name="connsiteY3" fmla="*/ 254370 h 254370"/>
              <a:gd name="connsiteX4" fmla="*/ 0 w 8001633"/>
              <a:gd name="connsiteY4" fmla="*/ 0 h 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633" h="254370">
                <a:moveTo>
                  <a:pt x="0" y="0"/>
                </a:moveTo>
                <a:lnTo>
                  <a:pt x="7943215" y="701"/>
                </a:lnTo>
                <a:lnTo>
                  <a:pt x="8001633" y="251643"/>
                </a:lnTo>
                <a:lnTo>
                  <a:pt x="69341" y="254370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8"/>
          <p:cNvSpPr/>
          <p:nvPr userDrawn="1"/>
        </p:nvSpPr>
        <p:spPr>
          <a:xfrm rot="976765">
            <a:off x="-205086" y="2550577"/>
            <a:ext cx="8015034" cy="257038"/>
          </a:xfrm>
          <a:custGeom>
            <a:avLst/>
            <a:gdLst>
              <a:gd name="connsiteX0" fmla="*/ 0 w 8229600"/>
              <a:gd name="connsiteY0" fmla="*/ 0 h 254773"/>
              <a:gd name="connsiteX1" fmla="*/ 8229600 w 8229600"/>
              <a:gd name="connsiteY1" fmla="*/ 0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229600"/>
              <a:gd name="connsiteY0" fmla="*/ 3506 h 258279"/>
              <a:gd name="connsiteX1" fmla="*/ 8083041 w 8229600"/>
              <a:gd name="connsiteY1" fmla="*/ 0 h 258279"/>
              <a:gd name="connsiteX2" fmla="*/ 8229600 w 8229600"/>
              <a:gd name="connsiteY2" fmla="*/ 258279 h 258279"/>
              <a:gd name="connsiteX3" fmla="*/ 0 w 8229600"/>
              <a:gd name="connsiteY3" fmla="*/ 258279 h 258279"/>
              <a:gd name="connsiteX4" fmla="*/ 0 w 8229600"/>
              <a:gd name="connsiteY4" fmla="*/ 3506 h 258279"/>
              <a:gd name="connsiteX0" fmla="*/ 0 w 8143239"/>
              <a:gd name="connsiteY0" fmla="*/ 3506 h 258279"/>
              <a:gd name="connsiteX1" fmla="*/ 8083041 w 8143239"/>
              <a:gd name="connsiteY1" fmla="*/ 0 h 258279"/>
              <a:gd name="connsiteX2" fmla="*/ 8143239 w 8143239"/>
              <a:gd name="connsiteY2" fmla="*/ 257038 h 258279"/>
              <a:gd name="connsiteX3" fmla="*/ 0 w 8143239"/>
              <a:gd name="connsiteY3" fmla="*/ 258279 h 258279"/>
              <a:gd name="connsiteX4" fmla="*/ 0 w 8143239"/>
              <a:gd name="connsiteY4" fmla="*/ 3506 h 258279"/>
              <a:gd name="connsiteX0" fmla="*/ 128205 w 8143239"/>
              <a:gd name="connsiteY0" fmla="*/ 797 h 258279"/>
              <a:gd name="connsiteX1" fmla="*/ 8083041 w 8143239"/>
              <a:gd name="connsiteY1" fmla="*/ 0 h 258279"/>
              <a:gd name="connsiteX2" fmla="*/ 8143239 w 8143239"/>
              <a:gd name="connsiteY2" fmla="*/ 257038 h 258279"/>
              <a:gd name="connsiteX3" fmla="*/ 0 w 8143239"/>
              <a:gd name="connsiteY3" fmla="*/ 258279 h 258279"/>
              <a:gd name="connsiteX4" fmla="*/ 128205 w 8143239"/>
              <a:gd name="connsiteY4" fmla="*/ 797 h 258279"/>
              <a:gd name="connsiteX0" fmla="*/ 0 w 8015034"/>
              <a:gd name="connsiteY0" fmla="*/ 797 h 257038"/>
              <a:gd name="connsiteX1" fmla="*/ 7954836 w 8015034"/>
              <a:gd name="connsiteY1" fmla="*/ 0 h 257038"/>
              <a:gd name="connsiteX2" fmla="*/ 8015034 w 8015034"/>
              <a:gd name="connsiteY2" fmla="*/ 257038 h 257038"/>
              <a:gd name="connsiteX3" fmla="*/ 73913 w 8015034"/>
              <a:gd name="connsiteY3" fmla="*/ 253831 h 257038"/>
              <a:gd name="connsiteX4" fmla="*/ 0 w 8015034"/>
              <a:gd name="connsiteY4" fmla="*/ 797 h 25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034" h="257038">
                <a:moveTo>
                  <a:pt x="0" y="797"/>
                </a:moveTo>
                <a:lnTo>
                  <a:pt x="7954836" y="0"/>
                </a:lnTo>
                <a:lnTo>
                  <a:pt x="8015034" y="257038"/>
                </a:lnTo>
                <a:lnTo>
                  <a:pt x="73913" y="253831"/>
                </a:lnTo>
                <a:lnTo>
                  <a:pt x="0" y="797"/>
                </a:lnTo>
                <a:close/>
              </a:path>
            </a:pathLst>
          </a:custGeom>
          <a:solidFill>
            <a:srgbClr val="43AFD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9"/>
          <p:cNvSpPr/>
          <p:nvPr userDrawn="1"/>
        </p:nvSpPr>
        <p:spPr>
          <a:xfrm rot="976765">
            <a:off x="-203411" y="3188703"/>
            <a:ext cx="8015668" cy="255260"/>
          </a:xfrm>
          <a:custGeom>
            <a:avLst/>
            <a:gdLst>
              <a:gd name="connsiteX0" fmla="*/ 0 w 8229600"/>
              <a:gd name="connsiteY0" fmla="*/ 0 h 254773"/>
              <a:gd name="connsiteX1" fmla="*/ 8229600 w 8229600"/>
              <a:gd name="connsiteY1" fmla="*/ 0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229600"/>
              <a:gd name="connsiteY0" fmla="*/ 0 h 254773"/>
              <a:gd name="connsiteX1" fmla="*/ 8024622 w 8229600"/>
              <a:gd name="connsiteY1" fmla="*/ 322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090916"/>
              <a:gd name="connsiteY0" fmla="*/ 0 h 255582"/>
              <a:gd name="connsiteX1" fmla="*/ 8024622 w 8090916"/>
              <a:gd name="connsiteY1" fmla="*/ 322 h 255582"/>
              <a:gd name="connsiteX2" fmla="*/ 8090916 w 8090916"/>
              <a:gd name="connsiteY2" fmla="*/ 255582 h 255582"/>
              <a:gd name="connsiteX3" fmla="*/ 0 w 8090916"/>
              <a:gd name="connsiteY3" fmla="*/ 254773 h 255582"/>
              <a:gd name="connsiteX4" fmla="*/ 0 w 8090916"/>
              <a:gd name="connsiteY4" fmla="*/ 0 h 255582"/>
              <a:gd name="connsiteX0" fmla="*/ 75248 w 8090916"/>
              <a:gd name="connsiteY0" fmla="*/ 2510 h 255260"/>
              <a:gd name="connsiteX1" fmla="*/ 8024622 w 8090916"/>
              <a:gd name="connsiteY1" fmla="*/ 0 h 255260"/>
              <a:gd name="connsiteX2" fmla="*/ 8090916 w 8090916"/>
              <a:gd name="connsiteY2" fmla="*/ 255260 h 255260"/>
              <a:gd name="connsiteX3" fmla="*/ 0 w 8090916"/>
              <a:gd name="connsiteY3" fmla="*/ 254451 h 255260"/>
              <a:gd name="connsiteX4" fmla="*/ 75248 w 8090916"/>
              <a:gd name="connsiteY4" fmla="*/ 2510 h 255260"/>
              <a:gd name="connsiteX0" fmla="*/ 0 w 8015668"/>
              <a:gd name="connsiteY0" fmla="*/ 2510 h 255260"/>
              <a:gd name="connsiteX1" fmla="*/ 7949374 w 8015668"/>
              <a:gd name="connsiteY1" fmla="*/ 0 h 255260"/>
              <a:gd name="connsiteX2" fmla="*/ 8015668 w 8015668"/>
              <a:gd name="connsiteY2" fmla="*/ 255260 h 255260"/>
              <a:gd name="connsiteX3" fmla="*/ 63436 w 8015668"/>
              <a:gd name="connsiteY3" fmla="*/ 253643 h 255260"/>
              <a:gd name="connsiteX4" fmla="*/ 0 w 8015668"/>
              <a:gd name="connsiteY4" fmla="*/ 2510 h 2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668" h="255260">
                <a:moveTo>
                  <a:pt x="0" y="2510"/>
                </a:moveTo>
                <a:lnTo>
                  <a:pt x="7949374" y="0"/>
                </a:lnTo>
                <a:lnTo>
                  <a:pt x="8015668" y="255260"/>
                </a:lnTo>
                <a:lnTo>
                  <a:pt x="63436" y="253643"/>
                </a:lnTo>
                <a:lnTo>
                  <a:pt x="0" y="2510"/>
                </a:lnTo>
                <a:close/>
              </a:path>
            </a:pathLst>
          </a:custGeom>
          <a:solidFill>
            <a:srgbClr val="43AF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0"/>
          <p:cNvSpPr/>
          <p:nvPr userDrawn="1"/>
        </p:nvSpPr>
        <p:spPr>
          <a:xfrm rot="976765">
            <a:off x="-197390" y="3848629"/>
            <a:ext cx="8012494" cy="257227"/>
          </a:xfrm>
          <a:custGeom>
            <a:avLst/>
            <a:gdLst>
              <a:gd name="connsiteX0" fmla="*/ 0 w 8321040"/>
              <a:gd name="connsiteY0" fmla="*/ 0 h 254773"/>
              <a:gd name="connsiteX1" fmla="*/ 8321040 w 8321040"/>
              <a:gd name="connsiteY1" fmla="*/ 0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321040"/>
              <a:gd name="connsiteY0" fmla="*/ 0 h 254773"/>
              <a:gd name="connsiteX1" fmla="*/ 8130032 w 8321040"/>
              <a:gd name="connsiteY1" fmla="*/ 2858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196327"/>
              <a:gd name="connsiteY0" fmla="*/ 0 h 258117"/>
              <a:gd name="connsiteX1" fmla="*/ 8130032 w 8196327"/>
              <a:gd name="connsiteY1" fmla="*/ 2858 h 258117"/>
              <a:gd name="connsiteX2" fmla="*/ 8196327 w 8196327"/>
              <a:gd name="connsiteY2" fmla="*/ 258117 h 258117"/>
              <a:gd name="connsiteX3" fmla="*/ 0 w 8196327"/>
              <a:gd name="connsiteY3" fmla="*/ 254773 h 258117"/>
              <a:gd name="connsiteX4" fmla="*/ 0 w 8196327"/>
              <a:gd name="connsiteY4" fmla="*/ 0 h 258117"/>
              <a:gd name="connsiteX0" fmla="*/ 183833 w 8196327"/>
              <a:gd name="connsiteY0" fmla="*/ 0 h 257227"/>
              <a:gd name="connsiteX1" fmla="*/ 8130032 w 8196327"/>
              <a:gd name="connsiteY1" fmla="*/ 1968 h 257227"/>
              <a:gd name="connsiteX2" fmla="*/ 8196327 w 8196327"/>
              <a:gd name="connsiteY2" fmla="*/ 257227 h 257227"/>
              <a:gd name="connsiteX3" fmla="*/ 0 w 8196327"/>
              <a:gd name="connsiteY3" fmla="*/ 253883 h 257227"/>
              <a:gd name="connsiteX4" fmla="*/ 183833 w 8196327"/>
              <a:gd name="connsiteY4" fmla="*/ 0 h 257227"/>
              <a:gd name="connsiteX0" fmla="*/ 0 w 8012494"/>
              <a:gd name="connsiteY0" fmla="*/ 0 h 257227"/>
              <a:gd name="connsiteX1" fmla="*/ 7946199 w 8012494"/>
              <a:gd name="connsiteY1" fmla="*/ 1968 h 257227"/>
              <a:gd name="connsiteX2" fmla="*/ 8012494 w 8012494"/>
              <a:gd name="connsiteY2" fmla="*/ 257227 h 257227"/>
              <a:gd name="connsiteX3" fmla="*/ 64770 w 8012494"/>
              <a:gd name="connsiteY3" fmla="*/ 255705 h 257227"/>
              <a:gd name="connsiteX4" fmla="*/ 0 w 8012494"/>
              <a:gd name="connsiteY4" fmla="*/ 0 h 25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494" h="257227">
                <a:moveTo>
                  <a:pt x="0" y="0"/>
                </a:moveTo>
                <a:lnTo>
                  <a:pt x="7946199" y="1968"/>
                </a:lnTo>
                <a:lnTo>
                  <a:pt x="8012494" y="257227"/>
                </a:lnTo>
                <a:lnTo>
                  <a:pt x="64770" y="255705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1"/>
          <p:cNvSpPr/>
          <p:nvPr userDrawn="1"/>
        </p:nvSpPr>
        <p:spPr>
          <a:xfrm rot="976765">
            <a:off x="-192916" y="4489829"/>
            <a:ext cx="7999602" cy="256461"/>
          </a:xfrm>
          <a:custGeom>
            <a:avLst/>
            <a:gdLst>
              <a:gd name="connsiteX0" fmla="*/ 0 w 8321040"/>
              <a:gd name="connsiteY0" fmla="*/ 0 h 254773"/>
              <a:gd name="connsiteX1" fmla="*/ 8321040 w 8321040"/>
              <a:gd name="connsiteY1" fmla="*/ 0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321040"/>
              <a:gd name="connsiteY0" fmla="*/ 0 h 254773"/>
              <a:gd name="connsiteX1" fmla="*/ 8156195 w 8321040"/>
              <a:gd name="connsiteY1" fmla="*/ 1833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228584"/>
              <a:gd name="connsiteY0" fmla="*/ 0 h 255312"/>
              <a:gd name="connsiteX1" fmla="*/ 8156195 w 8228584"/>
              <a:gd name="connsiteY1" fmla="*/ 1833 h 255312"/>
              <a:gd name="connsiteX2" fmla="*/ 8228584 w 8228584"/>
              <a:gd name="connsiteY2" fmla="*/ 255312 h 255312"/>
              <a:gd name="connsiteX3" fmla="*/ 0 w 8228584"/>
              <a:gd name="connsiteY3" fmla="*/ 254773 h 255312"/>
              <a:gd name="connsiteX4" fmla="*/ 0 w 8228584"/>
              <a:gd name="connsiteY4" fmla="*/ 0 h 255312"/>
              <a:gd name="connsiteX0" fmla="*/ 228982 w 8228584"/>
              <a:gd name="connsiteY0" fmla="*/ 757 h 253479"/>
              <a:gd name="connsiteX1" fmla="*/ 8156195 w 8228584"/>
              <a:gd name="connsiteY1" fmla="*/ 0 h 253479"/>
              <a:gd name="connsiteX2" fmla="*/ 8228584 w 8228584"/>
              <a:gd name="connsiteY2" fmla="*/ 253479 h 253479"/>
              <a:gd name="connsiteX3" fmla="*/ 0 w 8228584"/>
              <a:gd name="connsiteY3" fmla="*/ 252940 h 253479"/>
              <a:gd name="connsiteX4" fmla="*/ 228982 w 8228584"/>
              <a:gd name="connsiteY4" fmla="*/ 757 h 253479"/>
              <a:gd name="connsiteX0" fmla="*/ 0 w 7999602"/>
              <a:gd name="connsiteY0" fmla="*/ 757 h 256461"/>
              <a:gd name="connsiteX1" fmla="*/ 7927213 w 7999602"/>
              <a:gd name="connsiteY1" fmla="*/ 0 h 256461"/>
              <a:gd name="connsiteX2" fmla="*/ 7999602 w 7999602"/>
              <a:gd name="connsiteY2" fmla="*/ 253479 h 256461"/>
              <a:gd name="connsiteX3" fmla="*/ 64770 w 7999602"/>
              <a:gd name="connsiteY3" fmla="*/ 256461 h 256461"/>
              <a:gd name="connsiteX4" fmla="*/ 0 w 7999602"/>
              <a:gd name="connsiteY4" fmla="*/ 757 h 2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602" h="256461">
                <a:moveTo>
                  <a:pt x="0" y="757"/>
                </a:moveTo>
                <a:lnTo>
                  <a:pt x="7927213" y="0"/>
                </a:lnTo>
                <a:lnTo>
                  <a:pt x="7999602" y="253479"/>
                </a:lnTo>
                <a:lnTo>
                  <a:pt x="64770" y="256461"/>
                </a:lnTo>
                <a:lnTo>
                  <a:pt x="0" y="757"/>
                </a:lnTo>
                <a:close/>
              </a:path>
            </a:pathLst>
          </a:custGeom>
          <a:solidFill>
            <a:srgbClr val="43AFD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2"/>
          <p:cNvSpPr/>
          <p:nvPr userDrawn="1"/>
        </p:nvSpPr>
        <p:spPr>
          <a:xfrm rot="976765">
            <a:off x="-206482" y="5118701"/>
            <a:ext cx="8012179" cy="265829"/>
          </a:xfrm>
          <a:custGeom>
            <a:avLst/>
            <a:gdLst>
              <a:gd name="connsiteX0" fmla="*/ 0 w 8412480"/>
              <a:gd name="connsiteY0" fmla="*/ 0 h 254773"/>
              <a:gd name="connsiteX1" fmla="*/ 8412480 w 8412480"/>
              <a:gd name="connsiteY1" fmla="*/ 0 h 254773"/>
              <a:gd name="connsiteX2" fmla="*/ 8412480 w 8412480"/>
              <a:gd name="connsiteY2" fmla="*/ 254773 h 254773"/>
              <a:gd name="connsiteX3" fmla="*/ 0 w 8412480"/>
              <a:gd name="connsiteY3" fmla="*/ 254773 h 254773"/>
              <a:gd name="connsiteX4" fmla="*/ 0 w 8412480"/>
              <a:gd name="connsiteY4" fmla="*/ 0 h 254773"/>
              <a:gd name="connsiteX0" fmla="*/ 0 w 8412480"/>
              <a:gd name="connsiteY0" fmla="*/ 216 h 254989"/>
              <a:gd name="connsiteX1" fmla="*/ 8299958 w 8412480"/>
              <a:gd name="connsiteY1" fmla="*/ 0 h 254989"/>
              <a:gd name="connsiteX2" fmla="*/ 8412480 w 8412480"/>
              <a:gd name="connsiteY2" fmla="*/ 254989 h 254989"/>
              <a:gd name="connsiteX3" fmla="*/ 0 w 8412480"/>
              <a:gd name="connsiteY3" fmla="*/ 254989 h 254989"/>
              <a:gd name="connsiteX4" fmla="*/ 0 w 8412480"/>
              <a:gd name="connsiteY4" fmla="*/ 216 h 254989"/>
              <a:gd name="connsiteX0" fmla="*/ 0 w 8354061"/>
              <a:gd name="connsiteY0" fmla="*/ 216 h 258819"/>
              <a:gd name="connsiteX1" fmla="*/ 8299958 w 8354061"/>
              <a:gd name="connsiteY1" fmla="*/ 0 h 258819"/>
              <a:gd name="connsiteX2" fmla="*/ 8354061 w 8354061"/>
              <a:gd name="connsiteY2" fmla="*/ 258819 h 258819"/>
              <a:gd name="connsiteX3" fmla="*/ 0 w 8354061"/>
              <a:gd name="connsiteY3" fmla="*/ 254989 h 258819"/>
              <a:gd name="connsiteX4" fmla="*/ 0 w 8354061"/>
              <a:gd name="connsiteY4" fmla="*/ 216 h 258819"/>
              <a:gd name="connsiteX0" fmla="*/ 0 w 8368032"/>
              <a:gd name="connsiteY0" fmla="*/ 216 h 261354"/>
              <a:gd name="connsiteX1" fmla="*/ 8299958 w 8368032"/>
              <a:gd name="connsiteY1" fmla="*/ 0 h 261354"/>
              <a:gd name="connsiteX2" fmla="*/ 8368032 w 8368032"/>
              <a:gd name="connsiteY2" fmla="*/ 261354 h 261354"/>
              <a:gd name="connsiteX3" fmla="*/ 0 w 8368032"/>
              <a:gd name="connsiteY3" fmla="*/ 254989 h 261354"/>
              <a:gd name="connsiteX4" fmla="*/ 0 w 8368032"/>
              <a:gd name="connsiteY4" fmla="*/ 216 h 261354"/>
              <a:gd name="connsiteX0" fmla="*/ 355853 w 8368032"/>
              <a:gd name="connsiteY0" fmla="*/ 0 h 265829"/>
              <a:gd name="connsiteX1" fmla="*/ 8299958 w 8368032"/>
              <a:gd name="connsiteY1" fmla="*/ 4475 h 265829"/>
              <a:gd name="connsiteX2" fmla="*/ 8368032 w 8368032"/>
              <a:gd name="connsiteY2" fmla="*/ 265829 h 265829"/>
              <a:gd name="connsiteX3" fmla="*/ 0 w 8368032"/>
              <a:gd name="connsiteY3" fmla="*/ 259464 h 265829"/>
              <a:gd name="connsiteX4" fmla="*/ 355853 w 8368032"/>
              <a:gd name="connsiteY4" fmla="*/ 0 h 265829"/>
              <a:gd name="connsiteX0" fmla="*/ 0 w 8012179"/>
              <a:gd name="connsiteY0" fmla="*/ 0 h 265829"/>
              <a:gd name="connsiteX1" fmla="*/ 7944105 w 8012179"/>
              <a:gd name="connsiteY1" fmla="*/ 4475 h 265829"/>
              <a:gd name="connsiteX2" fmla="*/ 8012179 w 8012179"/>
              <a:gd name="connsiteY2" fmla="*/ 265829 h 265829"/>
              <a:gd name="connsiteX3" fmla="*/ 85725 w 8012179"/>
              <a:gd name="connsiteY3" fmla="*/ 259507 h 265829"/>
              <a:gd name="connsiteX4" fmla="*/ 0 w 8012179"/>
              <a:gd name="connsiteY4" fmla="*/ 0 h 2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179" h="265829">
                <a:moveTo>
                  <a:pt x="0" y="0"/>
                </a:moveTo>
                <a:lnTo>
                  <a:pt x="7944105" y="4475"/>
                </a:lnTo>
                <a:lnTo>
                  <a:pt x="8012179" y="265829"/>
                </a:lnTo>
                <a:lnTo>
                  <a:pt x="85725" y="259507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3"/>
          <p:cNvSpPr/>
          <p:nvPr userDrawn="1"/>
        </p:nvSpPr>
        <p:spPr>
          <a:xfrm rot="976765">
            <a:off x="-200513" y="5748485"/>
            <a:ext cx="7914132" cy="259592"/>
          </a:xfrm>
          <a:custGeom>
            <a:avLst/>
            <a:gdLst>
              <a:gd name="connsiteX0" fmla="*/ 0 w 8869680"/>
              <a:gd name="connsiteY0" fmla="*/ 0 h 254773"/>
              <a:gd name="connsiteX1" fmla="*/ 8869680 w 8869680"/>
              <a:gd name="connsiteY1" fmla="*/ 0 h 254773"/>
              <a:gd name="connsiteX2" fmla="*/ 8869680 w 8869680"/>
              <a:gd name="connsiteY2" fmla="*/ 254773 h 254773"/>
              <a:gd name="connsiteX3" fmla="*/ 0 w 8869680"/>
              <a:gd name="connsiteY3" fmla="*/ 254773 h 254773"/>
              <a:gd name="connsiteX4" fmla="*/ 0 w 8869680"/>
              <a:gd name="connsiteY4" fmla="*/ 0 h 254773"/>
              <a:gd name="connsiteX0" fmla="*/ 0 w 8869680"/>
              <a:gd name="connsiteY0" fmla="*/ 0 h 254773"/>
              <a:gd name="connsiteX1" fmla="*/ 8381239 w 8869680"/>
              <a:gd name="connsiteY1" fmla="*/ 3719 h 254773"/>
              <a:gd name="connsiteX2" fmla="*/ 8869680 w 8869680"/>
              <a:gd name="connsiteY2" fmla="*/ 254773 h 254773"/>
              <a:gd name="connsiteX3" fmla="*/ 0 w 8869680"/>
              <a:gd name="connsiteY3" fmla="*/ 254773 h 254773"/>
              <a:gd name="connsiteX4" fmla="*/ 0 w 8869680"/>
              <a:gd name="connsiteY4" fmla="*/ 0 h 254773"/>
              <a:gd name="connsiteX0" fmla="*/ 0 w 8381239"/>
              <a:gd name="connsiteY0" fmla="*/ 0 h 262103"/>
              <a:gd name="connsiteX1" fmla="*/ 8381239 w 8381239"/>
              <a:gd name="connsiteY1" fmla="*/ 3719 h 262103"/>
              <a:gd name="connsiteX2" fmla="*/ 7462776 w 8381239"/>
              <a:gd name="connsiteY2" fmla="*/ 262103 h 262103"/>
              <a:gd name="connsiteX3" fmla="*/ 0 w 8381239"/>
              <a:gd name="connsiteY3" fmla="*/ 254773 h 262103"/>
              <a:gd name="connsiteX4" fmla="*/ 0 w 8381239"/>
              <a:gd name="connsiteY4" fmla="*/ 0 h 262103"/>
              <a:gd name="connsiteX0" fmla="*/ 0 w 8381239"/>
              <a:gd name="connsiteY0" fmla="*/ 0 h 262103"/>
              <a:gd name="connsiteX1" fmla="*/ 8381239 w 8381239"/>
              <a:gd name="connsiteY1" fmla="*/ 3719 h 262103"/>
              <a:gd name="connsiteX2" fmla="*/ 7462776 w 8381239"/>
              <a:gd name="connsiteY2" fmla="*/ 262103 h 262103"/>
              <a:gd name="connsiteX3" fmla="*/ 525971 w 8381239"/>
              <a:gd name="connsiteY3" fmla="*/ 254978 h 262103"/>
              <a:gd name="connsiteX4" fmla="*/ 0 w 8381239"/>
              <a:gd name="connsiteY4" fmla="*/ 0 h 262103"/>
              <a:gd name="connsiteX0" fmla="*/ 0 w 7914132"/>
              <a:gd name="connsiteY0" fmla="*/ 0 h 259592"/>
              <a:gd name="connsiteX1" fmla="*/ 7914132 w 7914132"/>
              <a:gd name="connsiteY1" fmla="*/ 1208 h 259592"/>
              <a:gd name="connsiteX2" fmla="*/ 6995669 w 7914132"/>
              <a:gd name="connsiteY2" fmla="*/ 259592 h 259592"/>
              <a:gd name="connsiteX3" fmla="*/ 58864 w 7914132"/>
              <a:gd name="connsiteY3" fmla="*/ 252467 h 259592"/>
              <a:gd name="connsiteX4" fmla="*/ 0 w 7914132"/>
              <a:gd name="connsiteY4" fmla="*/ 0 h 259592"/>
              <a:gd name="connsiteX0" fmla="*/ 0 w 7914132"/>
              <a:gd name="connsiteY0" fmla="*/ 0 h 259592"/>
              <a:gd name="connsiteX1" fmla="*/ 7914132 w 7914132"/>
              <a:gd name="connsiteY1" fmla="*/ 1208 h 259592"/>
              <a:gd name="connsiteX2" fmla="*/ 6995669 w 7914132"/>
              <a:gd name="connsiteY2" fmla="*/ 259592 h 259592"/>
              <a:gd name="connsiteX3" fmla="*/ 68007 w 7914132"/>
              <a:gd name="connsiteY3" fmla="*/ 249797 h 259592"/>
              <a:gd name="connsiteX4" fmla="*/ 0 w 7914132"/>
              <a:gd name="connsiteY4" fmla="*/ 0 h 2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4132" h="259592">
                <a:moveTo>
                  <a:pt x="0" y="0"/>
                </a:moveTo>
                <a:lnTo>
                  <a:pt x="7914132" y="1208"/>
                </a:lnTo>
                <a:lnTo>
                  <a:pt x="6995669" y="259592"/>
                </a:lnTo>
                <a:lnTo>
                  <a:pt x="68007" y="249797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4"/>
          <p:cNvSpPr/>
          <p:nvPr userDrawn="1"/>
        </p:nvSpPr>
        <p:spPr>
          <a:xfrm rot="976765">
            <a:off x="-150750" y="6052641"/>
            <a:ext cx="5692077" cy="259824"/>
          </a:xfrm>
          <a:custGeom>
            <a:avLst/>
            <a:gdLst>
              <a:gd name="connsiteX0" fmla="*/ 0 w 7223760"/>
              <a:gd name="connsiteY0" fmla="*/ 0 h 254773"/>
              <a:gd name="connsiteX1" fmla="*/ 7223760 w 7223760"/>
              <a:gd name="connsiteY1" fmla="*/ 0 h 254773"/>
              <a:gd name="connsiteX2" fmla="*/ 7223760 w 7223760"/>
              <a:gd name="connsiteY2" fmla="*/ 254773 h 254773"/>
              <a:gd name="connsiteX3" fmla="*/ 0 w 7223760"/>
              <a:gd name="connsiteY3" fmla="*/ 254773 h 254773"/>
              <a:gd name="connsiteX4" fmla="*/ 0 w 7223760"/>
              <a:gd name="connsiteY4" fmla="*/ 0 h 254773"/>
              <a:gd name="connsiteX0" fmla="*/ 0 w 7223760"/>
              <a:gd name="connsiteY0" fmla="*/ 0 h 254773"/>
              <a:gd name="connsiteX1" fmla="*/ 6516371 w 7223760"/>
              <a:gd name="connsiteY1" fmla="*/ 1507 h 254773"/>
              <a:gd name="connsiteX2" fmla="*/ 7223760 w 7223760"/>
              <a:gd name="connsiteY2" fmla="*/ 254773 h 254773"/>
              <a:gd name="connsiteX3" fmla="*/ 0 w 7223760"/>
              <a:gd name="connsiteY3" fmla="*/ 254773 h 254773"/>
              <a:gd name="connsiteX4" fmla="*/ 0 w 7223760"/>
              <a:gd name="connsiteY4" fmla="*/ 0 h 254773"/>
              <a:gd name="connsiteX0" fmla="*/ 0 w 6516371"/>
              <a:gd name="connsiteY0" fmla="*/ 0 h 257840"/>
              <a:gd name="connsiteX1" fmla="*/ 6516371 w 6516371"/>
              <a:gd name="connsiteY1" fmla="*/ 1507 h 257840"/>
              <a:gd name="connsiteX2" fmla="*/ 5650231 w 6516371"/>
              <a:gd name="connsiteY2" fmla="*/ 257840 h 257840"/>
              <a:gd name="connsiteX3" fmla="*/ 0 w 6516371"/>
              <a:gd name="connsiteY3" fmla="*/ 254773 h 257840"/>
              <a:gd name="connsiteX4" fmla="*/ 0 w 6516371"/>
              <a:gd name="connsiteY4" fmla="*/ 0 h 257840"/>
              <a:gd name="connsiteX0" fmla="*/ 0 w 6516371"/>
              <a:gd name="connsiteY0" fmla="*/ 0 h 261331"/>
              <a:gd name="connsiteX1" fmla="*/ 6516371 w 6516371"/>
              <a:gd name="connsiteY1" fmla="*/ 1507 h 261331"/>
              <a:gd name="connsiteX2" fmla="*/ 5650231 w 6516371"/>
              <a:gd name="connsiteY2" fmla="*/ 257840 h 261331"/>
              <a:gd name="connsiteX3" fmla="*/ 894971 w 6516371"/>
              <a:gd name="connsiteY3" fmla="*/ 261331 h 261331"/>
              <a:gd name="connsiteX4" fmla="*/ 0 w 6516371"/>
              <a:gd name="connsiteY4" fmla="*/ 0 h 261331"/>
              <a:gd name="connsiteX0" fmla="*/ 0 w 5692077"/>
              <a:gd name="connsiteY0" fmla="*/ 884 h 259824"/>
              <a:gd name="connsiteX1" fmla="*/ 5692077 w 5692077"/>
              <a:gd name="connsiteY1" fmla="*/ 0 h 259824"/>
              <a:gd name="connsiteX2" fmla="*/ 4825937 w 5692077"/>
              <a:gd name="connsiteY2" fmla="*/ 256333 h 259824"/>
              <a:gd name="connsiteX3" fmla="*/ 70677 w 5692077"/>
              <a:gd name="connsiteY3" fmla="*/ 259824 h 259824"/>
              <a:gd name="connsiteX4" fmla="*/ 0 w 5692077"/>
              <a:gd name="connsiteY4" fmla="*/ 884 h 2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2077" h="259824">
                <a:moveTo>
                  <a:pt x="0" y="884"/>
                </a:moveTo>
                <a:lnTo>
                  <a:pt x="5692077" y="0"/>
                </a:lnTo>
                <a:lnTo>
                  <a:pt x="4825937" y="256333"/>
                </a:lnTo>
                <a:lnTo>
                  <a:pt x="70677" y="259824"/>
                </a:lnTo>
                <a:lnTo>
                  <a:pt x="0" y="884"/>
                </a:lnTo>
                <a:close/>
              </a:path>
            </a:pathLst>
          </a:custGeom>
          <a:solidFill>
            <a:srgbClr val="43AFD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45"/>
          <p:cNvSpPr/>
          <p:nvPr userDrawn="1"/>
        </p:nvSpPr>
        <p:spPr>
          <a:xfrm rot="976765">
            <a:off x="-103453" y="6363589"/>
            <a:ext cx="3495860" cy="262428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1244 h 256017"/>
              <a:gd name="connsiteX1" fmla="*/ 5703755 w 6537638"/>
              <a:gd name="connsiteY1" fmla="*/ 0 h 256017"/>
              <a:gd name="connsiteX2" fmla="*/ 6537638 w 6537638"/>
              <a:gd name="connsiteY2" fmla="*/ 256017 h 256017"/>
              <a:gd name="connsiteX3" fmla="*/ 0 w 6537638"/>
              <a:gd name="connsiteY3" fmla="*/ 256017 h 256017"/>
              <a:gd name="connsiteX4" fmla="*/ 0 w 6537638"/>
              <a:gd name="connsiteY4" fmla="*/ 1244 h 256017"/>
              <a:gd name="connsiteX0" fmla="*/ 0 w 5703755"/>
              <a:gd name="connsiteY0" fmla="*/ 1244 h 262428"/>
              <a:gd name="connsiteX1" fmla="*/ 5703755 w 5703755"/>
              <a:gd name="connsiteY1" fmla="*/ 0 h 262428"/>
              <a:gd name="connsiteX2" fmla="*/ 4839396 w 5703755"/>
              <a:gd name="connsiteY2" fmla="*/ 262428 h 262428"/>
              <a:gd name="connsiteX3" fmla="*/ 0 w 5703755"/>
              <a:gd name="connsiteY3" fmla="*/ 256017 h 262428"/>
              <a:gd name="connsiteX4" fmla="*/ 0 w 5703755"/>
              <a:gd name="connsiteY4" fmla="*/ 1244 h 262428"/>
              <a:gd name="connsiteX0" fmla="*/ 2222945 w 5703755"/>
              <a:gd name="connsiteY0" fmla="*/ 2023 h 262428"/>
              <a:gd name="connsiteX1" fmla="*/ 5703755 w 5703755"/>
              <a:gd name="connsiteY1" fmla="*/ 0 h 262428"/>
              <a:gd name="connsiteX2" fmla="*/ 4839396 w 5703755"/>
              <a:gd name="connsiteY2" fmla="*/ 262428 h 262428"/>
              <a:gd name="connsiteX3" fmla="*/ 0 w 5703755"/>
              <a:gd name="connsiteY3" fmla="*/ 256017 h 262428"/>
              <a:gd name="connsiteX4" fmla="*/ 2222945 w 5703755"/>
              <a:gd name="connsiteY4" fmla="*/ 2023 h 262428"/>
              <a:gd name="connsiteX0" fmla="*/ 0 w 3480810"/>
              <a:gd name="connsiteY0" fmla="*/ 2023 h 262428"/>
              <a:gd name="connsiteX1" fmla="*/ 3480810 w 3480810"/>
              <a:gd name="connsiteY1" fmla="*/ 0 h 262428"/>
              <a:gd name="connsiteX2" fmla="*/ 2616451 w 3480810"/>
              <a:gd name="connsiteY2" fmla="*/ 262428 h 262428"/>
              <a:gd name="connsiteX3" fmla="*/ 66104 w 3480810"/>
              <a:gd name="connsiteY3" fmla="*/ 262298 h 262428"/>
              <a:gd name="connsiteX4" fmla="*/ 0 w 3480810"/>
              <a:gd name="connsiteY4" fmla="*/ 2023 h 262428"/>
              <a:gd name="connsiteX0" fmla="*/ 0 w 3495860"/>
              <a:gd name="connsiteY0" fmla="*/ 1457 h 262428"/>
              <a:gd name="connsiteX1" fmla="*/ 3495860 w 3495860"/>
              <a:gd name="connsiteY1" fmla="*/ 0 h 262428"/>
              <a:gd name="connsiteX2" fmla="*/ 2631501 w 3495860"/>
              <a:gd name="connsiteY2" fmla="*/ 262428 h 262428"/>
              <a:gd name="connsiteX3" fmla="*/ 81154 w 3495860"/>
              <a:gd name="connsiteY3" fmla="*/ 262298 h 262428"/>
              <a:gd name="connsiteX4" fmla="*/ 0 w 3495860"/>
              <a:gd name="connsiteY4" fmla="*/ 1457 h 26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860" h="262428">
                <a:moveTo>
                  <a:pt x="0" y="1457"/>
                </a:moveTo>
                <a:lnTo>
                  <a:pt x="3495860" y="0"/>
                </a:lnTo>
                <a:lnTo>
                  <a:pt x="2631501" y="262428"/>
                </a:lnTo>
                <a:lnTo>
                  <a:pt x="81154" y="262298"/>
                </a:lnTo>
                <a:lnTo>
                  <a:pt x="0" y="1457"/>
                </a:lnTo>
                <a:close/>
              </a:path>
            </a:pathLst>
          </a:custGeom>
          <a:solidFill>
            <a:srgbClr val="43AFD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6"/>
          <p:cNvSpPr/>
          <p:nvPr userDrawn="1"/>
        </p:nvSpPr>
        <p:spPr>
          <a:xfrm rot="976765">
            <a:off x="-58196" y="6654064"/>
            <a:ext cx="1375593" cy="252773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4773"/>
              <a:gd name="connsiteX1" fmla="*/ 3726366 w 6537638"/>
              <a:gd name="connsiteY1" fmla="*/ 689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3726366"/>
              <a:gd name="connsiteY0" fmla="*/ 0 h 254773"/>
              <a:gd name="connsiteX1" fmla="*/ 3726366 w 3726366"/>
              <a:gd name="connsiteY1" fmla="*/ 689 h 254773"/>
              <a:gd name="connsiteX2" fmla="*/ 2872418 w 3726366"/>
              <a:gd name="connsiteY2" fmla="*/ 253462 h 254773"/>
              <a:gd name="connsiteX3" fmla="*/ 0 w 3726366"/>
              <a:gd name="connsiteY3" fmla="*/ 254773 h 254773"/>
              <a:gd name="connsiteX4" fmla="*/ 0 w 3726366"/>
              <a:gd name="connsiteY4" fmla="*/ 0 h 254773"/>
              <a:gd name="connsiteX0" fmla="*/ 2350773 w 3726366"/>
              <a:gd name="connsiteY0" fmla="*/ 7413 h 254084"/>
              <a:gd name="connsiteX1" fmla="*/ 3726366 w 3726366"/>
              <a:gd name="connsiteY1" fmla="*/ 0 h 254084"/>
              <a:gd name="connsiteX2" fmla="*/ 2872418 w 3726366"/>
              <a:gd name="connsiteY2" fmla="*/ 252773 h 254084"/>
              <a:gd name="connsiteX3" fmla="*/ 0 w 3726366"/>
              <a:gd name="connsiteY3" fmla="*/ 254084 h 254084"/>
              <a:gd name="connsiteX4" fmla="*/ 2350773 w 3726366"/>
              <a:gd name="connsiteY4" fmla="*/ 7413 h 254084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73145 w 1375593"/>
              <a:gd name="connsiteY3" fmla="*/ 240825 h 252773"/>
              <a:gd name="connsiteX4" fmla="*/ 0 w 1375593"/>
              <a:gd name="connsiteY4" fmla="*/ 7413 h 252773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69908 w 1375593"/>
              <a:gd name="connsiteY3" fmla="*/ 246731 h 252773"/>
              <a:gd name="connsiteX4" fmla="*/ 0 w 1375593"/>
              <a:gd name="connsiteY4" fmla="*/ 7413 h 2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593" h="252773">
                <a:moveTo>
                  <a:pt x="0" y="7413"/>
                </a:moveTo>
                <a:lnTo>
                  <a:pt x="1375593" y="0"/>
                </a:lnTo>
                <a:lnTo>
                  <a:pt x="521645" y="252773"/>
                </a:lnTo>
                <a:lnTo>
                  <a:pt x="69908" y="246731"/>
                </a:lnTo>
                <a:lnTo>
                  <a:pt x="0" y="7413"/>
                </a:lnTo>
                <a:close/>
              </a:path>
            </a:pathLst>
          </a:custGeom>
          <a:solidFill>
            <a:srgbClr val="43AFDE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7"/>
          <p:cNvSpPr/>
          <p:nvPr userDrawn="1"/>
        </p:nvSpPr>
        <p:spPr>
          <a:xfrm rot="976765">
            <a:off x="2846124" y="414636"/>
            <a:ext cx="4902387" cy="254599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4773"/>
              <a:gd name="connsiteX1" fmla="*/ 5102792 w 6537638"/>
              <a:gd name="connsiteY1" fmla="*/ 2259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5175182"/>
              <a:gd name="connsiteY0" fmla="*/ 0 h 255737"/>
              <a:gd name="connsiteX1" fmla="*/ 5102792 w 5175182"/>
              <a:gd name="connsiteY1" fmla="*/ 2259 h 255737"/>
              <a:gd name="connsiteX2" fmla="*/ 5175182 w 5175182"/>
              <a:gd name="connsiteY2" fmla="*/ 255737 h 255737"/>
              <a:gd name="connsiteX3" fmla="*/ 0 w 5175182"/>
              <a:gd name="connsiteY3" fmla="*/ 254773 h 255737"/>
              <a:gd name="connsiteX4" fmla="*/ 0 w 5175182"/>
              <a:gd name="connsiteY4" fmla="*/ 0 h 255737"/>
              <a:gd name="connsiteX0" fmla="*/ 0 w 5175182"/>
              <a:gd name="connsiteY0" fmla="*/ 0 h 255737"/>
              <a:gd name="connsiteX1" fmla="*/ 5102792 w 5175182"/>
              <a:gd name="connsiteY1" fmla="*/ 2259 h 255737"/>
              <a:gd name="connsiteX2" fmla="*/ 5175182 w 5175182"/>
              <a:gd name="connsiteY2" fmla="*/ 255737 h 255737"/>
              <a:gd name="connsiteX3" fmla="*/ 272795 w 5175182"/>
              <a:gd name="connsiteY3" fmla="*/ 254491 h 255737"/>
              <a:gd name="connsiteX4" fmla="*/ 0 w 5175182"/>
              <a:gd name="connsiteY4" fmla="*/ 0 h 255737"/>
              <a:gd name="connsiteX0" fmla="*/ 878587 w 4902387"/>
              <a:gd name="connsiteY0" fmla="*/ 0 h 254599"/>
              <a:gd name="connsiteX1" fmla="*/ 4829997 w 4902387"/>
              <a:gd name="connsiteY1" fmla="*/ 1121 h 254599"/>
              <a:gd name="connsiteX2" fmla="*/ 4902387 w 4902387"/>
              <a:gd name="connsiteY2" fmla="*/ 254599 h 254599"/>
              <a:gd name="connsiteX3" fmla="*/ 0 w 4902387"/>
              <a:gd name="connsiteY3" fmla="*/ 253353 h 254599"/>
              <a:gd name="connsiteX4" fmla="*/ 878587 w 4902387"/>
              <a:gd name="connsiteY4" fmla="*/ 0 h 2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387" h="254599">
                <a:moveTo>
                  <a:pt x="878587" y="0"/>
                </a:moveTo>
                <a:lnTo>
                  <a:pt x="4829997" y="1121"/>
                </a:lnTo>
                <a:lnTo>
                  <a:pt x="4902387" y="254599"/>
                </a:lnTo>
                <a:lnTo>
                  <a:pt x="0" y="253353"/>
                </a:lnTo>
                <a:lnTo>
                  <a:pt x="878587" y="0"/>
                </a:lnTo>
                <a:close/>
              </a:path>
            </a:pathLst>
          </a:custGeom>
          <a:solidFill>
            <a:srgbClr val="5BC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48"/>
          <p:cNvSpPr/>
          <p:nvPr userDrawn="1"/>
        </p:nvSpPr>
        <p:spPr>
          <a:xfrm rot="976765">
            <a:off x="4937497" y="119181"/>
            <a:ext cx="2751245" cy="246880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6458"/>
              <a:gd name="connsiteX1" fmla="*/ 6537638 w 6537638"/>
              <a:gd name="connsiteY1" fmla="*/ 0 h 256458"/>
              <a:gd name="connsiteX2" fmla="*/ 5032418 w 6537638"/>
              <a:gd name="connsiteY2" fmla="*/ 256458 h 256458"/>
              <a:gd name="connsiteX3" fmla="*/ 0 w 6537638"/>
              <a:gd name="connsiteY3" fmla="*/ 254773 h 256458"/>
              <a:gd name="connsiteX4" fmla="*/ 0 w 6537638"/>
              <a:gd name="connsiteY4" fmla="*/ 0 h 256458"/>
              <a:gd name="connsiteX0" fmla="*/ 0 w 5032418"/>
              <a:gd name="connsiteY0" fmla="*/ 0 h 256458"/>
              <a:gd name="connsiteX1" fmla="*/ 4964577 w 5032418"/>
              <a:gd name="connsiteY1" fmla="*/ 6132 h 256458"/>
              <a:gd name="connsiteX2" fmla="*/ 5032418 w 5032418"/>
              <a:gd name="connsiteY2" fmla="*/ 256458 h 256458"/>
              <a:gd name="connsiteX3" fmla="*/ 0 w 5032418"/>
              <a:gd name="connsiteY3" fmla="*/ 254773 h 256458"/>
              <a:gd name="connsiteX4" fmla="*/ 0 w 5032418"/>
              <a:gd name="connsiteY4" fmla="*/ 0 h 256458"/>
              <a:gd name="connsiteX0" fmla="*/ 0 w 5032418"/>
              <a:gd name="connsiteY0" fmla="*/ 0 h 256458"/>
              <a:gd name="connsiteX1" fmla="*/ 5012585 w 5032418"/>
              <a:gd name="connsiteY1" fmla="*/ 11958 h 256458"/>
              <a:gd name="connsiteX2" fmla="*/ 5032418 w 5032418"/>
              <a:gd name="connsiteY2" fmla="*/ 256458 h 256458"/>
              <a:gd name="connsiteX3" fmla="*/ 0 w 5032418"/>
              <a:gd name="connsiteY3" fmla="*/ 254773 h 256458"/>
              <a:gd name="connsiteX4" fmla="*/ 0 w 5032418"/>
              <a:gd name="connsiteY4" fmla="*/ 0 h 256458"/>
              <a:gd name="connsiteX0" fmla="*/ 0 w 5058580"/>
              <a:gd name="connsiteY0" fmla="*/ 0 h 255434"/>
              <a:gd name="connsiteX1" fmla="*/ 5012585 w 5058580"/>
              <a:gd name="connsiteY1" fmla="*/ 11958 h 255434"/>
              <a:gd name="connsiteX2" fmla="*/ 5058580 w 5058580"/>
              <a:gd name="connsiteY2" fmla="*/ 255434 h 255434"/>
              <a:gd name="connsiteX3" fmla="*/ 0 w 5058580"/>
              <a:gd name="connsiteY3" fmla="*/ 254773 h 255434"/>
              <a:gd name="connsiteX4" fmla="*/ 0 w 5058580"/>
              <a:gd name="connsiteY4" fmla="*/ 0 h 255434"/>
              <a:gd name="connsiteX0" fmla="*/ 3197736 w 5058580"/>
              <a:gd name="connsiteY0" fmla="*/ 0 h 246600"/>
              <a:gd name="connsiteX1" fmla="*/ 5012585 w 5058580"/>
              <a:gd name="connsiteY1" fmla="*/ 3124 h 246600"/>
              <a:gd name="connsiteX2" fmla="*/ 5058580 w 5058580"/>
              <a:gd name="connsiteY2" fmla="*/ 246600 h 246600"/>
              <a:gd name="connsiteX3" fmla="*/ 0 w 5058580"/>
              <a:gd name="connsiteY3" fmla="*/ 245939 h 246600"/>
              <a:gd name="connsiteX4" fmla="*/ 3197736 w 5058580"/>
              <a:gd name="connsiteY4" fmla="*/ 0 h 246600"/>
              <a:gd name="connsiteX0" fmla="*/ 890401 w 2751245"/>
              <a:gd name="connsiteY0" fmla="*/ 0 h 246880"/>
              <a:gd name="connsiteX1" fmla="*/ 2705250 w 2751245"/>
              <a:gd name="connsiteY1" fmla="*/ 3124 h 246880"/>
              <a:gd name="connsiteX2" fmla="*/ 2751245 w 2751245"/>
              <a:gd name="connsiteY2" fmla="*/ 246600 h 246880"/>
              <a:gd name="connsiteX3" fmla="*/ 0 w 2751245"/>
              <a:gd name="connsiteY3" fmla="*/ 246880 h 246880"/>
              <a:gd name="connsiteX4" fmla="*/ 890401 w 2751245"/>
              <a:gd name="connsiteY4" fmla="*/ 0 h 2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245" h="246880">
                <a:moveTo>
                  <a:pt x="890401" y="0"/>
                </a:moveTo>
                <a:lnTo>
                  <a:pt x="2705250" y="3124"/>
                </a:lnTo>
                <a:lnTo>
                  <a:pt x="2751245" y="246600"/>
                </a:lnTo>
                <a:lnTo>
                  <a:pt x="0" y="246880"/>
                </a:lnTo>
                <a:lnTo>
                  <a:pt x="890401" y="0"/>
                </a:lnTo>
                <a:close/>
              </a:path>
            </a:pathLst>
          </a:custGeom>
          <a:solidFill>
            <a:srgbClr val="5CC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71" y="62834"/>
            <a:ext cx="1179188" cy="712351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-115329" y="741405"/>
            <a:ext cx="1202725" cy="6020311"/>
            <a:chOff x="-18537" y="741405"/>
            <a:chExt cx="1430295" cy="6020311"/>
          </a:xfrm>
        </p:grpSpPr>
        <p:cxnSp>
          <p:nvCxnSpPr>
            <p:cNvPr id="25" name="Straight Connector 24"/>
            <p:cNvCxnSpPr/>
            <p:nvPr userDrawn="1"/>
          </p:nvCxnSpPr>
          <p:spPr>
            <a:xfrm>
              <a:off x="9855" y="741405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9855" y="124803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9855" y="177731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267" y="234658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267" y="288375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8537" y="509921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27802" y="4567878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18535" y="4006505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27802" y="3445132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-1" y="5684966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27802" y="6255089"/>
              <a:ext cx="1383956" cy="506627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 userDrawn="1"/>
        </p:nvSpPr>
        <p:spPr>
          <a:xfrm>
            <a:off x="2582779" y="240633"/>
            <a:ext cx="9609221" cy="983156"/>
          </a:xfrm>
          <a:prstGeom prst="rect">
            <a:avLst/>
          </a:prstGeom>
          <a:solidFill>
            <a:srgbClr val="FFCF0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398068" y="1393861"/>
            <a:ext cx="10793932" cy="546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4724400" y="657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36B9F-161B-4D40-B317-F3A062345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7C8B-3D16-4C99-8D46-EAC97788EA2C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F1B1-A6B5-4761-872A-E03DBDD3E5AA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1E8C-8BB3-4384-B102-030D3F9AC779}" type="datetime1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C920-033B-430A-B238-7867C3FB4407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902E-BB63-48C2-A8B6-C442D6B93F64}" type="datetime1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EC5-08FF-403B-A165-2660278C7641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6495-ED34-4F61-B955-240E31A5B54E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B9F-161B-4D40-B317-F3A06234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B1C6-C0DB-4058-8865-04078D4DD013}" type="datetime1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6B9F-161B-4D40-B317-F3A062345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1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690" r:id="rId13"/>
    <p:sldLayoutId id="2147483719" r:id="rId14"/>
    <p:sldLayoutId id="2147483710" r:id="rId15"/>
    <p:sldLayoutId id="2147483713" r:id="rId16"/>
    <p:sldLayoutId id="2147483711" r:id="rId17"/>
    <p:sldLayoutId id="2147483716" r:id="rId18"/>
    <p:sldLayoutId id="2147483714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1566" y="2179828"/>
            <a:ext cx="10451952" cy="1538883"/>
          </a:xfrm>
          <a:prstGeom prst="rect">
            <a:avLst/>
          </a:prstGeom>
          <a:solidFill>
            <a:srgbClr val="CC9900">
              <a:alpha val="7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Expect more to attain 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</a:rPr>
              <a:t>m</a:t>
            </a:r>
            <a:r>
              <a:rPr lang="en-US" sz="5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ore: 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Reaching for 100% faculty certifications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4143" y="5188324"/>
            <a:ext cx="86270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9C6EF"/>
                </a:solidFill>
                <a:latin typeface="Myriad Pro" panose="020B0503030403020204" pitchFamily="34" charset="0"/>
              </a:rPr>
              <a:t>Quality Assurance in Online Learning</a:t>
            </a:r>
          </a:p>
          <a:p>
            <a:pPr algn="ctr"/>
            <a:r>
              <a:rPr lang="en-US" sz="4000" b="1" dirty="0" smtClean="0">
                <a:solidFill>
                  <a:srgbClr val="59C6EF"/>
                </a:solidFill>
                <a:latin typeface="Myriad Pro" panose="020B0503030403020204" pitchFamily="34" charset="0"/>
              </a:rPr>
              <a:t>November 1, 2016</a:t>
            </a:r>
            <a:endParaRPr lang="en-US" sz="4000" b="1" dirty="0">
              <a:solidFill>
                <a:srgbClr val="59C6EF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Online Revitalization:  Timeline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424" y="1364776"/>
            <a:ext cx="10813576" cy="5539978"/>
          </a:xfrm>
          <a:prstGeom prst="rect">
            <a:avLst/>
          </a:prstGeom>
          <a:solidFill>
            <a:srgbClr val="FFE3C0"/>
          </a:solidFill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February </a:t>
            </a:r>
            <a:r>
              <a:rPr lang="en-US" sz="2800" b="1" dirty="0"/>
              <a:t>2014	Job posting for Associate Vice President</a:t>
            </a:r>
          </a:p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February 2014	Faculty certification process developed</a:t>
            </a:r>
          </a:p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February 2014	LMS transition started</a:t>
            </a:r>
          </a:p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February 2014	Adoption of </a:t>
            </a:r>
            <a:r>
              <a:rPr lang="en-US" sz="2800" b="1" i="1" dirty="0" smtClean="0"/>
              <a:t>Quality Matters</a:t>
            </a:r>
          </a:p>
          <a:p>
            <a:pPr>
              <a:tabLst>
                <a:tab pos="2743200" algn="l"/>
              </a:tabLst>
            </a:pPr>
            <a:endParaRPr lang="en-US" sz="2800" b="1" dirty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March 2014	Reorganization to Online Learning &amp; Services</a:t>
            </a:r>
          </a:p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July 2014	New AVP, Online Learning &amp; Services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04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Online Learning &amp; Services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4" y="1387346"/>
            <a:ext cx="10813576" cy="54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Online Revitalization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8425" y="1378425"/>
            <a:ext cx="10813576" cy="6586418"/>
          </a:xfrm>
          <a:prstGeom prst="rect">
            <a:avLst/>
          </a:prstGeom>
          <a:solidFill>
            <a:srgbClr val="FFE3C0"/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1200"/>
              </a:spcAft>
            </a:pPr>
            <a:endParaRPr lang="en-US" sz="4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US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and faculty readiness </a:t>
            </a:r>
            <a:endParaRPr lang="en-US" sz="4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1200"/>
              </a:spcAft>
            </a:pPr>
            <a:endParaRPr lang="en-US" sz="4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Online </a:t>
            </a:r>
            <a:r>
              <a:rPr lang="en-US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courses </a:t>
            </a:r>
            <a:endParaRPr lang="en-US" sz="4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1200"/>
              </a:spcAft>
            </a:pPr>
            <a:endParaRPr lang="en-US" sz="4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US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services </a:t>
            </a:r>
            <a:r>
              <a:rPr lang="en-US" sz="4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accessible online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US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Faculty Certification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881370"/>
              </p:ext>
            </p:extLst>
          </p:nvPr>
        </p:nvGraphicFramePr>
        <p:xfrm>
          <a:off x="1392068" y="1389792"/>
          <a:ext cx="10799932" cy="546820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51692"/>
                <a:gridCol w="1606941"/>
                <a:gridCol w="1744288"/>
                <a:gridCol w="1758021"/>
                <a:gridCol w="1638990"/>
              </a:tblGrid>
              <a:tr h="1829687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 </a:t>
                      </a:r>
                    </a:p>
                    <a:p>
                      <a:pPr algn="ctr"/>
                      <a:r>
                        <a:rPr lang="en-US" sz="1800" dirty="0" smtClean="0"/>
                        <a:t>Faculty</a:t>
                      </a:r>
                      <a:endParaRPr lang="en-US" sz="18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Online/Blended Teaching Certification</a:t>
                      </a:r>
                      <a:endParaRPr lang="en-US" sz="18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Online Developer Certification</a:t>
                      </a:r>
                      <a:endParaRPr lang="en-US" sz="18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Online Reviewer Certification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  <a:tr h="72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LMS competency</a:t>
                      </a:r>
                      <a:endParaRPr lang="en-US" sz="24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  <a:tr h="72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Teaching for Online/Blended</a:t>
                      </a:r>
                      <a:endParaRPr lang="en-US" sz="24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  <a:tr h="72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Developing for Online/Blended</a:t>
                      </a:r>
                      <a:endParaRPr lang="en-US" sz="24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  <a:tr h="72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QM Rubric</a:t>
                      </a:r>
                      <a:endParaRPr lang="en-US" sz="24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  <a:tr h="72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QM Peer Reviewer</a:t>
                      </a:r>
                      <a:endParaRPr lang="en-US" sz="24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6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Faculty Certification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353400"/>
              </p:ext>
            </p:extLst>
          </p:nvPr>
        </p:nvGraphicFramePr>
        <p:xfrm>
          <a:off x="1392068" y="1389792"/>
          <a:ext cx="10799932" cy="546820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51692"/>
                <a:gridCol w="1606941"/>
                <a:gridCol w="1744288"/>
                <a:gridCol w="1758021"/>
                <a:gridCol w="1638990"/>
              </a:tblGrid>
              <a:tr h="1829687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 </a:t>
                      </a:r>
                    </a:p>
                    <a:p>
                      <a:pPr algn="ctr"/>
                      <a:r>
                        <a:rPr lang="en-US" sz="1800" dirty="0" smtClean="0"/>
                        <a:t>Faculty</a:t>
                      </a:r>
                      <a:endParaRPr lang="en-US" sz="18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Online/Blended Teaching Certification</a:t>
                      </a:r>
                      <a:endParaRPr lang="en-US" sz="18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Online Developer Certification</a:t>
                      </a:r>
                      <a:endParaRPr lang="en-US" sz="18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Online Reviewer Certification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  <a:tr h="72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LMS competency</a:t>
                      </a:r>
                      <a:endParaRPr lang="en-US" sz="24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1,787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  <a:tr h="72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Teaching for Online/Blended</a:t>
                      </a:r>
                      <a:endParaRPr lang="en-US" sz="24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843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  <a:tr h="72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Developing for Online/Blended</a:t>
                      </a:r>
                      <a:endParaRPr lang="en-US" sz="24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147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  <a:tr h="72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QM Rubric</a:t>
                      </a:r>
                      <a:endParaRPr lang="en-US" sz="24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244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  <a:tr h="72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QM Peer Reviewer</a:t>
                      </a:r>
                      <a:endParaRPr lang="en-US" sz="24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63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1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Standard Course Development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78424" y="1364776"/>
            <a:ext cx="10813576" cy="5493224"/>
          </a:xfrm>
          <a:prstGeom prst="rect">
            <a:avLst/>
          </a:prstGeom>
          <a:solidFill>
            <a:srgbClr val="FFE3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 b="13035"/>
          <a:stretch/>
        </p:blipFill>
        <p:spPr>
          <a:xfrm>
            <a:off x="2487706" y="1671850"/>
            <a:ext cx="8872437" cy="51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Common Course Template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4776" y="1378424"/>
            <a:ext cx="10827224" cy="5479576"/>
          </a:xfrm>
          <a:prstGeom prst="rect">
            <a:avLst/>
          </a:prstGeom>
          <a:solidFill>
            <a:srgbClr val="FFE3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9950"/>
          <a:stretch/>
        </p:blipFill>
        <p:spPr bwMode="auto">
          <a:xfrm>
            <a:off x="2165880" y="1555791"/>
            <a:ext cx="9025284" cy="5158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78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Communication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4776" y="1378424"/>
            <a:ext cx="10827224" cy="5479576"/>
          </a:xfrm>
          <a:prstGeom prst="rect">
            <a:avLst/>
          </a:prstGeom>
          <a:solidFill>
            <a:srgbClr val="FFE3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Steering Committee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Department meetings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Faculty Governance Organization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Online Revitalization Open Forums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Weekly FAQs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https://ols.spcollege.edu/</a:t>
            </a:r>
          </a:p>
        </p:txBody>
      </p:sp>
    </p:spTree>
    <p:extLst>
      <p:ext uri="{BB962C8B-B14F-4D97-AF65-F5344CB8AC3E}">
        <p14:creationId xmlns:p14="http://schemas.microsoft.com/office/powerpoint/2010/main" val="36349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Evidence of culture shift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071" y="1392070"/>
            <a:ext cx="10799929" cy="5509200"/>
          </a:xfrm>
          <a:prstGeom prst="rect">
            <a:avLst/>
          </a:prstGeom>
          <a:solidFill>
            <a:srgbClr val="FFE3C0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Common language</a:t>
            </a:r>
          </a:p>
          <a:p>
            <a:pPr algn="ctr"/>
            <a:r>
              <a:rPr lang="en-US" sz="4400" b="1" dirty="0" smtClean="0"/>
              <a:t>100% compliance</a:t>
            </a:r>
          </a:p>
          <a:p>
            <a:pPr algn="ctr"/>
            <a:r>
              <a:rPr lang="en-US" sz="4400" b="1" dirty="0" smtClean="0"/>
              <a:t>Use of Standard Course</a:t>
            </a:r>
          </a:p>
          <a:p>
            <a:pPr algn="ctr"/>
            <a:r>
              <a:rPr lang="en-US" sz="4400" b="1" dirty="0" smtClean="0"/>
              <a:t>Positive feedback</a:t>
            </a:r>
          </a:p>
          <a:p>
            <a:pPr algn="ctr"/>
            <a:r>
              <a:rPr lang="en-US" sz="4400" b="1" dirty="0" smtClean="0"/>
              <a:t>Collaborative development</a:t>
            </a:r>
          </a:p>
          <a:p>
            <a:pPr algn="ctr"/>
            <a:r>
              <a:rPr lang="en-US" sz="4400" b="1" dirty="0" smtClean="0"/>
              <a:t>Ongoing improvement</a:t>
            </a:r>
          </a:p>
          <a:p>
            <a:pPr algn="ctr"/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954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3135" y="781334"/>
            <a:ext cx="8438865" cy="1323439"/>
          </a:xfrm>
          <a:prstGeom prst="rect">
            <a:avLst/>
          </a:prstGeom>
          <a:solidFill>
            <a:srgbClr val="CC9900">
              <a:alpha val="7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QUESTIONS?</a:t>
            </a:r>
            <a:endParaRPr lang="en-US" sz="8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483" y="2689412"/>
            <a:ext cx="71537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Susan Colaric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Anne Cooper</a:t>
            </a:r>
          </a:p>
          <a:p>
            <a:pPr algn="ctr"/>
            <a:endParaRPr lang="en-US" sz="60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St. Petersburg College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5" y="1402969"/>
            <a:ext cx="10806545" cy="5455031"/>
          </a:xfrm>
          <a:prstGeom prst="rect">
            <a:avLst/>
          </a:prstGeom>
          <a:solidFill>
            <a:srgbClr val="E3DE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1999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733" b="6893"/>
          <a:stretch/>
        </p:blipFill>
        <p:spPr>
          <a:xfrm>
            <a:off x="1769052" y="1555371"/>
            <a:ext cx="10039350" cy="51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5" y="1402969"/>
            <a:ext cx="10806545" cy="5455031"/>
          </a:xfrm>
          <a:prstGeom prst="rect">
            <a:avLst/>
          </a:prstGeom>
          <a:solidFill>
            <a:srgbClr val="FFE3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2016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5" y="1400175"/>
            <a:ext cx="70961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5" y="1402969"/>
            <a:ext cx="10806545" cy="5455031"/>
          </a:xfrm>
          <a:prstGeom prst="rect">
            <a:avLst/>
          </a:prstGeom>
          <a:solidFill>
            <a:srgbClr val="FFE3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2016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2671" y="1909482"/>
            <a:ext cx="3092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in online courses</a:t>
            </a:r>
          </a:p>
          <a:p>
            <a:endParaRPr lang="en-US" sz="3600" b="1" dirty="0"/>
          </a:p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in number of students enrolled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5" y="1402969"/>
            <a:ext cx="70961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5" y="1402969"/>
            <a:ext cx="10806545" cy="5455031"/>
          </a:xfrm>
          <a:prstGeom prst="rect">
            <a:avLst/>
          </a:prstGeom>
          <a:solidFill>
            <a:srgbClr val="FFE3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In Your Case………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5" y="1402969"/>
            <a:ext cx="7096125" cy="5457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4191" y="1705970"/>
            <a:ext cx="3603009" cy="4832092"/>
          </a:xfrm>
          <a:prstGeom prst="rect">
            <a:avLst/>
          </a:prstGeom>
          <a:solidFill>
            <a:srgbClr val="FFE3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Where is your institution on the online continuum?</a:t>
            </a:r>
          </a:p>
          <a:p>
            <a:endParaRPr lang="en-US" sz="2800" b="1" dirty="0"/>
          </a:p>
          <a:p>
            <a:r>
              <a:rPr lang="en-US" sz="2800" b="1" dirty="0" smtClean="0"/>
              <a:t>What steps are needed to continue your momentum?</a:t>
            </a:r>
          </a:p>
          <a:p>
            <a:endParaRPr lang="en-US" sz="2800" b="1" dirty="0"/>
          </a:p>
          <a:p>
            <a:r>
              <a:rPr lang="en-US" sz="2800" b="1" dirty="0" smtClean="0"/>
              <a:t>Take aways from St. Petersburg College experience.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61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Online Review: Timeline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2072" y="1378425"/>
            <a:ext cx="10799928" cy="5539978"/>
          </a:xfrm>
          <a:prstGeom prst="rect">
            <a:avLst/>
          </a:prstGeom>
          <a:solidFill>
            <a:srgbClr val="FFE3C0"/>
          </a:solidFill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May 2009	Blackboard purchased </a:t>
            </a:r>
            <a:r>
              <a:rPr lang="en-US" sz="2800" b="1" dirty="0" smtClean="0"/>
              <a:t>ANGEL</a:t>
            </a:r>
          </a:p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March 2012	Blackboard </a:t>
            </a:r>
            <a:r>
              <a:rPr lang="en-US" sz="2800" b="1" dirty="0" smtClean="0"/>
              <a:t>no </a:t>
            </a:r>
            <a:r>
              <a:rPr lang="en-US" sz="2800" b="1" dirty="0" smtClean="0"/>
              <a:t>longer </a:t>
            </a:r>
            <a:r>
              <a:rPr lang="en-US" sz="2800" b="1" dirty="0" smtClean="0"/>
              <a:t>updating ANGEL</a:t>
            </a:r>
            <a:endParaRPr lang="en-US" sz="2800" b="1" dirty="0" smtClean="0"/>
          </a:p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July 2013	Faculty </a:t>
            </a:r>
            <a:r>
              <a:rPr lang="en-US" sz="2800" b="1" dirty="0" smtClean="0"/>
              <a:t>dinners: </a:t>
            </a:r>
          </a:p>
          <a:p>
            <a:pPr>
              <a:tabLst>
                <a:tab pos="2743200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“</a:t>
            </a:r>
            <a:r>
              <a:rPr lang="en-US" sz="2800" b="1" dirty="0" smtClean="0"/>
              <a:t>Student success and engagement online”</a:t>
            </a:r>
            <a:endParaRPr lang="en-US" sz="2800" b="1" dirty="0" smtClean="0"/>
          </a:p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August 2013	President extended conversation to “Review of</a:t>
            </a:r>
          </a:p>
          <a:p>
            <a:pPr>
              <a:tabLst>
                <a:tab pos="2743200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Online” and invited faculty to lead the process</a:t>
            </a:r>
          </a:p>
          <a:p>
            <a:pPr>
              <a:tabLst>
                <a:tab pos="2743200" algn="l"/>
              </a:tabLst>
            </a:pP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4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5" y="1351129"/>
            <a:ext cx="10806545" cy="5506872"/>
          </a:xfrm>
          <a:prstGeom prst="rect">
            <a:avLst/>
          </a:prstGeom>
          <a:solidFill>
            <a:srgbClr val="FFE3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Online </a:t>
            </a:r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Review Focus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0542" y="1835379"/>
            <a:ext cx="10551458" cy="459021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 smtClean="0"/>
              <a:t>Course </a:t>
            </a:r>
            <a:r>
              <a:rPr lang="en-US" sz="4400" b="1" dirty="0" smtClean="0"/>
              <a:t>quality </a:t>
            </a:r>
            <a:endParaRPr lang="en-US" sz="4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 smtClean="0"/>
              <a:t>Faculty </a:t>
            </a:r>
            <a:r>
              <a:rPr lang="en-US" sz="4400" b="1" dirty="0" smtClean="0"/>
              <a:t>roles and </a:t>
            </a:r>
            <a:r>
              <a:rPr lang="en-US" sz="4400" b="1" dirty="0" smtClean="0"/>
              <a:t>responsibilities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 smtClean="0"/>
              <a:t>Faculty professional </a:t>
            </a:r>
            <a:r>
              <a:rPr lang="en-US" sz="4400" b="1" dirty="0" smtClean="0"/>
              <a:t>development </a:t>
            </a:r>
            <a:endParaRPr lang="en-US" sz="44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 smtClean="0"/>
              <a:t>Systems for continuous improvement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484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Online Review:  Timeline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424" y="1378424"/>
            <a:ext cx="10813576" cy="5816977"/>
          </a:xfrm>
          <a:prstGeom prst="rect">
            <a:avLst/>
          </a:prstGeom>
          <a:solidFill>
            <a:srgbClr val="FFE3C0"/>
          </a:solidFill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Sept-Nov 2013	Six committees meeting weekly</a:t>
            </a:r>
          </a:p>
          <a:p>
            <a:pPr lvl="6">
              <a:tabLst>
                <a:tab pos="2743200" algn="l"/>
              </a:tabLst>
            </a:pPr>
            <a:r>
              <a:rPr lang="en-US" sz="2800" dirty="0" smtClean="0"/>
              <a:t>Team </a:t>
            </a:r>
            <a:r>
              <a:rPr lang="en-US" sz="2800" dirty="0"/>
              <a:t>1: Big Picture</a:t>
            </a:r>
          </a:p>
          <a:p>
            <a:pPr lvl="6">
              <a:tabLst>
                <a:tab pos="2743200" algn="l"/>
              </a:tabLst>
            </a:pPr>
            <a:r>
              <a:rPr lang="en-US" sz="2800" dirty="0"/>
              <a:t>Team 2: Online Course Development and Review</a:t>
            </a:r>
          </a:p>
          <a:p>
            <a:pPr lvl="6">
              <a:tabLst>
                <a:tab pos="2743200" algn="l"/>
              </a:tabLst>
            </a:pPr>
            <a:r>
              <a:rPr lang="en-US" sz="2800" dirty="0"/>
              <a:t>Team 3: Faculty Roles and Support</a:t>
            </a:r>
          </a:p>
          <a:p>
            <a:pPr lvl="6">
              <a:tabLst>
                <a:tab pos="2743200" algn="l"/>
              </a:tabLst>
            </a:pPr>
            <a:r>
              <a:rPr lang="en-US" sz="2800" dirty="0"/>
              <a:t>Team 4: Student Readiness to Learn Online</a:t>
            </a:r>
          </a:p>
          <a:p>
            <a:pPr lvl="6">
              <a:tabLst>
                <a:tab pos="2743200" algn="l"/>
              </a:tabLst>
            </a:pPr>
            <a:r>
              <a:rPr lang="en-US" sz="2800" dirty="0"/>
              <a:t>Team 5: Academic and Student Support Services</a:t>
            </a:r>
          </a:p>
          <a:p>
            <a:pPr lvl="6">
              <a:tabLst>
                <a:tab pos="2743200" algn="l"/>
              </a:tabLst>
            </a:pPr>
            <a:r>
              <a:rPr lang="en-US" sz="2800" dirty="0"/>
              <a:t>Team 6: Organizational Structure</a:t>
            </a:r>
          </a:p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November 2013	Presentation to Board of Trustees</a:t>
            </a:r>
          </a:p>
          <a:p>
            <a:pPr>
              <a:tabLst>
                <a:tab pos="2743200" algn="l"/>
              </a:tabLst>
            </a:pPr>
            <a:endParaRPr lang="en-US" sz="2800" b="1" dirty="0" smtClean="0"/>
          </a:p>
          <a:p>
            <a:pPr>
              <a:tabLst>
                <a:tab pos="2743200" algn="l"/>
              </a:tabLst>
            </a:pPr>
            <a:r>
              <a:rPr lang="en-US" sz="2800" b="1" dirty="0" smtClean="0"/>
              <a:t>January 2014	Online Steering Committee Formed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06" y="242047"/>
            <a:ext cx="9704294" cy="1008529"/>
          </a:xfrm>
          <a:solidFill>
            <a:srgbClr val="CC9900"/>
          </a:solidFill>
        </p:spPr>
        <p:txBody>
          <a:bodyPr anchor="ctr" anchorCtr="0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</a:rPr>
              <a:t>Online Revitalization: Steering Committee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364776" y="1364776"/>
            <a:ext cx="10827223" cy="5493224"/>
          </a:xfrm>
          <a:solidFill>
            <a:srgbClr val="FFE3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u="sng" dirty="0" smtClean="0">
                <a:solidFill>
                  <a:schemeClr val="tx1"/>
                </a:solidFill>
              </a:rPr>
              <a:t>Mission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To enhance student success and retention by creating resources which prepare students for </a:t>
            </a:r>
            <a:r>
              <a:rPr lang="en-US" sz="3200" dirty="0" smtClean="0">
                <a:solidFill>
                  <a:schemeClr val="tx1"/>
                </a:solidFill>
              </a:rPr>
              <a:t>learning </a:t>
            </a:r>
            <a:r>
              <a:rPr lang="en-US" sz="3200" dirty="0">
                <a:solidFill>
                  <a:schemeClr val="tx1"/>
                </a:solidFill>
              </a:rPr>
              <a:t>in the online modality, and by committing faculty, staff and administrators to high standards of quality in the content and delivery of courses and services. 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3200" dirty="0"/>
              <a:t>Adoption of </a:t>
            </a:r>
            <a:r>
              <a:rPr lang="en-US" sz="3200" i="1" dirty="0"/>
              <a:t>Quality Matters</a:t>
            </a:r>
          </a:p>
          <a:p>
            <a:pPr lvl="1"/>
            <a:r>
              <a:rPr lang="en-US" sz="3200" dirty="0" smtClean="0"/>
              <a:t>Faculty certification</a:t>
            </a:r>
          </a:p>
          <a:p>
            <a:pPr lvl="1"/>
            <a:r>
              <a:rPr lang="en-US" sz="3200" dirty="0"/>
              <a:t>C</a:t>
            </a:r>
            <a:r>
              <a:rPr lang="en-US" sz="3200" dirty="0" smtClean="0"/>
              <a:t>ourse template</a:t>
            </a:r>
          </a:p>
          <a:p>
            <a:pPr lvl="1"/>
            <a:r>
              <a:rPr lang="en-US" sz="3200" dirty="0" smtClean="0"/>
              <a:t>Standard course development</a:t>
            </a:r>
          </a:p>
          <a:p>
            <a:pPr lvl="1"/>
            <a:r>
              <a:rPr lang="en-US" sz="3200" dirty="0" smtClean="0"/>
              <a:t>Student support services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9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89C3E5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ED038893BFF45B1B1F99F47EFC46E" ma:contentTypeVersion="" ma:contentTypeDescription="Create a new document." ma:contentTypeScope="" ma:versionID="097492d95f4d1e8ba404ff34327c21df">
  <xsd:schema xmlns:xsd="http://www.w3.org/2001/XMLSchema" xmlns:xs="http://www.w3.org/2001/XMLSchema" xmlns:p="http://schemas.microsoft.com/office/2006/metadata/properties" xmlns:ns2="28b051ef-d4a5-4611-ade4-948aa950bb83" targetNamespace="http://schemas.microsoft.com/office/2006/metadata/properties" ma:root="true" ma:fieldsID="45fdb3557e1f7360b774d99467eba725" ns2:_="">
    <xsd:import namespace="28b051ef-d4a5-4611-ade4-948aa950bb83"/>
    <xsd:element name="properties">
      <xsd:complexType>
        <xsd:sequence>
          <xsd:element name="documentManagement">
            <xsd:complexType>
              <xsd:all>
                <xsd:element ref="ns2:Review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51ef-d4a5-4611-ade4-948aa950bb83" elementFormDefault="qualified">
    <xsd:import namespace="http://schemas.microsoft.com/office/2006/documentManagement/types"/>
    <xsd:import namespace="http://schemas.microsoft.com/office/infopath/2007/PartnerControls"/>
    <xsd:element name="Review_x0020_Status" ma:index="8" nillable="true" ma:displayName="Review Status" ma:default="Ready for BOT Assistant's Review" ma:format="Dropdown" ma:internalName="Review_x0020_Status">
      <xsd:simpleType>
        <xsd:restriction base="dms:Choice">
          <xsd:enumeration value="Ready for BOT Assistant's Review"/>
          <xsd:enumeration value="Ready for President's Review"/>
          <xsd:enumeration value="Approved by President"/>
          <xsd:enumeration value="N/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Status xmlns="28b051ef-d4a5-4611-ade4-948aa950bb83">Ready for BOT Assistant's Review</Review_x0020_Status>
  </documentManagement>
</p:properties>
</file>

<file path=customXml/itemProps1.xml><?xml version="1.0" encoding="utf-8"?>
<ds:datastoreItem xmlns:ds="http://schemas.openxmlformats.org/officeDocument/2006/customXml" ds:itemID="{25607F90-0350-4E23-AD91-498882524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b051ef-d4a5-4611-ade4-948aa950b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B5F871-A602-46F8-A819-9F96D19699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E4684D-8C0A-4809-976A-482D370110E6}">
  <ds:schemaRefs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8b051ef-d4a5-4611-ade4-948aa950bb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14514</TotalTime>
  <Words>310</Words>
  <Application>Microsoft Office PowerPoint</Application>
  <PresentationFormat>Widescreen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Myriad Pro</vt:lpstr>
      <vt:lpstr>Symbol</vt:lpstr>
      <vt:lpstr>Times New Roman</vt:lpstr>
      <vt:lpstr>Wingdings</vt:lpstr>
      <vt:lpstr>Office Theme</vt:lpstr>
      <vt:lpstr>PowerPoint Presentation</vt:lpstr>
      <vt:lpstr>1999</vt:lpstr>
      <vt:lpstr>2016</vt:lpstr>
      <vt:lpstr>2016</vt:lpstr>
      <vt:lpstr>In Your Case………</vt:lpstr>
      <vt:lpstr>Online Review: Timeline</vt:lpstr>
      <vt:lpstr>Online Review Focus</vt:lpstr>
      <vt:lpstr>Online Review:  Timeline</vt:lpstr>
      <vt:lpstr>Online Revitalization: Steering Committee</vt:lpstr>
      <vt:lpstr>Online Revitalization:  Timeline</vt:lpstr>
      <vt:lpstr>Online Learning &amp; Services</vt:lpstr>
      <vt:lpstr>Online Revitalization</vt:lpstr>
      <vt:lpstr>Faculty Certification</vt:lpstr>
      <vt:lpstr>Faculty Certification</vt:lpstr>
      <vt:lpstr>Standard Course Development</vt:lpstr>
      <vt:lpstr>Common Course Template</vt:lpstr>
      <vt:lpstr>Communication</vt:lpstr>
      <vt:lpstr>Evidence of culture shift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- A.1 Online Revitalization</dc:title>
  <dc:creator>Lisa Palacios</dc:creator>
  <cp:lastModifiedBy>Susan Colaric</cp:lastModifiedBy>
  <cp:revision>381</cp:revision>
  <cp:lastPrinted>2016-10-17T20:14:05Z</cp:lastPrinted>
  <dcterms:created xsi:type="dcterms:W3CDTF">2015-02-25T14:50:21Z</dcterms:created>
  <dcterms:modified xsi:type="dcterms:W3CDTF">2016-10-20T15:39:51Z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0x010100A41ED038893BFF45B1B1F99F47EFC46E</vt:lpwstr>
  </property>
</Properties>
</file>