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fatboyke (Luc) - Creative Commons Attribution-NonCommercial-ShareAlike License  https://www.flickr.com/photos/8264376@N03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SordaCadencia - Creative Commons Attribution-NonCommercial License  https://www.flickr.com/photos/11350170@N06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juhansonin - Creative Commons Attribution License  https://www.flickr.com/photos/38869431@N00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CrazyKinux - Creative Commons Attribution-NonCommercial-ShareAlike License  https://www.flickr.com/photos/42976004@N00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Joe Shlabotnik - Creative Commons Attribution-NonCommercial-ShareAlike License  https://www.flickr.com/photos/40646519@N00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Tomasz Stasiuk - Creative Commons Attribution-ShareAlike License  https://www.flickr.com/photos/36116655@N00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albertogp123 - Creative Commons Attribution License  https://www.flickr.com/photos/57280691@N02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c_ambler - Creative Commons Attribution License  https://www.flickr.com/photos/13600186@N06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pgcap - Creative Commons Attribution-NonCommercial-ShareAlike License  https://www.flickr.com/photos/53892129@N02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Shermeee - Creative Commons Attribution License  https://www.flickr.com/photos/56502208@N00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pni - Creative Commons Attribution-NonCommercial-ShareAlike License  https://www.flickr.com/photos/16391511@N00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tengrrl - Creative Commons Attribution-ShareAlike License  https://www.flickr.com/photos/83528664@N00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Florian SEROUSSI - Creative Commons Attribution-NonCommercial-ShareAlike License  https://www.flickr.com/photos/22144986@N00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Jordanhill School D&amp;T Dept - Creative Commons Attribution License  https://www.flickr.com/photos/42042252@N02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mag3737 - Creative Commons Attribution-NonCommercial-ShareAlike License  https://www.flickr.com/photos/50318388@N00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mattcornock - Creative Commons Attribution-NonCommercial License  https://www.flickr.com/photos/41672704@N06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On-screen Show (4:3)</PresentationFormat>
  <Paragraphs>32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officegen</dc:creator>
  <cp:lastModifiedBy>Beth</cp:lastModifiedBy>
  <cp:revision>2</cp:revision>
  <dcterms:created xsi:type="dcterms:W3CDTF">2015-04-07T17:42:21Z</dcterms:created>
  <dcterms:modified xsi:type="dcterms:W3CDTF">2015-04-08T18:54:15Z</dcterms:modified>
</cp:coreProperties>
</file>