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QWvc6qhT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493007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241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Flipped Classrooms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Penguin </a:t>
            </a:r>
            <a:r>
              <a:rPr lang="en-US" dirty="0" smtClean="0">
                <a:hlinkClick r:id="rId2"/>
              </a:rPr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925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559304"/>
            <a:ext cx="5105400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What are Your Options for Making Videos and Providing Student </a:t>
            </a:r>
            <a:r>
              <a:rPr lang="en-US" dirty="0"/>
              <a:t>Access to </a:t>
            </a:r>
            <a:r>
              <a:rPr lang="en-US" dirty="0" smtClean="0"/>
              <a:t>Videos?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925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559304"/>
            <a:ext cx="5105400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What </a:t>
            </a:r>
            <a:r>
              <a:rPr lang="en-US" dirty="0"/>
              <a:t>Ways </a:t>
            </a:r>
            <a:r>
              <a:rPr lang="en-US" dirty="0" smtClean="0"/>
              <a:t>Can You Ensure </a:t>
            </a:r>
            <a:r>
              <a:rPr lang="en-US" dirty="0"/>
              <a:t>Learner </a:t>
            </a:r>
            <a:r>
              <a:rPr lang="en-US" dirty="0" smtClean="0"/>
              <a:t>Accountability and uphold QM Standards?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272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559304"/>
            <a:ext cx="5105400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How Can You Meaningfully Engage </a:t>
            </a:r>
            <a:r>
              <a:rPr lang="en-US" dirty="0"/>
              <a:t>Students During or After a </a:t>
            </a:r>
            <a:r>
              <a:rPr lang="en-US" dirty="0" smtClean="0"/>
              <a:t>Video?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680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559304"/>
            <a:ext cx="5105400" cy="50776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4. What Lessons Could You Teach </a:t>
            </a:r>
            <a:r>
              <a:rPr lang="en-US" dirty="0"/>
              <a:t>in 5-10 </a:t>
            </a:r>
            <a:r>
              <a:rPr lang="en-US" dirty="0" smtClean="0"/>
              <a:t>Minutes? </a:t>
            </a:r>
            <a:r>
              <a:rPr lang="en-US" i="1" dirty="0" smtClean="0"/>
              <a:t>Which Lessons are Needed for the Assignment?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61344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559304"/>
            <a:ext cx="5105400" cy="50776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5. Will You Need New Assessments for Flipped Instruction and Assignments?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769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56</TotalTime>
  <Words>80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Rockwell</vt:lpstr>
      <vt:lpstr>Wingdings</vt:lpstr>
      <vt:lpstr>Kilter</vt:lpstr>
      <vt:lpstr>PowerPoint Presentation</vt:lpstr>
      <vt:lpstr>Flipped Classrooms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Classrooms</dc:title>
  <dc:creator>Haley Draper Bowers</dc:creator>
  <cp:lastModifiedBy>Dean</cp:lastModifiedBy>
  <cp:revision>6</cp:revision>
  <dcterms:created xsi:type="dcterms:W3CDTF">2006-08-16T00:00:00Z</dcterms:created>
  <dcterms:modified xsi:type="dcterms:W3CDTF">2016-03-18T12:17:49Z</dcterms:modified>
</cp:coreProperties>
</file>