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5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411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7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01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9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8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0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4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07D7A-953C-4D60-BC89-94950F40DF97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ED6B8-B19D-41E5-9BF1-CFC32055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9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219200" y="76200"/>
            <a:ext cx="7010400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SUNO</a:t>
            </a:r>
          </a:p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SERVICE LEARNING PROGRAM</a:t>
            </a:r>
          </a:p>
        </p:txBody>
      </p:sp>
      <p:pic>
        <p:nvPicPr>
          <p:cNvPr id="2063" name="Picture 3" descr="aidf_vaugh_mary_r_dr 410_edit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5" y="1356494"/>
            <a:ext cx="1514475" cy="1841500"/>
          </a:xfrm>
          <a:prstGeom prst="rect">
            <a:avLst/>
          </a:prstGeom>
          <a:noFill/>
          <a:ln w="15875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WordArt 13"/>
          <p:cNvSpPr>
            <a:spLocks noChangeArrowheads="1" noChangeShapeType="1" noTextEdit="1"/>
          </p:cNvSpPr>
          <p:nvPr/>
        </p:nvSpPr>
        <p:spPr bwMode="auto">
          <a:xfrm>
            <a:off x="2057400" y="3352800"/>
            <a:ext cx="5105400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SERVICE LEARNING FACULTY</a:t>
            </a:r>
          </a:p>
        </p:txBody>
      </p:sp>
      <p:pic>
        <p:nvPicPr>
          <p:cNvPr id="2054" name="Picture 8" descr="aidf_meehan_michael_h 500_edited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5410200"/>
            <a:ext cx="103822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 descr="aidf_douresseaux_laura_MSHCM_RHIA 537_edited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7" y="3886200"/>
            <a:ext cx="10652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aidf_ejiaga_romanus_dr 443_edited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886200"/>
            <a:ext cx="10842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2" descr="aidf_linn_christopher_dr 686_edited-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10200"/>
            <a:ext cx="1066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4" descr="aidf_youngblood_yolander_r_dr 535_edited-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5410200"/>
            <a:ext cx="1092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6" descr="aidf_mignott_andrea_MBA_RHIA_CPC 538_edited-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410200"/>
            <a:ext cx="104933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8" descr="aidf_vaugh_mary_r_dr 410_edited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410200"/>
            <a:ext cx="10763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 descr="C:\Users\E-Learning\Documents\aidf crop\aidf_mancuso_louis_c_dr 325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483" y="3886200"/>
            <a:ext cx="1119717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C:\Users\E-Learning\Documents\aidf_fulk_h._kevin_dr 702_edited-1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912" y="3886201"/>
            <a:ext cx="1233488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659054"/>
      </p:ext>
    </p:extLst>
  </p:cSld>
  <p:clrMapOvr>
    <a:masterClrMapping/>
  </p:clrMapOvr>
  <p:transition advTm="8984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E-Learning</dc:creator>
  <cp:lastModifiedBy>E-Learning</cp:lastModifiedBy>
  <cp:revision>2</cp:revision>
  <dcterms:created xsi:type="dcterms:W3CDTF">2013-09-25T18:17:15Z</dcterms:created>
  <dcterms:modified xsi:type="dcterms:W3CDTF">2013-09-25T18:33:46Z</dcterms:modified>
</cp:coreProperties>
</file>