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8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009"/>
            <a:ext cx="2057400" cy="47169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1"/>
            <a:ext cx="6019800" cy="47243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41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28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6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C555ED-A59A-4B53-B1E7-308689DD6221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997D42-AB7A-46A5-B291-BE16F159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8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33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4724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1"/>
            <a:ext cx="3008313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1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43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35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101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55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15" name="Picture 10" descr="NCVPS_certificate2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53787" t="5841" r="9091" b="86316"/>
            <a:stretch>
              <a:fillRect/>
            </a:stretch>
          </p:blipFill>
          <p:spPr bwMode="auto">
            <a:xfrm>
              <a:off x="2400" y="0"/>
              <a:ext cx="3360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3" descr="NCVPS_certificate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 l="4546" t="5841" r="45454" b="77492"/>
            <a:stretch>
              <a:fillRect/>
            </a:stretch>
          </p:blipFill>
          <p:spPr bwMode="auto">
            <a:xfrm>
              <a:off x="0" y="0"/>
              <a:ext cx="2400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3400" y="274638"/>
            <a:ext cx="4343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8" descr="NCVPS_certificate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6" t="20547" r="9091" b="62787"/>
          <a:stretch>
            <a:fillRect/>
          </a:stretch>
        </p:blipFill>
        <p:spPr bwMode="auto">
          <a:xfrm>
            <a:off x="0" y="57150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CVPS_certificate2"/>
          <p:cNvPicPr>
            <a:picLocks noChangeAspect="1" noChangeArrowheads="1"/>
          </p:cNvPicPr>
          <p:nvPr/>
        </p:nvPicPr>
        <p:blipFill>
          <a:blip r:embed="rId16" cstate="print"/>
          <a:srcRect l="53787" t="5841" r="4611" b="86316"/>
          <a:stretch>
            <a:fillRect/>
          </a:stretch>
        </p:blipFill>
        <p:spPr bwMode="auto">
          <a:xfrm>
            <a:off x="76200" y="57150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NCVPS_certificate2"/>
          <p:cNvPicPr>
            <a:picLocks noChangeAspect="1" noChangeArrowheads="1"/>
          </p:cNvPicPr>
          <p:nvPr/>
        </p:nvPicPr>
        <p:blipFill>
          <a:blip r:embed="rId16" cstate="print"/>
          <a:srcRect l="53787" t="5841" r="4611" b="86316"/>
          <a:stretch>
            <a:fillRect/>
          </a:stretch>
        </p:blipFill>
        <p:spPr bwMode="auto">
          <a:xfrm>
            <a:off x="4876800" y="5791200"/>
            <a:ext cx="304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39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72400" cy="2079625"/>
          </a:xfrm>
        </p:spPr>
        <p:txBody>
          <a:bodyPr/>
          <a:lstStyle/>
          <a:p>
            <a:r>
              <a:rPr lang="en-US" sz="3200" dirty="0" smtClean="0"/>
              <a:t>Hot Topic Session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i="1" dirty="0" smtClean="0"/>
              <a:t>Fostering Student Engagement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8458200" cy="24384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Presenters: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Melissa Davis, Quality Assurance and Research Coordinator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Mia Murphy, Director of Outreach and Support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2428"/>
            <a:ext cx="7543800" cy="518077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52000"/>
              </a:schemeClr>
            </a:glow>
            <a:outerShdw blurRad="787400" dist="50800" dir="540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WHO ARE WE?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3260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7772400" cy="555520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9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13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earningobjects.ncvps.org/wp-content/uploads/2012/05/articulateLogo_blu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439595" cy="76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0818"/>
            <a:ext cx="158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343400" cy="762000"/>
          </a:xfrm>
        </p:spPr>
        <p:txBody>
          <a:bodyPr/>
          <a:lstStyle/>
          <a:p>
            <a:pPr algn="r"/>
            <a:r>
              <a:rPr lang="en-US" b="1" dirty="0" smtClean="0"/>
              <a:t>LEARNING </a:t>
            </a:r>
            <a:br>
              <a:rPr lang="en-US" b="1" dirty="0" smtClean="0"/>
            </a:br>
            <a:r>
              <a:rPr lang="en-US" b="1" dirty="0" smtClean="0"/>
              <a:t>OBJECTS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allows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NCVPS to quickly and easily create learning interactions.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Raptivity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has over 180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templates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including games, brainteasers, interactive diagrams, and more.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Articulate Studio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allows NCVPS to quickly and easily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presentation interactions. 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Articulate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Studio offers many presentation options including Flipbooks, Flashcards, Tabs, Accordion Content, and the ability to add navigation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PowerPoint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files, turning flat presentations into engaging videos</a:t>
            </a:r>
            <a:r>
              <a:rPr lang="en-US" sz="2400" b="1" dirty="0"/>
              <a:t>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583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327" y="0"/>
            <a:ext cx="4419600" cy="990600"/>
          </a:xfrm>
        </p:spPr>
        <p:txBody>
          <a:bodyPr/>
          <a:lstStyle/>
          <a:p>
            <a:pPr algn="r"/>
            <a:r>
              <a:rPr lang="en-US" b="1" dirty="0" smtClean="0"/>
              <a:t>WEB 2.0 TOOLS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 comprehensive list of acceptable Web 2.0 resources is updated weekly.</a:t>
            </a:r>
          </a:p>
          <a:p>
            <a:r>
              <a:rPr lang="en-US" dirty="0" smtClean="0"/>
              <a:t>This list is distributed each week in the  </a:t>
            </a:r>
            <a:r>
              <a:rPr lang="en-US" b="1" i="1" dirty="0" smtClean="0"/>
              <a:t>Virtual Connection</a:t>
            </a:r>
            <a:r>
              <a:rPr lang="en-US" dirty="0" smtClean="0"/>
              <a:t>, the NCVPS teacher newsletter.</a:t>
            </a:r>
          </a:p>
          <a:p>
            <a:r>
              <a:rPr lang="en-US" dirty="0" smtClean="0"/>
              <a:t>A Web 2.0 tool is highlighted each week in the </a:t>
            </a:r>
            <a:r>
              <a:rPr lang="en-US" b="1" i="1" dirty="0" smtClean="0"/>
              <a:t>Virtual Connection</a:t>
            </a:r>
            <a:r>
              <a:rPr lang="en-US" dirty="0"/>
              <a:t> </a:t>
            </a:r>
            <a:r>
              <a:rPr lang="en-US" dirty="0" smtClean="0"/>
              <a:t>providing teachers with specific examples of how the tool may be used inside the NCVPS course.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QTExMWFRUVGB0YFhgYGRkaGxobFRsaHRcWGhgdHCggGCIlHRocIjEhJykrLi4uGh8zODMsNygtLisBCgoKDg0OGxAQGzQmICQ0LTQsLy0sLDQsNDQ0LCwsLCwsLC8sLCwsLCwsLCwsLCwsLCwsLCwsLCwsLCwsLCwsLP/AABEIAKsBJgMBEQACEQEDEQH/xAAcAAEAAgMBAQEAAAAAAAAAAAAABgcDBAUCCAH/xABKEAABAwEFAwULCAkDBQEAAAABAAIDEQQFEiExBkFRBxNhcbEUIjI0QnJzgZGhsiMzNVKCg5LBFiRTYpOis8LRF1TSFUPh8PEl/8QAGwEBAAIDAQEAAAAAAAAAAAAAAAQFAQIDBgf/xAA2EQACAQMBBQUGBgMBAQEAAAAAAQIDBBESBSExQYETMjNRcSJhkbHB8BQ0QlKh0RXh8QZDI//aAAwDAQACEQMRAD8AvFAEAQBAEAQHM2jvpljgdM9pcAQA1upLjQCug61rOWlZJdlaSuqypRePexs9fkdsiEsZ6HNOrXb2n/O9ITUllC8s6lpU7OfR8mvMhXKhE5s0MgcaFpAzOTmGtRwPfD2K92W04SieR23FqpCeftFgWW0h8TJNzmB/qIqqSu+y1N/pz/B6GlLtIxa54/k51ySvc51XEilc+JP/ANXkf/PXFxWrT1ybjjO/zb/jmWV3CEYrC3nQvC3xwMMkjsLRqevQADMr1yWSrq1YUouc3hC77cyeMSRuxNdoerIihzCNYFKrCrFTg8pmyh0CAIAgCAIAgCAIAgCAIAgCAIAgCAIAgCAIAgCAIAgCAIAgCA0L3vaOzNDn1OI0AbqePsXKtWjSWZHOpVjTWWYnGC3QPZXGx4o4aFp1GW4g5g9CQnCrHcdrW6dOaq0nvX3hlW2Cea57aWyVLDk+mkkZPeyNHEcPOG+qjpulLee4rQpbVtNUNz5e580/c/6ZNuUBjZ7E2ZhDmtc17XDe1/e/3D2K82ZUxVx5r/Z8y23QkqLUlhxe/wCRu3HaCbtiJ/ZhvqBw9gVN/wCkn2VGs1z3fHC+pO2R7dOnny+R0blhwsLj5WfqGn5qq/8APWrpW3aS4z39OX1ZYXlTVPHkQq+bS+87U2CE/Ixmpdu4OkPHg0f5Xo17KyeRuJyv66pU+6ufzf8ARP7BY2QxtjjFGsFAPzPEk5rm3kv6VKNKChHgjYQ6BAEAQBAEAQBAEAQBAEAQBAEAQBAEAQBAEAQBAEAQBAEAQBAaF73THaG4XjMeC4atr29S5VqMaqxI51KUaiwyE2ixz2CQPBy0Dh4Lh9Vw3dXsKq5QqW8sr48ivlCdCWTvWmyWe9bPR4LXsORHhMcRuPlA8N/QRlYU5xrwyXmzNp1KEtdPqnwf3yZv3VckVnsjbM8iSNoOIyAUNXFxJGgAJ9VFJpZp40veYv66vKsqlSKw8buW5Y+gs992J1ImTwHyWsD2Uy0AFaeoLarQlUi1UjlPjlfMhU69KOFCS92GZNpLFLNZ3xQuDXOyzqAW+U2o0qFiOEc7ylUq0XCm8N/bOC222W6IcD3Y5nDE5rc3uO408lozpXp1K0qVUuJO2NsKrKGmmt3OT4ffuRGpb5vG9HFlnaYoa0OElrftzanqb7CoznOpwPXRtLDZsdVZ6pe/e+kfq/iWFsxdTrLZ2QukMhbWrjpma4W7wBuUiEdKweZv7lXNd1Yxwny/v3nVW5DCAIAgCAIAgCAIAgCAIAgCAIAgCAIAgCAIAgCAIAgCAIAgI7brymildl3lcgW5U6CqC5vbmhXlu9nllbujMGWO/wCN4pIw0OoycD/71LtT2xSksVItfyvvoNz4nSu6GJrKwta1rs+9FKlWdB05QUqfBmIwjFeyipNvdo5LXaDZ4ieaY/A1o/7jwaVPHvsgPXvV1b0VCOp8SjvbiVWp2ceHzMs3JjahFiD43PpUx1NeoOIoT7B0rCvIZwZezKijlNZ8jLyf7WyQzNss5Jjc7A3FXFG8mgbnnSuVDp0ZrFxQUo64m1ldyhJU58PkT69dnLE+XumeJpdkCXF2E0FBVlaONMswdOhU1Z0oLXU3HqaW07qjS7KE8R6Z6PiuhmdfUMYDWCoGgaKAe2lFCqbWt4L2cv0X94IMpOTy3lnu673555aWYcqjOulOjpSy2i7io4OON2eP+jGTqq0MhAEAQBAEAQBAEAQBAEAQBAEAQBAEAQBAEAQBAEAQBAEAQHl7gBnQDpWs5xisyeF7zKTe5HItsln+o1x/dFPeF5292ls2HCKm/cvr/WSRC0nLjuN665GujGFuEDKis9l3ULi3U4R0resHOtS7OWnJR92OFmvFhm0ino8ndRxGL1eEvUy9ul7PNHlabVO59vky+DK3DixDDSuKopTWtdKU3qnxyPSZWMlFTEWq8yYcxJaKtI4Yql/sBcrdexR9ryPOP/8AW69nmy7ry5vB8oKtr791KLze0KtvTo5uO79fcemjByeEaFmsdldoB1FzuwlV1t/i63caz5NvPwbMypSjxR07PZWM8BrW14D81cUqFKnvhFLPkaGZdgEAQBAEAQBAEAQBAEAQBAEAQBAEAQBAEAQBAEAQBAEAQBAce1XbI+QkuGHdU6DgAvK3uxbq6upSlL2OWXwXkl/wn0rmFOCSW8x202ayM5yd4A3Yt54NYM3HozU622JaW/tTWp+/+uHxyZpu5up6KS+H1fI4d0coDbRa2QMgIjfUBxPfVAJBLAKAZU13q0hVTelLcT7nYcqFs60p+0uXL4+fQy7abDNtjueicI5qUdXwX0yGKmYI0rnkNFZULl09z4HkbuxVb2o7mQ39ALxpzdW4K6c73nXh/wDCk/iqXH6EH8BcY053epONi9i2WL5R7hJORTEPBYDqG11r9Y+7OsSvcOpuXAsLWzjR3vezJeu1LIrSYJYjzYA78iuZ8oN3t3VGeRWHs6FzR9pJ+5/fEj1trq3uezkml5/fI6gu6GVofG7J2YLTUFebuf8AzltJvSnB+7+n9MF1Su3KKknlGzd1iMVaurXQbgpGy9nSslJOepPguS6ZfEVamvkbitTkEAQBAEAQBAEAQBAEAQBAEAQBAEAQBAEAQBAEAQBAEAQBAcXa685bNZnywsxvFAMiQ0E0LyBmQFpUk4xyids63p3FxGnUeF97upW927M228ZOenc5rT/3JBnThHHll7B1qNGnKbyz1VfaNnYQ7Okk35L6v/rJjbobPdFmPMtHPP71rnZvcd7nHgNaCgrTirOxtFUnjkuJ4bbe2q0oa6j3/pXJdPd58TW2Mkmhs0lolc5zXkc2xzjnmavzrSpPrpXgs7du6dvDVGO9dOO5LoV+wberV78niXDPz6nUvnazuazRzuhLuccWBocAARizJI34TuVVb3bq0I1XHGc/M9PbbL7e4lRU8YWeHp/Zivi9HzWOG1QOcxpIc4DUbqGmoDsiNEupT7NTgyn2nQqW03DO+L/4zIIIrzs4xd7K3Ko1a782nh+YU2xvXjUuqIFa3p3tLEtzXPy/0Riyz2m7JsDmlzHHQVLX9LDud/6VcSjTuYZXH5epRU53OzqumSzF/B+nvLNYagHSvHVU561PKP1DIQBAEAQBAEAQBAEAQBAEAQBAEAQBAEAQBAEAQBAEAQBAEAQH4TRAVrZYHXrbHSOqLPHlw70aMHS7U8PYryUlZ0dK7z+89DzcIS2hcucu4vvHq+f/AAlG1cgayONooNaDcGigFPX7l4Tb9bEIw822+n/T2+y6ay5eW40ttrurdbm0ziayT8JGM+wuVlSo9nbRh5Jf7JGy7jG0U+Usr48P5wa/JdMJbC+F2YY9zSP3ZBi7XOXWjiUHFm3/AKKji51cpJfxu+SRrRl132qhqYzr+8w7+sfkeKgLNtV38PoePWaFT3fQsDVW5Zn6gCAIAgCAIAgCAIAgCAIAgCAIAgCAIAgCAIAgCAICF/6m2PhN+Af8lK/B1CB/kqHv+B09n9sbPbJDFEJMQaX980AUBA4niFzqUJ01lnajd060tMSQriSTTva8o7NE+aU0YwZ01NcgAN5JW0IOb0o0qVI04uUuBF/9TbHwm/AP+SkfhKhD/wAlQ9/wNy6NurNaZWwxNlL3cWAAAZkk4sgFpO3nBZZ0pXtOpLTHOSULgSzHFC1oo1oaK1oABmdTkstt8TEYqPBHJvq53TSNc1wAAoQa8a1HHVUu0dmzuasZxaxwefXkWNpdxowcWjoXpZOehli/aMczPTvgQrhrKwRKFXsqsank0/gyNbAbMTWLnudewiTDQMJPgYquNQKVxe5cqVNwzkttsbRo3mjs092eOOeN3F+RKprMx5Bcxri01bUA0PEV0XRxjLiijcU+KMq2MkNl5SbG1xaRLUEg94N2X1lJVpUayQXtCinh5+Bv3DtpZ7XLzUQkxYS7vmgCgpXOvStalvOCyzpRvKdWWmJI1wJRH9oNsLPY5BHKJMTmh4wtBFCSOI4FdqdCVRZRGrXdOjLTI5f+pti4TfgH/JdPwdQ4/wCSoe/4Ezaa5qKTz9QBAEAQBAEAQBAEAQBAEAQBAEAQBAEB8zq+PHk35IvHX+gd8caiXnc6llsvxX6fVFwqsL4qHlS2h56YWZh+ThPf08qTf+EZdZcrK0paY6nzKLaNxql2a4L5/wCiCqYVhcHJfs9zEPdDx8pMO9rq2PUD7Xhfh4KsuquqWlcEX+z7fs4a3xfyJwohYhAeXvAzJA60GcHlkzXaOB6iCs4ZhNMyLBkIAgPm63/Oyee7tKvId1Hk6vfl6slfJR4/90/tao954ZN2Z43QuZVZflQcr/jkfoR8b1Z2XcfqUW1PFXoQYqWVh9LRaDqCoWevXA9IZCAIAgCAIAgCAIAgPwlAeWSB2hB6jVMGE0z2hkIDxJK1upA6yAmDDaQZIHaEHqNUwE0z2hkID5nV8ePJvyReOv8AQO+ONRLzudSy2X4r9Pqiwdt7/Fjszng/KP7yIfvHV3U0Z+wb1CoUu0njkWt3X7Gm3z5FEOcSak1JzJO+u9XB5lvO8kWwmz/dlpAcPko6Ol6R5LPtH3ArhcVezhu4sl2Vv2tTfwXEvQBVB6Q0r5vSOyxOmlNGt9pJ0a0byVtCDm8I51akacXKRUF/7fWq0EhjjBHuaw0dT95+teqgVnTtYR472UVfaFWb9nciLTSl5xPcXHi4kn2lSEkuBCcpSeWzxQLJjedW7No7VZyDFO8AeSTib+F1Quc6MJcUd6d1Vg90i3diNrW25hDgGTMAxtGhB8tvRXduVbXodm/cXlpdKvHfxXEk6jkw+brf87J57u0q8h3UeTq9+XqyV8lHj/3T+1qj3nhk3ZnjdDrcq15zRWiIRTSRgxVIY9zQTidnQFc7SEZReUd9pVJwmtLa3eZX1rtkkpxSyPkcBQF7i404VPWpsYqPBFTKcpvMnkwLJqdL9ILV/up/4r/8rTsoeS+B2/EVf3P4sufY2dz7vhe9znOLCS5xJJzdmSc1VVklUaR6G2k3Qi35FLt2gtdPGp/4r/8AKteyh5L4HnncVf3P4smfJXek0tqkbLNJI0QkgPe5wriZnQnpUS7hGMFhcyw2bVnOo1Jt7vP0LUVeXRp3y8ts8xBIIjeQRkQQ00IK2h3kaVN0H6MoX9ILV/up/wCK/wDyrnsoftXwPMfiKv7n8WT7kmvGaV9oEssklGspje51Kl1aVOShXkIxSwi02ZUnNy1NvgSblAtD47BO9jnMcMFHNJBFZGA0IzGRXC2SdRJ/e4l30nGhJp4e75opv9ILV/up/wCK/wDyrTsoftXwKD8RV/c/iyd3Bth3NdvOSudNM6R7Y2vcSTQNzJOeEV94G9QqlDXVwtyLSjd9nb6pPL34IJfN/Wi1OJmlc4bmjJg6mjL169KmQpQgtyKyrcVKr9p/0SvkdH6zN6L+9qj3vdRO2X35ehP9rNpY7DFid3z3ZRsBoXEakncBvPSoVGi6jwizubmNCOXx5IqG+NsbXaScUzmN3MjJY0dGWbvWSrOFvTjyKKre1aj449DgvNTU5k7yuxFy2GGhqMjxCDLR37m2xtdmcMMrntGrJCXNI4Z5t9RC4zt4T5Eqle1ab45XvLk2av2O2wCZmW57Tq1w1aeOtQd4IVXVpunLDL+hWjWhqR8+K6PKk25IzS2vJ05h3xxqJedzqWWzPFfp9Ucnbe/+7LS5wPyTO8iHQNXfaOfVTgulvS7OHvOF5X7WplcFwODGwuIaASSaADUk6ALu3gipNvCL52NuEWOzNjy5x3fSni46ivAaDqrvVNWqdpLJ6e1oKjTUefM7q5Egq/lcklklhhYx7mNbjOFpILnEgVoNQG/zFT7PSk5MqNp65NRitxAP+ny/spPwO/wpuuPmVfY1P2v4F27NbJWeyxMBiY+Wgxvc0OJcdQK+COgcFU1a8pvjuPQ29rTpRW7f5m9eeztmnaWyQsNRQODQHDpa4CoWsas4vKZ0qUKc1iSKCt9m5qWSMmvNvcyvHA4ivuVzGWqKZ5ipDRNx8iRcmUpbeMQGj2vaerA53a0LhdLNJkvZ8mq6Xnn5F3qpPRHzdb/nZPPd2lXkO6jydXvy9WSvko8f+6f2tUe88Mm7M8boWleuz1mtLg+aIPcBhBJdkK1pkeJVfCrOG6LLqpQp1HmayVRyl3VFZrSxkLAxpiDiBXUueK5ngArG1nKcG5FHtClCnUSisbiJFSSAXszYmw0H6s3Ti/8A5Kn/ABFTzPTKzoftOxBY2Qw83G3CxrSGgVy1O9c3JyeWd1FRjpjwPnBuivDyb4k65IPHJPQn42KJe9xepZbL8V+n1Rb6rC9NG/fFp/RP+AraHeRpV7kvRnzqrw8kWNyNfOWnzWdr1BveCLfZXGXQlnKR9HWj7H9VijWvir75E3aH5eXT5oo1W55sywRvkc2Noc4k0Y0Z5u3AdKw2lvZvFSm1FE8u3ktlc0GaZsZPktbjI6CagV6q9ahyvUn7KLOnsuTWZvBKtj9i+4JXyc9zgezDTBhIzBrXEa6KPWuO0SWCba2fYSbznJAOUIzT26UiOQtZSNlGuIo0Z0y+sXFTLbTGmt5WXyqVKzwnhHIue4pZp4oix7Q9wBcWkUHlHMcKrrOrGMW8kelbTnNRaaLwu3Z+zQNDY4WDiS0Fx6XOOZVTKrOTy2ejp0KcFiKOTtlsvZ5rPK8RMZIxjnte1oaasBNCR4QNKZ8V0o1pRklnccLq2pzpt43opBWx5ssnkZkOK1NrlSM06avFVAvf0lxsr9XT6lbKeU51LiE1LTzGvMOx8ebxs5zD6tejEudTTu1eZIoa8S0eX8ZWTlroRyU8mxh7uj57Wh5qunOeTX1Vp00Ue61dm8dSds/R2y1dPUu9VJ6IID8JQEevLbexQkgzh7hujBf6qjvR7V2jb1JciLUvKMNzl8Dg2jlVgHgQSu84tb2Fy7qylzZGe1KfJM4t58qM72kQxMir5ROMjpAoBXrBXSNlFd55I9Tak2sQWCBPeSSSSSTUk6knUkqbwKttt5ZJeTb6Ss/3n9J64XXhP75kuw/MR6/Jl5KoPSHzdb/nZPPd2lXkO6jydXvy9WSvko8f+6f2tUe88Mm7M8boXMqsvyoOV/xyP0I+N6s7LuP1KLanir0IMVLKw+lotB1BULPXrgfk/gu6j2Ig+B80t0V8eRfEnXJB45J6E/GxRL3uL1LLZfiv0+qLfVYXpo374tP6J/wFbQ7yNKvcl6M+dVeHkixuRr5y0+azteoN7wRb7K4y6Es5SPo60fY/qsUa18VffIm7Q/Ly6fNFGq3PNli8j92B0k1ocKlgDGdBdUvPXSg+0VBvZ7lEt9l0k25stNV5chAY55msaXPcGtGZc4gADiScgspN7kYbSWWRm8OUGxRVAkMpG6NpP8xo0+1d42tSXIiTv6EeefQ4to5Voh4Fnkd5zmt7MS6qylzZHltWHKLI5tByh2i0xuiaxsLHijqEucQdRiNKA9AXenaRg8veRK+0Z1I6UsIhylFcWNyM/OWnzWdr1BveCLjZX6un1K5U4pybckY/XX+gd8caiXnc6llsvxX6fVHP2+2c7jtBLB8jLV0fBv1o/Vu6COlb29XXHfxRyvbbsp5XB/eCNNcQQQSCMwRqCNCFIZDTw8ovTYbaIW2zguPysdGyjp3P6na9dRuVRXpdnL3HpbS47annmuJI1wJRVXKltK8ymxxuLWNA52nlOcKhp6ACMt5PQrC0orGt9Cl2jcvV2UeHMr6NhcQ1oJJNABmSToAN6ncCqSbeET66uS6Z7Q6eZsVc8DW43DoJqAD1VUKd6k/ZWS0p7Lk1mbwSCxcmFlaavfLJ0Eho/lFfeuMryo+BKjsyiuOWVZfcTWWmdrQA1ssjWgaAB5AA9SsKbbgm/Ipa6SqSS82dnk2+krP95/Seud14T++Z3sPzEevyZeSqD0h83W/52Tz3dpV5Duo8nV78vVkr5KPH/un9rVHvPDJuzPG6FzKrL8qDlf8AHI/Qj43qzsu4/UotqeKvQgxUsrD6Wi0HUFQs9euB+TeC7qPYiD4HzS3RXx5F8SdckJ/XJPQu+NiiXvcXqWOy/Ffp9UW+qwvjnbRyBtktDjoIZD/IVvTWZr1OVZ4pyfuZ88K7PKFjcjXzlp81na9Qb3gi32Vxl0JZykfR1o+x/VYo1r4q++RN2h+Xl0+aKNVuebLZ5HfFpvTf2NVbe99ehe7L8J+pP1DLMICjNutpH2udzQ48zG4tjaNDTLGeJO7gPXW2t6KhHPM85e3Mqs2uSOHdtgktEjYom4nu0HaSdwHFdpyUFlkanTlUlpjxLAsHJU4gGa0AHe2Ntf5nEfCoUr39qLSGyv3S+B05uTyyQQyyHnJHNje4Y3CgIaaGjQPfVc/xU5SS4Hf/AB9GEW+O7mVGrMoCxuRn5y0+azteoN7wRcbK/V0+pXKnFOTfki8df6B3xxqJedzqWWy/Ffp9UWXtRcjbZZ3wuoDqx31XjwT+R6CVApVHTlqRcXFFVoOLKCtVndG90bxhewlrgdxGquYtNZR5ecHCTi+R09lL9dYrQ2UVLfBkaPKadfWNR0hc61JVI4O1rXdGerlzL7s87ZGNewhzXAOaRoQcwVTtNPDPTpqSyiiNuWkW+01+v7iAR7qK3t/DR5u98eRr7LWtkVrgkkyY2QFx4bsXq19S2rRcoNI0tZqFWLfA+gmOBAIIIOYIzBB3gqlPUJ5OdtBfcVjidLI4ad62ub3bmgfnuW9Om5ywjlWrRpR1SPn2aUvc5ztXEuPW41Ku0sLB5aUtTbZI+Tb6Ss/3n9J64XXhP75kqw/MR6/Jl5KoPSHzdb/nZPPd2lXkO6jydXvy9WSvko8f+6f2tUe88Mm7M8boXMqsvyoeV8frkfoR8b1Z2XcfqUW1PFXoQUqWVheV17b2N8THOnax2EYmuqCDTMaZ+pVEreonjB6WneUZRT1YO/YrWyZjZI3BzHaEaHdvXGScXhkmMlJZXA+c7XZzG98Z1Y4tPW0kHsV5F5WTyc4uMmnyOpsjfPcdqjmNSzNrwNcLsjTqND6lzrU+0g0d7St2VRSfDmXXZ9orI9uJtphp0vaCOsEgj1qqdKa3NHoY3FKSypL4kL5RNsoXwus1neJC/J725tDQakB2jidMsqVUq2t5KWqSIF9eQcNEHnJV6sCkLG5GvnLT5rO16g3vBFvsrjLoSzlI+jrR9j+qxRrXxV98ibtD8vLp80Uarc82W1yO+LTem/saq29769C+2X4T9SfKGWR5foepAfNNKZHXer48g+JL+Sy2xxW35QhvORuYwnTEXMIFd1Q0j3b1Gu4t09xP2bOMa2/mi6VVHoCJcou0EcFmkhDgZpmljWg5hrsnPPAUrTifWpNtScpp8kQr64jTpuPNlKK1POFjcjR+UtPms7XKDe8EW+yv1dCuKqcVOCb8kJ/XX+gd8caiXnh9Sx2Z4r9Pqi4lWF8VvyrbOYh3ZGM20EwG8aNf6tD0U4KdaVsPQ+hU7RtsrtI9f7KuqrApsFlclO0tD3HI7I1dCT7XR9rh6+hQLuj+tdS42bcf/KXT+jZ5S9kXyu7qgaXOoBKwanDo9o3mmRHQFra11H2JG1/aOb7SHHmVaRTLeFYlK1g2rNeU0YpHNIwcGvc0ewFauEXxRvGrUisKTXU2Lvu6022SjGvldoXOJIHnPOi1lOFNb9x0hTq15bt5jv27DZZ3wOcC5lKkZA1aHVHtWac9cVI1rUXSm4eRv7C2oR2+zOJoMeH+I1zB73LS4WabR1snprxbL7VOelPm23n5WTz3dpV5Duo8nVXtv1ZK+Sc/r/3T+1qj3nhk3ZnjdC51Vl+QflN2ZfamMmhbikiqC0auYc8uJB3b6nfQKXa1lB4lwZXbQtpVYqUeKKhljLSWuBa4agihHWDorNNPgULi08M8oYL42A+j7N5p+Jyp7jxGens/AiQrlK2SkErrVC0uY/OVrRUtdvfTeDqeBqpVrXWNEivv7SWrtIdSvFOKgICVbH7HSWo85I1zIAKlxyL6aNZxHF2nrUatcKG5cSfa2Uqr1S3R+ZFA5SSDgsfkZPylp81na9Qb3gi32Vxl0JZyk/R1o+x/VYo1r4q++RMv/wAvLp80UZVW55zBbXI4f1ab039jFW3vfXoXuy/CfqT9QyyCApzlA2QkglfPE0uheS44RXmyc3Aj6takHQacK2dtXUkoviUN9aSjJzitz/ghSllabsd72howieYDgJHgeyq07OHkjqq9VblJ/E6Gz2zFotz6tBDCe+lfXD00PlnoHrotKlaFNfQ7UbarXfu82cN7cJIORBoRwI1C7J5Izi08MmvJReLIrRKHuDQ6KtSaCrXDL+YqJeRbisFjs2ajNp+RbncrPqN/CFW5ZeaV5HpkLW5hoB6AAmWEkjIsGT8cK5HRAYu5WfUb+ELOWY0ryP1tmYMwxteoJljSvIyrBk59uuSzzGssEbzxcxpP4qVW8ako8Gc50ac+9FM1o9lLE01Flh9bAfcVt21T9zNPw1H9q+B1oomtAa1oaBoAAB7AuTeTsklwPx8DSalrSeJAWcsYTPIsrPqN9gTLGleRmWDJh7lZ9Rv4Qs5ZjSvI9MgaDUNaD0ABMsJJGRYMhAYZ7Kx/hsa7zmg9qym1wMOKfFGu25rONLPCPu2f4WdcvM07KH7V8DcYwAUAAA0AyC1OnA9IDmWzZ6yykuks8TnHVxY2p6zSpW8as48GcpUKcnlxXwPFm2ZskZxMs0QI0OAEjqJ0WXVm+LMRt6UXlRXwOtRczsYe5WfUb+ELOWa6V5HuOJrfBaB1ABMmUkuB+vaCKEAjgVgzgx9ys+o38IWcsxpXkZI4w3QAdQosZCSXA9IZCAIDlWrZuySEufZoiTqcABPWQM10VWa4M4yt6UnlxXwPyz7M2Rhq2zQgjQ4GkjqJGSOrN8WFb0lwivgdUCi5nYxmzM+o32BZyzGleR+dys+o38ITLMaV5GZYNggCAIAgCAIAgCAIAgCAIAgCA1rVeEcZAke1pOYqVsoOXBGkqkY8WebZeMcTA97qNdShAJrUVGnQkYOTwhKpGKyzJYrWyVgew1aa50I011SUXF4ZmE1JZRnWpsEAQBAfjjTMoDWst4xSGjJGuIFaA7uK2cJR4o0jUjLgzaWpuEAQBAEAQGpJeUTX4DI0PqBhrnU6D3rbRJrODR1IJ4zvPy23pFCQJH4SRUZE5eoLMYSlwMTqxhukzaY4EAjQio9a0Oi3npAEAQBAEAQBAEAQBAEAQEYtW07zIY4IsdCRXM1pqQBuUhUFjMmQ5XLcsQWTauTaDny5rm4XtBOuRA16j0LWpS070b0rjXua3nOZtkaGsQBp3vfb+nLSi6fhveclebuBtS7T4YI3loMkgJwg0ADXEVJ13dq1VDMmuSN3c4gnjezFHtRIxzRPDha7OoqCAd9Dqs9gmvZZhXMk/bRvX9f/ADBaxrcb3CuuQB066rSnS1b2dK1fQ8JbzSs+08gkDJ4sFSBvBFdDQ6hbugsZizmrmSliaOVtZai+ahbhwVaDn3wrroulCOInG5k5Txjgb1ovEOsjDLBUNeGBpc5taMyfUDrWihipuZ0lUzSWqP3g2rPewhsjZGRAAvLcGImmZqakV3LV03Kphs3jVUKSkka0m1z8ILYR+8SSWjgAQBuWyt1nezR3bxlI69jv1r7O6dzaYKhw6RSgB6aj2rlKk1PSd4V06et8jkQ7XPOIuiGEA0IJyPkgmm85bl1duvM4K7fNHYuC+DaQ8lgbhI0Na1r0dC5VaejB3o1e0zuM1+Wt0URc1mM6Uz378gtacdUsG9WbjHKWSG7NWx0Uowsx4gGnXIFze+yCl1oqUSvt5uMtyO/ee0hbKYoY8bgaE567wANaLhCjlapMlVLlqWmKye7m2jMsnNSMwPzApXUatIOYKTo6VlMUrjVLTJYZivbaYxymONgdhNCTXM8AB7FmFDMctmKly4y0xR5g2qLpWR81TE5rTVxqCSAcqbijoYi3kwrpuSWDYvjaExSc1GzG/IHhU6NAGpzWKdHUtTZvVuNMtMVlmO79o3GTmpo8D9BSutKgEHSvHqSVFJaosxC4blpksMjNqtrn2jnSwh2JrsGeraUGlc6cN6kqKUdOSHKbc9WDd2ptBkML3Nwl0dS3h3xyWlFYyjpcSctLfkbf6VvZhAiGAAUxVBcBlUHTtWnYJ8zf8U1jduO1ed+siiZIBiMgqxumVAak7qVC5QpOUmvIkVK6jFS8zlDamVmF0sNGPzBFQSOIrkfcunYRe5M4/ipLDlHczevnaHmSzCwPD24ga0103LSnR1ZydKtxoxhZya0G1BkkLWsAaBWpJqTl7BmtnQwss1jc6pYSJOo5LCAIAgCAIAgPMmh6kRh8CE7ED5d3oz2tUy47pX2nf6HXsrLJzz+bJ53v6jv6Vzxa5LlJ1NO/gd4qlrenjvOLsXEHTmoBowkV3GrRX3ldrh4iR7RJz3+R+7Z+MDzB2uS37pm67/QyXvdtokLeflhBAOGrg3LfuFViE4LupmatOpLvtGze94iN0cbYo5JQ1gL3AOzoMIbx41rvWsIZTbeEb1amlqKSb3HKvhsonbz5BeQ05aAVNBoulPTp9k4Vdeta+Jv7c/OR+Ye1aW/BnW87yNnabxODrZ8BWtHxGb3HhR6fI0Jvo5npT2uXReK/Q5PwF6mWMf8A5rvP/vC1fjGV+X+/M17L9HzelFf5Fs/FXoax8B+v9G1dNO4LRXi74W4fetZ+KjeljsJGzsL4MvW3sK1ueRvZ8GSW0eA7qPYo64kuXAhuw/zz/R/3NUu47pAtO8/QxXBnbs9cUnto5Zq+H8DWj43xE30hl+2b+VfzReF0D8fqLt+kM/2snt7+nvSfhdEKfj9X9T9t1P8AqIp+1Z/bVI+F0Yn4/VGCcPNtdgID+dOEnTfT3LKx2e/gYertnjjk3XXbMbQx8ssOMPYSMYByIoMNOC01x0YSZv2c+0Tk1ndzNe9fpD7yP+xbQ8LozWp4/VGxtz87H5n5la2/dZted5Da0d5ZvMPYxKHGQueEfvyNO/vm7Lw5kflVb0+MvU0rd2HobNssFokji5ySEMAGDE4NyIHRnlRaxnBN4TNpU6korU1jka+0MZa2ztJBpFSoNQaHcd62pPLk/ea11hRXuJndULWwxgNA7xu7iBUqHNtyZPppKKNxanQIAgCAIAgCAICJSbPzwyl9nc2hrStKgHySCKH/AMKUqsJRxMgu3nCWYM27huF8RfJI4F7gQAM6YtSTxWlSqpbkdKNBxblLiedm7iks8pe8sILC3vSTmS07wOCzVqxmsIxQoSpyyzPtJcZtGF7CA9opQ6Ede6mftWtKro3M2r0HU3ric51w2md7TO9uFopUEE06ABqeJXTtYRXsnJ0Kk2tbM1/XBI+USQkaDImhBbkCPUB7FinVSWJG1ahKUtUTBatnbS9zZHSMe6gLqkihB0FG6Up7SsqtBLCRrK3qSeW950NprlfaCxzC2rQQQ7LXTOi0o1VDczrcUXUw0a0ty2h9mET3NLmyAtqTQMDaAVw8VlVYKeUaOjUdPS3zPclxSGyNgqzGH4tTSme+nSiqx16jLoS7JQ5nttySdxmCrcZdWtTTwgdafksdqu01Gexl2WjmflkusQWWVlocA1zqlzamlcIadNcQWZT1TTiYjS0U2pnCbd7RFI8WlrmDyW4gXO8mrT0npXbW9SWkj9mtLercdfYUd7Kd1Wj2A/5XK54o72fBkne2oI4intUYmMiVg2etMMocx7QKgEgnNtRUUp0KVKtCSwyDC3qQllMy3hs/K2YzWdwqSXUORBOuooRmfasRrRcdMjM7eanqgZbluCRs3PTuBdUkAZ1cd53eoLFSqnHTE2pUJKWuZoXrYon2k83O1jy7MEOFHDUh1Kbvat4Skob0cqkIyqezLDNGGANtjGtdjpI2ruJBBcfbVbt5pts5qOKqSed6O7fNwyGbn4HAOqCQcqEbxuOmhXGnVSjpkSatCTnrgebuuGV04ntDm1BxUGZJGmmQAy9iSqx06YmIUJueuZ5vvZ+V85lic3OhzJBBaAOHRVZp1oqOlirbylPVE/L1uGeYREuYXNZRxJOZqTlRqQqwjkxUoTng2b9uWSZsIYWjm2kGpO8N0y6FrTqqLeTetRlNLHI/bwuAy2eJlQJImgb6HIVFfVqkauJN8mJ0HKCXNHOfcNqlwMlc0MjFGmtaDLcBnkN66drTjlo5OhVlhSe5G5fmz75ebERaGxswd8TXLTQLSnWUc55nStbuWNPIkFkjLWMadWtAPqFFwby8kmKwkjKsGwQBAEAQBAEAQBAEAQBAEAQBAEAQBAEB4mia9pa4VaRQhZTa3ow0msMra1QNExaB3uKlM+1WCb05KmUUp4LCu2zMjja1jcIpX1nUk71AlJyeWWkIqMcI2lqbhAEAQEP2zsjAWvDaOd4R406NFKt5PgQbqCW8zbG2RlDJhGMZA8K8BosXEnwNrWCxq5kqUYm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QTExMWFRUVGB0YFhgYGRkaGxobFRsaHRcWGhgdHCggGCIlHRocIjEhJykrLi4uGh8zODMsNygtLisBCgoKDg0OGxAQGzQmICQ0LTQsLy0sLDQsNDQ0LCwsLCwsLC8sLCwsLCwsLCwsLCwsLCwsLCwsLCwsLCwsLCwsLP/AABEIAKsBJgMBEQACEQEDEQH/xAAcAAEAAgMBAQEAAAAAAAAAAAAABgcDBAUCCAH/xABKEAABAwEFAwULCAkDBQEAAAABAAIDEQQFEiExBkFRBxNhcbEUIjI0QnJzgZGhsiMzNVKCg5LBFiRTYpOis8LRF1TSFUPh8PEl/8QAGwEBAAIDAQEAAAAAAAAAAAAAAAQFAQIDBgf/xAA2EQACAQMBBQUGBgMBAQEAAAAAAQIDBBESBSExQYETMjNRcSJhkbHB8BQ0QlKh0RXh8QZDI//aAAwDAQACEQMRAD8AvFAEAQBAEAQHM2jvpljgdM9pcAQA1upLjQCug61rOWlZJdlaSuqypRePexs9fkdsiEsZ6HNOrXb2n/O9ITUllC8s6lpU7OfR8mvMhXKhE5s0MgcaFpAzOTmGtRwPfD2K92W04SieR23FqpCeftFgWW0h8TJNzmB/qIqqSu+y1N/pz/B6GlLtIxa54/k51ySvc51XEilc+JP/ANXkf/PXFxWrT1ybjjO/zb/jmWV3CEYrC3nQvC3xwMMkjsLRqevQADMr1yWSrq1YUouc3hC77cyeMSRuxNdoerIihzCNYFKrCrFTg8pmyh0CAIAgCAIAgCAIAgCAIAgCAIAgCAIAgCAIAgCAIAgCAIAgCA0L3vaOzNDn1OI0AbqePsXKtWjSWZHOpVjTWWYnGC3QPZXGx4o4aFp1GW4g5g9CQnCrHcdrW6dOaq0nvX3hlW2Cea57aWyVLDk+mkkZPeyNHEcPOG+qjpulLee4rQpbVtNUNz5e580/c/6ZNuUBjZ7E2ZhDmtc17XDe1/e/3D2K82ZUxVx5r/Z8y23QkqLUlhxe/wCRu3HaCbtiJ/ZhvqBw9gVN/wCkn2VGs1z3fHC+pO2R7dOnny+R0blhwsLj5WfqGn5qq/8APWrpW3aS4z39OX1ZYXlTVPHkQq+bS+87U2CE/Ixmpdu4OkPHg0f5Xo17KyeRuJyv66pU+6ufzf8ARP7BY2QxtjjFGsFAPzPEk5rm3kv6VKNKChHgjYQ6BAEAQBAEAQBAEAQBAEAQBAEAQBAEAQBAEAQBAEAQBAEAQBAaF73THaG4XjMeC4atr29S5VqMaqxI51KUaiwyE2ixz2CQPBy0Dh4Lh9Vw3dXsKq5QqW8sr48ivlCdCWTvWmyWe9bPR4LXsORHhMcRuPlA8N/QRlYU5xrwyXmzNp1KEtdPqnwf3yZv3VckVnsjbM8iSNoOIyAUNXFxJGgAJ9VFJpZp40veYv66vKsqlSKw8buW5Y+gs992J1ImTwHyWsD2Uy0AFaeoLarQlUi1UjlPjlfMhU69KOFCS92GZNpLFLNZ3xQuDXOyzqAW+U2o0qFiOEc7ylUq0XCm8N/bOC222W6IcD3Y5nDE5rc3uO408lozpXp1K0qVUuJO2NsKrKGmmt3OT4ffuRGpb5vG9HFlnaYoa0OElrftzanqb7CoznOpwPXRtLDZsdVZ6pe/e+kfq/iWFsxdTrLZ2QukMhbWrjpma4W7wBuUiEdKweZv7lXNd1Yxwny/v3nVW5DCAIAgCAIAgCAIAgCAIAgCAIAgCAIAgCAIAgCAIAgCAIAgI7brymildl3lcgW5U6CqC5vbmhXlu9nllbujMGWO/wCN4pIw0OoycD/71LtT2xSksVItfyvvoNz4nSu6GJrKwta1rs+9FKlWdB05QUqfBmIwjFeyipNvdo5LXaDZ4ieaY/A1o/7jwaVPHvsgPXvV1b0VCOp8SjvbiVWp2ceHzMs3JjahFiD43PpUx1NeoOIoT7B0rCvIZwZezKijlNZ8jLyf7WyQzNss5Jjc7A3FXFG8mgbnnSuVDp0ZrFxQUo64m1ldyhJU58PkT69dnLE+XumeJpdkCXF2E0FBVlaONMswdOhU1Z0oLXU3HqaW07qjS7KE8R6Z6PiuhmdfUMYDWCoGgaKAe2lFCqbWt4L2cv0X94IMpOTy3lnu673555aWYcqjOulOjpSy2i7io4OON2eP+jGTqq0MhAEAQBAEAQBAEAQBAEAQBAEAQBAEAQBAEAQBAEAQBAEAQHl7gBnQDpWs5xisyeF7zKTe5HItsln+o1x/dFPeF5292ls2HCKm/cvr/WSRC0nLjuN665GujGFuEDKis9l3ULi3U4R0resHOtS7OWnJR92OFmvFhm0ino8ndRxGL1eEvUy9ul7PNHlabVO59vky+DK3DixDDSuKopTWtdKU3qnxyPSZWMlFTEWq8yYcxJaKtI4Yql/sBcrdexR9ryPOP/8AW69nmy7ry5vB8oKtr791KLze0KtvTo5uO79fcemjByeEaFmsdldoB1FzuwlV1t/i63caz5NvPwbMypSjxR07PZWM8BrW14D81cUqFKnvhFLPkaGZdgEAQBAEAQBAEAQBAEAQBAEAQBAEAQBAEAQBAEAQBAEAQBAce1XbI+QkuGHdU6DgAvK3uxbq6upSlL2OWXwXkl/wn0rmFOCSW8x202ayM5yd4A3Yt54NYM3HozU622JaW/tTWp+/+uHxyZpu5up6KS+H1fI4d0coDbRa2QMgIjfUBxPfVAJBLAKAZU13q0hVTelLcT7nYcqFs60p+0uXL4+fQy7abDNtjueicI5qUdXwX0yGKmYI0rnkNFZULl09z4HkbuxVb2o7mQ39ALxpzdW4K6c73nXh/wDCk/iqXH6EH8BcY053epONi9i2WL5R7hJORTEPBYDqG11r9Y+7OsSvcOpuXAsLWzjR3vezJeu1LIrSYJYjzYA78iuZ8oN3t3VGeRWHs6FzR9pJ+5/fEj1trq3uezkml5/fI6gu6GVofG7J2YLTUFebuf8AzltJvSnB+7+n9MF1Su3KKknlGzd1iMVaurXQbgpGy9nSslJOepPguS6ZfEVamvkbitTkEAQBAEAQBAEAQBAEAQBAEAQBAEAQBAEAQBAEAQBAEAQBAcXa685bNZnywsxvFAMiQ0E0LyBmQFpUk4xyids63p3FxGnUeF97upW927M228ZOenc5rT/3JBnThHHll7B1qNGnKbyz1VfaNnYQ7Okk35L6v/rJjbobPdFmPMtHPP71rnZvcd7nHgNaCgrTirOxtFUnjkuJ4bbe2q0oa6j3/pXJdPd58TW2Mkmhs0lolc5zXkc2xzjnmavzrSpPrpXgs7du6dvDVGO9dOO5LoV+wberV78niXDPz6nUvnazuazRzuhLuccWBocAARizJI34TuVVb3bq0I1XHGc/M9PbbL7e4lRU8YWeHp/Zivi9HzWOG1QOcxpIc4DUbqGmoDsiNEupT7NTgyn2nQqW03DO+L/4zIIIrzs4xd7K3Ko1a782nh+YU2xvXjUuqIFa3p3tLEtzXPy/0Riyz2m7JsDmlzHHQVLX9LDud/6VcSjTuYZXH5epRU53OzqumSzF/B+nvLNYagHSvHVU561PKP1DIQBAEAQBAEAQBAEAQBAEAQBAEAQBAEAQBAEAQBAEAQBAEAQH4TRAVrZYHXrbHSOqLPHlw70aMHS7U8PYryUlZ0dK7z+89DzcIS2hcucu4vvHq+f/AAlG1cgayONooNaDcGigFPX7l4Tb9bEIw822+n/T2+y6ay5eW40ttrurdbm0ziayT8JGM+wuVlSo9nbRh5Jf7JGy7jG0U+Usr48P5wa/JdMJbC+F2YY9zSP3ZBi7XOXWjiUHFm3/AKKji51cpJfxu+SRrRl132qhqYzr+8w7+sfkeKgLNtV38PoePWaFT3fQsDVW5Zn6gCAIAgCAIAgCAIAgCAIAgCAIAgCAIAgCAIAgCAICF/6m2PhN+Af8lK/B1CB/kqHv+B09n9sbPbJDFEJMQaX980AUBA4niFzqUJ01lnajd060tMSQriSTTva8o7NE+aU0YwZ01NcgAN5JW0IOb0o0qVI04uUuBF/9TbHwm/AP+SkfhKhD/wAlQ9/wNy6NurNaZWwxNlL3cWAAAZkk4sgFpO3nBZZ0pXtOpLTHOSULgSzHFC1oo1oaK1oABmdTkstt8TEYqPBHJvq53TSNc1wAAoQa8a1HHVUu0dmzuasZxaxwefXkWNpdxowcWjoXpZOehli/aMczPTvgQrhrKwRKFXsqsank0/gyNbAbMTWLnudewiTDQMJPgYquNQKVxe5cqVNwzkttsbRo3mjs092eOOeN3F+RKprMx5Bcxri01bUA0PEV0XRxjLiijcU+KMq2MkNl5SbG1xaRLUEg94N2X1lJVpUayQXtCinh5+Bv3DtpZ7XLzUQkxYS7vmgCgpXOvStalvOCyzpRvKdWWmJI1wJRH9oNsLPY5BHKJMTmh4wtBFCSOI4FdqdCVRZRGrXdOjLTI5f+pti4TfgH/JdPwdQ4/wCSoe/4Ezaa5qKTz9QBAEAQBAEAQBAEAQBAEAQBAEAQBAEB8zq+PHk35IvHX+gd8caiXnc6llsvxX6fVFwqsL4qHlS2h56YWZh+ThPf08qTf+EZdZcrK0paY6nzKLaNxql2a4L5/wCiCqYVhcHJfs9zEPdDx8pMO9rq2PUD7Xhfh4KsuquqWlcEX+z7fs4a3xfyJwohYhAeXvAzJA60GcHlkzXaOB6iCs4ZhNMyLBkIAgPm63/Oyee7tKvId1Hk6vfl6slfJR4/90/tao954ZN2Z43QuZVZflQcr/jkfoR8b1Z2XcfqUW1PFXoQYqWVh9LRaDqCoWevXA9IZCAIAgCAIAgCAIAgPwlAeWSB2hB6jVMGE0z2hkIDxJK1upA6yAmDDaQZIHaEHqNUwE0z2hkID5nV8ePJvyReOv8AQO+ONRLzudSy2X4r9Pqiwdt7/Fjszng/KP7yIfvHV3U0Z+wb1CoUu0njkWt3X7Gm3z5FEOcSak1JzJO+u9XB5lvO8kWwmz/dlpAcPko6Ol6R5LPtH3ArhcVezhu4sl2Vv2tTfwXEvQBVB6Q0r5vSOyxOmlNGt9pJ0a0byVtCDm8I51akacXKRUF/7fWq0EhjjBHuaw0dT95+teqgVnTtYR472UVfaFWb9nciLTSl5xPcXHi4kn2lSEkuBCcpSeWzxQLJjedW7No7VZyDFO8AeSTib+F1Quc6MJcUd6d1Vg90i3diNrW25hDgGTMAxtGhB8tvRXduVbXodm/cXlpdKvHfxXEk6jkw+brf87J57u0q8h3UeTq9+XqyV8lHj/3T+1qj3nhk3ZnjdDrcq15zRWiIRTSRgxVIY9zQTidnQFc7SEZReUd9pVJwmtLa3eZX1rtkkpxSyPkcBQF7i404VPWpsYqPBFTKcpvMnkwLJqdL9ILV/up/4r/8rTsoeS+B2/EVf3P4sufY2dz7vhe9znOLCS5xJJzdmSc1VVklUaR6G2k3Qi35FLt2gtdPGp/4r/8AKteyh5L4HnncVf3P4smfJXek0tqkbLNJI0QkgPe5wriZnQnpUS7hGMFhcyw2bVnOo1Jt7vP0LUVeXRp3y8ts8xBIIjeQRkQQ00IK2h3kaVN0H6MoX9ILV/up/wCK/wDyrnsoftXwPMfiKv7n8WT7kmvGaV9oEssklGspje51Kl1aVOShXkIxSwi02ZUnNy1NvgSblAtD47BO9jnMcMFHNJBFZGA0IzGRXC2SdRJ/e4l30nGhJp4e75opv9ILV/up/wCK/wDyrTsoftXwKD8RV/c/iyd3Bth3NdvOSudNM6R7Y2vcSTQNzJOeEV94G9QqlDXVwtyLSjd9nb6pPL34IJfN/Wi1OJmlc4bmjJg6mjL169KmQpQgtyKyrcVKr9p/0SvkdH6zN6L+9qj3vdRO2X35ehP9rNpY7DFid3z3ZRsBoXEakncBvPSoVGi6jwizubmNCOXx5IqG+NsbXaScUzmN3MjJY0dGWbvWSrOFvTjyKKre1aj449DgvNTU5k7yuxFy2GGhqMjxCDLR37m2xtdmcMMrntGrJCXNI4Z5t9RC4zt4T5Eqle1ab45XvLk2av2O2wCZmW57Tq1w1aeOtQd4IVXVpunLDL+hWjWhqR8+K6PKk25IzS2vJ05h3xxqJedzqWWzPFfp9Ucnbe/+7LS5wPyTO8iHQNXfaOfVTgulvS7OHvOF5X7WplcFwODGwuIaASSaADUk6ALu3gipNvCL52NuEWOzNjy5x3fSni46ivAaDqrvVNWqdpLJ6e1oKjTUefM7q5Egq/lcklklhhYx7mNbjOFpILnEgVoNQG/zFT7PSk5MqNp65NRitxAP+ny/spPwO/wpuuPmVfY1P2v4F27NbJWeyxMBiY+Wgxvc0OJcdQK+COgcFU1a8pvjuPQ29rTpRW7f5m9eeztmnaWyQsNRQODQHDpa4CoWsas4vKZ0qUKc1iSKCt9m5qWSMmvNvcyvHA4ivuVzGWqKZ5ipDRNx8iRcmUpbeMQGj2vaerA53a0LhdLNJkvZ8mq6Xnn5F3qpPRHzdb/nZPPd2lXkO6jydXvy9WSvko8f+6f2tUe88Mm7M8boWleuz1mtLg+aIPcBhBJdkK1pkeJVfCrOG6LLqpQp1HmayVRyl3VFZrSxkLAxpiDiBXUueK5ngArG1nKcG5FHtClCnUSisbiJFSSAXszYmw0H6s3Ti/8A5Kn/ABFTzPTKzoftOxBY2Qw83G3CxrSGgVy1O9c3JyeWd1FRjpjwPnBuivDyb4k65IPHJPQn42KJe9xepZbL8V+n1Rb6rC9NG/fFp/RP+AraHeRpV7kvRnzqrw8kWNyNfOWnzWdr1BveCLfZXGXQlnKR9HWj7H9VijWvir75E3aH5eXT5oo1W55sywRvkc2Noc4k0Y0Z5u3AdKw2lvZvFSm1FE8u3ktlc0GaZsZPktbjI6CagV6q9ahyvUn7KLOnsuTWZvBKtj9i+4JXyc9zgezDTBhIzBrXEa6KPWuO0SWCba2fYSbznJAOUIzT26UiOQtZSNlGuIo0Z0y+sXFTLbTGmt5WXyqVKzwnhHIue4pZp4oix7Q9wBcWkUHlHMcKrrOrGMW8kelbTnNRaaLwu3Z+zQNDY4WDiS0Fx6XOOZVTKrOTy2ejp0KcFiKOTtlsvZ5rPK8RMZIxjnte1oaasBNCR4QNKZ8V0o1pRklnccLq2pzpt43opBWx5ssnkZkOK1NrlSM06avFVAvf0lxsr9XT6lbKeU51LiE1LTzGvMOx8ebxs5zD6tejEudTTu1eZIoa8S0eX8ZWTlroRyU8mxh7uj57Wh5qunOeTX1Vp00Ue61dm8dSds/R2y1dPUu9VJ6IID8JQEevLbexQkgzh7hujBf6qjvR7V2jb1JciLUvKMNzl8Dg2jlVgHgQSu84tb2Fy7qylzZGe1KfJM4t58qM72kQxMir5ROMjpAoBXrBXSNlFd55I9Tak2sQWCBPeSSSSSTUk6knUkqbwKttt5ZJeTb6Ss/3n9J64XXhP75kuw/MR6/Jl5KoPSHzdb/nZPPd2lXkO6jydXvy9WSvko8f+6f2tUe88Mm7M8boXMqsvyoOV/xyP0I+N6s7LuP1KLanir0IMVLKw+lotB1BULPXrgfk/gu6j2Ig+B80t0V8eRfEnXJB45J6E/GxRL3uL1LLZfiv0+qLfVYXpo374tP6J/wFbQ7yNKvcl6M+dVeHkixuRr5y0+azteoN7wRb7K4y6Es5SPo60fY/qsUa18VffIm7Q/Ly6fNFGq3PNli8j92B0k1ocKlgDGdBdUvPXSg+0VBvZ7lEt9l0k25stNV5chAY55msaXPcGtGZc4gADiScgspN7kYbSWWRm8OUGxRVAkMpG6NpP8xo0+1d42tSXIiTv6EeefQ4to5Voh4Fnkd5zmt7MS6qylzZHltWHKLI5tByh2i0xuiaxsLHijqEucQdRiNKA9AXenaRg8veRK+0Z1I6UsIhylFcWNyM/OWnzWdr1BveCLjZX6un1K5U4pybckY/XX+gd8caiXnc6llsvxX6fVHP2+2c7jtBLB8jLV0fBv1o/Vu6COlb29XXHfxRyvbbsp5XB/eCNNcQQQSCMwRqCNCFIZDTw8ovTYbaIW2zguPysdGyjp3P6na9dRuVRXpdnL3HpbS47annmuJI1wJRVXKltK8ymxxuLWNA52nlOcKhp6ACMt5PQrC0orGt9Cl2jcvV2UeHMr6NhcQ1oJJNABmSToAN6ncCqSbeET66uS6Z7Q6eZsVc8DW43DoJqAD1VUKd6k/ZWS0p7Lk1mbwSCxcmFlaavfLJ0Eho/lFfeuMryo+BKjsyiuOWVZfcTWWmdrQA1ssjWgaAB5AA9SsKbbgm/Ipa6SqSS82dnk2+krP95/Seud14T++Z3sPzEevyZeSqD0h83W/52Tz3dpV5Duo8nV78vVkr5KPH/un9rVHvPDJuzPG6FzKrL8qDlf8AHI/Qj43qzsu4/UotqeKvQgxUsrD6Wi0HUFQs9euB+TeC7qPYiD4HzS3RXx5F8SdckJ/XJPQu+NiiXvcXqWOy/Ffp9UW+qwvjnbRyBtktDjoIZD/IVvTWZr1OVZ4pyfuZ88K7PKFjcjXzlp81na9Qb3gi32Vxl0JZykfR1o+x/VYo1r4q++RN2h+Xl0+aKNVuebLZ5HfFpvTf2NVbe99ehe7L8J+pP1DLMICjNutpH2udzQ48zG4tjaNDTLGeJO7gPXW2t6KhHPM85e3Mqs2uSOHdtgktEjYom4nu0HaSdwHFdpyUFlkanTlUlpjxLAsHJU4gGa0AHe2Ntf5nEfCoUr39qLSGyv3S+B05uTyyQQyyHnJHNje4Y3CgIaaGjQPfVc/xU5SS4Hf/AB9GEW+O7mVGrMoCxuRn5y0+azteoN7wRcbK/V0+pXKnFOTfki8df6B3xxqJedzqWWy/Ffp9UWXtRcjbZZ3wuoDqx31XjwT+R6CVApVHTlqRcXFFVoOLKCtVndG90bxhewlrgdxGquYtNZR5ecHCTi+R09lL9dYrQ2UVLfBkaPKadfWNR0hc61JVI4O1rXdGerlzL7s87ZGNewhzXAOaRoQcwVTtNPDPTpqSyiiNuWkW+01+v7iAR7qK3t/DR5u98eRr7LWtkVrgkkyY2QFx4bsXq19S2rRcoNI0tZqFWLfA+gmOBAIIIOYIzBB3gqlPUJ5OdtBfcVjidLI4ad62ub3bmgfnuW9Om5ywjlWrRpR1SPn2aUvc5ztXEuPW41Ku0sLB5aUtTbZI+Tb6Ss/3n9J64XXhP75kqw/MR6/Jl5KoPSHzdb/nZPPd2lXkO6jydXvy9WSvko8f+6f2tUe88Mm7M8boXMqsvyoeV8frkfoR8b1Z2XcfqUW1PFXoQUqWVheV17b2N8THOnax2EYmuqCDTMaZ+pVEreonjB6WneUZRT1YO/YrWyZjZI3BzHaEaHdvXGScXhkmMlJZXA+c7XZzG98Z1Y4tPW0kHsV5F5WTyc4uMmnyOpsjfPcdqjmNSzNrwNcLsjTqND6lzrU+0g0d7St2VRSfDmXXZ9orI9uJtphp0vaCOsEgj1qqdKa3NHoY3FKSypL4kL5RNsoXwus1neJC/J725tDQakB2jidMsqVUq2t5KWqSIF9eQcNEHnJV6sCkLG5GvnLT5rO16g3vBFvsrjLoSzlI+jrR9j+qxRrXxV98ibtD8vLp80Uarc82W1yO+LTem/saq29769C+2X4T9SfKGWR5foepAfNNKZHXer48g+JL+Sy2xxW35QhvORuYwnTEXMIFd1Q0j3b1Gu4t09xP2bOMa2/mi6VVHoCJcou0EcFmkhDgZpmljWg5hrsnPPAUrTifWpNtScpp8kQr64jTpuPNlKK1POFjcjR+UtPms7XKDe8EW+yv1dCuKqcVOCb8kJ/XX+gd8caiXnh9Sx2Z4r9Pqi4lWF8VvyrbOYh3ZGM20EwG8aNf6tD0U4KdaVsPQ+hU7RtsrtI9f7KuqrApsFlclO0tD3HI7I1dCT7XR9rh6+hQLuj+tdS42bcf/KXT+jZ5S9kXyu7qgaXOoBKwanDo9o3mmRHQFra11H2JG1/aOb7SHHmVaRTLeFYlK1g2rNeU0YpHNIwcGvc0ewFauEXxRvGrUisKTXU2Lvu6022SjGvldoXOJIHnPOi1lOFNb9x0hTq15bt5jv27DZZ3wOcC5lKkZA1aHVHtWac9cVI1rUXSm4eRv7C2oR2+zOJoMeH+I1zB73LS4WabR1snprxbL7VOelPm23n5WTz3dpV5Duo8nVXtv1ZK+Sc/r/3T+1qj3nhk3ZnjdC51Vl+QflN2ZfamMmhbikiqC0auYc8uJB3b6nfQKXa1lB4lwZXbQtpVYqUeKKhljLSWuBa4agihHWDorNNPgULi08M8oYL42A+j7N5p+Jyp7jxGens/AiQrlK2SkErrVC0uY/OVrRUtdvfTeDqeBqpVrXWNEivv7SWrtIdSvFOKgICVbH7HSWo85I1zIAKlxyL6aNZxHF2nrUatcKG5cSfa2Uqr1S3R+ZFA5SSDgsfkZPylp81na9Qb3gi32Vxl0JZyk/R1o+x/VYo1r4q++RMv/wAvLp80UZVW55zBbXI4f1ab039jFW3vfXoXuy/CfqT9QyyCApzlA2QkglfPE0uheS44RXmyc3Aj6takHQacK2dtXUkoviUN9aSjJzitz/ghSllabsd72howieYDgJHgeyq07OHkjqq9VblJ/E6Gz2zFotz6tBDCe+lfXD00PlnoHrotKlaFNfQ7UbarXfu82cN7cJIORBoRwI1C7J5Izi08MmvJReLIrRKHuDQ6KtSaCrXDL+YqJeRbisFjs2ajNp+RbncrPqN/CFW5ZeaV5HpkLW5hoB6AAmWEkjIsGT8cK5HRAYu5WfUb+ELOWY0ryP1tmYMwxteoJljSvIyrBk59uuSzzGssEbzxcxpP4qVW8ako8Gc50ac+9FM1o9lLE01Flh9bAfcVt21T9zNPw1H9q+B1oomtAa1oaBoAAB7AuTeTsklwPx8DSalrSeJAWcsYTPIsrPqN9gTLGleRmWDJh7lZ9Rv4Qs5ZjSvI9MgaDUNaD0ABMsJJGRYMhAYZ7Kx/hsa7zmg9qym1wMOKfFGu25rONLPCPu2f4WdcvM07KH7V8DcYwAUAAA0AyC1OnA9IDmWzZ6yykuks8TnHVxY2p6zSpW8as48GcpUKcnlxXwPFm2ZskZxMs0QI0OAEjqJ0WXVm+LMRt6UXlRXwOtRczsYe5WfUb+ELOWa6V5HuOJrfBaB1ABMmUkuB+vaCKEAjgVgzgx9ys+o38IWcsxpXkZI4w3QAdQosZCSXA9IZCAIDlWrZuySEufZoiTqcABPWQM10VWa4M4yt6UnlxXwPyz7M2Rhq2zQgjQ4GkjqJGSOrN8WFb0lwivgdUCi5nYxmzM+o32BZyzGleR+dys+o38ITLMaV5GZYNggCAIAgCAIAgCAIAgCAIAgCA1rVeEcZAke1pOYqVsoOXBGkqkY8WebZeMcTA97qNdShAJrUVGnQkYOTwhKpGKyzJYrWyVgew1aa50I011SUXF4ZmE1JZRnWpsEAQBAfjjTMoDWst4xSGjJGuIFaA7uK2cJR4o0jUjLgzaWpuEAQBAEAQGpJeUTX4DI0PqBhrnU6D3rbRJrODR1IJ4zvPy23pFCQJH4SRUZE5eoLMYSlwMTqxhukzaY4EAjQio9a0Oi3npAEAQBAEAQBAEAQBAEAQEYtW07zIY4IsdCRXM1pqQBuUhUFjMmQ5XLcsQWTauTaDny5rm4XtBOuRA16j0LWpS070b0rjXua3nOZtkaGsQBp3vfb+nLSi6fhveclebuBtS7T4YI3loMkgJwg0ADXEVJ13dq1VDMmuSN3c4gnjezFHtRIxzRPDha7OoqCAd9Dqs9gmvZZhXMk/bRvX9f/ADBaxrcb3CuuQB066rSnS1b2dK1fQ8JbzSs+08gkDJ4sFSBvBFdDQ6hbugsZizmrmSliaOVtZai+ahbhwVaDn3wrroulCOInG5k5Txjgb1ovEOsjDLBUNeGBpc5taMyfUDrWihipuZ0lUzSWqP3g2rPewhsjZGRAAvLcGImmZqakV3LV03Kphs3jVUKSkka0m1z8ILYR+8SSWjgAQBuWyt1nezR3bxlI69jv1r7O6dzaYKhw6RSgB6aj2rlKk1PSd4V06et8jkQ7XPOIuiGEA0IJyPkgmm85bl1duvM4K7fNHYuC+DaQ8lgbhI0Na1r0dC5VaejB3o1e0zuM1+Wt0URc1mM6Uz378gtacdUsG9WbjHKWSG7NWx0Uowsx4gGnXIFze+yCl1oqUSvt5uMtyO/ee0hbKYoY8bgaE567wANaLhCjlapMlVLlqWmKye7m2jMsnNSMwPzApXUatIOYKTo6VlMUrjVLTJYZivbaYxymONgdhNCTXM8AB7FmFDMctmKly4y0xR5g2qLpWR81TE5rTVxqCSAcqbijoYi3kwrpuSWDYvjaExSc1GzG/IHhU6NAGpzWKdHUtTZvVuNMtMVlmO79o3GTmpo8D9BSutKgEHSvHqSVFJaosxC4blpksMjNqtrn2jnSwh2JrsGeraUGlc6cN6kqKUdOSHKbc9WDd2ptBkML3Nwl0dS3h3xyWlFYyjpcSctLfkbf6VvZhAiGAAUxVBcBlUHTtWnYJ8zf8U1jduO1ed+siiZIBiMgqxumVAak7qVC5QpOUmvIkVK6jFS8zlDamVmF0sNGPzBFQSOIrkfcunYRe5M4/ipLDlHczevnaHmSzCwPD24ga0103LSnR1ZydKtxoxhZya0G1BkkLWsAaBWpJqTl7BmtnQwss1jc6pYSJOo5LCAIAgCAIAgPMmh6kRh8CE7ED5d3oz2tUy47pX2nf6HXsrLJzz+bJ53v6jv6Vzxa5LlJ1NO/gd4qlrenjvOLsXEHTmoBowkV3GrRX3ldrh4iR7RJz3+R+7Z+MDzB2uS37pm67/QyXvdtokLeflhBAOGrg3LfuFViE4LupmatOpLvtGze94iN0cbYo5JQ1gL3AOzoMIbx41rvWsIZTbeEb1amlqKSb3HKvhsonbz5BeQ05aAVNBoulPTp9k4Vdeta+Jv7c/OR+Ye1aW/BnW87yNnabxODrZ8BWtHxGb3HhR6fI0Jvo5npT2uXReK/Q5PwF6mWMf8A5rvP/vC1fjGV+X+/M17L9HzelFf5Fs/FXoax8B+v9G1dNO4LRXi74W4fetZ+KjeljsJGzsL4MvW3sK1ueRvZ8GSW0eA7qPYo64kuXAhuw/zz/R/3NUu47pAtO8/QxXBnbs9cUnto5Zq+H8DWj43xE30hl+2b+VfzReF0D8fqLt+kM/2snt7+nvSfhdEKfj9X9T9t1P8AqIp+1Z/bVI+F0Yn4/VGCcPNtdgID+dOEnTfT3LKx2e/gYertnjjk3XXbMbQx8ssOMPYSMYByIoMNOC01x0YSZv2c+0Tk1ndzNe9fpD7yP+xbQ8LozWp4/VGxtz87H5n5la2/dZted5Da0d5ZvMPYxKHGQueEfvyNO/vm7Lw5kflVb0+MvU0rd2HobNssFokji5ySEMAGDE4NyIHRnlRaxnBN4TNpU6korU1jka+0MZa2ztJBpFSoNQaHcd62pPLk/ea11hRXuJndULWwxgNA7xu7iBUqHNtyZPppKKNxanQIAgCAIAgCAICJSbPzwyl9nc2hrStKgHySCKH/AMKUqsJRxMgu3nCWYM27huF8RfJI4F7gQAM6YtSTxWlSqpbkdKNBxblLiedm7iks8pe8sILC3vSTmS07wOCzVqxmsIxQoSpyyzPtJcZtGF7CA9opQ6Ede6mftWtKro3M2r0HU3ric51w2md7TO9uFopUEE06ABqeJXTtYRXsnJ0Kk2tbM1/XBI+USQkaDImhBbkCPUB7FinVSWJG1ahKUtUTBatnbS9zZHSMe6gLqkihB0FG6Up7SsqtBLCRrK3qSeW950NprlfaCxzC2rQQQ7LXTOi0o1VDczrcUXUw0a0ty2h9mET3NLmyAtqTQMDaAVw8VlVYKeUaOjUdPS3zPclxSGyNgqzGH4tTSme+nSiqx16jLoS7JQ5nttySdxmCrcZdWtTTwgdafksdqu01Gexl2WjmflkusQWWVlocA1zqlzamlcIadNcQWZT1TTiYjS0U2pnCbd7RFI8WlrmDyW4gXO8mrT0npXbW9SWkj9mtLercdfYUd7Kd1Wj2A/5XK54o72fBkne2oI4intUYmMiVg2etMMocx7QKgEgnNtRUUp0KVKtCSwyDC3qQllMy3hs/K2YzWdwqSXUORBOuooRmfasRrRcdMjM7eanqgZbluCRs3PTuBdUkAZ1cd53eoLFSqnHTE2pUJKWuZoXrYon2k83O1jy7MEOFHDUh1Kbvat4Skob0cqkIyqezLDNGGANtjGtdjpI2ruJBBcfbVbt5pts5qOKqSed6O7fNwyGbn4HAOqCQcqEbxuOmhXGnVSjpkSatCTnrgebuuGV04ntDm1BxUGZJGmmQAy9iSqx06YmIUJueuZ5vvZ+V85lic3OhzJBBaAOHRVZp1oqOlirbylPVE/L1uGeYREuYXNZRxJOZqTlRqQqwjkxUoTng2b9uWSZsIYWjm2kGpO8N0y6FrTqqLeTetRlNLHI/bwuAy2eJlQJImgb6HIVFfVqkauJN8mJ0HKCXNHOfcNqlwMlc0MjFGmtaDLcBnkN66drTjlo5OhVlhSe5G5fmz75ebERaGxswd8TXLTQLSnWUc55nStbuWNPIkFkjLWMadWtAPqFFwby8kmKwkjKsGwQBAEAQBAEAQBAEAQBAEAQBAEAQBAEB4mia9pa4VaRQhZTa3ow0msMra1QNExaB3uKlM+1WCb05KmUUp4LCu2zMjja1jcIpX1nUk71AlJyeWWkIqMcI2lqbhAEAQEP2zsjAWvDaOd4R406NFKt5PgQbqCW8zbG2RlDJhGMZA8K8BosXEnwNrWCxq5kqUYmBAEAQBAEAQBAE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1" y="4343400"/>
            <a:ext cx="2146243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6432"/>
            <a:ext cx="3906982" cy="128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8" y="2057400"/>
            <a:ext cx="2150050" cy="132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1828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71292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ADDITIONAL RESOURCES</a:t>
            </a:r>
            <a:endParaRPr lang="en-US" sz="28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90" y="3733800"/>
            <a:ext cx="26193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1156"/>
            <a:ext cx="258329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85" y="2718954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VP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NCVPS Theme</Template>
  <TotalTime>201</TotalTime>
  <Words>117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NCVPS Theme</vt:lpstr>
      <vt:lpstr>Hot Topic Session Fostering Student Engagement</vt:lpstr>
      <vt:lpstr>PowerPoint Presentation</vt:lpstr>
      <vt:lpstr>PowerPoint Presentation</vt:lpstr>
      <vt:lpstr>LEARNING  OBJECTS</vt:lpstr>
      <vt:lpstr>WEB 2.0 TOOLS</vt:lpstr>
      <vt:lpstr>PowerPoint Presentation</vt:lpstr>
    </vt:vector>
  </TitlesOfParts>
  <Company>NCDPI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 Session Fostering Student Engagement</dc:title>
  <dc:creator>mdavis</dc:creator>
  <cp:lastModifiedBy>mdavis</cp:lastModifiedBy>
  <cp:revision>11</cp:revision>
  <dcterms:created xsi:type="dcterms:W3CDTF">2014-09-09T12:55:11Z</dcterms:created>
  <dcterms:modified xsi:type="dcterms:W3CDTF">2014-09-09T16:16:38Z</dcterms:modified>
</cp:coreProperties>
</file>