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64" r:id="rId3"/>
    <p:sldId id="257" r:id="rId4"/>
    <p:sldId id="258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A0099-E220-E44D-BFB7-2BAE03C033EC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EF327-5334-2145-8CC7-B718D9F8F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14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1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140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8328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7198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7501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677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493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46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1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6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1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0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9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1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5D48070-6A81-47D0-9810-1540B9FEFF61}" type="datetime1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4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lkefauver@wvncc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2136163"/>
            <a:ext cx="6517482" cy="2509213"/>
          </a:xfrm>
        </p:spPr>
        <p:txBody>
          <a:bodyPr/>
          <a:lstStyle/>
          <a:p>
            <a:r>
              <a:rPr lang="en-US" sz="5500" dirty="0" smtClean="0"/>
              <a:t>I Am NOT Teaching Public Speaking Online!  Am I?</a:t>
            </a:r>
            <a:endParaRPr lang="en-US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4571194"/>
            <a:ext cx="6517482" cy="137159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Quality Matters 7</a:t>
            </a:r>
            <a:r>
              <a:rPr lang="en-US" baseline="30000" dirty="0"/>
              <a:t>th</a:t>
            </a:r>
            <a:r>
              <a:rPr lang="en-US" dirty="0"/>
              <a:t> Annual Conference</a:t>
            </a:r>
          </a:p>
          <a:p>
            <a:pPr algn="ctr"/>
            <a:r>
              <a:rPr lang="en-US" dirty="0"/>
              <a:t>November 4, </a:t>
            </a:r>
            <a:r>
              <a:rPr lang="en-US" dirty="0" smtClean="0"/>
              <a:t>2015</a:t>
            </a:r>
            <a:endParaRPr lang="en-US" dirty="0"/>
          </a:p>
        </p:txBody>
      </p:sp>
      <p:pic>
        <p:nvPicPr>
          <p:cNvPr id="5" name="Picture 4" descr="Logo2011colo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07" y="519643"/>
            <a:ext cx="7330954" cy="1702621"/>
          </a:xfrm>
          <a:prstGeom prst="rect">
            <a:avLst/>
          </a:prstGeom>
        </p:spPr>
      </p:pic>
      <p:pic>
        <p:nvPicPr>
          <p:cNvPr id="7" name="Picture 6" descr="Compass%20Red-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631" y="5231765"/>
            <a:ext cx="1393830" cy="139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2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/>
          </a:p>
        </p:txBody>
      </p:sp>
      <p:pic>
        <p:nvPicPr>
          <p:cNvPr id="1026" name="Picture 2" descr="http://staging.appbuilder360.com/wp-content/uploads/2013/09/DareYa_HOT_logo22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59555"/>
            <a:ext cx="7325288" cy="408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/>
          </a:p>
        </p:txBody>
      </p:sp>
      <p:pic>
        <p:nvPicPr>
          <p:cNvPr id="2050" name="Picture 2" descr="http://s2.quickmeme.com/img/5e/5ef0812136baddc284b4ce0cedb8c1d2aeef2953491542535bae86ba16004cb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1022" y="474637"/>
            <a:ext cx="5598786" cy="559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1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97" y="618518"/>
            <a:ext cx="8800807" cy="5622738"/>
          </a:xfrm>
        </p:spPr>
      </p:pic>
    </p:spTree>
    <p:extLst>
      <p:ext uri="{BB962C8B-B14F-4D97-AF65-F5344CB8AC3E}">
        <p14:creationId xmlns:p14="http://schemas.microsoft.com/office/powerpoint/2010/main" val="19045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35" y="81065"/>
            <a:ext cx="4318331" cy="6647113"/>
          </a:xfrm>
        </p:spPr>
      </p:pic>
    </p:spTree>
    <p:extLst>
      <p:ext uri="{BB962C8B-B14F-4D97-AF65-F5344CB8AC3E}">
        <p14:creationId xmlns:p14="http://schemas.microsoft.com/office/powerpoint/2010/main" val="15597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2176661"/>
            <a:ext cx="6517482" cy="2509213"/>
          </a:xfrm>
        </p:spPr>
        <p:txBody>
          <a:bodyPr/>
          <a:lstStyle/>
          <a:p>
            <a:r>
              <a:rPr lang="en-US" sz="4800" dirty="0" smtClean="0"/>
              <a:t>I Am NOT Teaching Public Speaking Online!  Am I?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243" y="4969935"/>
            <a:ext cx="6517482" cy="1371599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Lucy Gray Kefauver</a:t>
            </a:r>
          </a:p>
          <a:p>
            <a:pPr algn="ctr"/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lkefauver@wvncc.edu</a:t>
            </a:r>
            <a:endParaRPr lang="en-US" sz="2000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</p:txBody>
      </p:sp>
      <p:pic>
        <p:nvPicPr>
          <p:cNvPr id="5" name="Picture 4" descr="Logo2011colo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07" y="519643"/>
            <a:ext cx="7330954" cy="1702621"/>
          </a:xfrm>
          <a:prstGeom prst="rect">
            <a:avLst/>
          </a:prstGeom>
        </p:spPr>
      </p:pic>
      <p:pic>
        <p:nvPicPr>
          <p:cNvPr id="7" name="Picture 6" descr="Compass%20Red-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631" y="5231765"/>
            <a:ext cx="1393830" cy="139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7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901</TotalTime>
  <Words>35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Tw Cen MT</vt:lpstr>
      <vt:lpstr>Droplet</vt:lpstr>
      <vt:lpstr>I Am NOT Teaching Public Speaking Online!  Am I?</vt:lpstr>
      <vt:lpstr>PowerPoint Presentation</vt:lpstr>
      <vt:lpstr>PowerPoint Presentation</vt:lpstr>
      <vt:lpstr>PowerPoint Presentation</vt:lpstr>
      <vt:lpstr>PowerPoint Presentation</vt:lpstr>
      <vt:lpstr>I Am NOT Teaching Public Speaking Online!  Am I?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Gotta Walk the Walk</dc:title>
  <dc:creator>lkefauver</dc:creator>
  <cp:lastModifiedBy>Loaner1</cp:lastModifiedBy>
  <cp:revision>22</cp:revision>
  <cp:lastPrinted>2015-10-02T21:51:52Z</cp:lastPrinted>
  <dcterms:created xsi:type="dcterms:W3CDTF">2015-09-24T16:57:03Z</dcterms:created>
  <dcterms:modified xsi:type="dcterms:W3CDTF">2015-10-20T03:34:14Z</dcterms:modified>
</cp:coreProperties>
</file>