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3.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4.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5.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6.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1" r:id="rId1"/>
    <p:sldMasterId id="2147483666" r:id="rId2"/>
    <p:sldMasterId id="2147483730" r:id="rId3"/>
    <p:sldMasterId id="2147483790" r:id="rId4"/>
    <p:sldMasterId id="2147483854" r:id="rId5"/>
    <p:sldMasterId id="2147483914" r:id="rId6"/>
    <p:sldMasterId id="2147483978" r:id="rId7"/>
  </p:sldMasterIdLst>
  <p:notesMasterIdLst>
    <p:notesMasterId r:id="rId27"/>
  </p:notesMasterIdLst>
  <p:handoutMasterIdLst>
    <p:handoutMasterId r:id="rId28"/>
  </p:handoutMasterIdLst>
  <p:sldIdLst>
    <p:sldId id="503" r:id="rId8"/>
    <p:sldId id="512" r:id="rId9"/>
    <p:sldId id="537" r:id="rId10"/>
    <p:sldId id="523" r:id="rId11"/>
    <p:sldId id="538" r:id="rId12"/>
    <p:sldId id="539" r:id="rId13"/>
    <p:sldId id="526" r:id="rId14"/>
    <p:sldId id="549" r:id="rId15"/>
    <p:sldId id="548" r:id="rId16"/>
    <p:sldId id="541" r:id="rId17"/>
    <p:sldId id="542" r:id="rId18"/>
    <p:sldId id="543" r:id="rId19"/>
    <p:sldId id="544" r:id="rId20"/>
    <p:sldId id="545" r:id="rId21"/>
    <p:sldId id="546" r:id="rId22"/>
    <p:sldId id="532" r:id="rId23"/>
    <p:sldId id="536" r:id="rId24"/>
    <p:sldId id="535" r:id="rId25"/>
    <p:sldId id="547" r:id="rId26"/>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B1"/>
    <a:srgbClr val="002295"/>
    <a:srgbClr val="596BC5"/>
    <a:srgbClr val="C60B46"/>
    <a:srgbClr val="0033CC"/>
    <a:srgbClr val="005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75140" autoAdjust="0"/>
  </p:normalViewPr>
  <p:slideViewPr>
    <p:cSldViewPr snapToGrid="0" snapToObjects="1">
      <p:cViewPr varScale="1">
        <p:scale>
          <a:sx n="54" d="100"/>
          <a:sy n="54" d="100"/>
        </p:scale>
        <p:origin x="102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hyperlink" Target="https://www.qualitymatters.org/program-reviews/preparing" TargetMode="External"/><Relationship Id="rId5" Type="http://schemas.openxmlformats.org/officeDocument/2006/relationships/image" Target="../media/image28.png"/><Relationship Id="rId4" Type="http://schemas.openxmlformats.org/officeDocument/2006/relationships/image" Target="../media/image27.png"/></Relationships>
</file>

<file path=ppt/diagrams/_rels/data2.xml.rels><?xml version="1.0" encoding="UTF-8" standalone="yes"?>
<Relationships xmlns="http://schemas.openxmlformats.org/package/2006/relationships"><Relationship Id="rId1" Type="http://schemas.openxmlformats.org/officeDocument/2006/relationships/hyperlink" Target="https://www.qualitymatters.org/program-reviews" TargetMode="External"/></Relationships>
</file>

<file path=ppt/diagrams/_rels/data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4"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3" Type="http://schemas.openxmlformats.org/officeDocument/2006/relationships/hyperlink" Target="https://www.qualitymatters.org/program-reviews/preparing" TargetMode="External"/><Relationship Id="rId2" Type="http://schemas.openxmlformats.org/officeDocument/2006/relationships/image" Target="../media/image26.jpeg"/><Relationship Id="rId1" Type="http://schemas.openxmlformats.org/officeDocument/2006/relationships/image" Target="../media/image25.jpeg"/><Relationship Id="rId5" Type="http://schemas.openxmlformats.org/officeDocument/2006/relationships/image" Target="../media/image28.png"/><Relationship Id="rId4" Type="http://schemas.openxmlformats.org/officeDocument/2006/relationships/image" Target="../media/image2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5FBC82-7D93-4AE5-B93D-5FAC6A6CC821}"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9667E71F-8C65-4811-AAF7-34C3D236BC48}">
      <dgm:prSet phldrT="[Text]" custT="1"/>
      <dgm:spPr/>
      <dgm:t>
        <a:bodyPr/>
        <a:lstStyle/>
        <a:p>
          <a:r>
            <a:rPr lang="en-US" sz="2200" dirty="0" smtClean="0"/>
            <a:t>Definition of </a:t>
          </a:r>
          <a:r>
            <a:rPr lang="en-US" sz="2800" b="1" dirty="0" smtClean="0">
              <a:solidFill>
                <a:srgbClr val="4F6BC5"/>
              </a:solidFill>
            </a:rPr>
            <a:t>Program</a:t>
          </a:r>
          <a:endParaRPr lang="en-US" sz="2800" dirty="0"/>
        </a:p>
      </dgm:t>
    </dgm:pt>
    <dgm:pt modelId="{B3BE7658-49BB-4273-81C0-45B74722B0D3}" type="parTrans" cxnId="{B83BC242-C725-4552-932D-5E40B4C4B6F0}">
      <dgm:prSet/>
      <dgm:spPr/>
      <dgm:t>
        <a:bodyPr/>
        <a:lstStyle/>
        <a:p>
          <a:endParaRPr lang="en-US"/>
        </a:p>
      </dgm:t>
    </dgm:pt>
    <dgm:pt modelId="{E242413F-A13A-44B3-A598-D37C8A6CFAD7}" type="sibTrans" cxnId="{B83BC242-C725-4552-932D-5E40B4C4B6F0}">
      <dgm:prSet/>
      <dgm:spPr/>
      <dgm:t>
        <a:bodyPr/>
        <a:lstStyle/>
        <a:p>
          <a:endParaRPr lang="en-US"/>
        </a:p>
      </dgm:t>
    </dgm:pt>
    <dgm:pt modelId="{DA857F3B-BCC1-4C48-8BA5-43F48F1FCC66}">
      <dgm:prSet phldrT="[Text]" custT="1"/>
      <dgm:spPr/>
      <dgm:t>
        <a:bodyPr/>
        <a:lstStyle/>
        <a:p>
          <a:r>
            <a:rPr lang="en-US" sz="2800" b="1" dirty="0" smtClean="0">
              <a:solidFill>
                <a:srgbClr val="4F6BC5"/>
              </a:solidFill>
            </a:rPr>
            <a:t>3 </a:t>
          </a:r>
          <a:r>
            <a:rPr lang="en-US" sz="2800" b="1" dirty="0" smtClean="0">
              <a:solidFill>
                <a:srgbClr val="4F6BC5"/>
              </a:solidFill>
              <a:hlinkClick xmlns:r="http://schemas.openxmlformats.org/officeDocument/2006/relationships" r:id="rId1"/>
            </a:rPr>
            <a:t>Years</a:t>
          </a:r>
          <a:r>
            <a:rPr lang="en-US" sz="2100" dirty="0" smtClean="0">
              <a:solidFill>
                <a:srgbClr val="4F6BC5"/>
              </a:solidFill>
            </a:rPr>
            <a:t> </a:t>
          </a:r>
          <a:r>
            <a:rPr lang="en-US" sz="2200" dirty="0" smtClean="0"/>
            <a:t>of Activities</a:t>
          </a:r>
          <a:endParaRPr lang="en-US" sz="2200" dirty="0"/>
        </a:p>
      </dgm:t>
    </dgm:pt>
    <dgm:pt modelId="{A125900E-7F07-4736-BF08-4EE1BE09FDD3}" type="parTrans" cxnId="{319491DB-8D17-4CCC-A831-D69D24B3DF9A}">
      <dgm:prSet/>
      <dgm:spPr/>
      <dgm:t>
        <a:bodyPr/>
        <a:lstStyle/>
        <a:p>
          <a:endParaRPr lang="en-US"/>
        </a:p>
      </dgm:t>
    </dgm:pt>
    <dgm:pt modelId="{13163718-E78B-47E0-93AA-5D176AF46B98}" type="sibTrans" cxnId="{319491DB-8D17-4CCC-A831-D69D24B3DF9A}">
      <dgm:prSet/>
      <dgm:spPr/>
      <dgm:t>
        <a:bodyPr/>
        <a:lstStyle/>
        <a:p>
          <a:endParaRPr lang="en-US"/>
        </a:p>
      </dgm:t>
    </dgm:pt>
    <dgm:pt modelId="{2DA448B8-B43B-4E99-BB6F-846CF4095AB5}">
      <dgm:prSet phldrT="[Text]" custT="1"/>
      <dgm:spPr/>
      <dgm:t>
        <a:bodyPr/>
        <a:lstStyle/>
        <a:p>
          <a:r>
            <a:rPr lang="en-US" sz="2800" b="1" dirty="0" smtClean="0">
              <a:solidFill>
                <a:srgbClr val="4F6BC5"/>
              </a:solidFill>
            </a:rPr>
            <a:t>85% </a:t>
          </a:r>
          <a:r>
            <a:rPr lang="en-US" sz="2400" dirty="0" smtClean="0"/>
            <a:t>Rule</a:t>
          </a:r>
          <a:endParaRPr lang="en-US" sz="2400" dirty="0"/>
        </a:p>
      </dgm:t>
    </dgm:pt>
    <dgm:pt modelId="{0A4739A8-EFB8-4D7A-ADC8-EECEE4A5D73F}" type="parTrans" cxnId="{3E3BCAB5-7814-4FF2-BE8E-64ADA4753B46}">
      <dgm:prSet/>
      <dgm:spPr/>
      <dgm:t>
        <a:bodyPr/>
        <a:lstStyle/>
        <a:p>
          <a:endParaRPr lang="en-US"/>
        </a:p>
      </dgm:t>
    </dgm:pt>
    <dgm:pt modelId="{5C4464D2-5507-48A9-9EA5-A6DCDC3DE9BF}" type="sibTrans" cxnId="{3E3BCAB5-7814-4FF2-BE8E-64ADA4753B46}">
      <dgm:prSet/>
      <dgm:spPr/>
      <dgm:t>
        <a:bodyPr/>
        <a:lstStyle/>
        <a:p>
          <a:endParaRPr lang="en-US"/>
        </a:p>
      </dgm:t>
    </dgm:pt>
    <dgm:pt modelId="{9411DCDC-965C-4957-BDE2-67D9A0A6D95F}">
      <dgm:prSet phldrT="[Text]" custT="1"/>
      <dgm:spPr/>
      <dgm:t>
        <a:bodyPr/>
        <a:lstStyle/>
        <a:p>
          <a:r>
            <a:rPr lang="en-US" sz="2900" b="1" dirty="0" smtClean="0">
              <a:solidFill>
                <a:srgbClr val="4F6BC5"/>
              </a:solidFill>
            </a:rPr>
            <a:t>Data-</a:t>
          </a:r>
          <a:r>
            <a:rPr lang="en-US" sz="2400" b="0" dirty="0" smtClean="0">
              <a:solidFill>
                <a:schemeClr val="tx1"/>
              </a:solidFill>
            </a:rPr>
            <a:t>Driven</a:t>
          </a:r>
          <a:endParaRPr lang="en-US" sz="2400" b="0" dirty="0">
            <a:solidFill>
              <a:schemeClr val="tx1"/>
            </a:solidFill>
          </a:endParaRPr>
        </a:p>
      </dgm:t>
    </dgm:pt>
    <dgm:pt modelId="{BC041F58-FA5F-480C-B3DE-31B2F1F8B871}" type="parTrans" cxnId="{6CAC3B80-890A-488B-B35A-D1227506FDBA}">
      <dgm:prSet/>
      <dgm:spPr/>
      <dgm:t>
        <a:bodyPr/>
        <a:lstStyle/>
        <a:p>
          <a:endParaRPr lang="en-US"/>
        </a:p>
      </dgm:t>
    </dgm:pt>
    <dgm:pt modelId="{74568A18-06AF-48D6-89FB-5FE1AF35BEAC}" type="sibTrans" cxnId="{6CAC3B80-890A-488B-B35A-D1227506FDBA}">
      <dgm:prSet/>
      <dgm:spPr/>
      <dgm:t>
        <a:bodyPr/>
        <a:lstStyle/>
        <a:p>
          <a:endParaRPr lang="en-US"/>
        </a:p>
      </dgm:t>
    </dgm:pt>
    <dgm:pt modelId="{9E21E1AE-5698-4E42-912B-7D991F2C2415}" type="pres">
      <dgm:prSet presAssocID="{605FBC82-7D93-4AE5-B93D-5FAC6A6CC821}" presName="Name0" presStyleCnt="0">
        <dgm:presLayoutVars>
          <dgm:dir/>
          <dgm:resizeHandles val="exact"/>
        </dgm:presLayoutVars>
      </dgm:prSet>
      <dgm:spPr/>
      <dgm:t>
        <a:bodyPr/>
        <a:lstStyle/>
        <a:p>
          <a:endParaRPr lang="en-US"/>
        </a:p>
      </dgm:t>
    </dgm:pt>
    <dgm:pt modelId="{0991D696-F525-4682-84B4-60C2B057AE27}" type="pres">
      <dgm:prSet presAssocID="{9667E71F-8C65-4811-AAF7-34C3D236BC48}" presName="compNode" presStyleCnt="0"/>
      <dgm:spPr/>
    </dgm:pt>
    <dgm:pt modelId="{2AAAA4F5-F787-4CD3-9274-F834A296E0F8}" type="pres">
      <dgm:prSet presAssocID="{9667E71F-8C65-4811-AAF7-34C3D236BC48}" presName="pictRect" presStyleLbl="node1" presStyleIdx="0" presStyleCnt="4"/>
      <dgm:spPr>
        <a:blipFill rotWithShape="1">
          <a:blip xmlns:r="http://schemas.openxmlformats.org/officeDocument/2006/relationships" r:embed="rId2"/>
          <a:stretch>
            <a:fillRect/>
          </a:stretch>
        </a:blipFill>
      </dgm:spPr>
    </dgm:pt>
    <dgm:pt modelId="{F3F4BC8D-9DCD-4F60-BB75-E1DCB719CC1C}" type="pres">
      <dgm:prSet presAssocID="{9667E71F-8C65-4811-AAF7-34C3D236BC48}" presName="textRect" presStyleLbl="revTx" presStyleIdx="0" presStyleCnt="4" custScaleX="149795" custLinFactNeighborX="2352" custLinFactNeighborY="8451">
        <dgm:presLayoutVars>
          <dgm:bulletEnabled val="1"/>
        </dgm:presLayoutVars>
      </dgm:prSet>
      <dgm:spPr/>
      <dgm:t>
        <a:bodyPr/>
        <a:lstStyle/>
        <a:p>
          <a:endParaRPr lang="en-US"/>
        </a:p>
      </dgm:t>
    </dgm:pt>
    <dgm:pt modelId="{042F58D2-0EB4-4A14-A814-AB4A651314B8}" type="pres">
      <dgm:prSet presAssocID="{E242413F-A13A-44B3-A598-D37C8A6CFAD7}" presName="sibTrans" presStyleLbl="sibTrans2D1" presStyleIdx="0" presStyleCnt="0"/>
      <dgm:spPr/>
      <dgm:t>
        <a:bodyPr/>
        <a:lstStyle/>
        <a:p>
          <a:endParaRPr lang="en-US"/>
        </a:p>
      </dgm:t>
    </dgm:pt>
    <dgm:pt modelId="{72B9DBD4-F466-4BBF-A205-C7061992DF8A}" type="pres">
      <dgm:prSet presAssocID="{DA857F3B-BCC1-4C48-8BA5-43F48F1FCC66}" presName="compNode" presStyleCnt="0"/>
      <dgm:spPr/>
    </dgm:pt>
    <dgm:pt modelId="{CE57737A-5FF8-4827-A0AE-1ED2E06318C8}" type="pres">
      <dgm:prSet presAssocID="{DA857F3B-BCC1-4C48-8BA5-43F48F1FCC66}" presName="pictRect" presStyleLbl="node1" presStyleIdx="1" presStyleCnt="4"/>
      <dgm:spPr>
        <a:blipFill rotWithShape="1">
          <a:blip xmlns:r="http://schemas.openxmlformats.org/officeDocument/2006/relationships" r:embed="rId3"/>
          <a:stretch>
            <a:fillRect/>
          </a:stretch>
        </a:blipFill>
      </dgm:spPr>
    </dgm:pt>
    <dgm:pt modelId="{8EC14CF1-330C-496C-BD21-F6533A96A1D2}" type="pres">
      <dgm:prSet presAssocID="{DA857F3B-BCC1-4C48-8BA5-43F48F1FCC66}" presName="textRect" presStyleLbl="revTx" presStyleIdx="1" presStyleCnt="4" custScaleX="160830">
        <dgm:presLayoutVars>
          <dgm:bulletEnabled val="1"/>
        </dgm:presLayoutVars>
      </dgm:prSet>
      <dgm:spPr/>
      <dgm:t>
        <a:bodyPr/>
        <a:lstStyle/>
        <a:p>
          <a:endParaRPr lang="en-US"/>
        </a:p>
      </dgm:t>
    </dgm:pt>
    <dgm:pt modelId="{5D7BF4DD-1E9A-47CC-BF22-2F9EDBE67B32}" type="pres">
      <dgm:prSet presAssocID="{13163718-E78B-47E0-93AA-5D176AF46B98}" presName="sibTrans" presStyleLbl="sibTrans2D1" presStyleIdx="0" presStyleCnt="0"/>
      <dgm:spPr/>
      <dgm:t>
        <a:bodyPr/>
        <a:lstStyle/>
        <a:p>
          <a:endParaRPr lang="en-US"/>
        </a:p>
      </dgm:t>
    </dgm:pt>
    <dgm:pt modelId="{46841CCC-97C3-429C-8D2B-F313F89A38C3}" type="pres">
      <dgm:prSet presAssocID="{2DA448B8-B43B-4E99-BB6F-846CF4095AB5}" presName="compNode" presStyleCnt="0"/>
      <dgm:spPr/>
    </dgm:pt>
    <dgm:pt modelId="{51C67D7E-6B37-426B-8A85-CBBBF3303602}" type="pres">
      <dgm:prSet presAssocID="{2DA448B8-B43B-4E99-BB6F-846CF4095AB5}" presName="pictRect" presStyleLbl="node1" presStyleIdx="2" presStyleCnt="4" custLinFactX="35518" custLinFactNeighborX="100000" custLinFactNeighborY="-15388"/>
      <dgm:spPr>
        <a:blipFill rotWithShape="1">
          <a:blip xmlns:r="http://schemas.openxmlformats.org/officeDocument/2006/relationships" r:embed="rId4"/>
          <a:stretch>
            <a:fillRect/>
          </a:stretch>
        </a:blipFill>
      </dgm:spPr>
    </dgm:pt>
    <dgm:pt modelId="{AEFC86DF-20DB-4763-A29F-1FD646B72096}" type="pres">
      <dgm:prSet presAssocID="{2DA448B8-B43B-4E99-BB6F-846CF4095AB5}" presName="textRect" presStyleLbl="revTx" presStyleIdx="2" presStyleCnt="4" custLinFactX="41806" custLinFactNeighborX="100000" custLinFactNeighborY="309">
        <dgm:presLayoutVars>
          <dgm:bulletEnabled val="1"/>
        </dgm:presLayoutVars>
      </dgm:prSet>
      <dgm:spPr/>
      <dgm:t>
        <a:bodyPr/>
        <a:lstStyle/>
        <a:p>
          <a:endParaRPr lang="en-US"/>
        </a:p>
      </dgm:t>
    </dgm:pt>
    <dgm:pt modelId="{8746CEE9-4089-4A26-BD42-F31ECBB5AAD7}" type="pres">
      <dgm:prSet presAssocID="{5C4464D2-5507-48A9-9EA5-A6DCDC3DE9BF}" presName="sibTrans" presStyleLbl="sibTrans2D1" presStyleIdx="0" presStyleCnt="0"/>
      <dgm:spPr/>
      <dgm:t>
        <a:bodyPr/>
        <a:lstStyle/>
        <a:p>
          <a:endParaRPr lang="en-US"/>
        </a:p>
      </dgm:t>
    </dgm:pt>
    <dgm:pt modelId="{F5EE5AC6-768A-472A-B51C-3824A507B51F}" type="pres">
      <dgm:prSet presAssocID="{9411DCDC-965C-4957-BDE2-67D9A0A6D95F}" presName="compNode" presStyleCnt="0"/>
      <dgm:spPr/>
    </dgm:pt>
    <dgm:pt modelId="{88F05276-C048-4F28-B9C5-6D94C5A279DD}" type="pres">
      <dgm:prSet presAssocID="{9411DCDC-965C-4957-BDE2-67D9A0A6D95F}" presName="pictRect" presStyleLbl="node1" presStyleIdx="3" presStyleCnt="4" custLinFactX="-30199" custLinFactNeighborX="-100000" custLinFactNeighborY="-13540"/>
      <dgm:spPr>
        <a:blipFill rotWithShape="1">
          <a:blip xmlns:r="http://schemas.openxmlformats.org/officeDocument/2006/relationships" r:embed="rId5"/>
          <a:stretch>
            <a:fillRect/>
          </a:stretch>
        </a:blipFill>
      </dgm:spPr>
    </dgm:pt>
    <dgm:pt modelId="{8760B93F-AA25-4174-8111-F474C89A4A26}" type="pres">
      <dgm:prSet presAssocID="{9411DCDC-965C-4957-BDE2-67D9A0A6D95F}" presName="textRect" presStyleLbl="revTx" presStyleIdx="3" presStyleCnt="4" custScaleX="118203" custLinFactX="-33259" custLinFactNeighborX="-100000" custLinFactNeighborY="309">
        <dgm:presLayoutVars>
          <dgm:bulletEnabled val="1"/>
        </dgm:presLayoutVars>
      </dgm:prSet>
      <dgm:spPr/>
      <dgm:t>
        <a:bodyPr/>
        <a:lstStyle/>
        <a:p>
          <a:endParaRPr lang="en-US"/>
        </a:p>
      </dgm:t>
    </dgm:pt>
  </dgm:ptLst>
  <dgm:cxnLst>
    <dgm:cxn modelId="{319491DB-8D17-4CCC-A831-D69D24B3DF9A}" srcId="{605FBC82-7D93-4AE5-B93D-5FAC6A6CC821}" destId="{DA857F3B-BCC1-4C48-8BA5-43F48F1FCC66}" srcOrd="1" destOrd="0" parTransId="{A125900E-7F07-4736-BF08-4EE1BE09FDD3}" sibTransId="{13163718-E78B-47E0-93AA-5D176AF46B98}"/>
    <dgm:cxn modelId="{6CAC3B80-890A-488B-B35A-D1227506FDBA}" srcId="{605FBC82-7D93-4AE5-B93D-5FAC6A6CC821}" destId="{9411DCDC-965C-4957-BDE2-67D9A0A6D95F}" srcOrd="3" destOrd="0" parTransId="{BC041F58-FA5F-480C-B3DE-31B2F1F8B871}" sibTransId="{74568A18-06AF-48D6-89FB-5FE1AF35BEAC}"/>
    <dgm:cxn modelId="{F400429F-3B3C-406F-8C4D-33ED75A66255}" type="presOf" srcId="{605FBC82-7D93-4AE5-B93D-5FAC6A6CC821}" destId="{9E21E1AE-5698-4E42-912B-7D991F2C2415}" srcOrd="0" destOrd="0" presId="urn:microsoft.com/office/officeart/2005/8/layout/pList1"/>
    <dgm:cxn modelId="{DEBBF397-98BA-49C6-82F4-1DCD3BCB2839}" type="presOf" srcId="{2DA448B8-B43B-4E99-BB6F-846CF4095AB5}" destId="{AEFC86DF-20DB-4763-A29F-1FD646B72096}" srcOrd="0" destOrd="0" presId="urn:microsoft.com/office/officeart/2005/8/layout/pList1"/>
    <dgm:cxn modelId="{E53C100D-266F-4507-8296-618DDED966F5}" type="presOf" srcId="{E242413F-A13A-44B3-A598-D37C8A6CFAD7}" destId="{042F58D2-0EB4-4A14-A814-AB4A651314B8}" srcOrd="0" destOrd="0" presId="urn:microsoft.com/office/officeart/2005/8/layout/pList1"/>
    <dgm:cxn modelId="{DCFED955-1A61-46B5-9EA7-A8D8857A8CDC}" type="presOf" srcId="{13163718-E78B-47E0-93AA-5D176AF46B98}" destId="{5D7BF4DD-1E9A-47CC-BF22-2F9EDBE67B32}" srcOrd="0" destOrd="0" presId="urn:microsoft.com/office/officeart/2005/8/layout/pList1"/>
    <dgm:cxn modelId="{3E3BCAB5-7814-4FF2-BE8E-64ADA4753B46}" srcId="{605FBC82-7D93-4AE5-B93D-5FAC6A6CC821}" destId="{2DA448B8-B43B-4E99-BB6F-846CF4095AB5}" srcOrd="2" destOrd="0" parTransId="{0A4739A8-EFB8-4D7A-ADC8-EECEE4A5D73F}" sibTransId="{5C4464D2-5507-48A9-9EA5-A6DCDC3DE9BF}"/>
    <dgm:cxn modelId="{B83BC242-C725-4552-932D-5E40B4C4B6F0}" srcId="{605FBC82-7D93-4AE5-B93D-5FAC6A6CC821}" destId="{9667E71F-8C65-4811-AAF7-34C3D236BC48}" srcOrd="0" destOrd="0" parTransId="{B3BE7658-49BB-4273-81C0-45B74722B0D3}" sibTransId="{E242413F-A13A-44B3-A598-D37C8A6CFAD7}"/>
    <dgm:cxn modelId="{6085B623-7C4E-4327-9110-09FC1AC65D8D}" type="presOf" srcId="{5C4464D2-5507-48A9-9EA5-A6DCDC3DE9BF}" destId="{8746CEE9-4089-4A26-BD42-F31ECBB5AAD7}" srcOrd="0" destOrd="0" presId="urn:microsoft.com/office/officeart/2005/8/layout/pList1"/>
    <dgm:cxn modelId="{34F76766-468C-434E-BE98-37762E08F326}" type="presOf" srcId="{9667E71F-8C65-4811-AAF7-34C3D236BC48}" destId="{F3F4BC8D-9DCD-4F60-BB75-E1DCB719CC1C}" srcOrd="0" destOrd="0" presId="urn:microsoft.com/office/officeart/2005/8/layout/pList1"/>
    <dgm:cxn modelId="{A5F518D6-7437-408C-ACF3-D97EDC8E4D67}" type="presOf" srcId="{DA857F3B-BCC1-4C48-8BA5-43F48F1FCC66}" destId="{8EC14CF1-330C-496C-BD21-F6533A96A1D2}" srcOrd="0" destOrd="0" presId="urn:microsoft.com/office/officeart/2005/8/layout/pList1"/>
    <dgm:cxn modelId="{B1735201-34E7-4A97-8C7A-1DDE0E9F59FB}" type="presOf" srcId="{9411DCDC-965C-4957-BDE2-67D9A0A6D95F}" destId="{8760B93F-AA25-4174-8111-F474C89A4A26}" srcOrd="0" destOrd="0" presId="urn:microsoft.com/office/officeart/2005/8/layout/pList1"/>
    <dgm:cxn modelId="{F608ADE6-0183-4148-BECF-112E7E86FB7A}" type="presParOf" srcId="{9E21E1AE-5698-4E42-912B-7D991F2C2415}" destId="{0991D696-F525-4682-84B4-60C2B057AE27}" srcOrd="0" destOrd="0" presId="urn:microsoft.com/office/officeart/2005/8/layout/pList1"/>
    <dgm:cxn modelId="{94C33C0F-20ED-4B5B-8060-4DCF7CE7E92C}" type="presParOf" srcId="{0991D696-F525-4682-84B4-60C2B057AE27}" destId="{2AAAA4F5-F787-4CD3-9274-F834A296E0F8}" srcOrd="0" destOrd="0" presId="urn:microsoft.com/office/officeart/2005/8/layout/pList1"/>
    <dgm:cxn modelId="{13AA2BE4-505C-45B0-B477-50C38796A0E7}" type="presParOf" srcId="{0991D696-F525-4682-84B4-60C2B057AE27}" destId="{F3F4BC8D-9DCD-4F60-BB75-E1DCB719CC1C}" srcOrd="1" destOrd="0" presId="urn:microsoft.com/office/officeart/2005/8/layout/pList1"/>
    <dgm:cxn modelId="{66C3B417-C86B-4305-8023-B330CD5A20B7}" type="presParOf" srcId="{9E21E1AE-5698-4E42-912B-7D991F2C2415}" destId="{042F58D2-0EB4-4A14-A814-AB4A651314B8}" srcOrd="1" destOrd="0" presId="urn:microsoft.com/office/officeart/2005/8/layout/pList1"/>
    <dgm:cxn modelId="{81B9AD2E-1D89-4642-BE0B-7770E7F55E94}" type="presParOf" srcId="{9E21E1AE-5698-4E42-912B-7D991F2C2415}" destId="{72B9DBD4-F466-4BBF-A205-C7061992DF8A}" srcOrd="2" destOrd="0" presId="urn:microsoft.com/office/officeart/2005/8/layout/pList1"/>
    <dgm:cxn modelId="{247B625A-27A4-4A36-8F2F-F2897958D30A}" type="presParOf" srcId="{72B9DBD4-F466-4BBF-A205-C7061992DF8A}" destId="{CE57737A-5FF8-4827-A0AE-1ED2E06318C8}" srcOrd="0" destOrd="0" presId="urn:microsoft.com/office/officeart/2005/8/layout/pList1"/>
    <dgm:cxn modelId="{11A04541-BA09-4B62-A3C7-43FDD5C0CCD6}" type="presParOf" srcId="{72B9DBD4-F466-4BBF-A205-C7061992DF8A}" destId="{8EC14CF1-330C-496C-BD21-F6533A96A1D2}" srcOrd="1" destOrd="0" presId="urn:microsoft.com/office/officeart/2005/8/layout/pList1"/>
    <dgm:cxn modelId="{335185D2-7B2B-4052-B7D4-B9CABB7AFB40}" type="presParOf" srcId="{9E21E1AE-5698-4E42-912B-7D991F2C2415}" destId="{5D7BF4DD-1E9A-47CC-BF22-2F9EDBE67B32}" srcOrd="3" destOrd="0" presId="urn:microsoft.com/office/officeart/2005/8/layout/pList1"/>
    <dgm:cxn modelId="{0F11E557-1A28-4614-AF8E-2043B8FFFA0E}" type="presParOf" srcId="{9E21E1AE-5698-4E42-912B-7D991F2C2415}" destId="{46841CCC-97C3-429C-8D2B-F313F89A38C3}" srcOrd="4" destOrd="0" presId="urn:microsoft.com/office/officeart/2005/8/layout/pList1"/>
    <dgm:cxn modelId="{8D22878D-40D6-4190-A2CE-C1E1C47D33BD}" type="presParOf" srcId="{46841CCC-97C3-429C-8D2B-F313F89A38C3}" destId="{51C67D7E-6B37-426B-8A85-CBBBF3303602}" srcOrd="0" destOrd="0" presId="urn:microsoft.com/office/officeart/2005/8/layout/pList1"/>
    <dgm:cxn modelId="{247C2B4A-F79A-4CA0-B1D0-D63F5773D720}" type="presParOf" srcId="{46841CCC-97C3-429C-8D2B-F313F89A38C3}" destId="{AEFC86DF-20DB-4763-A29F-1FD646B72096}" srcOrd="1" destOrd="0" presId="urn:microsoft.com/office/officeart/2005/8/layout/pList1"/>
    <dgm:cxn modelId="{2A739D3E-3E71-4AE9-8242-7A6DCE8722D6}" type="presParOf" srcId="{9E21E1AE-5698-4E42-912B-7D991F2C2415}" destId="{8746CEE9-4089-4A26-BD42-F31ECBB5AAD7}" srcOrd="5" destOrd="0" presId="urn:microsoft.com/office/officeart/2005/8/layout/pList1"/>
    <dgm:cxn modelId="{75FE5D19-F3AA-4F52-88E7-10D21452FC1E}" type="presParOf" srcId="{9E21E1AE-5698-4E42-912B-7D991F2C2415}" destId="{F5EE5AC6-768A-472A-B51C-3824A507B51F}" srcOrd="6" destOrd="0" presId="urn:microsoft.com/office/officeart/2005/8/layout/pList1"/>
    <dgm:cxn modelId="{8CE86711-B4D4-4850-A1CE-91D54FAD7BD3}" type="presParOf" srcId="{F5EE5AC6-768A-472A-B51C-3824A507B51F}" destId="{88F05276-C048-4F28-B9C5-6D94C5A279DD}" srcOrd="0" destOrd="0" presId="urn:microsoft.com/office/officeart/2005/8/layout/pList1"/>
    <dgm:cxn modelId="{E3CDD4E5-811F-4A2F-8DA1-EC9D2C59BA6C}" type="presParOf" srcId="{F5EE5AC6-768A-472A-B51C-3824A507B51F}" destId="{8760B93F-AA25-4174-8111-F474C89A4A26}"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882F53-A5EC-4079-886D-6CE3A7A1120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6B2E448-F79B-4FB4-9FDD-E4A9C5E362EF}">
      <dgm:prSet phldrT="[Text]" custT="1"/>
      <dgm:spPr/>
      <dgm:t>
        <a:bodyPr/>
        <a:lstStyle/>
        <a:p>
          <a:r>
            <a:rPr lang="en-US" sz="1800" b="1" dirty="0" smtClean="0"/>
            <a:t>Measurable</a:t>
          </a:r>
          <a:r>
            <a:rPr lang="en-US" sz="2800" b="1" dirty="0" smtClean="0"/>
            <a:t> LOOCs</a:t>
          </a:r>
          <a:endParaRPr lang="en-US" sz="2800" b="1" dirty="0"/>
        </a:p>
      </dgm:t>
    </dgm:pt>
    <dgm:pt modelId="{3853D870-C3A9-4C15-92AE-3D06D4A2DB5E}" type="parTrans" cxnId="{65DFBA6C-33FB-4291-9B22-4ADFB6C5179D}">
      <dgm:prSet/>
      <dgm:spPr/>
      <dgm:t>
        <a:bodyPr/>
        <a:lstStyle/>
        <a:p>
          <a:endParaRPr lang="en-US"/>
        </a:p>
      </dgm:t>
    </dgm:pt>
    <dgm:pt modelId="{86CC23CE-9AB1-407A-977E-1783A45934CD}" type="sibTrans" cxnId="{65DFBA6C-33FB-4291-9B22-4ADFB6C5179D}">
      <dgm:prSet/>
      <dgm:spPr/>
      <dgm:t>
        <a:bodyPr/>
        <a:lstStyle/>
        <a:p>
          <a:endParaRPr lang="en-US"/>
        </a:p>
      </dgm:t>
    </dgm:pt>
    <dgm:pt modelId="{63AC607B-A184-48B1-AD22-B8682ECB1675}">
      <dgm:prSet phldrT="[Text]"/>
      <dgm:spPr/>
      <dgm:t>
        <a:bodyPr/>
        <a:lstStyle/>
        <a:p>
          <a:r>
            <a:rPr lang="en-US" dirty="0" smtClean="0"/>
            <a:t>Measurable at Course &amp; Program Levels </a:t>
          </a:r>
          <a:endParaRPr lang="en-US" dirty="0"/>
        </a:p>
      </dgm:t>
      <dgm:extLst>
        <a:ext uri="{E40237B7-FDA0-4F09-8148-C483321AD2D9}">
          <dgm14:cNvPr xmlns:dgm14="http://schemas.microsoft.com/office/drawing/2010/diagram" id="0" name="">
            <a:hlinkClick xmlns:r="http://schemas.openxmlformats.org/officeDocument/2006/relationships" r:id="rId1"/>
          </dgm14:cNvPr>
        </a:ext>
      </dgm:extLst>
    </dgm:pt>
    <dgm:pt modelId="{34811F62-0091-4FF0-A025-ED9E078652BB}" type="parTrans" cxnId="{548BF16F-2931-4DE6-9014-A8FDA7727256}">
      <dgm:prSet/>
      <dgm:spPr/>
      <dgm:t>
        <a:bodyPr/>
        <a:lstStyle/>
        <a:p>
          <a:endParaRPr lang="en-US"/>
        </a:p>
      </dgm:t>
    </dgm:pt>
    <dgm:pt modelId="{688270F1-7860-4C1B-A57D-F6832F5E9CEE}" type="sibTrans" cxnId="{548BF16F-2931-4DE6-9014-A8FDA7727256}">
      <dgm:prSet/>
      <dgm:spPr/>
      <dgm:t>
        <a:bodyPr/>
        <a:lstStyle/>
        <a:p>
          <a:endParaRPr lang="en-US"/>
        </a:p>
      </dgm:t>
    </dgm:pt>
    <dgm:pt modelId="{B257086A-161F-4FAD-A493-154EF1337E2D}">
      <dgm:prSet phldrT="[Text]"/>
      <dgm:spPr/>
      <dgm:t>
        <a:bodyPr/>
        <a:lstStyle/>
        <a:p>
          <a:r>
            <a:rPr lang="en-US" dirty="0" smtClean="0"/>
            <a:t>Aligned between Courses and Program</a:t>
          </a:r>
          <a:endParaRPr lang="en-US" dirty="0"/>
        </a:p>
      </dgm:t>
    </dgm:pt>
    <dgm:pt modelId="{E1920153-C3E7-4A77-BEEE-42DABA3FF8BD}" type="parTrans" cxnId="{7A8681E9-CB18-491F-B6F9-0F3B6DD32D17}">
      <dgm:prSet/>
      <dgm:spPr/>
      <dgm:t>
        <a:bodyPr/>
        <a:lstStyle/>
        <a:p>
          <a:endParaRPr lang="en-US"/>
        </a:p>
      </dgm:t>
    </dgm:pt>
    <dgm:pt modelId="{DBD62338-F8E4-4CC2-AD29-A86BE88A54F1}" type="sibTrans" cxnId="{7A8681E9-CB18-491F-B6F9-0F3B6DD32D17}">
      <dgm:prSet/>
      <dgm:spPr/>
      <dgm:t>
        <a:bodyPr/>
        <a:lstStyle/>
        <a:p>
          <a:endParaRPr lang="en-US"/>
        </a:p>
      </dgm:t>
    </dgm:pt>
    <dgm:pt modelId="{58A3DB83-4771-423A-B412-4F1EC3D4E674}">
      <dgm:prSet phldrT="[Text]" custT="1"/>
      <dgm:spPr/>
      <dgm:t>
        <a:bodyPr/>
        <a:lstStyle/>
        <a:p>
          <a:r>
            <a:rPr lang="en-US" sz="3200" b="1" dirty="0" smtClean="0"/>
            <a:t>5 </a:t>
          </a:r>
          <a:r>
            <a:rPr lang="en-US" sz="2400" b="1" dirty="0" smtClean="0"/>
            <a:t>Programs</a:t>
          </a:r>
          <a:endParaRPr lang="en-US" sz="2400" b="1" dirty="0"/>
        </a:p>
      </dgm:t>
    </dgm:pt>
    <dgm:pt modelId="{6C253177-F8DE-439E-803A-81374716F7B3}" type="parTrans" cxnId="{67850833-73DE-4F8B-8857-EC993260D602}">
      <dgm:prSet/>
      <dgm:spPr/>
      <dgm:t>
        <a:bodyPr/>
        <a:lstStyle/>
        <a:p>
          <a:endParaRPr lang="en-US"/>
        </a:p>
      </dgm:t>
    </dgm:pt>
    <dgm:pt modelId="{BC133F0D-D929-4031-97C1-E7747D863D11}" type="sibTrans" cxnId="{67850833-73DE-4F8B-8857-EC993260D602}">
      <dgm:prSet/>
      <dgm:spPr/>
      <dgm:t>
        <a:bodyPr/>
        <a:lstStyle/>
        <a:p>
          <a:endParaRPr lang="en-US"/>
        </a:p>
      </dgm:t>
    </dgm:pt>
    <dgm:pt modelId="{00B462F5-F606-462E-BAD9-157C9F73E5A5}">
      <dgm:prSet phldrT="[Text]"/>
      <dgm:spPr/>
      <dgm:t>
        <a:bodyPr/>
        <a:lstStyle/>
        <a:p>
          <a:r>
            <a:rPr lang="en-US" dirty="0" smtClean="0"/>
            <a:t>Individual Programs or All Programs</a:t>
          </a:r>
          <a:endParaRPr lang="en-US" dirty="0"/>
        </a:p>
      </dgm:t>
    </dgm:pt>
    <dgm:pt modelId="{29EFD69F-1BD8-4A88-8024-0B1A60FAFCF1}" type="parTrans" cxnId="{62F2AF02-A92A-4FBD-9C4B-A08895F8D70D}">
      <dgm:prSet/>
      <dgm:spPr/>
      <dgm:t>
        <a:bodyPr/>
        <a:lstStyle/>
        <a:p>
          <a:endParaRPr lang="en-US"/>
        </a:p>
      </dgm:t>
    </dgm:pt>
    <dgm:pt modelId="{26F4E04F-03CA-4E5B-842D-5C5DDCD9A764}" type="sibTrans" cxnId="{62F2AF02-A92A-4FBD-9C4B-A08895F8D70D}">
      <dgm:prSet/>
      <dgm:spPr/>
      <dgm:t>
        <a:bodyPr/>
        <a:lstStyle/>
        <a:p>
          <a:endParaRPr lang="en-US"/>
        </a:p>
      </dgm:t>
    </dgm:pt>
    <dgm:pt modelId="{247F1716-98BB-4C55-9693-AEB803F8A5D1}">
      <dgm:prSet phldrT="[Text]"/>
      <dgm:spPr/>
      <dgm:t>
        <a:bodyPr/>
        <a:lstStyle/>
        <a:p>
          <a:r>
            <a:rPr lang="en-US" dirty="0" smtClean="0"/>
            <a:t>Data from Maximum of 5 Programs</a:t>
          </a:r>
          <a:endParaRPr lang="en-US" dirty="0"/>
        </a:p>
      </dgm:t>
    </dgm:pt>
    <dgm:pt modelId="{099A72A9-9C80-4ECB-BAED-CB488D6C7742}" type="parTrans" cxnId="{00F3EBDA-0D32-46ED-8075-08BF5D19F4B3}">
      <dgm:prSet/>
      <dgm:spPr/>
      <dgm:t>
        <a:bodyPr/>
        <a:lstStyle/>
        <a:p>
          <a:endParaRPr lang="en-US"/>
        </a:p>
      </dgm:t>
    </dgm:pt>
    <dgm:pt modelId="{6AF4F601-BE5B-4E94-9D42-542BDF57D1D9}" type="sibTrans" cxnId="{00F3EBDA-0D32-46ED-8075-08BF5D19F4B3}">
      <dgm:prSet/>
      <dgm:spPr/>
      <dgm:t>
        <a:bodyPr/>
        <a:lstStyle/>
        <a:p>
          <a:endParaRPr lang="en-US"/>
        </a:p>
      </dgm:t>
    </dgm:pt>
    <dgm:pt modelId="{D7D62337-5711-46CA-93CC-043C107488F7}">
      <dgm:prSet phldrT="[Text]" custT="1"/>
      <dgm:spPr/>
      <dgm:t>
        <a:bodyPr/>
        <a:lstStyle/>
        <a:p>
          <a:r>
            <a:rPr lang="en-US" sz="1800" b="1" dirty="0" smtClean="0"/>
            <a:t>Compliance </a:t>
          </a:r>
          <a:r>
            <a:rPr lang="en-US" sz="2400" b="1" dirty="0" smtClean="0"/>
            <a:t>by </a:t>
          </a:r>
          <a:r>
            <a:rPr lang="en-US" sz="2800" b="1" dirty="0" smtClean="0"/>
            <a:t>All</a:t>
          </a:r>
          <a:endParaRPr lang="en-US" sz="2800" b="1" dirty="0"/>
        </a:p>
      </dgm:t>
    </dgm:pt>
    <dgm:pt modelId="{F9B69657-DCD9-4011-9374-3C3C146BC1C4}" type="parTrans" cxnId="{0E140FAF-526A-449A-854E-9FFE237670FD}">
      <dgm:prSet/>
      <dgm:spPr/>
      <dgm:t>
        <a:bodyPr/>
        <a:lstStyle/>
        <a:p>
          <a:endParaRPr lang="en-US"/>
        </a:p>
      </dgm:t>
    </dgm:pt>
    <dgm:pt modelId="{7143AD4C-0017-4D82-948A-EC710A50F39A}" type="sibTrans" cxnId="{0E140FAF-526A-449A-854E-9FFE237670FD}">
      <dgm:prSet/>
      <dgm:spPr/>
      <dgm:t>
        <a:bodyPr/>
        <a:lstStyle/>
        <a:p>
          <a:endParaRPr lang="en-US"/>
        </a:p>
      </dgm:t>
    </dgm:pt>
    <dgm:pt modelId="{9284B27F-FABB-45E2-91D0-0CC1FF7CE2A6}">
      <dgm:prSet phldrT="[Text]"/>
      <dgm:spPr/>
      <dgm:t>
        <a:bodyPr/>
        <a:lstStyle/>
        <a:p>
          <a:r>
            <a:rPr lang="en-US" dirty="0" smtClean="0"/>
            <a:t>Compliance by All Programs</a:t>
          </a:r>
          <a:endParaRPr lang="en-US" dirty="0"/>
        </a:p>
      </dgm:t>
    </dgm:pt>
    <dgm:pt modelId="{2A633722-58D5-4D42-B136-CAD5262B3C55}" type="parTrans" cxnId="{8ACC7F5F-AF28-4A2D-AB3A-DE894070672B}">
      <dgm:prSet/>
      <dgm:spPr/>
      <dgm:t>
        <a:bodyPr/>
        <a:lstStyle/>
        <a:p>
          <a:endParaRPr lang="en-US"/>
        </a:p>
      </dgm:t>
    </dgm:pt>
    <dgm:pt modelId="{3F4F4836-2812-4D75-9739-BF29A10F718C}" type="sibTrans" cxnId="{8ACC7F5F-AF28-4A2D-AB3A-DE894070672B}">
      <dgm:prSet/>
      <dgm:spPr/>
      <dgm:t>
        <a:bodyPr/>
        <a:lstStyle/>
        <a:p>
          <a:endParaRPr lang="en-US"/>
        </a:p>
      </dgm:t>
    </dgm:pt>
    <dgm:pt modelId="{27081478-9A6A-499C-97BC-8C215D0B9DEF}">
      <dgm:prSet phldrT="[Text]"/>
      <dgm:spPr/>
      <dgm:t>
        <a:bodyPr/>
        <a:lstStyle/>
        <a:p>
          <a:r>
            <a:rPr lang="en-US" dirty="0" smtClean="0"/>
            <a:t>QM for All Courses and Instructors</a:t>
          </a:r>
          <a:endParaRPr lang="en-US" dirty="0"/>
        </a:p>
      </dgm:t>
    </dgm:pt>
    <dgm:pt modelId="{0655090B-79F8-43EF-9C58-A5A43CFC24A5}" type="parTrans" cxnId="{6D7416F5-EA8C-4275-B4C7-64A3A7F4E084}">
      <dgm:prSet/>
      <dgm:spPr/>
      <dgm:t>
        <a:bodyPr/>
        <a:lstStyle/>
        <a:p>
          <a:endParaRPr lang="en-US"/>
        </a:p>
      </dgm:t>
    </dgm:pt>
    <dgm:pt modelId="{B6419880-FFB2-4002-949B-C11F10C9E875}" type="sibTrans" cxnId="{6D7416F5-EA8C-4275-B4C7-64A3A7F4E084}">
      <dgm:prSet/>
      <dgm:spPr/>
      <dgm:t>
        <a:bodyPr/>
        <a:lstStyle/>
        <a:p>
          <a:endParaRPr lang="en-US"/>
        </a:p>
      </dgm:t>
    </dgm:pt>
    <dgm:pt modelId="{51046D08-C22C-42B8-820E-1D034B8880D7}" type="pres">
      <dgm:prSet presAssocID="{A8882F53-A5EC-4079-886D-6CE3A7A11206}" presName="linearFlow" presStyleCnt="0">
        <dgm:presLayoutVars>
          <dgm:dir/>
          <dgm:animLvl val="lvl"/>
          <dgm:resizeHandles val="exact"/>
        </dgm:presLayoutVars>
      </dgm:prSet>
      <dgm:spPr/>
      <dgm:t>
        <a:bodyPr/>
        <a:lstStyle/>
        <a:p>
          <a:endParaRPr lang="en-US"/>
        </a:p>
      </dgm:t>
    </dgm:pt>
    <dgm:pt modelId="{60225995-B542-450C-BC12-73DD32025892}" type="pres">
      <dgm:prSet presAssocID="{B6B2E448-F79B-4FB4-9FDD-E4A9C5E362EF}" presName="composite" presStyleCnt="0"/>
      <dgm:spPr/>
    </dgm:pt>
    <dgm:pt modelId="{644F0B46-96D8-466E-8A75-4950DF6DB412}" type="pres">
      <dgm:prSet presAssocID="{B6B2E448-F79B-4FB4-9FDD-E4A9C5E362EF}" presName="parentText" presStyleLbl="alignNode1" presStyleIdx="0" presStyleCnt="3">
        <dgm:presLayoutVars>
          <dgm:chMax val="1"/>
          <dgm:bulletEnabled val="1"/>
        </dgm:presLayoutVars>
      </dgm:prSet>
      <dgm:spPr/>
      <dgm:t>
        <a:bodyPr/>
        <a:lstStyle/>
        <a:p>
          <a:endParaRPr lang="en-US"/>
        </a:p>
      </dgm:t>
    </dgm:pt>
    <dgm:pt modelId="{2D7F7083-4059-43A4-8D1E-32C4360090A4}" type="pres">
      <dgm:prSet presAssocID="{B6B2E448-F79B-4FB4-9FDD-E4A9C5E362EF}" presName="descendantText" presStyleLbl="alignAcc1" presStyleIdx="0" presStyleCnt="3">
        <dgm:presLayoutVars>
          <dgm:bulletEnabled val="1"/>
        </dgm:presLayoutVars>
      </dgm:prSet>
      <dgm:spPr/>
      <dgm:t>
        <a:bodyPr/>
        <a:lstStyle/>
        <a:p>
          <a:endParaRPr lang="en-US"/>
        </a:p>
      </dgm:t>
    </dgm:pt>
    <dgm:pt modelId="{90CE6942-C271-47A7-A1E9-C4F241855418}" type="pres">
      <dgm:prSet presAssocID="{86CC23CE-9AB1-407A-977E-1783A45934CD}" presName="sp" presStyleCnt="0"/>
      <dgm:spPr/>
    </dgm:pt>
    <dgm:pt modelId="{A56AFA5F-EAF4-44C1-ACB1-1BA24CF256AF}" type="pres">
      <dgm:prSet presAssocID="{58A3DB83-4771-423A-B412-4F1EC3D4E674}" presName="composite" presStyleCnt="0"/>
      <dgm:spPr/>
    </dgm:pt>
    <dgm:pt modelId="{68F87665-7539-4430-BC00-8C4102446608}" type="pres">
      <dgm:prSet presAssocID="{58A3DB83-4771-423A-B412-4F1EC3D4E674}" presName="parentText" presStyleLbl="alignNode1" presStyleIdx="1" presStyleCnt="3">
        <dgm:presLayoutVars>
          <dgm:chMax val="1"/>
          <dgm:bulletEnabled val="1"/>
        </dgm:presLayoutVars>
      </dgm:prSet>
      <dgm:spPr/>
      <dgm:t>
        <a:bodyPr/>
        <a:lstStyle/>
        <a:p>
          <a:endParaRPr lang="en-US"/>
        </a:p>
      </dgm:t>
    </dgm:pt>
    <dgm:pt modelId="{39A8D5BC-43C0-432D-B74F-703988E8C88B}" type="pres">
      <dgm:prSet presAssocID="{58A3DB83-4771-423A-B412-4F1EC3D4E674}" presName="descendantText" presStyleLbl="alignAcc1" presStyleIdx="1" presStyleCnt="3">
        <dgm:presLayoutVars>
          <dgm:bulletEnabled val="1"/>
        </dgm:presLayoutVars>
      </dgm:prSet>
      <dgm:spPr/>
      <dgm:t>
        <a:bodyPr/>
        <a:lstStyle/>
        <a:p>
          <a:endParaRPr lang="en-US"/>
        </a:p>
      </dgm:t>
    </dgm:pt>
    <dgm:pt modelId="{927C904E-FAA5-466E-B096-CC09BE8079E2}" type="pres">
      <dgm:prSet presAssocID="{BC133F0D-D929-4031-97C1-E7747D863D11}" presName="sp" presStyleCnt="0"/>
      <dgm:spPr/>
    </dgm:pt>
    <dgm:pt modelId="{4F569A1A-D429-460C-AD33-010E10AF1ABF}" type="pres">
      <dgm:prSet presAssocID="{D7D62337-5711-46CA-93CC-043C107488F7}" presName="composite" presStyleCnt="0"/>
      <dgm:spPr/>
    </dgm:pt>
    <dgm:pt modelId="{23B21B6D-989D-4D81-9782-EAFDB400B637}" type="pres">
      <dgm:prSet presAssocID="{D7D62337-5711-46CA-93CC-043C107488F7}" presName="parentText" presStyleLbl="alignNode1" presStyleIdx="2" presStyleCnt="3">
        <dgm:presLayoutVars>
          <dgm:chMax val="1"/>
          <dgm:bulletEnabled val="1"/>
        </dgm:presLayoutVars>
      </dgm:prSet>
      <dgm:spPr/>
      <dgm:t>
        <a:bodyPr/>
        <a:lstStyle/>
        <a:p>
          <a:endParaRPr lang="en-US"/>
        </a:p>
      </dgm:t>
    </dgm:pt>
    <dgm:pt modelId="{8865561A-C7B4-4A80-A12A-4CEAA1A3ADE4}" type="pres">
      <dgm:prSet presAssocID="{D7D62337-5711-46CA-93CC-043C107488F7}" presName="descendantText" presStyleLbl="alignAcc1" presStyleIdx="2" presStyleCnt="3">
        <dgm:presLayoutVars>
          <dgm:bulletEnabled val="1"/>
        </dgm:presLayoutVars>
      </dgm:prSet>
      <dgm:spPr/>
      <dgm:t>
        <a:bodyPr/>
        <a:lstStyle/>
        <a:p>
          <a:endParaRPr lang="en-US"/>
        </a:p>
      </dgm:t>
    </dgm:pt>
  </dgm:ptLst>
  <dgm:cxnLst>
    <dgm:cxn modelId="{67850833-73DE-4F8B-8857-EC993260D602}" srcId="{A8882F53-A5EC-4079-886D-6CE3A7A11206}" destId="{58A3DB83-4771-423A-B412-4F1EC3D4E674}" srcOrd="1" destOrd="0" parTransId="{6C253177-F8DE-439E-803A-81374716F7B3}" sibTransId="{BC133F0D-D929-4031-97C1-E7747D863D11}"/>
    <dgm:cxn modelId="{F2C9E687-5E87-49B9-A095-63744A07E4E5}" type="presOf" srcId="{00B462F5-F606-462E-BAD9-157C9F73E5A5}" destId="{39A8D5BC-43C0-432D-B74F-703988E8C88B}" srcOrd="0" destOrd="0" presId="urn:microsoft.com/office/officeart/2005/8/layout/chevron2"/>
    <dgm:cxn modelId="{8EFB96B4-6ADB-4C5D-B6B4-BC1CB97815A9}" type="presOf" srcId="{D7D62337-5711-46CA-93CC-043C107488F7}" destId="{23B21B6D-989D-4D81-9782-EAFDB400B637}" srcOrd="0" destOrd="0" presId="urn:microsoft.com/office/officeart/2005/8/layout/chevron2"/>
    <dgm:cxn modelId="{62F2AF02-A92A-4FBD-9C4B-A08895F8D70D}" srcId="{58A3DB83-4771-423A-B412-4F1EC3D4E674}" destId="{00B462F5-F606-462E-BAD9-157C9F73E5A5}" srcOrd="0" destOrd="0" parTransId="{29EFD69F-1BD8-4A88-8024-0B1A60FAFCF1}" sibTransId="{26F4E04F-03CA-4E5B-842D-5C5DDCD9A764}"/>
    <dgm:cxn modelId="{6D7416F5-EA8C-4275-B4C7-64A3A7F4E084}" srcId="{D7D62337-5711-46CA-93CC-043C107488F7}" destId="{27081478-9A6A-499C-97BC-8C215D0B9DEF}" srcOrd="1" destOrd="0" parTransId="{0655090B-79F8-43EF-9C58-A5A43CFC24A5}" sibTransId="{B6419880-FFB2-4002-949B-C11F10C9E875}"/>
    <dgm:cxn modelId="{7A8681E9-CB18-491F-B6F9-0F3B6DD32D17}" srcId="{B6B2E448-F79B-4FB4-9FDD-E4A9C5E362EF}" destId="{B257086A-161F-4FAD-A493-154EF1337E2D}" srcOrd="1" destOrd="0" parTransId="{E1920153-C3E7-4A77-BEEE-42DABA3FF8BD}" sibTransId="{DBD62338-F8E4-4CC2-AD29-A86BE88A54F1}"/>
    <dgm:cxn modelId="{FF063341-44E5-4311-BD48-975C3B20CA84}" type="presOf" srcId="{27081478-9A6A-499C-97BC-8C215D0B9DEF}" destId="{8865561A-C7B4-4A80-A12A-4CEAA1A3ADE4}" srcOrd="0" destOrd="1" presId="urn:microsoft.com/office/officeart/2005/8/layout/chevron2"/>
    <dgm:cxn modelId="{C4A1FDF0-8048-4538-91FB-B95AA738A9A1}" type="presOf" srcId="{B257086A-161F-4FAD-A493-154EF1337E2D}" destId="{2D7F7083-4059-43A4-8D1E-32C4360090A4}" srcOrd="0" destOrd="1" presId="urn:microsoft.com/office/officeart/2005/8/layout/chevron2"/>
    <dgm:cxn modelId="{D935D31C-1D6C-42B9-842C-8C19CDD7E3FE}" type="presOf" srcId="{9284B27F-FABB-45E2-91D0-0CC1FF7CE2A6}" destId="{8865561A-C7B4-4A80-A12A-4CEAA1A3ADE4}" srcOrd="0" destOrd="0" presId="urn:microsoft.com/office/officeart/2005/8/layout/chevron2"/>
    <dgm:cxn modelId="{FBE68E90-107F-4D2E-AC0C-522A9B602251}" type="presOf" srcId="{63AC607B-A184-48B1-AD22-B8682ECB1675}" destId="{2D7F7083-4059-43A4-8D1E-32C4360090A4}" srcOrd="0" destOrd="0" presId="urn:microsoft.com/office/officeart/2005/8/layout/chevron2"/>
    <dgm:cxn modelId="{F541BC7A-B774-4B57-8450-B702C3207FAE}" type="presOf" srcId="{A8882F53-A5EC-4079-886D-6CE3A7A11206}" destId="{51046D08-C22C-42B8-820E-1D034B8880D7}" srcOrd="0" destOrd="0" presId="urn:microsoft.com/office/officeart/2005/8/layout/chevron2"/>
    <dgm:cxn modelId="{8ACC7F5F-AF28-4A2D-AB3A-DE894070672B}" srcId="{D7D62337-5711-46CA-93CC-043C107488F7}" destId="{9284B27F-FABB-45E2-91D0-0CC1FF7CE2A6}" srcOrd="0" destOrd="0" parTransId="{2A633722-58D5-4D42-B136-CAD5262B3C55}" sibTransId="{3F4F4836-2812-4D75-9739-BF29A10F718C}"/>
    <dgm:cxn modelId="{0E140FAF-526A-449A-854E-9FFE237670FD}" srcId="{A8882F53-A5EC-4079-886D-6CE3A7A11206}" destId="{D7D62337-5711-46CA-93CC-043C107488F7}" srcOrd="2" destOrd="0" parTransId="{F9B69657-DCD9-4011-9374-3C3C146BC1C4}" sibTransId="{7143AD4C-0017-4D82-948A-EC710A50F39A}"/>
    <dgm:cxn modelId="{548BF16F-2931-4DE6-9014-A8FDA7727256}" srcId="{B6B2E448-F79B-4FB4-9FDD-E4A9C5E362EF}" destId="{63AC607B-A184-48B1-AD22-B8682ECB1675}" srcOrd="0" destOrd="0" parTransId="{34811F62-0091-4FF0-A025-ED9E078652BB}" sibTransId="{688270F1-7860-4C1B-A57D-F6832F5E9CEE}"/>
    <dgm:cxn modelId="{33CE71E5-6836-4949-A3B6-C29AA1A08CC7}" type="presOf" srcId="{247F1716-98BB-4C55-9693-AEB803F8A5D1}" destId="{39A8D5BC-43C0-432D-B74F-703988E8C88B}" srcOrd="0" destOrd="1" presId="urn:microsoft.com/office/officeart/2005/8/layout/chevron2"/>
    <dgm:cxn modelId="{00F3EBDA-0D32-46ED-8075-08BF5D19F4B3}" srcId="{58A3DB83-4771-423A-B412-4F1EC3D4E674}" destId="{247F1716-98BB-4C55-9693-AEB803F8A5D1}" srcOrd="1" destOrd="0" parTransId="{099A72A9-9C80-4ECB-BAED-CB488D6C7742}" sibTransId="{6AF4F601-BE5B-4E94-9D42-542BDF57D1D9}"/>
    <dgm:cxn modelId="{65DFBA6C-33FB-4291-9B22-4ADFB6C5179D}" srcId="{A8882F53-A5EC-4079-886D-6CE3A7A11206}" destId="{B6B2E448-F79B-4FB4-9FDD-E4A9C5E362EF}" srcOrd="0" destOrd="0" parTransId="{3853D870-C3A9-4C15-92AE-3D06D4A2DB5E}" sibTransId="{86CC23CE-9AB1-407A-977E-1783A45934CD}"/>
    <dgm:cxn modelId="{D6E088B2-5A71-4B4F-B5FA-350EEFAAB301}" type="presOf" srcId="{B6B2E448-F79B-4FB4-9FDD-E4A9C5E362EF}" destId="{644F0B46-96D8-466E-8A75-4950DF6DB412}" srcOrd="0" destOrd="0" presId="urn:microsoft.com/office/officeart/2005/8/layout/chevron2"/>
    <dgm:cxn modelId="{EE40A6A9-D767-4F2D-A6DE-743D0ED5F666}" type="presOf" srcId="{58A3DB83-4771-423A-B412-4F1EC3D4E674}" destId="{68F87665-7539-4430-BC00-8C4102446608}" srcOrd="0" destOrd="0" presId="urn:microsoft.com/office/officeart/2005/8/layout/chevron2"/>
    <dgm:cxn modelId="{4481C03A-BC7B-4BC8-8C1A-26C3B9D3D128}" type="presParOf" srcId="{51046D08-C22C-42B8-820E-1D034B8880D7}" destId="{60225995-B542-450C-BC12-73DD32025892}" srcOrd="0" destOrd="0" presId="urn:microsoft.com/office/officeart/2005/8/layout/chevron2"/>
    <dgm:cxn modelId="{49AB3524-E6CA-4FE2-9EDA-A93E7DEFC42F}" type="presParOf" srcId="{60225995-B542-450C-BC12-73DD32025892}" destId="{644F0B46-96D8-466E-8A75-4950DF6DB412}" srcOrd="0" destOrd="0" presId="urn:microsoft.com/office/officeart/2005/8/layout/chevron2"/>
    <dgm:cxn modelId="{F1E4664A-7649-4B96-8563-CD64EEA1D8B0}" type="presParOf" srcId="{60225995-B542-450C-BC12-73DD32025892}" destId="{2D7F7083-4059-43A4-8D1E-32C4360090A4}" srcOrd="1" destOrd="0" presId="urn:microsoft.com/office/officeart/2005/8/layout/chevron2"/>
    <dgm:cxn modelId="{8CEA4070-BC8F-4FD8-B80E-ACA9748C2928}" type="presParOf" srcId="{51046D08-C22C-42B8-820E-1D034B8880D7}" destId="{90CE6942-C271-47A7-A1E9-C4F241855418}" srcOrd="1" destOrd="0" presId="urn:microsoft.com/office/officeart/2005/8/layout/chevron2"/>
    <dgm:cxn modelId="{6E300DBC-D8F3-421E-A41F-A68460FEDB05}" type="presParOf" srcId="{51046D08-C22C-42B8-820E-1D034B8880D7}" destId="{A56AFA5F-EAF4-44C1-ACB1-1BA24CF256AF}" srcOrd="2" destOrd="0" presId="urn:microsoft.com/office/officeart/2005/8/layout/chevron2"/>
    <dgm:cxn modelId="{A6CA1356-9443-41F4-A7C7-48B00F84506B}" type="presParOf" srcId="{A56AFA5F-EAF4-44C1-ACB1-1BA24CF256AF}" destId="{68F87665-7539-4430-BC00-8C4102446608}" srcOrd="0" destOrd="0" presId="urn:microsoft.com/office/officeart/2005/8/layout/chevron2"/>
    <dgm:cxn modelId="{F422679B-3DBE-405E-BDEC-47DD564B3542}" type="presParOf" srcId="{A56AFA5F-EAF4-44C1-ACB1-1BA24CF256AF}" destId="{39A8D5BC-43C0-432D-B74F-703988E8C88B}" srcOrd="1" destOrd="0" presId="urn:microsoft.com/office/officeart/2005/8/layout/chevron2"/>
    <dgm:cxn modelId="{548B9115-129E-423A-A952-BD4F02421DDC}" type="presParOf" srcId="{51046D08-C22C-42B8-820E-1D034B8880D7}" destId="{927C904E-FAA5-466E-B096-CC09BE8079E2}" srcOrd="3" destOrd="0" presId="urn:microsoft.com/office/officeart/2005/8/layout/chevron2"/>
    <dgm:cxn modelId="{255012DC-1737-4BA3-984A-E7B5681E2CA1}" type="presParOf" srcId="{51046D08-C22C-42B8-820E-1D034B8880D7}" destId="{4F569A1A-D429-460C-AD33-010E10AF1ABF}" srcOrd="4" destOrd="0" presId="urn:microsoft.com/office/officeart/2005/8/layout/chevron2"/>
    <dgm:cxn modelId="{3EE05640-B1D1-4D1F-9E8C-D25B6CCB5A8D}" type="presParOf" srcId="{4F569A1A-D429-460C-AD33-010E10AF1ABF}" destId="{23B21B6D-989D-4D81-9782-EAFDB400B637}" srcOrd="0" destOrd="0" presId="urn:microsoft.com/office/officeart/2005/8/layout/chevron2"/>
    <dgm:cxn modelId="{12CD3664-C30D-45AD-B7DF-C791436C00C5}" type="presParOf" srcId="{4F569A1A-D429-460C-AD33-010E10AF1ABF}" destId="{8865561A-C7B4-4A80-A12A-4CEAA1A3AD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90DDA7-DABB-0A41-8E31-809BAA395F68}"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2F967A3C-3B49-484B-AA21-7FA2F97BB72B}">
      <dgm:prSet phldrT="[Text]" custT="1"/>
      <dgm:spPr>
        <a:solidFill>
          <a:schemeClr val="accent1"/>
        </a:solidFill>
      </dgm:spPr>
      <dgm:t>
        <a:bodyPr/>
        <a:lstStyle/>
        <a:p>
          <a:r>
            <a:rPr lang="en-US" sz="2000" b="1" dirty="0" smtClean="0"/>
            <a:t>Exemplary </a:t>
          </a:r>
        </a:p>
        <a:p>
          <a:r>
            <a:rPr lang="en-US" sz="2000" b="1" dirty="0" smtClean="0"/>
            <a:t>Online Teaching</a:t>
          </a:r>
          <a:endParaRPr lang="en-US" sz="2000" b="1" dirty="0"/>
        </a:p>
      </dgm:t>
    </dgm:pt>
    <dgm:pt modelId="{36210027-B168-AB46-8EB4-1F119FF0C2A9}" type="parTrans" cxnId="{EB1E6289-9D44-7D4A-AC74-C500AA90F640}">
      <dgm:prSet/>
      <dgm:spPr/>
      <dgm:t>
        <a:bodyPr/>
        <a:lstStyle/>
        <a:p>
          <a:endParaRPr lang="en-US"/>
        </a:p>
      </dgm:t>
    </dgm:pt>
    <dgm:pt modelId="{BC2B3F5E-30D7-214B-B866-BD809086C599}" type="sibTrans" cxnId="{EB1E6289-9D44-7D4A-AC74-C500AA90F640}">
      <dgm:prSet/>
      <dgm:spPr>
        <a:solidFill>
          <a:schemeClr val="bg1">
            <a:lumMod val="50000"/>
          </a:schemeClr>
        </a:solidFill>
      </dgm:spPr>
      <dgm:t>
        <a:bodyPr/>
        <a:lstStyle/>
        <a:p>
          <a:endParaRPr lang="en-US"/>
        </a:p>
      </dgm:t>
    </dgm:pt>
    <dgm:pt modelId="{60009958-74FB-0443-9748-607E2EBC043C}">
      <dgm:prSet phldrT="[Text]" custT="1"/>
      <dgm:spPr>
        <a:solidFill>
          <a:schemeClr val="accent1"/>
        </a:solidFill>
      </dgm:spPr>
      <dgm:t>
        <a:bodyPr/>
        <a:lstStyle/>
        <a:p>
          <a:r>
            <a:rPr lang="en-US" sz="2000" b="1" dirty="0" smtClean="0"/>
            <a:t>Teaching Online Training</a:t>
          </a:r>
          <a:endParaRPr lang="en-US" sz="2000" dirty="0"/>
        </a:p>
      </dgm:t>
    </dgm:pt>
    <dgm:pt modelId="{449647CD-D9EC-B24D-BF06-2510579D08AF}" type="parTrans" cxnId="{DA066D9C-BB51-5446-937A-B4D83E52996E}">
      <dgm:prSet/>
      <dgm:spPr/>
      <dgm:t>
        <a:bodyPr/>
        <a:lstStyle/>
        <a:p>
          <a:endParaRPr lang="en-US"/>
        </a:p>
      </dgm:t>
    </dgm:pt>
    <dgm:pt modelId="{539BF7D7-8974-D640-A38B-61B2DB6A14AD}" type="sibTrans" cxnId="{DA066D9C-BB51-5446-937A-B4D83E52996E}">
      <dgm:prSet/>
      <dgm:spPr/>
      <dgm:t>
        <a:bodyPr/>
        <a:lstStyle/>
        <a:p>
          <a:endParaRPr lang="en-US"/>
        </a:p>
      </dgm:t>
    </dgm:pt>
    <dgm:pt modelId="{C9FCFCE4-54E0-C840-8037-A4D8FDA83FC3}">
      <dgm:prSet phldrT="[Text]" custT="1"/>
      <dgm:spPr>
        <a:solidFill>
          <a:schemeClr val="accent1"/>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t>PD Opportunities</a:t>
          </a:r>
        </a:p>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t>&amp; Ongoing Support</a:t>
          </a:r>
        </a:p>
        <a:p>
          <a:pPr defTabSz="1022350">
            <a:lnSpc>
              <a:spcPct val="90000"/>
            </a:lnSpc>
            <a:spcBef>
              <a:spcPct val="0"/>
            </a:spcBef>
            <a:spcAft>
              <a:spcPct val="35000"/>
            </a:spcAft>
          </a:pPr>
          <a:endParaRPr lang="en-US" sz="1900" b="1" dirty="0"/>
        </a:p>
      </dgm:t>
    </dgm:pt>
    <dgm:pt modelId="{9346349B-0B53-DF4B-9F72-3C793F87E5D0}" type="parTrans" cxnId="{ECE6EE9A-5F14-3941-9086-B2513309D595}">
      <dgm:prSet/>
      <dgm:spPr/>
      <dgm:t>
        <a:bodyPr/>
        <a:lstStyle/>
        <a:p>
          <a:endParaRPr lang="en-US"/>
        </a:p>
      </dgm:t>
    </dgm:pt>
    <dgm:pt modelId="{B8499423-20C8-7443-922B-108371647B38}" type="sibTrans" cxnId="{ECE6EE9A-5F14-3941-9086-B2513309D595}">
      <dgm:prSet/>
      <dgm:spPr/>
      <dgm:t>
        <a:bodyPr/>
        <a:lstStyle/>
        <a:p>
          <a:endParaRPr lang="en-US"/>
        </a:p>
      </dgm:t>
    </dgm:pt>
    <dgm:pt modelId="{10F07A72-D47E-1A4F-8D17-268F7B9DF446}">
      <dgm:prSet phldrT="[Text]" custT="1"/>
      <dgm:spPr>
        <a:solidFill>
          <a:schemeClr val="accent1"/>
        </a:solidFill>
      </dgm:spPr>
      <dgm:t>
        <a:bodyPr/>
        <a:lstStyle/>
        <a:p>
          <a:r>
            <a:rPr lang="en-US" sz="2000" b="1" dirty="0" smtClean="0"/>
            <a:t>Data Collection</a:t>
          </a:r>
        </a:p>
        <a:p>
          <a:r>
            <a:rPr lang="en-US" sz="2000" b="1" dirty="0" smtClean="0"/>
            <a:t>Learner Feedbac</a:t>
          </a:r>
          <a:r>
            <a:rPr lang="en-US" sz="1900" b="1" dirty="0" smtClean="0"/>
            <a:t>k</a:t>
          </a:r>
          <a:endParaRPr lang="en-US" sz="1900" b="1" dirty="0"/>
        </a:p>
      </dgm:t>
    </dgm:pt>
    <dgm:pt modelId="{92C87614-A428-CC49-AC6E-5C2D37205FB6}" type="parTrans" cxnId="{34E2C2F6-4EDE-E546-B67A-6BE47EDC78DB}">
      <dgm:prSet/>
      <dgm:spPr/>
      <dgm:t>
        <a:bodyPr/>
        <a:lstStyle/>
        <a:p>
          <a:endParaRPr lang="en-US"/>
        </a:p>
      </dgm:t>
    </dgm:pt>
    <dgm:pt modelId="{CFA2DB55-B647-B444-81F5-A6AA946DF16E}" type="sibTrans" cxnId="{34E2C2F6-4EDE-E546-B67A-6BE47EDC78DB}">
      <dgm:prSet/>
      <dgm:spPr/>
      <dgm:t>
        <a:bodyPr/>
        <a:lstStyle/>
        <a:p>
          <a:endParaRPr lang="en-US"/>
        </a:p>
      </dgm:t>
    </dgm:pt>
    <dgm:pt modelId="{3EA42EF9-BBB0-1241-9FB4-44B0D9C4D533}">
      <dgm:prSet phldrT="[Text]" custT="1"/>
      <dgm:spPr>
        <a:solidFill>
          <a:schemeClr val="accent1"/>
        </a:solidFill>
      </dgm:spPr>
      <dgm:t>
        <a:bodyPr/>
        <a:lstStyle/>
        <a:p>
          <a:r>
            <a:rPr lang="en-US" sz="2000" b="1" dirty="0" smtClean="0"/>
            <a:t>Improved Policies</a:t>
          </a:r>
        </a:p>
        <a:p>
          <a:r>
            <a:rPr lang="en-US" sz="2000" b="1" dirty="0" smtClean="0"/>
            <a:t>&amp; Teaching Skills</a:t>
          </a:r>
        </a:p>
      </dgm:t>
    </dgm:pt>
    <dgm:pt modelId="{C0BF1CE7-EF03-4A47-9DFE-79C95E257A31}" type="parTrans" cxnId="{42F6DAFD-E024-0A49-8C73-803B9D11DE96}">
      <dgm:prSet/>
      <dgm:spPr/>
      <dgm:t>
        <a:bodyPr/>
        <a:lstStyle/>
        <a:p>
          <a:endParaRPr lang="en-US"/>
        </a:p>
      </dgm:t>
    </dgm:pt>
    <dgm:pt modelId="{5676CE22-424F-6545-AFA7-521E41260B32}" type="sibTrans" cxnId="{42F6DAFD-E024-0A49-8C73-803B9D11DE96}">
      <dgm:prSet/>
      <dgm:spPr/>
      <dgm:t>
        <a:bodyPr/>
        <a:lstStyle/>
        <a:p>
          <a:endParaRPr lang="en-US"/>
        </a:p>
      </dgm:t>
    </dgm:pt>
    <dgm:pt modelId="{C2FAB84B-958E-7444-9C2D-6C00D935C7A4}" type="pres">
      <dgm:prSet presAssocID="{E090DDA7-DABB-0A41-8E31-809BAA395F68}" presName="Name0" presStyleCnt="0">
        <dgm:presLayoutVars>
          <dgm:dir/>
          <dgm:resizeHandles val="exact"/>
        </dgm:presLayoutVars>
      </dgm:prSet>
      <dgm:spPr/>
      <dgm:t>
        <a:bodyPr/>
        <a:lstStyle/>
        <a:p>
          <a:endParaRPr lang="en-US"/>
        </a:p>
      </dgm:t>
    </dgm:pt>
    <dgm:pt modelId="{45D2BE6E-68CF-B74A-92B6-F7B15026788F}" type="pres">
      <dgm:prSet presAssocID="{E090DDA7-DABB-0A41-8E31-809BAA395F68}" presName="cycle" presStyleCnt="0"/>
      <dgm:spPr/>
    </dgm:pt>
    <dgm:pt modelId="{6D515039-D887-6F44-B4F2-00AE9A2BACF1}" type="pres">
      <dgm:prSet presAssocID="{2F967A3C-3B49-484B-AA21-7FA2F97BB72B}" presName="nodeFirstNode" presStyleLbl="node1" presStyleIdx="0" presStyleCnt="5">
        <dgm:presLayoutVars>
          <dgm:bulletEnabled val="1"/>
        </dgm:presLayoutVars>
      </dgm:prSet>
      <dgm:spPr/>
      <dgm:t>
        <a:bodyPr/>
        <a:lstStyle/>
        <a:p>
          <a:endParaRPr lang="en-US"/>
        </a:p>
      </dgm:t>
    </dgm:pt>
    <dgm:pt modelId="{9A2E8956-CEBE-6D4A-B90F-317325771E89}" type="pres">
      <dgm:prSet presAssocID="{BC2B3F5E-30D7-214B-B866-BD809086C599}" presName="sibTransFirstNode" presStyleLbl="bgShp" presStyleIdx="0" presStyleCnt="1" custLinFactNeighborX="-396" custLinFactNeighborY="932"/>
      <dgm:spPr/>
      <dgm:t>
        <a:bodyPr/>
        <a:lstStyle/>
        <a:p>
          <a:endParaRPr lang="en-US"/>
        </a:p>
      </dgm:t>
    </dgm:pt>
    <dgm:pt modelId="{0AF8F03F-EB71-1945-B212-C91BDFD5AB2E}" type="pres">
      <dgm:prSet presAssocID="{60009958-74FB-0443-9748-607E2EBC043C}" presName="nodeFollowingNodes" presStyleLbl="node1" presStyleIdx="1" presStyleCnt="5" custRadScaleRad="91312" custRadScaleInc="7173">
        <dgm:presLayoutVars>
          <dgm:bulletEnabled val="1"/>
        </dgm:presLayoutVars>
      </dgm:prSet>
      <dgm:spPr/>
      <dgm:t>
        <a:bodyPr/>
        <a:lstStyle/>
        <a:p>
          <a:endParaRPr lang="en-US"/>
        </a:p>
      </dgm:t>
    </dgm:pt>
    <dgm:pt modelId="{1FADC13D-6AB7-D54F-8BEA-12647D73E1C7}" type="pres">
      <dgm:prSet presAssocID="{C9FCFCE4-54E0-C840-8037-A4D8FDA83FC3}" presName="nodeFollowingNodes" presStyleLbl="node1" presStyleIdx="2" presStyleCnt="5" custRadScaleRad="112611" custRadScaleInc="-13385">
        <dgm:presLayoutVars>
          <dgm:bulletEnabled val="1"/>
        </dgm:presLayoutVars>
      </dgm:prSet>
      <dgm:spPr/>
      <dgm:t>
        <a:bodyPr/>
        <a:lstStyle/>
        <a:p>
          <a:endParaRPr lang="en-US"/>
        </a:p>
      </dgm:t>
    </dgm:pt>
    <dgm:pt modelId="{479F8572-0320-D944-8830-FB4F51705A27}" type="pres">
      <dgm:prSet presAssocID="{10F07A72-D47E-1A4F-8D17-268F7B9DF446}" presName="nodeFollowingNodes" presStyleLbl="node1" presStyleIdx="3" presStyleCnt="5" custRadScaleRad="107582" custRadScaleInc="8645">
        <dgm:presLayoutVars>
          <dgm:bulletEnabled val="1"/>
        </dgm:presLayoutVars>
      </dgm:prSet>
      <dgm:spPr/>
      <dgm:t>
        <a:bodyPr/>
        <a:lstStyle/>
        <a:p>
          <a:endParaRPr lang="en-US"/>
        </a:p>
      </dgm:t>
    </dgm:pt>
    <dgm:pt modelId="{E710523A-67E1-4B45-95BD-766E7D46B18C}" type="pres">
      <dgm:prSet presAssocID="{3EA42EF9-BBB0-1241-9FB4-44B0D9C4D533}" presName="nodeFollowingNodes" presStyleLbl="node1" presStyleIdx="4" presStyleCnt="5" custRadScaleRad="99865" custRadScaleInc="-10976">
        <dgm:presLayoutVars>
          <dgm:bulletEnabled val="1"/>
        </dgm:presLayoutVars>
      </dgm:prSet>
      <dgm:spPr/>
      <dgm:t>
        <a:bodyPr/>
        <a:lstStyle/>
        <a:p>
          <a:endParaRPr lang="en-US"/>
        </a:p>
      </dgm:t>
    </dgm:pt>
  </dgm:ptLst>
  <dgm:cxnLst>
    <dgm:cxn modelId="{DA066D9C-BB51-5446-937A-B4D83E52996E}" srcId="{E090DDA7-DABB-0A41-8E31-809BAA395F68}" destId="{60009958-74FB-0443-9748-607E2EBC043C}" srcOrd="1" destOrd="0" parTransId="{449647CD-D9EC-B24D-BF06-2510579D08AF}" sibTransId="{539BF7D7-8974-D640-A38B-61B2DB6A14AD}"/>
    <dgm:cxn modelId="{DA4CB6DD-1C3C-4531-A11C-3C7169CD1822}" type="presOf" srcId="{3EA42EF9-BBB0-1241-9FB4-44B0D9C4D533}" destId="{E710523A-67E1-4B45-95BD-766E7D46B18C}" srcOrd="0" destOrd="0" presId="urn:microsoft.com/office/officeart/2005/8/layout/cycle3"/>
    <dgm:cxn modelId="{44B675F7-2266-4162-8E6B-A4EB78C7DB3A}" type="presOf" srcId="{C9FCFCE4-54E0-C840-8037-A4D8FDA83FC3}" destId="{1FADC13D-6AB7-D54F-8BEA-12647D73E1C7}" srcOrd="0" destOrd="0" presId="urn:microsoft.com/office/officeart/2005/8/layout/cycle3"/>
    <dgm:cxn modelId="{26DA6716-C662-45F3-95EB-F0D103C5D90E}" type="presOf" srcId="{10F07A72-D47E-1A4F-8D17-268F7B9DF446}" destId="{479F8572-0320-D944-8830-FB4F51705A27}" srcOrd="0" destOrd="0" presId="urn:microsoft.com/office/officeart/2005/8/layout/cycle3"/>
    <dgm:cxn modelId="{ECE6EE9A-5F14-3941-9086-B2513309D595}" srcId="{E090DDA7-DABB-0A41-8E31-809BAA395F68}" destId="{C9FCFCE4-54E0-C840-8037-A4D8FDA83FC3}" srcOrd="2" destOrd="0" parTransId="{9346349B-0B53-DF4B-9F72-3C793F87E5D0}" sibTransId="{B8499423-20C8-7443-922B-108371647B38}"/>
    <dgm:cxn modelId="{6D4D133B-319F-41A9-B3C8-D3F50F7AA8A3}" type="presOf" srcId="{E090DDA7-DABB-0A41-8E31-809BAA395F68}" destId="{C2FAB84B-958E-7444-9C2D-6C00D935C7A4}" srcOrd="0" destOrd="0" presId="urn:microsoft.com/office/officeart/2005/8/layout/cycle3"/>
    <dgm:cxn modelId="{0AE6D2D5-39AE-4015-B45C-F2D6E80A24FD}" type="presOf" srcId="{60009958-74FB-0443-9748-607E2EBC043C}" destId="{0AF8F03F-EB71-1945-B212-C91BDFD5AB2E}" srcOrd="0" destOrd="0" presId="urn:microsoft.com/office/officeart/2005/8/layout/cycle3"/>
    <dgm:cxn modelId="{54B1E011-3426-4922-99FF-8B5A0BD05A0F}" type="presOf" srcId="{BC2B3F5E-30D7-214B-B866-BD809086C599}" destId="{9A2E8956-CEBE-6D4A-B90F-317325771E89}" srcOrd="0" destOrd="0" presId="urn:microsoft.com/office/officeart/2005/8/layout/cycle3"/>
    <dgm:cxn modelId="{A21FD80D-CE72-4699-A7CD-E9290643ACAA}" type="presOf" srcId="{2F967A3C-3B49-484B-AA21-7FA2F97BB72B}" destId="{6D515039-D887-6F44-B4F2-00AE9A2BACF1}" srcOrd="0" destOrd="0" presId="urn:microsoft.com/office/officeart/2005/8/layout/cycle3"/>
    <dgm:cxn modelId="{34E2C2F6-4EDE-E546-B67A-6BE47EDC78DB}" srcId="{E090DDA7-DABB-0A41-8E31-809BAA395F68}" destId="{10F07A72-D47E-1A4F-8D17-268F7B9DF446}" srcOrd="3" destOrd="0" parTransId="{92C87614-A428-CC49-AC6E-5C2D37205FB6}" sibTransId="{CFA2DB55-B647-B444-81F5-A6AA946DF16E}"/>
    <dgm:cxn modelId="{42F6DAFD-E024-0A49-8C73-803B9D11DE96}" srcId="{E090DDA7-DABB-0A41-8E31-809BAA395F68}" destId="{3EA42EF9-BBB0-1241-9FB4-44B0D9C4D533}" srcOrd="4" destOrd="0" parTransId="{C0BF1CE7-EF03-4A47-9DFE-79C95E257A31}" sibTransId="{5676CE22-424F-6545-AFA7-521E41260B32}"/>
    <dgm:cxn modelId="{EB1E6289-9D44-7D4A-AC74-C500AA90F640}" srcId="{E090DDA7-DABB-0A41-8E31-809BAA395F68}" destId="{2F967A3C-3B49-484B-AA21-7FA2F97BB72B}" srcOrd="0" destOrd="0" parTransId="{36210027-B168-AB46-8EB4-1F119FF0C2A9}" sibTransId="{BC2B3F5E-30D7-214B-B866-BD809086C599}"/>
    <dgm:cxn modelId="{1C37FF97-20CD-453C-94B3-29B5E78540B2}" type="presParOf" srcId="{C2FAB84B-958E-7444-9C2D-6C00D935C7A4}" destId="{45D2BE6E-68CF-B74A-92B6-F7B15026788F}" srcOrd="0" destOrd="0" presId="urn:microsoft.com/office/officeart/2005/8/layout/cycle3"/>
    <dgm:cxn modelId="{8957303E-FB4B-4482-872E-9EA50A11D845}" type="presParOf" srcId="{45D2BE6E-68CF-B74A-92B6-F7B15026788F}" destId="{6D515039-D887-6F44-B4F2-00AE9A2BACF1}" srcOrd="0" destOrd="0" presId="urn:microsoft.com/office/officeart/2005/8/layout/cycle3"/>
    <dgm:cxn modelId="{C177FB04-5806-4BF2-8C42-7D07BD84FF83}" type="presParOf" srcId="{45D2BE6E-68CF-B74A-92B6-F7B15026788F}" destId="{9A2E8956-CEBE-6D4A-B90F-317325771E89}" srcOrd="1" destOrd="0" presId="urn:microsoft.com/office/officeart/2005/8/layout/cycle3"/>
    <dgm:cxn modelId="{26F2C494-AD8F-4678-AF1B-A43CD042481A}" type="presParOf" srcId="{45D2BE6E-68CF-B74A-92B6-F7B15026788F}" destId="{0AF8F03F-EB71-1945-B212-C91BDFD5AB2E}" srcOrd="2" destOrd="0" presId="urn:microsoft.com/office/officeart/2005/8/layout/cycle3"/>
    <dgm:cxn modelId="{2FB2AC04-C7FA-46F7-96B5-06157C2D1E1C}" type="presParOf" srcId="{45D2BE6E-68CF-B74A-92B6-F7B15026788F}" destId="{1FADC13D-6AB7-D54F-8BEA-12647D73E1C7}" srcOrd="3" destOrd="0" presId="urn:microsoft.com/office/officeart/2005/8/layout/cycle3"/>
    <dgm:cxn modelId="{B97C226E-ECA1-448B-A18F-B8F4C7586880}" type="presParOf" srcId="{45D2BE6E-68CF-B74A-92B6-F7B15026788F}" destId="{479F8572-0320-D944-8830-FB4F51705A27}" srcOrd="4" destOrd="0" presId="urn:microsoft.com/office/officeart/2005/8/layout/cycle3"/>
    <dgm:cxn modelId="{DD4E027A-303F-4BB6-AA3C-922BB5EC7FF0}" type="presParOf" srcId="{45D2BE6E-68CF-B74A-92B6-F7B15026788F}" destId="{E710523A-67E1-4B45-95BD-766E7D46B18C}"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421CF8-688B-414C-9E95-F78F2B89FBA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D9C1B015-F41A-4D69-A0A3-FE75C1A7B029}">
      <dgm:prSet phldrT="[Text]" custT="1"/>
      <dgm:spPr/>
      <dgm:t>
        <a:bodyPr/>
        <a:lstStyle/>
        <a:p>
          <a:r>
            <a:rPr lang="en-US" sz="3200" b="1" dirty="0" smtClean="0"/>
            <a:t>Academic</a:t>
          </a:r>
          <a:endParaRPr lang="en-US" sz="3200" b="1" dirty="0"/>
        </a:p>
      </dgm:t>
    </dgm:pt>
    <dgm:pt modelId="{45F953DB-2D33-47A5-9253-66710ACDDF53}" type="parTrans" cxnId="{FA56E0EF-ACEF-4F47-BE78-C8B117E37E1D}">
      <dgm:prSet/>
      <dgm:spPr/>
      <dgm:t>
        <a:bodyPr/>
        <a:lstStyle/>
        <a:p>
          <a:endParaRPr lang="en-US"/>
        </a:p>
      </dgm:t>
    </dgm:pt>
    <dgm:pt modelId="{CB0B7ADE-58ED-4FF4-9E85-1A16BB3783AD}" type="sibTrans" cxnId="{FA56E0EF-ACEF-4F47-BE78-C8B117E37E1D}">
      <dgm:prSet/>
      <dgm:spPr/>
      <dgm:t>
        <a:bodyPr/>
        <a:lstStyle/>
        <a:p>
          <a:endParaRPr lang="en-US"/>
        </a:p>
      </dgm:t>
    </dgm:pt>
    <dgm:pt modelId="{76B08E7E-D77B-4FAE-B238-A04208C667CA}">
      <dgm:prSet phldrT="[Text]" custT="1"/>
      <dgm:spPr/>
      <dgm:t>
        <a:bodyPr/>
        <a:lstStyle/>
        <a:p>
          <a:r>
            <a:rPr lang="en-US" sz="2400" dirty="0" smtClean="0"/>
            <a:t>Library</a:t>
          </a:r>
          <a:endParaRPr lang="en-US" sz="2400" dirty="0"/>
        </a:p>
      </dgm:t>
    </dgm:pt>
    <dgm:pt modelId="{FD8F7502-1C3C-4F51-91B0-3BBC2C1476F2}" type="parTrans" cxnId="{82E99E43-430D-4ED6-8FC6-C1EF0423AD99}">
      <dgm:prSet/>
      <dgm:spPr/>
      <dgm:t>
        <a:bodyPr/>
        <a:lstStyle/>
        <a:p>
          <a:endParaRPr lang="en-US"/>
        </a:p>
      </dgm:t>
    </dgm:pt>
    <dgm:pt modelId="{63DD4442-5850-4F40-80CC-D23AD1DD3004}" type="sibTrans" cxnId="{82E99E43-430D-4ED6-8FC6-C1EF0423AD99}">
      <dgm:prSet/>
      <dgm:spPr/>
      <dgm:t>
        <a:bodyPr/>
        <a:lstStyle/>
        <a:p>
          <a:endParaRPr lang="en-US"/>
        </a:p>
      </dgm:t>
    </dgm:pt>
    <dgm:pt modelId="{BEB1522E-1643-4FB1-9B9D-9F9C6B785C3F}">
      <dgm:prSet phldrT="[Text]" custT="1"/>
      <dgm:spPr/>
      <dgm:t>
        <a:bodyPr/>
        <a:lstStyle/>
        <a:p>
          <a:r>
            <a:rPr lang="en-US" sz="2400" dirty="0" smtClean="0"/>
            <a:t>Advising</a:t>
          </a:r>
          <a:endParaRPr lang="en-US" sz="2400" dirty="0"/>
        </a:p>
      </dgm:t>
    </dgm:pt>
    <dgm:pt modelId="{30F6819A-24D9-49F6-90BF-95170E8065F5}" type="parTrans" cxnId="{66AF4FD6-9048-409F-B201-F9E7D78B1E4B}">
      <dgm:prSet/>
      <dgm:spPr/>
      <dgm:t>
        <a:bodyPr/>
        <a:lstStyle/>
        <a:p>
          <a:endParaRPr lang="en-US"/>
        </a:p>
      </dgm:t>
    </dgm:pt>
    <dgm:pt modelId="{7BB25C81-CAEB-4123-BE61-86A375EF2EB8}" type="sibTrans" cxnId="{66AF4FD6-9048-409F-B201-F9E7D78B1E4B}">
      <dgm:prSet/>
      <dgm:spPr/>
      <dgm:t>
        <a:bodyPr/>
        <a:lstStyle/>
        <a:p>
          <a:endParaRPr lang="en-US"/>
        </a:p>
      </dgm:t>
    </dgm:pt>
    <dgm:pt modelId="{498D3A93-87A5-4835-AB9A-C0E651A6BF52}">
      <dgm:prSet phldrT="[Text]" custT="1"/>
      <dgm:spPr/>
      <dgm:t>
        <a:bodyPr/>
        <a:lstStyle/>
        <a:p>
          <a:r>
            <a:rPr lang="en-US" sz="2400" dirty="0" smtClean="0"/>
            <a:t>Tutoring</a:t>
          </a:r>
          <a:endParaRPr lang="en-US" sz="2400" dirty="0"/>
        </a:p>
      </dgm:t>
    </dgm:pt>
    <dgm:pt modelId="{3C756E64-4998-42A3-B51D-64E9C1A73942}" type="parTrans" cxnId="{E62D0E73-0681-4AF2-9A59-41F02BF5C0BA}">
      <dgm:prSet/>
      <dgm:spPr/>
      <dgm:t>
        <a:bodyPr/>
        <a:lstStyle/>
        <a:p>
          <a:endParaRPr lang="en-US"/>
        </a:p>
      </dgm:t>
    </dgm:pt>
    <dgm:pt modelId="{AE518F7E-E2F7-4264-AAC7-F6F4D77687B5}" type="sibTrans" cxnId="{E62D0E73-0681-4AF2-9A59-41F02BF5C0BA}">
      <dgm:prSet/>
      <dgm:spPr/>
      <dgm:t>
        <a:bodyPr/>
        <a:lstStyle/>
        <a:p>
          <a:endParaRPr lang="en-US"/>
        </a:p>
      </dgm:t>
    </dgm:pt>
    <dgm:pt modelId="{6C1B58E9-3662-4886-8449-03AC1105BD4B}">
      <dgm:prSet phldrT="[Text]" custT="1"/>
      <dgm:spPr/>
      <dgm:t>
        <a:bodyPr/>
        <a:lstStyle/>
        <a:p>
          <a:r>
            <a:rPr lang="en-US" sz="2400" dirty="0" smtClean="0"/>
            <a:t>Bookstore</a:t>
          </a:r>
          <a:endParaRPr lang="en-US" sz="2400" dirty="0"/>
        </a:p>
      </dgm:t>
    </dgm:pt>
    <dgm:pt modelId="{9366F156-880D-4761-8AAF-38B0AA7DAC50}" type="parTrans" cxnId="{5B47CAF7-21EB-4094-9DD3-D1FC1A878017}">
      <dgm:prSet/>
      <dgm:spPr/>
      <dgm:t>
        <a:bodyPr/>
        <a:lstStyle/>
        <a:p>
          <a:endParaRPr lang="en-US"/>
        </a:p>
      </dgm:t>
    </dgm:pt>
    <dgm:pt modelId="{E7F8ADA9-79F3-49C4-AC75-46A3135E7748}" type="sibTrans" cxnId="{5B47CAF7-21EB-4094-9DD3-D1FC1A878017}">
      <dgm:prSet/>
      <dgm:spPr/>
      <dgm:t>
        <a:bodyPr/>
        <a:lstStyle/>
        <a:p>
          <a:endParaRPr lang="en-US"/>
        </a:p>
      </dgm:t>
    </dgm:pt>
    <dgm:pt modelId="{3DB2CD96-EE06-4B42-8B87-836469015FB5}">
      <dgm:prSet phldrT="[Text]" custT="1"/>
      <dgm:spPr/>
      <dgm:t>
        <a:bodyPr/>
        <a:lstStyle/>
        <a:p>
          <a:r>
            <a:rPr lang="en-US" sz="2400" dirty="0" smtClean="0"/>
            <a:t>Grades</a:t>
          </a:r>
          <a:endParaRPr lang="en-US" sz="2400" dirty="0"/>
        </a:p>
      </dgm:t>
    </dgm:pt>
    <dgm:pt modelId="{31460059-BFC6-4010-A0EC-AA4453D1877D}" type="parTrans" cxnId="{D8595738-17B6-4044-84FD-CF3FA50E56D1}">
      <dgm:prSet/>
      <dgm:spPr/>
      <dgm:t>
        <a:bodyPr/>
        <a:lstStyle/>
        <a:p>
          <a:endParaRPr lang="en-US"/>
        </a:p>
      </dgm:t>
    </dgm:pt>
    <dgm:pt modelId="{D70F3071-7F0E-433D-8CC6-0141324BD204}" type="sibTrans" cxnId="{D8595738-17B6-4044-84FD-CF3FA50E56D1}">
      <dgm:prSet/>
      <dgm:spPr/>
      <dgm:t>
        <a:bodyPr/>
        <a:lstStyle/>
        <a:p>
          <a:endParaRPr lang="en-US"/>
        </a:p>
      </dgm:t>
    </dgm:pt>
    <dgm:pt modelId="{E89F08A3-324E-4ACA-8BD1-8C5F9FF2D881}" type="pres">
      <dgm:prSet presAssocID="{DE421CF8-688B-414C-9E95-F78F2B89FBA8}" presName="Name0" presStyleCnt="0">
        <dgm:presLayoutVars>
          <dgm:dir/>
          <dgm:resizeHandles val="exact"/>
        </dgm:presLayoutVars>
      </dgm:prSet>
      <dgm:spPr/>
      <dgm:t>
        <a:bodyPr/>
        <a:lstStyle/>
        <a:p>
          <a:endParaRPr lang="en-US"/>
        </a:p>
      </dgm:t>
    </dgm:pt>
    <dgm:pt modelId="{2C46A3F1-3CBF-4659-BD91-B75B27EE77DC}" type="pres">
      <dgm:prSet presAssocID="{D9C1B015-F41A-4D69-A0A3-FE75C1A7B029}" presName="node" presStyleLbl="node1" presStyleIdx="0" presStyleCnt="1">
        <dgm:presLayoutVars>
          <dgm:bulletEnabled val="1"/>
        </dgm:presLayoutVars>
      </dgm:prSet>
      <dgm:spPr/>
      <dgm:t>
        <a:bodyPr/>
        <a:lstStyle/>
        <a:p>
          <a:endParaRPr lang="en-US"/>
        </a:p>
      </dgm:t>
    </dgm:pt>
  </dgm:ptLst>
  <dgm:cxnLst>
    <dgm:cxn modelId="{3F2DAC65-4320-4F1B-B682-653ABC4EF69E}" type="presOf" srcId="{D9C1B015-F41A-4D69-A0A3-FE75C1A7B029}" destId="{2C46A3F1-3CBF-4659-BD91-B75B27EE77DC}" srcOrd="0" destOrd="0" presId="urn:microsoft.com/office/officeart/2005/8/layout/hList6"/>
    <dgm:cxn modelId="{FFE5C039-F37F-4FBC-A3C0-8E00E47AF0B0}" type="presOf" srcId="{DE421CF8-688B-414C-9E95-F78F2B89FBA8}" destId="{E89F08A3-324E-4ACA-8BD1-8C5F9FF2D881}" srcOrd="0" destOrd="0" presId="urn:microsoft.com/office/officeart/2005/8/layout/hList6"/>
    <dgm:cxn modelId="{5B9136C3-D480-40E4-A922-8E7FD7F93C4F}" type="presOf" srcId="{76B08E7E-D77B-4FAE-B238-A04208C667CA}" destId="{2C46A3F1-3CBF-4659-BD91-B75B27EE77DC}" srcOrd="0" destOrd="1" presId="urn:microsoft.com/office/officeart/2005/8/layout/hList6"/>
    <dgm:cxn modelId="{FA56E0EF-ACEF-4F47-BE78-C8B117E37E1D}" srcId="{DE421CF8-688B-414C-9E95-F78F2B89FBA8}" destId="{D9C1B015-F41A-4D69-A0A3-FE75C1A7B029}" srcOrd="0" destOrd="0" parTransId="{45F953DB-2D33-47A5-9253-66710ACDDF53}" sibTransId="{CB0B7ADE-58ED-4FF4-9E85-1A16BB3783AD}"/>
    <dgm:cxn modelId="{4CCF99C6-E3F3-4675-8A82-EF24DE66F3B6}" type="presOf" srcId="{6C1B58E9-3662-4886-8449-03AC1105BD4B}" destId="{2C46A3F1-3CBF-4659-BD91-B75B27EE77DC}" srcOrd="0" destOrd="2" presId="urn:microsoft.com/office/officeart/2005/8/layout/hList6"/>
    <dgm:cxn modelId="{AEF51DCF-07F1-4D40-95E1-08F278D72CCB}" type="presOf" srcId="{3DB2CD96-EE06-4B42-8B87-836469015FB5}" destId="{2C46A3F1-3CBF-4659-BD91-B75B27EE77DC}" srcOrd="0" destOrd="5" presId="urn:microsoft.com/office/officeart/2005/8/layout/hList6"/>
    <dgm:cxn modelId="{E7F8E75A-08ED-4EBC-ABBC-6E13CF9A0B89}" type="presOf" srcId="{BEB1522E-1643-4FB1-9B9D-9F9C6B785C3F}" destId="{2C46A3F1-3CBF-4659-BD91-B75B27EE77DC}" srcOrd="0" destOrd="3" presId="urn:microsoft.com/office/officeart/2005/8/layout/hList6"/>
    <dgm:cxn modelId="{82E99E43-430D-4ED6-8FC6-C1EF0423AD99}" srcId="{D9C1B015-F41A-4D69-A0A3-FE75C1A7B029}" destId="{76B08E7E-D77B-4FAE-B238-A04208C667CA}" srcOrd="0" destOrd="0" parTransId="{FD8F7502-1C3C-4F51-91B0-3BBC2C1476F2}" sibTransId="{63DD4442-5850-4F40-80CC-D23AD1DD3004}"/>
    <dgm:cxn modelId="{D8595738-17B6-4044-84FD-CF3FA50E56D1}" srcId="{D9C1B015-F41A-4D69-A0A3-FE75C1A7B029}" destId="{3DB2CD96-EE06-4B42-8B87-836469015FB5}" srcOrd="4" destOrd="0" parTransId="{31460059-BFC6-4010-A0EC-AA4453D1877D}" sibTransId="{D70F3071-7F0E-433D-8CC6-0141324BD204}"/>
    <dgm:cxn modelId="{5B47CAF7-21EB-4094-9DD3-D1FC1A878017}" srcId="{D9C1B015-F41A-4D69-A0A3-FE75C1A7B029}" destId="{6C1B58E9-3662-4886-8449-03AC1105BD4B}" srcOrd="1" destOrd="0" parTransId="{9366F156-880D-4761-8AAF-38B0AA7DAC50}" sibTransId="{E7F8ADA9-79F3-49C4-AC75-46A3135E7748}"/>
    <dgm:cxn modelId="{B06A7DA6-192C-4766-8AC8-9E0CCF6A1EA7}" type="presOf" srcId="{498D3A93-87A5-4835-AB9A-C0E651A6BF52}" destId="{2C46A3F1-3CBF-4659-BD91-B75B27EE77DC}" srcOrd="0" destOrd="4" presId="urn:microsoft.com/office/officeart/2005/8/layout/hList6"/>
    <dgm:cxn modelId="{E62D0E73-0681-4AF2-9A59-41F02BF5C0BA}" srcId="{D9C1B015-F41A-4D69-A0A3-FE75C1A7B029}" destId="{498D3A93-87A5-4835-AB9A-C0E651A6BF52}" srcOrd="3" destOrd="0" parTransId="{3C756E64-4998-42A3-B51D-64E9C1A73942}" sibTransId="{AE518F7E-E2F7-4264-AAC7-F6F4D77687B5}"/>
    <dgm:cxn modelId="{66AF4FD6-9048-409F-B201-F9E7D78B1E4B}" srcId="{D9C1B015-F41A-4D69-A0A3-FE75C1A7B029}" destId="{BEB1522E-1643-4FB1-9B9D-9F9C6B785C3F}" srcOrd="2" destOrd="0" parTransId="{30F6819A-24D9-49F6-90BF-95170E8065F5}" sibTransId="{7BB25C81-CAEB-4123-BE61-86A375EF2EB8}"/>
    <dgm:cxn modelId="{2A1DCB21-80BD-4F50-BC24-3EA2AB3C1C88}" type="presParOf" srcId="{E89F08A3-324E-4ACA-8BD1-8C5F9FF2D881}" destId="{2C46A3F1-3CBF-4659-BD91-B75B27EE77DC}"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125E3A-75F9-4334-A4D6-29888ADED0ED}" type="doc">
      <dgm:prSet loTypeId="urn:microsoft.com/office/officeart/2005/8/layout/pyramid1" loCatId="pyramid" qsTypeId="urn:microsoft.com/office/officeart/2005/8/quickstyle/simple1" qsCatId="simple" csTypeId="urn:microsoft.com/office/officeart/2005/8/colors/accent1_2" csCatId="accent1" phldr="1"/>
      <dgm:spPr/>
    </dgm:pt>
    <dgm:pt modelId="{8119E3EF-C77B-4903-9700-2813BFC08B62}">
      <dgm:prSet phldrT="[Text]" custT="1"/>
      <dgm:spPr/>
      <dgm:t>
        <a:bodyPr/>
        <a:lstStyle/>
        <a:p>
          <a:endParaRPr lang="en-US" sz="3200" b="1" dirty="0" smtClean="0">
            <a:solidFill>
              <a:srgbClr val="C00000"/>
            </a:solidFill>
          </a:endParaRPr>
        </a:p>
        <a:p>
          <a:r>
            <a:rPr lang="en-US" sz="2800" b="1" dirty="0" smtClean="0">
              <a:solidFill>
                <a:srgbClr val="C00000"/>
              </a:solidFill>
            </a:rPr>
            <a:t>SUCCESS</a:t>
          </a:r>
          <a:endParaRPr lang="en-US" sz="2800" b="1" dirty="0">
            <a:solidFill>
              <a:srgbClr val="C00000"/>
            </a:solidFill>
          </a:endParaRPr>
        </a:p>
      </dgm:t>
    </dgm:pt>
    <dgm:pt modelId="{09072FC2-CA99-48CD-A357-F65730EA463D}" type="parTrans" cxnId="{D5A3710C-2304-4EDA-AB77-5921D41CDFD0}">
      <dgm:prSet/>
      <dgm:spPr/>
      <dgm:t>
        <a:bodyPr/>
        <a:lstStyle/>
        <a:p>
          <a:endParaRPr lang="en-US"/>
        </a:p>
      </dgm:t>
    </dgm:pt>
    <dgm:pt modelId="{1E82E9E1-2269-4784-880F-A82C2D4D906F}" type="sibTrans" cxnId="{D5A3710C-2304-4EDA-AB77-5921D41CDFD0}">
      <dgm:prSet/>
      <dgm:spPr/>
      <dgm:t>
        <a:bodyPr/>
        <a:lstStyle/>
        <a:p>
          <a:endParaRPr lang="en-US"/>
        </a:p>
      </dgm:t>
    </dgm:pt>
    <dgm:pt modelId="{0AD0981E-AD7D-4452-B9DE-F3C7BCFA12E8}">
      <dgm:prSet phldrT="[Text]" custT="1"/>
      <dgm:spPr/>
      <dgm:t>
        <a:bodyPr/>
        <a:lstStyle/>
        <a:p>
          <a:r>
            <a:rPr lang="en-US" sz="2800" dirty="0" smtClean="0"/>
            <a:t>Completion</a:t>
          </a:r>
          <a:br>
            <a:rPr lang="en-US" sz="2800" dirty="0" smtClean="0"/>
          </a:br>
          <a:r>
            <a:rPr lang="en-US" sz="2800" dirty="0" smtClean="0"/>
            <a:t>Retention</a:t>
          </a:r>
          <a:br>
            <a:rPr lang="en-US" sz="2800" dirty="0" smtClean="0"/>
          </a:br>
          <a:r>
            <a:rPr lang="en-US" sz="2800" dirty="0" smtClean="0"/>
            <a:t>Satisfaction </a:t>
          </a:r>
          <a:r>
            <a:rPr lang="en-US" sz="2200" dirty="0" smtClean="0"/>
            <a:t/>
          </a:r>
          <a:br>
            <a:rPr lang="en-US" sz="2200" dirty="0" smtClean="0"/>
          </a:br>
          <a:r>
            <a:rPr lang="en-US" sz="1800" dirty="0" smtClean="0"/>
            <a:t>(Students, Faculty, Employers)</a:t>
          </a:r>
        </a:p>
      </dgm:t>
    </dgm:pt>
    <dgm:pt modelId="{0DCB6F91-E47B-450A-8559-A108E90240FF}" type="parTrans" cxnId="{EBBB70AD-9F16-4D0E-AD7F-C43AF8357800}">
      <dgm:prSet/>
      <dgm:spPr/>
      <dgm:t>
        <a:bodyPr/>
        <a:lstStyle/>
        <a:p>
          <a:endParaRPr lang="en-US"/>
        </a:p>
      </dgm:t>
    </dgm:pt>
    <dgm:pt modelId="{F4CA68C2-43EC-4147-937E-2870858F950D}" type="sibTrans" cxnId="{EBBB70AD-9F16-4D0E-AD7F-C43AF8357800}">
      <dgm:prSet/>
      <dgm:spPr/>
      <dgm:t>
        <a:bodyPr/>
        <a:lstStyle/>
        <a:p>
          <a:endParaRPr lang="en-US"/>
        </a:p>
      </dgm:t>
    </dgm:pt>
    <dgm:pt modelId="{11C48B70-D4A7-4097-974B-18960458E636}">
      <dgm:prSet phldrT="[Text]" custT="1"/>
      <dgm:spPr/>
      <dgm:t>
        <a:bodyPr/>
        <a:lstStyle/>
        <a:p>
          <a:r>
            <a:rPr lang="en-US" sz="2800" dirty="0" smtClean="0"/>
            <a:t>Data Collection</a:t>
          </a:r>
          <a:br>
            <a:rPr lang="en-US" sz="2800" dirty="0" smtClean="0"/>
          </a:br>
          <a:r>
            <a:rPr lang="en-US" sz="2800" dirty="0" smtClean="0"/>
            <a:t>Definition of Success</a:t>
          </a:r>
          <a:br>
            <a:rPr lang="en-US" sz="2800" dirty="0" smtClean="0"/>
          </a:br>
          <a:r>
            <a:rPr lang="en-US" sz="2800" dirty="0" smtClean="0"/>
            <a:t>Program Competitiveness</a:t>
          </a:r>
          <a:br>
            <a:rPr lang="en-US" sz="2800" dirty="0" smtClean="0"/>
          </a:br>
          <a:r>
            <a:rPr lang="en-US" sz="2800" dirty="0" smtClean="0"/>
            <a:t>Institutional Mission &amp; Goals </a:t>
          </a:r>
          <a:endParaRPr lang="en-US" sz="2800" dirty="0"/>
        </a:p>
      </dgm:t>
    </dgm:pt>
    <dgm:pt modelId="{34EB4B38-6CF5-41A8-AA29-E69A4F110D4E}" type="parTrans" cxnId="{7EBD2E9E-0A7A-444C-87F3-C2AB6D87E43A}">
      <dgm:prSet/>
      <dgm:spPr/>
      <dgm:t>
        <a:bodyPr/>
        <a:lstStyle/>
        <a:p>
          <a:endParaRPr lang="en-US"/>
        </a:p>
      </dgm:t>
    </dgm:pt>
    <dgm:pt modelId="{B4096D15-69C2-470A-8B55-F3AA4F8F7415}" type="sibTrans" cxnId="{7EBD2E9E-0A7A-444C-87F3-C2AB6D87E43A}">
      <dgm:prSet/>
      <dgm:spPr/>
      <dgm:t>
        <a:bodyPr/>
        <a:lstStyle/>
        <a:p>
          <a:endParaRPr lang="en-US"/>
        </a:p>
      </dgm:t>
    </dgm:pt>
    <dgm:pt modelId="{79E9B357-D094-4E5E-878A-BDD4B567A660}" type="pres">
      <dgm:prSet presAssocID="{A4125E3A-75F9-4334-A4D6-29888ADED0ED}" presName="Name0" presStyleCnt="0">
        <dgm:presLayoutVars>
          <dgm:dir/>
          <dgm:animLvl val="lvl"/>
          <dgm:resizeHandles val="exact"/>
        </dgm:presLayoutVars>
      </dgm:prSet>
      <dgm:spPr/>
    </dgm:pt>
    <dgm:pt modelId="{C306A484-239C-48F9-9852-19088EDE0D32}" type="pres">
      <dgm:prSet presAssocID="{8119E3EF-C77B-4903-9700-2813BFC08B62}" presName="Name8" presStyleCnt="0"/>
      <dgm:spPr/>
    </dgm:pt>
    <dgm:pt modelId="{0BC7A4C2-5DB9-4BB1-A946-35CFF66DA517}" type="pres">
      <dgm:prSet presAssocID="{8119E3EF-C77B-4903-9700-2813BFC08B62}" presName="level" presStyleLbl="node1" presStyleIdx="0" presStyleCnt="3">
        <dgm:presLayoutVars>
          <dgm:chMax val="1"/>
          <dgm:bulletEnabled val="1"/>
        </dgm:presLayoutVars>
      </dgm:prSet>
      <dgm:spPr/>
      <dgm:t>
        <a:bodyPr/>
        <a:lstStyle/>
        <a:p>
          <a:endParaRPr lang="en-US"/>
        </a:p>
      </dgm:t>
    </dgm:pt>
    <dgm:pt modelId="{4B6B6E59-F427-40D8-A174-E1EC798C662B}" type="pres">
      <dgm:prSet presAssocID="{8119E3EF-C77B-4903-9700-2813BFC08B62}" presName="levelTx" presStyleLbl="revTx" presStyleIdx="0" presStyleCnt="0">
        <dgm:presLayoutVars>
          <dgm:chMax val="1"/>
          <dgm:bulletEnabled val="1"/>
        </dgm:presLayoutVars>
      </dgm:prSet>
      <dgm:spPr/>
      <dgm:t>
        <a:bodyPr/>
        <a:lstStyle/>
        <a:p>
          <a:endParaRPr lang="en-US"/>
        </a:p>
      </dgm:t>
    </dgm:pt>
    <dgm:pt modelId="{5C6215FE-4E89-4A4A-A732-39BBDEEBFC7F}" type="pres">
      <dgm:prSet presAssocID="{0AD0981E-AD7D-4452-B9DE-F3C7BCFA12E8}" presName="Name8" presStyleCnt="0"/>
      <dgm:spPr/>
    </dgm:pt>
    <dgm:pt modelId="{A2642860-15EC-4E2C-862A-BE3280AF771C}" type="pres">
      <dgm:prSet presAssocID="{0AD0981E-AD7D-4452-B9DE-F3C7BCFA12E8}" presName="level" presStyleLbl="node1" presStyleIdx="1" presStyleCnt="3">
        <dgm:presLayoutVars>
          <dgm:chMax val="1"/>
          <dgm:bulletEnabled val="1"/>
        </dgm:presLayoutVars>
      </dgm:prSet>
      <dgm:spPr/>
      <dgm:t>
        <a:bodyPr/>
        <a:lstStyle/>
        <a:p>
          <a:endParaRPr lang="en-US"/>
        </a:p>
      </dgm:t>
    </dgm:pt>
    <dgm:pt modelId="{C324D345-AB32-4611-9FED-1A810938379E}" type="pres">
      <dgm:prSet presAssocID="{0AD0981E-AD7D-4452-B9DE-F3C7BCFA12E8}" presName="levelTx" presStyleLbl="revTx" presStyleIdx="0" presStyleCnt="0">
        <dgm:presLayoutVars>
          <dgm:chMax val="1"/>
          <dgm:bulletEnabled val="1"/>
        </dgm:presLayoutVars>
      </dgm:prSet>
      <dgm:spPr/>
      <dgm:t>
        <a:bodyPr/>
        <a:lstStyle/>
        <a:p>
          <a:endParaRPr lang="en-US"/>
        </a:p>
      </dgm:t>
    </dgm:pt>
    <dgm:pt modelId="{D45C21D0-F656-4FDD-8B5D-CB356611B579}" type="pres">
      <dgm:prSet presAssocID="{11C48B70-D4A7-4097-974B-18960458E636}" presName="Name8" presStyleCnt="0"/>
      <dgm:spPr/>
    </dgm:pt>
    <dgm:pt modelId="{571DBFE0-56B6-4B61-927C-7967C10333C0}" type="pres">
      <dgm:prSet presAssocID="{11C48B70-D4A7-4097-974B-18960458E636}" presName="level" presStyleLbl="node1" presStyleIdx="2" presStyleCnt="3">
        <dgm:presLayoutVars>
          <dgm:chMax val="1"/>
          <dgm:bulletEnabled val="1"/>
        </dgm:presLayoutVars>
      </dgm:prSet>
      <dgm:spPr/>
      <dgm:t>
        <a:bodyPr/>
        <a:lstStyle/>
        <a:p>
          <a:endParaRPr lang="en-US"/>
        </a:p>
      </dgm:t>
    </dgm:pt>
    <dgm:pt modelId="{DC069E99-C86E-41FA-8E4E-8A3C8EB49B13}" type="pres">
      <dgm:prSet presAssocID="{11C48B70-D4A7-4097-974B-18960458E636}" presName="levelTx" presStyleLbl="revTx" presStyleIdx="0" presStyleCnt="0">
        <dgm:presLayoutVars>
          <dgm:chMax val="1"/>
          <dgm:bulletEnabled val="1"/>
        </dgm:presLayoutVars>
      </dgm:prSet>
      <dgm:spPr/>
      <dgm:t>
        <a:bodyPr/>
        <a:lstStyle/>
        <a:p>
          <a:endParaRPr lang="en-US"/>
        </a:p>
      </dgm:t>
    </dgm:pt>
  </dgm:ptLst>
  <dgm:cxnLst>
    <dgm:cxn modelId="{E03CE655-6C26-480A-A128-EF7E3B26FA96}" type="presOf" srcId="{8119E3EF-C77B-4903-9700-2813BFC08B62}" destId="{0BC7A4C2-5DB9-4BB1-A946-35CFF66DA517}" srcOrd="0" destOrd="0" presId="urn:microsoft.com/office/officeart/2005/8/layout/pyramid1"/>
    <dgm:cxn modelId="{EBBB70AD-9F16-4D0E-AD7F-C43AF8357800}" srcId="{A4125E3A-75F9-4334-A4D6-29888ADED0ED}" destId="{0AD0981E-AD7D-4452-B9DE-F3C7BCFA12E8}" srcOrd="1" destOrd="0" parTransId="{0DCB6F91-E47B-450A-8559-A108E90240FF}" sibTransId="{F4CA68C2-43EC-4147-937E-2870858F950D}"/>
    <dgm:cxn modelId="{D5A3710C-2304-4EDA-AB77-5921D41CDFD0}" srcId="{A4125E3A-75F9-4334-A4D6-29888ADED0ED}" destId="{8119E3EF-C77B-4903-9700-2813BFC08B62}" srcOrd="0" destOrd="0" parTransId="{09072FC2-CA99-48CD-A357-F65730EA463D}" sibTransId="{1E82E9E1-2269-4784-880F-A82C2D4D906F}"/>
    <dgm:cxn modelId="{31173581-3D7B-4B44-BD2D-99EE6947FAD9}" type="presOf" srcId="{8119E3EF-C77B-4903-9700-2813BFC08B62}" destId="{4B6B6E59-F427-40D8-A174-E1EC798C662B}" srcOrd="1" destOrd="0" presId="urn:microsoft.com/office/officeart/2005/8/layout/pyramid1"/>
    <dgm:cxn modelId="{3713D9E0-CA67-4DCB-9E5B-35EC3167C403}" type="presOf" srcId="{0AD0981E-AD7D-4452-B9DE-F3C7BCFA12E8}" destId="{C324D345-AB32-4611-9FED-1A810938379E}" srcOrd="1" destOrd="0" presId="urn:microsoft.com/office/officeart/2005/8/layout/pyramid1"/>
    <dgm:cxn modelId="{B23D287F-C50C-4775-8918-2F7CC2442E69}" type="presOf" srcId="{11C48B70-D4A7-4097-974B-18960458E636}" destId="{571DBFE0-56B6-4B61-927C-7967C10333C0}" srcOrd="0" destOrd="0" presId="urn:microsoft.com/office/officeart/2005/8/layout/pyramid1"/>
    <dgm:cxn modelId="{7EBD2E9E-0A7A-444C-87F3-C2AB6D87E43A}" srcId="{A4125E3A-75F9-4334-A4D6-29888ADED0ED}" destId="{11C48B70-D4A7-4097-974B-18960458E636}" srcOrd="2" destOrd="0" parTransId="{34EB4B38-6CF5-41A8-AA29-E69A4F110D4E}" sibTransId="{B4096D15-69C2-470A-8B55-F3AA4F8F7415}"/>
    <dgm:cxn modelId="{43B6DBEA-CAD3-41D6-B67A-CA528DB9DD05}" type="presOf" srcId="{A4125E3A-75F9-4334-A4D6-29888ADED0ED}" destId="{79E9B357-D094-4E5E-878A-BDD4B567A660}" srcOrd="0" destOrd="0" presId="urn:microsoft.com/office/officeart/2005/8/layout/pyramid1"/>
    <dgm:cxn modelId="{BB026FF7-605E-44EE-A633-4C64FA60DEA3}" type="presOf" srcId="{0AD0981E-AD7D-4452-B9DE-F3C7BCFA12E8}" destId="{A2642860-15EC-4E2C-862A-BE3280AF771C}" srcOrd="0" destOrd="0" presId="urn:microsoft.com/office/officeart/2005/8/layout/pyramid1"/>
    <dgm:cxn modelId="{B8FF24B3-5015-4825-A640-3208075B8086}" type="presOf" srcId="{11C48B70-D4A7-4097-974B-18960458E636}" destId="{DC069E99-C86E-41FA-8E4E-8A3C8EB49B13}" srcOrd="1" destOrd="0" presId="urn:microsoft.com/office/officeart/2005/8/layout/pyramid1"/>
    <dgm:cxn modelId="{28FB407D-328F-4C88-980F-23A7A19EB396}" type="presParOf" srcId="{79E9B357-D094-4E5E-878A-BDD4B567A660}" destId="{C306A484-239C-48F9-9852-19088EDE0D32}" srcOrd="0" destOrd="0" presId="urn:microsoft.com/office/officeart/2005/8/layout/pyramid1"/>
    <dgm:cxn modelId="{971477F4-28DA-49B0-8A2E-F9090DAD6F04}" type="presParOf" srcId="{C306A484-239C-48F9-9852-19088EDE0D32}" destId="{0BC7A4C2-5DB9-4BB1-A946-35CFF66DA517}" srcOrd="0" destOrd="0" presId="urn:microsoft.com/office/officeart/2005/8/layout/pyramid1"/>
    <dgm:cxn modelId="{22836858-C9C6-4EC9-B788-566C724B4CC2}" type="presParOf" srcId="{C306A484-239C-48F9-9852-19088EDE0D32}" destId="{4B6B6E59-F427-40D8-A174-E1EC798C662B}" srcOrd="1" destOrd="0" presId="urn:microsoft.com/office/officeart/2005/8/layout/pyramid1"/>
    <dgm:cxn modelId="{7E646F81-6F35-4504-AF56-BF487C72094A}" type="presParOf" srcId="{79E9B357-D094-4E5E-878A-BDD4B567A660}" destId="{5C6215FE-4E89-4A4A-A732-39BBDEEBFC7F}" srcOrd="1" destOrd="0" presId="urn:microsoft.com/office/officeart/2005/8/layout/pyramid1"/>
    <dgm:cxn modelId="{E1A9EB8B-6E79-42DC-8BC9-94579272BE0D}" type="presParOf" srcId="{5C6215FE-4E89-4A4A-A732-39BBDEEBFC7F}" destId="{A2642860-15EC-4E2C-862A-BE3280AF771C}" srcOrd="0" destOrd="0" presId="urn:microsoft.com/office/officeart/2005/8/layout/pyramid1"/>
    <dgm:cxn modelId="{E941BB61-332B-455D-89F5-04DBDF725A3F}" type="presParOf" srcId="{5C6215FE-4E89-4A4A-A732-39BBDEEBFC7F}" destId="{C324D345-AB32-4611-9FED-1A810938379E}" srcOrd="1" destOrd="0" presId="urn:microsoft.com/office/officeart/2005/8/layout/pyramid1"/>
    <dgm:cxn modelId="{BA48C856-F9F0-4033-89E7-910F5E05CEE3}" type="presParOf" srcId="{79E9B357-D094-4E5E-878A-BDD4B567A660}" destId="{D45C21D0-F656-4FDD-8B5D-CB356611B579}" srcOrd="2" destOrd="0" presId="urn:microsoft.com/office/officeart/2005/8/layout/pyramid1"/>
    <dgm:cxn modelId="{12C2C53F-E200-45F3-8428-177EB8CD46B2}" type="presParOf" srcId="{D45C21D0-F656-4FDD-8B5D-CB356611B579}" destId="{571DBFE0-56B6-4B61-927C-7967C10333C0}" srcOrd="0" destOrd="0" presId="urn:microsoft.com/office/officeart/2005/8/layout/pyramid1"/>
    <dgm:cxn modelId="{1E5DDAA7-407C-4DC9-9125-CEB8EBD2E6AB}" type="presParOf" srcId="{D45C21D0-F656-4FDD-8B5D-CB356611B579}" destId="{DC069E99-C86E-41FA-8E4E-8A3C8EB49B1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580C87-2C6C-43BA-9D5C-46F369263E6C}"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en-US"/>
        </a:p>
      </dgm:t>
    </dgm:pt>
    <dgm:pt modelId="{DE398678-6B09-48A9-8398-5528A481A60B}">
      <dgm:prSet phldrT="[Text]" custT="1"/>
      <dgm:spPr/>
      <dgm:t>
        <a:bodyPr/>
        <a:lstStyle/>
        <a:p>
          <a:pPr algn="l" defTabSz="889000">
            <a:lnSpc>
              <a:spcPct val="90000"/>
            </a:lnSpc>
            <a:spcBef>
              <a:spcPct val="0"/>
            </a:spcBef>
            <a:spcAft>
              <a:spcPct val="35000"/>
            </a:spcAft>
          </a:pPr>
          <a:r>
            <a:rPr lang="en-US" sz="2000" dirty="0" smtClean="0"/>
            <a:t/>
          </a:r>
          <a:br>
            <a:rPr lang="en-US" sz="2000" dirty="0" smtClean="0"/>
          </a:br>
          <a:r>
            <a:rPr lang="en-US" sz="2400" b="1" dirty="0" smtClean="0">
              <a:solidFill>
                <a:srgbClr val="C00000"/>
              </a:solidFill>
            </a:rPr>
            <a:t>Membership</a:t>
          </a:r>
          <a:r>
            <a:rPr lang="en-US" sz="2400" b="1" dirty="0" smtClean="0"/>
            <a:t/>
          </a:r>
          <a:br>
            <a:rPr lang="en-US" sz="2400" b="1" dirty="0" smtClean="0"/>
          </a:br>
          <a:r>
            <a:rPr lang="en-US" sz="2000" b="1" dirty="0" err="1" smtClean="0"/>
            <a:t>Marijane</a:t>
          </a:r>
          <a:r>
            <a:rPr lang="en-US" sz="2000" b="1" dirty="0" smtClean="0"/>
            <a:t> </a:t>
          </a:r>
          <a:r>
            <a:rPr lang="en-US" sz="2000" b="1" dirty="0" err="1" smtClean="0"/>
            <a:t>Hakun</a:t>
          </a:r>
          <a:r>
            <a:rPr lang="en-US" sz="2000" b="1" dirty="0" smtClean="0"/>
            <a:t> </a:t>
          </a:r>
          <a:r>
            <a:rPr lang="en-US" sz="2000" dirty="0" smtClean="0"/>
            <a:t>- 401.497.8001</a:t>
          </a:r>
          <a:br>
            <a:rPr lang="en-US" sz="2000" dirty="0" smtClean="0"/>
          </a:br>
          <a:r>
            <a:rPr lang="en-US" sz="2000" dirty="0" smtClean="0">
              <a:solidFill>
                <a:srgbClr val="002295"/>
              </a:solidFill>
            </a:rPr>
            <a:t>mhakun@qualitymatters.org</a:t>
          </a:r>
        </a:p>
        <a:p>
          <a:pPr algn="ctr" defTabSz="889000">
            <a:lnSpc>
              <a:spcPct val="90000"/>
            </a:lnSpc>
            <a:spcBef>
              <a:spcPct val="0"/>
            </a:spcBef>
            <a:spcAft>
              <a:spcPct val="35000"/>
            </a:spcAft>
          </a:pPr>
          <a:endParaRPr lang="en-US" sz="2000" dirty="0"/>
        </a:p>
      </dgm:t>
    </dgm:pt>
    <dgm:pt modelId="{9323A5CF-7824-4EBF-B769-CF678E9B455A}" type="parTrans" cxnId="{848DF624-C713-4012-9721-3A1A7781616F}">
      <dgm:prSet/>
      <dgm:spPr/>
      <dgm:t>
        <a:bodyPr/>
        <a:lstStyle/>
        <a:p>
          <a:endParaRPr lang="en-US"/>
        </a:p>
      </dgm:t>
    </dgm:pt>
    <dgm:pt modelId="{0A966A5E-2CC1-423B-8799-98272ED87968}" type="sibTrans" cxnId="{848DF624-C713-4012-9721-3A1A7781616F}">
      <dgm:prSet/>
      <dgm:spPr/>
      <dgm:t>
        <a:bodyPr/>
        <a:lstStyle/>
        <a:p>
          <a:endParaRPr lang="en-US"/>
        </a:p>
      </dgm:t>
    </dgm:pt>
    <dgm:pt modelId="{A4E24D5E-60DC-4B00-83EC-2C75C13C675C}">
      <dgm:prSet phldrT="[Text]" custT="1"/>
      <dgm:spPr/>
      <dgm:t>
        <a:bodyPr/>
        <a:lstStyle/>
        <a:p>
          <a:pPr algn="l"/>
          <a:r>
            <a:rPr lang="en-US" sz="2400" b="1" dirty="0" smtClean="0">
              <a:solidFill>
                <a:srgbClr val="C00000"/>
              </a:solidFill>
            </a:rPr>
            <a:t>Course Reviews</a:t>
          </a:r>
          <a:r>
            <a:rPr lang="en-US" sz="2400" b="1" dirty="0" smtClean="0"/>
            <a:t/>
          </a:r>
          <a:br>
            <a:rPr lang="en-US" sz="2400" b="1" dirty="0" smtClean="0"/>
          </a:br>
          <a:r>
            <a:rPr lang="en-US" sz="2000" b="1" dirty="0" smtClean="0"/>
            <a:t>Melissa Poole</a:t>
          </a:r>
          <a:r>
            <a:rPr lang="en-US" sz="2000" dirty="0" smtClean="0"/>
            <a:t> - 401.497.8031</a:t>
          </a:r>
          <a:br>
            <a:rPr lang="en-US" sz="2000" dirty="0" smtClean="0"/>
          </a:br>
          <a:r>
            <a:rPr lang="en-US" sz="2000" dirty="0" smtClean="0">
              <a:solidFill>
                <a:srgbClr val="002295"/>
              </a:solidFill>
            </a:rPr>
            <a:t>mpoole@qualitymatters.org</a:t>
          </a:r>
        </a:p>
      </dgm:t>
    </dgm:pt>
    <dgm:pt modelId="{25BF51FD-1D17-4A22-B59A-CAB69D00F095}" type="parTrans" cxnId="{80520289-4C82-49CE-BB90-02F2D5FF6D18}">
      <dgm:prSet/>
      <dgm:spPr/>
      <dgm:t>
        <a:bodyPr/>
        <a:lstStyle/>
        <a:p>
          <a:endParaRPr lang="en-US"/>
        </a:p>
      </dgm:t>
    </dgm:pt>
    <dgm:pt modelId="{0A2E5E23-45B9-476C-B868-A1E24FD4DEBE}" type="sibTrans" cxnId="{80520289-4C82-49CE-BB90-02F2D5FF6D18}">
      <dgm:prSet/>
      <dgm:spPr/>
      <dgm:t>
        <a:bodyPr/>
        <a:lstStyle/>
        <a:p>
          <a:endParaRPr lang="en-US"/>
        </a:p>
      </dgm:t>
    </dgm:pt>
    <dgm:pt modelId="{6480052B-47B9-4431-ADAC-8EF7E4F55804}">
      <dgm:prSet phldrT="[Text]" custT="1"/>
      <dgm:spPr/>
      <dgm:t>
        <a:bodyPr/>
        <a:lstStyle/>
        <a:p>
          <a:pPr algn="l"/>
          <a:r>
            <a:rPr lang="en-US" sz="2400" b="1" dirty="0" smtClean="0">
              <a:solidFill>
                <a:srgbClr val="C00000"/>
              </a:solidFill>
            </a:rPr>
            <a:t>K-12 Membership &amp; Services</a:t>
          </a:r>
          <a:r>
            <a:rPr lang="en-US" sz="2000" b="1" dirty="0" smtClean="0"/>
            <a:t/>
          </a:r>
          <a:br>
            <a:rPr lang="en-US" sz="2000" b="1" dirty="0" smtClean="0"/>
          </a:br>
          <a:r>
            <a:rPr lang="en-US" sz="2000" b="1" dirty="0" smtClean="0"/>
            <a:t>Chris </a:t>
          </a:r>
          <a:r>
            <a:rPr lang="en-US" sz="2000" b="1" dirty="0" err="1" smtClean="0"/>
            <a:t>Voelker</a:t>
          </a:r>
          <a:r>
            <a:rPr lang="en-US" sz="2000" dirty="0" smtClean="0"/>
            <a:t> - 401.497.8037</a:t>
          </a:r>
          <a:br>
            <a:rPr lang="en-US" sz="2000" dirty="0" smtClean="0"/>
          </a:br>
          <a:r>
            <a:rPr lang="en-US" sz="2000" dirty="0" smtClean="0">
              <a:solidFill>
                <a:srgbClr val="002295"/>
              </a:solidFill>
            </a:rPr>
            <a:t>christine.voelker@qualitymatters.org</a:t>
          </a:r>
        </a:p>
      </dgm:t>
    </dgm:pt>
    <dgm:pt modelId="{239233FE-4871-4E64-97D9-E687E0601CF3}" type="parTrans" cxnId="{36944EA1-E710-4990-AFCD-6F86374A1E69}">
      <dgm:prSet/>
      <dgm:spPr/>
      <dgm:t>
        <a:bodyPr/>
        <a:lstStyle/>
        <a:p>
          <a:endParaRPr lang="en-US"/>
        </a:p>
      </dgm:t>
    </dgm:pt>
    <dgm:pt modelId="{03AD7ABE-EB8B-493F-AB52-0366E170679E}" type="sibTrans" cxnId="{36944EA1-E710-4990-AFCD-6F86374A1E69}">
      <dgm:prSet/>
      <dgm:spPr/>
      <dgm:t>
        <a:bodyPr/>
        <a:lstStyle/>
        <a:p>
          <a:endParaRPr lang="en-US"/>
        </a:p>
      </dgm:t>
    </dgm:pt>
    <dgm:pt modelId="{DA24116B-BA81-4250-B710-2A42FC984390}">
      <dgm:prSet phldrT="[Text]" custT="1"/>
      <dgm:spPr/>
      <dgm:t>
        <a:bodyPr/>
        <a:lstStyle/>
        <a:p>
          <a:pPr algn="l"/>
          <a:r>
            <a:rPr lang="en-US" sz="2400" b="1" dirty="0" smtClean="0">
              <a:solidFill>
                <a:srgbClr val="C00000"/>
              </a:solidFill>
            </a:rPr>
            <a:t>Professional</a:t>
          </a:r>
          <a:r>
            <a:rPr lang="en-US" sz="2800" b="1" dirty="0" smtClean="0">
              <a:solidFill>
                <a:srgbClr val="C00000"/>
              </a:solidFill>
            </a:rPr>
            <a:t> </a:t>
          </a:r>
          <a:r>
            <a:rPr lang="en-US" sz="2400" b="1" dirty="0" smtClean="0">
              <a:solidFill>
                <a:srgbClr val="C00000"/>
              </a:solidFill>
            </a:rPr>
            <a:t>Development</a:t>
          </a:r>
          <a:r>
            <a:rPr lang="en-US" sz="2000" b="1" dirty="0" smtClean="0"/>
            <a:t/>
          </a:r>
          <a:br>
            <a:rPr lang="en-US" sz="2000" b="1" dirty="0" smtClean="0"/>
          </a:br>
          <a:r>
            <a:rPr lang="en-US" sz="2000" b="1" dirty="0" smtClean="0"/>
            <a:t>Brenda Boyd</a:t>
          </a:r>
          <a:r>
            <a:rPr lang="en-US" sz="2000" dirty="0" smtClean="0"/>
            <a:t> - 401.497.8027</a:t>
          </a:r>
          <a:br>
            <a:rPr lang="en-US" sz="2000" dirty="0" smtClean="0"/>
          </a:br>
          <a:r>
            <a:rPr lang="en-US" sz="2000" dirty="0" smtClean="0">
              <a:solidFill>
                <a:srgbClr val="002295"/>
              </a:solidFill>
            </a:rPr>
            <a:t>brenda.boyd@qualitymatters.org </a:t>
          </a:r>
        </a:p>
      </dgm:t>
    </dgm:pt>
    <dgm:pt modelId="{E763506E-6A58-4E65-89D1-36CB0E018CDD}" type="sibTrans" cxnId="{F165CBBC-81FB-47F5-8E6E-90BEBB96698C}">
      <dgm:prSet/>
      <dgm:spPr/>
      <dgm:t>
        <a:bodyPr/>
        <a:lstStyle/>
        <a:p>
          <a:endParaRPr lang="en-US"/>
        </a:p>
      </dgm:t>
    </dgm:pt>
    <dgm:pt modelId="{FF0D3179-1785-413C-A8ED-8D505B58DA5C}" type="parTrans" cxnId="{F165CBBC-81FB-47F5-8E6E-90BEBB96698C}">
      <dgm:prSet/>
      <dgm:spPr/>
      <dgm:t>
        <a:bodyPr/>
        <a:lstStyle/>
        <a:p>
          <a:endParaRPr lang="en-US"/>
        </a:p>
      </dgm:t>
    </dgm:pt>
    <dgm:pt modelId="{D6F43B91-DD33-40BB-AA9F-E2DD236007BC}" type="pres">
      <dgm:prSet presAssocID="{32580C87-2C6C-43BA-9D5C-46F369263E6C}" presName="linearFlow" presStyleCnt="0">
        <dgm:presLayoutVars>
          <dgm:dir/>
          <dgm:resizeHandles val="exact"/>
        </dgm:presLayoutVars>
      </dgm:prSet>
      <dgm:spPr/>
      <dgm:t>
        <a:bodyPr/>
        <a:lstStyle/>
        <a:p>
          <a:endParaRPr lang="en-US"/>
        </a:p>
      </dgm:t>
    </dgm:pt>
    <dgm:pt modelId="{F2E1A2E2-E150-4933-93B2-FF1D9248BD77}" type="pres">
      <dgm:prSet presAssocID="{DE398678-6B09-48A9-8398-5528A481A60B}" presName="composite" presStyleCnt="0"/>
      <dgm:spPr/>
      <dgm:t>
        <a:bodyPr/>
        <a:lstStyle/>
        <a:p>
          <a:endParaRPr lang="en-US"/>
        </a:p>
      </dgm:t>
    </dgm:pt>
    <dgm:pt modelId="{996F3967-D572-460A-83AA-7D5D0AD1FDF8}" type="pres">
      <dgm:prSet presAssocID="{DE398678-6B09-48A9-8398-5528A481A60B}"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t>
        <a:bodyPr/>
        <a:lstStyle/>
        <a:p>
          <a:endParaRPr lang="en-US"/>
        </a:p>
      </dgm:t>
    </dgm:pt>
    <dgm:pt modelId="{4A7DE0BB-0DF4-4B6B-9930-6570047161DB}" type="pres">
      <dgm:prSet presAssocID="{DE398678-6B09-48A9-8398-5528A481A60B}" presName="txShp" presStyleLbl="node1" presStyleIdx="0" presStyleCnt="4" custScaleX="100003" custScaleY="104212" custLinFactNeighborX="14440" custLinFactNeighborY="-242">
        <dgm:presLayoutVars>
          <dgm:bulletEnabled val="1"/>
        </dgm:presLayoutVars>
      </dgm:prSet>
      <dgm:spPr/>
      <dgm:t>
        <a:bodyPr/>
        <a:lstStyle/>
        <a:p>
          <a:endParaRPr lang="en-US"/>
        </a:p>
      </dgm:t>
    </dgm:pt>
    <dgm:pt modelId="{0CC84CC4-42ED-4489-AB16-D85A0F347301}" type="pres">
      <dgm:prSet presAssocID="{0A966A5E-2CC1-423B-8799-98272ED87968}" presName="spacing" presStyleCnt="0"/>
      <dgm:spPr/>
      <dgm:t>
        <a:bodyPr/>
        <a:lstStyle/>
        <a:p>
          <a:endParaRPr lang="en-US"/>
        </a:p>
      </dgm:t>
    </dgm:pt>
    <dgm:pt modelId="{2CA09A90-8650-4576-9829-4168331081C3}" type="pres">
      <dgm:prSet presAssocID="{DA24116B-BA81-4250-B710-2A42FC984390}" presName="composite" presStyleCnt="0"/>
      <dgm:spPr/>
      <dgm:t>
        <a:bodyPr/>
        <a:lstStyle/>
        <a:p>
          <a:endParaRPr lang="en-US"/>
        </a:p>
      </dgm:t>
    </dgm:pt>
    <dgm:pt modelId="{30AE778E-D850-40AC-878F-AE522131985D}" type="pres">
      <dgm:prSet presAssocID="{DA24116B-BA81-4250-B710-2A42FC984390}" presName="imgShp" presStyleLbl="fgImgPlace1" presStyleIdx="1" presStyleCnt="4"/>
      <dgm:spPr>
        <a:blipFill rotWithShape="1">
          <a:blip xmlns:r="http://schemas.openxmlformats.org/officeDocument/2006/relationships" r:embed="rId2"/>
          <a:stretch>
            <a:fillRect/>
          </a:stretch>
        </a:blipFill>
      </dgm:spPr>
      <dgm:t>
        <a:bodyPr/>
        <a:lstStyle/>
        <a:p>
          <a:endParaRPr lang="en-US"/>
        </a:p>
      </dgm:t>
    </dgm:pt>
    <dgm:pt modelId="{37D4EC38-3D47-47FE-98B2-0BCDB935A316}" type="pres">
      <dgm:prSet presAssocID="{DA24116B-BA81-4250-B710-2A42FC984390}" presName="txShp" presStyleLbl="node1" presStyleIdx="1" presStyleCnt="4" custScaleX="99119" custLinFactNeighborX="15185" custLinFactNeighborY="-2039">
        <dgm:presLayoutVars>
          <dgm:bulletEnabled val="1"/>
        </dgm:presLayoutVars>
      </dgm:prSet>
      <dgm:spPr/>
      <dgm:t>
        <a:bodyPr/>
        <a:lstStyle/>
        <a:p>
          <a:endParaRPr lang="en-US"/>
        </a:p>
      </dgm:t>
    </dgm:pt>
    <dgm:pt modelId="{D7E17867-3CE2-43D8-B326-21541F9A3AB4}" type="pres">
      <dgm:prSet presAssocID="{E763506E-6A58-4E65-89D1-36CB0E018CDD}" presName="spacing" presStyleCnt="0"/>
      <dgm:spPr/>
      <dgm:t>
        <a:bodyPr/>
        <a:lstStyle/>
        <a:p>
          <a:endParaRPr lang="en-US"/>
        </a:p>
      </dgm:t>
    </dgm:pt>
    <dgm:pt modelId="{305CFA39-B508-4DD6-8BF1-6E9035745BD2}" type="pres">
      <dgm:prSet presAssocID="{A4E24D5E-60DC-4B00-83EC-2C75C13C675C}" presName="composite" presStyleCnt="0"/>
      <dgm:spPr/>
      <dgm:t>
        <a:bodyPr/>
        <a:lstStyle/>
        <a:p>
          <a:endParaRPr lang="en-US"/>
        </a:p>
      </dgm:t>
    </dgm:pt>
    <dgm:pt modelId="{3470C421-371C-4CD0-89DD-575F3A2080BB}" type="pres">
      <dgm:prSet presAssocID="{A4E24D5E-60DC-4B00-83EC-2C75C13C675C}" presName="imgShp" presStyleLbl="fgImgPlace1" presStyleIdx="2" presStyleCnt="4"/>
      <dgm:spPr>
        <a:blipFill rotWithShape="1">
          <a:blip xmlns:r="http://schemas.openxmlformats.org/officeDocument/2006/relationships" r:embed="rId3"/>
          <a:stretch>
            <a:fillRect/>
          </a:stretch>
        </a:blipFill>
      </dgm:spPr>
      <dgm:t>
        <a:bodyPr/>
        <a:lstStyle/>
        <a:p>
          <a:endParaRPr lang="en-US"/>
        </a:p>
      </dgm:t>
    </dgm:pt>
    <dgm:pt modelId="{CC11744F-5F55-4A61-BBC5-68547E8AB866}" type="pres">
      <dgm:prSet presAssocID="{A4E24D5E-60DC-4B00-83EC-2C75C13C675C}" presName="txShp" presStyleLbl="node1" presStyleIdx="2" presStyleCnt="4" custScaleX="99681" custScaleY="98361" custLinFactNeighborX="14742" custLinFactNeighborY="701">
        <dgm:presLayoutVars>
          <dgm:bulletEnabled val="1"/>
        </dgm:presLayoutVars>
      </dgm:prSet>
      <dgm:spPr/>
      <dgm:t>
        <a:bodyPr/>
        <a:lstStyle/>
        <a:p>
          <a:endParaRPr lang="en-US"/>
        </a:p>
      </dgm:t>
    </dgm:pt>
    <dgm:pt modelId="{7DDAC1D2-56C7-41FB-AFC8-8E5793EFB356}" type="pres">
      <dgm:prSet presAssocID="{0A2E5E23-45B9-476C-B868-A1E24FD4DEBE}" presName="spacing" presStyleCnt="0"/>
      <dgm:spPr/>
      <dgm:t>
        <a:bodyPr/>
        <a:lstStyle/>
        <a:p>
          <a:endParaRPr lang="en-US"/>
        </a:p>
      </dgm:t>
    </dgm:pt>
    <dgm:pt modelId="{814EAC27-C1F5-44E6-8646-9E1E1384FA78}" type="pres">
      <dgm:prSet presAssocID="{6480052B-47B9-4431-ADAC-8EF7E4F55804}" presName="composite" presStyleCnt="0"/>
      <dgm:spPr/>
      <dgm:t>
        <a:bodyPr/>
        <a:lstStyle/>
        <a:p>
          <a:endParaRPr lang="en-US"/>
        </a:p>
      </dgm:t>
    </dgm:pt>
    <dgm:pt modelId="{1BC51BD4-153B-420A-875B-AC8F8BE8D8A5}" type="pres">
      <dgm:prSet presAssocID="{6480052B-47B9-4431-ADAC-8EF7E4F55804}"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6000" b="-6000"/>
          </a:stretch>
        </a:blipFill>
      </dgm:spPr>
      <dgm:t>
        <a:bodyPr/>
        <a:lstStyle/>
        <a:p>
          <a:endParaRPr lang="en-US"/>
        </a:p>
      </dgm:t>
    </dgm:pt>
    <dgm:pt modelId="{D65C73E1-2D45-4F8C-BDDF-D062CCF68E3C}" type="pres">
      <dgm:prSet presAssocID="{6480052B-47B9-4431-ADAC-8EF7E4F55804}" presName="txShp" presStyleLbl="node1" presStyleIdx="3" presStyleCnt="4" custScaleX="99119" custLinFactNeighborX="14669" custLinFactNeighborY="-1378">
        <dgm:presLayoutVars>
          <dgm:bulletEnabled val="1"/>
        </dgm:presLayoutVars>
      </dgm:prSet>
      <dgm:spPr/>
      <dgm:t>
        <a:bodyPr/>
        <a:lstStyle/>
        <a:p>
          <a:endParaRPr lang="en-US"/>
        </a:p>
      </dgm:t>
    </dgm:pt>
  </dgm:ptLst>
  <dgm:cxnLst>
    <dgm:cxn modelId="{AE0C9E9F-EB72-4E1C-846F-E19247189B2F}" type="presOf" srcId="{DE398678-6B09-48A9-8398-5528A481A60B}" destId="{4A7DE0BB-0DF4-4B6B-9930-6570047161DB}" srcOrd="0" destOrd="0" presId="urn:microsoft.com/office/officeart/2005/8/layout/vList3"/>
    <dgm:cxn modelId="{E00823D2-026A-435E-813D-BCAEDFE9C889}" type="presOf" srcId="{32580C87-2C6C-43BA-9D5C-46F369263E6C}" destId="{D6F43B91-DD33-40BB-AA9F-E2DD236007BC}" srcOrd="0" destOrd="0" presId="urn:microsoft.com/office/officeart/2005/8/layout/vList3"/>
    <dgm:cxn modelId="{F165CBBC-81FB-47F5-8E6E-90BEBB96698C}" srcId="{32580C87-2C6C-43BA-9D5C-46F369263E6C}" destId="{DA24116B-BA81-4250-B710-2A42FC984390}" srcOrd="1" destOrd="0" parTransId="{FF0D3179-1785-413C-A8ED-8D505B58DA5C}" sibTransId="{E763506E-6A58-4E65-89D1-36CB0E018CDD}"/>
    <dgm:cxn modelId="{74C45173-A620-4673-B916-CCE4C32FA83B}" type="presOf" srcId="{6480052B-47B9-4431-ADAC-8EF7E4F55804}" destId="{D65C73E1-2D45-4F8C-BDDF-D062CCF68E3C}" srcOrd="0" destOrd="0" presId="urn:microsoft.com/office/officeart/2005/8/layout/vList3"/>
    <dgm:cxn modelId="{05431790-E2FA-4955-A3E2-DBCF6AB850E4}" type="presOf" srcId="{DA24116B-BA81-4250-B710-2A42FC984390}" destId="{37D4EC38-3D47-47FE-98B2-0BCDB935A316}" srcOrd="0" destOrd="0" presId="urn:microsoft.com/office/officeart/2005/8/layout/vList3"/>
    <dgm:cxn modelId="{36944EA1-E710-4990-AFCD-6F86374A1E69}" srcId="{32580C87-2C6C-43BA-9D5C-46F369263E6C}" destId="{6480052B-47B9-4431-ADAC-8EF7E4F55804}" srcOrd="3" destOrd="0" parTransId="{239233FE-4871-4E64-97D9-E687E0601CF3}" sibTransId="{03AD7ABE-EB8B-493F-AB52-0366E170679E}"/>
    <dgm:cxn modelId="{80520289-4C82-49CE-BB90-02F2D5FF6D18}" srcId="{32580C87-2C6C-43BA-9D5C-46F369263E6C}" destId="{A4E24D5E-60DC-4B00-83EC-2C75C13C675C}" srcOrd="2" destOrd="0" parTransId="{25BF51FD-1D17-4A22-B59A-CAB69D00F095}" sibTransId="{0A2E5E23-45B9-476C-B868-A1E24FD4DEBE}"/>
    <dgm:cxn modelId="{FD220F6D-923C-4AA6-A027-32BF45685BD2}" type="presOf" srcId="{A4E24D5E-60DC-4B00-83EC-2C75C13C675C}" destId="{CC11744F-5F55-4A61-BBC5-68547E8AB866}" srcOrd="0" destOrd="0" presId="urn:microsoft.com/office/officeart/2005/8/layout/vList3"/>
    <dgm:cxn modelId="{848DF624-C713-4012-9721-3A1A7781616F}" srcId="{32580C87-2C6C-43BA-9D5C-46F369263E6C}" destId="{DE398678-6B09-48A9-8398-5528A481A60B}" srcOrd="0" destOrd="0" parTransId="{9323A5CF-7824-4EBF-B769-CF678E9B455A}" sibTransId="{0A966A5E-2CC1-423B-8799-98272ED87968}"/>
    <dgm:cxn modelId="{DBC81F04-40BE-463B-8D10-056E0B4FDFB4}" type="presParOf" srcId="{D6F43B91-DD33-40BB-AA9F-E2DD236007BC}" destId="{F2E1A2E2-E150-4933-93B2-FF1D9248BD77}" srcOrd="0" destOrd="0" presId="urn:microsoft.com/office/officeart/2005/8/layout/vList3"/>
    <dgm:cxn modelId="{F242974C-4F9B-4A04-812F-5EC4E34A8EF3}" type="presParOf" srcId="{F2E1A2E2-E150-4933-93B2-FF1D9248BD77}" destId="{996F3967-D572-460A-83AA-7D5D0AD1FDF8}" srcOrd="0" destOrd="0" presId="urn:microsoft.com/office/officeart/2005/8/layout/vList3"/>
    <dgm:cxn modelId="{2A79EA28-BE3E-4FC2-956F-7E1E0AC70702}" type="presParOf" srcId="{F2E1A2E2-E150-4933-93B2-FF1D9248BD77}" destId="{4A7DE0BB-0DF4-4B6B-9930-6570047161DB}" srcOrd="1" destOrd="0" presId="urn:microsoft.com/office/officeart/2005/8/layout/vList3"/>
    <dgm:cxn modelId="{28B03315-DDA7-4D92-98B6-5DDEBC05CCBC}" type="presParOf" srcId="{D6F43B91-DD33-40BB-AA9F-E2DD236007BC}" destId="{0CC84CC4-42ED-4489-AB16-D85A0F347301}" srcOrd="1" destOrd="0" presId="urn:microsoft.com/office/officeart/2005/8/layout/vList3"/>
    <dgm:cxn modelId="{C46DFF79-A43D-4936-86D3-EB23B0487F9D}" type="presParOf" srcId="{D6F43B91-DD33-40BB-AA9F-E2DD236007BC}" destId="{2CA09A90-8650-4576-9829-4168331081C3}" srcOrd="2" destOrd="0" presId="urn:microsoft.com/office/officeart/2005/8/layout/vList3"/>
    <dgm:cxn modelId="{DAF55850-455D-41E3-8825-0E659CD830EA}" type="presParOf" srcId="{2CA09A90-8650-4576-9829-4168331081C3}" destId="{30AE778E-D850-40AC-878F-AE522131985D}" srcOrd="0" destOrd="0" presId="urn:microsoft.com/office/officeart/2005/8/layout/vList3"/>
    <dgm:cxn modelId="{84B8FCEC-6284-4B2F-926B-74CF4FDE0B26}" type="presParOf" srcId="{2CA09A90-8650-4576-9829-4168331081C3}" destId="{37D4EC38-3D47-47FE-98B2-0BCDB935A316}" srcOrd="1" destOrd="0" presId="urn:microsoft.com/office/officeart/2005/8/layout/vList3"/>
    <dgm:cxn modelId="{57E983DE-C37D-4CB1-87C9-AF4C275D4FD7}" type="presParOf" srcId="{D6F43B91-DD33-40BB-AA9F-E2DD236007BC}" destId="{D7E17867-3CE2-43D8-B326-21541F9A3AB4}" srcOrd="3" destOrd="0" presId="urn:microsoft.com/office/officeart/2005/8/layout/vList3"/>
    <dgm:cxn modelId="{28F4E6AB-B7A6-4613-A86D-AD2E4F520F3A}" type="presParOf" srcId="{D6F43B91-DD33-40BB-AA9F-E2DD236007BC}" destId="{305CFA39-B508-4DD6-8BF1-6E9035745BD2}" srcOrd="4" destOrd="0" presId="urn:microsoft.com/office/officeart/2005/8/layout/vList3"/>
    <dgm:cxn modelId="{87A6C3DD-82C5-44FA-9F87-B9F81A45E11E}" type="presParOf" srcId="{305CFA39-B508-4DD6-8BF1-6E9035745BD2}" destId="{3470C421-371C-4CD0-89DD-575F3A2080BB}" srcOrd="0" destOrd="0" presId="urn:microsoft.com/office/officeart/2005/8/layout/vList3"/>
    <dgm:cxn modelId="{07C37867-244D-4598-BA8D-10F3C168EFA2}" type="presParOf" srcId="{305CFA39-B508-4DD6-8BF1-6E9035745BD2}" destId="{CC11744F-5F55-4A61-BBC5-68547E8AB866}" srcOrd="1" destOrd="0" presId="urn:microsoft.com/office/officeart/2005/8/layout/vList3"/>
    <dgm:cxn modelId="{2EF88378-7E93-40A4-8027-AE5C01C4D9BB}" type="presParOf" srcId="{D6F43B91-DD33-40BB-AA9F-E2DD236007BC}" destId="{7DDAC1D2-56C7-41FB-AFC8-8E5793EFB356}" srcOrd="5" destOrd="0" presId="urn:microsoft.com/office/officeart/2005/8/layout/vList3"/>
    <dgm:cxn modelId="{3674EC16-AF0F-4415-BA85-1358FC614CE1}" type="presParOf" srcId="{D6F43B91-DD33-40BB-AA9F-E2DD236007BC}" destId="{814EAC27-C1F5-44E6-8646-9E1E1384FA78}" srcOrd="6" destOrd="0" presId="urn:microsoft.com/office/officeart/2005/8/layout/vList3"/>
    <dgm:cxn modelId="{D80F499E-5696-4791-A7BE-ACA28CBD6910}" type="presParOf" srcId="{814EAC27-C1F5-44E6-8646-9E1E1384FA78}" destId="{1BC51BD4-153B-420A-875B-AC8F8BE8D8A5}" srcOrd="0" destOrd="0" presId="urn:microsoft.com/office/officeart/2005/8/layout/vList3"/>
    <dgm:cxn modelId="{BCF85011-FDF5-4A67-B16B-CAA56D95079D}" type="presParOf" srcId="{814EAC27-C1F5-44E6-8646-9E1E1384FA78}" destId="{D65C73E1-2D45-4F8C-BDDF-D062CCF68E3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AA4F5-F787-4CD3-9274-F834A296E0F8}">
      <dsp:nvSpPr>
        <dsp:cNvPr id="0" name=""/>
        <dsp:cNvSpPr/>
      </dsp:nvSpPr>
      <dsp:spPr>
        <a:xfrm>
          <a:off x="673052" y="2477"/>
          <a:ext cx="2160200" cy="1488378"/>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F4BC8D-9DCD-4F60-BB75-E1DCB719CC1C}">
      <dsp:nvSpPr>
        <dsp:cNvPr id="0" name=""/>
        <dsp:cNvSpPr/>
      </dsp:nvSpPr>
      <dsp:spPr>
        <a:xfrm>
          <a:off x="186024" y="1558585"/>
          <a:ext cx="3235872" cy="801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n-US" sz="2200" kern="1200" dirty="0" smtClean="0"/>
            <a:t>Definition of </a:t>
          </a:r>
          <a:r>
            <a:rPr lang="en-US" sz="2800" b="1" kern="1200" dirty="0" smtClean="0">
              <a:solidFill>
                <a:srgbClr val="4F6BC5"/>
              </a:solidFill>
            </a:rPr>
            <a:t>Program</a:t>
          </a:r>
          <a:endParaRPr lang="en-US" sz="2800" kern="1200" dirty="0"/>
        </a:p>
      </dsp:txBody>
      <dsp:txXfrm>
        <a:off x="186024" y="1558585"/>
        <a:ext cx="3235872" cy="801434"/>
      </dsp:txXfrm>
    </dsp:sp>
    <dsp:sp modelId="{CE57737A-5FF8-4827-A0AE-1ED2E06318C8}">
      <dsp:nvSpPr>
        <dsp:cNvPr id="0" name=""/>
        <dsp:cNvSpPr/>
      </dsp:nvSpPr>
      <dsp:spPr>
        <a:xfrm>
          <a:off x="4244224" y="2477"/>
          <a:ext cx="2160200" cy="1488378"/>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14CF1-330C-496C-BD21-F6533A96A1D2}">
      <dsp:nvSpPr>
        <dsp:cNvPr id="0" name=""/>
        <dsp:cNvSpPr/>
      </dsp:nvSpPr>
      <dsp:spPr>
        <a:xfrm>
          <a:off x="3587199" y="1490855"/>
          <a:ext cx="3474250" cy="801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en-US" sz="2800" b="1" kern="1200" dirty="0" smtClean="0">
              <a:solidFill>
                <a:srgbClr val="4F6BC5"/>
              </a:solidFill>
            </a:rPr>
            <a:t>3 </a:t>
          </a:r>
          <a:r>
            <a:rPr lang="en-US" sz="2800" b="1" kern="1200" dirty="0" smtClean="0">
              <a:solidFill>
                <a:srgbClr val="4F6BC5"/>
              </a:solidFill>
              <a:hlinkClick xmlns:r="http://schemas.openxmlformats.org/officeDocument/2006/relationships" r:id="rId3"/>
            </a:rPr>
            <a:t>Years</a:t>
          </a:r>
          <a:r>
            <a:rPr lang="en-US" sz="2100" kern="1200" dirty="0" smtClean="0">
              <a:solidFill>
                <a:srgbClr val="4F6BC5"/>
              </a:solidFill>
            </a:rPr>
            <a:t> </a:t>
          </a:r>
          <a:r>
            <a:rPr lang="en-US" sz="2200" kern="1200" dirty="0" smtClean="0"/>
            <a:t>of Activities</a:t>
          </a:r>
          <a:endParaRPr lang="en-US" sz="2200" kern="1200" dirty="0"/>
        </a:p>
      </dsp:txBody>
      <dsp:txXfrm>
        <a:off x="3587199" y="1490855"/>
        <a:ext cx="3474250" cy="801434"/>
      </dsp:txXfrm>
    </dsp:sp>
    <dsp:sp modelId="{51C67D7E-6B37-426B-8A85-CBBBF3303602}">
      <dsp:nvSpPr>
        <dsp:cNvPr id="0" name=""/>
        <dsp:cNvSpPr/>
      </dsp:nvSpPr>
      <dsp:spPr>
        <a:xfrm>
          <a:off x="4060927" y="2279278"/>
          <a:ext cx="2160200" cy="1488378"/>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FC86DF-20DB-4763-A29F-1FD646B72096}">
      <dsp:nvSpPr>
        <dsp:cNvPr id="0" name=""/>
        <dsp:cNvSpPr/>
      </dsp:nvSpPr>
      <dsp:spPr>
        <a:xfrm>
          <a:off x="4196760" y="3999165"/>
          <a:ext cx="2160200" cy="801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en-US" sz="2800" b="1" kern="1200" dirty="0" smtClean="0">
              <a:solidFill>
                <a:srgbClr val="4F6BC5"/>
              </a:solidFill>
            </a:rPr>
            <a:t>85% </a:t>
          </a:r>
          <a:r>
            <a:rPr lang="en-US" sz="2400" kern="1200" dirty="0" smtClean="0"/>
            <a:t>Rule</a:t>
          </a:r>
          <a:endParaRPr lang="en-US" sz="2400" kern="1200" dirty="0"/>
        </a:p>
      </dsp:txBody>
      <dsp:txXfrm>
        <a:off x="4196760" y="3999165"/>
        <a:ext cx="2160200" cy="801434"/>
      </dsp:txXfrm>
    </dsp:sp>
    <dsp:sp modelId="{88F05276-C048-4F28-B9C5-6D94C5A279DD}">
      <dsp:nvSpPr>
        <dsp:cNvPr id="0" name=""/>
        <dsp:cNvSpPr/>
      </dsp:nvSpPr>
      <dsp:spPr>
        <a:xfrm>
          <a:off x="893829" y="2306784"/>
          <a:ext cx="2160200" cy="1488378"/>
        </a:xfrm>
        <a:prstGeom prst="round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60B93F-AA25-4174-8111-F474C89A4A26}">
      <dsp:nvSpPr>
        <dsp:cNvPr id="0" name=""/>
        <dsp:cNvSpPr/>
      </dsp:nvSpPr>
      <dsp:spPr>
        <a:xfrm>
          <a:off x="631116" y="3999165"/>
          <a:ext cx="2553422" cy="801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0" numCol="1" spcCol="1270" anchor="t" anchorCtr="0">
          <a:noAutofit/>
        </a:bodyPr>
        <a:lstStyle/>
        <a:p>
          <a:pPr lvl="0" algn="ctr" defTabSz="1289050">
            <a:lnSpc>
              <a:spcPct val="90000"/>
            </a:lnSpc>
            <a:spcBef>
              <a:spcPct val="0"/>
            </a:spcBef>
            <a:spcAft>
              <a:spcPct val="35000"/>
            </a:spcAft>
          </a:pPr>
          <a:r>
            <a:rPr lang="en-US" sz="2900" b="1" kern="1200" dirty="0" smtClean="0">
              <a:solidFill>
                <a:srgbClr val="4F6BC5"/>
              </a:solidFill>
            </a:rPr>
            <a:t>Data-</a:t>
          </a:r>
          <a:r>
            <a:rPr lang="en-US" sz="2400" b="0" kern="1200" dirty="0" smtClean="0">
              <a:solidFill>
                <a:schemeClr val="tx1"/>
              </a:solidFill>
            </a:rPr>
            <a:t>Driven</a:t>
          </a:r>
          <a:endParaRPr lang="en-US" sz="2400" b="0" kern="1200" dirty="0">
            <a:solidFill>
              <a:schemeClr val="tx1"/>
            </a:solidFill>
          </a:endParaRPr>
        </a:p>
      </dsp:txBody>
      <dsp:txXfrm>
        <a:off x="631116" y="3999165"/>
        <a:ext cx="2553422" cy="801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F0B46-96D8-466E-8A75-4950DF6DB412}">
      <dsp:nvSpPr>
        <dsp:cNvPr id="0" name=""/>
        <dsp:cNvSpPr/>
      </dsp:nvSpPr>
      <dsp:spPr>
        <a:xfrm rot="5400000">
          <a:off x="-267285" y="271460"/>
          <a:ext cx="1781901" cy="124733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Measurable</a:t>
          </a:r>
          <a:r>
            <a:rPr lang="en-US" sz="2800" b="1" kern="1200" dirty="0" smtClean="0"/>
            <a:t> LOOCs</a:t>
          </a:r>
          <a:endParaRPr lang="en-US" sz="2800" b="1" kern="1200" dirty="0"/>
        </a:p>
      </dsp:txBody>
      <dsp:txXfrm rot="-5400000">
        <a:off x="1" y="627839"/>
        <a:ext cx="1247330" cy="534571"/>
      </dsp:txXfrm>
    </dsp:sp>
    <dsp:sp modelId="{2D7F7083-4059-43A4-8D1E-32C4360090A4}">
      <dsp:nvSpPr>
        <dsp:cNvPr id="0" name=""/>
        <dsp:cNvSpPr/>
      </dsp:nvSpPr>
      <dsp:spPr>
        <a:xfrm rot="5400000">
          <a:off x="3701843" y="-2450337"/>
          <a:ext cx="1158844" cy="60678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Measurable at Course &amp; Program Levels </a:t>
          </a:r>
          <a:endParaRPr lang="en-US" sz="2700" kern="1200" dirty="0"/>
        </a:p>
        <a:p>
          <a:pPr marL="228600" lvl="1" indent="-228600" algn="l" defTabSz="1200150">
            <a:lnSpc>
              <a:spcPct val="90000"/>
            </a:lnSpc>
            <a:spcBef>
              <a:spcPct val="0"/>
            </a:spcBef>
            <a:spcAft>
              <a:spcPct val="15000"/>
            </a:spcAft>
            <a:buChar char="••"/>
          </a:pPr>
          <a:r>
            <a:rPr lang="en-US" sz="2700" kern="1200" dirty="0" smtClean="0"/>
            <a:t>Aligned between Courses and Program</a:t>
          </a:r>
          <a:endParaRPr lang="en-US" sz="2700" kern="1200" dirty="0"/>
        </a:p>
      </dsp:txBody>
      <dsp:txXfrm rot="-5400000">
        <a:off x="1247330" y="60746"/>
        <a:ext cx="6011300" cy="1045704"/>
      </dsp:txXfrm>
    </dsp:sp>
    <dsp:sp modelId="{68F87665-7539-4430-BC00-8C4102446608}">
      <dsp:nvSpPr>
        <dsp:cNvPr id="0" name=""/>
        <dsp:cNvSpPr/>
      </dsp:nvSpPr>
      <dsp:spPr>
        <a:xfrm rot="5400000">
          <a:off x="-267285" y="1861301"/>
          <a:ext cx="1781901" cy="124733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5 </a:t>
          </a:r>
          <a:r>
            <a:rPr lang="en-US" sz="2400" b="1" kern="1200" dirty="0" smtClean="0"/>
            <a:t>Programs</a:t>
          </a:r>
          <a:endParaRPr lang="en-US" sz="2400" b="1" kern="1200" dirty="0"/>
        </a:p>
      </dsp:txBody>
      <dsp:txXfrm rot="-5400000">
        <a:off x="1" y="2217680"/>
        <a:ext cx="1247330" cy="534571"/>
      </dsp:txXfrm>
    </dsp:sp>
    <dsp:sp modelId="{39A8D5BC-43C0-432D-B74F-703988E8C88B}">
      <dsp:nvSpPr>
        <dsp:cNvPr id="0" name=""/>
        <dsp:cNvSpPr/>
      </dsp:nvSpPr>
      <dsp:spPr>
        <a:xfrm rot="5400000">
          <a:off x="3702148" y="-860801"/>
          <a:ext cx="1158235" cy="60678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Individual Programs or All Programs</a:t>
          </a:r>
          <a:endParaRPr lang="en-US" sz="2700" kern="1200" dirty="0"/>
        </a:p>
        <a:p>
          <a:pPr marL="228600" lvl="1" indent="-228600" algn="l" defTabSz="1200150">
            <a:lnSpc>
              <a:spcPct val="90000"/>
            </a:lnSpc>
            <a:spcBef>
              <a:spcPct val="0"/>
            </a:spcBef>
            <a:spcAft>
              <a:spcPct val="15000"/>
            </a:spcAft>
            <a:buChar char="••"/>
          </a:pPr>
          <a:r>
            <a:rPr lang="en-US" sz="2700" kern="1200" dirty="0" smtClean="0"/>
            <a:t>Data from Maximum of 5 Programs</a:t>
          </a:r>
          <a:endParaRPr lang="en-US" sz="2700" kern="1200" dirty="0"/>
        </a:p>
      </dsp:txBody>
      <dsp:txXfrm rot="-5400000">
        <a:off x="1247331" y="1650556"/>
        <a:ext cx="6011330" cy="1045155"/>
      </dsp:txXfrm>
    </dsp:sp>
    <dsp:sp modelId="{23B21B6D-989D-4D81-9782-EAFDB400B637}">
      <dsp:nvSpPr>
        <dsp:cNvPr id="0" name=""/>
        <dsp:cNvSpPr/>
      </dsp:nvSpPr>
      <dsp:spPr>
        <a:xfrm rot="5400000">
          <a:off x="-267285" y="3451141"/>
          <a:ext cx="1781901" cy="124733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Compliance </a:t>
          </a:r>
          <a:r>
            <a:rPr lang="en-US" sz="2400" b="1" kern="1200" dirty="0" smtClean="0"/>
            <a:t>by </a:t>
          </a:r>
          <a:r>
            <a:rPr lang="en-US" sz="2800" b="1" kern="1200" dirty="0" smtClean="0"/>
            <a:t>All</a:t>
          </a:r>
          <a:endParaRPr lang="en-US" sz="2800" b="1" kern="1200" dirty="0"/>
        </a:p>
      </dsp:txBody>
      <dsp:txXfrm rot="-5400000">
        <a:off x="1" y="3807520"/>
        <a:ext cx="1247330" cy="534571"/>
      </dsp:txXfrm>
    </dsp:sp>
    <dsp:sp modelId="{8865561A-C7B4-4A80-A12A-4CEAA1A3ADE4}">
      <dsp:nvSpPr>
        <dsp:cNvPr id="0" name=""/>
        <dsp:cNvSpPr/>
      </dsp:nvSpPr>
      <dsp:spPr>
        <a:xfrm rot="5400000">
          <a:off x="3702148" y="729039"/>
          <a:ext cx="1158235" cy="60678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Compliance by All Programs</a:t>
          </a:r>
          <a:endParaRPr lang="en-US" sz="2700" kern="1200" dirty="0"/>
        </a:p>
        <a:p>
          <a:pPr marL="228600" lvl="1" indent="-228600" algn="l" defTabSz="1200150">
            <a:lnSpc>
              <a:spcPct val="90000"/>
            </a:lnSpc>
            <a:spcBef>
              <a:spcPct val="0"/>
            </a:spcBef>
            <a:spcAft>
              <a:spcPct val="15000"/>
            </a:spcAft>
            <a:buChar char="••"/>
          </a:pPr>
          <a:r>
            <a:rPr lang="en-US" sz="2700" kern="1200" dirty="0" smtClean="0"/>
            <a:t>QM for All Courses and Instructors</a:t>
          </a:r>
          <a:endParaRPr lang="en-US" sz="2700" kern="1200" dirty="0"/>
        </a:p>
      </dsp:txBody>
      <dsp:txXfrm rot="-5400000">
        <a:off x="1247331" y="3240396"/>
        <a:ext cx="6011330" cy="1045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E8956-CEBE-6D4A-B90F-317325771E89}">
      <dsp:nvSpPr>
        <dsp:cNvPr id="0" name=""/>
        <dsp:cNvSpPr/>
      </dsp:nvSpPr>
      <dsp:spPr>
        <a:xfrm>
          <a:off x="922328" y="17309"/>
          <a:ext cx="4812881" cy="4812881"/>
        </a:xfrm>
        <a:prstGeom prst="circularArrow">
          <a:avLst>
            <a:gd name="adj1" fmla="val 5544"/>
            <a:gd name="adj2" fmla="val 330680"/>
            <a:gd name="adj3" fmla="val 13800557"/>
            <a:gd name="adj4" fmla="val 17370992"/>
            <a:gd name="adj5" fmla="val 5757"/>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D515039-D887-6F44-B4F2-00AE9A2BACF1}">
      <dsp:nvSpPr>
        <dsp:cNvPr id="0" name=""/>
        <dsp:cNvSpPr/>
      </dsp:nvSpPr>
      <dsp:spPr>
        <a:xfrm>
          <a:off x="2232975" y="1253"/>
          <a:ext cx="2229706" cy="1114853"/>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Exemplary </a:t>
          </a:r>
        </a:p>
        <a:p>
          <a:pPr lvl="0" algn="ctr" defTabSz="889000">
            <a:lnSpc>
              <a:spcPct val="90000"/>
            </a:lnSpc>
            <a:spcBef>
              <a:spcPct val="0"/>
            </a:spcBef>
            <a:spcAft>
              <a:spcPct val="35000"/>
            </a:spcAft>
          </a:pPr>
          <a:r>
            <a:rPr lang="en-US" sz="2000" b="1" kern="1200" dirty="0" smtClean="0"/>
            <a:t>Online Teaching</a:t>
          </a:r>
          <a:endParaRPr lang="en-US" sz="2000" b="1" kern="1200" dirty="0"/>
        </a:p>
      </dsp:txBody>
      <dsp:txXfrm>
        <a:off x="2287398" y="55676"/>
        <a:ext cx="2120860" cy="1006007"/>
      </dsp:txXfrm>
    </dsp:sp>
    <dsp:sp modelId="{0AF8F03F-EB71-1945-B212-C91BDFD5AB2E}">
      <dsp:nvSpPr>
        <dsp:cNvPr id="0" name=""/>
        <dsp:cNvSpPr/>
      </dsp:nvSpPr>
      <dsp:spPr>
        <a:xfrm>
          <a:off x="4053774" y="1609919"/>
          <a:ext cx="2229706" cy="1114853"/>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Teaching Online Training</a:t>
          </a:r>
          <a:endParaRPr lang="en-US" sz="2000" kern="1200" dirty="0"/>
        </a:p>
      </dsp:txBody>
      <dsp:txXfrm>
        <a:off x="4108197" y="1664342"/>
        <a:ext cx="2120860" cy="1006007"/>
      </dsp:txXfrm>
    </dsp:sp>
    <dsp:sp modelId="{1FADC13D-6AB7-D54F-8BEA-12647D73E1C7}">
      <dsp:nvSpPr>
        <dsp:cNvPr id="0" name=""/>
        <dsp:cNvSpPr/>
      </dsp:nvSpPr>
      <dsp:spPr>
        <a:xfrm>
          <a:off x="3839390" y="3715335"/>
          <a:ext cx="2229706" cy="1114853"/>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smtClean="0"/>
            <a:t>PD Opportunities</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smtClean="0"/>
            <a:t>&amp; Ongoing Support</a:t>
          </a:r>
        </a:p>
        <a:p>
          <a:pPr lvl="0" algn="ctr" defTabSz="1022350">
            <a:lnSpc>
              <a:spcPct val="90000"/>
            </a:lnSpc>
            <a:spcBef>
              <a:spcPct val="0"/>
            </a:spcBef>
            <a:spcAft>
              <a:spcPct val="35000"/>
            </a:spcAft>
          </a:pPr>
          <a:endParaRPr lang="en-US" sz="1900" b="1" kern="1200" dirty="0"/>
        </a:p>
      </dsp:txBody>
      <dsp:txXfrm>
        <a:off x="3893813" y="3769758"/>
        <a:ext cx="2120860" cy="1006007"/>
      </dsp:txXfrm>
    </dsp:sp>
    <dsp:sp modelId="{479F8572-0320-D944-8830-FB4F51705A27}">
      <dsp:nvSpPr>
        <dsp:cNvPr id="0" name=""/>
        <dsp:cNvSpPr/>
      </dsp:nvSpPr>
      <dsp:spPr>
        <a:xfrm>
          <a:off x="778956" y="3715328"/>
          <a:ext cx="2229706" cy="1114853"/>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Data Collection</a:t>
          </a:r>
        </a:p>
        <a:p>
          <a:pPr lvl="0" algn="ctr" defTabSz="889000">
            <a:lnSpc>
              <a:spcPct val="90000"/>
            </a:lnSpc>
            <a:spcBef>
              <a:spcPct val="0"/>
            </a:spcBef>
            <a:spcAft>
              <a:spcPct val="35000"/>
            </a:spcAft>
          </a:pPr>
          <a:r>
            <a:rPr lang="en-US" sz="2000" b="1" kern="1200" dirty="0" smtClean="0"/>
            <a:t>Learner Feedbac</a:t>
          </a:r>
          <a:r>
            <a:rPr lang="en-US" sz="1900" b="1" kern="1200" dirty="0" smtClean="0"/>
            <a:t>k</a:t>
          </a:r>
          <a:endParaRPr lang="en-US" sz="1900" b="1" kern="1200" dirty="0"/>
        </a:p>
      </dsp:txBody>
      <dsp:txXfrm>
        <a:off x="833379" y="3769751"/>
        <a:ext cx="2120860" cy="1006007"/>
      </dsp:txXfrm>
    </dsp:sp>
    <dsp:sp modelId="{E710523A-67E1-4B45-95BD-766E7D46B18C}">
      <dsp:nvSpPr>
        <dsp:cNvPr id="0" name=""/>
        <dsp:cNvSpPr/>
      </dsp:nvSpPr>
      <dsp:spPr>
        <a:xfrm>
          <a:off x="223883" y="1648025"/>
          <a:ext cx="2229706" cy="1114853"/>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Improved Policies</a:t>
          </a:r>
        </a:p>
        <a:p>
          <a:pPr lvl="0" algn="ctr" defTabSz="889000">
            <a:lnSpc>
              <a:spcPct val="90000"/>
            </a:lnSpc>
            <a:spcBef>
              <a:spcPct val="0"/>
            </a:spcBef>
            <a:spcAft>
              <a:spcPct val="35000"/>
            </a:spcAft>
          </a:pPr>
          <a:r>
            <a:rPr lang="en-US" sz="2000" b="1" kern="1200" dirty="0" smtClean="0"/>
            <a:t>&amp; Teaching Skills</a:t>
          </a:r>
        </a:p>
      </dsp:txBody>
      <dsp:txXfrm>
        <a:off x="278306" y="1702448"/>
        <a:ext cx="2120860" cy="10060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6A3F1-3CBF-4659-BD91-B75B27EE77DC}">
      <dsp:nvSpPr>
        <dsp:cNvPr id="0" name=""/>
        <dsp:cNvSpPr/>
      </dsp:nvSpPr>
      <dsp:spPr>
        <a:xfrm rot="16200000">
          <a:off x="-872067" y="873199"/>
          <a:ext cx="4064000" cy="231760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t" anchorCtr="0">
          <a:noAutofit/>
        </a:bodyPr>
        <a:lstStyle/>
        <a:p>
          <a:pPr lvl="0" algn="l" defTabSz="1422400">
            <a:lnSpc>
              <a:spcPct val="90000"/>
            </a:lnSpc>
            <a:spcBef>
              <a:spcPct val="0"/>
            </a:spcBef>
            <a:spcAft>
              <a:spcPct val="35000"/>
            </a:spcAft>
          </a:pPr>
          <a:r>
            <a:rPr lang="en-US" sz="3200" b="1" kern="1200" dirty="0" smtClean="0"/>
            <a:t>Academic</a:t>
          </a:r>
          <a:endParaRPr lang="en-US" sz="3200" b="1" kern="1200" dirty="0"/>
        </a:p>
        <a:p>
          <a:pPr marL="228600" lvl="1" indent="-228600" algn="l" defTabSz="1066800">
            <a:lnSpc>
              <a:spcPct val="90000"/>
            </a:lnSpc>
            <a:spcBef>
              <a:spcPct val="0"/>
            </a:spcBef>
            <a:spcAft>
              <a:spcPct val="15000"/>
            </a:spcAft>
            <a:buChar char="••"/>
          </a:pPr>
          <a:r>
            <a:rPr lang="en-US" sz="2400" kern="1200" dirty="0" smtClean="0"/>
            <a:t>Library</a:t>
          </a:r>
          <a:endParaRPr lang="en-US" sz="2400" kern="1200" dirty="0"/>
        </a:p>
        <a:p>
          <a:pPr marL="228600" lvl="1" indent="-228600" algn="l" defTabSz="1066800">
            <a:lnSpc>
              <a:spcPct val="90000"/>
            </a:lnSpc>
            <a:spcBef>
              <a:spcPct val="0"/>
            </a:spcBef>
            <a:spcAft>
              <a:spcPct val="15000"/>
            </a:spcAft>
            <a:buChar char="••"/>
          </a:pPr>
          <a:r>
            <a:rPr lang="en-US" sz="2400" kern="1200" dirty="0" smtClean="0"/>
            <a:t>Bookstore</a:t>
          </a:r>
          <a:endParaRPr lang="en-US" sz="2400" kern="1200" dirty="0"/>
        </a:p>
        <a:p>
          <a:pPr marL="228600" lvl="1" indent="-228600" algn="l" defTabSz="1066800">
            <a:lnSpc>
              <a:spcPct val="90000"/>
            </a:lnSpc>
            <a:spcBef>
              <a:spcPct val="0"/>
            </a:spcBef>
            <a:spcAft>
              <a:spcPct val="15000"/>
            </a:spcAft>
            <a:buChar char="••"/>
          </a:pPr>
          <a:r>
            <a:rPr lang="en-US" sz="2400" kern="1200" dirty="0" smtClean="0"/>
            <a:t>Advising</a:t>
          </a:r>
          <a:endParaRPr lang="en-US" sz="2400" kern="1200" dirty="0"/>
        </a:p>
        <a:p>
          <a:pPr marL="228600" lvl="1" indent="-228600" algn="l" defTabSz="1066800">
            <a:lnSpc>
              <a:spcPct val="90000"/>
            </a:lnSpc>
            <a:spcBef>
              <a:spcPct val="0"/>
            </a:spcBef>
            <a:spcAft>
              <a:spcPct val="15000"/>
            </a:spcAft>
            <a:buChar char="••"/>
          </a:pPr>
          <a:r>
            <a:rPr lang="en-US" sz="2400" kern="1200" dirty="0" smtClean="0"/>
            <a:t>Tutoring</a:t>
          </a:r>
          <a:endParaRPr lang="en-US" sz="2400" kern="1200" dirty="0"/>
        </a:p>
        <a:p>
          <a:pPr marL="228600" lvl="1" indent="-228600" algn="l" defTabSz="1066800">
            <a:lnSpc>
              <a:spcPct val="90000"/>
            </a:lnSpc>
            <a:spcBef>
              <a:spcPct val="0"/>
            </a:spcBef>
            <a:spcAft>
              <a:spcPct val="15000"/>
            </a:spcAft>
            <a:buChar char="••"/>
          </a:pPr>
          <a:r>
            <a:rPr lang="en-US" sz="2400" kern="1200" dirty="0" smtClean="0"/>
            <a:t>Grades</a:t>
          </a:r>
          <a:endParaRPr lang="en-US" sz="2400" kern="1200" dirty="0"/>
        </a:p>
      </dsp:txBody>
      <dsp:txXfrm rot="5400000">
        <a:off x="1133" y="812799"/>
        <a:ext cx="2317600" cy="2438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7A4C2-5DB9-4BB1-A946-35CFF66DA517}">
      <dsp:nvSpPr>
        <dsp:cNvPr id="0" name=""/>
        <dsp:cNvSpPr/>
      </dsp:nvSpPr>
      <dsp:spPr>
        <a:xfrm>
          <a:off x="2246488" y="0"/>
          <a:ext cx="2246489" cy="1628422"/>
        </a:xfrm>
        <a:prstGeom prst="trapezoid">
          <a:avLst>
            <a:gd name="adj" fmla="val 6897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b="1" kern="1200" dirty="0" smtClean="0">
            <a:solidFill>
              <a:srgbClr val="C00000"/>
            </a:solidFill>
          </a:endParaRPr>
        </a:p>
        <a:p>
          <a:pPr lvl="0" algn="ctr" defTabSz="1422400">
            <a:lnSpc>
              <a:spcPct val="90000"/>
            </a:lnSpc>
            <a:spcBef>
              <a:spcPct val="0"/>
            </a:spcBef>
            <a:spcAft>
              <a:spcPct val="35000"/>
            </a:spcAft>
          </a:pPr>
          <a:r>
            <a:rPr lang="en-US" sz="2800" b="1" kern="1200" dirty="0" smtClean="0">
              <a:solidFill>
                <a:srgbClr val="C00000"/>
              </a:solidFill>
            </a:rPr>
            <a:t>SUCCESS</a:t>
          </a:r>
          <a:endParaRPr lang="en-US" sz="2800" b="1" kern="1200" dirty="0">
            <a:solidFill>
              <a:srgbClr val="C00000"/>
            </a:solidFill>
          </a:endParaRPr>
        </a:p>
      </dsp:txBody>
      <dsp:txXfrm>
        <a:off x="2246488" y="0"/>
        <a:ext cx="2246489" cy="1628422"/>
      </dsp:txXfrm>
    </dsp:sp>
    <dsp:sp modelId="{A2642860-15EC-4E2C-862A-BE3280AF771C}">
      <dsp:nvSpPr>
        <dsp:cNvPr id="0" name=""/>
        <dsp:cNvSpPr/>
      </dsp:nvSpPr>
      <dsp:spPr>
        <a:xfrm>
          <a:off x="1123244" y="1628422"/>
          <a:ext cx="4492978" cy="1628422"/>
        </a:xfrm>
        <a:prstGeom prst="trapezoid">
          <a:avLst>
            <a:gd name="adj" fmla="val 6897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Completion</a:t>
          </a:r>
          <a:br>
            <a:rPr lang="en-US" sz="2800" kern="1200" dirty="0" smtClean="0"/>
          </a:br>
          <a:r>
            <a:rPr lang="en-US" sz="2800" kern="1200" dirty="0" smtClean="0"/>
            <a:t>Retention</a:t>
          </a:r>
          <a:br>
            <a:rPr lang="en-US" sz="2800" kern="1200" dirty="0" smtClean="0"/>
          </a:br>
          <a:r>
            <a:rPr lang="en-US" sz="2800" kern="1200" dirty="0" smtClean="0"/>
            <a:t>Satisfaction </a:t>
          </a:r>
          <a:r>
            <a:rPr lang="en-US" sz="2200" kern="1200" dirty="0" smtClean="0"/>
            <a:t/>
          </a:r>
          <a:br>
            <a:rPr lang="en-US" sz="2200" kern="1200" dirty="0" smtClean="0"/>
          </a:br>
          <a:r>
            <a:rPr lang="en-US" sz="1800" kern="1200" dirty="0" smtClean="0"/>
            <a:t>(Students, Faculty, Employers)</a:t>
          </a:r>
        </a:p>
      </dsp:txBody>
      <dsp:txXfrm>
        <a:off x="1909515" y="1628422"/>
        <a:ext cx="2920435" cy="1628422"/>
      </dsp:txXfrm>
    </dsp:sp>
    <dsp:sp modelId="{571DBFE0-56B6-4B61-927C-7967C10333C0}">
      <dsp:nvSpPr>
        <dsp:cNvPr id="0" name=""/>
        <dsp:cNvSpPr/>
      </dsp:nvSpPr>
      <dsp:spPr>
        <a:xfrm>
          <a:off x="0" y="3256844"/>
          <a:ext cx="6739467" cy="1628422"/>
        </a:xfrm>
        <a:prstGeom prst="trapezoid">
          <a:avLst>
            <a:gd name="adj" fmla="val 6897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Data Collection</a:t>
          </a:r>
          <a:br>
            <a:rPr lang="en-US" sz="2800" kern="1200" dirty="0" smtClean="0"/>
          </a:br>
          <a:r>
            <a:rPr lang="en-US" sz="2800" kern="1200" dirty="0" smtClean="0"/>
            <a:t>Definition of Success</a:t>
          </a:r>
          <a:br>
            <a:rPr lang="en-US" sz="2800" kern="1200" dirty="0" smtClean="0"/>
          </a:br>
          <a:r>
            <a:rPr lang="en-US" sz="2800" kern="1200" dirty="0" smtClean="0"/>
            <a:t>Program Competitiveness</a:t>
          </a:r>
          <a:br>
            <a:rPr lang="en-US" sz="2800" kern="1200" dirty="0" smtClean="0"/>
          </a:br>
          <a:r>
            <a:rPr lang="en-US" sz="2800" kern="1200" dirty="0" smtClean="0"/>
            <a:t>Institutional Mission &amp; Goals </a:t>
          </a:r>
          <a:endParaRPr lang="en-US" sz="2800" kern="1200" dirty="0"/>
        </a:p>
      </dsp:txBody>
      <dsp:txXfrm>
        <a:off x="1179406" y="3256844"/>
        <a:ext cx="4380653" cy="16284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DE0BB-0DF4-4B6B-9930-6570047161DB}">
      <dsp:nvSpPr>
        <dsp:cNvPr id="0" name=""/>
        <dsp:cNvSpPr/>
      </dsp:nvSpPr>
      <dsp:spPr>
        <a:xfrm rot="10800000">
          <a:off x="2318937" y="0"/>
          <a:ext cx="5213155" cy="1055664"/>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703" tIns="76200" rIns="142240" bIns="76200" numCol="1" spcCol="1270" anchor="ctr" anchorCtr="0">
          <a:noAutofit/>
        </a:bodyPr>
        <a:lstStyle/>
        <a:p>
          <a:pPr lvl="0" algn="l" defTabSz="889000">
            <a:lnSpc>
              <a:spcPct val="90000"/>
            </a:lnSpc>
            <a:spcBef>
              <a:spcPct val="0"/>
            </a:spcBef>
            <a:spcAft>
              <a:spcPct val="35000"/>
            </a:spcAft>
          </a:pPr>
          <a:r>
            <a:rPr lang="en-US" sz="2000" kern="1200" dirty="0" smtClean="0"/>
            <a:t/>
          </a:r>
          <a:br>
            <a:rPr lang="en-US" sz="2000" kern="1200" dirty="0" smtClean="0"/>
          </a:br>
          <a:r>
            <a:rPr lang="en-US" sz="2400" b="1" kern="1200" dirty="0" smtClean="0">
              <a:solidFill>
                <a:srgbClr val="C00000"/>
              </a:solidFill>
            </a:rPr>
            <a:t>Membership</a:t>
          </a:r>
          <a:r>
            <a:rPr lang="en-US" sz="2400" b="1" kern="1200" dirty="0" smtClean="0"/>
            <a:t/>
          </a:r>
          <a:br>
            <a:rPr lang="en-US" sz="2400" b="1" kern="1200" dirty="0" smtClean="0"/>
          </a:br>
          <a:r>
            <a:rPr lang="en-US" sz="2000" b="1" kern="1200" dirty="0" err="1" smtClean="0"/>
            <a:t>Marijane</a:t>
          </a:r>
          <a:r>
            <a:rPr lang="en-US" sz="2000" b="1" kern="1200" dirty="0" smtClean="0"/>
            <a:t> </a:t>
          </a:r>
          <a:r>
            <a:rPr lang="en-US" sz="2000" b="1" kern="1200" dirty="0" err="1" smtClean="0"/>
            <a:t>Hakun</a:t>
          </a:r>
          <a:r>
            <a:rPr lang="en-US" sz="2000" b="1" kern="1200" dirty="0" smtClean="0"/>
            <a:t> </a:t>
          </a:r>
          <a:r>
            <a:rPr lang="en-US" sz="2000" kern="1200" dirty="0" smtClean="0"/>
            <a:t>- 401.497.8001</a:t>
          </a:r>
          <a:br>
            <a:rPr lang="en-US" sz="2000" kern="1200" dirty="0" smtClean="0"/>
          </a:br>
          <a:r>
            <a:rPr lang="en-US" sz="2000" kern="1200" dirty="0" smtClean="0">
              <a:solidFill>
                <a:srgbClr val="002295"/>
              </a:solidFill>
            </a:rPr>
            <a:t>mhakun@qualitymatters.org</a:t>
          </a:r>
        </a:p>
        <a:p>
          <a:pPr lvl="0" algn="ctr" defTabSz="889000">
            <a:lnSpc>
              <a:spcPct val="90000"/>
            </a:lnSpc>
            <a:spcBef>
              <a:spcPct val="0"/>
            </a:spcBef>
            <a:spcAft>
              <a:spcPct val="35000"/>
            </a:spcAft>
          </a:pPr>
          <a:endParaRPr lang="en-US" sz="2000" kern="1200" dirty="0"/>
        </a:p>
      </dsp:txBody>
      <dsp:txXfrm rot="10800000">
        <a:off x="2582853" y="0"/>
        <a:ext cx="4949239" cy="1055664"/>
      </dsp:txXfrm>
    </dsp:sp>
    <dsp:sp modelId="{996F3967-D572-460A-83AA-7D5D0AD1FDF8}">
      <dsp:nvSpPr>
        <dsp:cNvPr id="0" name=""/>
        <dsp:cNvSpPr/>
      </dsp:nvSpPr>
      <dsp:spPr>
        <a:xfrm>
          <a:off x="1059760" y="22667"/>
          <a:ext cx="1012996" cy="101299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D4EC38-3D47-47FE-98B2-0BCDB935A316}">
      <dsp:nvSpPr>
        <dsp:cNvPr id="0" name=""/>
        <dsp:cNvSpPr/>
      </dsp:nvSpPr>
      <dsp:spPr>
        <a:xfrm rot="10800000">
          <a:off x="2392336" y="1338730"/>
          <a:ext cx="5167072" cy="101299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703" tIns="91440" rIns="170688" bIns="9144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C00000"/>
              </a:solidFill>
            </a:rPr>
            <a:t>Professional</a:t>
          </a:r>
          <a:r>
            <a:rPr lang="en-US" sz="2800" b="1" kern="1200" dirty="0" smtClean="0">
              <a:solidFill>
                <a:srgbClr val="C00000"/>
              </a:solidFill>
            </a:rPr>
            <a:t> </a:t>
          </a:r>
          <a:r>
            <a:rPr lang="en-US" sz="2400" b="1" kern="1200" dirty="0" smtClean="0">
              <a:solidFill>
                <a:srgbClr val="C00000"/>
              </a:solidFill>
            </a:rPr>
            <a:t>Development</a:t>
          </a:r>
          <a:r>
            <a:rPr lang="en-US" sz="2000" b="1" kern="1200" dirty="0" smtClean="0"/>
            <a:t/>
          </a:r>
          <a:br>
            <a:rPr lang="en-US" sz="2000" b="1" kern="1200" dirty="0" smtClean="0"/>
          </a:br>
          <a:r>
            <a:rPr lang="en-US" sz="2000" b="1" kern="1200" dirty="0" smtClean="0"/>
            <a:t>Brenda Boyd</a:t>
          </a:r>
          <a:r>
            <a:rPr lang="en-US" sz="2000" kern="1200" dirty="0" smtClean="0"/>
            <a:t> - 401.497.8027</a:t>
          </a:r>
          <a:br>
            <a:rPr lang="en-US" sz="2000" kern="1200" dirty="0" smtClean="0"/>
          </a:br>
          <a:r>
            <a:rPr lang="en-US" sz="2000" kern="1200" dirty="0" smtClean="0">
              <a:solidFill>
                <a:srgbClr val="002295"/>
              </a:solidFill>
            </a:rPr>
            <a:t>brenda.boyd@qualitymatters.org </a:t>
          </a:r>
        </a:p>
      </dsp:txBody>
      <dsp:txXfrm rot="10800000">
        <a:off x="2645585" y="1338730"/>
        <a:ext cx="4913823" cy="1012996"/>
      </dsp:txXfrm>
    </dsp:sp>
    <dsp:sp modelId="{30AE778E-D850-40AC-878F-AE522131985D}">
      <dsp:nvSpPr>
        <dsp:cNvPr id="0" name=""/>
        <dsp:cNvSpPr/>
      </dsp:nvSpPr>
      <dsp:spPr>
        <a:xfrm>
          <a:off x="1071281" y="1359385"/>
          <a:ext cx="1012996" cy="1012996"/>
        </a:xfrm>
        <a:prstGeom prst="ellipse">
          <a:avLst/>
        </a:prstGeom>
        <a:blipFill rotWithShape="1">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11744F-5F55-4A61-BBC5-68547E8AB866}">
      <dsp:nvSpPr>
        <dsp:cNvPr id="0" name=""/>
        <dsp:cNvSpPr/>
      </dsp:nvSpPr>
      <dsp:spPr>
        <a:xfrm rot="10800000">
          <a:off x="2347270" y="2690171"/>
          <a:ext cx="5196370" cy="99639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703" tIns="91440" rIns="170688" bIns="9144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C00000"/>
              </a:solidFill>
            </a:rPr>
            <a:t>Course Reviews</a:t>
          </a:r>
          <a:r>
            <a:rPr lang="en-US" sz="2400" b="1" kern="1200" dirty="0" smtClean="0"/>
            <a:t/>
          </a:r>
          <a:br>
            <a:rPr lang="en-US" sz="2400" b="1" kern="1200" dirty="0" smtClean="0"/>
          </a:br>
          <a:r>
            <a:rPr lang="en-US" sz="2000" b="1" kern="1200" dirty="0" smtClean="0"/>
            <a:t>Melissa Poole</a:t>
          </a:r>
          <a:r>
            <a:rPr lang="en-US" sz="2000" kern="1200" dirty="0" smtClean="0"/>
            <a:t> - 401.497.8031</a:t>
          </a:r>
          <a:br>
            <a:rPr lang="en-US" sz="2000" kern="1200" dirty="0" smtClean="0"/>
          </a:br>
          <a:r>
            <a:rPr lang="en-US" sz="2000" kern="1200" dirty="0" smtClean="0">
              <a:solidFill>
                <a:srgbClr val="002295"/>
              </a:solidFill>
            </a:rPr>
            <a:t>mpoole@qualitymatters.org</a:t>
          </a:r>
        </a:p>
      </dsp:txBody>
      <dsp:txXfrm rot="10800000">
        <a:off x="2596368" y="2690171"/>
        <a:ext cx="4947272" cy="996393"/>
      </dsp:txXfrm>
    </dsp:sp>
    <dsp:sp modelId="{3470C421-371C-4CD0-89DD-575F3A2080BB}">
      <dsp:nvSpPr>
        <dsp:cNvPr id="0" name=""/>
        <dsp:cNvSpPr/>
      </dsp:nvSpPr>
      <dsp:spPr>
        <a:xfrm>
          <a:off x="1063956" y="2674768"/>
          <a:ext cx="1012996" cy="1012996"/>
        </a:xfrm>
        <a:prstGeom prst="ellipse">
          <a:avLst/>
        </a:prstGeom>
        <a:blipFill rotWithShape="1">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73E1-2D45-4F8C-BDDF-D062CCF68E3C}">
      <dsp:nvSpPr>
        <dsp:cNvPr id="0" name=""/>
        <dsp:cNvSpPr/>
      </dsp:nvSpPr>
      <dsp:spPr>
        <a:xfrm rot="10800000">
          <a:off x="2365437" y="3976193"/>
          <a:ext cx="5167072" cy="101299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703" tIns="91440" rIns="170688" bIns="9144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C00000"/>
              </a:solidFill>
            </a:rPr>
            <a:t>K-12 Membership &amp; Services</a:t>
          </a:r>
          <a:r>
            <a:rPr lang="en-US" sz="2000" b="1" kern="1200" dirty="0" smtClean="0"/>
            <a:t/>
          </a:r>
          <a:br>
            <a:rPr lang="en-US" sz="2000" b="1" kern="1200" dirty="0" smtClean="0"/>
          </a:br>
          <a:r>
            <a:rPr lang="en-US" sz="2000" b="1" kern="1200" dirty="0" smtClean="0"/>
            <a:t>Chris </a:t>
          </a:r>
          <a:r>
            <a:rPr lang="en-US" sz="2000" b="1" kern="1200" dirty="0" err="1" smtClean="0"/>
            <a:t>Voelker</a:t>
          </a:r>
          <a:r>
            <a:rPr lang="en-US" sz="2000" kern="1200" dirty="0" smtClean="0"/>
            <a:t> - 401.497.8037</a:t>
          </a:r>
          <a:br>
            <a:rPr lang="en-US" sz="2000" kern="1200" dirty="0" smtClean="0"/>
          </a:br>
          <a:r>
            <a:rPr lang="en-US" sz="2000" kern="1200" dirty="0" smtClean="0">
              <a:solidFill>
                <a:srgbClr val="002295"/>
              </a:solidFill>
            </a:rPr>
            <a:t>christine.voelker@qualitymatters.org</a:t>
          </a:r>
        </a:p>
      </dsp:txBody>
      <dsp:txXfrm rot="10800000">
        <a:off x="2618686" y="3976193"/>
        <a:ext cx="4913823" cy="1012996"/>
      </dsp:txXfrm>
    </dsp:sp>
    <dsp:sp modelId="{1BC51BD4-153B-420A-875B-AC8F8BE8D8A5}">
      <dsp:nvSpPr>
        <dsp:cNvPr id="0" name=""/>
        <dsp:cNvSpPr/>
      </dsp:nvSpPr>
      <dsp:spPr>
        <a:xfrm>
          <a:off x="1071281" y="3990152"/>
          <a:ext cx="1012996" cy="101299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6000" b="-6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80F293F8-0AE6-C249-88D1-96A9E6FBDA5C}" type="datetimeFigureOut">
              <a:rPr lang="en-US" smtClean="0"/>
              <a:t>10/16/2016</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F0C4824A-DCC5-0D4C-8982-63E64577071D}" type="slidenum">
              <a:rPr lang="en-US" smtClean="0"/>
              <a:t>‹#›</a:t>
            </a:fld>
            <a:endParaRPr lang="en-US"/>
          </a:p>
        </p:txBody>
      </p:sp>
    </p:spTree>
    <p:extLst>
      <p:ext uri="{BB962C8B-B14F-4D97-AF65-F5344CB8AC3E}">
        <p14:creationId xmlns:p14="http://schemas.microsoft.com/office/powerpoint/2010/main" val="10756412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BE905F39-EECA-44BD-8906-A5DEE5F0D83D}" type="datetimeFigureOut">
              <a:rPr lang="en-US" smtClean="0"/>
              <a:t>10/16/2016</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84BA1755-D094-43BA-BB66-F93304757BC1}" type="slidenum">
              <a:rPr lang="en-US" smtClean="0"/>
              <a:t>‹#›</a:t>
            </a:fld>
            <a:endParaRPr lang="en-US"/>
          </a:p>
        </p:txBody>
      </p:sp>
    </p:spTree>
    <p:extLst>
      <p:ext uri="{BB962C8B-B14F-4D97-AF65-F5344CB8AC3E}">
        <p14:creationId xmlns:p14="http://schemas.microsoft.com/office/powerpoint/2010/main" val="275513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A1755-D094-43BA-BB66-F93304757BC1}" type="slidenum">
              <a:rPr lang="en-US" smtClean="0"/>
              <a:t>1</a:t>
            </a:fld>
            <a:endParaRPr lang="en-US"/>
          </a:p>
        </p:txBody>
      </p:sp>
    </p:spTree>
    <p:extLst>
      <p:ext uri="{BB962C8B-B14F-4D97-AF65-F5344CB8AC3E}">
        <p14:creationId xmlns:p14="http://schemas.microsoft.com/office/powerpoint/2010/main" val="2469181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1) the definition of a “Program,” 2) why years of activities</a:t>
            </a:r>
            <a:r>
              <a:rPr lang="en-US" baseline="0" dirty="0" smtClean="0"/>
              <a:t> </a:t>
            </a:r>
            <a:r>
              <a:rPr lang="en-US" dirty="0" smtClean="0"/>
              <a:t>must precede</a:t>
            </a:r>
            <a:r>
              <a:rPr lang="en-US" baseline="0" dirty="0" smtClean="0"/>
              <a:t> application for Program Certification, 3) why</a:t>
            </a:r>
            <a:r>
              <a:rPr lang="en-US" dirty="0" smtClean="0"/>
              <a:t> </a:t>
            </a:r>
            <a:r>
              <a:rPr lang="en-US" dirty="0" smtClean="0"/>
              <a:t>3 years </a:t>
            </a:r>
            <a:r>
              <a:rPr lang="en-US" dirty="0" smtClean="0"/>
              <a:t>of data are needed to establish trend lines and consistency, and 4) </a:t>
            </a:r>
            <a:r>
              <a:rPr lang="en-US" dirty="0" smtClean="0"/>
              <a:t>how </a:t>
            </a:r>
            <a:r>
              <a:rPr lang="en-US" dirty="0" smtClean="0"/>
              <a:t>the 85% principle works</a:t>
            </a:r>
            <a:r>
              <a:rPr lang="en-US" baseline="0" dirty="0" smtClean="0"/>
              <a:t>.</a:t>
            </a:r>
          </a:p>
          <a:p>
            <a:endParaRPr lang="en-US" baseline="0" dirty="0" smtClean="0"/>
          </a:p>
          <a:p>
            <a:pPr marL="0" lvl="0" indent="0">
              <a:buNone/>
            </a:pPr>
            <a:r>
              <a:rPr lang="en-US" sz="1200" dirty="0" smtClean="0"/>
              <a:t>General Considerations;</a:t>
            </a:r>
            <a:br>
              <a:rPr lang="en-US" sz="1200" dirty="0" smtClean="0"/>
            </a:br>
            <a:endParaRPr lang="en-US" sz="1200" dirty="0" smtClean="0"/>
          </a:p>
          <a:p>
            <a:pPr marL="171450" indent="-171450">
              <a:buFont typeface="Arial" panose="020B0604020202020204" pitchFamily="34" charset="0"/>
              <a:buChar char="•"/>
            </a:pPr>
            <a:r>
              <a:rPr lang="en-US" sz="1200" dirty="0" smtClean="0"/>
              <a:t>A “Program” can be a single online degree program, all the online degree programs in a single academic unit, or all the online degree programs in an institution</a:t>
            </a:r>
          </a:p>
          <a:p>
            <a:pPr marL="171450" indent="-171450">
              <a:buFont typeface="Arial" panose="020B0604020202020204" pitchFamily="34" charset="0"/>
              <a:buChar char="•"/>
            </a:pPr>
            <a:r>
              <a:rPr lang="en-US" sz="1200" dirty="0" smtClean="0"/>
              <a:t>Program Certification is a long-term goal – QM recommends at least 3 years of experience with QM before applying</a:t>
            </a:r>
          </a:p>
          <a:p>
            <a:pPr marL="171450" indent="-171450">
              <a:buFont typeface="Arial" panose="020B0604020202020204" pitchFamily="34" charset="0"/>
              <a:buChar char="•"/>
            </a:pPr>
            <a:r>
              <a:rPr lang="en-US" sz="1200" dirty="0" smtClean="0"/>
              <a:t>Program Certification is data driven – QM asks for 3 years of data in support of applications for Program Review resulting in certification</a:t>
            </a:r>
          </a:p>
          <a:p>
            <a:pPr marL="171450" indent="-171450">
              <a:buFont typeface="Arial" panose="020B0604020202020204" pitchFamily="34" charset="0"/>
              <a:buChar char="•"/>
            </a:pPr>
            <a:r>
              <a:rPr lang="en-US" sz="1200" dirty="0" smtClean="0"/>
              <a:t>Program Certification criteria are demanding, but the 85% principle is invoked to recognize the difficulty of full compliance, which remains a goal </a:t>
            </a:r>
          </a:p>
          <a:p>
            <a:endParaRPr lang="en-US" dirty="0"/>
          </a:p>
        </p:txBody>
      </p:sp>
      <p:sp>
        <p:nvSpPr>
          <p:cNvPr id="4" name="Slide Number Placeholder 3"/>
          <p:cNvSpPr>
            <a:spLocks noGrp="1"/>
          </p:cNvSpPr>
          <p:nvPr>
            <p:ph type="sldNum" sz="quarter" idx="10"/>
          </p:nvPr>
        </p:nvSpPr>
        <p:spPr/>
        <p:txBody>
          <a:bodyPr/>
          <a:lstStyle/>
          <a:p>
            <a:fld id="{185423A4-6815-D04C-903A-4CB4CEEC13CF}" type="slidenum">
              <a:rPr lang="en-US" smtClean="0"/>
              <a:t>10</a:t>
            </a:fld>
            <a:endParaRPr lang="en-US"/>
          </a:p>
        </p:txBody>
      </p:sp>
    </p:spTree>
    <p:extLst>
      <p:ext uri="{BB962C8B-B14F-4D97-AF65-F5344CB8AC3E}">
        <p14:creationId xmlns:p14="http://schemas.microsoft.com/office/powerpoint/2010/main" val="606703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data</a:t>
            </a:r>
            <a:r>
              <a:rPr lang="en-US" baseline="0" dirty="0" smtClean="0"/>
              <a:t> limitation to five online programs, but the pledge that all programs included in the application reflect the same standards and practices.  If this is not the case, the application should be confined to those programs that do comply fully with the Program Certification criteria.</a:t>
            </a:r>
          </a:p>
          <a:p>
            <a:endParaRPr lang="en-US" baseline="0" dirty="0" smtClean="0"/>
          </a:p>
          <a:p>
            <a:pPr marL="342900" indent="-342900">
              <a:buFont typeface="Arial" panose="020B0604020202020204" pitchFamily="34" charset="0"/>
              <a:buChar char="•"/>
            </a:pPr>
            <a:r>
              <a:rPr lang="en-US" sz="2000" dirty="0" smtClean="0"/>
              <a:t>Alignment is important at the program level, not just at the course level</a:t>
            </a:r>
            <a:br>
              <a:rPr lang="en-US" sz="2000" dirty="0" smtClean="0"/>
            </a:br>
            <a:endParaRPr lang="en-US" sz="2000" dirty="0" smtClean="0"/>
          </a:p>
          <a:p>
            <a:pPr marL="800100" lvl="1" indent="-342900">
              <a:buFont typeface="Arial" panose="020B0604020202020204" pitchFamily="34" charset="0"/>
              <a:buChar char="•"/>
            </a:pPr>
            <a:r>
              <a:rPr lang="en-US" sz="2000" dirty="0" smtClean="0"/>
              <a:t>Each program has measurable learning objectives, outcomes, or competencies (LOOC’s)</a:t>
            </a:r>
          </a:p>
          <a:p>
            <a:pPr marL="800100" lvl="1" indent="-342900">
              <a:buFont typeface="Arial" panose="020B0604020202020204" pitchFamily="34" charset="0"/>
              <a:buChar char="•"/>
            </a:pPr>
            <a:r>
              <a:rPr lang="en-US" sz="2000" dirty="0" smtClean="0"/>
              <a:t>Course LOOC’s reflect program LOOC’s and sum up to program LOOC’s</a:t>
            </a:r>
            <a:br>
              <a:rPr lang="en-US" sz="2000" dirty="0" smtClean="0"/>
            </a:br>
            <a:endParaRPr lang="en-US" sz="2000" dirty="0" smtClean="0"/>
          </a:p>
          <a:p>
            <a:pPr marL="342900" indent="-342900">
              <a:buFont typeface="Arial" panose="020B0604020202020204" pitchFamily="34" charset="0"/>
              <a:buChar char="•"/>
            </a:pPr>
            <a:r>
              <a:rPr lang="en-US" sz="2000" dirty="0" smtClean="0"/>
              <a:t>If more than five programs are included in one application (e.g., </a:t>
            </a:r>
            <a:r>
              <a:rPr lang="en-US" sz="2000" u="sng" dirty="0" smtClean="0"/>
              <a:t>all</a:t>
            </a:r>
            <a:r>
              <a:rPr lang="en-US" sz="2000" dirty="0" smtClean="0"/>
              <a:t> online program at an institution, data is only submitted for five representative programs</a:t>
            </a:r>
            <a:br>
              <a:rPr lang="en-US" sz="2000" dirty="0" smtClean="0"/>
            </a:br>
            <a:endParaRPr lang="en-US" sz="2000" dirty="0" smtClean="0"/>
          </a:p>
          <a:p>
            <a:pPr marL="342900" indent="-342900">
              <a:buFont typeface="Arial" panose="020B0604020202020204" pitchFamily="34" charset="0"/>
              <a:buChar char="•"/>
            </a:pPr>
            <a:r>
              <a:rPr lang="en-US" sz="2000" dirty="0" smtClean="0"/>
              <a:t>But </a:t>
            </a:r>
            <a:r>
              <a:rPr lang="en-US" sz="2000" u="sng" dirty="0" smtClean="0"/>
              <a:t>all</a:t>
            </a:r>
            <a:r>
              <a:rPr lang="en-US" sz="2000" dirty="0" smtClean="0"/>
              <a:t> programs included in the application are expect to comply with the certification criteria</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All new and revised courses in all included programs are designed consistently with the relevant QM Rubrics and input from QM trained faculty and staff </a:t>
            </a:r>
            <a:endParaRPr lang="en-US" dirty="0"/>
          </a:p>
        </p:txBody>
      </p:sp>
      <p:sp>
        <p:nvSpPr>
          <p:cNvPr id="4" name="Slide Number Placeholder 3"/>
          <p:cNvSpPr>
            <a:spLocks noGrp="1"/>
          </p:cNvSpPr>
          <p:nvPr>
            <p:ph type="sldNum" sz="quarter" idx="10"/>
          </p:nvPr>
        </p:nvSpPr>
        <p:spPr/>
        <p:txBody>
          <a:bodyPr/>
          <a:lstStyle/>
          <a:p>
            <a:fld id="{185423A4-6815-D04C-903A-4CB4CEEC13CF}" type="slidenum">
              <a:rPr lang="en-US" smtClean="0"/>
              <a:t>11</a:t>
            </a:fld>
            <a:endParaRPr lang="en-US"/>
          </a:p>
        </p:txBody>
      </p:sp>
    </p:spTree>
    <p:extLst>
      <p:ext uri="{BB962C8B-B14F-4D97-AF65-F5344CB8AC3E}">
        <p14:creationId xmlns:p14="http://schemas.microsoft.com/office/powerpoint/2010/main" val="394619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importance</a:t>
            </a:r>
            <a:r>
              <a:rPr lang="en-US" baseline="0" dirty="0" smtClean="0"/>
              <a:t> of including support for part-time and adjunct faculty as essential to provide learners with consistent course quality.</a:t>
            </a:r>
          </a:p>
          <a:p>
            <a:endParaRPr lang="en-US" baseline="0" dirty="0" smtClean="0"/>
          </a:p>
          <a:p>
            <a:r>
              <a:rPr lang="en-US" sz="3200" dirty="0" smtClean="0"/>
              <a:t>The program supports </a:t>
            </a:r>
            <a:r>
              <a:rPr lang="en-US" sz="3200" u="sng" dirty="0" smtClean="0"/>
              <a:t>all</a:t>
            </a:r>
            <a:r>
              <a:rPr lang="en-US" sz="3200" dirty="0" smtClean="0"/>
              <a:t> online instructors, both full-time and part-time </a:t>
            </a:r>
            <a:br>
              <a:rPr lang="en-US" sz="3200" dirty="0" smtClean="0"/>
            </a:br>
            <a:endParaRPr lang="en-US" sz="3200" dirty="0" smtClean="0"/>
          </a:p>
          <a:p>
            <a:pPr marL="171450" lvl="0" indent="-171450">
              <a:buFont typeface="Arial" panose="020B0604020202020204" pitchFamily="34" charset="0"/>
              <a:buChar char="•"/>
            </a:pPr>
            <a:r>
              <a:rPr lang="en-US" dirty="0" smtClean="0"/>
              <a:t>All online instructors receive training in online course delivery</a:t>
            </a:r>
          </a:p>
          <a:p>
            <a:pPr marL="171450" lvl="0" indent="-171450">
              <a:buFont typeface="Arial" panose="020B0604020202020204" pitchFamily="34" charset="0"/>
              <a:buChar char="•"/>
            </a:pPr>
            <a:r>
              <a:rPr lang="en-US" dirty="0" smtClean="0"/>
              <a:t>All online instructors have access to ongoing support in their teaching roles </a:t>
            </a:r>
          </a:p>
          <a:p>
            <a:pPr marL="171450" lvl="0" indent="-171450">
              <a:buFont typeface="Arial" panose="020B0604020202020204" pitchFamily="34" charset="0"/>
              <a:buChar char="•"/>
            </a:pPr>
            <a:r>
              <a:rPr lang="en-US" dirty="0" smtClean="0"/>
              <a:t>All online instructors are afforded professional development opportunities in their teaching roles</a:t>
            </a:r>
            <a:br>
              <a:rPr lang="en-US" dirty="0" smtClean="0"/>
            </a:br>
            <a:endParaRPr lang="en-US" dirty="0" smtClean="0"/>
          </a:p>
          <a:p>
            <a:r>
              <a:rPr lang="en-US" sz="3200" dirty="0" smtClean="0"/>
              <a:t>Learner feedback on online instructors’ teaching effectiveness is systematically collected and fed back into improvement efforts for online teaching policy and individual instructor improvement</a:t>
            </a:r>
            <a:r>
              <a:rPr lang="en-US" sz="1200" dirty="0" smtClean="0"/>
              <a:t>.</a:t>
            </a:r>
            <a:endParaRPr lang="en-US" sz="5400" dirty="0" smtClean="0"/>
          </a:p>
        </p:txBody>
      </p:sp>
      <p:sp>
        <p:nvSpPr>
          <p:cNvPr id="4" name="Slide Number Placeholder 3"/>
          <p:cNvSpPr>
            <a:spLocks noGrp="1"/>
          </p:cNvSpPr>
          <p:nvPr>
            <p:ph type="sldNum" sz="quarter" idx="10"/>
          </p:nvPr>
        </p:nvSpPr>
        <p:spPr/>
        <p:txBody>
          <a:bodyPr/>
          <a:lstStyle/>
          <a:p>
            <a:fld id="{185423A4-6815-D04C-903A-4CB4CEEC13CF}" type="slidenum">
              <a:rPr lang="en-US" smtClean="0"/>
              <a:t>12</a:t>
            </a:fld>
            <a:endParaRPr lang="en-US"/>
          </a:p>
        </p:txBody>
      </p:sp>
    </p:spTree>
    <p:extLst>
      <p:ext uri="{BB962C8B-B14F-4D97-AF65-F5344CB8AC3E}">
        <p14:creationId xmlns:p14="http://schemas.microsoft.com/office/powerpoint/2010/main" val="415161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that there may be other services the program provides to online learners, e.g., student organizations.  These should be reported too.  </a:t>
            </a:r>
          </a:p>
          <a:p>
            <a:endParaRPr lang="en-US" baseline="0" dirty="0" smtClean="0"/>
          </a:p>
          <a:p>
            <a:r>
              <a:rPr lang="en-US" dirty="0" smtClean="0"/>
              <a:t>The program provides online learners with online technical, academic, and student support services including, but not limited to </a:t>
            </a:r>
            <a:br>
              <a:rPr lang="en-US" dirty="0" smtClean="0"/>
            </a:br>
            <a:endParaRPr lang="en-US" dirty="0" smtClean="0"/>
          </a:p>
          <a:p>
            <a:pPr marL="457200" lvl="0" indent="-457200">
              <a:buFont typeface="Arial" panose="020B0604020202020204" pitchFamily="34" charset="0"/>
              <a:buChar char="•"/>
            </a:pPr>
            <a:r>
              <a:rPr lang="en-US" sz="2900" dirty="0" smtClean="0"/>
              <a:t>Orientation to online study</a:t>
            </a:r>
          </a:p>
          <a:p>
            <a:pPr marL="457200" lvl="0" indent="-457200">
              <a:buFont typeface="Arial" panose="020B0604020202020204" pitchFamily="34" charset="0"/>
              <a:buChar char="•"/>
            </a:pPr>
            <a:r>
              <a:rPr lang="en-US" sz="2900" dirty="0" smtClean="0"/>
              <a:t>Technical support</a:t>
            </a:r>
          </a:p>
          <a:p>
            <a:pPr marL="457200" lvl="0" indent="-457200">
              <a:buFont typeface="Arial" panose="020B0604020202020204" pitchFamily="34" charset="0"/>
              <a:buChar char="•"/>
            </a:pPr>
            <a:r>
              <a:rPr lang="en-US" sz="2900" dirty="0" smtClean="0"/>
              <a:t>Academic advising  </a:t>
            </a:r>
          </a:p>
          <a:p>
            <a:pPr marL="457200" lvl="0" indent="-457200">
              <a:buFont typeface="Arial" panose="020B0604020202020204" pitchFamily="34" charset="0"/>
              <a:buChar char="•"/>
            </a:pPr>
            <a:r>
              <a:rPr lang="en-US" sz="2900" dirty="0" smtClean="0"/>
              <a:t>Tutoring</a:t>
            </a:r>
          </a:p>
          <a:p>
            <a:pPr marL="457200" lvl="0" indent="-457200">
              <a:buFont typeface="Arial" panose="020B0604020202020204" pitchFamily="34" charset="0"/>
              <a:buChar char="•"/>
            </a:pPr>
            <a:r>
              <a:rPr lang="en-US" sz="2900" dirty="0" smtClean="0"/>
              <a:t>Grade appeals</a:t>
            </a:r>
          </a:p>
          <a:p>
            <a:pPr marL="457200" lvl="0" indent="-457200">
              <a:buFont typeface="Arial" panose="020B0604020202020204" pitchFamily="34" charset="0"/>
              <a:buChar char="•"/>
            </a:pPr>
            <a:r>
              <a:rPr lang="en-US" sz="2900" dirty="0" smtClean="0"/>
              <a:t>Library resources</a:t>
            </a:r>
          </a:p>
          <a:p>
            <a:pPr marL="457200" lvl="0" indent="-457200">
              <a:buFont typeface="Arial" panose="020B0604020202020204" pitchFamily="34" charset="0"/>
              <a:buChar char="•"/>
            </a:pPr>
            <a:r>
              <a:rPr lang="en-US" sz="2900" dirty="0" smtClean="0"/>
              <a:t>Accessibility services</a:t>
            </a:r>
          </a:p>
          <a:p>
            <a:pPr marL="457200" lvl="0" indent="-457200">
              <a:buFont typeface="Arial" panose="020B0604020202020204" pitchFamily="34" charset="0"/>
              <a:buChar char="•"/>
            </a:pPr>
            <a:r>
              <a:rPr lang="en-US" sz="2900" dirty="0" smtClean="0"/>
              <a:t>Records and Registration services</a:t>
            </a:r>
          </a:p>
          <a:p>
            <a:pPr marL="457200" lvl="0" indent="-457200">
              <a:buFont typeface="Arial" panose="020B0604020202020204" pitchFamily="34" charset="0"/>
              <a:buChar char="•"/>
            </a:pPr>
            <a:r>
              <a:rPr lang="en-US" sz="2900" dirty="0" smtClean="0"/>
              <a:t>Financial Aid services</a:t>
            </a:r>
          </a:p>
          <a:p>
            <a:pPr marL="457200" lvl="0" indent="-457200">
              <a:buFont typeface="Arial" panose="020B0604020202020204" pitchFamily="34" charset="0"/>
              <a:buChar char="•"/>
            </a:pPr>
            <a:r>
              <a:rPr lang="en-US" sz="2900" dirty="0" smtClean="0"/>
              <a:t>Billing services</a:t>
            </a:r>
          </a:p>
          <a:p>
            <a:pPr marL="457200" lvl="0" indent="-457200">
              <a:buFont typeface="Arial" panose="020B0604020202020204" pitchFamily="34" charset="0"/>
              <a:buChar char="•"/>
            </a:pPr>
            <a:r>
              <a:rPr lang="en-US" sz="2900" dirty="0" smtClean="0"/>
              <a:t>Access to Institutional and student policies</a:t>
            </a:r>
            <a:br>
              <a:rPr lang="en-US" sz="2900" dirty="0" smtClean="0"/>
            </a:br>
            <a:endParaRPr lang="en-US" sz="2900" dirty="0" smtClean="0"/>
          </a:p>
          <a:p>
            <a:r>
              <a:rPr lang="en-US" sz="3200" dirty="0" smtClean="0"/>
              <a:t>Learner feedback on online services effectiveness is systematically collected and fed back into improvement efforts</a:t>
            </a:r>
            <a:r>
              <a:rPr lang="en-US" dirty="0" smtClean="0"/>
              <a:t> </a:t>
            </a:r>
            <a:endParaRPr lang="en-US" sz="5400" dirty="0" smtClean="0"/>
          </a:p>
          <a:p>
            <a:endParaRPr lang="en-US" dirty="0"/>
          </a:p>
        </p:txBody>
      </p:sp>
      <p:sp>
        <p:nvSpPr>
          <p:cNvPr id="4" name="Slide Number Placeholder 3"/>
          <p:cNvSpPr>
            <a:spLocks noGrp="1"/>
          </p:cNvSpPr>
          <p:nvPr>
            <p:ph type="sldNum" sz="quarter" idx="10"/>
          </p:nvPr>
        </p:nvSpPr>
        <p:spPr/>
        <p:txBody>
          <a:bodyPr/>
          <a:lstStyle/>
          <a:p>
            <a:fld id="{185423A4-6815-D04C-903A-4CB4CEEC13CF}" type="slidenum">
              <a:rPr lang="en-US" smtClean="0"/>
              <a:t>13</a:t>
            </a:fld>
            <a:endParaRPr lang="en-US"/>
          </a:p>
        </p:txBody>
      </p:sp>
    </p:spTree>
    <p:extLst>
      <p:ext uri="{BB962C8B-B14F-4D97-AF65-F5344CB8AC3E}">
        <p14:creationId xmlns:p14="http://schemas.microsoft.com/office/powerpoint/2010/main" val="177819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Explain QM’s willingness to let programs define</a:t>
            </a:r>
            <a:r>
              <a:rPr lang="en-US" baseline="0" dirty="0" smtClean="0"/>
              <a:t> learner success based on mission, resources, and the characteristics of their learner population.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457200" indent="-457200">
              <a:buFont typeface="Arial" panose="020B0604020202020204" pitchFamily="34" charset="0"/>
              <a:buChar char="•"/>
            </a:pPr>
            <a:r>
              <a:rPr lang="en-US" sz="3400" dirty="0" smtClean="0"/>
              <a:t>How does your program define learner success?</a:t>
            </a:r>
            <a:br>
              <a:rPr lang="en-US" sz="3400" dirty="0" smtClean="0"/>
            </a:br>
            <a:endParaRPr lang="en-US" sz="3400" dirty="0" smtClean="0"/>
          </a:p>
          <a:p>
            <a:pPr marL="914400" lvl="1" indent="-457200">
              <a:buFont typeface="Arial" panose="020B0604020202020204" pitchFamily="34" charset="0"/>
              <a:buChar char="•"/>
            </a:pPr>
            <a:r>
              <a:rPr lang="en-US" sz="3200" dirty="0" smtClean="0"/>
              <a:t>Course retention, completion, grades, &amp; graduation rates?</a:t>
            </a:r>
          </a:p>
          <a:p>
            <a:pPr marL="914400" lvl="1" indent="-457200">
              <a:buFont typeface="Arial" panose="020B0604020202020204" pitchFamily="34" charset="0"/>
              <a:buChar char="•"/>
            </a:pPr>
            <a:r>
              <a:rPr lang="en-US" sz="3200" dirty="0" smtClean="0"/>
              <a:t>Capstone projects, standardized summative testing?</a:t>
            </a:r>
          </a:p>
          <a:p>
            <a:pPr marL="914400" lvl="1" indent="-457200">
              <a:buFont typeface="Arial" panose="020B0604020202020204" pitchFamily="34" charset="0"/>
              <a:buChar char="•"/>
            </a:pPr>
            <a:r>
              <a:rPr lang="en-US" sz="3200" dirty="0" smtClean="0"/>
              <a:t>Transcript reviews and data collection rubrics based on published LOOK’s</a:t>
            </a:r>
          </a:p>
          <a:p>
            <a:pPr marL="914400" lvl="1" indent="-457200">
              <a:buFont typeface="Arial" panose="020B0604020202020204" pitchFamily="34" charset="0"/>
              <a:buChar char="•"/>
            </a:pPr>
            <a:r>
              <a:rPr lang="en-US" sz="3200" dirty="0" smtClean="0"/>
              <a:t>Alumni surveys</a:t>
            </a:r>
          </a:p>
          <a:p>
            <a:pPr marL="914400" lvl="1" indent="-457200">
              <a:buFont typeface="Arial" panose="020B0604020202020204" pitchFamily="34" charset="0"/>
              <a:buChar char="•"/>
            </a:pPr>
            <a:r>
              <a:rPr lang="en-US" sz="3200" dirty="0" smtClean="0"/>
              <a:t>Employer surveys</a:t>
            </a:r>
          </a:p>
          <a:p>
            <a:pPr marL="914400" lvl="1" indent="-457200">
              <a:buFont typeface="Arial" panose="020B0604020202020204" pitchFamily="34" charset="0"/>
              <a:buChar char="•"/>
            </a:pPr>
            <a:r>
              <a:rPr lang="en-US" sz="3200" dirty="0" smtClean="0"/>
              <a:t>Civic engagement measures</a:t>
            </a:r>
          </a:p>
          <a:p>
            <a:pPr marL="914400" lvl="1" indent="-457200">
              <a:buFont typeface="Arial" panose="020B0604020202020204" pitchFamily="34" charset="0"/>
              <a:buChar char="•"/>
            </a:pPr>
            <a:r>
              <a:rPr lang="en-US" sz="3200" dirty="0" smtClean="0"/>
              <a:t>Other</a:t>
            </a:r>
            <a:br>
              <a:rPr lang="en-US" sz="3200" dirty="0" smtClean="0"/>
            </a:br>
            <a:endParaRPr lang="en-US" sz="3200" dirty="0" smtClean="0"/>
          </a:p>
          <a:p>
            <a:pPr marL="171450" indent="-171450">
              <a:buFont typeface="Arial" panose="020B0604020202020204" pitchFamily="34" charset="0"/>
              <a:buChar char="•"/>
            </a:pPr>
            <a:r>
              <a:rPr lang="en-US" dirty="0" smtClean="0"/>
              <a:t>Are your program’s mission and goals factored into your definition of learner success?  </a:t>
            </a:r>
            <a:br>
              <a:rPr lang="en-US" dirty="0" smtClean="0"/>
            </a:br>
            <a:endParaRPr lang="en-US" dirty="0" smtClean="0"/>
          </a:p>
          <a:p>
            <a:pPr marL="171450" indent="-171450">
              <a:buFont typeface="Arial" panose="020B0604020202020204" pitchFamily="34" charset="0"/>
              <a:buChar char="•"/>
            </a:pPr>
            <a:r>
              <a:rPr lang="en-US" dirty="0" smtClean="0"/>
              <a:t>Have you thought about what sets your program apart from competing programs?</a:t>
            </a:r>
            <a:br>
              <a:rPr lang="en-US" dirty="0" smtClean="0"/>
            </a:br>
            <a:endParaRPr lang="en-US" dirty="0" smtClean="0"/>
          </a:p>
          <a:p>
            <a:pPr marL="171450" indent="-171450">
              <a:buFont typeface="Arial" panose="020B0604020202020204" pitchFamily="34" charset="0"/>
              <a:buChar char="•"/>
            </a:pPr>
            <a:r>
              <a:rPr lang="en-US" dirty="0" smtClean="0"/>
              <a:t>Are you collecting data to document that your learner success is better than average for programs of your type?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85423A4-6815-D04C-903A-4CB4CEEC13CF}" type="slidenum">
              <a:rPr lang="en-US" smtClean="0"/>
              <a:t>14</a:t>
            </a:fld>
            <a:endParaRPr lang="en-US"/>
          </a:p>
        </p:txBody>
      </p:sp>
    </p:spTree>
    <p:extLst>
      <p:ext uri="{BB962C8B-B14F-4D97-AF65-F5344CB8AC3E}">
        <p14:creationId xmlns:p14="http://schemas.microsoft.com/office/powerpoint/2010/main" val="3807352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423A4-6815-D04C-903A-4CB4CEEC13CF}" type="slidenum">
              <a:rPr lang="en-US" smtClean="0"/>
              <a:t>15</a:t>
            </a:fld>
            <a:endParaRPr lang="en-US"/>
          </a:p>
        </p:txBody>
      </p:sp>
    </p:spTree>
    <p:extLst>
      <p:ext uri="{BB962C8B-B14F-4D97-AF65-F5344CB8AC3E}">
        <p14:creationId xmlns:p14="http://schemas.microsoft.com/office/powerpoint/2010/main" val="3208489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QM certifications</a:t>
            </a:r>
            <a:r>
              <a:rPr lang="en-US" sz="1200" b="0" i="0" kern="1200" baseline="0" dirty="0" smtClean="0">
                <a:solidFill>
                  <a:schemeClr val="tx1"/>
                </a:solidFill>
                <a:effectLst/>
                <a:latin typeface="+mn-lt"/>
                <a:ea typeface="+mn-ea"/>
                <a:cs typeface="+mn-cs"/>
              </a:rPr>
              <a:t> for faculty, staff, courses, and programs benefit the institution and students.  </a:t>
            </a:r>
          </a:p>
          <a:p>
            <a:r>
              <a:rPr lang="en-US" sz="1200" b="0" i="0" kern="1200" baseline="0" dirty="0" smtClean="0">
                <a:solidFill>
                  <a:schemeClr val="tx1"/>
                </a:solidFill>
                <a:effectLst/>
                <a:latin typeface="+mn-lt"/>
                <a:ea typeface="+mn-ea"/>
                <a:cs typeface="+mn-cs"/>
              </a:rPr>
              <a:t>Faculty satisfaction increases with well-designed courses. This gives instructors more time to interact with students and provide personalized instruction and facilitation. Learner satisfaction with course design and interaction with instructors increases, which improves retention, completion and student success.</a:t>
            </a:r>
          </a:p>
        </p:txBody>
      </p:sp>
      <p:sp>
        <p:nvSpPr>
          <p:cNvPr id="4" name="Slide Number Placeholder 3"/>
          <p:cNvSpPr>
            <a:spLocks noGrp="1"/>
          </p:cNvSpPr>
          <p:nvPr>
            <p:ph type="sldNum" sz="quarter" idx="10"/>
          </p:nvPr>
        </p:nvSpPr>
        <p:spPr/>
        <p:txBody>
          <a:bodyPr/>
          <a:lstStyle/>
          <a:p>
            <a:fld id="{162EA47A-F392-4073-BA77-364ED2462FE1}" type="slidenum">
              <a:rPr lang="en-US" smtClean="0"/>
              <a:t>16</a:t>
            </a:fld>
            <a:endParaRPr lang="en-US" dirty="0"/>
          </a:p>
        </p:txBody>
      </p:sp>
    </p:spTree>
    <p:extLst>
      <p:ext uri="{BB962C8B-B14F-4D97-AF65-F5344CB8AC3E}">
        <p14:creationId xmlns:p14="http://schemas.microsoft.com/office/powerpoint/2010/main" val="4261005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kern="1200" baseline="0" dirty="0" smtClean="0">
                <a:solidFill>
                  <a:schemeClr val="tx1"/>
                </a:solidFill>
                <a:effectLst/>
                <a:latin typeface="+mn-lt"/>
                <a:ea typeface="+mn-ea"/>
                <a:cs typeface="+mn-cs"/>
              </a:rPr>
              <a:t>With improved student success, the administration has positive and encouraging data to report to stakeholders which can include the state legislature, potential donors, and the accreditation bodies. This in turn generates more resources that can be invested back into teaching and learning. </a:t>
            </a:r>
          </a:p>
        </p:txBody>
      </p:sp>
      <p:sp>
        <p:nvSpPr>
          <p:cNvPr id="4" name="Slide Number Placeholder 3"/>
          <p:cNvSpPr>
            <a:spLocks noGrp="1"/>
          </p:cNvSpPr>
          <p:nvPr>
            <p:ph type="sldNum" sz="quarter" idx="10"/>
          </p:nvPr>
        </p:nvSpPr>
        <p:spPr/>
        <p:txBody>
          <a:bodyPr/>
          <a:lstStyle/>
          <a:p>
            <a:fld id="{162EA47A-F392-4073-BA77-364ED2462FE1}" type="slidenum">
              <a:rPr lang="en-US" smtClean="0"/>
              <a:t>17</a:t>
            </a:fld>
            <a:endParaRPr lang="en-US" dirty="0"/>
          </a:p>
        </p:txBody>
      </p:sp>
    </p:spTree>
    <p:extLst>
      <p:ext uri="{BB962C8B-B14F-4D97-AF65-F5344CB8AC3E}">
        <p14:creationId xmlns:p14="http://schemas.microsoft.com/office/powerpoint/2010/main" val="58447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550"/>
              </a:spcBef>
              <a:buSzPct val="100000"/>
              <a:buFont typeface="Arial" panose="020B0604020202020204" pitchFamily="34" charset="0"/>
              <a:buNone/>
              <a:defRPr/>
            </a:pPr>
            <a:r>
              <a:rPr lang="en-US" sz="1200" dirty="0" smtClean="0">
                <a:latin typeface="+mn-lt"/>
                <a:ea typeface="+mn-ea"/>
              </a:rPr>
              <a:t>Please contact any of the QM staff listed here.</a:t>
            </a:r>
            <a:r>
              <a:rPr lang="en-US" sz="1200" baseline="0" dirty="0" smtClean="0">
                <a:latin typeface="+mn-lt"/>
                <a:ea typeface="+mn-ea"/>
              </a:rPr>
              <a:t> We look forward to welcoming you to the QM community and working with you soon! Join the QM Community today.  Thank you!</a:t>
            </a:r>
            <a:endParaRPr lang="en-US" sz="1200" dirty="0" smtClean="0">
              <a:latin typeface="+mn-lt"/>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84BA1755-D094-43BA-BB66-F93304757BC1}" type="slidenum">
              <a:rPr lang="en-US" smtClean="0"/>
              <a:t>18</a:t>
            </a:fld>
            <a:endParaRPr lang="en-US"/>
          </a:p>
        </p:txBody>
      </p:sp>
    </p:spTree>
    <p:extLst>
      <p:ext uri="{BB962C8B-B14F-4D97-AF65-F5344CB8AC3E}">
        <p14:creationId xmlns:p14="http://schemas.microsoft.com/office/powerpoint/2010/main" val="153815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A1755-D094-43BA-BB66-F93304757BC1}" type="slidenum">
              <a:rPr lang="en-US" smtClean="0"/>
              <a:t>2</a:t>
            </a:fld>
            <a:endParaRPr lang="en-US"/>
          </a:p>
        </p:txBody>
      </p:sp>
    </p:spTree>
    <p:extLst>
      <p:ext uri="{BB962C8B-B14F-4D97-AF65-F5344CB8AC3E}">
        <p14:creationId xmlns:p14="http://schemas.microsoft.com/office/powerpoint/2010/main" val="3351212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QM is</a:t>
            </a:r>
            <a:r>
              <a:rPr lang="en-US" baseline="0" dirty="0" smtClean="0"/>
              <a:t> a non-profit organization with a peer-based approach to serving the education community.  From K-12, to Higher Education, and Continuing and Professional Education, our underlying principle is continuous improvement, in all aspects of the education process, to improve student learning outcomes. </a:t>
            </a:r>
            <a:endParaRPr lang="en-US" dirty="0"/>
          </a:p>
        </p:txBody>
      </p:sp>
      <p:sp>
        <p:nvSpPr>
          <p:cNvPr id="4" name="Slide Number Placeholder 3"/>
          <p:cNvSpPr>
            <a:spLocks noGrp="1"/>
          </p:cNvSpPr>
          <p:nvPr>
            <p:ph type="sldNum" sz="quarter" idx="10"/>
          </p:nvPr>
        </p:nvSpPr>
        <p:spPr/>
        <p:txBody>
          <a:bodyPr/>
          <a:lstStyle/>
          <a:p>
            <a:fld id="{84BA1755-D094-43BA-BB66-F93304757BC1}" type="slidenum">
              <a:rPr lang="en-US" smtClean="0"/>
              <a:t>3</a:t>
            </a:fld>
            <a:endParaRPr lang="en-US"/>
          </a:p>
        </p:txBody>
      </p:sp>
    </p:spTree>
    <p:extLst>
      <p:ext uri="{BB962C8B-B14F-4D97-AF65-F5344CB8AC3E}">
        <p14:creationId xmlns:p14="http://schemas.microsoft.com/office/powerpoint/2010/main" val="67424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QM</a:t>
            </a:r>
            <a:r>
              <a:rPr lang="en-US" baseline="0" dirty="0" smtClean="0"/>
              <a:t> enables and facilitates the quality assurance process through its Rubric Standards.  The three primary components in QM are research supported Rubrics, professional development for faculty and staff, and peer reviews of courses and programs. </a:t>
            </a:r>
            <a:endParaRPr lang="en-US" dirty="0"/>
          </a:p>
        </p:txBody>
      </p:sp>
      <p:sp>
        <p:nvSpPr>
          <p:cNvPr id="4" name="Slide Number Placeholder 3"/>
          <p:cNvSpPr>
            <a:spLocks noGrp="1"/>
          </p:cNvSpPr>
          <p:nvPr>
            <p:ph type="sldNum" sz="quarter" idx="10"/>
          </p:nvPr>
        </p:nvSpPr>
        <p:spPr/>
        <p:txBody>
          <a:bodyPr/>
          <a:lstStyle/>
          <a:p>
            <a:fld id="{162EA47A-F392-4073-BA77-364ED2462FE1}" type="slidenum">
              <a:rPr lang="en-US" smtClean="0"/>
              <a:t>4</a:t>
            </a:fld>
            <a:endParaRPr lang="en-US" dirty="0"/>
          </a:p>
        </p:txBody>
      </p:sp>
    </p:spTree>
    <p:extLst>
      <p:ext uri="{BB962C8B-B14F-4D97-AF65-F5344CB8AC3E}">
        <p14:creationId xmlns:p14="http://schemas.microsoft.com/office/powerpoint/2010/main" val="382012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423A4-6815-D04C-903A-4CB4CEEC13CF}" type="slidenum">
              <a:rPr lang="en-US" smtClean="0"/>
              <a:t>5</a:t>
            </a:fld>
            <a:endParaRPr lang="en-US"/>
          </a:p>
        </p:txBody>
      </p:sp>
    </p:spTree>
    <p:extLst>
      <p:ext uri="{BB962C8B-B14F-4D97-AF65-F5344CB8AC3E}">
        <p14:creationId xmlns:p14="http://schemas.microsoft.com/office/powerpoint/2010/main" val="29146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Char char="Ø"/>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185423A4-6815-D04C-903A-4CB4CEEC13CF}" type="slidenum">
              <a:rPr lang="en-US" smtClean="0"/>
              <a:t>6</a:t>
            </a:fld>
            <a:endParaRPr lang="en-US"/>
          </a:p>
        </p:txBody>
      </p:sp>
    </p:spTree>
    <p:extLst>
      <p:ext uri="{BB962C8B-B14F-4D97-AF65-F5344CB8AC3E}">
        <p14:creationId xmlns:p14="http://schemas.microsoft.com/office/powerpoint/2010/main" val="367627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QM guides institutions and facilitates a pathway to </a:t>
            </a:r>
            <a:r>
              <a:rPr lang="en-US" sz="1200" b="0" i="0" kern="1200" dirty="0" smtClean="0">
                <a:solidFill>
                  <a:schemeClr val="tx1"/>
                </a:solidFill>
                <a:effectLst/>
                <a:latin typeface="+mn-lt"/>
                <a:ea typeface="+mn-ea"/>
                <a:cs typeface="+mn-cs"/>
              </a:rPr>
              <a:t>quality assurance. Starting with commitment</a:t>
            </a:r>
            <a:r>
              <a:rPr lang="en-US" sz="1200" b="0" i="0" kern="1200" baseline="0" dirty="0" smtClean="0">
                <a:solidFill>
                  <a:schemeClr val="tx1"/>
                </a:solidFill>
                <a:effectLst/>
                <a:latin typeface="+mn-lt"/>
                <a:ea typeface="+mn-ea"/>
                <a:cs typeface="+mn-cs"/>
              </a:rPr>
              <a:t> and a plan to implement QM, then apply for Candidacy, engage in QM activities and collect that can lead to Program Review and Certifications</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62EA47A-F392-4073-BA77-364ED2462FE1}" type="slidenum">
              <a:rPr lang="en-US" smtClean="0"/>
              <a:t>7</a:t>
            </a:fld>
            <a:endParaRPr lang="en-US" dirty="0"/>
          </a:p>
        </p:txBody>
      </p:sp>
    </p:spTree>
    <p:extLst>
      <p:ext uri="{BB962C8B-B14F-4D97-AF65-F5344CB8AC3E}">
        <p14:creationId xmlns:p14="http://schemas.microsoft.com/office/powerpoint/2010/main" val="3020076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EA47A-F392-4073-BA77-364ED2462FE1}" type="slidenum">
              <a:rPr lang="en-US" smtClean="0"/>
              <a:t>8</a:t>
            </a:fld>
            <a:endParaRPr lang="en-US" dirty="0"/>
          </a:p>
        </p:txBody>
      </p:sp>
    </p:spTree>
    <p:extLst>
      <p:ext uri="{BB962C8B-B14F-4D97-AF65-F5344CB8AC3E}">
        <p14:creationId xmlns:p14="http://schemas.microsoft.com/office/powerpoint/2010/main" val="1072784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EA47A-F392-4073-BA77-364ED2462FE1}" type="slidenum">
              <a:rPr lang="en-US" smtClean="0"/>
              <a:t>9</a:t>
            </a:fld>
            <a:endParaRPr lang="en-US" dirty="0"/>
          </a:p>
        </p:txBody>
      </p:sp>
    </p:spTree>
    <p:extLst>
      <p:ext uri="{BB962C8B-B14F-4D97-AF65-F5344CB8AC3E}">
        <p14:creationId xmlns:p14="http://schemas.microsoft.com/office/powerpoint/2010/main" val="1831951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4603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4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lvl1pPr>
              <a:defRPr/>
            </a:lvl1pPr>
          </a:lstStyle>
          <a:p>
            <a:r>
              <a:rPr lang="en-US" smtClean="0"/>
              <a:t>Click to edit Master title style</a:t>
            </a:r>
            <a:endParaRPr lang="en-US" dirty="0"/>
          </a:p>
        </p:txBody>
      </p:sp>
      <p:sp>
        <p:nvSpPr>
          <p:cNvPr id="6" name="Rectangle 3"/>
          <p:cNvSpPr>
            <a:spLocks noGrp="1" noChangeArrowheads="1"/>
          </p:cNvSpPr>
          <p:nvPr>
            <p:ph type="body" idx="1"/>
          </p:nvPr>
        </p:nvSpPr>
        <p:spPr>
          <a:xfrm>
            <a:off x="1524000" y="1600200"/>
            <a:ext cx="6781800" cy="4343400"/>
          </a:xfrm>
        </p:spPr>
        <p:txBody>
          <a:bodyPr/>
          <a:lstStyle/>
          <a:p>
            <a:r>
              <a:rPr lang="en-US" dirty="0" smtClean="0"/>
              <a:t>Share name, institution, job, and best distance learning practice.</a:t>
            </a:r>
            <a:br>
              <a:rPr lang="en-US" dirty="0" smtClean="0"/>
            </a:br>
            <a:r>
              <a:rPr lang="en-US" dirty="0" smtClean="0"/>
              <a:t> </a:t>
            </a:r>
          </a:p>
          <a:p>
            <a:r>
              <a:rPr lang="en-US" dirty="0" smtClean="0"/>
              <a:t>Briefly (in one sentence) describe your best distance learning practice.</a:t>
            </a:r>
          </a:p>
        </p:txBody>
      </p:sp>
      <p:sp>
        <p:nvSpPr>
          <p:cNvPr id="4"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5E3EF40E-7E64-CC44-A173-A7F42543BECF}" type="datetime1">
              <a:rPr lang="en-US" smtClean="0">
                <a:solidFill>
                  <a:prstClr val="black">
                    <a:tint val="75000"/>
                  </a:prstClr>
                </a:solidFill>
                <a:latin typeface="Calibri"/>
              </a:rPr>
              <a:t>10/16/2016</a:t>
            </a:fld>
            <a:endParaRPr lang="en-US">
              <a:solidFill>
                <a:prstClr val="black">
                  <a:tint val="75000"/>
                </a:prstClr>
              </a:solidFill>
              <a:latin typeface="Calibri"/>
            </a:endParaRPr>
          </a:p>
        </p:txBody>
      </p:sp>
      <p:sp>
        <p:nvSpPr>
          <p:cNvPr id="5" name="Footer Placeholder 2"/>
          <p:cNvSpPr>
            <a:spLocks noGrp="1"/>
          </p:cNvSpPr>
          <p:nvPr>
            <p:ph type="ftr" sz="quarter" idx="11"/>
          </p:nvPr>
        </p:nvSpPr>
        <p:spPr/>
        <p:txBody>
          <a:bodyPr/>
          <a:lstStyle>
            <a:lvl1pPr>
              <a:defRPr/>
            </a:lvl1pPr>
          </a:lstStyle>
          <a:p>
            <a:pPr>
              <a:defRPr/>
            </a:pPr>
            <a:r>
              <a:rPr lang="en-US" smtClean="0">
                <a:solidFill>
                  <a:prstClr val="black">
                    <a:tint val="75000"/>
                  </a:prstClr>
                </a:solidFill>
                <a:latin typeface="Calibri"/>
              </a:rPr>
              <a:t>©2014 MarylandOnline  All rights reserved </a:t>
            </a:r>
            <a:endParaRPr lang="en-US" dirty="0">
              <a:solidFill>
                <a:prstClr val="black">
                  <a:tint val="75000"/>
                </a:prstClr>
              </a:solidFill>
              <a:latin typeface="Calibri"/>
            </a:endParaRPr>
          </a:p>
        </p:txBody>
      </p:sp>
      <p:sp>
        <p:nvSpPr>
          <p:cNvPr id="7"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04A9601-0F89-40A4-B051-8DCAD9335B4B}"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59476258"/>
      </p:ext>
    </p:extLst>
  </p:cSld>
  <p:clrMapOvr>
    <a:masterClrMapping/>
  </p:clrMapOvr>
  <mc:AlternateContent xmlns:mc="http://schemas.openxmlformats.org/markup-compatibility/2006" xmlns:p14="http://schemas.microsoft.com/office/powerpoint/2010/main">
    <mc:Choice Requires="p14">
      <p:transition p14:dur="0" advTm="4208"/>
    </mc:Choice>
    <mc:Fallback xmlns="" xmlns:mv="urn:schemas-microsoft-com:mac:vml">
      <p:transition advTm="4208"/>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90600" y="457200"/>
            <a:ext cx="6934200" cy="762000"/>
          </a:xfrm>
          <a:prstGeom prst="rect">
            <a:avLst/>
          </a:prstGeom>
        </p:spPr>
        <p:txBody>
          <a:bodyPr/>
          <a:lstStyle/>
          <a:p>
            <a:r>
              <a:rPr lang="en-US" dirty="0" smtClean="0"/>
              <a:t>Trying it out with Standard 1.2 </a:t>
            </a:r>
          </a:p>
        </p:txBody>
      </p:sp>
      <p:sp>
        <p:nvSpPr>
          <p:cNvPr id="6" name="Rectangle 3"/>
          <p:cNvSpPr>
            <a:spLocks noGrp="1" noChangeArrowheads="1"/>
          </p:cNvSpPr>
          <p:nvPr>
            <p:ph type="body" idx="1"/>
          </p:nvPr>
        </p:nvSpPr>
        <p:spPr>
          <a:xfrm>
            <a:off x="990600" y="1371600"/>
            <a:ext cx="7467600" cy="4953000"/>
          </a:xfrm>
        </p:spPr>
        <p:txBody>
          <a:bodyPr/>
          <a:lstStyle>
            <a:lvl1pPr>
              <a:spcBef>
                <a:spcPts val="0"/>
              </a:spcBef>
              <a:defRPr sz="3600"/>
            </a:lvl1pPr>
          </a:lstStyle>
          <a:p>
            <a:r>
              <a:rPr lang="en-US" dirty="0" smtClean="0"/>
              <a:t>A statement introduces the student to</a:t>
            </a:r>
          </a:p>
          <a:p>
            <a:r>
              <a:rPr lang="en-US" dirty="0" smtClean="0"/>
              <a:t>the purpose of the course and to its </a:t>
            </a:r>
          </a:p>
          <a:p>
            <a:r>
              <a:rPr lang="en-US" dirty="0" smtClean="0"/>
              <a:t>components; in the case of a hybrid </a:t>
            </a:r>
          </a:p>
          <a:p>
            <a:r>
              <a:rPr lang="en-US" dirty="0" smtClean="0"/>
              <a:t>course, the statement clarifies the</a:t>
            </a:r>
          </a:p>
          <a:p>
            <a:r>
              <a:rPr lang="en-US" dirty="0" smtClean="0"/>
              <a:t>relationship between the face-to-face </a:t>
            </a:r>
          </a:p>
          <a:p>
            <a:r>
              <a:rPr lang="en-US" dirty="0" smtClean="0"/>
              <a:t>and online components. </a:t>
            </a:r>
          </a:p>
          <a:p>
            <a:endParaRPr lang="en-US" dirty="0" smtClean="0"/>
          </a:p>
        </p:txBody>
      </p:sp>
      <p:sp>
        <p:nvSpPr>
          <p:cNvPr id="4"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1D7D8EE5-7D06-9246-A043-46DE624B9743}" type="datetime1">
              <a:rPr lang="en-US" smtClean="0"/>
              <a:t>10/16/2016</a:t>
            </a:fld>
            <a:endParaRPr lang="en-US"/>
          </a:p>
        </p:txBody>
      </p:sp>
      <p:sp>
        <p:nvSpPr>
          <p:cNvPr id="7"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a:p>
        </p:txBody>
      </p:sp>
      <p:sp>
        <p:nvSpPr>
          <p:cNvPr id="8" name="Slide Number Placeholder 3"/>
          <p:cNvSpPr>
            <a:spLocks noGrp="1"/>
          </p:cNvSpPr>
          <p:nvPr>
            <p:ph type="sldNum" sz="quarter" idx="12"/>
          </p:nvPr>
        </p:nvSpPr>
        <p:spPr>
          <a:xfrm>
            <a:off x="6553200" y="6356350"/>
            <a:ext cx="2133600" cy="365125"/>
          </a:xfrm>
          <a:prstGeom prst="rect">
            <a:avLst/>
          </a:prstGeom>
        </p:spPr>
        <p:txBody>
          <a:bodyPr/>
          <a:lstStyle>
            <a:lvl1pPr>
              <a:defRPr>
                <a:solidFill>
                  <a:schemeClr val="tx2"/>
                </a:solidFill>
              </a:defRPr>
            </a:lvl1pPr>
          </a:lstStyle>
          <a:p>
            <a:pPr>
              <a:defRPr/>
            </a:pPr>
            <a:fld id="{56F20D74-6E7B-405D-B642-7BB9CAACC5AB}" type="slidenum">
              <a:rPr lang="en-US"/>
              <a:pPr>
                <a:defRPr/>
              </a:pPr>
              <a:t>‹#›</a:t>
            </a:fld>
            <a:endParaRPr lang="en-US"/>
          </a:p>
        </p:txBody>
      </p:sp>
    </p:spTree>
    <p:extLst>
      <p:ext uri="{BB962C8B-B14F-4D97-AF65-F5344CB8AC3E}">
        <p14:creationId xmlns:p14="http://schemas.microsoft.com/office/powerpoint/2010/main" val="16319773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5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6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7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Interior Title slide">
    <p:spTree>
      <p:nvGrpSpPr>
        <p:cNvPr id="1" name=""/>
        <p:cNvGrpSpPr/>
        <p:nvPr/>
      </p:nvGrpSpPr>
      <p:grpSpPr>
        <a:xfrm>
          <a:off x="0" y="0"/>
          <a:ext cx="0" cy="0"/>
          <a:chOff x="0" y="0"/>
          <a:chExt cx="0" cy="0"/>
        </a:xfrm>
      </p:grpSpPr>
      <p:pic>
        <p:nvPicPr>
          <p:cNvPr id="7" name="Picture 6" descr="QM_masterinsidetemplate3titl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nchor="ctr">
            <a:normAutofit/>
          </a:bodyPr>
          <a:lstStyle>
            <a:lvl1pPr algn="ctr">
              <a:defRPr sz="42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33D6EB-1547-5A4E-AE1A-AA3A58EBFE41}" type="datetime1">
              <a:rPr lang="en-US" smtClean="0"/>
              <a:t>10/16/2016</a:t>
            </a:fld>
            <a:endParaRPr lang="en-US"/>
          </a:p>
        </p:txBody>
      </p:sp>
      <p:sp>
        <p:nvSpPr>
          <p:cNvPr id="5" name="Footer Placeholder 4"/>
          <p:cNvSpPr>
            <a:spLocks noGrp="1"/>
          </p:cNvSpPr>
          <p:nvPr>
            <p:ph type="ftr" sz="quarter" idx="11"/>
          </p:nvPr>
        </p:nvSpPr>
        <p:spPr/>
        <p:txBody>
          <a:bodyPr/>
          <a:lstStyle/>
          <a:p>
            <a:r>
              <a:rPr lang="en-US" smtClean="0"/>
              <a:t>©2014 MarylandOnline  All rights reserved </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8F6F8A6-7BCC-3542-A1DC-A5D81BC43F3B}" type="datetime1">
              <a:rPr lang="en-US" smtClean="0"/>
              <a:t>10/16/2016</a:t>
            </a:fld>
            <a:endParaRPr lang="en-US"/>
          </a:p>
        </p:txBody>
      </p:sp>
      <p:sp>
        <p:nvSpPr>
          <p:cNvPr id="8" name="Footer Placeholder 7"/>
          <p:cNvSpPr>
            <a:spLocks noGrp="1"/>
          </p:cNvSpPr>
          <p:nvPr>
            <p:ph type="ftr" sz="quarter" idx="11"/>
          </p:nvPr>
        </p:nvSpPr>
        <p:spPr/>
        <p:txBody>
          <a:bodyPr/>
          <a:lstStyle/>
          <a:p>
            <a:r>
              <a:rPr lang="en-US" smtClean="0"/>
              <a:t>©2014 MarylandOnline  All rights reserved </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8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29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30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1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32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33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34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35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36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37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38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39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40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41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42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Interior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840827" y="304528"/>
            <a:ext cx="7158037" cy="725261"/>
          </a:xfrm>
        </p:spPr>
        <p:txBody>
          <a:bodyPr anchor="ctr" anchorCtr="0">
            <a:normAutofit/>
          </a:bodyPr>
          <a:lstStyle>
            <a:lvl1pPr algn="l">
              <a:defRPr sz="3600">
                <a:solidFill>
                  <a:srgbClr val="596BC5"/>
                </a:solidFill>
              </a:defRPr>
            </a:lvl1pPr>
          </a:lstStyle>
          <a:p>
            <a:pPr lvl="0"/>
            <a:r>
              <a:rPr lang="en-US" dirty="0" smtClean="0"/>
              <a:t>Interior Slide Blue Headline</a:t>
            </a:r>
            <a:endParaRPr lang="en-US" dirty="0"/>
          </a:p>
        </p:txBody>
      </p:sp>
      <p:sp>
        <p:nvSpPr>
          <p:cNvPr id="11" name="Text Placeholder 10"/>
          <p:cNvSpPr>
            <a:spLocks noGrp="1"/>
          </p:cNvSpPr>
          <p:nvPr>
            <p:ph type="body" sz="quarter" idx="12" hasCustomPrompt="1"/>
          </p:nvPr>
        </p:nvSpPr>
        <p:spPr>
          <a:xfrm>
            <a:off x="444500" y="1323975"/>
            <a:ext cx="8335963" cy="4246563"/>
          </a:xfrm>
        </p:spPr>
        <p:txBody>
          <a:bodyPr>
            <a:normAutofit/>
          </a:bodyPr>
          <a:lstStyle>
            <a:lvl1pPr>
              <a:defRPr sz="2900"/>
            </a:lvl1pPr>
            <a:lvl2pPr>
              <a:defRPr sz="2800"/>
            </a:lvl2pPr>
            <a:lvl3pPr marL="0" marR="0" indent="0" algn="l" defTabSz="457200" rtl="0" eaLnBrk="1" fontAlgn="auto" latinLnBrk="0" hangingPunct="1">
              <a:lnSpc>
                <a:spcPct val="100000"/>
              </a:lnSpc>
              <a:spcBef>
                <a:spcPct val="20000"/>
              </a:spcBef>
              <a:spcAft>
                <a:spcPts val="0"/>
              </a:spcAft>
              <a:buClrTx/>
              <a:buSzTx/>
              <a:buFont typeface="Arial"/>
              <a:buNone/>
              <a:tabLst/>
              <a:defRPr sz="2800"/>
            </a:lvl3pPr>
          </a:lstStyle>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endParaRPr lang="en-US" sz="2800" dirty="0" smtClean="0"/>
          </a:p>
        </p:txBody>
      </p:sp>
      <p:sp>
        <p:nvSpPr>
          <p:cNvPr id="6"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baseline="30000" smtClean="0">
                <a:solidFill>
                  <a:srgbClr val="949499"/>
                </a:solidFill>
              </a:rPr>
              <a:t>©2014 MarylandOnline., Inc.</a:t>
            </a:r>
            <a:endParaRPr lang="en-US" baseline="30000" dirty="0" smtClean="0">
              <a:solidFill>
                <a:srgbClr val="949499"/>
              </a:solidFill>
            </a:endParaRPr>
          </a:p>
        </p:txBody>
      </p:sp>
    </p:spTree>
    <p:extLst>
      <p:ext uri="{BB962C8B-B14F-4D97-AF65-F5344CB8AC3E}">
        <p14:creationId xmlns:p14="http://schemas.microsoft.com/office/powerpoint/2010/main" val="36399959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1_Interior Slid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444500" y="1323975"/>
            <a:ext cx="8335963" cy="4246563"/>
          </a:xfrm>
        </p:spPr>
        <p:txBody>
          <a:bodyPr>
            <a:normAutofit/>
          </a:bodyPr>
          <a:lstStyle>
            <a:lvl1pPr>
              <a:defRPr sz="2900"/>
            </a:lvl1pPr>
            <a:lvl2pPr>
              <a:defRPr sz="2800"/>
            </a:lvl2pPr>
            <a:lvl3pPr marL="0" marR="0" indent="0" algn="l" defTabSz="457200" rtl="0" eaLnBrk="1" fontAlgn="auto" latinLnBrk="0" hangingPunct="1">
              <a:lnSpc>
                <a:spcPct val="100000"/>
              </a:lnSpc>
              <a:spcBef>
                <a:spcPct val="20000"/>
              </a:spcBef>
              <a:spcAft>
                <a:spcPts val="0"/>
              </a:spcAft>
              <a:buClrTx/>
              <a:buSzTx/>
              <a:buFont typeface="Arial"/>
              <a:buNone/>
              <a:tabLst/>
              <a:defRPr sz="2800"/>
            </a:lvl3pPr>
          </a:lstStyle>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endParaRPr lang="en-US" sz="2800" dirty="0" smtClean="0"/>
          </a:p>
        </p:txBody>
      </p:sp>
      <p:sp>
        <p:nvSpPr>
          <p:cNvPr id="5" name="Text Placeholder 7"/>
          <p:cNvSpPr>
            <a:spLocks noGrp="1"/>
          </p:cNvSpPr>
          <p:nvPr>
            <p:ph type="body" sz="quarter" idx="10" hasCustomPrompt="1"/>
          </p:nvPr>
        </p:nvSpPr>
        <p:spPr>
          <a:xfrm>
            <a:off x="1840827" y="304528"/>
            <a:ext cx="7158037" cy="725261"/>
          </a:xfrm>
        </p:spPr>
        <p:txBody>
          <a:bodyPr anchor="ctr" anchorCtr="0">
            <a:normAutofit/>
          </a:bodyPr>
          <a:lstStyle>
            <a:lvl1pPr algn="l">
              <a:defRPr sz="3600">
                <a:solidFill>
                  <a:srgbClr val="596BC5"/>
                </a:solidFill>
              </a:defRPr>
            </a:lvl1pPr>
          </a:lstStyle>
          <a:p>
            <a:pPr lvl="0"/>
            <a:r>
              <a:rPr lang="en-US" dirty="0" smtClean="0"/>
              <a:t>Interior Slide Blue Headline</a:t>
            </a:r>
            <a:endParaRPr lang="en-US" dirty="0"/>
          </a:p>
        </p:txBody>
      </p:sp>
      <p:sp>
        <p:nvSpPr>
          <p:cNvPr id="6"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baseline="30000" smtClean="0">
                <a:solidFill>
                  <a:srgbClr val="949499"/>
                </a:solidFill>
              </a:rPr>
              <a:t>©2014 MarylandOnline., Inc.</a:t>
            </a:r>
            <a:endParaRPr lang="en-US" baseline="30000" dirty="0" smtClean="0">
              <a:solidFill>
                <a:srgbClr val="949499"/>
              </a:solidFill>
            </a:endParaRPr>
          </a:p>
        </p:txBody>
      </p:sp>
    </p:spTree>
    <p:extLst>
      <p:ext uri="{BB962C8B-B14F-4D97-AF65-F5344CB8AC3E}">
        <p14:creationId xmlns:p14="http://schemas.microsoft.com/office/powerpoint/2010/main" val="234951770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6" name="Picture 5" descr="QM_PP_Template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2875642" y="6132282"/>
            <a:ext cx="3429000" cy="323165"/>
          </a:xfrm>
          <a:prstGeom prst="rect">
            <a:avLst/>
          </a:prstGeom>
          <a:noFill/>
        </p:spPr>
        <p:txBody>
          <a:bodyPr wrap="square" rtlCol="0">
            <a:spAutoFit/>
          </a:bodyPr>
          <a:lstStyle/>
          <a:p>
            <a:pPr lvl="0" algn="ctr"/>
            <a:r>
              <a:rPr lang="en-US" sz="1500" dirty="0" smtClean="0">
                <a:solidFill>
                  <a:schemeClr val="bg1"/>
                </a:solidFill>
              </a:rPr>
              <a:t>©</a:t>
            </a:r>
            <a:r>
              <a:rPr lang="en-US" sz="1500" smtClean="0">
                <a:solidFill>
                  <a:schemeClr val="bg1"/>
                </a:solidFill>
              </a:rPr>
              <a:t>2014 </a:t>
            </a:r>
            <a:r>
              <a:rPr lang="en-US" sz="1500" dirty="0" err="1" smtClean="0">
                <a:solidFill>
                  <a:schemeClr val="bg1"/>
                </a:solidFill>
              </a:rPr>
              <a:t>MarylandOnline</a:t>
            </a:r>
            <a:r>
              <a:rPr lang="en-US" sz="1500" dirty="0" smtClean="0">
                <a:solidFill>
                  <a:schemeClr val="bg1"/>
                </a:solidFill>
              </a:rPr>
              <a:t>., Inc.</a:t>
            </a:r>
            <a:endParaRPr lang="en-US" sz="1500" dirty="0"/>
          </a:p>
        </p:txBody>
      </p:sp>
      <p:sp>
        <p:nvSpPr>
          <p:cNvPr id="5" name="TextBox 4"/>
          <p:cNvSpPr txBox="1"/>
          <p:nvPr/>
        </p:nvSpPr>
        <p:spPr>
          <a:xfrm>
            <a:off x="2875642" y="6132282"/>
            <a:ext cx="3429000" cy="323165"/>
          </a:xfrm>
          <a:prstGeom prst="rect">
            <a:avLst/>
          </a:prstGeom>
          <a:noFill/>
        </p:spPr>
        <p:txBody>
          <a:bodyPr wrap="square" rtlCol="0">
            <a:spAutoFit/>
          </a:bodyPr>
          <a:lstStyle/>
          <a:p>
            <a:pPr lvl="0" algn="ctr"/>
            <a:r>
              <a:rPr lang="en-US" sz="1500" dirty="0" smtClean="0">
                <a:solidFill>
                  <a:schemeClr val="bg1"/>
                </a:solidFill>
              </a:rPr>
              <a:t>©</a:t>
            </a:r>
            <a:r>
              <a:rPr lang="en-US" sz="1500" smtClean="0">
                <a:solidFill>
                  <a:schemeClr val="bg1"/>
                </a:solidFill>
              </a:rPr>
              <a:t>2014 </a:t>
            </a:r>
            <a:r>
              <a:rPr lang="en-US" sz="1500" dirty="0" err="1" smtClean="0">
                <a:solidFill>
                  <a:schemeClr val="bg1"/>
                </a:solidFill>
              </a:rPr>
              <a:t>MarylandOnline</a:t>
            </a:r>
            <a:r>
              <a:rPr lang="en-US" sz="1500" dirty="0" smtClean="0">
                <a:solidFill>
                  <a:schemeClr val="bg1"/>
                </a:solidFill>
              </a:rPr>
              <a:t>., Inc.</a:t>
            </a:r>
            <a:endParaRPr lang="en-US" sz="1500" dirty="0"/>
          </a:p>
        </p:txBody>
      </p:sp>
      <p:sp>
        <p:nvSpPr>
          <p:cNvPr id="8" name="TextBox 7"/>
          <p:cNvSpPr txBox="1"/>
          <p:nvPr/>
        </p:nvSpPr>
        <p:spPr>
          <a:xfrm>
            <a:off x="2875642" y="6132282"/>
            <a:ext cx="3429000" cy="323165"/>
          </a:xfrm>
          <a:prstGeom prst="rect">
            <a:avLst/>
          </a:prstGeom>
          <a:noFill/>
        </p:spPr>
        <p:txBody>
          <a:bodyPr wrap="square" rtlCol="0">
            <a:spAutoFit/>
          </a:bodyPr>
          <a:lstStyle/>
          <a:p>
            <a:pPr lvl="0" algn="ctr"/>
            <a:r>
              <a:rPr lang="en-US" sz="1500" dirty="0" smtClean="0">
                <a:solidFill>
                  <a:schemeClr val="bg1"/>
                </a:solidFill>
              </a:rPr>
              <a:t>©2014 </a:t>
            </a:r>
            <a:r>
              <a:rPr lang="en-US" sz="1500" dirty="0" err="1" smtClean="0">
                <a:solidFill>
                  <a:schemeClr val="bg1"/>
                </a:solidFill>
              </a:rPr>
              <a:t>MarylandOnline</a:t>
            </a:r>
            <a:r>
              <a:rPr lang="en-US" sz="1500" dirty="0" smtClean="0">
                <a:solidFill>
                  <a:schemeClr val="bg1"/>
                </a:solidFill>
              </a:rPr>
              <a:t>., Inc.</a:t>
            </a:r>
            <a:endParaRPr lang="en-US" sz="1500" dirty="0"/>
          </a:p>
        </p:txBody>
      </p:sp>
    </p:spTree>
    <p:extLst>
      <p:ext uri="{BB962C8B-B14F-4D97-AF65-F5344CB8AC3E}">
        <p14:creationId xmlns:p14="http://schemas.microsoft.com/office/powerpoint/2010/main" val="13049832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Interior Title slide">
    <p:spTree>
      <p:nvGrpSpPr>
        <p:cNvPr id="1" name=""/>
        <p:cNvGrpSpPr/>
        <p:nvPr/>
      </p:nvGrpSpPr>
      <p:grpSpPr>
        <a:xfrm>
          <a:off x="0" y="0"/>
          <a:ext cx="0" cy="0"/>
          <a:chOff x="0" y="0"/>
          <a:chExt cx="0" cy="0"/>
        </a:xfrm>
      </p:grpSpPr>
      <p:pic>
        <p:nvPicPr>
          <p:cNvPr id="9" name="Picture 8" descr="QM_PP_Templat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ubtitle 2"/>
          <p:cNvSpPr>
            <a:spLocks noGrp="1"/>
          </p:cNvSpPr>
          <p:nvPr>
            <p:ph type="subTitle" idx="1" hasCustomPrompt="1"/>
          </p:nvPr>
        </p:nvSpPr>
        <p:spPr>
          <a:xfrm>
            <a:off x="1371600" y="3886200"/>
            <a:ext cx="6400800" cy="1752600"/>
          </a:xfrm>
        </p:spPr>
        <p:txBody>
          <a:bodyPr>
            <a:normAutofit/>
          </a:bodyPr>
          <a:lstStyle>
            <a:lvl1pPr marL="0" indent="0" algn="ctr">
              <a:buNone/>
              <a:defRPr sz="32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4600" baseline="30000" dirty="0" smtClean="0">
                <a:solidFill>
                  <a:schemeClr val="tx1"/>
                </a:solidFill>
              </a:rPr>
              <a:t>A short description or subtitle to</a:t>
            </a:r>
            <a:br>
              <a:rPr lang="en-US" sz="4600" baseline="30000" dirty="0" smtClean="0">
                <a:solidFill>
                  <a:schemeClr val="tx1"/>
                </a:solidFill>
              </a:rPr>
            </a:br>
            <a:r>
              <a:rPr lang="en-US" sz="4600" baseline="30000" dirty="0" smtClean="0">
                <a:solidFill>
                  <a:schemeClr val="tx1"/>
                </a:solidFill>
              </a:rPr>
              <a:t>introduce an entire segment of slides. This can be three to four lines long. </a:t>
            </a:r>
            <a:endParaRPr lang="en-US" sz="4600" baseline="30000" dirty="0">
              <a:solidFill>
                <a:schemeClr val="tx1"/>
              </a:solidFill>
            </a:endParaRPr>
          </a:p>
        </p:txBody>
      </p:sp>
      <p:sp>
        <p:nvSpPr>
          <p:cNvPr id="8" name="Text Placeholder 10"/>
          <p:cNvSpPr>
            <a:spLocks noGrp="1"/>
          </p:cNvSpPr>
          <p:nvPr>
            <p:ph type="body" sz="quarter" idx="13" hasCustomPrompt="1"/>
          </p:nvPr>
        </p:nvSpPr>
        <p:spPr>
          <a:xfrm>
            <a:off x="685800" y="1815376"/>
            <a:ext cx="7772400" cy="1872704"/>
          </a:xfrm>
        </p:spPr>
        <p:txBody>
          <a:bodyPr anchor="ctr" anchorCtr="0">
            <a:normAutofit/>
          </a:bodyPr>
          <a:lstStyle>
            <a:lvl1pPr marL="0" indent="0" algn="ctr">
              <a:buFontTx/>
              <a:buNone/>
              <a:defRPr sz="6400" baseline="0">
                <a:solidFill>
                  <a:srgbClr val="596BC5"/>
                </a:solidFill>
              </a:defRPr>
            </a:lvl1pPr>
          </a:lstStyle>
          <a:p>
            <a:pPr lvl="0"/>
            <a:r>
              <a:rPr lang="en-US" dirty="0" smtClean="0"/>
              <a:t>This is the Title Slide</a:t>
            </a:r>
            <a:endParaRPr lang="en-US" dirty="0"/>
          </a:p>
        </p:txBody>
      </p:sp>
      <p:sp>
        <p:nvSpPr>
          <p:cNvPr id="10"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baseline="30000" smtClean="0">
                <a:solidFill>
                  <a:srgbClr val="949499"/>
                </a:solidFill>
              </a:rPr>
              <a:t>©2014 MarylandOnline., Inc.</a:t>
            </a:r>
            <a:endParaRPr lang="en-US" baseline="30000" dirty="0" smtClean="0">
              <a:solidFill>
                <a:srgbClr val="949499"/>
              </a:solidFill>
            </a:endParaRPr>
          </a:p>
        </p:txBody>
      </p:sp>
    </p:spTree>
    <p:extLst>
      <p:ext uri="{BB962C8B-B14F-4D97-AF65-F5344CB8AC3E}">
        <p14:creationId xmlns:p14="http://schemas.microsoft.com/office/powerpoint/2010/main" val="1980608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beginning slide">
    <p:spTree>
      <p:nvGrpSpPr>
        <p:cNvPr id="1" name=""/>
        <p:cNvGrpSpPr/>
        <p:nvPr/>
      </p:nvGrpSpPr>
      <p:grpSpPr>
        <a:xfrm>
          <a:off x="0" y="0"/>
          <a:ext cx="0" cy="0"/>
          <a:chOff x="0" y="0"/>
          <a:chExt cx="0" cy="0"/>
        </a:xfrm>
      </p:grpSpPr>
      <p:pic>
        <p:nvPicPr>
          <p:cNvPr id="4" name="Picture 3" descr="QM_PP_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8"/>
          <p:cNvSpPr>
            <a:spLocks noGrp="1"/>
          </p:cNvSpPr>
          <p:nvPr>
            <p:ph type="body" sz="quarter" idx="10" hasCustomPrompt="1"/>
          </p:nvPr>
        </p:nvSpPr>
        <p:spPr>
          <a:xfrm>
            <a:off x="414338" y="5079774"/>
            <a:ext cx="8315325" cy="789441"/>
          </a:xfrm>
        </p:spPr>
        <p:txBody>
          <a:bodyPr>
            <a:normAutofit/>
          </a:bodyPr>
          <a:lstStyle>
            <a:lvl1pPr algn="ctr">
              <a:defRPr sz="4000" baseline="0">
                <a:solidFill>
                  <a:srgbClr val="FFD44F"/>
                </a:solidFill>
              </a:defRPr>
            </a:lvl1pPr>
          </a:lstStyle>
          <a:p>
            <a:pPr lvl="0"/>
            <a:r>
              <a:rPr lang="en-US" dirty="0" smtClean="0"/>
              <a:t>TITLE OF PRESENTATION</a:t>
            </a:r>
            <a:endParaRPr lang="en-US" dirty="0"/>
          </a:p>
        </p:txBody>
      </p:sp>
    </p:spTree>
    <p:extLst>
      <p:ext uri="{BB962C8B-B14F-4D97-AF65-F5344CB8AC3E}">
        <p14:creationId xmlns:p14="http://schemas.microsoft.com/office/powerpoint/2010/main" val="35687067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Title/beginning slide">
    <p:spTree>
      <p:nvGrpSpPr>
        <p:cNvPr id="1" name=""/>
        <p:cNvGrpSpPr/>
        <p:nvPr/>
      </p:nvGrpSpPr>
      <p:grpSpPr>
        <a:xfrm>
          <a:off x="0" y="0"/>
          <a:ext cx="0" cy="0"/>
          <a:chOff x="0" y="0"/>
          <a:chExt cx="0" cy="0"/>
        </a:xfrm>
      </p:grpSpPr>
      <p:pic>
        <p:nvPicPr>
          <p:cNvPr id="7" name="Picture 6" descr="QM_pptcover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2106934" y="590676"/>
            <a:ext cx="6744163" cy="4410385"/>
          </a:xfrm>
          <a:prstGeom prst="rect">
            <a:avLst/>
          </a:prstGeom>
        </p:spPr>
        <p:txBody>
          <a:bodyPr anchor="ctr"/>
          <a:lstStyle>
            <a:lvl1pPr algn="ctr">
              <a:defRPr sz="4000" b="0" cap="none">
                <a:latin typeface="+mn-lt"/>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0BCB358-FE7B-1C4D-961D-F0057BB560A2}" type="datetime1">
              <a:rPr lang="en-US" smtClean="0"/>
              <a:t>10/16/2016</a:t>
            </a:fld>
            <a:endParaRPr lang="en-US"/>
          </a:p>
        </p:txBody>
      </p:sp>
      <p:sp>
        <p:nvSpPr>
          <p:cNvPr id="5" name="Footer Placeholder 4"/>
          <p:cNvSpPr>
            <a:spLocks noGrp="1"/>
          </p:cNvSpPr>
          <p:nvPr>
            <p:ph type="ftr" sz="quarter" idx="11"/>
          </p:nvPr>
        </p:nvSpPr>
        <p:spPr/>
        <p:txBody>
          <a:bodyPr/>
          <a:lstStyle/>
          <a:p>
            <a:r>
              <a:rPr lang="en-US" smtClean="0"/>
              <a:t>©2014 MarylandOnline  All rights reserved </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2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3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4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cSld name="1_Interior Title slide">
    <p:spTree>
      <p:nvGrpSpPr>
        <p:cNvPr id="1" name=""/>
        <p:cNvGrpSpPr/>
        <p:nvPr/>
      </p:nvGrpSpPr>
      <p:grpSpPr>
        <a:xfrm>
          <a:off x="0" y="0"/>
          <a:ext cx="0" cy="0"/>
          <a:chOff x="0" y="0"/>
          <a:chExt cx="0" cy="0"/>
        </a:xfrm>
      </p:grpSpPr>
      <p:pic>
        <p:nvPicPr>
          <p:cNvPr id="7" name="Picture 6" descr="QM_masterinsidetemplate3titl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nchor="ctr">
            <a:normAutofit/>
          </a:bodyPr>
          <a:lstStyle>
            <a:lvl1pPr algn="ctr">
              <a:defRPr sz="42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33D6EB-1547-5A4E-AE1A-AA3A58EBFE41}" type="datetime1">
              <a:rPr lang="en-US" smtClean="0"/>
              <a:t>10/16/2016</a:t>
            </a:fld>
            <a:endParaRPr lang="en-US"/>
          </a:p>
        </p:txBody>
      </p:sp>
      <p:sp>
        <p:nvSpPr>
          <p:cNvPr id="5" name="Footer Placeholder 4"/>
          <p:cNvSpPr>
            <a:spLocks noGrp="1"/>
          </p:cNvSpPr>
          <p:nvPr>
            <p:ph type="ftr" sz="quarter" idx="11"/>
          </p:nvPr>
        </p:nvSpPr>
        <p:spPr/>
        <p:txBody>
          <a:bodyPr/>
          <a:lstStyle/>
          <a:p>
            <a:r>
              <a:rPr lang="en-US" smtClean="0"/>
              <a:t>©2014 MarylandOnline  All rights reserved </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5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6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7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8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9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0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2861B70-96D7-254B-AC5A-31DD806C3EDD}"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94E2042-AB83-4745-AD4C-51FD321C41AA}" type="datetime1">
              <a:rPr lang="en-US" smtClean="0"/>
              <a:t>10/16/2016</a:t>
            </a:fld>
            <a:endParaRPr lang="en-US"/>
          </a:p>
        </p:txBody>
      </p:sp>
      <p:sp>
        <p:nvSpPr>
          <p:cNvPr id="3" name="Footer Placeholder 2"/>
          <p:cNvSpPr>
            <a:spLocks noGrp="1"/>
          </p:cNvSpPr>
          <p:nvPr>
            <p:ph type="ftr" sz="quarter" idx="11"/>
          </p:nvPr>
        </p:nvSpPr>
        <p:spPr/>
        <p:txBody>
          <a:bodyPr/>
          <a:lstStyle/>
          <a:p>
            <a:r>
              <a:rPr lang="en-US" smtClean="0"/>
              <a:t>©2014 MarylandOnline  All rights reserved </a:t>
            </a: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1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2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3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4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5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634B98B-91C2-F243-B738-75B9101BF9A9}" type="datetime1">
              <a:rPr lang="en-US" smtClean="0"/>
              <a:t>10/16/2016</a:t>
            </a:fld>
            <a:endParaRPr lang="en-US"/>
          </a:p>
        </p:txBody>
      </p:sp>
      <p:sp>
        <p:nvSpPr>
          <p:cNvPr id="4" name="Footer Placeholder 3"/>
          <p:cNvSpPr>
            <a:spLocks noGrp="1"/>
          </p:cNvSpPr>
          <p:nvPr>
            <p:ph type="ftr" sz="quarter" idx="11"/>
          </p:nvPr>
        </p:nvSpPr>
        <p:spPr/>
        <p:txBody>
          <a:bodyPr/>
          <a:lstStyle/>
          <a:p>
            <a:r>
              <a:rPr lang="en-US" smtClean="0"/>
              <a:t>©2014 MarylandOnline  All rights reserved </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6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7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8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9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20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21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22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23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24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lvl1pPr>
              <a:defRPr/>
            </a:lvl1pPr>
          </a:lstStyle>
          <a:p>
            <a:r>
              <a:rPr lang="en-US" smtClean="0"/>
              <a:t>Click to edit Master title style</a:t>
            </a:r>
            <a:endParaRPr lang="en-US" dirty="0"/>
          </a:p>
        </p:txBody>
      </p:sp>
      <p:sp>
        <p:nvSpPr>
          <p:cNvPr id="6" name="Rectangle 3"/>
          <p:cNvSpPr>
            <a:spLocks noGrp="1" noChangeArrowheads="1"/>
          </p:cNvSpPr>
          <p:nvPr>
            <p:ph type="body" idx="1"/>
          </p:nvPr>
        </p:nvSpPr>
        <p:spPr>
          <a:xfrm>
            <a:off x="1524000" y="1600200"/>
            <a:ext cx="6781800" cy="4343400"/>
          </a:xfrm>
        </p:spPr>
        <p:txBody>
          <a:bodyPr/>
          <a:lstStyle/>
          <a:p>
            <a:r>
              <a:rPr lang="en-US" dirty="0" smtClean="0"/>
              <a:t>Share name, institution, job, and best distance learning practice.</a:t>
            </a:r>
            <a:br>
              <a:rPr lang="en-US" dirty="0" smtClean="0"/>
            </a:br>
            <a:r>
              <a:rPr lang="en-US" dirty="0" smtClean="0"/>
              <a:t> </a:t>
            </a:r>
          </a:p>
          <a:p>
            <a:r>
              <a:rPr lang="en-US" dirty="0" smtClean="0"/>
              <a:t>Briefly (in one sentence) describe your best distance learning practice.</a:t>
            </a:r>
          </a:p>
        </p:txBody>
      </p:sp>
      <p:sp>
        <p:nvSpPr>
          <p:cNvPr id="4"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5E3EF40E-7E64-CC44-A173-A7F42543BECF}" type="datetime1">
              <a:rPr lang="en-US" smtClean="0">
                <a:solidFill>
                  <a:prstClr val="black">
                    <a:tint val="75000"/>
                  </a:prstClr>
                </a:solidFill>
                <a:latin typeface="Calibri"/>
              </a:rPr>
              <a:t>10/16/2016</a:t>
            </a:fld>
            <a:endParaRPr lang="en-US">
              <a:solidFill>
                <a:prstClr val="black">
                  <a:tint val="75000"/>
                </a:prstClr>
              </a:solidFill>
              <a:latin typeface="Calibri"/>
            </a:endParaRPr>
          </a:p>
        </p:txBody>
      </p:sp>
      <p:sp>
        <p:nvSpPr>
          <p:cNvPr id="5" name="Footer Placeholder 2"/>
          <p:cNvSpPr>
            <a:spLocks noGrp="1"/>
          </p:cNvSpPr>
          <p:nvPr>
            <p:ph type="ftr" sz="quarter" idx="11"/>
          </p:nvPr>
        </p:nvSpPr>
        <p:spPr/>
        <p:txBody>
          <a:bodyPr/>
          <a:lstStyle>
            <a:lvl1pPr>
              <a:defRPr/>
            </a:lvl1pPr>
          </a:lstStyle>
          <a:p>
            <a:pPr>
              <a:defRPr/>
            </a:pPr>
            <a:r>
              <a:rPr lang="en-US" smtClean="0">
                <a:solidFill>
                  <a:prstClr val="black">
                    <a:tint val="75000"/>
                  </a:prstClr>
                </a:solidFill>
                <a:latin typeface="Calibri"/>
              </a:rPr>
              <a:t>©2014 MarylandOnline  All rights reserved </a:t>
            </a:r>
            <a:endParaRPr lang="en-US" dirty="0">
              <a:solidFill>
                <a:prstClr val="black">
                  <a:tint val="75000"/>
                </a:prstClr>
              </a:solidFill>
              <a:latin typeface="Calibri"/>
            </a:endParaRPr>
          </a:p>
        </p:txBody>
      </p:sp>
      <p:sp>
        <p:nvSpPr>
          <p:cNvPr id="7"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04A9601-0F89-40A4-B051-8DCAD9335B4B}"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59476258"/>
      </p:ext>
    </p:extLst>
  </p:cSld>
  <p:clrMapOvr>
    <a:masterClrMapping/>
  </p:clrMapOvr>
  <mc:AlternateContent xmlns:mc="http://schemas.openxmlformats.org/markup-compatibility/2006" xmlns:p14="http://schemas.microsoft.com/office/powerpoint/2010/main">
    <mc:Choice Requires="p14">
      <p:transition p14:dur="0" advTm="4208"/>
    </mc:Choice>
    <mc:Fallback xmlns="" xmlns:mv="urn:schemas-microsoft-com:mac:vml">
      <p:transition advTm="4208"/>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90600" y="457200"/>
            <a:ext cx="6934200" cy="762000"/>
          </a:xfrm>
          <a:prstGeom prst="rect">
            <a:avLst/>
          </a:prstGeom>
        </p:spPr>
        <p:txBody>
          <a:bodyPr/>
          <a:lstStyle/>
          <a:p>
            <a:r>
              <a:rPr lang="en-US" dirty="0" smtClean="0"/>
              <a:t>Trying it out with Standard 1.2 </a:t>
            </a:r>
          </a:p>
        </p:txBody>
      </p:sp>
      <p:sp>
        <p:nvSpPr>
          <p:cNvPr id="6" name="Rectangle 3"/>
          <p:cNvSpPr>
            <a:spLocks noGrp="1" noChangeArrowheads="1"/>
          </p:cNvSpPr>
          <p:nvPr>
            <p:ph type="body" idx="1"/>
          </p:nvPr>
        </p:nvSpPr>
        <p:spPr>
          <a:xfrm>
            <a:off x="990600" y="1371600"/>
            <a:ext cx="7467600" cy="4953000"/>
          </a:xfrm>
        </p:spPr>
        <p:txBody>
          <a:bodyPr/>
          <a:lstStyle>
            <a:lvl1pPr>
              <a:spcBef>
                <a:spcPts val="0"/>
              </a:spcBef>
              <a:defRPr sz="3600"/>
            </a:lvl1pPr>
          </a:lstStyle>
          <a:p>
            <a:r>
              <a:rPr lang="en-US" dirty="0" smtClean="0"/>
              <a:t>A statement introduces the student to</a:t>
            </a:r>
          </a:p>
          <a:p>
            <a:r>
              <a:rPr lang="en-US" dirty="0" smtClean="0"/>
              <a:t>the purpose of the course and to its </a:t>
            </a:r>
          </a:p>
          <a:p>
            <a:r>
              <a:rPr lang="en-US" dirty="0" smtClean="0"/>
              <a:t>components; in the case of a hybrid </a:t>
            </a:r>
          </a:p>
          <a:p>
            <a:r>
              <a:rPr lang="en-US" dirty="0" smtClean="0"/>
              <a:t>course, the statement clarifies the</a:t>
            </a:r>
          </a:p>
          <a:p>
            <a:r>
              <a:rPr lang="en-US" dirty="0" smtClean="0"/>
              <a:t>relationship between the face-to-face </a:t>
            </a:r>
          </a:p>
          <a:p>
            <a:r>
              <a:rPr lang="en-US" dirty="0" smtClean="0"/>
              <a:t>and online components. </a:t>
            </a:r>
          </a:p>
          <a:p>
            <a:endParaRPr lang="en-US" dirty="0" smtClean="0"/>
          </a:p>
        </p:txBody>
      </p:sp>
      <p:sp>
        <p:nvSpPr>
          <p:cNvPr id="4"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1D7D8EE5-7D06-9246-A043-46DE624B9743}" type="datetime1">
              <a:rPr lang="en-US" smtClean="0"/>
              <a:t>10/16/2016</a:t>
            </a:fld>
            <a:endParaRPr lang="en-US"/>
          </a:p>
        </p:txBody>
      </p:sp>
      <p:sp>
        <p:nvSpPr>
          <p:cNvPr id="7"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a:p>
        </p:txBody>
      </p:sp>
      <p:sp>
        <p:nvSpPr>
          <p:cNvPr id="8" name="Slide Number Placeholder 3"/>
          <p:cNvSpPr>
            <a:spLocks noGrp="1"/>
          </p:cNvSpPr>
          <p:nvPr>
            <p:ph type="sldNum" sz="quarter" idx="12"/>
          </p:nvPr>
        </p:nvSpPr>
        <p:spPr>
          <a:xfrm>
            <a:off x="6553200" y="6356350"/>
            <a:ext cx="2133600" cy="365125"/>
          </a:xfrm>
          <a:prstGeom prst="rect">
            <a:avLst/>
          </a:prstGeom>
        </p:spPr>
        <p:txBody>
          <a:bodyPr/>
          <a:lstStyle>
            <a:lvl1pPr>
              <a:defRPr>
                <a:solidFill>
                  <a:schemeClr val="tx2"/>
                </a:solidFill>
              </a:defRPr>
            </a:lvl1pPr>
          </a:lstStyle>
          <a:p>
            <a:pPr>
              <a:defRPr/>
            </a:pPr>
            <a:fld id="{56F20D74-6E7B-405D-B642-7BB9CAACC5AB}" type="slidenum">
              <a:rPr lang="en-US"/>
              <a:pPr>
                <a:defRPr/>
              </a:pPr>
              <a:t>‹#›</a:t>
            </a:fld>
            <a:endParaRPr lang="en-US"/>
          </a:p>
        </p:txBody>
      </p:sp>
    </p:spTree>
    <p:extLst>
      <p:ext uri="{BB962C8B-B14F-4D97-AF65-F5344CB8AC3E}">
        <p14:creationId xmlns:p14="http://schemas.microsoft.com/office/powerpoint/2010/main" val="1631977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25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26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27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8F6F8A6-7BCC-3542-A1DC-A5D81BC43F3B}" type="datetime1">
              <a:rPr lang="en-US" smtClean="0"/>
              <a:t>10/16/2016</a:t>
            </a:fld>
            <a:endParaRPr lang="en-US"/>
          </a:p>
        </p:txBody>
      </p:sp>
      <p:sp>
        <p:nvSpPr>
          <p:cNvPr id="8" name="Footer Placeholder 7"/>
          <p:cNvSpPr>
            <a:spLocks noGrp="1"/>
          </p:cNvSpPr>
          <p:nvPr>
            <p:ph type="ftr" sz="quarter" idx="11"/>
          </p:nvPr>
        </p:nvSpPr>
        <p:spPr/>
        <p:txBody>
          <a:bodyPr/>
          <a:lstStyle/>
          <a:p>
            <a:r>
              <a:rPr lang="en-US" smtClean="0"/>
              <a:t>©2014 MarylandOnline  All rights reserved </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28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29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30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31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32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33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2861B70-96D7-254B-AC5A-31DD806C3EDD}"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34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35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36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37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38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39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40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41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42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Interior Title slide">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1371600" y="3886200"/>
            <a:ext cx="6400800" cy="1752600"/>
          </a:xfrm>
        </p:spPr>
        <p:txBody>
          <a:bodyPr>
            <a:normAutofit/>
          </a:bodyPr>
          <a:lstStyle>
            <a:lvl1pPr marL="0" indent="0" algn="ctr">
              <a:buNone/>
              <a:defRPr sz="32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4600" baseline="30000" dirty="0" smtClean="0">
                <a:solidFill>
                  <a:schemeClr val="tx1"/>
                </a:solidFill>
              </a:rPr>
              <a:t>A short description or subtitle to</a:t>
            </a:r>
            <a:br>
              <a:rPr lang="en-US" sz="4600" baseline="30000" dirty="0" smtClean="0">
                <a:solidFill>
                  <a:schemeClr val="tx1"/>
                </a:solidFill>
              </a:rPr>
            </a:br>
            <a:r>
              <a:rPr lang="en-US" sz="4600" baseline="30000" dirty="0" smtClean="0">
                <a:solidFill>
                  <a:schemeClr val="tx1"/>
                </a:solidFill>
              </a:rPr>
              <a:t>introduce an entire segment of slides. This can be three to four lines long. </a:t>
            </a:r>
            <a:endParaRPr lang="en-US" sz="4600" baseline="30000" dirty="0">
              <a:solidFill>
                <a:schemeClr val="tx1"/>
              </a:solidFill>
            </a:endParaRPr>
          </a:p>
        </p:txBody>
      </p:sp>
      <p:sp>
        <p:nvSpPr>
          <p:cNvPr id="8" name="Text Placeholder 10"/>
          <p:cNvSpPr>
            <a:spLocks noGrp="1"/>
          </p:cNvSpPr>
          <p:nvPr>
            <p:ph type="body" sz="quarter" idx="13" hasCustomPrompt="1"/>
          </p:nvPr>
        </p:nvSpPr>
        <p:spPr>
          <a:xfrm>
            <a:off x="685800" y="1815376"/>
            <a:ext cx="7772400" cy="1872704"/>
          </a:xfrm>
        </p:spPr>
        <p:txBody>
          <a:bodyPr anchor="ctr" anchorCtr="0">
            <a:normAutofit/>
          </a:bodyPr>
          <a:lstStyle>
            <a:lvl1pPr marL="0" indent="0" algn="ctr">
              <a:buFontTx/>
              <a:buNone/>
              <a:defRPr sz="6400" baseline="0">
                <a:solidFill>
                  <a:srgbClr val="596BC5"/>
                </a:solidFill>
              </a:defRPr>
            </a:lvl1pPr>
          </a:lstStyle>
          <a:p>
            <a:pPr lvl="0"/>
            <a:r>
              <a:rPr lang="en-US" dirty="0" smtClean="0"/>
              <a:t>This is the Title Slide</a:t>
            </a:r>
            <a:endParaRPr lang="en-US" dirty="0"/>
          </a:p>
        </p:txBody>
      </p:sp>
      <p:sp>
        <p:nvSpPr>
          <p:cNvPr id="10"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baseline="30000" dirty="0" smtClean="0">
                <a:solidFill>
                  <a:srgbClr val="949499"/>
                </a:solidFill>
              </a:rPr>
              <a:t>©2014 </a:t>
            </a:r>
            <a:r>
              <a:rPr lang="en-US" baseline="30000" dirty="0" err="1" smtClean="0">
                <a:solidFill>
                  <a:srgbClr val="949499"/>
                </a:solidFill>
              </a:rPr>
              <a:t>MarylandOnline</a:t>
            </a:r>
            <a:r>
              <a:rPr lang="en-US" baseline="30000" dirty="0" smtClean="0">
                <a:solidFill>
                  <a:srgbClr val="949499"/>
                </a:solidFill>
              </a:rPr>
              <a:t>., Inc.</a:t>
            </a:r>
          </a:p>
        </p:txBody>
      </p:sp>
    </p:spTree>
    <p:extLst>
      <p:ext uri="{BB962C8B-B14F-4D97-AF65-F5344CB8AC3E}">
        <p14:creationId xmlns:p14="http://schemas.microsoft.com/office/powerpoint/2010/main" val="4103921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94E2042-AB83-4745-AD4C-51FD321C41AA}" type="datetime1">
              <a:rPr lang="en-US" smtClean="0"/>
              <a:t>10/16/2016</a:t>
            </a:fld>
            <a:endParaRPr lang="en-US"/>
          </a:p>
        </p:txBody>
      </p:sp>
      <p:sp>
        <p:nvSpPr>
          <p:cNvPr id="3" name="Footer Placeholder 2"/>
          <p:cNvSpPr>
            <a:spLocks noGrp="1"/>
          </p:cNvSpPr>
          <p:nvPr>
            <p:ph type="ftr" sz="quarter" idx="11"/>
          </p:nvPr>
        </p:nvSpPr>
        <p:spPr/>
        <p:txBody>
          <a:bodyPr/>
          <a:lstStyle/>
          <a:p>
            <a:r>
              <a:rPr lang="en-US" smtClean="0"/>
              <a:t>©2014 MarylandOnline  All rights reserved </a:t>
            </a: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2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3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4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5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6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7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8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9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0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94E2042-AB83-4745-AD4C-51FD321C41AA}" type="datetime1">
              <a:rPr lang="en-US" smtClean="0"/>
              <a:t>10/16/2016</a:t>
            </a:fld>
            <a:endParaRPr lang="en-US"/>
          </a:p>
        </p:txBody>
      </p:sp>
      <p:sp>
        <p:nvSpPr>
          <p:cNvPr id="3" name="Footer Placeholder 2"/>
          <p:cNvSpPr>
            <a:spLocks noGrp="1"/>
          </p:cNvSpPr>
          <p:nvPr>
            <p:ph type="ftr" sz="quarter" idx="11"/>
          </p:nvPr>
        </p:nvSpPr>
        <p:spPr/>
        <p:txBody>
          <a:bodyPr/>
          <a:lstStyle/>
          <a:p>
            <a:r>
              <a:rPr lang="en-US" smtClean="0"/>
              <a:t>©2014 MarylandOnline  All rights reserved </a:t>
            </a: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erior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840827" y="304528"/>
            <a:ext cx="7158037" cy="725261"/>
          </a:xfrm>
        </p:spPr>
        <p:txBody>
          <a:bodyPr anchor="ctr" anchorCtr="0">
            <a:normAutofit/>
          </a:bodyPr>
          <a:lstStyle>
            <a:lvl1pPr algn="l">
              <a:defRPr sz="3600">
                <a:solidFill>
                  <a:srgbClr val="596BC5"/>
                </a:solidFill>
              </a:defRPr>
            </a:lvl1pPr>
          </a:lstStyle>
          <a:p>
            <a:pPr lvl="0"/>
            <a:r>
              <a:rPr lang="en-US" dirty="0" smtClean="0"/>
              <a:t>Interior Slide Blue Headline</a:t>
            </a:r>
            <a:endParaRPr lang="en-US" dirty="0"/>
          </a:p>
        </p:txBody>
      </p:sp>
      <p:sp>
        <p:nvSpPr>
          <p:cNvPr id="11" name="Text Placeholder 10"/>
          <p:cNvSpPr>
            <a:spLocks noGrp="1"/>
          </p:cNvSpPr>
          <p:nvPr>
            <p:ph type="body" sz="quarter" idx="12" hasCustomPrompt="1"/>
          </p:nvPr>
        </p:nvSpPr>
        <p:spPr>
          <a:xfrm>
            <a:off x="444500" y="1323975"/>
            <a:ext cx="8335963" cy="4246563"/>
          </a:xfrm>
        </p:spPr>
        <p:txBody>
          <a:bodyPr>
            <a:normAutofit/>
          </a:bodyPr>
          <a:lstStyle>
            <a:lvl1pPr>
              <a:defRPr sz="2900"/>
            </a:lvl1pPr>
            <a:lvl2pPr>
              <a:defRPr sz="2800"/>
            </a:lvl2pPr>
            <a:lvl3pPr marL="0" marR="0" indent="0" algn="l" defTabSz="457200" rtl="0" eaLnBrk="1" fontAlgn="auto" latinLnBrk="0" hangingPunct="1">
              <a:lnSpc>
                <a:spcPct val="100000"/>
              </a:lnSpc>
              <a:spcBef>
                <a:spcPct val="20000"/>
              </a:spcBef>
              <a:spcAft>
                <a:spcPts val="0"/>
              </a:spcAft>
              <a:buClrTx/>
              <a:buSzTx/>
              <a:buFont typeface="Arial"/>
              <a:buNone/>
              <a:tabLst/>
              <a:defRPr sz="2800"/>
            </a:lvl3pPr>
          </a:lstStyle>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endParaRPr lang="en-US" sz="2800" dirty="0" smtClean="0"/>
          </a:p>
        </p:txBody>
      </p:sp>
      <p:sp>
        <p:nvSpPr>
          <p:cNvPr id="6"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smtClean="0"/>
              <a:t>©2014 MarylandOnline  All rights reserved </a:t>
            </a:r>
            <a:endParaRPr lang="en-US" dirty="0"/>
          </a:p>
        </p:txBody>
      </p:sp>
    </p:spTree>
    <p:extLst>
      <p:ext uri="{BB962C8B-B14F-4D97-AF65-F5344CB8AC3E}">
        <p14:creationId xmlns:p14="http://schemas.microsoft.com/office/powerpoint/2010/main" val="3639995915"/>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1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2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3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14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5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634B98B-91C2-F243-B738-75B9101BF9A9}" type="datetime1">
              <a:rPr lang="en-US" smtClean="0"/>
              <a:t>10/16/2016</a:t>
            </a:fld>
            <a:endParaRPr lang="en-US"/>
          </a:p>
        </p:txBody>
      </p:sp>
      <p:sp>
        <p:nvSpPr>
          <p:cNvPr id="4" name="Footer Placeholder 3"/>
          <p:cNvSpPr>
            <a:spLocks noGrp="1"/>
          </p:cNvSpPr>
          <p:nvPr>
            <p:ph type="ftr" sz="quarter" idx="11"/>
          </p:nvPr>
        </p:nvSpPr>
        <p:spPr/>
        <p:txBody>
          <a:bodyPr/>
          <a:lstStyle/>
          <a:p>
            <a:r>
              <a:rPr lang="en-US" smtClean="0"/>
              <a:t>©2014 MarylandOnline  All rights reserved </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16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17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18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19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20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21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22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23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24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lvl1pPr>
              <a:defRPr/>
            </a:lvl1pPr>
          </a:lstStyle>
          <a:p>
            <a:r>
              <a:rPr lang="en-US" smtClean="0"/>
              <a:t>Click to edit Master title style</a:t>
            </a:r>
            <a:endParaRPr lang="en-US" dirty="0"/>
          </a:p>
        </p:txBody>
      </p:sp>
      <p:sp>
        <p:nvSpPr>
          <p:cNvPr id="6" name="Rectangle 3"/>
          <p:cNvSpPr>
            <a:spLocks noGrp="1" noChangeArrowheads="1"/>
          </p:cNvSpPr>
          <p:nvPr>
            <p:ph type="body" idx="1"/>
          </p:nvPr>
        </p:nvSpPr>
        <p:spPr>
          <a:xfrm>
            <a:off x="1524000" y="1600200"/>
            <a:ext cx="6781800" cy="4343400"/>
          </a:xfrm>
        </p:spPr>
        <p:txBody>
          <a:bodyPr/>
          <a:lstStyle/>
          <a:p>
            <a:r>
              <a:rPr lang="en-US" dirty="0" smtClean="0"/>
              <a:t>Share name, institution, job, and best distance learning practice.</a:t>
            </a:r>
            <a:br>
              <a:rPr lang="en-US" dirty="0" smtClean="0"/>
            </a:br>
            <a:r>
              <a:rPr lang="en-US" dirty="0" smtClean="0"/>
              <a:t> </a:t>
            </a:r>
          </a:p>
          <a:p>
            <a:r>
              <a:rPr lang="en-US" dirty="0" smtClean="0"/>
              <a:t>Briefly (in one sentence) describe your best distance learning practice.</a:t>
            </a:r>
          </a:p>
        </p:txBody>
      </p:sp>
      <p:sp>
        <p:nvSpPr>
          <p:cNvPr id="4"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5E3EF40E-7E64-CC44-A173-A7F42543BECF}" type="datetime1">
              <a:rPr lang="en-US" smtClean="0">
                <a:solidFill>
                  <a:prstClr val="black">
                    <a:tint val="75000"/>
                  </a:prstClr>
                </a:solidFill>
                <a:latin typeface="Calibri"/>
              </a:rPr>
              <a:t>10/16/2016</a:t>
            </a:fld>
            <a:endParaRPr lang="en-US">
              <a:solidFill>
                <a:prstClr val="black">
                  <a:tint val="75000"/>
                </a:prstClr>
              </a:solidFill>
              <a:latin typeface="Calibri"/>
            </a:endParaRPr>
          </a:p>
        </p:txBody>
      </p:sp>
      <p:sp>
        <p:nvSpPr>
          <p:cNvPr id="5" name="Footer Placeholder 2"/>
          <p:cNvSpPr>
            <a:spLocks noGrp="1"/>
          </p:cNvSpPr>
          <p:nvPr>
            <p:ph type="ftr" sz="quarter" idx="11"/>
          </p:nvPr>
        </p:nvSpPr>
        <p:spPr/>
        <p:txBody>
          <a:bodyPr/>
          <a:lstStyle>
            <a:lvl1pPr>
              <a:defRPr/>
            </a:lvl1pPr>
          </a:lstStyle>
          <a:p>
            <a:pPr>
              <a:defRPr/>
            </a:pPr>
            <a:r>
              <a:rPr lang="en-US" smtClean="0">
                <a:solidFill>
                  <a:prstClr val="black">
                    <a:tint val="75000"/>
                  </a:prstClr>
                </a:solidFill>
                <a:latin typeface="Calibri"/>
              </a:rPr>
              <a:t>©2014 MarylandOnline  All rights reserved </a:t>
            </a:r>
            <a:endParaRPr lang="en-US" dirty="0">
              <a:solidFill>
                <a:prstClr val="black">
                  <a:tint val="75000"/>
                </a:prstClr>
              </a:solidFill>
              <a:latin typeface="Calibri"/>
            </a:endParaRPr>
          </a:p>
        </p:txBody>
      </p:sp>
      <p:sp>
        <p:nvSpPr>
          <p:cNvPr id="7"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04A9601-0F89-40A4-B051-8DCAD9335B4B}"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59476258"/>
      </p:ext>
    </p:extLst>
  </p:cSld>
  <p:clrMapOvr>
    <a:masterClrMapping/>
  </p:clrMapOvr>
  <mc:AlternateContent xmlns:mc="http://schemas.openxmlformats.org/markup-compatibility/2006" xmlns:p14="http://schemas.microsoft.com/office/powerpoint/2010/main">
    <mc:Choice Requires="p14">
      <p:transition p14:dur="0" advTm="4208"/>
    </mc:Choice>
    <mc:Fallback xmlns="" xmlns:mv="urn:schemas-microsoft-com:mac:vml">
      <p:transition advTm="4208"/>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90600" y="457200"/>
            <a:ext cx="6934200" cy="762000"/>
          </a:xfrm>
          <a:prstGeom prst="rect">
            <a:avLst/>
          </a:prstGeom>
        </p:spPr>
        <p:txBody>
          <a:bodyPr/>
          <a:lstStyle/>
          <a:p>
            <a:r>
              <a:rPr lang="en-US" dirty="0" smtClean="0"/>
              <a:t>Trying it out with Standard 1.2 </a:t>
            </a:r>
          </a:p>
        </p:txBody>
      </p:sp>
      <p:sp>
        <p:nvSpPr>
          <p:cNvPr id="6" name="Rectangle 3"/>
          <p:cNvSpPr>
            <a:spLocks noGrp="1" noChangeArrowheads="1"/>
          </p:cNvSpPr>
          <p:nvPr>
            <p:ph type="body" idx="1"/>
          </p:nvPr>
        </p:nvSpPr>
        <p:spPr>
          <a:xfrm>
            <a:off x="990600" y="1371600"/>
            <a:ext cx="7467600" cy="4953000"/>
          </a:xfrm>
        </p:spPr>
        <p:txBody>
          <a:bodyPr/>
          <a:lstStyle>
            <a:lvl1pPr>
              <a:spcBef>
                <a:spcPts val="0"/>
              </a:spcBef>
              <a:defRPr sz="3600"/>
            </a:lvl1pPr>
          </a:lstStyle>
          <a:p>
            <a:r>
              <a:rPr lang="en-US" dirty="0" smtClean="0"/>
              <a:t>A statement introduces the student to</a:t>
            </a:r>
          </a:p>
          <a:p>
            <a:r>
              <a:rPr lang="en-US" dirty="0" smtClean="0"/>
              <a:t>the purpose of the course and to its </a:t>
            </a:r>
          </a:p>
          <a:p>
            <a:r>
              <a:rPr lang="en-US" dirty="0" smtClean="0"/>
              <a:t>components; in the case of a hybrid </a:t>
            </a:r>
          </a:p>
          <a:p>
            <a:r>
              <a:rPr lang="en-US" dirty="0" smtClean="0"/>
              <a:t>course, the statement clarifies the</a:t>
            </a:r>
          </a:p>
          <a:p>
            <a:r>
              <a:rPr lang="en-US" dirty="0" smtClean="0"/>
              <a:t>relationship between the face-to-face </a:t>
            </a:r>
          </a:p>
          <a:p>
            <a:r>
              <a:rPr lang="en-US" dirty="0" smtClean="0"/>
              <a:t>and online components. </a:t>
            </a:r>
          </a:p>
          <a:p>
            <a:endParaRPr lang="en-US" dirty="0" smtClean="0"/>
          </a:p>
        </p:txBody>
      </p:sp>
      <p:sp>
        <p:nvSpPr>
          <p:cNvPr id="4"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1D7D8EE5-7D06-9246-A043-46DE624B9743}" type="datetime1">
              <a:rPr lang="en-US" smtClean="0"/>
              <a:t>10/16/2016</a:t>
            </a:fld>
            <a:endParaRPr lang="en-US"/>
          </a:p>
        </p:txBody>
      </p:sp>
      <p:sp>
        <p:nvSpPr>
          <p:cNvPr id="7"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a:p>
        </p:txBody>
      </p:sp>
      <p:sp>
        <p:nvSpPr>
          <p:cNvPr id="8" name="Slide Number Placeholder 3"/>
          <p:cNvSpPr>
            <a:spLocks noGrp="1"/>
          </p:cNvSpPr>
          <p:nvPr>
            <p:ph type="sldNum" sz="quarter" idx="12"/>
          </p:nvPr>
        </p:nvSpPr>
        <p:spPr>
          <a:xfrm>
            <a:off x="6553200" y="6356350"/>
            <a:ext cx="2133600" cy="365125"/>
          </a:xfrm>
          <a:prstGeom prst="rect">
            <a:avLst/>
          </a:prstGeom>
        </p:spPr>
        <p:txBody>
          <a:bodyPr/>
          <a:lstStyle>
            <a:lvl1pPr>
              <a:defRPr>
                <a:solidFill>
                  <a:schemeClr val="tx2"/>
                </a:solidFill>
              </a:defRPr>
            </a:lvl1pPr>
          </a:lstStyle>
          <a:p>
            <a:pPr>
              <a:defRPr/>
            </a:pPr>
            <a:fld id="{56F20D74-6E7B-405D-B642-7BB9CAACC5AB}" type="slidenum">
              <a:rPr lang="en-US"/>
              <a:pPr>
                <a:defRPr/>
              </a:pPr>
              <a:t>‹#›</a:t>
            </a:fld>
            <a:endParaRPr lang="en-US"/>
          </a:p>
        </p:txBody>
      </p:sp>
    </p:spTree>
    <p:extLst>
      <p:ext uri="{BB962C8B-B14F-4D97-AF65-F5344CB8AC3E}">
        <p14:creationId xmlns:p14="http://schemas.microsoft.com/office/powerpoint/2010/main" val="163197732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25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26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27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8F6F8A6-7BCC-3542-A1DC-A5D81BC43F3B}" type="datetime1">
              <a:rPr lang="en-US" smtClean="0"/>
              <a:t>10/16/2016</a:t>
            </a:fld>
            <a:endParaRPr lang="en-US"/>
          </a:p>
        </p:txBody>
      </p:sp>
      <p:sp>
        <p:nvSpPr>
          <p:cNvPr id="8" name="Footer Placeholder 7"/>
          <p:cNvSpPr>
            <a:spLocks noGrp="1"/>
          </p:cNvSpPr>
          <p:nvPr>
            <p:ph type="ftr" sz="quarter" idx="11"/>
          </p:nvPr>
        </p:nvSpPr>
        <p:spPr/>
        <p:txBody>
          <a:bodyPr/>
          <a:lstStyle/>
          <a:p>
            <a:r>
              <a:rPr lang="en-US" smtClean="0"/>
              <a:t>©2014 MarylandOnline  All rights reserved </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28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29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30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31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32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33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34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35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36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37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38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39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40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41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Interior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840827" y="304528"/>
            <a:ext cx="7158037" cy="725261"/>
          </a:xfrm>
        </p:spPr>
        <p:txBody>
          <a:bodyPr anchor="ctr" anchorCtr="0">
            <a:normAutofit/>
          </a:bodyPr>
          <a:lstStyle>
            <a:lvl1pPr algn="l">
              <a:defRPr sz="3600">
                <a:solidFill>
                  <a:srgbClr val="596BC5"/>
                </a:solidFill>
              </a:defRPr>
            </a:lvl1pPr>
          </a:lstStyle>
          <a:p>
            <a:pPr lvl="0"/>
            <a:r>
              <a:rPr lang="en-US" dirty="0" smtClean="0"/>
              <a:t>Interior Slide Blue Headline</a:t>
            </a:r>
            <a:endParaRPr lang="en-US" dirty="0"/>
          </a:p>
        </p:txBody>
      </p:sp>
      <p:sp>
        <p:nvSpPr>
          <p:cNvPr id="11" name="Text Placeholder 10"/>
          <p:cNvSpPr>
            <a:spLocks noGrp="1"/>
          </p:cNvSpPr>
          <p:nvPr>
            <p:ph type="body" sz="quarter" idx="12" hasCustomPrompt="1"/>
          </p:nvPr>
        </p:nvSpPr>
        <p:spPr>
          <a:xfrm>
            <a:off x="444500" y="1323975"/>
            <a:ext cx="8335963" cy="4246563"/>
          </a:xfrm>
        </p:spPr>
        <p:txBody>
          <a:bodyPr>
            <a:normAutofit/>
          </a:bodyPr>
          <a:lstStyle>
            <a:lvl1pPr>
              <a:defRPr sz="2900"/>
            </a:lvl1pPr>
            <a:lvl2pPr>
              <a:defRPr sz="2800"/>
            </a:lvl2pPr>
            <a:lvl3pPr marL="0" marR="0" indent="0" algn="l" defTabSz="457200" rtl="0" eaLnBrk="1" fontAlgn="auto" latinLnBrk="0" hangingPunct="1">
              <a:lnSpc>
                <a:spcPct val="100000"/>
              </a:lnSpc>
              <a:spcBef>
                <a:spcPct val="20000"/>
              </a:spcBef>
              <a:spcAft>
                <a:spcPts val="0"/>
              </a:spcAft>
              <a:buClrTx/>
              <a:buSzTx/>
              <a:buFont typeface="Arial"/>
              <a:buNone/>
              <a:tabLst/>
              <a:defRPr sz="2800"/>
            </a:lvl3pPr>
          </a:lstStyle>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endParaRPr lang="en-US" sz="2800" dirty="0" smtClean="0"/>
          </a:p>
        </p:txBody>
      </p:sp>
      <p:sp>
        <p:nvSpPr>
          <p:cNvPr id="6"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baseline="30000" smtClean="0">
                <a:solidFill>
                  <a:srgbClr val="949499"/>
                </a:solidFill>
              </a:rPr>
              <a:t>©2014 MarylandOnline., Inc.</a:t>
            </a:r>
            <a:endParaRPr lang="en-US" baseline="30000" dirty="0" smtClean="0">
              <a:solidFill>
                <a:srgbClr val="949499"/>
              </a:solidFill>
            </a:endParaRPr>
          </a:p>
        </p:txBody>
      </p:sp>
    </p:spTree>
    <p:extLst>
      <p:ext uri="{BB962C8B-B14F-4D97-AF65-F5344CB8AC3E}">
        <p14:creationId xmlns:p14="http://schemas.microsoft.com/office/powerpoint/2010/main" val="363999591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1_Interior Slid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444500" y="1323975"/>
            <a:ext cx="8335963" cy="4246563"/>
          </a:xfrm>
        </p:spPr>
        <p:txBody>
          <a:bodyPr>
            <a:normAutofit/>
          </a:bodyPr>
          <a:lstStyle>
            <a:lvl1pPr>
              <a:defRPr sz="2900"/>
            </a:lvl1pPr>
            <a:lvl2pPr>
              <a:defRPr sz="2800"/>
            </a:lvl2pPr>
            <a:lvl3pPr marL="0" marR="0" indent="0" algn="l" defTabSz="457200" rtl="0" eaLnBrk="1" fontAlgn="auto" latinLnBrk="0" hangingPunct="1">
              <a:lnSpc>
                <a:spcPct val="100000"/>
              </a:lnSpc>
              <a:spcBef>
                <a:spcPct val="20000"/>
              </a:spcBef>
              <a:spcAft>
                <a:spcPts val="0"/>
              </a:spcAft>
              <a:buClrTx/>
              <a:buSzTx/>
              <a:buFont typeface="Arial"/>
              <a:buNone/>
              <a:tabLst/>
              <a:defRPr sz="2800"/>
            </a:lvl3pPr>
          </a:lstStyle>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endParaRPr lang="en-US" sz="2800" dirty="0" smtClean="0"/>
          </a:p>
        </p:txBody>
      </p:sp>
      <p:sp>
        <p:nvSpPr>
          <p:cNvPr id="5" name="Text Placeholder 7"/>
          <p:cNvSpPr>
            <a:spLocks noGrp="1"/>
          </p:cNvSpPr>
          <p:nvPr>
            <p:ph type="body" sz="quarter" idx="10" hasCustomPrompt="1"/>
          </p:nvPr>
        </p:nvSpPr>
        <p:spPr>
          <a:xfrm>
            <a:off x="1840827" y="304528"/>
            <a:ext cx="7158037" cy="725261"/>
          </a:xfrm>
        </p:spPr>
        <p:txBody>
          <a:bodyPr anchor="ctr" anchorCtr="0">
            <a:normAutofit/>
          </a:bodyPr>
          <a:lstStyle>
            <a:lvl1pPr algn="l">
              <a:defRPr sz="3600">
                <a:solidFill>
                  <a:srgbClr val="596BC5"/>
                </a:solidFill>
              </a:defRPr>
            </a:lvl1pPr>
          </a:lstStyle>
          <a:p>
            <a:pPr lvl="0"/>
            <a:r>
              <a:rPr lang="en-US" dirty="0" smtClean="0"/>
              <a:t>Interior Slide Blue Headline</a:t>
            </a:r>
            <a:endParaRPr lang="en-US" dirty="0"/>
          </a:p>
        </p:txBody>
      </p:sp>
      <p:sp>
        <p:nvSpPr>
          <p:cNvPr id="6"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baseline="30000" smtClean="0">
                <a:solidFill>
                  <a:srgbClr val="949499"/>
                </a:solidFill>
              </a:rPr>
              <a:t>©2014 MarylandOnline., Inc.</a:t>
            </a:r>
            <a:endParaRPr lang="en-US" baseline="30000" dirty="0" smtClean="0">
              <a:solidFill>
                <a:srgbClr val="949499"/>
              </a:solidFill>
            </a:endParaRPr>
          </a:p>
        </p:txBody>
      </p:sp>
    </p:spTree>
    <p:extLst>
      <p:ext uri="{BB962C8B-B14F-4D97-AF65-F5344CB8AC3E}">
        <p14:creationId xmlns:p14="http://schemas.microsoft.com/office/powerpoint/2010/main" val="234951770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6" name="Picture 5" descr="QM_PP_Template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2875642" y="6132282"/>
            <a:ext cx="3429000" cy="323165"/>
          </a:xfrm>
          <a:prstGeom prst="rect">
            <a:avLst/>
          </a:prstGeom>
          <a:noFill/>
        </p:spPr>
        <p:txBody>
          <a:bodyPr wrap="square" rtlCol="0">
            <a:spAutoFit/>
          </a:bodyPr>
          <a:lstStyle/>
          <a:p>
            <a:pPr lvl="0" algn="ctr"/>
            <a:r>
              <a:rPr lang="en-US" sz="1500" dirty="0" smtClean="0">
                <a:solidFill>
                  <a:schemeClr val="bg1"/>
                </a:solidFill>
              </a:rPr>
              <a:t>©</a:t>
            </a:r>
            <a:r>
              <a:rPr lang="en-US" sz="1500" smtClean="0">
                <a:solidFill>
                  <a:schemeClr val="bg1"/>
                </a:solidFill>
              </a:rPr>
              <a:t>2014 </a:t>
            </a:r>
            <a:r>
              <a:rPr lang="en-US" sz="1500" dirty="0" err="1" smtClean="0">
                <a:solidFill>
                  <a:schemeClr val="bg1"/>
                </a:solidFill>
              </a:rPr>
              <a:t>MarylandOnline</a:t>
            </a:r>
            <a:r>
              <a:rPr lang="en-US" sz="1500" dirty="0" smtClean="0">
                <a:solidFill>
                  <a:schemeClr val="bg1"/>
                </a:solidFill>
              </a:rPr>
              <a:t>., Inc.</a:t>
            </a:r>
            <a:endParaRPr lang="en-US" sz="1500" dirty="0"/>
          </a:p>
        </p:txBody>
      </p:sp>
      <p:sp>
        <p:nvSpPr>
          <p:cNvPr id="5" name="TextBox 4"/>
          <p:cNvSpPr txBox="1"/>
          <p:nvPr/>
        </p:nvSpPr>
        <p:spPr>
          <a:xfrm>
            <a:off x="2875642" y="6132282"/>
            <a:ext cx="3429000" cy="323165"/>
          </a:xfrm>
          <a:prstGeom prst="rect">
            <a:avLst/>
          </a:prstGeom>
          <a:noFill/>
        </p:spPr>
        <p:txBody>
          <a:bodyPr wrap="square" rtlCol="0">
            <a:spAutoFit/>
          </a:bodyPr>
          <a:lstStyle/>
          <a:p>
            <a:pPr lvl="0" algn="ctr"/>
            <a:r>
              <a:rPr lang="en-US" sz="1500" dirty="0" smtClean="0">
                <a:solidFill>
                  <a:schemeClr val="bg1"/>
                </a:solidFill>
              </a:rPr>
              <a:t>©</a:t>
            </a:r>
            <a:r>
              <a:rPr lang="en-US" sz="1500" smtClean="0">
                <a:solidFill>
                  <a:schemeClr val="bg1"/>
                </a:solidFill>
              </a:rPr>
              <a:t>2014 </a:t>
            </a:r>
            <a:r>
              <a:rPr lang="en-US" sz="1500" dirty="0" err="1" smtClean="0">
                <a:solidFill>
                  <a:schemeClr val="bg1"/>
                </a:solidFill>
              </a:rPr>
              <a:t>MarylandOnline</a:t>
            </a:r>
            <a:r>
              <a:rPr lang="en-US" sz="1500" dirty="0" smtClean="0">
                <a:solidFill>
                  <a:schemeClr val="bg1"/>
                </a:solidFill>
              </a:rPr>
              <a:t>., Inc.</a:t>
            </a:r>
            <a:endParaRPr lang="en-US" sz="1500" dirty="0"/>
          </a:p>
        </p:txBody>
      </p:sp>
      <p:sp>
        <p:nvSpPr>
          <p:cNvPr id="8" name="TextBox 7"/>
          <p:cNvSpPr txBox="1"/>
          <p:nvPr/>
        </p:nvSpPr>
        <p:spPr>
          <a:xfrm>
            <a:off x="2875642" y="6132282"/>
            <a:ext cx="3429000" cy="323165"/>
          </a:xfrm>
          <a:prstGeom prst="rect">
            <a:avLst/>
          </a:prstGeom>
          <a:noFill/>
        </p:spPr>
        <p:txBody>
          <a:bodyPr wrap="square" rtlCol="0">
            <a:spAutoFit/>
          </a:bodyPr>
          <a:lstStyle/>
          <a:p>
            <a:pPr lvl="0" algn="ctr"/>
            <a:r>
              <a:rPr lang="en-US" sz="1500" dirty="0" smtClean="0">
                <a:solidFill>
                  <a:schemeClr val="bg1"/>
                </a:solidFill>
              </a:rPr>
              <a:t>©2014 </a:t>
            </a:r>
            <a:r>
              <a:rPr lang="en-US" sz="1500" dirty="0" err="1" smtClean="0">
                <a:solidFill>
                  <a:schemeClr val="bg1"/>
                </a:solidFill>
              </a:rPr>
              <a:t>MarylandOnline</a:t>
            </a:r>
            <a:r>
              <a:rPr lang="en-US" sz="1500" dirty="0" smtClean="0">
                <a:solidFill>
                  <a:schemeClr val="bg1"/>
                </a:solidFill>
              </a:rPr>
              <a:t>., Inc.</a:t>
            </a:r>
            <a:endParaRPr lang="en-US" sz="1500" dirty="0"/>
          </a:p>
        </p:txBody>
      </p:sp>
    </p:spTree>
    <p:extLst>
      <p:ext uri="{BB962C8B-B14F-4D97-AF65-F5344CB8AC3E}">
        <p14:creationId xmlns:p14="http://schemas.microsoft.com/office/powerpoint/2010/main" val="130498324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Interior Title slide">
    <p:spTree>
      <p:nvGrpSpPr>
        <p:cNvPr id="1" name=""/>
        <p:cNvGrpSpPr/>
        <p:nvPr/>
      </p:nvGrpSpPr>
      <p:grpSpPr>
        <a:xfrm>
          <a:off x="0" y="0"/>
          <a:ext cx="0" cy="0"/>
          <a:chOff x="0" y="0"/>
          <a:chExt cx="0" cy="0"/>
        </a:xfrm>
      </p:grpSpPr>
      <p:pic>
        <p:nvPicPr>
          <p:cNvPr id="9" name="Picture 8" descr="QM_PP_Templat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ubtitle 2"/>
          <p:cNvSpPr>
            <a:spLocks noGrp="1"/>
          </p:cNvSpPr>
          <p:nvPr>
            <p:ph type="subTitle" idx="1" hasCustomPrompt="1"/>
          </p:nvPr>
        </p:nvSpPr>
        <p:spPr>
          <a:xfrm>
            <a:off x="1371600" y="3886200"/>
            <a:ext cx="6400800" cy="1752600"/>
          </a:xfrm>
        </p:spPr>
        <p:txBody>
          <a:bodyPr>
            <a:normAutofit/>
          </a:bodyPr>
          <a:lstStyle>
            <a:lvl1pPr marL="0" indent="0" algn="ctr">
              <a:buNone/>
              <a:defRPr sz="32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4600" baseline="30000" dirty="0" smtClean="0">
                <a:solidFill>
                  <a:schemeClr val="tx1"/>
                </a:solidFill>
              </a:rPr>
              <a:t>A short description or subtitle to</a:t>
            </a:r>
            <a:br>
              <a:rPr lang="en-US" sz="4600" baseline="30000" dirty="0" smtClean="0">
                <a:solidFill>
                  <a:schemeClr val="tx1"/>
                </a:solidFill>
              </a:rPr>
            </a:br>
            <a:r>
              <a:rPr lang="en-US" sz="4600" baseline="30000" dirty="0" smtClean="0">
                <a:solidFill>
                  <a:schemeClr val="tx1"/>
                </a:solidFill>
              </a:rPr>
              <a:t>introduce an entire segment of slides. This can be three to four lines long. </a:t>
            </a:r>
            <a:endParaRPr lang="en-US" sz="4600" baseline="30000" dirty="0">
              <a:solidFill>
                <a:schemeClr val="tx1"/>
              </a:solidFill>
            </a:endParaRPr>
          </a:p>
        </p:txBody>
      </p:sp>
      <p:sp>
        <p:nvSpPr>
          <p:cNvPr id="8" name="Text Placeholder 10"/>
          <p:cNvSpPr>
            <a:spLocks noGrp="1"/>
          </p:cNvSpPr>
          <p:nvPr>
            <p:ph type="body" sz="quarter" idx="13" hasCustomPrompt="1"/>
          </p:nvPr>
        </p:nvSpPr>
        <p:spPr>
          <a:xfrm>
            <a:off x="685800" y="1815376"/>
            <a:ext cx="7772400" cy="1872704"/>
          </a:xfrm>
        </p:spPr>
        <p:txBody>
          <a:bodyPr anchor="ctr" anchorCtr="0">
            <a:normAutofit/>
          </a:bodyPr>
          <a:lstStyle>
            <a:lvl1pPr marL="0" indent="0" algn="ctr">
              <a:buFontTx/>
              <a:buNone/>
              <a:defRPr sz="6400" baseline="0">
                <a:solidFill>
                  <a:srgbClr val="596BC5"/>
                </a:solidFill>
              </a:defRPr>
            </a:lvl1pPr>
          </a:lstStyle>
          <a:p>
            <a:pPr lvl="0"/>
            <a:r>
              <a:rPr lang="en-US" dirty="0" smtClean="0"/>
              <a:t>This is the Title Slide</a:t>
            </a:r>
            <a:endParaRPr lang="en-US" dirty="0"/>
          </a:p>
        </p:txBody>
      </p:sp>
      <p:sp>
        <p:nvSpPr>
          <p:cNvPr id="10"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baseline="30000" smtClean="0">
                <a:solidFill>
                  <a:srgbClr val="949499"/>
                </a:solidFill>
              </a:rPr>
              <a:t>©2014 MarylandOnline., Inc.</a:t>
            </a:r>
            <a:endParaRPr lang="en-US" baseline="30000" dirty="0" smtClean="0">
              <a:solidFill>
                <a:srgbClr val="949499"/>
              </a:solidFill>
            </a:endParaRPr>
          </a:p>
        </p:txBody>
      </p:sp>
    </p:spTree>
    <p:extLst>
      <p:ext uri="{BB962C8B-B14F-4D97-AF65-F5344CB8AC3E}">
        <p14:creationId xmlns:p14="http://schemas.microsoft.com/office/powerpoint/2010/main" val="198060814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Title/beginning slide">
    <p:spTree>
      <p:nvGrpSpPr>
        <p:cNvPr id="1" name=""/>
        <p:cNvGrpSpPr/>
        <p:nvPr/>
      </p:nvGrpSpPr>
      <p:grpSpPr>
        <a:xfrm>
          <a:off x="0" y="0"/>
          <a:ext cx="0" cy="0"/>
          <a:chOff x="0" y="0"/>
          <a:chExt cx="0" cy="0"/>
        </a:xfrm>
      </p:grpSpPr>
      <p:pic>
        <p:nvPicPr>
          <p:cNvPr id="4" name="Picture 3" descr="QM_PP_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8"/>
          <p:cNvSpPr>
            <a:spLocks noGrp="1"/>
          </p:cNvSpPr>
          <p:nvPr>
            <p:ph type="body" sz="quarter" idx="10" hasCustomPrompt="1"/>
          </p:nvPr>
        </p:nvSpPr>
        <p:spPr>
          <a:xfrm>
            <a:off x="414338" y="5079774"/>
            <a:ext cx="8315325" cy="789441"/>
          </a:xfrm>
        </p:spPr>
        <p:txBody>
          <a:bodyPr>
            <a:normAutofit/>
          </a:bodyPr>
          <a:lstStyle>
            <a:lvl1pPr algn="ctr">
              <a:defRPr sz="4000" baseline="0">
                <a:solidFill>
                  <a:srgbClr val="FFD44F"/>
                </a:solidFill>
              </a:defRPr>
            </a:lvl1pPr>
          </a:lstStyle>
          <a:p>
            <a:pPr lvl="0"/>
            <a:r>
              <a:rPr lang="en-US" dirty="0" smtClean="0"/>
              <a:t>TITLE OF PRESENTATION</a:t>
            </a:r>
            <a:endParaRPr lang="en-US" dirty="0"/>
          </a:p>
        </p:txBody>
      </p:sp>
    </p:spTree>
    <p:extLst>
      <p:ext uri="{BB962C8B-B14F-4D97-AF65-F5344CB8AC3E}">
        <p14:creationId xmlns:p14="http://schemas.microsoft.com/office/powerpoint/2010/main" val="356870674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cSld name="1_Interior Title slide">
    <p:spTree>
      <p:nvGrpSpPr>
        <p:cNvPr id="1" name=""/>
        <p:cNvGrpSpPr/>
        <p:nvPr/>
      </p:nvGrpSpPr>
      <p:grpSpPr>
        <a:xfrm>
          <a:off x="0" y="0"/>
          <a:ext cx="0" cy="0"/>
          <a:chOff x="0" y="0"/>
          <a:chExt cx="0" cy="0"/>
        </a:xfrm>
      </p:grpSpPr>
      <p:pic>
        <p:nvPicPr>
          <p:cNvPr id="7" name="Picture 6" descr="QM_masterinsidetemplate3titl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nchor="ctr">
            <a:normAutofit/>
          </a:bodyPr>
          <a:lstStyle>
            <a:lvl1pPr algn="ctr">
              <a:defRPr sz="42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33D6EB-1547-5A4E-AE1A-AA3A58EBFE41}" type="datetime1">
              <a:rPr lang="en-US" smtClean="0"/>
              <a:t>10/16/2016</a:t>
            </a:fld>
            <a:endParaRPr lang="en-US"/>
          </a:p>
        </p:txBody>
      </p:sp>
      <p:sp>
        <p:nvSpPr>
          <p:cNvPr id="5" name="Footer Placeholder 4"/>
          <p:cNvSpPr>
            <a:spLocks noGrp="1"/>
          </p:cNvSpPr>
          <p:nvPr>
            <p:ph type="ftr" sz="quarter" idx="11"/>
          </p:nvPr>
        </p:nvSpPr>
        <p:spPr/>
        <p:txBody>
          <a:bodyPr/>
          <a:lstStyle/>
          <a:p>
            <a:r>
              <a:rPr lang="en-US" smtClean="0"/>
              <a:t>©2014 MarylandOnline  All rights reserved </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5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Interior Title slide">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1371600" y="3886200"/>
            <a:ext cx="6400800" cy="1752600"/>
          </a:xfrm>
        </p:spPr>
        <p:txBody>
          <a:bodyPr>
            <a:normAutofit/>
          </a:bodyPr>
          <a:lstStyle>
            <a:lvl1pPr marL="0" indent="0" algn="ctr">
              <a:buNone/>
              <a:defRPr sz="32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4600" baseline="30000" dirty="0" smtClean="0">
                <a:solidFill>
                  <a:schemeClr val="tx1"/>
                </a:solidFill>
              </a:rPr>
              <a:t>A short description or subtitle to</a:t>
            </a:r>
            <a:br>
              <a:rPr lang="en-US" sz="4600" baseline="30000" dirty="0" smtClean="0">
                <a:solidFill>
                  <a:schemeClr val="tx1"/>
                </a:solidFill>
              </a:rPr>
            </a:br>
            <a:r>
              <a:rPr lang="en-US" sz="4600" baseline="30000" dirty="0" smtClean="0">
                <a:solidFill>
                  <a:schemeClr val="tx1"/>
                </a:solidFill>
              </a:rPr>
              <a:t>introduce an entire segment of slides. This can be three to four lines long. </a:t>
            </a:r>
            <a:endParaRPr lang="en-US" sz="4600" baseline="30000" dirty="0">
              <a:solidFill>
                <a:schemeClr val="tx1"/>
              </a:solidFill>
            </a:endParaRPr>
          </a:p>
        </p:txBody>
      </p:sp>
      <p:sp>
        <p:nvSpPr>
          <p:cNvPr id="8" name="Text Placeholder 10"/>
          <p:cNvSpPr>
            <a:spLocks noGrp="1"/>
          </p:cNvSpPr>
          <p:nvPr>
            <p:ph type="body" sz="quarter" idx="13" hasCustomPrompt="1"/>
          </p:nvPr>
        </p:nvSpPr>
        <p:spPr>
          <a:xfrm>
            <a:off x="685800" y="1815376"/>
            <a:ext cx="7772400" cy="1872704"/>
          </a:xfrm>
        </p:spPr>
        <p:txBody>
          <a:bodyPr anchor="ctr" anchorCtr="0">
            <a:normAutofit/>
          </a:bodyPr>
          <a:lstStyle>
            <a:lvl1pPr marL="0" indent="0" algn="ctr">
              <a:buFontTx/>
              <a:buNone/>
              <a:defRPr sz="6400" baseline="0">
                <a:solidFill>
                  <a:srgbClr val="596BC5"/>
                </a:solidFill>
              </a:defRPr>
            </a:lvl1pPr>
          </a:lstStyle>
          <a:p>
            <a:pPr lvl="0"/>
            <a:r>
              <a:rPr lang="en-US" dirty="0" smtClean="0"/>
              <a:t>This is the Title Slide</a:t>
            </a:r>
            <a:endParaRPr lang="en-US" dirty="0"/>
          </a:p>
        </p:txBody>
      </p:sp>
      <p:sp>
        <p:nvSpPr>
          <p:cNvPr id="10"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baseline="30000" dirty="0" smtClean="0">
                <a:solidFill>
                  <a:srgbClr val="949499"/>
                </a:solidFill>
              </a:rPr>
              <a:t>©2014 </a:t>
            </a:r>
            <a:r>
              <a:rPr lang="en-US" baseline="30000" dirty="0" err="1" smtClean="0">
                <a:solidFill>
                  <a:srgbClr val="949499"/>
                </a:solidFill>
              </a:rPr>
              <a:t>MarylandOnline</a:t>
            </a:r>
            <a:r>
              <a:rPr lang="en-US" baseline="30000" dirty="0" smtClean="0">
                <a:solidFill>
                  <a:srgbClr val="949499"/>
                </a:solidFill>
              </a:rPr>
              <a:t>., Inc.</a:t>
            </a:r>
          </a:p>
        </p:txBody>
      </p:sp>
    </p:spTree>
    <p:extLst>
      <p:ext uri="{BB962C8B-B14F-4D97-AF65-F5344CB8AC3E}">
        <p14:creationId xmlns:p14="http://schemas.microsoft.com/office/powerpoint/2010/main" val="410392118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cSld name="1_Interior Title slide">
    <p:spTree>
      <p:nvGrpSpPr>
        <p:cNvPr id="1" name=""/>
        <p:cNvGrpSpPr/>
        <p:nvPr/>
      </p:nvGrpSpPr>
      <p:grpSpPr>
        <a:xfrm>
          <a:off x="0" y="0"/>
          <a:ext cx="0" cy="0"/>
          <a:chOff x="0" y="0"/>
          <a:chExt cx="0" cy="0"/>
        </a:xfrm>
      </p:grpSpPr>
      <p:pic>
        <p:nvPicPr>
          <p:cNvPr id="7" name="Picture 6" descr="QM_masterinsidetemplate3titl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nchor="ctr">
            <a:normAutofit/>
          </a:bodyPr>
          <a:lstStyle>
            <a:lvl1pPr algn="ctr">
              <a:defRPr sz="42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33D6EB-1547-5A4E-AE1A-AA3A58EBFE41}" type="datetime1">
              <a:rPr lang="en-US" smtClean="0"/>
              <a:t>10/16/2016</a:t>
            </a:fld>
            <a:endParaRPr lang="en-US"/>
          </a:p>
        </p:txBody>
      </p:sp>
      <p:sp>
        <p:nvSpPr>
          <p:cNvPr id="5" name="Footer Placeholder 4"/>
          <p:cNvSpPr>
            <a:spLocks noGrp="1"/>
          </p:cNvSpPr>
          <p:nvPr>
            <p:ph type="ftr" sz="quarter" idx="11"/>
          </p:nvPr>
        </p:nvSpPr>
        <p:spPr/>
        <p:txBody>
          <a:bodyPr/>
          <a:lstStyle/>
          <a:p>
            <a:r>
              <a:rPr lang="en-US" smtClean="0"/>
              <a:t>©2014 MarylandOnline  All rights reserved </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634B98B-91C2-F243-B738-75B9101BF9A9}" type="datetime1">
              <a:rPr lang="en-US" smtClean="0"/>
              <a:t>10/16/2016</a:t>
            </a:fld>
            <a:endParaRPr lang="en-US"/>
          </a:p>
        </p:txBody>
      </p:sp>
      <p:sp>
        <p:nvSpPr>
          <p:cNvPr id="4" name="Footer Placeholder 3"/>
          <p:cNvSpPr>
            <a:spLocks noGrp="1"/>
          </p:cNvSpPr>
          <p:nvPr>
            <p:ph type="ftr" sz="quarter" idx="11"/>
          </p:nvPr>
        </p:nvSpPr>
        <p:spPr/>
        <p:txBody>
          <a:bodyPr/>
          <a:lstStyle/>
          <a:p>
            <a:r>
              <a:rPr lang="en-US" smtClean="0"/>
              <a:t>©2014 MarylandOnline  All rights reserved </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Interior Slid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444500" y="1323975"/>
            <a:ext cx="8335963" cy="4246563"/>
          </a:xfrm>
        </p:spPr>
        <p:txBody>
          <a:bodyPr>
            <a:normAutofit/>
          </a:bodyPr>
          <a:lstStyle>
            <a:lvl1pPr>
              <a:defRPr sz="2900"/>
            </a:lvl1pPr>
            <a:lvl2pPr>
              <a:defRPr sz="2800"/>
            </a:lvl2pPr>
            <a:lvl3pPr marL="0" marR="0" indent="0" algn="l" defTabSz="457200" rtl="0" eaLnBrk="1" fontAlgn="auto" latinLnBrk="0" hangingPunct="1">
              <a:lnSpc>
                <a:spcPct val="100000"/>
              </a:lnSpc>
              <a:spcBef>
                <a:spcPct val="20000"/>
              </a:spcBef>
              <a:spcAft>
                <a:spcPts val="0"/>
              </a:spcAft>
              <a:buClrTx/>
              <a:buSzTx/>
              <a:buFont typeface="Arial"/>
              <a:buNone/>
              <a:tabLst/>
              <a:defRPr sz="2800"/>
            </a:lvl3pPr>
          </a:lstStyle>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endParaRPr lang="en-US" sz="2800" dirty="0" smtClean="0"/>
          </a:p>
        </p:txBody>
      </p:sp>
      <p:sp>
        <p:nvSpPr>
          <p:cNvPr id="5" name="Text Placeholder 7"/>
          <p:cNvSpPr>
            <a:spLocks noGrp="1"/>
          </p:cNvSpPr>
          <p:nvPr>
            <p:ph type="body" sz="quarter" idx="10" hasCustomPrompt="1"/>
          </p:nvPr>
        </p:nvSpPr>
        <p:spPr>
          <a:xfrm>
            <a:off x="1840827" y="304528"/>
            <a:ext cx="7158037" cy="725261"/>
          </a:xfrm>
        </p:spPr>
        <p:txBody>
          <a:bodyPr anchor="ctr" anchorCtr="0">
            <a:normAutofit/>
          </a:bodyPr>
          <a:lstStyle>
            <a:lvl1pPr algn="l">
              <a:defRPr sz="3600">
                <a:solidFill>
                  <a:srgbClr val="596BC5"/>
                </a:solidFill>
              </a:defRPr>
            </a:lvl1pPr>
          </a:lstStyle>
          <a:p>
            <a:pPr lvl="0"/>
            <a:r>
              <a:rPr lang="en-US" dirty="0" smtClean="0"/>
              <a:t>Interior Slide Blue Headline</a:t>
            </a:r>
            <a:endParaRPr lang="en-US" dirty="0"/>
          </a:p>
        </p:txBody>
      </p:sp>
      <p:sp>
        <p:nvSpPr>
          <p:cNvPr id="6"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smtClean="0"/>
              <a:t>©2014 MarylandOnline  All rights reserved </a:t>
            </a:r>
            <a:endParaRPr lang="en-US" dirty="0"/>
          </a:p>
        </p:txBody>
      </p:sp>
    </p:spTree>
    <p:extLst>
      <p:ext uri="{BB962C8B-B14F-4D97-AF65-F5344CB8AC3E}">
        <p14:creationId xmlns:p14="http://schemas.microsoft.com/office/powerpoint/2010/main" val="2349517703"/>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7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8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9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1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2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3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6" name="Picture 5" descr="QM_PP_Template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2875642" y="6132282"/>
            <a:ext cx="3429000" cy="323165"/>
          </a:xfrm>
          <a:prstGeom prst="rect">
            <a:avLst/>
          </a:prstGeom>
          <a:noFill/>
        </p:spPr>
        <p:txBody>
          <a:bodyPr wrap="square" rtlCol="0">
            <a:spAutoFit/>
          </a:bodyPr>
          <a:lstStyle/>
          <a:p>
            <a:pPr lvl="0" algn="ctr"/>
            <a:r>
              <a:rPr lang="en-US" sz="1500" dirty="0" smtClean="0">
                <a:solidFill>
                  <a:schemeClr val="bg1"/>
                </a:solidFill>
              </a:rPr>
              <a:t>©</a:t>
            </a:r>
            <a:r>
              <a:rPr lang="en-US" sz="1500" smtClean="0">
                <a:solidFill>
                  <a:schemeClr val="bg1"/>
                </a:solidFill>
              </a:rPr>
              <a:t>2014 </a:t>
            </a:r>
            <a:r>
              <a:rPr lang="en-US" sz="1500" dirty="0" err="1" smtClean="0">
                <a:solidFill>
                  <a:schemeClr val="bg1"/>
                </a:solidFill>
              </a:rPr>
              <a:t>MarylandOnline</a:t>
            </a:r>
            <a:r>
              <a:rPr lang="en-US" sz="1500" dirty="0" smtClean="0">
                <a:solidFill>
                  <a:schemeClr val="bg1"/>
                </a:solidFill>
              </a:rPr>
              <a:t>., Inc.</a:t>
            </a:r>
            <a:endParaRPr lang="en-US" sz="1500" dirty="0"/>
          </a:p>
        </p:txBody>
      </p:sp>
      <p:sp>
        <p:nvSpPr>
          <p:cNvPr id="5" name="TextBox 4"/>
          <p:cNvSpPr txBox="1"/>
          <p:nvPr/>
        </p:nvSpPr>
        <p:spPr>
          <a:xfrm>
            <a:off x="2875642" y="6132282"/>
            <a:ext cx="3429000" cy="323165"/>
          </a:xfrm>
          <a:prstGeom prst="rect">
            <a:avLst/>
          </a:prstGeom>
          <a:noFill/>
        </p:spPr>
        <p:txBody>
          <a:bodyPr wrap="square" rtlCol="0">
            <a:spAutoFit/>
          </a:bodyPr>
          <a:lstStyle/>
          <a:p>
            <a:pPr lvl="0" algn="ctr"/>
            <a:r>
              <a:rPr lang="en-US" sz="1500" dirty="0" smtClean="0">
                <a:solidFill>
                  <a:schemeClr val="bg1"/>
                </a:solidFill>
              </a:rPr>
              <a:t>©</a:t>
            </a:r>
            <a:r>
              <a:rPr lang="en-US" sz="1500" smtClean="0">
                <a:solidFill>
                  <a:schemeClr val="bg1"/>
                </a:solidFill>
              </a:rPr>
              <a:t>2014 </a:t>
            </a:r>
            <a:r>
              <a:rPr lang="en-US" sz="1500" dirty="0" err="1" smtClean="0">
                <a:solidFill>
                  <a:schemeClr val="bg1"/>
                </a:solidFill>
              </a:rPr>
              <a:t>MarylandOnline</a:t>
            </a:r>
            <a:r>
              <a:rPr lang="en-US" sz="1500" dirty="0" smtClean="0">
                <a:solidFill>
                  <a:schemeClr val="bg1"/>
                </a:solidFill>
              </a:rPr>
              <a:t>., Inc.</a:t>
            </a:r>
            <a:endParaRPr lang="en-US" sz="1500" dirty="0"/>
          </a:p>
        </p:txBody>
      </p:sp>
      <p:sp>
        <p:nvSpPr>
          <p:cNvPr id="8" name="TextBox 7"/>
          <p:cNvSpPr txBox="1"/>
          <p:nvPr/>
        </p:nvSpPr>
        <p:spPr>
          <a:xfrm>
            <a:off x="2875642" y="6132282"/>
            <a:ext cx="3429000" cy="323165"/>
          </a:xfrm>
          <a:prstGeom prst="rect">
            <a:avLst/>
          </a:prstGeom>
          <a:noFill/>
        </p:spPr>
        <p:txBody>
          <a:bodyPr wrap="square" rtlCol="0">
            <a:spAutoFit/>
          </a:bodyPr>
          <a:lstStyle/>
          <a:p>
            <a:pPr lvl="0" algn="ctr"/>
            <a:r>
              <a:rPr lang="en-US" sz="1500" dirty="0" smtClean="0">
                <a:solidFill>
                  <a:schemeClr val="bg1"/>
                </a:solidFill>
              </a:rPr>
              <a:t>©2014 </a:t>
            </a:r>
            <a:r>
              <a:rPr lang="en-US" sz="1500" dirty="0" err="1" smtClean="0">
                <a:solidFill>
                  <a:schemeClr val="bg1"/>
                </a:solidFill>
              </a:rPr>
              <a:t>MarylandOnline</a:t>
            </a:r>
            <a:r>
              <a:rPr lang="en-US" sz="1500" dirty="0" smtClean="0">
                <a:solidFill>
                  <a:schemeClr val="bg1"/>
                </a:solidFill>
              </a:rPr>
              <a:t>., Inc.</a:t>
            </a:r>
            <a:endParaRPr lang="en-US" sz="1500" dirty="0"/>
          </a:p>
        </p:txBody>
      </p:sp>
    </p:spTree>
    <p:extLst>
      <p:ext uri="{BB962C8B-B14F-4D97-AF65-F5344CB8AC3E}">
        <p14:creationId xmlns:p14="http://schemas.microsoft.com/office/powerpoint/2010/main" val="1304983247"/>
      </p:ext>
    </p:extLst>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4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Rectangle 3"/>
          <p:cNvSpPr>
            <a:spLocks noGrp="1" noChangeArrowheads="1"/>
          </p:cNvSpPr>
          <p:nvPr>
            <p:ph type="body" idx="1"/>
          </p:nvPr>
        </p:nvSpPr>
        <p:spPr>
          <a:xfrm>
            <a:off x="1524000" y="1600200"/>
            <a:ext cx="6781800" cy="4343400"/>
          </a:xfrm>
        </p:spPr>
        <p:txBody>
          <a:bodyPr/>
          <a:lstStyle/>
          <a:p>
            <a:r>
              <a:rPr lang="en-US" dirty="0" smtClean="0"/>
              <a:t>Share name, institution, job, and best distance learning practice.</a:t>
            </a:r>
            <a:br>
              <a:rPr lang="en-US" dirty="0" smtClean="0"/>
            </a:br>
            <a:r>
              <a:rPr lang="en-US" dirty="0" smtClean="0"/>
              <a:t> </a:t>
            </a:r>
          </a:p>
          <a:p>
            <a:r>
              <a:rPr lang="en-US" dirty="0" smtClean="0"/>
              <a:t>Briefly (in one sentence) describe your best distance learning practice.</a:t>
            </a:r>
          </a:p>
        </p:txBody>
      </p:sp>
      <p:sp>
        <p:nvSpPr>
          <p:cNvPr id="4"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5E3EF40E-7E64-CC44-A173-A7F42543BECF}" type="datetime1">
              <a:rPr lang="en-US" smtClean="0">
                <a:solidFill>
                  <a:prstClr val="black">
                    <a:tint val="75000"/>
                  </a:prstClr>
                </a:solidFill>
                <a:latin typeface="Calibri"/>
              </a:rPr>
              <a:t>10/16/2016</a:t>
            </a:fld>
            <a:endParaRPr lang="en-US">
              <a:solidFill>
                <a:prstClr val="black">
                  <a:tint val="75000"/>
                </a:prstClr>
              </a:solidFill>
              <a:latin typeface="Calibri"/>
            </a:endParaRPr>
          </a:p>
        </p:txBody>
      </p:sp>
      <p:sp>
        <p:nvSpPr>
          <p:cNvPr id="5" name="Footer Placeholder 2"/>
          <p:cNvSpPr>
            <a:spLocks noGrp="1"/>
          </p:cNvSpPr>
          <p:nvPr>
            <p:ph type="ftr" sz="quarter" idx="11"/>
          </p:nvPr>
        </p:nvSpPr>
        <p:spPr/>
        <p:txBody>
          <a:bodyPr/>
          <a:lstStyle>
            <a:lvl1pPr>
              <a:defRPr/>
            </a:lvl1pPr>
          </a:lstStyle>
          <a:p>
            <a:pPr>
              <a:defRPr/>
            </a:pPr>
            <a:r>
              <a:rPr lang="en-US" smtClean="0">
                <a:solidFill>
                  <a:prstClr val="black">
                    <a:tint val="75000"/>
                  </a:prstClr>
                </a:solidFill>
                <a:latin typeface="Calibri"/>
              </a:rPr>
              <a:t>©2014 MarylandOnline  All rights reserved </a:t>
            </a:r>
            <a:endParaRPr lang="en-US" dirty="0">
              <a:solidFill>
                <a:prstClr val="black">
                  <a:tint val="75000"/>
                </a:prstClr>
              </a:solidFill>
              <a:latin typeface="Calibri"/>
            </a:endParaRPr>
          </a:p>
        </p:txBody>
      </p:sp>
      <p:sp>
        <p:nvSpPr>
          <p:cNvPr id="7"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04A9601-0F89-40A4-B051-8DCAD9335B4B}"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59476258"/>
      </p:ext>
    </p:extLst>
  </p:cSld>
  <p:clrMapOvr>
    <a:masterClrMapping/>
  </p:clrMapOvr>
  <mc:AlternateContent xmlns:mc="http://schemas.openxmlformats.org/markup-compatibility/2006" xmlns:p14="http://schemas.microsoft.com/office/powerpoint/2010/main">
    <mc:Choice Requires="p14">
      <p:transition p14:dur="0" advTm="4208"/>
    </mc:Choice>
    <mc:Fallback xmlns="" xmlns:mv="urn:schemas-microsoft-com:mac:vml">
      <p:transition advTm="4208"/>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90600" y="457200"/>
            <a:ext cx="6934200" cy="762000"/>
          </a:xfrm>
        </p:spPr>
        <p:txBody>
          <a:bodyPr/>
          <a:lstStyle/>
          <a:p>
            <a:r>
              <a:rPr lang="en-US" dirty="0" smtClean="0"/>
              <a:t>Trying it out with Standard 1.2 </a:t>
            </a:r>
          </a:p>
        </p:txBody>
      </p:sp>
      <p:sp>
        <p:nvSpPr>
          <p:cNvPr id="6" name="Rectangle 3"/>
          <p:cNvSpPr>
            <a:spLocks noGrp="1" noChangeArrowheads="1"/>
          </p:cNvSpPr>
          <p:nvPr>
            <p:ph type="body" idx="1"/>
          </p:nvPr>
        </p:nvSpPr>
        <p:spPr>
          <a:xfrm>
            <a:off x="990600" y="1371600"/>
            <a:ext cx="7467600" cy="4953000"/>
          </a:xfrm>
        </p:spPr>
        <p:txBody>
          <a:bodyPr/>
          <a:lstStyle>
            <a:lvl1pPr>
              <a:spcBef>
                <a:spcPts val="0"/>
              </a:spcBef>
              <a:defRPr sz="3600"/>
            </a:lvl1pPr>
          </a:lstStyle>
          <a:p>
            <a:r>
              <a:rPr lang="en-US" dirty="0" smtClean="0"/>
              <a:t>A statement introduces the student to</a:t>
            </a:r>
          </a:p>
          <a:p>
            <a:r>
              <a:rPr lang="en-US" dirty="0" smtClean="0"/>
              <a:t>the purpose of the course and to its </a:t>
            </a:r>
          </a:p>
          <a:p>
            <a:r>
              <a:rPr lang="en-US" dirty="0" smtClean="0"/>
              <a:t>components; in the case of a hybrid </a:t>
            </a:r>
          </a:p>
          <a:p>
            <a:r>
              <a:rPr lang="en-US" dirty="0" smtClean="0"/>
              <a:t>course, the statement clarifies the</a:t>
            </a:r>
          </a:p>
          <a:p>
            <a:r>
              <a:rPr lang="en-US" dirty="0" smtClean="0"/>
              <a:t>relationship between the face-to-face </a:t>
            </a:r>
          </a:p>
          <a:p>
            <a:r>
              <a:rPr lang="en-US" dirty="0" smtClean="0"/>
              <a:t>and online components. </a:t>
            </a:r>
          </a:p>
          <a:p>
            <a:endParaRPr lang="en-US" dirty="0" smtClean="0"/>
          </a:p>
        </p:txBody>
      </p:sp>
      <p:sp>
        <p:nvSpPr>
          <p:cNvPr id="4"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1D7D8EE5-7D06-9246-A043-46DE624B9743}" type="datetime1">
              <a:rPr lang="en-US" smtClean="0"/>
              <a:t>10/16/2016</a:t>
            </a:fld>
            <a:endParaRPr lang="en-US"/>
          </a:p>
        </p:txBody>
      </p:sp>
      <p:sp>
        <p:nvSpPr>
          <p:cNvPr id="7"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a:p>
        </p:txBody>
      </p:sp>
      <p:sp>
        <p:nvSpPr>
          <p:cNvPr id="8" name="Slide Number Placeholder 3"/>
          <p:cNvSpPr>
            <a:spLocks noGrp="1"/>
          </p:cNvSpPr>
          <p:nvPr>
            <p:ph type="sldNum" sz="quarter" idx="12"/>
          </p:nvPr>
        </p:nvSpPr>
        <p:spPr>
          <a:xfrm>
            <a:off x="6553200" y="6356350"/>
            <a:ext cx="2133600" cy="365125"/>
          </a:xfrm>
          <a:prstGeom prst="rect">
            <a:avLst/>
          </a:prstGeom>
        </p:spPr>
        <p:txBody>
          <a:bodyPr/>
          <a:lstStyle>
            <a:lvl1pPr>
              <a:defRPr>
                <a:solidFill>
                  <a:schemeClr val="tx2"/>
                </a:solidFill>
              </a:defRPr>
            </a:lvl1pPr>
          </a:lstStyle>
          <a:p>
            <a:pPr>
              <a:defRPr/>
            </a:pPr>
            <a:fld id="{56F20D74-6E7B-405D-B642-7BB9CAACC5AB}" type="slidenum">
              <a:rPr lang="en-US"/>
              <a:pPr>
                <a:defRPr/>
              </a:pPr>
              <a:t>‹#›</a:t>
            </a:fld>
            <a:endParaRPr lang="en-US"/>
          </a:p>
        </p:txBody>
      </p:sp>
    </p:spTree>
    <p:extLst>
      <p:ext uri="{BB962C8B-B14F-4D97-AF65-F5344CB8AC3E}">
        <p14:creationId xmlns:p14="http://schemas.microsoft.com/office/powerpoint/2010/main" val="16319773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5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6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7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8F6F8A6-7BCC-3542-A1DC-A5D81BC43F3B}" type="datetime1">
              <a:rPr lang="en-US" smtClean="0"/>
              <a:t>10/16/2016</a:t>
            </a:fld>
            <a:endParaRPr lang="en-US"/>
          </a:p>
        </p:txBody>
      </p:sp>
      <p:sp>
        <p:nvSpPr>
          <p:cNvPr id="8" name="Footer Placeholder 7"/>
          <p:cNvSpPr>
            <a:spLocks noGrp="1"/>
          </p:cNvSpPr>
          <p:nvPr>
            <p:ph type="ftr" sz="quarter" idx="11"/>
          </p:nvPr>
        </p:nvSpPr>
        <p:spPr/>
        <p:txBody>
          <a:bodyPr/>
          <a:lstStyle/>
          <a:p>
            <a:r>
              <a:rPr lang="en-US" smtClean="0"/>
              <a:t>©2014 MarylandOnline  All rights reserved </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erior Title slide">
    <p:spTree>
      <p:nvGrpSpPr>
        <p:cNvPr id="1" name=""/>
        <p:cNvGrpSpPr/>
        <p:nvPr/>
      </p:nvGrpSpPr>
      <p:grpSpPr>
        <a:xfrm>
          <a:off x="0" y="0"/>
          <a:ext cx="0" cy="0"/>
          <a:chOff x="0" y="0"/>
          <a:chExt cx="0" cy="0"/>
        </a:xfrm>
      </p:grpSpPr>
      <p:pic>
        <p:nvPicPr>
          <p:cNvPr id="9" name="Picture 8" descr="QM_PP_Templat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ubtitle 2"/>
          <p:cNvSpPr>
            <a:spLocks noGrp="1"/>
          </p:cNvSpPr>
          <p:nvPr>
            <p:ph type="subTitle" idx="1" hasCustomPrompt="1"/>
          </p:nvPr>
        </p:nvSpPr>
        <p:spPr>
          <a:xfrm>
            <a:off x="1371600" y="3886200"/>
            <a:ext cx="6400800" cy="1752600"/>
          </a:xfrm>
        </p:spPr>
        <p:txBody>
          <a:bodyPr>
            <a:normAutofit/>
          </a:bodyPr>
          <a:lstStyle>
            <a:lvl1pPr marL="0" indent="0" algn="ctr">
              <a:buNone/>
              <a:defRPr sz="32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4600" baseline="30000" dirty="0" smtClean="0">
                <a:solidFill>
                  <a:schemeClr val="tx1"/>
                </a:solidFill>
              </a:rPr>
              <a:t>A short description or subtitle to</a:t>
            </a:r>
            <a:br>
              <a:rPr lang="en-US" sz="4600" baseline="30000" dirty="0" smtClean="0">
                <a:solidFill>
                  <a:schemeClr val="tx1"/>
                </a:solidFill>
              </a:rPr>
            </a:br>
            <a:r>
              <a:rPr lang="en-US" sz="4600" baseline="30000" dirty="0" smtClean="0">
                <a:solidFill>
                  <a:schemeClr val="tx1"/>
                </a:solidFill>
              </a:rPr>
              <a:t>introduce an entire segment of slides. This can be three to four lines long. </a:t>
            </a:r>
            <a:endParaRPr lang="en-US" sz="4600" baseline="30000" dirty="0">
              <a:solidFill>
                <a:schemeClr val="tx1"/>
              </a:solidFill>
            </a:endParaRPr>
          </a:p>
        </p:txBody>
      </p:sp>
      <p:sp>
        <p:nvSpPr>
          <p:cNvPr id="8" name="Text Placeholder 10"/>
          <p:cNvSpPr>
            <a:spLocks noGrp="1"/>
          </p:cNvSpPr>
          <p:nvPr>
            <p:ph type="body" sz="quarter" idx="13" hasCustomPrompt="1"/>
          </p:nvPr>
        </p:nvSpPr>
        <p:spPr>
          <a:xfrm>
            <a:off x="685800" y="1815376"/>
            <a:ext cx="7772400" cy="1872704"/>
          </a:xfrm>
        </p:spPr>
        <p:txBody>
          <a:bodyPr anchor="ctr" anchorCtr="0">
            <a:normAutofit/>
          </a:bodyPr>
          <a:lstStyle>
            <a:lvl1pPr marL="0" indent="0" algn="ctr">
              <a:buFontTx/>
              <a:buNone/>
              <a:defRPr sz="6400" baseline="0">
                <a:solidFill>
                  <a:srgbClr val="596BC5"/>
                </a:solidFill>
              </a:defRPr>
            </a:lvl1pPr>
          </a:lstStyle>
          <a:p>
            <a:pPr lvl="0"/>
            <a:r>
              <a:rPr lang="en-US" dirty="0" smtClean="0"/>
              <a:t>This is the Title Slide</a:t>
            </a:r>
            <a:endParaRPr lang="en-US" dirty="0"/>
          </a:p>
        </p:txBody>
      </p:sp>
      <p:sp>
        <p:nvSpPr>
          <p:cNvPr id="10"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smtClean="0"/>
              <a:t>©2014 MarylandOnline  All rights reserved </a:t>
            </a:r>
            <a:endParaRPr lang="en-US" dirty="0"/>
          </a:p>
        </p:txBody>
      </p:sp>
    </p:spTree>
    <p:extLst>
      <p:ext uri="{BB962C8B-B14F-4D97-AF65-F5344CB8AC3E}">
        <p14:creationId xmlns:p14="http://schemas.microsoft.com/office/powerpoint/2010/main" val="1980608140"/>
      </p:ext>
    </p:extLst>
  </p:cSld>
  <p:clrMapOvr>
    <a:masterClrMapping/>
  </p:clrMapOvr>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8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9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0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1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2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3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4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5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6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7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beginn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706747"/>
      </p:ext>
    </p:extLst>
  </p:cSld>
  <p:clrMapOvr>
    <a:masterClrMapping/>
  </p:clrMapOvr>
  <p:timing>
    <p:tnLst>
      <p:par>
        <p:cTn id="1" dur="indefinite" restart="never" nodeType="tmRoot"/>
      </p:par>
    </p:tnLst>
  </p:timing>
  <p:hf sldNum="0" hdr="0" dt="0"/>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8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9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0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1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2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descr="QM_pptBackcover.jpg"/>
          <p:cNvPicPr>
            <a:picLocks noChangeAspect="1"/>
          </p:cNvPicPr>
          <p:nvPr userDrawn="1"/>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fld id="{F5148592-02DA-CC45-9067-949A32E69B6D}" type="datetime1">
              <a:rPr lang="en-US" smtClean="0"/>
              <a:t>10/16/2016</a:t>
            </a:fld>
            <a:endParaRPr lang="en-US"/>
          </a:p>
        </p:txBody>
      </p:sp>
      <p:sp>
        <p:nvSpPr>
          <p:cNvPr id="5" name="Footer Placeholder 4"/>
          <p:cNvSpPr>
            <a:spLocks noGrp="1"/>
          </p:cNvSpPr>
          <p:nvPr>
            <p:ph type="ftr" sz="quarter" idx="11"/>
          </p:nvPr>
        </p:nvSpPr>
        <p:spPr/>
        <p:txBody>
          <a:bodyPr/>
          <a:lstStyle/>
          <a:p>
            <a:r>
              <a:rPr lang="en-US" smtClean="0"/>
              <a:t>©2014 MarylandOnline  All rights reserved </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DC5D658F-4E06-8042-9363-B92808865FD5}"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C66FDA2-0836-484C-94BE-FAE64E984E8B}" type="slidenum">
              <a:rPr lang="en-US"/>
              <a:pPr>
                <a:defRPr/>
              </a:pPr>
              <a:t>‹#›</a:t>
            </a:fld>
            <a:endParaRPr lang="en-US"/>
          </a:p>
        </p:txBody>
      </p:sp>
    </p:spTree>
    <p:extLst>
      <p:ext uri="{BB962C8B-B14F-4D97-AF65-F5344CB8AC3E}">
        <p14:creationId xmlns:p14="http://schemas.microsoft.com/office/powerpoint/2010/main" val="33994742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terior Title slide">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1371600" y="3886200"/>
            <a:ext cx="6400800" cy="1752600"/>
          </a:xfrm>
        </p:spPr>
        <p:txBody>
          <a:bodyPr>
            <a:normAutofit/>
          </a:bodyPr>
          <a:lstStyle>
            <a:lvl1pPr marL="0" indent="0" algn="ctr">
              <a:buNone/>
              <a:defRPr sz="32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4600" baseline="30000" dirty="0" smtClean="0">
                <a:solidFill>
                  <a:schemeClr val="tx1"/>
                </a:solidFill>
              </a:rPr>
              <a:t>A short description or subtitle to</a:t>
            </a:r>
            <a:br>
              <a:rPr lang="en-US" sz="4600" baseline="30000" dirty="0" smtClean="0">
                <a:solidFill>
                  <a:schemeClr val="tx1"/>
                </a:solidFill>
              </a:rPr>
            </a:br>
            <a:r>
              <a:rPr lang="en-US" sz="4600" baseline="30000" dirty="0" smtClean="0">
                <a:solidFill>
                  <a:schemeClr val="tx1"/>
                </a:solidFill>
              </a:rPr>
              <a:t>introduce an entire segment of slides. This can be three to four lines long. </a:t>
            </a:r>
            <a:endParaRPr lang="en-US" sz="4600" baseline="30000" dirty="0">
              <a:solidFill>
                <a:schemeClr val="tx1"/>
              </a:solidFill>
            </a:endParaRPr>
          </a:p>
        </p:txBody>
      </p:sp>
      <p:sp>
        <p:nvSpPr>
          <p:cNvPr id="8" name="Text Placeholder 10"/>
          <p:cNvSpPr>
            <a:spLocks noGrp="1"/>
          </p:cNvSpPr>
          <p:nvPr>
            <p:ph type="body" sz="quarter" idx="13" hasCustomPrompt="1"/>
          </p:nvPr>
        </p:nvSpPr>
        <p:spPr>
          <a:xfrm>
            <a:off x="685800" y="1815376"/>
            <a:ext cx="7772400" cy="1872704"/>
          </a:xfrm>
        </p:spPr>
        <p:txBody>
          <a:bodyPr anchor="ctr" anchorCtr="0">
            <a:normAutofit/>
          </a:bodyPr>
          <a:lstStyle>
            <a:lvl1pPr marL="0" indent="0" algn="ctr">
              <a:buFontTx/>
              <a:buNone/>
              <a:defRPr sz="6400" baseline="0">
                <a:solidFill>
                  <a:srgbClr val="596BC5"/>
                </a:solidFill>
              </a:defRPr>
            </a:lvl1pPr>
          </a:lstStyle>
          <a:p>
            <a:pPr lvl="0"/>
            <a:r>
              <a:rPr lang="en-US" dirty="0" smtClean="0"/>
              <a:t>This is the Title Slide</a:t>
            </a:r>
            <a:endParaRPr lang="en-US" dirty="0"/>
          </a:p>
        </p:txBody>
      </p:sp>
      <p:sp>
        <p:nvSpPr>
          <p:cNvPr id="10"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baseline="30000" dirty="0" smtClean="0">
                <a:solidFill>
                  <a:srgbClr val="949499"/>
                </a:solidFill>
              </a:rPr>
              <a:t>©2014 </a:t>
            </a:r>
            <a:r>
              <a:rPr lang="en-US" baseline="30000" dirty="0" err="1" smtClean="0">
                <a:solidFill>
                  <a:srgbClr val="949499"/>
                </a:solidFill>
              </a:rPr>
              <a:t>MarylandOnline</a:t>
            </a:r>
            <a:r>
              <a:rPr lang="en-US" baseline="30000" dirty="0" smtClean="0">
                <a:solidFill>
                  <a:srgbClr val="949499"/>
                </a:solidFill>
              </a:rPr>
              <a:t>., Inc.</a:t>
            </a:r>
          </a:p>
        </p:txBody>
      </p:sp>
    </p:spTree>
    <p:extLst>
      <p:ext uri="{BB962C8B-B14F-4D97-AF65-F5344CB8AC3E}">
        <p14:creationId xmlns:p14="http://schemas.microsoft.com/office/powerpoint/2010/main" val="41039211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beginning slide">
    <p:spTree>
      <p:nvGrpSpPr>
        <p:cNvPr id="1" name=""/>
        <p:cNvGrpSpPr/>
        <p:nvPr/>
      </p:nvGrpSpPr>
      <p:grpSpPr>
        <a:xfrm>
          <a:off x="0" y="0"/>
          <a:ext cx="0" cy="0"/>
          <a:chOff x="0" y="0"/>
          <a:chExt cx="0" cy="0"/>
        </a:xfrm>
      </p:grpSpPr>
      <p:pic>
        <p:nvPicPr>
          <p:cNvPr id="7" name="Picture 6" descr="QM_pptcover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2106934" y="590676"/>
            <a:ext cx="6744163" cy="4410385"/>
          </a:xfrm>
          <a:prstGeom prst="rect">
            <a:avLst/>
          </a:prstGeom>
        </p:spPr>
        <p:txBody>
          <a:bodyPr anchor="ctr"/>
          <a:lstStyle>
            <a:lvl1pPr algn="ctr">
              <a:defRPr sz="4000" b="0" cap="none">
                <a:latin typeface="+mn-lt"/>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0BCB358-FE7B-1C4D-961D-F0057BB560A2}" type="datetime1">
              <a:rPr lang="en-US" smtClean="0"/>
              <a:t>10/16/2016</a:t>
            </a:fld>
            <a:endParaRPr lang="en-US"/>
          </a:p>
        </p:txBody>
      </p:sp>
      <p:sp>
        <p:nvSpPr>
          <p:cNvPr id="5" name="Footer Placeholder 4"/>
          <p:cNvSpPr>
            <a:spLocks noGrp="1"/>
          </p:cNvSpPr>
          <p:nvPr>
            <p:ph type="ftr" sz="quarter" idx="11"/>
          </p:nvPr>
        </p:nvSpPr>
        <p:spPr/>
        <p:txBody>
          <a:bodyPr/>
          <a:lstStyle/>
          <a:p>
            <a:r>
              <a:rPr lang="en-US" smtClean="0"/>
              <a:t>©2014 MarylandOnline  All rights reserved </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beginning slide">
    <p:spTree>
      <p:nvGrpSpPr>
        <p:cNvPr id="1" name=""/>
        <p:cNvGrpSpPr/>
        <p:nvPr/>
      </p:nvGrpSpPr>
      <p:grpSpPr>
        <a:xfrm>
          <a:off x="0" y="0"/>
          <a:ext cx="0" cy="0"/>
          <a:chOff x="0" y="0"/>
          <a:chExt cx="0" cy="0"/>
        </a:xfrm>
      </p:grpSpPr>
      <p:pic>
        <p:nvPicPr>
          <p:cNvPr id="7" name="Picture 6" descr="QM_pptcover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2106934" y="590676"/>
            <a:ext cx="6744163" cy="4410385"/>
          </a:xfrm>
        </p:spPr>
        <p:txBody>
          <a:bodyPr anchor="ctr"/>
          <a:lstStyle>
            <a:lvl1pPr algn="ctr">
              <a:defRPr sz="4000" b="0" cap="none">
                <a:latin typeface="+mn-lt"/>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0BCB358-FE7B-1C4D-961D-F0057BB560A2}" type="datetime1">
              <a:rPr lang="en-US" smtClean="0"/>
              <a:t>10/16/2016</a:t>
            </a:fld>
            <a:endParaRPr lang="en-US"/>
          </a:p>
        </p:txBody>
      </p:sp>
      <p:sp>
        <p:nvSpPr>
          <p:cNvPr id="5" name="Footer Placeholder 4"/>
          <p:cNvSpPr>
            <a:spLocks noGrp="1"/>
          </p:cNvSpPr>
          <p:nvPr>
            <p:ph type="ftr" sz="quarter" idx="11"/>
          </p:nvPr>
        </p:nvSpPr>
        <p:spPr/>
        <p:txBody>
          <a:bodyPr/>
          <a:lstStyle/>
          <a:p>
            <a:r>
              <a:rPr lang="en-US" smtClean="0"/>
              <a:t>©2014 MarylandOnline  All rights reserved </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1_Interior Title slide">
    <p:spTree>
      <p:nvGrpSpPr>
        <p:cNvPr id="1" name=""/>
        <p:cNvGrpSpPr/>
        <p:nvPr/>
      </p:nvGrpSpPr>
      <p:grpSpPr>
        <a:xfrm>
          <a:off x="0" y="0"/>
          <a:ext cx="0" cy="0"/>
          <a:chOff x="0" y="0"/>
          <a:chExt cx="0" cy="0"/>
        </a:xfrm>
      </p:grpSpPr>
      <p:pic>
        <p:nvPicPr>
          <p:cNvPr id="7" name="Picture 6" descr="QM_masterinsidetemplate3titl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nchor="ctr">
            <a:normAutofit/>
          </a:bodyPr>
          <a:lstStyle>
            <a:lvl1pPr algn="ctr">
              <a:defRPr sz="42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33D6EB-1547-5A4E-AE1A-AA3A58EBFE41}" type="datetime1">
              <a:rPr lang="en-US" smtClean="0"/>
              <a:t>10/16/2016</a:t>
            </a:fld>
            <a:endParaRPr lang="en-US"/>
          </a:p>
        </p:txBody>
      </p:sp>
      <p:sp>
        <p:nvSpPr>
          <p:cNvPr id="5" name="Footer Placeholder 4"/>
          <p:cNvSpPr>
            <a:spLocks noGrp="1"/>
          </p:cNvSpPr>
          <p:nvPr>
            <p:ph type="ftr" sz="quarter" idx="11"/>
          </p:nvPr>
        </p:nvSpPr>
        <p:spPr/>
        <p:txBody>
          <a:bodyPr/>
          <a:lstStyle/>
          <a:p>
            <a:r>
              <a:rPr lang="en-US" smtClean="0"/>
              <a:t>©2014 MarylandOnline  All rights reserved </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7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8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9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0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2861B70-96D7-254B-AC5A-31DD806C3EDD}"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94E2042-AB83-4745-AD4C-51FD321C41AA}" type="datetime1">
              <a:rPr lang="en-US" smtClean="0"/>
              <a:t>10/16/2016</a:t>
            </a:fld>
            <a:endParaRPr lang="en-US"/>
          </a:p>
        </p:txBody>
      </p:sp>
      <p:sp>
        <p:nvSpPr>
          <p:cNvPr id="3" name="Footer Placeholder 2"/>
          <p:cNvSpPr>
            <a:spLocks noGrp="1"/>
          </p:cNvSpPr>
          <p:nvPr>
            <p:ph type="ftr" sz="quarter" idx="11"/>
          </p:nvPr>
        </p:nvSpPr>
        <p:spPr/>
        <p:txBody>
          <a:bodyPr/>
          <a:lstStyle/>
          <a:p>
            <a:r>
              <a:rPr lang="en-US" smtClean="0"/>
              <a:t>©2014 MarylandOnline  All rights reserved </a:t>
            </a: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1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2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3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4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5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634B98B-91C2-F243-B738-75B9101BF9A9}" type="datetime1">
              <a:rPr lang="en-US" smtClean="0"/>
              <a:t>10/16/2016</a:t>
            </a:fld>
            <a:endParaRPr lang="en-US"/>
          </a:p>
        </p:txBody>
      </p:sp>
      <p:sp>
        <p:nvSpPr>
          <p:cNvPr id="4" name="Footer Placeholder 3"/>
          <p:cNvSpPr>
            <a:spLocks noGrp="1"/>
          </p:cNvSpPr>
          <p:nvPr>
            <p:ph type="ftr" sz="quarter" idx="11"/>
          </p:nvPr>
        </p:nvSpPr>
        <p:spPr/>
        <p:txBody>
          <a:bodyPr/>
          <a:lstStyle/>
          <a:p>
            <a:r>
              <a:rPr lang="en-US" smtClean="0"/>
              <a:t>©2014 MarylandOnline  All rights reserved </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6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7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8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9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0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1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14071" y="304800"/>
            <a:ext cx="6772728" cy="72136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AEC18EE4-DE80-C04C-8096-FA0324ACE28D}" type="datetime1">
              <a:rPr lang="en-US" smtClean="0"/>
              <a:t>10/16/2016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©2014 MarylandOnline  All rights reserved </a:t>
            </a:r>
            <a:endParaRPr lang="en-US" dirty="0"/>
          </a:p>
        </p:txBody>
      </p:sp>
      <p:sp>
        <p:nvSpPr>
          <p:cNvPr id="5"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2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3_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025C31-4A26-F942-9177-5ED4513F2FF0}" type="datetime1">
              <a:rPr lang="en-US" smtClean="0"/>
              <a:t>10/16/2016</a:t>
            </a:fld>
            <a:endParaRPr lang="en-US"/>
          </a:p>
        </p:txBody>
      </p:sp>
      <p:sp>
        <p:nvSpPr>
          <p:cNvPr id="6" name="Footer Placeholder 5"/>
          <p:cNvSpPr>
            <a:spLocks noGrp="1"/>
          </p:cNvSpPr>
          <p:nvPr>
            <p:ph type="ftr" sz="quarter" idx="11"/>
          </p:nvPr>
        </p:nvSpPr>
        <p:spPr/>
        <p:txBody>
          <a:bodyPr/>
          <a:lstStyle/>
          <a:p>
            <a:r>
              <a:rPr lang="en-US" smtClean="0"/>
              <a:t>©2014 MarylandOnline  All rights reserved </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7BE24E-2BFF-1B46-9F7C-6242F335E5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9" Type="http://schemas.openxmlformats.org/officeDocument/2006/relationships/slideLayout" Target="../slideLayouts/slideLayout40.xml"/><Relationship Id="rId21" Type="http://schemas.openxmlformats.org/officeDocument/2006/relationships/slideLayout" Target="../slideLayouts/slideLayout22.xml"/><Relationship Id="rId34" Type="http://schemas.openxmlformats.org/officeDocument/2006/relationships/slideLayout" Target="../slideLayouts/slideLayout35.xml"/><Relationship Id="rId42" Type="http://schemas.openxmlformats.org/officeDocument/2006/relationships/slideLayout" Target="../slideLayouts/slideLayout43.xml"/><Relationship Id="rId47" Type="http://schemas.openxmlformats.org/officeDocument/2006/relationships/slideLayout" Target="../slideLayouts/slideLayout48.xml"/><Relationship Id="rId50" Type="http://schemas.openxmlformats.org/officeDocument/2006/relationships/slideLayout" Target="../slideLayouts/slideLayout51.xml"/><Relationship Id="rId55" Type="http://schemas.openxmlformats.org/officeDocument/2006/relationships/slideLayout" Target="../slideLayouts/slideLayout56.xml"/><Relationship Id="rId63" Type="http://schemas.openxmlformats.org/officeDocument/2006/relationships/slideLayout" Target="../slideLayouts/slideLayout64.xml"/><Relationship Id="rId7" Type="http://schemas.openxmlformats.org/officeDocument/2006/relationships/slideLayout" Target="../slideLayouts/slideLayout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slideLayout" Target="../slideLayouts/slideLayout38.xml"/><Relationship Id="rId40" Type="http://schemas.openxmlformats.org/officeDocument/2006/relationships/slideLayout" Target="../slideLayouts/slideLayout41.xml"/><Relationship Id="rId45" Type="http://schemas.openxmlformats.org/officeDocument/2006/relationships/slideLayout" Target="../slideLayouts/slideLayout46.xml"/><Relationship Id="rId53" Type="http://schemas.openxmlformats.org/officeDocument/2006/relationships/slideLayout" Target="../slideLayouts/slideLayout54.xml"/><Relationship Id="rId58" Type="http://schemas.openxmlformats.org/officeDocument/2006/relationships/slideLayout" Target="../slideLayouts/slideLayout59.xml"/><Relationship Id="rId66" Type="http://schemas.openxmlformats.org/officeDocument/2006/relationships/theme" Target="../theme/theme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slideLayout" Target="../slideLayouts/slideLayout37.xml"/><Relationship Id="rId49" Type="http://schemas.openxmlformats.org/officeDocument/2006/relationships/slideLayout" Target="../slideLayouts/slideLayout50.xml"/><Relationship Id="rId57" Type="http://schemas.openxmlformats.org/officeDocument/2006/relationships/slideLayout" Target="../slideLayouts/slideLayout58.xml"/><Relationship Id="rId61" Type="http://schemas.openxmlformats.org/officeDocument/2006/relationships/slideLayout" Target="../slideLayouts/slideLayout62.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4" Type="http://schemas.openxmlformats.org/officeDocument/2006/relationships/slideLayout" Target="../slideLayouts/slideLayout45.xml"/><Relationship Id="rId52" Type="http://schemas.openxmlformats.org/officeDocument/2006/relationships/slideLayout" Target="../slideLayouts/slideLayout53.xml"/><Relationship Id="rId60" Type="http://schemas.openxmlformats.org/officeDocument/2006/relationships/slideLayout" Target="../slideLayouts/slideLayout61.xml"/><Relationship Id="rId65" Type="http://schemas.openxmlformats.org/officeDocument/2006/relationships/slideLayout" Target="../slideLayouts/slideLayout66.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slideLayout" Target="../slideLayouts/slideLayout36.xml"/><Relationship Id="rId43" Type="http://schemas.openxmlformats.org/officeDocument/2006/relationships/slideLayout" Target="../slideLayouts/slideLayout44.xml"/><Relationship Id="rId48" Type="http://schemas.openxmlformats.org/officeDocument/2006/relationships/slideLayout" Target="../slideLayouts/slideLayout49.xml"/><Relationship Id="rId56" Type="http://schemas.openxmlformats.org/officeDocument/2006/relationships/slideLayout" Target="../slideLayouts/slideLayout57.xml"/><Relationship Id="rId64" Type="http://schemas.openxmlformats.org/officeDocument/2006/relationships/slideLayout" Target="../slideLayouts/slideLayout65.xml"/><Relationship Id="rId8" Type="http://schemas.openxmlformats.org/officeDocument/2006/relationships/slideLayout" Target="../slideLayouts/slideLayout9.xml"/><Relationship Id="rId51" Type="http://schemas.openxmlformats.org/officeDocument/2006/relationships/slideLayout" Target="../slideLayouts/slideLayout52.xml"/><Relationship Id="rId3" Type="http://schemas.openxmlformats.org/officeDocument/2006/relationships/slideLayout" Target="../slideLayouts/slideLayout4.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38" Type="http://schemas.openxmlformats.org/officeDocument/2006/relationships/slideLayout" Target="../slideLayouts/slideLayout39.xml"/><Relationship Id="rId46" Type="http://schemas.openxmlformats.org/officeDocument/2006/relationships/slideLayout" Target="../slideLayouts/slideLayout47.xml"/><Relationship Id="rId59" Type="http://schemas.openxmlformats.org/officeDocument/2006/relationships/slideLayout" Target="../slideLayouts/slideLayout60.xml"/><Relationship Id="rId67" Type="http://schemas.openxmlformats.org/officeDocument/2006/relationships/image" Target="../media/image5.jpg"/><Relationship Id="rId20" Type="http://schemas.openxmlformats.org/officeDocument/2006/relationships/slideLayout" Target="../slideLayouts/slideLayout21.xml"/><Relationship Id="rId41" Type="http://schemas.openxmlformats.org/officeDocument/2006/relationships/slideLayout" Target="../slideLayouts/slideLayout42.xml"/><Relationship Id="rId54" Type="http://schemas.openxmlformats.org/officeDocument/2006/relationships/slideLayout" Target="../slideLayouts/slideLayout55.xml"/><Relationship Id="rId62" Type="http://schemas.openxmlformats.org/officeDocument/2006/relationships/slideLayout" Target="../slideLayouts/slideLayout6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9" Type="http://schemas.openxmlformats.org/officeDocument/2006/relationships/slideLayout" Target="../slideLayouts/slideLayout105.xml"/><Relationship Id="rId21" Type="http://schemas.openxmlformats.org/officeDocument/2006/relationships/slideLayout" Target="../slideLayouts/slideLayout87.xml"/><Relationship Id="rId34" Type="http://schemas.openxmlformats.org/officeDocument/2006/relationships/slideLayout" Target="../slideLayouts/slideLayout100.xml"/><Relationship Id="rId42" Type="http://schemas.openxmlformats.org/officeDocument/2006/relationships/slideLayout" Target="../slideLayouts/slideLayout108.xml"/><Relationship Id="rId47" Type="http://schemas.openxmlformats.org/officeDocument/2006/relationships/slideLayout" Target="../slideLayouts/slideLayout113.xml"/><Relationship Id="rId50" Type="http://schemas.openxmlformats.org/officeDocument/2006/relationships/slideLayout" Target="../slideLayouts/slideLayout116.xml"/><Relationship Id="rId55" Type="http://schemas.openxmlformats.org/officeDocument/2006/relationships/slideLayout" Target="../slideLayouts/slideLayout121.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41" Type="http://schemas.openxmlformats.org/officeDocument/2006/relationships/slideLayout" Target="../slideLayouts/slideLayout107.xml"/><Relationship Id="rId54" Type="http://schemas.openxmlformats.org/officeDocument/2006/relationships/slideLayout" Target="../slideLayouts/slideLayout120.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37" Type="http://schemas.openxmlformats.org/officeDocument/2006/relationships/slideLayout" Target="../slideLayouts/slideLayout103.xml"/><Relationship Id="rId40" Type="http://schemas.openxmlformats.org/officeDocument/2006/relationships/slideLayout" Target="../slideLayouts/slideLayout106.xml"/><Relationship Id="rId45" Type="http://schemas.openxmlformats.org/officeDocument/2006/relationships/slideLayout" Target="../slideLayouts/slideLayout111.xml"/><Relationship Id="rId53" Type="http://schemas.openxmlformats.org/officeDocument/2006/relationships/slideLayout" Target="../slideLayouts/slideLayout119.xml"/><Relationship Id="rId58" Type="http://schemas.openxmlformats.org/officeDocument/2006/relationships/slideLayout" Target="../slideLayouts/slideLayout124.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36" Type="http://schemas.openxmlformats.org/officeDocument/2006/relationships/slideLayout" Target="../slideLayouts/slideLayout102.xml"/><Relationship Id="rId49" Type="http://schemas.openxmlformats.org/officeDocument/2006/relationships/slideLayout" Target="../slideLayouts/slideLayout115.xml"/><Relationship Id="rId57" Type="http://schemas.openxmlformats.org/officeDocument/2006/relationships/slideLayout" Target="../slideLayouts/slideLayout123.xml"/><Relationship Id="rId61" Type="http://schemas.openxmlformats.org/officeDocument/2006/relationships/image" Target="../media/image7.jpg"/><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4" Type="http://schemas.openxmlformats.org/officeDocument/2006/relationships/slideLayout" Target="../slideLayouts/slideLayout110.xml"/><Relationship Id="rId52" Type="http://schemas.openxmlformats.org/officeDocument/2006/relationships/slideLayout" Target="../slideLayouts/slideLayout118.xml"/><Relationship Id="rId60" Type="http://schemas.openxmlformats.org/officeDocument/2006/relationships/theme" Target="../theme/theme3.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35" Type="http://schemas.openxmlformats.org/officeDocument/2006/relationships/slideLayout" Target="../slideLayouts/slideLayout101.xml"/><Relationship Id="rId43" Type="http://schemas.openxmlformats.org/officeDocument/2006/relationships/slideLayout" Target="../slideLayouts/slideLayout109.xml"/><Relationship Id="rId48" Type="http://schemas.openxmlformats.org/officeDocument/2006/relationships/slideLayout" Target="../slideLayouts/slideLayout114.xml"/><Relationship Id="rId56" Type="http://schemas.openxmlformats.org/officeDocument/2006/relationships/slideLayout" Target="../slideLayouts/slideLayout122.xml"/><Relationship Id="rId8" Type="http://schemas.openxmlformats.org/officeDocument/2006/relationships/slideLayout" Target="../slideLayouts/slideLayout74.xml"/><Relationship Id="rId51" Type="http://schemas.openxmlformats.org/officeDocument/2006/relationships/slideLayout" Target="../slideLayouts/slideLayout117.xml"/><Relationship Id="rId3" Type="http://schemas.openxmlformats.org/officeDocument/2006/relationships/slideLayout" Target="../slideLayouts/slideLayout69.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38" Type="http://schemas.openxmlformats.org/officeDocument/2006/relationships/slideLayout" Target="../slideLayouts/slideLayout104.xml"/><Relationship Id="rId46" Type="http://schemas.openxmlformats.org/officeDocument/2006/relationships/slideLayout" Target="../slideLayouts/slideLayout112.xml"/><Relationship Id="rId59" Type="http://schemas.openxmlformats.org/officeDocument/2006/relationships/slideLayout" Target="../slideLayouts/slideLayout12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9" Type="http://schemas.openxmlformats.org/officeDocument/2006/relationships/slideLayout" Target="../slideLayouts/slideLayout164.xml"/><Relationship Id="rId21" Type="http://schemas.openxmlformats.org/officeDocument/2006/relationships/slideLayout" Target="../slideLayouts/slideLayout146.xml"/><Relationship Id="rId34" Type="http://schemas.openxmlformats.org/officeDocument/2006/relationships/slideLayout" Target="../slideLayouts/slideLayout159.xml"/><Relationship Id="rId42" Type="http://schemas.openxmlformats.org/officeDocument/2006/relationships/slideLayout" Target="../slideLayouts/slideLayout167.xml"/><Relationship Id="rId47" Type="http://schemas.openxmlformats.org/officeDocument/2006/relationships/slideLayout" Target="../slideLayouts/slideLayout172.xml"/><Relationship Id="rId50" Type="http://schemas.openxmlformats.org/officeDocument/2006/relationships/slideLayout" Target="../slideLayouts/slideLayout175.xml"/><Relationship Id="rId55" Type="http://schemas.openxmlformats.org/officeDocument/2006/relationships/slideLayout" Target="../slideLayouts/slideLayout180.xml"/><Relationship Id="rId63" Type="http://schemas.openxmlformats.org/officeDocument/2006/relationships/slideLayout" Target="../slideLayouts/slideLayout188.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slideLayout" Target="../slideLayouts/slideLayout154.xml"/><Relationship Id="rId41" Type="http://schemas.openxmlformats.org/officeDocument/2006/relationships/slideLayout" Target="../slideLayouts/slideLayout166.xml"/><Relationship Id="rId54" Type="http://schemas.openxmlformats.org/officeDocument/2006/relationships/slideLayout" Target="../slideLayouts/slideLayout179.xml"/><Relationship Id="rId62" Type="http://schemas.openxmlformats.org/officeDocument/2006/relationships/slideLayout" Target="../slideLayouts/slideLayout18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32" Type="http://schemas.openxmlformats.org/officeDocument/2006/relationships/slideLayout" Target="../slideLayouts/slideLayout157.xml"/><Relationship Id="rId37" Type="http://schemas.openxmlformats.org/officeDocument/2006/relationships/slideLayout" Target="../slideLayouts/slideLayout162.xml"/><Relationship Id="rId40" Type="http://schemas.openxmlformats.org/officeDocument/2006/relationships/slideLayout" Target="../slideLayouts/slideLayout165.xml"/><Relationship Id="rId45" Type="http://schemas.openxmlformats.org/officeDocument/2006/relationships/slideLayout" Target="../slideLayouts/slideLayout170.xml"/><Relationship Id="rId53" Type="http://schemas.openxmlformats.org/officeDocument/2006/relationships/slideLayout" Target="../slideLayouts/slideLayout178.xml"/><Relationship Id="rId58" Type="http://schemas.openxmlformats.org/officeDocument/2006/relationships/slideLayout" Target="../slideLayouts/slideLayout183.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36" Type="http://schemas.openxmlformats.org/officeDocument/2006/relationships/slideLayout" Target="../slideLayouts/slideLayout161.xml"/><Relationship Id="rId49" Type="http://schemas.openxmlformats.org/officeDocument/2006/relationships/slideLayout" Target="../slideLayouts/slideLayout174.xml"/><Relationship Id="rId57" Type="http://schemas.openxmlformats.org/officeDocument/2006/relationships/slideLayout" Target="../slideLayouts/slideLayout182.xml"/><Relationship Id="rId61" Type="http://schemas.openxmlformats.org/officeDocument/2006/relationships/slideLayout" Target="../slideLayouts/slideLayout186.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31" Type="http://schemas.openxmlformats.org/officeDocument/2006/relationships/slideLayout" Target="../slideLayouts/slideLayout156.xml"/><Relationship Id="rId44" Type="http://schemas.openxmlformats.org/officeDocument/2006/relationships/slideLayout" Target="../slideLayouts/slideLayout169.xml"/><Relationship Id="rId52" Type="http://schemas.openxmlformats.org/officeDocument/2006/relationships/slideLayout" Target="../slideLayouts/slideLayout177.xml"/><Relationship Id="rId60" Type="http://schemas.openxmlformats.org/officeDocument/2006/relationships/slideLayout" Target="../slideLayouts/slideLayout185.xml"/><Relationship Id="rId65" Type="http://schemas.openxmlformats.org/officeDocument/2006/relationships/image" Target="../media/image5.jpg"/><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 Id="rId30" Type="http://schemas.openxmlformats.org/officeDocument/2006/relationships/slideLayout" Target="../slideLayouts/slideLayout155.xml"/><Relationship Id="rId35" Type="http://schemas.openxmlformats.org/officeDocument/2006/relationships/slideLayout" Target="../slideLayouts/slideLayout160.xml"/><Relationship Id="rId43" Type="http://schemas.openxmlformats.org/officeDocument/2006/relationships/slideLayout" Target="../slideLayouts/slideLayout168.xml"/><Relationship Id="rId48" Type="http://schemas.openxmlformats.org/officeDocument/2006/relationships/slideLayout" Target="../slideLayouts/slideLayout173.xml"/><Relationship Id="rId56" Type="http://schemas.openxmlformats.org/officeDocument/2006/relationships/slideLayout" Target="../slideLayouts/slideLayout181.xml"/><Relationship Id="rId64" Type="http://schemas.openxmlformats.org/officeDocument/2006/relationships/theme" Target="../theme/theme4.xml"/><Relationship Id="rId8" Type="http://schemas.openxmlformats.org/officeDocument/2006/relationships/slideLayout" Target="../slideLayouts/slideLayout133.xml"/><Relationship Id="rId51" Type="http://schemas.openxmlformats.org/officeDocument/2006/relationships/slideLayout" Target="../slideLayouts/slideLayout176.xml"/><Relationship Id="rId3" Type="http://schemas.openxmlformats.org/officeDocument/2006/relationships/slideLayout" Target="../slideLayouts/slideLayout128.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33" Type="http://schemas.openxmlformats.org/officeDocument/2006/relationships/slideLayout" Target="../slideLayouts/slideLayout158.xml"/><Relationship Id="rId38" Type="http://schemas.openxmlformats.org/officeDocument/2006/relationships/slideLayout" Target="../slideLayouts/slideLayout163.xml"/><Relationship Id="rId46" Type="http://schemas.openxmlformats.org/officeDocument/2006/relationships/slideLayout" Target="../slideLayouts/slideLayout171.xml"/><Relationship Id="rId59" Type="http://schemas.openxmlformats.org/officeDocument/2006/relationships/slideLayout" Target="../slideLayouts/slideLayout18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01.xml"/><Relationship Id="rId18" Type="http://schemas.openxmlformats.org/officeDocument/2006/relationships/slideLayout" Target="../slideLayouts/slideLayout206.xml"/><Relationship Id="rId26" Type="http://schemas.openxmlformats.org/officeDocument/2006/relationships/slideLayout" Target="../slideLayouts/slideLayout214.xml"/><Relationship Id="rId39" Type="http://schemas.openxmlformats.org/officeDocument/2006/relationships/slideLayout" Target="../slideLayouts/slideLayout227.xml"/><Relationship Id="rId21" Type="http://schemas.openxmlformats.org/officeDocument/2006/relationships/slideLayout" Target="../slideLayouts/slideLayout209.xml"/><Relationship Id="rId34" Type="http://schemas.openxmlformats.org/officeDocument/2006/relationships/slideLayout" Target="../slideLayouts/slideLayout222.xml"/><Relationship Id="rId42" Type="http://schemas.openxmlformats.org/officeDocument/2006/relationships/slideLayout" Target="../slideLayouts/slideLayout230.xml"/><Relationship Id="rId47" Type="http://schemas.openxmlformats.org/officeDocument/2006/relationships/slideLayout" Target="../slideLayouts/slideLayout235.xml"/><Relationship Id="rId50" Type="http://schemas.openxmlformats.org/officeDocument/2006/relationships/slideLayout" Target="../slideLayouts/slideLayout238.xml"/><Relationship Id="rId55" Type="http://schemas.openxmlformats.org/officeDocument/2006/relationships/slideLayout" Target="../slideLayouts/slideLayout243.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slideLayout" Target="../slideLayouts/slideLayout205.xml"/><Relationship Id="rId25" Type="http://schemas.openxmlformats.org/officeDocument/2006/relationships/slideLayout" Target="../slideLayouts/slideLayout213.xml"/><Relationship Id="rId33" Type="http://schemas.openxmlformats.org/officeDocument/2006/relationships/slideLayout" Target="../slideLayouts/slideLayout221.xml"/><Relationship Id="rId38" Type="http://schemas.openxmlformats.org/officeDocument/2006/relationships/slideLayout" Target="../slideLayouts/slideLayout226.xml"/><Relationship Id="rId46" Type="http://schemas.openxmlformats.org/officeDocument/2006/relationships/slideLayout" Target="../slideLayouts/slideLayout234.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20" Type="http://schemas.openxmlformats.org/officeDocument/2006/relationships/slideLayout" Target="../slideLayouts/slideLayout208.xml"/><Relationship Id="rId29" Type="http://schemas.openxmlformats.org/officeDocument/2006/relationships/slideLayout" Target="../slideLayouts/slideLayout217.xml"/><Relationship Id="rId41" Type="http://schemas.openxmlformats.org/officeDocument/2006/relationships/slideLayout" Target="../slideLayouts/slideLayout229.xml"/><Relationship Id="rId54" Type="http://schemas.openxmlformats.org/officeDocument/2006/relationships/slideLayout" Target="../slideLayouts/slideLayout242.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24" Type="http://schemas.openxmlformats.org/officeDocument/2006/relationships/slideLayout" Target="../slideLayouts/slideLayout212.xml"/><Relationship Id="rId32" Type="http://schemas.openxmlformats.org/officeDocument/2006/relationships/slideLayout" Target="../slideLayouts/slideLayout220.xml"/><Relationship Id="rId37" Type="http://schemas.openxmlformats.org/officeDocument/2006/relationships/slideLayout" Target="../slideLayouts/slideLayout225.xml"/><Relationship Id="rId40" Type="http://schemas.openxmlformats.org/officeDocument/2006/relationships/slideLayout" Target="../slideLayouts/slideLayout228.xml"/><Relationship Id="rId45" Type="http://schemas.openxmlformats.org/officeDocument/2006/relationships/slideLayout" Target="../slideLayouts/slideLayout233.xml"/><Relationship Id="rId53" Type="http://schemas.openxmlformats.org/officeDocument/2006/relationships/slideLayout" Target="../slideLayouts/slideLayout241.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23" Type="http://schemas.openxmlformats.org/officeDocument/2006/relationships/slideLayout" Target="../slideLayouts/slideLayout211.xml"/><Relationship Id="rId28" Type="http://schemas.openxmlformats.org/officeDocument/2006/relationships/slideLayout" Target="../slideLayouts/slideLayout216.xml"/><Relationship Id="rId36" Type="http://schemas.openxmlformats.org/officeDocument/2006/relationships/slideLayout" Target="../slideLayouts/slideLayout224.xml"/><Relationship Id="rId49" Type="http://schemas.openxmlformats.org/officeDocument/2006/relationships/slideLayout" Target="../slideLayouts/slideLayout237.xml"/><Relationship Id="rId57" Type="http://schemas.openxmlformats.org/officeDocument/2006/relationships/image" Target="../media/image7.jpg"/><Relationship Id="rId10" Type="http://schemas.openxmlformats.org/officeDocument/2006/relationships/slideLayout" Target="../slideLayouts/slideLayout198.xml"/><Relationship Id="rId19" Type="http://schemas.openxmlformats.org/officeDocument/2006/relationships/slideLayout" Target="../slideLayouts/slideLayout207.xml"/><Relationship Id="rId31" Type="http://schemas.openxmlformats.org/officeDocument/2006/relationships/slideLayout" Target="../slideLayouts/slideLayout219.xml"/><Relationship Id="rId44" Type="http://schemas.openxmlformats.org/officeDocument/2006/relationships/slideLayout" Target="../slideLayouts/slideLayout232.xml"/><Relationship Id="rId52" Type="http://schemas.openxmlformats.org/officeDocument/2006/relationships/slideLayout" Target="../slideLayouts/slideLayout240.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 Id="rId22" Type="http://schemas.openxmlformats.org/officeDocument/2006/relationships/slideLayout" Target="../slideLayouts/slideLayout210.xml"/><Relationship Id="rId27" Type="http://schemas.openxmlformats.org/officeDocument/2006/relationships/slideLayout" Target="../slideLayouts/slideLayout215.xml"/><Relationship Id="rId30" Type="http://schemas.openxmlformats.org/officeDocument/2006/relationships/slideLayout" Target="../slideLayouts/slideLayout218.xml"/><Relationship Id="rId35" Type="http://schemas.openxmlformats.org/officeDocument/2006/relationships/slideLayout" Target="../slideLayouts/slideLayout223.xml"/><Relationship Id="rId43" Type="http://schemas.openxmlformats.org/officeDocument/2006/relationships/slideLayout" Target="../slideLayouts/slideLayout231.xml"/><Relationship Id="rId48" Type="http://schemas.openxmlformats.org/officeDocument/2006/relationships/slideLayout" Target="../slideLayouts/slideLayout236.xml"/><Relationship Id="rId56" Type="http://schemas.openxmlformats.org/officeDocument/2006/relationships/theme" Target="../theme/theme5.xml"/><Relationship Id="rId8" Type="http://schemas.openxmlformats.org/officeDocument/2006/relationships/slideLayout" Target="../slideLayouts/slideLayout196.xml"/><Relationship Id="rId51" Type="http://schemas.openxmlformats.org/officeDocument/2006/relationships/slideLayout" Target="../slideLayouts/slideLayout239.xml"/><Relationship Id="rId3" Type="http://schemas.openxmlformats.org/officeDocument/2006/relationships/slideLayout" Target="../slideLayouts/slideLayout19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5" Type="http://schemas.openxmlformats.org/officeDocument/2006/relationships/slideLayout" Target="../slideLayouts/slideLayout248.xml"/><Relationship Id="rId4" Type="http://schemas.openxmlformats.org/officeDocument/2006/relationships/slideLayout" Target="../slideLayouts/slideLayout247.xml"/><Relationship Id="rId9"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52.xml"/><Relationship Id="rId1" Type="http://schemas.openxmlformats.org/officeDocument/2006/relationships/slideLayout" Target="../slideLayouts/slideLayout251.xml"/><Relationship Id="rId4"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196080"/>
            <a:ext cx="9144000" cy="2661920"/>
          </a:xfrm>
          <a:prstGeom prst="rect">
            <a:avLst/>
          </a:prstGeom>
          <a:solidFill>
            <a:srgbClr val="1F328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QM-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3300" y="741303"/>
            <a:ext cx="3351602" cy="2062857"/>
          </a:xfrm>
          <a:prstGeom prst="rect">
            <a:avLst/>
          </a:prstGeom>
        </p:spPr>
      </p:pic>
      <p:pic>
        <p:nvPicPr>
          <p:cNvPr id="10" name="Picture 9" descr="QM-Rubric-ico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52320" y="3581400"/>
            <a:ext cx="1229360" cy="1229360"/>
          </a:xfrm>
          <a:prstGeom prst="rect">
            <a:avLst/>
          </a:prstGeom>
          <a:ln>
            <a:noFill/>
          </a:ln>
          <a:effectLst>
            <a:outerShdw blurRad="38100" dist="25400" dir="2700000" algn="tl" rotWithShape="0">
              <a:schemeClr val="bg1">
                <a:alpha val="20000"/>
              </a:schemeClr>
            </a:outerShdw>
          </a:effectLst>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72560" y="3581400"/>
            <a:ext cx="1229360" cy="1229360"/>
          </a:xfrm>
          <a:prstGeom prst="rect">
            <a:avLst/>
          </a:prstGeom>
          <a:ln>
            <a:noFill/>
          </a:ln>
          <a:effectLst>
            <a:outerShdw blurRad="38100" dist="25400" dir="2700000" algn="tl" rotWithShape="0">
              <a:schemeClr val="bg1">
                <a:alpha val="20000"/>
              </a:schemeClr>
            </a:outerShdw>
          </a:effec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92800" y="3581400"/>
            <a:ext cx="1229360" cy="1229360"/>
          </a:xfrm>
          <a:prstGeom prst="rect">
            <a:avLst/>
          </a:prstGeom>
          <a:ln>
            <a:noFill/>
          </a:ln>
          <a:effectLst>
            <a:outerShdw blurRad="38100" dist="25400" dir="2700000" algn="tl" rotWithShape="0">
              <a:schemeClr val="bg1">
                <a:alpha val="20000"/>
              </a:schemeClr>
            </a:outerShdw>
          </a:effectLst>
        </p:spPr>
      </p:pic>
      <p:sp>
        <p:nvSpPr>
          <p:cNvPr id="13" name="Title Placeholder 12"/>
          <p:cNvSpPr>
            <a:spLocks noGrp="1"/>
          </p:cNvSpPr>
          <p:nvPr>
            <p:ph type="title"/>
          </p:nvPr>
        </p:nvSpPr>
        <p:spPr>
          <a:xfrm>
            <a:off x="457200" y="523446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950949556"/>
      </p:ext>
    </p:extLst>
  </p:cSld>
  <p:clrMap bg1="lt1" tx1="dk1" bg2="lt2" tx2="dk2" accent1="accent1" accent2="accent2" accent3="accent3" accent4="accent4" accent5="accent5" accent6="accent6" hlink="hlink" folHlink="folHlink"/>
  <p:sldLayoutIdLst>
    <p:sldLayoutId id="2147483992"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rgbClr val="FFD14E"/>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QM_PP_Template3.jpg"/>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QM_PP_Template3.jpg"/>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00201"/>
            <a:ext cx="8229600" cy="46137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a:t>
            </a:r>
          </a:p>
          <a:p>
            <a:pPr lvl="4"/>
            <a:endParaRPr lang="en-US" dirty="0"/>
          </a:p>
          <a:p>
            <a:pPr lvl="4"/>
            <a:endParaRPr lang="en-US" dirty="0"/>
          </a:p>
          <a:p>
            <a:pPr lvl="4"/>
            <a:endParaRPr lang="en-US" dirty="0" smtClean="0"/>
          </a:p>
        </p:txBody>
      </p:sp>
      <p:sp>
        <p:nvSpPr>
          <p:cNvPr id="2" name="Title Placeholder 1"/>
          <p:cNvSpPr>
            <a:spLocks noGrp="1"/>
          </p:cNvSpPr>
          <p:nvPr>
            <p:ph type="title"/>
          </p:nvPr>
        </p:nvSpPr>
        <p:spPr>
          <a:xfrm>
            <a:off x="1914071" y="304800"/>
            <a:ext cx="6772728" cy="721360"/>
          </a:xfrm>
          <a:prstGeom prst="rect">
            <a:avLst/>
          </a:prstGeom>
        </p:spPr>
        <p:txBody>
          <a:bodyPr vert="horz" lIns="91440" tIns="45720" rIns="91440" bIns="45720" rtlCol="0" anchor="ctr" anchorCtr="0">
            <a:normAutofit/>
          </a:bodyPr>
          <a:lstStyle/>
          <a:p>
            <a:r>
              <a:rPr lang="en-US" smtClean="0"/>
              <a:t>Click to edit Master title style</a:t>
            </a:r>
            <a:endParaRPr lang="en-US" dirty="0"/>
          </a:p>
        </p:txBody>
      </p:sp>
      <p:sp>
        <p:nvSpPr>
          <p:cNvPr id="10"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smtClean="0"/>
              <a:t>©2014 MarylandOnline  All rights reserved </a:t>
            </a:r>
            <a:endParaRPr lang="en-US" dirty="0"/>
          </a:p>
        </p:txBody>
      </p:sp>
    </p:spTree>
    <p:extLst>
      <p:ext uri="{BB962C8B-B14F-4D97-AF65-F5344CB8AC3E}">
        <p14:creationId xmlns:p14="http://schemas.microsoft.com/office/powerpoint/2010/main" val="19632500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 id="2147483718" r:id="rId52"/>
    <p:sldLayoutId id="2147483719" r:id="rId53"/>
    <p:sldLayoutId id="2147483720" r:id="rId54"/>
    <p:sldLayoutId id="2147483721" r:id="rId55"/>
    <p:sldLayoutId id="2147483722" r:id="rId56"/>
    <p:sldLayoutId id="2147483723" r:id="rId57"/>
    <p:sldLayoutId id="2147483724" r:id="rId58"/>
    <p:sldLayoutId id="2147483725" r:id="rId59"/>
    <p:sldLayoutId id="2147483726" r:id="rId60"/>
    <p:sldLayoutId id="2147483727" r:id="rId61"/>
    <p:sldLayoutId id="2147483728" r:id="rId62"/>
    <p:sldLayoutId id="2147483729" r:id="rId63"/>
    <p:sldLayoutId id="2147483650" r:id="rId64"/>
    <p:sldLayoutId id="2147483665" r:id="rId65"/>
  </p:sldLayoutIdLst>
  <p:timing>
    <p:tnLst>
      <p:par>
        <p:cTn id="1" dur="indefinite" restart="never" nodeType="tmRoot"/>
      </p:par>
    </p:tnLst>
  </p:timing>
  <p:hf sldNum="0" hdr="0" dt="0"/>
  <p:txStyles>
    <p:titleStyle>
      <a:lvl1pPr algn="l" defTabSz="457200" rtl="0" eaLnBrk="1" latinLnBrk="0" hangingPunct="1">
        <a:spcBef>
          <a:spcPct val="0"/>
        </a:spcBef>
        <a:buNone/>
        <a:defRPr sz="4000" kern="1200" baseline="0">
          <a:solidFill>
            <a:srgbClr val="596BC5"/>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800" kern="1200">
          <a:solidFill>
            <a:schemeClr val="bg1">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QM_PP_Template2.jpg"/>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a:t>
            </a:r>
          </a:p>
          <a:p>
            <a:pPr lvl="4"/>
            <a:endParaRPr lang="en-US" dirty="0" smtClean="0"/>
          </a:p>
          <a:p>
            <a:pPr lvl="4"/>
            <a:endParaRPr lang="en-US" dirty="0"/>
          </a:p>
        </p:txBody>
      </p:sp>
      <p:sp>
        <p:nvSpPr>
          <p:cNvPr id="8"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baseline="30000" dirty="0" smtClean="0">
                <a:solidFill>
                  <a:srgbClr val="949499"/>
                </a:solidFill>
              </a:rPr>
              <a:t>©2014 </a:t>
            </a:r>
            <a:r>
              <a:rPr lang="en-US" baseline="30000" dirty="0" err="1" smtClean="0">
                <a:solidFill>
                  <a:srgbClr val="949499"/>
                </a:solidFill>
              </a:rPr>
              <a:t>MarylandOnline</a:t>
            </a:r>
            <a:r>
              <a:rPr lang="en-US" baseline="30000" dirty="0" smtClean="0">
                <a:solidFill>
                  <a:srgbClr val="949499"/>
                </a:solidFill>
              </a:rPr>
              <a:t>., Inc.</a:t>
            </a:r>
          </a:p>
        </p:txBody>
      </p:sp>
    </p:spTree>
    <p:extLst>
      <p:ext uri="{BB962C8B-B14F-4D97-AF65-F5344CB8AC3E}">
        <p14:creationId xmlns:p14="http://schemas.microsoft.com/office/powerpoint/2010/main" val="297040888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 id="2147483765" r:id="rId35"/>
    <p:sldLayoutId id="2147483766" r:id="rId36"/>
    <p:sldLayoutId id="2147483767" r:id="rId37"/>
    <p:sldLayoutId id="2147483768" r:id="rId38"/>
    <p:sldLayoutId id="2147483769" r:id="rId39"/>
    <p:sldLayoutId id="2147483770" r:id="rId40"/>
    <p:sldLayoutId id="2147483771" r:id="rId41"/>
    <p:sldLayoutId id="2147483772" r:id="rId42"/>
    <p:sldLayoutId id="2147483773" r:id="rId43"/>
    <p:sldLayoutId id="2147483774" r:id="rId44"/>
    <p:sldLayoutId id="2147483775" r:id="rId45"/>
    <p:sldLayoutId id="2147483776" r:id="rId46"/>
    <p:sldLayoutId id="2147483777" r:id="rId47"/>
    <p:sldLayoutId id="2147483778" r:id="rId48"/>
    <p:sldLayoutId id="2147483779" r:id="rId49"/>
    <p:sldLayoutId id="2147483780" r:id="rId50"/>
    <p:sldLayoutId id="2147483781" r:id="rId51"/>
    <p:sldLayoutId id="2147483782" r:id="rId52"/>
    <p:sldLayoutId id="2147483783" r:id="rId53"/>
    <p:sldLayoutId id="2147483784" r:id="rId54"/>
    <p:sldLayoutId id="2147483785" r:id="rId55"/>
    <p:sldLayoutId id="2147483786" r:id="rId56"/>
    <p:sldLayoutId id="2147483787" r:id="rId57"/>
    <p:sldLayoutId id="2147483788" r:id="rId58"/>
    <p:sldLayoutId id="2147483789" r:id="rId5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QM_PP_Template3.jpg"/>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QM_PP_Template3.jpg"/>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00201"/>
            <a:ext cx="8229600" cy="46137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a:t>
            </a:r>
          </a:p>
          <a:p>
            <a:pPr lvl="4"/>
            <a:endParaRPr lang="en-US" dirty="0"/>
          </a:p>
          <a:p>
            <a:pPr lvl="4"/>
            <a:endParaRPr lang="en-US" dirty="0"/>
          </a:p>
          <a:p>
            <a:pPr lvl="4"/>
            <a:endParaRPr lang="en-US" dirty="0" smtClean="0"/>
          </a:p>
        </p:txBody>
      </p:sp>
      <p:sp>
        <p:nvSpPr>
          <p:cNvPr id="2" name="Title Placeholder 1"/>
          <p:cNvSpPr>
            <a:spLocks noGrp="1"/>
          </p:cNvSpPr>
          <p:nvPr>
            <p:ph type="title"/>
          </p:nvPr>
        </p:nvSpPr>
        <p:spPr>
          <a:xfrm>
            <a:off x="1914071" y="304800"/>
            <a:ext cx="6772728" cy="721360"/>
          </a:xfrm>
          <a:prstGeom prst="rect">
            <a:avLst/>
          </a:prstGeom>
        </p:spPr>
        <p:txBody>
          <a:bodyPr vert="horz" lIns="91440" tIns="45720" rIns="91440" bIns="45720" rtlCol="0" anchor="ctr" anchorCtr="0">
            <a:normAutofit/>
          </a:bodyPr>
          <a:lstStyle/>
          <a:p>
            <a:r>
              <a:rPr lang="en-US" smtClean="0"/>
              <a:t>Click to edit Master title style</a:t>
            </a:r>
            <a:endParaRPr lang="en-US" dirty="0"/>
          </a:p>
        </p:txBody>
      </p:sp>
      <p:sp>
        <p:nvSpPr>
          <p:cNvPr id="10"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smtClean="0"/>
              <a:t>©2014 MarylandOnline  All rights reserved </a:t>
            </a:r>
            <a:endParaRPr lang="en-US" dirty="0"/>
          </a:p>
        </p:txBody>
      </p:sp>
    </p:spTree>
    <p:extLst>
      <p:ext uri="{BB962C8B-B14F-4D97-AF65-F5344CB8AC3E}">
        <p14:creationId xmlns:p14="http://schemas.microsoft.com/office/powerpoint/2010/main" val="19632500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 id="2147483812" r:id="rId22"/>
    <p:sldLayoutId id="2147483813" r:id="rId23"/>
    <p:sldLayoutId id="2147483814" r:id="rId24"/>
    <p:sldLayoutId id="2147483815" r:id="rId25"/>
    <p:sldLayoutId id="2147483816" r:id="rId26"/>
    <p:sldLayoutId id="2147483817" r:id="rId27"/>
    <p:sldLayoutId id="2147483818" r:id="rId28"/>
    <p:sldLayoutId id="2147483819" r:id="rId29"/>
    <p:sldLayoutId id="2147483820" r:id="rId30"/>
    <p:sldLayoutId id="2147483821" r:id="rId31"/>
    <p:sldLayoutId id="2147483822" r:id="rId32"/>
    <p:sldLayoutId id="2147483823" r:id="rId33"/>
    <p:sldLayoutId id="2147483824" r:id="rId34"/>
    <p:sldLayoutId id="2147483825" r:id="rId35"/>
    <p:sldLayoutId id="2147483826" r:id="rId36"/>
    <p:sldLayoutId id="2147483827" r:id="rId37"/>
    <p:sldLayoutId id="2147483828" r:id="rId38"/>
    <p:sldLayoutId id="2147483829" r:id="rId39"/>
    <p:sldLayoutId id="2147483830" r:id="rId40"/>
    <p:sldLayoutId id="2147483831" r:id="rId41"/>
    <p:sldLayoutId id="2147483832" r:id="rId42"/>
    <p:sldLayoutId id="2147483833" r:id="rId43"/>
    <p:sldLayoutId id="2147483834" r:id="rId44"/>
    <p:sldLayoutId id="2147483835" r:id="rId45"/>
    <p:sldLayoutId id="2147483836" r:id="rId46"/>
    <p:sldLayoutId id="2147483837" r:id="rId47"/>
    <p:sldLayoutId id="2147483838" r:id="rId48"/>
    <p:sldLayoutId id="2147483839" r:id="rId49"/>
    <p:sldLayoutId id="2147483840" r:id="rId50"/>
    <p:sldLayoutId id="2147483841" r:id="rId51"/>
    <p:sldLayoutId id="2147483842" r:id="rId52"/>
    <p:sldLayoutId id="2147483843" r:id="rId53"/>
    <p:sldLayoutId id="2147483844" r:id="rId54"/>
    <p:sldLayoutId id="2147483845" r:id="rId55"/>
    <p:sldLayoutId id="2147483846" r:id="rId56"/>
    <p:sldLayoutId id="2147483847" r:id="rId57"/>
    <p:sldLayoutId id="2147483848" r:id="rId58"/>
    <p:sldLayoutId id="2147483849" r:id="rId59"/>
    <p:sldLayoutId id="2147483850" r:id="rId60"/>
    <p:sldLayoutId id="2147483851" r:id="rId61"/>
    <p:sldLayoutId id="2147483852" r:id="rId62"/>
    <p:sldLayoutId id="2147483853" r:id="rId63"/>
  </p:sldLayoutIdLst>
  <p:timing>
    <p:tnLst>
      <p:par>
        <p:cTn id="1" dur="indefinite" restart="never" nodeType="tmRoot"/>
      </p:par>
    </p:tnLst>
  </p:timing>
  <p:hf sldNum="0" hdr="0" dt="0"/>
  <p:txStyles>
    <p:titleStyle>
      <a:lvl1pPr algn="l" defTabSz="457200" rtl="0" eaLnBrk="1" latinLnBrk="0" hangingPunct="1">
        <a:spcBef>
          <a:spcPct val="0"/>
        </a:spcBef>
        <a:buNone/>
        <a:defRPr sz="4000" kern="1200" baseline="0">
          <a:solidFill>
            <a:srgbClr val="596BC5"/>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800" kern="1200">
          <a:solidFill>
            <a:schemeClr val="bg1">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QM_PP_Template2.jpg"/>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a:t>
            </a:r>
          </a:p>
          <a:p>
            <a:pPr lvl="4"/>
            <a:endParaRPr lang="en-US" dirty="0" smtClean="0"/>
          </a:p>
          <a:p>
            <a:pPr lvl="4"/>
            <a:endParaRPr lang="en-US" dirty="0"/>
          </a:p>
        </p:txBody>
      </p:sp>
      <p:sp>
        <p:nvSpPr>
          <p:cNvPr id="8"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baseline="30000" dirty="0" smtClean="0">
                <a:solidFill>
                  <a:srgbClr val="949499"/>
                </a:solidFill>
              </a:rPr>
              <a:t>©2014 </a:t>
            </a:r>
            <a:r>
              <a:rPr lang="en-US" baseline="30000" dirty="0" err="1" smtClean="0">
                <a:solidFill>
                  <a:srgbClr val="949499"/>
                </a:solidFill>
              </a:rPr>
              <a:t>MarylandOnline</a:t>
            </a:r>
            <a:r>
              <a:rPr lang="en-US" baseline="30000" dirty="0" smtClean="0">
                <a:solidFill>
                  <a:srgbClr val="949499"/>
                </a:solidFill>
              </a:rPr>
              <a:t>., Inc.</a:t>
            </a:r>
          </a:p>
        </p:txBody>
      </p:sp>
    </p:spTree>
    <p:extLst>
      <p:ext uri="{BB962C8B-B14F-4D97-AF65-F5344CB8AC3E}">
        <p14:creationId xmlns:p14="http://schemas.microsoft.com/office/powerpoint/2010/main" val="2970408885"/>
      </p:ext>
    </p:extLst>
  </p:cSld>
  <p:clrMap bg1="lt1" tx1="dk1" bg2="lt2" tx2="dk2" accent1="accent1" accent2="accent2" accent3="accent3" accent4="accent4" accent5="accent5" accent6="accent6" hlink="hlink" folHlink="folHlink"/>
  <p:sldLayoutIdLst>
    <p:sldLayoutId id="2147483855" r:id="rId1"/>
    <p:sldLayoutId id="2147483857" r:id="rId2"/>
    <p:sldLayoutId id="2147483858" r:id="rId3"/>
    <p:sldLayoutId id="2147483859" r:id="rId4"/>
    <p:sldLayoutId id="2147483861" r:id="rId5"/>
    <p:sldLayoutId id="2147483862" r:id="rId6"/>
    <p:sldLayoutId id="2147483863" r:id="rId7"/>
    <p:sldLayoutId id="2147483864" r:id="rId8"/>
    <p:sldLayoutId id="2147483865" r:id="rId9"/>
    <p:sldLayoutId id="2147483866"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85" r:id="rId28"/>
    <p:sldLayoutId id="2147483886" r:id="rId29"/>
    <p:sldLayoutId id="2147483887" r:id="rId30"/>
    <p:sldLayoutId id="2147483888" r:id="rId31"/>
    <p:sldLayoutId id="2147483889" r:id="rId32"/>
    <p:sldLayoutId id="2147483890" r:id="rId33"/>
    <p:sldLayoutId id="2147483891" r:id="rId34"/>
    <p:sldLayoutId id="2147483892" r:id="rId35"/>
    <p:sldLayoutId id="2147483893" r:id="rId36"/>
    <p:sldLayoutId id="2147483894" r:id="rId37"/>
    <p:sldLayoutId id="2147483895" r:id="rId38"/>
    <p:sldLayoutId id="2147483896" r:id="rId39"/>
    <p:sldLayoutId id="2147483897" r:id="rId40"/>
    <p:sldLayoutId id="2147483898" r:id="rId41"/>
    <p:sldLayoutId id="2147483899" r:id="rId42"/>
    <p:sldLayoutId id="2147483900" r:id="rId43"/>
    <p:sldLayoutId id="2147483901" r:id="rId44"/>
    <p:sldLayoutId id="2147483902" r:id="rId45"/>
    <p:sldLayoutId id="2147483903" r:id="rId46"/>
    <p:sldLayoutId id="2147483904" r:id="rId47"/>
    <p:sldLayoutId id="2147483905" r:id="rId48"/>
    <p:sldLayoutId id="2147483906" r:id="rId49"/>
    <p:sldLayoutId id="2147483907" r:id="rId50"/>
    <p:sldLayoutId id="2147483908" r:id="rId51"/>
    <p:sldLayoutId id="2147483909" r:id="rId52"/>
    <p:sldLayoutId id="2147483910" r:id="rId53"/>
    <p:sldLayoutId id="2147483911" r:id="rId54"/>
    <p:sldLayoutId id="2147483912" r:id="rId5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QM_PP_Template3.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QM_PP_Template3.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00201"/>
            <a:ext cx="8229600" cy="46137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a:t>
            </a:r>
          </a:p>
          <a:p>
            <a:pPr lvl="4"/>
            <a:endParaRPr lang="en-US" dirty="0"/>
          </a:p>
          <a:p>
            <a:pPr lvl="4"/>
            <a:endParaRPr lang="en-US" dirty="0"/>
          </a:p>
          <a:p>
            <a:pPr lvl="4"/>
            <a:endParaRPr lang="en-US" dirty="0" smtClean="0"/>
          </a:p>
        </p:txBody>
      </p:sp>
      <p:sp>
        <p:nvSpPr>
          <p:cNvPr id="2" name="Title Placeholder 1"/>
          <p:cNvSpPr>
            <a:spLocks noGrp="1"/>
          </p:cNvSpPr>
          <p:nvPr>
            <p:ph type="title"/>
          </p:nvPr>
        </p:nvSpPr>
        <p:spPr>
          <a:xfrm>
            <a:off x="1914071" y="304800"/>
            <a:ext cx="6772728" cy="721360"/>
          </a:xfrm>
          <a:prstGeom prst="rect">
            <a:avLst/>
          </a:prstGeom>
        </p:spPr>
        <p:txBody>
          <a:bodyPr vert="horz" lIns="91440" tIns="45720" rIns="91440" bIns="45720" rtlCol="0" anchor="ctr" anchorCtr="0">
            <a:normAutofit/>
          </a:bodyPr>
          <a:lstStyle/>
          <a:p>
            <a:r>
              <a:rPr lang="en-US" smtClean="0"/>
              <a:t>Click to edit Master title style</a:t>
            </a:r>
            <a:endParaRPr lang="en-US" dirty="0"/>
          </a:p>
        </p:txBody>
      </p:sp>
      <p:sp>
        <p:nvSpPr>
          <p:cNvPr id="10"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smtClean="0"/>
              <a:t>©2014 MarylandOnline  All rights reserved </a:t>
            </a:r>
            <a:endParaRPr lang="en-US" dirty="0"/>
          </a:p>
        </p:txBody>
      </p:sp>
    </p:spTree>
    <p:extLst>
      <p:ext uri="{BB962C8B-B14F-4D97-AF65-F5344CB8AC3E}">
        <p14:creationId xmlns:p14="http://schemas.microsoft.com/office/powerpoint/2010/main" val="196325003"/>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4" r:id="rId6"/>
    <p:sldLayoutId id="2147483925" r:id="rId7"/>
  </p:sldLayoutIdLst>
  <p:timing>
    <p:tnLst>
      <p:par>
        <p:cTn id="1" dur="indefinite" restart="never" nodeType="tmRoot"/>
      </p:par>
    </p:tnLst>
  </p:timing>
  <p:hf sldNum="0" hdr="0" dt="0"/>
  <p:txStyles>
    <p:titleStyle>
      <a:lvl1pPr algn="l" defTabSz="457200" rtl="0" eaLnBrk="1" latinLnBrk="0" hangingPunct="1">
        <a:spcBef>
          <a:spcPct val="0"/>
        </a:spcBef>
        <a:buNone/>
        <a:defRPr sz="4000" kern="1200" baseline="0">
          <a:solidFill>
            <a:srgbClr val="596BC5"/>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800" kern="1200">
          <a:solidFill>
            <a:schemeClr val="bg1">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QM_PP_Template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a:t>
            </a:r>
          </a:p>
          <a:p>
            <a:pPr lvl="4"/>
            <a:endParaRPr lang="en-US" dirty="0" smtClean="0"/>
          </a:p>
          <a:p>
            <a:pPr lvl="4"/>
            <a:endParaRPr lang="en-US" dirty="0"/>
          </a:p>
        </p:txBody>
      </p:sp>
      <p:sp>
        <p:nvSpPr>
          <p:cNvPr id="8" name="Footer Placeholder 7"/>
          <p:cNvSpPr>
            <a:spLocks noGrp="1"/>
          </p:cNvSpPr>
          <p:nvPr>
            <p:ph type="ftr" sz="quarter" idx="3"/>
          </p:nvPr>
        </p:nvSpPr>
        <p:spPr>
          <a:xfrm>
            <a:off x="6812632" y="6054175"/>
            <a:ext cx="2137226" cy="365125"/>
          </a:xfrm>
          <a:prstGeom prst="rect">
            <a:avLst/>
          </a:prstGeom>
        </p:spPr>
        <p:txBody>
          <a:bodyPr vert="horz" lIns="91440" tIns="45720" rIns="91440" bIns="45720" rtlCol="0" anchor="ctr">
            <a:normAutofit/>
          </a:bodyPr>
          <a:lstStyle>
            <a:lvl1pPr algn="ctr">
              <a:defRPr sz="1600">
                <a:solidFill>
                  <a:schemeClr val="tx1">
                    <a:tint val="75000"/>
                  </a:schemeClr>
                </a:solidFill>
              </a:defRPr>
            </a:lvl1pPr>
          </a:lstStyle>
          <a:p>
            <a:r>
              <a:rPr lang="en-US" baseline="30000" dirty="0" smtClean="0">
                <a:solidFill>
                  <a:srgbClr val="949499"/>
                </a:solidFill>
              </a:rPr>
              <a:t>©2014 </a:t>
            </a:r>
            <a:r>
              <a:rPr lang="en-US" baseline="30000" dirty="0" err="1" smtClean="0">
                <a:solidFill>
                  <a:srgbClr val="949499"/>
                </a:solidFill>
              </a:rPr>
              <a:t>MarylandOnline</a:t>
            </a:r>
            <a:r>
              <a:rPr lang="en-US" baseline="30000" dirty="0" smtClean="0">
                <a:solidFill>
                  <a:srgbClr val="949499"/>
                </a:solidFill>
              </a:rPr>
              <a:t>., Inc.</a:t>
            </a:r>
          </a:p>
        </p:txBody>
      </p:sp>
    </p:spTree>
    <p:extLst>
      <p:ext uri="{BB962C8B-B14F-4D97-AF65-F5344CB8AC3E}">
        <p14:creationId xmlns:p14="http://schemas.microsoft.com/office/powerpoint/2010/main" val="2970408885"/>
      </p:ext>
    </p:extLst>
  </p:cSld>
  <p:clrMap bg1="lt1" tx1="dk1" bg2="lt2" tx2="dk2" accent1="accent1" accent2="accent2" accent3="accent3" accent4="accent4" accent5="accent5" accent6="accent6" hlink="hlink" folHlink="folHlink"/>
  <p:sldLayoutIdLst>
    <p:sldLayoutId id="2147483979" r:id="rId1"/>
    <p:sldLayoutId id="214748398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4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4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www.qualitymatters.org/program-reviews" TargetMode="External"/><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4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openxmlformats.org/officeDocument/2006/relationships/hyperlink" Target="https://www.qualitymatters.org/program-reviews"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4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9.jpg"/></Relationships>
</file>

<file path=ppt/slides/_rels/slide14.xml.rels><?xml version="1.0" encoding="UTF-8" standalone="yes"?>
<Relationships xmlns="http://schemas.openxmlformats.org/package/2006/relationships"><Relationship Id="rId8" Type="http://schemas.openxmlformats.org/officeDocument/2006/relationships/hyperlink" Target="https://www.qualitymatters.org/program-reviews"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4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22.jpg"/><Relationship Id="rId7"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45.xml"/><Relationship Id="rId6" Type="http://schemas.openxmlformats.org/officeDocument/2006/relationships/hyperlink" Target="https://www.qualitymatters.org/program-reviews/certified-programs" TargetMode="External"/><Relationship Id="rId5" Type="http://schemas.openxmlformats.org/officeDocument/2006/relationships/image" Target="../media/image20.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250.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5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5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47.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4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50.xml"/><Relationship Id="rId5" Type="http://schemas.openxmlformats.org/officeDocument/2006/relationships/image" Target="../media/image17.jp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50.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50.xml"/><Relationship Id="rId6" Type="http://schemas.openxmlformats.org/officeDocument/2006/relationships/hyperlink" Target="https://www.qualitymatters.org/program-reviews"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1166649" y="5133968"/>
            <a:ext cx="7425558" cy="144025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4000" kern="1200" baseline="0">
                <a:solidFill>
                  <a:srgbClr val="FFD44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800" kern="1200">
                <a:solidFill>
                  <a:schemeClr val="bg1">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800" b="1" dirty="0" smtClean="0">
                <a:solidFill>
                  <a:schemeClr val="bg1"/>
                </a:solidFill>
              </a:rPr>
              <a:t>Implementing QM </a:t>
            </a:r>
            <a:r>
              <a:rPr lang="en-US" sz="4800" dirty="0" smtClean="0">
                <a:solidFill>
                  <a:schemeClr val="bg1"/>
                </a:solidFill>
              </a:rPr>
              <a:t>towards </a:t>
            </a:r>
            <a:r>
              <a:rPr lang="en-US" sz="4800" b="1" dirty="0" smtClean="0">
                <a:solidFill>
                  <a:schemeClr val="bg1"/>
                </a:solidFill>
              </a:rPr>
              <a:t>Program Certification</a:t>
            </a:r>
            <a:endParaRPr lang="en-US" sz="4800" b="1" dirty="0">
              <a:solidFill>
                <a:schemeClr val="bg1"/>
              </a:solidFill>
            </a:endParaRPr>
          </a:p>
        </p:txBody>
      </p:sp>
    </p:spTree>
    <p:extLst>
      <p:ext uri="{BB962C8B-B14F-4D97-AF65-F5344CB8AC3E}">
        <p14:creationId xmlns:p14="http://schemas.microsoft.com/office/powerpoint/2010/main" val="2692589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pPr algn="ctr"/>
            <a:r>
              <a:rPr lang="en-US" b="1" i="1" dirty="0" smtClean="0">
                <a:solidFill>
                  <a:srgbClr val="C00000"/>
                </a:solidFill>
              </a:rPr>
              <a:t>Principles</a:t>
            </a:r>
            <a:r>
              <a:rPr lang="en-US" b="1" dirty="0" smtClean="0"/>
              <a:t> of Program Certification</a:t>
            </a:r>
            <a:endParaRPr lang="en-US" b="1" dirty="0"/>
          </a:p>
        </p:txBody>
      </p:sp>
      <p:graphicFrame>
        <p:nvGraphicFramePr>
          <p:cNvPr id="5" name="Diagram 4"/>
          <p:cNvGraphicFramePr/>
          <p:nvPr>
            <p:extLst/>
          </p:nvPr>
        </p:nvGraphicFramePr>
        <p:xfrm>
          <a:off x="1523999" y="1396999"/>
          <a:ext cx="7196667" cy="4800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4398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pPr algn="ctr"/>
            <a:r>
              <a:rPr lang="en-US" b="1" i="1" dirty="0" smtClean="0">
                <a:solidFill>
                  <a:srgbClr val="C00000"/>
                </a:solidFill>
              </a:rPr>
              <a:t>Program Design </a:t>
            </a:r>
            <a:r>
              <a:rPr lang="en-US" b="1" dirty="0" smtClean="0"/>
              <a:t>Certification</a:t>
            </a:r>
            <a:endParaRPr lang="en-US" b="1" dirty="0"/>
          </a:p>
        </p:txBody>
      </p:sp>
      <p:graphicFrame>
        <p:nvGraphicFramePr>
          <p:cNvPr id="7" name="Diagram 6"/>
          <p:cNvGraphicFramePr/>
          <p:nvPr>
            <p:extLst/>
          </p:nvPr>
        </p:nvGraphicFramePr>
        <p:xfrm>
          <a:off x="1083733" y="1396999"/>
          <a:ext cx="7315201" cy="4969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6908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1840827" y="304528"/>
            <a:ext cx="7158037" cy="725261"/>
          </a:xfrm>
        </p:spPr>
        <p:txBody>
          <a:bodyPr>
            <a:normAutofit/>
          </a:bodyPr>
          <a:lstStyle/>
          <a:p>
            <a:pPr algn="ctr"/>
            <a:r>
              <a:rPr lang="en-US" b="1" i="1" dirty="0" smtClean="0">
                <a:solidFill>
                  <a:srgbClr val="C00000"/>
                </a:solidFill>
              </a:rPr>
              <a:t>Teaching Support </a:t>
            </a:r>
            <a:r>
              <a:rPr lang="en-US" b="1" dirty="0" smtClean="0"/>
              <a:t>Certification</a:t>
            </a:r>
            <a:endParaRPr lang="en-US" b="1" dirty="0"/>
          </a:p>
        </p:txBody>
      </p:sp>
      <p:graphicFrame>
        <p:nvGraphicFramePr>
          <p:cNvPr id="8" name="Diagram 7">
            <a:hlinkClick r:id="rId3"/>
          </p:cNvPr>
          <p:cNvGraphicFramePr/>
          <p:nvPr>
            <p:extLst/>
          </p:nvPr>
        </p:nvGraphicFramePr>
        <p:xfrm>
          <a:off x="1366070" y="1173869"/>
          <a:ext cx="6695658" cy="48301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39128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pPr algn="ctr"/>
            <a:r>
              <a:rPr lang="en-US" b="1" i="1" dirty="0" smtClean="0">
                <a:solidFill>
                  <a:srgbClr val="C00000"/>
                </a:solidFill>
              </a:rPr>
              <a:t>Learner Support </a:t>
            </a:r>
            <a:r>
              <a:rPr lang="en-US" b="1" dirty="0" smtClean="0"/>
              <a:t>Certification</a:t>
            </a:r>
            <a:endParaRPr lang="en-US" b="1" dirty="0"/>
          </a:p>
        </p:txBody>
      </p:sp>
      <p:graphicFrame>
        <p:nvGraphicFramePr>
          <p:cNvPr id="6" name="Diagram 5"/>
          <p:cNvGraphicFramePr/>
          <p:nvPr>
            <p:extLst/>
          </p:nvPr>
        </p:nvGraphicFramePr>
        <p:xfrm>
          <a:off x="680894" y="1583267"/>
          <a:ext cx="231986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rot="10800000">
            <a:off x="6097807" y="1583268"/>
            <a:ext cx="2494655" cy="4064000"/>
            <a:chOff x="2595" y="-138609"/>
            <a:chExt cx="2494657" cy="4064000"/>
          </a:xfrm>
        </p:grpSpPr>
        <p:sp>
          <p:nvSpPr>
            <p:cNvPr id="8" name="Flowchart: Manual Operation 7"/>
            <p:cNvSpPr/>
            <p:nvPr/>
          </p:nvSpPr>
          <p:spPr>
            <a:xfrm rot="16200000">
              <a:off x="-782076" y="646062"/>
              <a:ext cx="4064000" cy="2494657"/>
            </a:xfrm>
            <a:prstGeom prst="flowChartManualOperati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lowchart: Manual Operation 4"/>
            <p:cNvSpPr/>
            <p:nvPr/>
          </p:nvSpPr>
          <p:spPr>
            <a:xfrm rot="10800000">
              <a:off x="2595" y="674192"/>
              <a:ext cx="2293265" cy="2438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0" rIns="177800" bIns="0" numCol="1" spcCol="1270" anchor="t" anchorCtr="0">
              <a:noAutofit/>
            </a:bodyPr>
            <a:lstStyle/>
            <a:p>
              <a:pPr lvl="0" algn="l" defTabSz="1244600">
                <a:lnSpc>
                  <a:spcPct val="90000"/>
                </a:lnSpc>
                <a:spcBef>
                  <a:spcPct val="0"/>
                </a:spcBef>
                <a:spcAft>
                  <a:spcPct val="35000"/>
                </a:spcAft>
              </a:pPr>
              <a:r>
                <a:rPr lang="en-US" sz="2800" b="1" kern="1200" dirty="0" smtClean="0"/>
                <a:t>Support</a:t>
              </a:r>
              <a:endParaRPr lang="en-US" sz="2800" b="1" kern="1200" dirty="0"/>
            </a:p>
            <a:p>
              <a:pPr marL="228600" lvl="1" indent="-228600" algn="l" defTabSz="1066800">
                <a:lnSpc>
                  <a:spcPct val="90000"/>
                </a:lnSpc>
                <a:spcBef>
                  <a:spcPct val="0"/>
                </a:spcBef>
                <a:spcAft>
                  <a:spcPct val="15000"/>
                </a:spcAft>
                <a:buChar char="••"/>
              </a:pPr>
              <a:r>
                <a:rPr lang="en-US" sz="2400" kern="1200" dirty="0" smtClean="0"/>
                <a:t>Registration</a:t>
              </a:r>
              <a:endParaRPr lang="en-US" sz="2400" kern="1200" dirty="0"/>
            </a:p>
            <a:p>
              <a:pPr marL="228600" lvl="1" indent="-228600" algn="l" defTabSz="1066800">
                <a:lnSpc>
                  <a:spcPct val="90000"/>
                </a:lnSpc>
                <a:spcBef>
                  <a:spcPct val="0"/>
                </a:spcBef>
                <a:spcAft>
                  <a:spcPct val="15000"/>
                </a:spcAft>
                <a:buChar char="••"/>
              </a:pPr>
              <a:r>
                <a:rPr lang="en-US" sz="2400" kern="1200" dirty="0" smtClean="0"/>
                <a:t>Billing</a:t>
              </a:r>
              <a:endParaRPr lang="en-US" sz="2400" kern="1200" dirty="0"/>
            </a:p>
            <a:p>
              <a:pPr marL="228600" lvl="1" indent="-228600" algn="l" defTabSz="1066800">
                <a:lnSpc>
                  <a:spcPct val="90000"/>
                </a:lnSpc>
                <a:spcBef>
                  <a:spcPct val="0"/>
                </a:spcBef>
                <a:spcAft>
                  <a:spcPct val="15000"/>
                </a:spcAft>
                <a:buChar char="••"/>
              </a:pPr>
              <a:r>
                <a:rPr lang="en-US" sz="2400" kern="1200" dirty="0" smtClean="0"/>
                <a:t>Financial Aid</a:t>
              </a:r>
              <a:endParaRPr lang="en-US" sz="2400" kern="1200" dirty="0"/>
            </a:p>
            <a:p>
              <a:pPr marL="228600" lvl="1" indent="-228600" algn="l" defTabSz="1066800">
                <a:lnSpc>
                  <a:spcPct val="90000"/>
                </a:lnSpc>
                <a:spcBef>
                  <a:spcPct val="0"/>
                </a:spcBef>
                <a:spcAft>
                  <a:spcPct val="15000"/>
                </a:spcAft>
                <a:buChar char="••"/>
              </a:pPr>
              <a:r>
                <a:rPr lang="en-US" sz="2400" kern="1200" dirty="0" smtClean="0"/>
                <a:t>Accessibility</a:t>
              </a:r>
              <a:endParaRPr lang="en-US" sz="2400" kern="1200" dirty="0"/>
            </a:p>
            <a:p>
              <a:pPr marL="228600" lvl="1" indent="-228600" algn="l" defTabSz="1066800">
                <a:lnSpc>
                  <a:spcPct val="90000"/>
                </a:lnSpc>
                <a:spcBef>
                  <a:spcPct val="0"/>
                </a:spcBef>
                <a:spcAft>
                  <a:spcPct val="15000"/>
                </a:spcAft>
                <a:buChar char="••"/>
              </a:pPr>
              <a:r>
                <a:rPr lang="en-US" sz="2400" kern="1200" dirty="0" err="1" smtClean="0"/>
                <a:t>HelpDesk</a:t>
              </a:r>
              <a:endParaRPr lang="en-US" sz="2400" kern="1200" dirty="0"/>
            </a:p>
            <a:p>
              <a:pPr marL="171450" lvl="1" indent="-171450" algn="l" defTabSz="755650">
                <a:lnSpc>
                  <a:spcPct val="90000"/>
                </a:lnSpc>
                <a:spcBef>
                  <a:spcPct val="0"/>
                </a:spcBef>
                <a:spcAft>
                  <a:spcPct val="15000"/>
                </a:spcAft>
                <a:buChar char="••"/>
              </a:pPr>
              <a:endParaRPr lang="en-US" sz="1700" kern="1200" dirty="0"/>
            </a:p>
          </p:txBody>
        </p:sp>
      </p:grpSp>
      <p:pic>
        <p:nvPicPr>
          <p:cNvPr id="10" name="Picture 9">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12071" y="1752602"/>
            <a:ext cx="3674425" cy="3284588"/>
          </a:xfrm>
          <a:prstGeom prst="rect">
            <a:avLst/>
          </a:prstGeom>
        </p:spPr>
      </p:pic>
    </p:spTree>
    <p:extLst>
      <p:ext uri="{BB962C8B-B14F-4D97-AF65-F5344CB8AC3E}">
        <p14:creationId xmlns:p14="http://schemas.microsoft.com/office/powerpoint/2010/main" val="1026363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032933" y="1396999"/>
          <a:ext cx="6739467" cy="4885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6" name="Picture 4" descr="Image result for graduatio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8881" y="1532466"/>
            <a:ext cx="2609850" cy="1752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p:cNvSpPr>
            <a:spLocks noGrp="1"/>
          </p:cNvSpPr>
          <p:nvPr>
            <p:ph type="body" sz="quarter" idx="10"/>
          </p:nvPr>
        </p:nvSpPr>
        <p:spPr/>
        <p:txBody>
          <a:bodyPr>
            <a:normAutofit/>
          </a:bodyPr>
          <a:lstStyle/>
          <a:p>
            <a:pPr algn="ctr"/>
            <a:r>
              <a:rPr lang="en-US" b="1" i="1" dirty="0" smtClean="0">
                <a:solidFill>
                  <a:srgbClr val="C00000"/>
                </a:solidFill>
              </a:rPr>
              <a:t>Learner Success </a:t>
            </a:r>
            <a:r>
              <a:rPr lang="en-US" b="1" dirty="0" smtClean="0"/>
              <a:t>Certification</a:t>
            </a:r>
            <a:endParaRPr lang="en-US" b="1" dirty="0"/>
          </a:p>
        </p:txBody>
      </p:sp>
    </p:spTree>
    <p:extLst>
      <p:ext uri="{BB962C8B-B14F-4D97-AF65-F5344CB8AC3E}">
        <p14:creationId xmlns:p14="http://schemas.microsoft.com/office/powerpoint/2010/main" val="2493506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Autofit/>
          </a:bodyPr>
          <a:lstStyle/>
          <a:p>
            <a:pPr algn="ctr"/>
            <a:r>
              <a:rPr lang="en-US" b="1" i="1" dirty="0" smtClean="0">
                <a:solidFill>
                  <a:srgbClr val="C00000"/>
                </a:solidFill>
              </a:rPr>
              <a:t>Exemplary Program </a:t>
            </a:r>
            <a:r>
              <a:rPr lang="en-US" b="1" dirty="0" smtClean="0">
                <a:solidFill>
                  <a:srgbClr val="4F6BC5"/>
                </a:solidFill>
              </a:rPr>
              <a:t>Recognition</a:t>
            </a:r>
            <a:endParaRPr lang="en-US" b="1" dirty="0">
              <a:solidFill>
                <a:srgbClr val="4F6BC5"/>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714" y="3782434"/>
            <a:ext cx="713051" cy="9010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874" y="1727618"/>
            <a:ext cx="713051" cy="90103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952" y="2708004"/>
            <a:ext cx="730973" cy="923684"/>
          </a:xfrm>
          <a:prstGeom prst="rect">
            <a:avLst/>
          </a:prstGeom>
        </p:spPr>
      </p:pic>
      <p:pic>
        <p:nvPicPr>
          <p:cNvPr id="8" name="Picture 7">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8733" y="2716102"/>
            <a:ext cx="2422381" cy="2584484"/>
          </a:xfrm>
          <a:prstGeom prst="rect">
            <a:avLst/>
          </a:prstGeom>
        </p:spPr>
      </p:pic>
      <p:sp>
        <p:nvSpPr>
          <p:cNvPr id="9" name="TextBox 8"/>
          <p:cNvSpPr txBox="1"/>
          <p:nvPr/>
        </p:nvSpPr>
        <p:spPr>
          <a:xfrm>
            <a:off x="1616667" y="1885748"/>
            <a:ext cx="3304674" cy="584775"/>
          </a:xfrm>
          <a:prstGeom prst="rect">
            <a:avLst/>
          </a:prstGeom>
          <a:noFill/>
        </p:spPr>
        <p:txBody>
          <a:bodyPr wrap="square" rtlCol="0">
            <a:spAutoFit/>
          </a:bodyPr>
          <a:lstStyle/>
          <a:p>
            <a:r>
              <a:rPr lang="en-US" sz="3200" b="1" dirty="0" smtClean="0"/>
              <a:t>Program Design</a:t>
            </a:r>
            <a:endParaRPr lang="en-US" sz="3200" b="1" dirty="0"/>
          </a:p>
        </p:txBody>
      </p:sp>
      <p:sp>
        <p:nvSpPr>
          <p:cNvPr id="10" name="TextBox 9"/>
          <p:cNvSpPr txBox="1"/>
          <p:nvPr/>
        </p:nvSpPr>
        <p:spPr>
          <a:xfrm>
            <a:off x="1616667" y="2843754"/>
            <a:ext cx="3304674" cy="584775"/>
          </a:xfrm>
          <a:prstGeom prst="rect">
            <a:avLst/>
          </a:prstGeom>
          <a:noFill/>
        </p:spPr>
        <p:txBody>
          <a:bodyPr wrap="square" rtlCol="0">
            <a:spAutoFit/>
          </a:bodyPr>
          <a:lstStyle/>
          <a:p>
            <a:r>
              <a:rPr lang="en-US" sz="3200" b="1" dirty="0" smtClean="0"/>
              <a:t>Teaching Support</a:t>
            </a:r>
            <a:endParaRPr lang="en-US" sz="3200" b="1" dirty="0"/>
          </a:p>
        </p:txBody>
      </p:sp>
      <p:sp>
        <p:nvSpPr>
          <p:cNvPr id="11" name="TextBox 10"/>
          <p:cNvSpPr txBox="1"/>
          <p:nvPr/>
        </p:nvSpPr>
        <p:spPr>
          <a:xfrm>
            <a:off x="1616667" y="3890036"/>
            <a:ext cx="3304674" cy="584775"/>
          </a:xfrm>
          <a:prstGeom prst="rect">
            <a:avLst/>
          </a:prstGeom>
          <a:noFill/>
        </p:spPr>
        <p:txBody>
          <a:bodyPr wrap="square" rtlCol="0">
            <a:spAutoFit/>
          </a:bodyPr>
          <a:lstStyle/>
          <a:p>
            <a:r>
              <a:rPr lang="en-US" sz="3200" b="1" dirty="0" smtClean="0"/>
              <a:t>Learner Support</a:t>
            </a:r>
            <a:endParaRPr lang="en-US" sz="3200" b="1" dirty="0"/>
          </a:p>
        </p:txBody>
      </p:sp>
      <p:sp>
        <p:nvSpPr>
          <p:cNvPr id="12" name="TextBox 11"/>
          <p:cNvSpPr txBox="1"/>
          <p:nvPr/>
        </p:nvSpPr>
        <p:spPr>
          <a:xfrm>
            <a:off x="1616667" y="4934866"/>
            <a:ext cx="3304674" cy="584775"/>
          </a:xfrm>
          <a:prstGeom prst="rect">
            <a:avLst/>
          </a:prstGeom>
          <a:noFill/>
        </p:spPr>
        <p:txBody>
          <a:bodyPr wrap="square" rtlCol="0">
            <a:spAutoFit/>
          </a:bodyPr>
          <a:lstStyle/>
          <a:p>
            <a:r>
              <a:rPr lang="en-US" sz="3200" b="1" dirty="0" smtClean="0"/>
              <a:t>Learner Success</a:t>
            </a:r>
            <a:endParaRPr lang="en-US" sz="3200" b="1" dirty="0"/>
          </a:p>
        </p:txBody>
      </p:sp>
      <p:sp>
        <p:nvSpPr>
          <p:cNvPr id="13" name="Right Arrow 12"/>
          <p:cNvSpPr/>
          <p:nvPr/>
        </p:nvSpPr>
        <p:spPr>
          <a:xfrm>
            <a:off x="5087046" y="2041090"/>
            <a:ext cx="885982" cy="33039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204597" y="1336607"/>
            <a:ext cx="2547333" cy="1200329"/>
          </a:xfrm>
          <a:prstGeom prst="rect">
            <a:avLst/>
          </a:prstGeom>
          <a:noFill/>
        </p:spPr>
        <p:txBody>
          <a:bodyPr wrap="square" rtlCol="0">
            <a:spAutoFit/>
          </a:bodyPr>
          <a:lstStyle/>
          <a:p>
            <a:pPr algn="ctr"/>
            <a:r>
              <a:rPr lang="en-US" sz="3600" b="1" dirty="0" smtClean="0">
                <a:solidFill>
                  <a:srgbClr val="002295"/>
                </a:solidFill>
              </a:rPr>
              <a:t>Exemplary</a:t>
            </a:r>
            <a:br>
              <a:rPr lang="en-US" sz="3600" b="1" dirty="0" smtClean="0">
                <a:solidFill>
                  <a:srgbClr val="002295"/>
                </a:solidFill>
              </a:rPr>
            </a:br>
            <a:r>
              <a:rPr lang="en-US" sz="3600" b="1" dirty="0" smtClean="0">
                <a:solidFill>
                  <a:srgbClr val="002295"/>
                </a:solidFill>
              </a:rPr>
              <a:t>Program!</a:t>
            </a:r>
            <a:endParaRPr lang="en-US" sz="3600" b="1" dirty="0">
              <a:solidFill>
                <a:srgbClr val="002295"/>
              </a:solidFill>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072" y="4786968"/>
            <a:ext cx="696853" cy="880569"/>
          </a:xfrm>
          <a:prstGeom prst="rect">
            <a:avLst/>
          </a:prstGeom>
        </p:spPr>
      </p:pic>
    </p:spTree>
    <p:extLst>
      <p:ext uri="{BB962C8B-B14F-4D97-AF65-F5344CB8AC3E}">
        <p14:creationId xmlns:p14="http://schemas.microsoft.com/office/powerpoint/2010/main" val="3375731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66811" y="216828"/>
            <a:ext cx="7039445" cy="906715"/>
          </a:xfrm>
        </p:spPr>
        <p:txBody>
          <a:bodyPr/>
          <a:lstStyle/>
          <a:p>
            <a:pPr algn="ctr"/>
            <a:r>
              <a:rPr lang="en-US" b="1" dirty="0" smtClean="0"/>
              <a:t>Benefits of QM to </a:t>
            </a:r>
            <a:r>
              <a:rPr lang="en-US" b="1" dirty="0" smtClean="0">
                <a:solidFill>
                  <a:srgbClr val="C00000"/>
                </a:solidFill>
              </a:rPr>
              <a:t>Learners</a:t>
            </a:r>
            <a:endParaRPr lang="en-US" b="1" dirty="0">
              <a:solidFill>
                <a:srgbClr val="C00000"/>
              </a:solidFill>
            </a:endParaRPr>
          </a:p>
        </p:txBody>
      </p:sp>
      <p:sp>
        <p:nvSpPr>
          <p:cNvPr id="5" name="Footer Placeholder 3"/>
          <p:cNvSpPr txBox="1">
            <a:spLocks/>
          </p:cNvSpPr>
          <p:nvPr/>
        </p:nvSpPr>
        <p:spPr>
          <a:xfrm>
            <a:off x="7005672" y="6023695"/>
            <a:ext cx="2137226" cy="365125"/>
          </a:xfrm>
          <a:prstGeom prst="rect">
            <a:avLst/>
          </a:prstGeom>
        </p:spPr>
        <p:txBody>
          <a:bodyPr vert="horz" lIns="91440" tIns="45720" rIns="91440" bIns="45720" rtlCol="0" anchor="ctr">
            <a:normAutofit fontScale="77500" lnSpcReduction="20000"/>
          </a:bodyPr>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solidFill>
                  <a:prstClr val="black">
                    <a:tint val="75000"/>
                  </a:prstClr>
                </a:solidFill>
                <a:latin typeface="Calibri"/>
              </a:rPr>
              <a:t>©2016 </a:t>
            </a:r>
            <a:r>
              <a:rPr lang="en-US" dirty="0" err="1" smtClean="0">
                <a:solidFill>
                  <a:prstClr val="black">
                    <a:tint val="75000"/>
                  </a:prstClr>
                </a:solidFill>
                <a:latin typeface="Calibri"/>
              </a:rPr>
              <a:t>MarylandOnline</a:t>
            </a:r>
            <a:r>
              <a:rPr lang="en-US" dirty="0" smtClean="0">
                <a:solidFill>
                  <a:prstClr val="black">
                    <a:tint val="75000"/>
                  </a:prstClr>
                </a:solidFill>
                <a:latin typeface="Calibri"/>
              </a:rPr>
              <a:t>, Inc.</a:t>
            </a:r>
            <a:endParaRPr lang="en-US" dirty="0">
              <a:solidFill>
                <a:prstClr val="black">
                  <a:tint val="75000"/>
                </a:prstClr>
              </a:solidFill>
              <a:latin typeface="Calibri"/>
            </a:endParaRPr>
          </a:p>
        </p:txBody>
      </p:sp>
      <p:sp>
        <p:nvSpPr>
          <p:cNvPr id="14" name="AutoShape 8" descr=".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866812" y="2460738"/>
            <a:ext cx="3467152" cy="646331"/>
          </a:xfrm>
          <a:prstGeom prst="rect">
            <a:avLst/>
          </a:prstGeom>
          <a:noFill/>
        </p:spPr>
        <p:txBody>
          <a:bodyPr wrap="square" rtlCol="0">
            <a:spAutoFit/>
          </a:bodyPr>
          <a:lstStyle/>
          <a:p>
            <a:pPr marL="571500" indent="-571500" algn="ctr">
              <a:buFont typeface="Wingdings" panose="05000000000000000000" pitchFamily="2" charset="2"/>
              <a:buChar char="ü"/>
            </a:pPr>
            <a:r>
              <a:rPr lang="en-US" sz="3600" b="1" dirty="0" smtClean="0">
                <a:solidFill>
                  <a:srgbClr val="002295"/>
                </a:solidFill>
              </a:rPr>
              <a:t>Completion</a:t>
            </a:r>
            <a:endParaRPr lang="en-US" sz="3600" b="1" dirty="0">
              <a:solidFill>
                <a:srgbClr val="002295"/>
              </a:solidFill>
              <a:latin typeface="Book Antiqua" panose="02040602050305030304" pitchFamily="18" charset="0"/>
            </a:endParaRPr>
          </a:p>
        </p:txBody>
      </p:sp>
      <p:sp>
        <p:nvSpPr>
          <p:cNvPr id="12" name="TextBox 11"/>
          <p:cNvSpPr txBox="1"/>
          <p:nvPr/>
        </p:nvSpPr>
        <p:spPr>
          <a:xfrm>
            <a:off x="155575" y="3922957"/>
            <a:ext cx="4279871" cy="1077218"/>
          </a:xfrm>
          <a:prstGeom prst="rect">
            <a:avLst/>
          </a:prstGeom>
          <a:noFill/>
        </p:spPr>
        <p:txBody>
          <a:bodyPr wrap="square" rtlCol="0">
            <a:spAutoFit/>
          </a:bodyPr>
          <a:lstStyle/>
          <a:p>
            <a:pPr marL="571500" indent="-571500" algn="ctr">
              <a:buFont typeface="Wingdings" panose="05000000000000000000" pitchFamily="2" charset="2"/>
              <a:buChar char="ü"/>
            </a:pPr>
            <a:r>
              <a:rPr lang="en-US" sz="3600" b="1" dirty="0" smtClean="0">
                <a:solidFill>
                  <a:srgbClr val="002295"/>
                </a:solidFill>
              </a:rPr>
              <a:t>Satisfaction</a:t>
            </a:r>
            <a:r>
              <a:rPr lang="en-US" sz="2800" b="1" dirty="0" smtClean="0">
                <a:solidFill>
                  <a:srgbClr val="002295"/>
                </a:solidFill>
              </a:rPr>
              <a:t/>
            </a:r>
            <a:br>
              <a:rPr lang="en-US" sz="2800" b="1" dirty="0" smtClean="0">
                <a:solidFill>
                  <a:srgbClr val="002295"/>
                </a:solidFill>
              </a:rPr>
            </a:br>
            <a:r>
              <a:rPr lang="en-US" sz="2800" b="1" dirty="0" smtClean="0">
                <a:solidFill>
                  <a:srgbClr val="002295"/>
                </a:solidFill>
              </a:rPr>
              <a:t>(Instructor &amp; Learner)</a:t>
            </a:r>
            <a:endParaRPr lang="en-US" sz="4400" b="1" dirty="0">
              <a:solidFill>
                <a:srgbClr val="002295"/>
              </a:solidFill>
              <a:latin typeface="Book Antiqua" panose="02040602050305030304" pitchFamily="18" charset="0"/>
            </a:endParaRPr>
          </a:p>
        </p:txBody>
      </p:sp>
      <p:sp>
        <p:nvSpPr>
          <p:cNvPr id="17" name="TextBox 16"/>
          <p:cNvSpPr txBox="1"/>
          <p:nvPr/>
        </p:nvSpPr>
        <p:spPr>
          <a:xfrm>
            <a:off x="1195769" y="3187139"/>
            <a:ext cx="3239677" cy="646331"/>
          </a:xfrm>
          <a:prstGeom prst="rect">
            <a:avLst/>
          </a:prstGeom>
          <a:noFill/>
        </p:spPr>
        <p:txBody>
          <a:bodyPr wrap="square" rtlCol="0">
            <a:spAutoFit/>
          </a:bodyPr>
          <a:lstStyle/>
          <a:p>
            <a:pPr marL="571500" indent="-571500" algn="ctr">
              <a:buFont typeface="Wingdings" panose="05000000000000000000" pitchFamily="2" charset="2"/>
              <a:buChar char="ü"/>
            </a:pPr>
            <a:r>
              <a:rPr lang="en-US" sz="3600" b="1" dirty="0" smtClean="0">
                <a:solidFill>
                  <a:srgbClr val="002295"/>
                </a:solidFill>
              </a:rPr>
              <a:t>Retention</a:t>
            </a:r>
            <a:endParaRPr lang="en-US" sz="3600" b="1" dirty="0">
              <a:solidFill>
                <a:srgbClr val="002295"/>
              </a:solidFill>
              <a:latin typeface="Book Antiqua" panose="02040602050305030304" pitchFamily="18" charset="0"/>
            </a:endParaRPr>
          </a:p>
        </p:txBody>
      </p:sp>
      <p:sp>
        <p:nvSpPr>
          <p:cNvPr id="18" name="TextBox 17"/>
          <p:cNvSpPr txBox="1"/>
          <p:nvPr/>
        </p:nvSpPr>
        <p:spPr>
          <a:xfrm>
            <a:off x="817870" y="5223765"/>
            <a:ext cx="7587662" cy="646331"/>
          </a:xfrm>
          <a:prstGeom prst="rect">
            <a:avLst/>
          </a:prstGeom>
          <a:noFill/>
        </p:spPr>
        <p:txBody>
          <a:bodyPr wrap="square" rtlCol="0">
            <a:spAutoFit/>
          </a:bodyPr>
          <a:lstStyle/>
          <a:p>
            <a:pPr algn="ctr"/>
            <a:r>
              <a:rPr lang="en-US" sz="3600" b="1" dirty="0" smtClean="0"/>
              <a:t>Facilitate </a:t>
            </a:r>
            <a:r>
              <a:rPr lang="en-US" sz="3600" b="1" i="1" u="sng" dirty="0" smtClean="0"/>
              <a:t>Learner</a:t>
            </a:r>
            <a:r>
              <a:rPr lang="en-US" sz="3600" b="1" dirty="0" smtClean="0">
                <a:solidFill>
                  <a:srgbClr val="C00000"/>
                </a:solidFill>
              </a:rPr>
              <a:t> </a:t>
            </a:r>
            <a:r>
              <a:rPr lang="en-US" sz="3600" b="1" dirty="0" smtClean="0"/>
              <a:t>Success</a:t>
            </a:r>
            <a:endParaRPr lang="en-US" sz="3600" b="1"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3172" y="1717787"/>
            <a:ext cx="3419672" cy="3197615"/>
          </a:xfrm>
          <a:prstGeom prst="rect">
            <a:avLst/>
          </a:prstGeom>
        </p:spPr>
      </p:pic>
      <p:sp>
        <p:nvSpPr>
          <p:cNvPr id="15" name="TextBox 14"/>
          <p:cNvSpPr txBox="1"/>
          <p:nvPr/>
        </p:nvSpPr>
        <p:spPr>
          <a:xfrm>
            <a:off x="2705288" y="1704544"/>
            <a:ext cx="2523744" cy="646331"/>
          </a:xfrm>
          <a:prstGeom prst="rect">
            <a:avLst/>
          </a:prstGeom>
          <a:noFill/>
        </p:spPr>
        <p:txBody>
          <a:bodyPr wrap="square" rtlCol="0">
            <a:spAutoFit/>
          </a:bodyPr>
          <a:lstStyle/>
          <a:p>
            <a:pPr marL="571500" indent="-571500" algn="ctr">
              <a:buFont typeface="Wingdings" panose="05000000000000000000" pitchFamily="2" charset="2"/>
              <a:buChar char="ü"/>
            </a:pPr>
            <a:r>
              <a:rPr lang="en-US" sz="3600" b="1" dirty="0" smtClean="0">
                <a:solidFill>
                  <a:srgbClr val="002295"/>
                </a:solidFill>
              </a:rPr>
              <a:t>Success</a:t>
            </a:r>
            <a:endParaRPr lang="en-US" sz="3600" b="1" dirty="0">
              <a:solidFill>
                <a:srgbClr val="002295"/>
              </a:solidFill>
              <a:latin typeface="Book Antiqua" panose="02040602050305030304" pitchFamily="18" charset="0"/>
            </a:endParaRPr>
          </a:p>
        </p:txBody>
      </p:sp>
    </p:spTree>
    <p:extLst>
      <p:ext uri="{BB962C8B-B14F-4D97-AF65-F5344CB8AC3E}">
        <p14:creationId xmlns:p14="http://schemas.microsoft.com/office/powerpoint/2010/main" val="1689677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66811" y="216828"/>
            <a:ext cx="7039445" cy="906715"/>
          </a:xfrm>
        </p:spPr>
        <p:txBody>
          <a:bodyPr/>
          <a:lstStyle/>
          <a:p>
            <a:pPr algn="ctr"/>
            <a:r>
              <a:rPr lang="en-US" b="1" dirty="0" smtClean="0">
                <a:solidFill>
                  <a:srgbClr val="0F0FB1"/>
                </a:solidFill>
              </a:rPr>
              <a:t>Benefits of QM to </a:t>
            </a:r>
            <a:r>
              <a:rPr lang="en-US" b="1" dirty="0" smtClean="0">
                <a:solidFill>
                  <a:srgbClr val="C00000"/>
                </a:solidFill>
              </a:rPr>
              <a:t>Institutions</a:t>
            </a:r>
            <a:endParaRPr lang="en-US" b="1" dirty="0">
              <a:solidFill>
                <a:srgbClr val="C00000"/>
              </a:solidFill>
            </a:endParaRPr>
          </a:p>
        </p:txBody>
      </p:sp>
      <p:sp>
        <p:nvSpPr>
          <p:cNvPr id="5" name="Footer Placeholder 3"/>
          <p:cNvSpPr txBox="1">
            <a:spLocks/>
          </p:cNvSpPr>
          <p:nvPr/>
        </p:nvSpPr>
        <p:spPr>
          <a:xfrm>
            <a:off x="7005672" y="6023695"/>
            <a:ext cx="2137226" cy="365125"/>
          </a:xfrm>
          <a:prstGeom prst="rect">
            <a:avLst/>
          </a:prstGeom>
        </p:spPr>
        <p:txBody>
          <a:bodyPr vert="horz" lIns="91440" tIns="45720" rIns="91440" bIns="45720" rtlCol="0" anchor="ctr">
            <a:normAutofit fontScale="77500" lnSpcReduction="20000"/>
          </a:bodyPr>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solidFill>
                  <a:prstClr val="black">
                    <a:tint val="75000"/>
                  </a:prstClr>
                </a:solidFill>
                <a:latin typeface="Calibri"/>
              </a:rPr>
              <a:t>©2016 </a:t>
            </a:r>
            <a:r>
              <a:rPr lang="en-US" dirty="0" err="1" smtClean="0">
                <a:solidFill>
                  <a:prstClr val="black">
                    <a:tint val="75000"/>
                  </a:prstClr>
                </a:solidFill>
                <a:latin typeface="Calibri"/>
              </a:rPr>
              <a:t>MarylandOnline</a:t>
            </a:r>
            <a:r>
              <a:rPr lang="en-US" dirty="0" smtClean="0">
                <a:solidFill>
                  <a:prstClr val="black">
                    <a:tint val="75000"/>
                  </a:prstClr>
                </a:solidFill>
                <a:latin typeface="Calibri"/>
              </a:rPr>
              <a:t>, Inc.</a:t>
            </a:r>
            <a:endParaRPr lang="en-US" dirty="0">
              <a:solidFill>
                <a:prstClr val="black">
                  <a:tint val="75000"/>
                </a:prstClr>
              </a:solidFill>
              <a:latin typeface="Calibri"/>
            </a:endParaRPr>
          </a:p>
        </p:txBody>
      </p:sp>
      <p:sp>
        <p:nvSpPr>
          <p:cNvPr id="14" name="AutoShape 8" descr=".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2097376" y="1468493"/>
            <a:ext cx="5691102" cy="2554545"/>
          </a:xfrm>
          <a:prstGeom prst="rect">
            <a:avLst/>
          </a:prstGeom>
          <a:noFill/>
        </p:spPr>
        <p:txBody>
          <a:bodyPr wrap="square" rtlCol="0">
            <a:spAutoFit/>
          </a:bodyPr>
          <a:lstStyle/>
          <a:p>
            <a:pPr marL="571500" indent="-571500">
              <a:buFont typeface="Wingdings" panose="05000000000000000000" pitchFamily="2" charset="2"/>
              <a:buChar char="ü"/>
            </a:pPr>
            <a:r>
              <a:rPr lang="en-US" sz="4000" b="1" dirty="0" smtClean="0"/>
              <a:t>Accreditation</a:t>
            </a:r>
          </a:p>
          <a:p>
            <a:pPr marL="571500" indent="-571500">
              <a:buFont typeface="Wingdings" panose="05000000000000000000" pitchFamily="2" charset="2"/>
              <a:buChar char="ü"/>
            </a:pPr>
            <a:r>
              <a:rPr lang="en-US" sz="4000" b="1" dirty="0">
                <a:solidFill>
                  <a:srgbClr val="0F0FB1"/>
                </a:solidFill>
              </a:rPr>
              <a:t>Funding</a:t>
            </a:r>
            <a:endParaRPr lang="en-US" sz="4000" b="1" dirty="0">
              <a:solidFill>
                <a:srgbClr val="0F0FB1"/>
              </a:solidFill>
              <a:latin typeface="Book Antiqua" panose="02040602050305030304" pitchFamily="18" charset="0"/>
            </a:endParaRPr>
          </a:p>
          <a:p>
            <a:pPr marL="571500" indent="-571500">
              <a:buFont typeface="Wingdings" panose="05000000000000000000" pitchFamily="2" charset="2"/>
              <a:buChar char="ü"/>
            </a:pPr>
            <a:r>
              <a:rPr lang="en-US" sz="4000" b="1" dirty="0" smtClean="0"/>
              <a:t>Stakeholders</a:t>
            </a:r>
          </a:p>
          <a:p>
            <a:pPr marL="571500" indent="-571500">
              <a:buFont typeface="Wingdings" panose="05000000000000000000" pitchFamily="2" charset="2"/>
              <a:buChar char="ü"/>
            </a:pPr>
            <a:r>
              <a:rPr lang="en-US" sz="4000" b="1" dirty="0" smtClean="0">
                <a:solidFill>
                  <a:srgbClr val="0F0FB1"/>
                </a:solidFill>
              </a:rPr>
              <a:t>Accountability</a:t>
            </a:r>
            <a:endParaRPr lang="en-US" sz="4000" b="1" dirty="0">
              <a:solidFill>
                <a:srgbClr val="0F0FB1"/>
              </a:solidFill>
              <a:latin typeface="Book Antiqua" panose="0204060205030503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376" y="4442226"/>
            <a:ext cx="4733937" cy="1352554"/>
          </a:xfrm>
          <a:prstGeom prst="rect">
            <a:avLst/>
          </a:prstGeom>
        </p:spPr>
      </p:pic>
    </p:spTree>
    <p:extLst>
      <p:ext uri="{BB962C8B-B14F-4D97-AF65-F5344CB8AC3E}">
        <p14:creationId xmlns:p14="http://schemas.microsoft.com/office/powerpoint/2010/main" val="3260156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a:spLocks noGrp="1"/>
          </p:cNvSpPr>
          <p:nvPr>
            <p:ph type="title"/>
          </p:nvPr>
        </p:nvSpPr>
        <p:spPr>
          <a:xfrm>
            <a:off x="2466419" y="216828"/>
            <a:ext cx="6227878" cy="906715"/>
          </a:xfrm>
        </p:spPr>
        <p:txBody>
          <a:bodyPr/>
          <a:lstStyle/>
          <a:p>
            <a:pPr algn="ctr"/>
            <a:r>
              <a:rPr lang="en-US" b="1" dirty="0" smtClean="0">
                <a:solidFill>
                  <a:srgbClr val="0F0FB1"/>
                </a:solidFill>
              </a:rPr>
              <a:t>Contact QM Today!</a:t>
            </a:r>
            <a:endParaRPr lang="en-US" b="1" dirty="0">
              <a:solidFill>
                <a:srgbClr val="0F0FB1"/>
              </a:solidFill>
            </a:endParaRPr>
          </a:p>
        </p:txBody>
      </p:sp>
      <p:graphicFrame>
        <p:nvGraphicFramePr>
          <p:cNvPr id="3" name="Diagram 2"/>
          <p:cNvGraphicFramePr/>
          <p:nvPr>
            <p:extLst>
              <p:ext uri="{D42A27DB-BD31-4B8C-83A1-F6EECF244321}">
                <p14:modId xmlns:p14="http://schemas.microsoft.com/office/powerpoint/2010/main" val="952669461"/>
              </p:ext>
            </p:extLst>
          </p:nvPr>
        </p:nvGraphicFramePr>
        <p:xfrm>
          <a:off x="713232" y="1237129"/>
          <a:ext cx="7839097" cy="5004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2616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65628" y="2458991"/>
            <a:ext cx="6264168" cy="1569660"/>
          </a:xfrm>
          <a:prstGeom prst="rect">
            <a:avLst/>
          </a:prstGeom>
          <a:noFill/>
        </p:spPr>
        <p:txBody>
          <a:bodyPr wrap="square" rtlCol="0">
            <a:spAutoFit/>
          </a:bodyPr>
          <a:lstStyle/>
          <a:p>
            <a:r>
              <a:rPr lang="en-US" sz="9600" b="1" dirty="0" smtClean="0">
                <a:solidFill>
                  <a:srgbClr val="4F6BC5"/>
                </a:solidFill>
              </a:rPr>
              <a:t>Thank You!</a:t>
            </a:r>
            <a:endParaRPr lang="en-US" sz="9600" b="1" dirty="0">
              <a:solidFill>
                <a:srgbClr val="4F6BC5"/>
              </a:solidFill>
            </a:endParaRPr>
          </a:p>
        </p:txBody>
      </p:sp>
    </p:spTree>
    <p:extLst>
      <p:ext uri="{BB962C8B-B14F-4D97-AF65-F5344CB8AC3E}">
        <p14:creationId xmlns:p14="http://schemas.microsoft.com/office/powerpoint/2010/main" val="597176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p:cNvSpPr>
          <p:nvPr/>
        </p:nvSpPr>
        <p:spPr>
          <a:xfrm>
            <a:off x="7005672" y="6023695"/>
            <a:ext cx="2137226" cy="365125"/>
          </a:xfrm>
          <a:prstGeom prst="rect">
            <a:avLst/>
          </a:prstGeom>
        </p:spPr>
        <p:txBody>
          <a:bodyPr vert="horz" lIns="91440" tIns="45720" rIns="91440" bIns="45720" rtlCol="0" anchor="ctr">
            <a:normAutofit fontScale="77500" lnSpcReduction="20000"/>
          </a:bodyPr>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solidFill>
                  <a:prstClr val="black">
                    <a:tint val="75000"/>
                  </a:prstClr>
                </a:solidFill>
                <a:latin typeface="Calibri"/>
              </a:rPr>
              <a:t>©2016 </a:t>
            </a:r>
            <a:r>
              <a:rPr lang="en-US" dirty="0" err="1" smtClean="0">
                <a:solidFill>
                  <a:prstClr val="black">
                    <a:tint val="75000"/>
                  </a:prstClr>
                </a:solidFill>
                <a:latin typeface="Calibri"/>
              </a:rPr>
              <a:t>MarylandOnline</a:t>
            </a:r>
            <a:r>
              <a:rPr lang="en-US" dirty="0" smtClean="0">
                <a:solidFill>
                  <a:prstClr val="black">
                    <a:tint val="75000"/>
                  </a:prstClr>
                </a:solidFill>
                <a:latin typeface="Calibri"/>
              </a:rPr>
              <a:t>, Inc.</a:t>
            </a:r>
            <a:endParaRPr lang="en-US" dirty="0">
              <a:solidFill>
                <a:prstClr val="black">
                  <a:tint val="75000"/>
                </a:prstClr>
              </a:solidFill>
              <a:latin typeface="Calibri"/>
            </a:endParaRPr>
          </a:p>
        </p:txBody>
      </p:sp>
      <p:sp>
        <p:nvSpPr>
          <p:cNvPr id="6" name="Subtitle 1"/>
          <p:cNvSpPr>
            <a:spLocks noGrp="1"/>
          </p:cNvSpPr>
          <p:nvPr>
            <p:ph type="subTitle" idx="1"/>
          </p:nvPr>
        </p:nvSpPr>
        <p:spPr>
          <a:xfrm>
            <a:off x="2015773" y="1587320"/>
            <a:ext cx="5930721" cy="2021585"/>
          </a:xfrm>
        </p:spPr>
        <p:txBody>
          <a:bodyPr>
            <a:normAutofit/>
          </a:bodyPr>
          <a:lstStyle/>
          <a:p>
            <a:r>
              <a:rPr lang="en-US" sz="4000" b="1" dirty="0" smtClean="0">
                <a:solidFill>
                  <a:srgbClr val="0F0FB1"/>
                </a:solidFill>
              </a:rPr>
              <a:t>Melissa Poole</a:t>
            </a:r>
          </a:p>
          <a:p>
            <a:r>
              <a:rPr lang="en-US" dirty="0" smtClean="0"/>
              <a:t>Director of Quality Assurance</a:t>
            </a:r>
          </a:p>
          <a:p>
            <a:r>
              <a:rPr lang="en-US" b="1" dirty="0" smtClean="0">
                <a:solidFill>
                  <a:srgbClr val="C00000"/>
                </a:solidFill>
              </a:rPr>
              <a:t>Quality Matters</a:t>
            </a:r>
            <a:endParaRPr lang="en-US" b="1" dirty="0">
              <a:solidFill>
                <a:srgbClr val="C00000"/>
              </a:solidFill>
            </a:endParaRPr>
          </a:p>
        </p:txBody>
      </p:sp>
      <p:sp>
        <p:nvSpPr>
          <p:cNvPr id="7" name="Oval 6"/>
          <p:cNvSpPr/>
          <p:nvPr/>
        </p:nvSpPr>
        <p:spPr>
          <a:xfrm>
            <a:off x="7000152" y="3818187"/>
            <a:ext cx="1358721" cy="1996226"/>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896155" y="1561797"/>
            <a:ext cx="1331890" cy="1825581"/>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ubtitle 1"/>
          <p:cNvSpPr txBox="1">
            <a:spLocks/>
          </p:cNvSpPr>
          <p:nvPr/>
        </p:nvSpPr>
        <p:spPr>
          <a:xfrm>
            <a:off x="770585" y="3956634"/>
            <a:ext cx="6454463" cy="2406663"/>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baseline="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4000" b="1" dirty="0" err="1" smtClean="0">
                <a:solidFill>
                  <a:srgbClr val="0F0FB1"/>
                </a:solidFill>
              </a:rPr>
              <a:t>Yaping</a:t>
            </a:r>
            <a:r>
              <a:rPr lang="en-US" sz="4000" b="1" dirty="0" smtClean="0">
                <a:solidFill>
                  <a:srgbClr val="0F0FB1"/>
                </a:solidFill>
              </a:rPr>
              <a:t> Gao</a:t>
            </a:r>
          </a:p>
          <a:p>
            <a:r>
              <a:rPr lang="en-US" dirty="0" smtClean="0"/>
              <a:t>Senior Academic Director</a:t>
            </a:r>
          </a:p>
          <a:p>
            <a:r>
              <a:rPr lang="en-US" dirty="0" smtClean="0"/>
              <a:t>Programs &amp; Services</a:t>
            </a:r>
          </a:p>
          <a:p>
            <a:r>
              <a:rPr lang="en-US" b="1" dirty="0" smtClean="0">
                <a:solidFill>
                  <a:srgbClr val="C00000"/>
                </a:solidFill>
              </a:rPr>
              <a:t>Quality Matters</a:t>
            </a:r>
            <a:endParaRPr lang="en-US" b="1" dirty="0">
              <a:solidFill>
                <a:srgbClr val="C00000"/>
              </a:solidFill>
            </a:endParaRPr>
          </a:p>
        </p:txBody>
      </p:sp>
    </p:spTree>
    <p:extLst>
      <p:ext uri="{BB962C8B-B14F-4D97-AF65-F5344CB8AC3E}">
        <p14:creationId xmlns:p14="http://schemas.microsoft.com/office/powerpoint/2010/main" val="4221880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p:cNvSpPr>
          <p:nvPr/>
        </p:nvSpPr>
        <p:spPr>
          <a:xfrm>
            <a:off x="7005672" y="6023695"/>
            <a:ext cx="2137226" cy="365125"/>
          </a:xfrm>
          <a:prstGeom prst="rect">
            <a:avLst/>
          </a:prstGeom>
        </p:spPr>
        <p:txBody>
          <a:bodyPr vert="horz" lIns="91440" tIns="45720" rIns="91440" bIns="45720" rtlCol="0" anchor="ctr">
            <a:normAutofit fontScale="77500" lnSpcReduction="20000"/>
          </a:bodyPr>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solidFill>
                  <a:prstClr val="black">
                    <a:tint val="75000"/>
                  </a:prstClr>
                </a:solidFill>
                <a:latin typeface="Calibri"/>
              </a:rPr>
              <a:t>©2016 </a:t>
            </a:r>
            <a:r>
              <a:rPr lang="en-US" dirty="0" err="1" smtClean="0">
                <a:solidFill>
                  <a:prstClr val="black">
                    <a:tint val="75000"/>
                  </a:prstClr>
                </a:solidFill>
                <a:latin typeface="Calibri"/>
              </a:rPr>
              <a:t>MarylandOnline</a:t>
            </a:r>
            <a:r>
              <a:rPr lang="en-US" dirty="0" smtClean="0">
                <a:solidFill>
                  <a:prstClr val="black">
                    <a:tint val="75000"/>
                  </a:prstClr>
                </a:solidFill>
                <a:latin typeface="Calibri"/>
              </a:rPr>
              <a:t>, Inc.</a:t>
            </a:r>
            <a:endParaRPr lang="en-US" dirty="0">
              <a:solidFill>
                <a:prstClr val="black">
                  <a:tint val="75000"/>
                </a:prstClr>
              </a:solidFill>
              <a:latin typeface="Calibri"/>
            </a:endParaRPr>
          </a:p>
        </p:txBody>
      </p:sp>
      <p:sp>
        <p:nvSpPr>
          <p:cNvPr id="8" name="TextBox 7"/>
          <p:cNvSpPr txBox="1"/>
          <p:nvPr/>
        </p:nvSpPr>
        <p:spPr>
          <a:xfrm>
            <a:off x="4756221" y="3117150"/>
            <a:ext cx="3870251" cy="2123658"/>
          </a:xfrm>
          <a:prstGeom prst="rect">
            <a:avLst/>
          </a:prstGeom>
          <a:noFill/>
        </p:spPr>
        <p:txBody>
          <a:bodyPr wrap="square" rtlCol="0">
            <a:spAutoFit/>
          </a:bodyPr>
          <a:lstStyle/>
          <a:p>
            <a:pPr marL="685800" indent="-685800">
              <a:buFont typeface="Wingdings" panose="05000000000000000000" pitchFamily="2" charset="2"/>
              <a:buChar char="ü"/>
            </a:pPr>
            <a:r>
              <a:rPr lang="en-US" sz="4400" b="1" dirty="0" smtClean="0">
                <a:solidFill>
                  <a:srgbClr val="800000"/>
                </a:solidFill>
              </a:rPr>
              <a:t>Non-Profit</a:t>
            </a:r>
          </a:p>
          <a:p>
            <a:pPr marL="685800" indent="-685800">
              <a:buFont typeface="Wingdings" panose="05000000000000000000" pitchFamily="2" charset="2"/>
              <a:buChar char="ü"/>
            </a:pPr>
            <a:r>
              <a:rPr lang="en-US" sz="4400" b="1" dirty="0" smtClean="0">
                <a:solidFill>
                  <a:srgbClr val="800000"/>
                </a:solidFill>
              </a:rPr>
              <a:t>Academic</a:t>
            </a:r>
          </a:p>
          <a:p>
            <a:pPr marL="685800" indent="-685800">
              <a:buFont typeface="Wingdings" panose="05000000000000000000" pitchFamily="2" charset="2"/>
              <a:buChar char="ü"/>
            </a:pPr>
            <a:r>
              <a:rPr lang="en-US" sz="4400" b="1" dirty="0" smtClean="0">
                <a:solidFill>
                  <a:srgbClr val="800000"/>
                </a:solidFill>
              </a:rPr>
              <a:t>Peer-</a:t>
            </a:r>
            <a:r>
              <a:rPr lang="en-US" sz="4400" b="1" dirty="0">
                <a:solidFill>
                  <a:srgbClr val="800000"/>
                </a:solidFill>
              </a:rPr>
              <a:t>B</a:t>
            </a:r>
            <a:r>
              <a:rPr lang="en-US" sz="4400" b="1" dirty="0" smtClean="0">
                <a:solidFill>
                  <a:srgbClr val="800000"/>
                </a:solidFill>
              </a:rPr>
              <a:t>ased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452" y="2666607"/>
            <a:ext cx="3024744" cy="3024744"/>
          </a:xfrm>
          <a:prstGeom prst="rect">
            <a:avLst/>
          </a:prstGeom>
        </p:spPr>
      </p:pic>
      <p:sp>
        <p:nvSpPr>
          <p:cNvPr id="5" name="TextBox 4"/>
          <p:cNvSpPr txBox="1"/>
          <p:nvPr/>
        </p:nvSpPr>
        <p:spPr>
          <a:xfrm>
            <a:off x="1097518" y="1577265"/>
            <a:ext cx="7132082" cy="830997"/>
          </a:xfrm>
          <a:prstGeom prst="rect">
            <a:avLst/>
          </a:prstGeom>
          <a:noFill/>
        </p:spPr>
        <p:txBody>
          <a:bodyPr wrap="square" rtlCol="0">
            <a:spAutoFit/>
          </a:bodyPr>
          <a:lstStyle/>
          <a:p>
            <a:pPr algn="ctr"/>
            <a:r>
              <a:rPr lang="en-US" sz="4800" b="1" dirty="0" smtClean="0">
                <a:solidFill>
                  <a:srgbClr val="002295"/>
                </a:solidFill>
              </a:rPr>
              <a:t>Continuous Improvement</a:t>
            </a:r>
            <a:endParaRPr lang="en-US" sz="4800" b="1" dirty="0">
              <a:solidFill>
                <a:srgbClr val="002295"/>
              </a:solidFill>
            </a:endParaRPr>
          </a:p>
        </p:txBody>
      </p:sp>
    </p:spTree>
    <p:extLst>
      <p:ext uri="{BB962C8B-B14F-4D97-AF65-F5344CB8AC3E}">
        <p14:creationId xmlns:p14="http://schemas.microsoft.com/office/powerpoint/2010/main" val="3527414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16046" y="228657"/>
            <a:ext cx="7347813" cy="906715"/>
          </a:xfrm>
        </p:spPr>
        <p:txBody>
          <a:bodyPr>
            <a:normAutofit/>
          </a:bodyPr>
          <a:lstStyle/>
          <a:p>
            <a:pPr algn="ctr"/>
            <a:r>
              <a:rPr lang="en-US" b="1" dirty="0" smtClean="0">
                <a:solidFill>
                  <a:srgbClr val="0F0FB1"/>
                </a:solidFill>
              </a:rPr>
              <a:t>Enables Quality Assurance</a:t>
            </a:r>
            <a:endParaRPr lang="en-US" b="1" dirty="0">
              <a:solidFill>
                <a:srgbClr val="0F0FB1"/>
              </a:solidFill>
            </a:endParaRPr>
          </a:p>
        </p:txBody>
      </p:sp>
      <p:sp>
        <p:nvSpPr>
          <p:cNvPr id="8" name="Content Placeholder 7"/>
          <p:cNvSpPr>
            <a:spLocks noGrp="1"/>
          </p:cNvSpPr>
          <p:nvPr>
            <p:ph sz="half" idx="1"/>
          </p:nvPr>
        </p:nvSpPr>
        <p:spPr>
          <a:xfrm>
            <a:off x="726867" y="4953885"/>
            <a:ext cx="2279888" cy="1041173"/>
          </a:xfrm>
        </p:spPr>
        <p:txBody>
          <a:bodyPr>
            <a:normAutofit/>
          </a:bodyPr>
          <a:lstStyle/>
          <a:p>
            <a:pPr algn="ctr">
              <a:buSzPct val="100000"/>
            </a:pPr>
            <a:r>
              <a:rPr lang="en-US" b="1" dirty="0" smtClean="0"/>
              <a:t>Rubric Standards</a:t>
            </a:r>
            <a:endParaRPr lang="en-US" b="1" dirty="0"/>
          </a:p>
        </p:txBody>
      </p:sp>
      <p:sp>
        <p:nvSpPr>
          <p:cNvPr id="5" name="Footer Placeholder 3"/>
          <p:cNvSpPr txBox="1">
            <a:spLocks/>
          </p:cNvSpPr>
          <p:nvPr/>
        </p:nvSpPr>
        <p:spPr>
          <a:xfrm>
            <a:off x="7005672" y="6023695"/>
            <a:ext cx="2137226" cy="365125"/>
          </a:xfrm>
          <a:prstGeom prst="rect">
            <a:avLst/>
          </a:prstGeom>
        </p:spPr>
        <p:txBody>
          <a:bodyPr vert="horz" lIns="91440" tIns="45720" rIns="91440" bIns="45720" rtlCol="0" anchor="ctr">
            <a:normAutofit fontScale="77500" lnSpcReduction="20000"/>
          </a:bodyPr>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solidFill>
                  <a:prstClr val="black">
                    <a:tint val="75000"/>
                  </a:prstClr>
                </a:solidFill>
                <a:latin typeface="Calibri"/>
              </a:rPr>
              <a:t>©2016 </a:t>
            </a:r>
            <a:r>
              <a:rPr lang="en-US" dirty="0" err="1" smtClean="0">
                <a:solidFill>
                  <a:prstClr val="black">
                    <a:tint val="75000"/>
                  </a:prstClr>
                </a:solidFill>
                <a:latin typeface="Calibri"/>
              </a:rPr>
              <a:t>MarylandOnline</a:t>
            </a:r>
            <a:r>
              <a:rPr lang="en-US" dirty="0" smtClean="0">
                <a:solidFill>
                  <a:prstClr val="black">
                    <a:tint val="75000"/>
                  </a:prstClr>
                </a:solidFill>
                <a:latin typeface="Calibri"/>
              </a:rPr>
              <a:t>, Inc.</a:t>
            </a:r>
            <a:endParaRPr lang="en-US" dirty="0">
              <a:solidFill>
                <a:prstClr val="black">
                  <a:tint val="75000"/>
                </a:prstClr>
              </a:solidFill>
              <a:latin typeface="Calibri"/>
            </a:endParaRPr>
          </a:p>
        </p:txBody>
      </p:sp>
      <p:pic>
        <p:nvPicPr>
          <p:cNvPr id="10"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222" y="1927273"/>
            <a:ext cx="2383536" cy="2383536"/>
          </a:xfrm>
          <a:prstGeom prst="rect">
            <a:avLst/>
          </a:prstGeom>
        </p:spPr>
      </p:pic>
      <p:sp>
        <p:nvSpPr>
          <p:cNvPr id="11" name="Content Placeholder 7"/>
          <p:cNvSpPr txBox="1">
            <a:spLocks/>
          </p:cNvSpPr>
          <p:nvPr/>
        </p:nvSpPr>
        <p:spPr>
          <a:xfrm>
            <a:off x="3505509" y="4958893"/>
            <a:ext cx="2279888" cy="1041173"/>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8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800" kern="1200">
                <a:solidFill>
                  <a:schemeClr val="bg1">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ctr">
              <a:buSzPct val="100000"/>
            </a:pPr>
            <a:r>
              <a:rPr lang="en-US" b="1" dirty="0" smtClean="0"/>
              <a:t>Professional Development</a:t>
            </a:r>
            <a:endParaRPr lang="en-US" b="1" dirty="0"/>
          </a:p>
        </p:txBody>
      </p:sp>
      <p:sp>
        <p:nvSpPr>
          <p:cNvPr id="12" name="Content Placeholder 7"/>
          <p:cNvSpPr txBox="1">
            <a:spLocks/>
          </p:cNvSpPr>
          <p:nvPr/>
        </p:nvSpPr>
        <p:spPr>
          <a:xfrm>
            <a:off x="6047874" y="4953885"/>
            <a:ext cx="2807368" cy="107927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8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800" kern="1200">
                <a:solidFill>
                  <a:schemeClr val="bg1">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ctr">
              <a:buSzPct val="100000"/>
            </a:pPr>
            <a:r>
              <a:rPr lang="en-US" b="1" dirty="0" smtClean="0"/>
              <a:t>Course/Program Reviews</a:t>
            </a:r>
            <a:endParaRPr lang="en-US"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5557" y="1908842"/>
            <a:ext cx="1882991" cy="245835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391" y="2028610"/>
            <a:ext cx="2408886" cy="2521423"/>
          </a:xfrm>
          <a:prstGeom prst="rect">
            <a:avLst/>
          </a:prstGeom>
        </p:spPr>
      </p:pic>
    </p:spTree>
    <p:extLst>
      <p:ext uri="{BB962C8B-B14F-4D97-AF65-F5344CB8AC3E}">
        <p14:creationId xmlns:p14="http://schemas.microsoft.com/office/powerpoint/2010/main" val="3070343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931332" y="1643802"/>
            <a:ext cx="5926667" cy="4460391"/>
          </a:xfrm>
        </p:spPr>
        <p:txBody>
          <a:bodyPr>
            <a:normAutofit/>
          </a:bodyPr>
          <a:lstStyle/>
          <a:p>
            <a:pPr>
              <a:buFont typeface="Wingdings" panose="05000000000000000000" pitchFamily="2" charset="2"/>
              <a:buChar char="Ø"/>
            </a:pPr>
            <a:r>
              <a:rPr lang="en-US" sz="3600" dirty="0" smtClean="0"/>
              <a:t> What </a:t>
            </a:r>
            <a:r>
              <a:rPr lang="en-US" sz="3600" dirty="0"/>
              <a:t>use </a:t>
            </a:r>
            <a:r>
              <a:rPr lang="en-US" sz="3600" dirty="0" smtClean="0"/>
              <a:t>to </a:t>
            </a:r>
            <a:r>
              <a:rPr lang="en-US" sz="3600" dirty="0"/>
              <a:t>make of </a:t>
            </a:r>
            <a:r>
              <a:rPr lang="en-US" sz="3600" dirty="0" smtClean="0"/>
              <a:t>QM?</a:t>
            </a:r>
            <a:endParaRPr lang="en-US" sz="3600" dirty="0"/>
          </a:p>
          <a:p>
            <a:pPr>
              <a:buFont typeface="Wingdings" panose="05000000000000000000" pitchFamily="2" charset="2"/>
              <a:buChar char="Ø"/>
            </a:pPr>
            <a:r>
              <a:rPr lang="en-US" sz="3600" dirty="0" smtClean="0"/>
              <a:t> What to </a:t>
            </a:r>
            <a:r>
              <a:rPr lang="en-US" sz="3600" dirty="0"/>
              <a:t>achieve in </a:t>
            </a:r>
            <a:r>
              <a:rPr lang="en-US" sz="3600" dirty="0" smtClean="0"/>
              <a:t>1 year? </a:t>
            </a:r>
            <a:br>
              <a:rPr lang="en-US" sz="3600" dirty="0" smtClean="0"/>
            </a:br>
            <a:r>
              <a:rPr lang="en-US" sz="3600" dirty="0" smtClean="0"/>
              <a:t>In 2 years</a:t>
            </a:r>
            <a:r>
              <a:rPr lang="en-US" sz="3600" dirty="0"/>
              <a:t>? </a:t>
            </a:r>
            <a:r>
              <a:rPr lang="en-US" sz="3600" dirty="0" smtClean="0"/>
              <a:t>In 3 years?</a:t>
            </a:r>
            <a:endParaRPr lang="en-US" sz="3600" dirty="0"/>
          </a:p>
          <a:p>
            <a:pPr>
              <a:buFont typeface="Wingdings" panose="05000000000000000000" pitchFamily="2" charset="2"/>
              <a:buChar char="Ø"/>
            </a:pPr>
            <a:r>
              <a:rPr lang="en-US" sz="3600" dirty="0" smtClean="0"/>
              <a:t> How to maximize </a:t>
            </a:r>
            <a:r>
              <a:rPr lang="en-US" sz="3600" dirty="0"/>
              <a:t>the </a:t>
            </a:r>
            <a:r>
              <a:rPr lang="en-US" sz="3600" dirty="0" smtClean="0"/>
              <a:t>value </a:t>
            </a:r>
            <a:br>
              <a:rPr lang="en-US" sz="3600" dirty="0" smtClean="0"/>
            </a:br>
            <a:r>
              <a:rPr lang="en-US" sz="3600" dirty="0" smtClean="0"/>
              <a:t>of investment?</a:t>
            </a:r>
            <a:endParaRPr lang="en-US" sz="3600" dirty="0"/>
          </a:p>
          <a:p>
            <a:pPr>
              <a:buFont typeface="Wingdings" panose="05000000000000000000" pitchFamily="2" charset="2"/>
              <a:buChar char="Ø"/>
            </a:pPr>
            <a:r>
              <a:rPr lang="en-US" sz="3600" dirty="0" smtClean="0"/>
              <a:t> How to measure success?</a:t>
            </a:r>
          </a:p>
        </p:txBody>
      </p:sp>
      <p:sp>
        <p:nvSpPr>
          <p:cNvPr id="3" name="Text Placeholder 2"/>
          <p:cNvSpPr>
            <a:spLocks noGrp="1"/>
          </p:cNvSpPr>
          <p:nvPr>
            <p:ph type="body" sz="quarter" idx="10"/>
          </p:nvPr>
        </p:nvSpPr>
        <p:spPr>
          <a:xfrm>
            <a:off x="1642533" y="304528"/>
            <a:ext cx="7356331" cy="725261"/>
          </a:xfrm>
        </p:spPr>
        <p:txBody>
          <a:bodyPr>
            <a:noAutofit/>
          </a:bodyPr>
          <a:lstStyle/>
          <a:p>
            <a:pPr algn="ctr"/>
            <a:r>
              <a:rPr lang="en-US" sz="4000" b="1" dirty="0" smtClean="0">
                <a:solidFill>
                  <a:srgbClr val="0F0FB1"/>
                </a:solidFill>
              </a:rPr>
              <a:t>QM for </a:t>
            </a:r>
            <a:r>
              <a:rPr lang="en-US" sz="4000" b="1" i="1" dirty="0" smtClean="0">
                <a:solidFill>
                  <a:srgbClr val="C00000"/>
                </a:solidFill>
              </a:rPr>
              <a:t>Every</a:t>
            </a:r>
            <a:r>
              <a:rPr lang="en-US" sz="4000" b="1" dirty="0" smtClean="0">
                <a:solidFill>
                  <a:srgbClr val="C00000"/>
                </a:solidFill>
              </a:rPr>
              <a:t> </a:t>
            </a:r>
            <a:r>
              <a:rPr lang="en-US" sz="4000" b="1" dirty="0" smtClean="0">
                <a:solidFill>
                  <a:srgbClr val="0F0FB1"/>
                </a:solidFill>
              </a:rPr>
              <a:t>Member Institution</a:t>
            </a:r>
            <a:endParaRPr lang="en-US" sz="4000" b="1" dirty="0">
              <a:solidFill>
                <a:srgbClr val="0F0FB1"/>
              </a:solidFill>
            </a:endParaRPr>
          </a:p>
        </p:txBody>
      </p:sp>
      <p:pic>
        <p:nvPicPr>
          <p:cNvPr id="4098" name="Picture 2" descr="Image result for group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525" y="2012062"/>
            <a:ext cx="2335339" cy="242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451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pPr algn="ctr"/>
            <a:r>
              <a:rPr lang="en-US" sz="4000" b="1" dirty="0" smtClean="0">
                <a:solidFill>
                  <a:srgbClr val="0F0FB1"/>
                </a:solidFill>
              </a:rPr>
              <a:t>Commitment to Implement QM </a:t>
            </a:r>
            <a:endParaRPr lang="en-US" sz="4000" b="1" dirty="0">
              <a:solidFill>
                <a:srgbClr val="0F0FB1"/>
              </a:solidFill>
            </a:endParaRPr>
          </a:p>
        </p:txBody>
      </p:sp>
      <p:sp>
        <p:nvSpPr>
          <p:cNvPr id="7" name="TextBox 6"/>
          <p:cNvSpPr txBox="1"/>
          <p:nvPr/>
        </p:nvSpPr>
        <p:spPr>
          <a:xfrm>
            <a:off x="948266" y="1330276"/>
            <a:ext cx="5503333" cy="646331"/>
          </a:xfrm>
          <a:prstGeom prst="rect">
            <a:avLst/>
          </a:prstGeom>
          <a:noFill/>
        </p:spPr>
        <p:txBody>
          <a:bodyPr wrap="square" rtlCol="0">
            <a:spAutoFit/>
          </a:bodyPr>
          <a:lstStyle/>
          <a:p>
            <a:r>
              <a:rPr lang="en-US" sz="3600" b="1" dirty="0" smtClean="0"/>
              <a:t>Reasons and Benefits</a:t>
            </a:r>
            <a:r>
              <a:rPr lang="en-US" sz="3600" dirty="0" smtClean="0"/>
              <a:t>:</a:t>
            </a:r>
            <a:endParaRPr lang="en-US" sz="3600" dirty="0"/>
          </a:p>
        </p:txBody>
      </p:sp>
      <p:sp>
        <p:nvSpPr>
          <p:cNvPr id="4" name="TextBox 3"/>
          <p:cNvSpPr txBox="1"/>
          <p:nvPr/>
        </p:nvSpPr>
        <p:spPr>
          <a:xfrm>
            <a:off x="440872" y="2150674"/>
            <a:ext cx="8131628" cy="4308872"/>
          </a:xfrm>
          <a:prstGeom prst="rect">
            <a:avLst/>
          </a:prstGeom>
          <a:noFill/>
        </p:spPr>
        <p:txBody>
          <a:bodyPr wrap="square" rtlCol="0">
            <a:spAutoFit/>
          </a:bodyPr>
          <a:lstStyle/>
          <a:p>
            <a:pPr marL="914400" lvl="1" indent="-457200">
              <a:buFont typeface="Wingdings" panose="05000000000000000000" pitchFamily="2" charset="2"/>
              <a:buChar char="ü"/>
            </a:pPr>
            <a:r>
              <a:rPr lang="en-US" sz="3200" dirty="0" smtClean="0">
                <a:solidFill>
                  <a:srgbClr val="0F0FB1"/>
                </a:solidFill>
              </a:rPr>
              <a:t>Become </a:t>
            </a:r>
            <a:r>
              <a:rPr lang="en-US" sz="3200" dirty="0">
                <a:solidFill>
                  <a:srgbClr val="0F0FB1"/>
                </a:solidFill>
              </a:rPr>
              <a:t>familiar with QM standards and </a:t>
            </a:r>
            <a:r>
              <a:rPr lang="en-US" sz="3200" dirty="0" smtClean="0">
                <a:solidFill>
                  <a:srgbClr val="0F0FB1"/>
                </a:solidFill>
              </a:rPr>
              <a:t>procedures for quality assurance</a:t>
            </a:r>
            <a:endParaRPr lang="en-US" sz="3200" dirty="0">
              <a:solidFill>
                <a:srgbClr val="0F0FB1"/>
              </a:solidFill>
            </a:endParaRPr>
          </a:p>
          <a:p>
            <a:pPr marL="914400" lvl="1" indent="-457200">
              <a:buFont typeface="Wingdings" panose="05000000000000000000" pitchFamily="2" charset="2"/>
              <a:buChar char="ü"/>
            </a:pPr>
            <a:r>
              <a:rPr lang="en-US" sz="3200" dirty="0"/>
              <a:t> Introduce QM to a skeptical community</a:t>
            </a:r>
          </a:p>
          <a:p>
            <a:pPr marL="914400" lvl="1" indent="-457200">
              <a:buFont typeface="Wingdings" panose="05000000000000000000" pitchFamily="2" charset="2"/>
              <a:buChar char="ü"/>
            </a:pPr>
            <a:r>
              <a:rPr lang="en-US" sz="3200" dirty="0" smtClean="0">
                <a:solidFill>
                  <a:srgbClr val="0F0FB1"/>
                </a:solidFill>
              </a:rPr>
              <a:t>Start </a:t>
            </a:r>
            <a:r>
              <a:rPr lang="en-US" sz="3200" dirty="0">
                <a:solidFill>
                  <a:srgbClr val="0F0FB1"/>
                </a:solidFill>
              </a:rPr>
              <a:t>an internal discussion on what constitutes quality in online education</a:t>
            </a:r>
          </a:p>
          <a:p>
            <a:pPr marL="914400" lvl="1" indent="-457200">
              <a:buFont typeface="Wingdings" panose="05000000000000000000" pitchFamily="2" charset="2"/>
              <a:buChar char="ü"/>
            </a:pPr>
            <a:r>
              <a:rPr lang="en-US" sz="3200" dirty="0"/>
              <a:t>Build support for wider adoption of QM standards and practices</a:t>
            </a:r>
          </a:p>
          <a:p>
            <a:pPr marL="800100" lvl="1" indent="-342900">
              <a:buFont typeface="Wingdings" panose="05000000000000000000" pitchFamily="2" charset="2"/>
              <a:buChar char="ü"/>
              <a:defRPr/>
            </a:pPr>
            <a:r>
              <a:rPr lang="en-US" sz="3200" dirty="0" smtClean="0">
                <a:solidFill>
                  <a:srgbClr val="0F0FB1"/>
                </a:solidFill>
              </a:rPr>
              <a:t>Adapt to institutional goals and resources</a:t>
            </a:r>
            <a:endParaRPr lang="en-US" sz="3200" dirty="0">
              <a:solidFill>
                <a:srgbClr val="0F0FB1"/>
              </a:solidFill>
            </a:endParaRPr>
          </a:p>
          <a:p>
            <a:pPr marL="285750" indent="-285750">
              <a:buFont typeface="Wingdings" panose="05000000000000000000" pitchFamily="2" charset="2"/>
              <a:buChar char="ü"/>
            </a:pPr>
            <a:endParaRPr lang="en-US" dirty="0"/>
          </a:p>
        </p:txBody>
      </p:sp>
    </p:spTree>
    <p:extLst>
      <p:ext uri="{BB962C8B-B14F-4D97-AF65-F5344CB8AC3E}">
        <p14:creationId xmlns:p14="http://schemas.microsoft.com/office/powerpoint/2010/main" val="840599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66811" y="216828"/>
            <a:ext cx="7039445" cy="906715"/>
          </a:xfrm>
        </p:spPr>
        <p:txBody>
          <a:bodyPr>
            <a:normAutofit/>
          </a:bodyPr>
          <a:lstStyle/>
          <a:p>
            <a:pPr algn="ctr"/>
            <a:r>
              <a:rPr lang="en-US" b="1" dirty="0" smtClean="0">
                <a:solidFill>
                  <a:srgbClr val="0F0FB1"/>
                </a:solidFill>
              </a:rPr>
              <a:t>Pathway to Quality Assurance</a:t>
            </a:r>
            <a:endParaRPr lang="en-US" b="1" dirty="0">
              <a:solidFill>
                <a:srgbClr val="0F0FB1"/>
              </a:solidFill>
            </a:endParaRPr>
          </a:p>
        </p:txBody>
      </p:sp>
      <p:sp>
        <p:nvSpPr>
          <p:cNvPr id="5" name="Footer Placeholder 3"/>
          <p:cNvSpPr txBox="1">
            <a:spLocks/>
          </p:cNvSpPr>
          <p:nvPr/>
        </p:nvSpPr>
        <p:spPr>
          <a:xfrm>
            <a:off x="7005672" y="6023695"/>
            <a:ext cx="2137226" cy="365125"/>
          </a:xfrm>
          <a:prstGeom prst="rect">
            <a:avLst/>
          </a:prstGeom>
        </p:spPr>
        <p:txBody>
          <a:bodyPr vert="horz" lIns="91440" tIns="45720" rIns="91440" bIns="45720" rtlCol="0" anchor="ctr">
            <a:normAutofit fontScale="77500" lnSpcReduction="20000"/>
          </a:bodyPr>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solidFill>
                  <a:prstClr val="black">
                    <a:tint val="75000"/>
                  </a:prstClr>
                </a:solidFill>
                <a:latin typeface="Calibri"/>
              </a:rPr>
              <a:t>©2016 </a:t>
            </a:r>
            <a:r>
              <a:rPr lang="en-US" dirty="0" err="1" smtClean="0">
                <a:solidFill>
                  <a:prstClr val="black">
                    <a:tint val="75000"/>
                  </a:prstClr>
                </a:solidFill>
                <a:latin typeface="Calibri"/>
              </a:rPr>
              <a:t>MarylandOnline</a:t>
            </a:r>
            <a:r>
              <a:rPr lang="en-US" dirty="0" smtClean="0">
                <a:solidFill>
                  <a:prstClr val="black">
                    <a:tint val="75000"/>
                  </a:prstClr>
                </a:solidFill>
                <a:latin typeface="Calibri"/>
              </a:rPr>
              <a:t>, Inc.</a:t>
            </a:r>
            <a:endParaRPr lang="en-US" dirty="0">
              <a:solidFill>
                <a:prstClr val="black">
                  <a:tint val="75000"/>
                </a:prstClr>
              </a:solidFill>
              <a:latin typeface="Calibri"/>
            </a:endParaRPr>
          </a:p>
        </p:txBody>
      </p:sp>
      <p:sp>
        <p:nvSpPr>
          <p:cNvPr id="14" name="AutoShape 8" descr=".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672" y="1495324"/>
            <a:ext cx="1645169" cy="1979976"/>
          </a:xfrm>
          <a:prstGeom prst="rect">
            <a:avLst/>
          </a:prstGeom>
        </p:spPr>
      </p:pic>
      <p:sp>
        <p:nvSpPr>
          <p:cNvPr id="8" name="TextBox 7"/>
          <p:cNvSpPr txBox="1"/>
          <p:nvPr/>
        </p:nvSpPr>
        <p:spPr>
          <a:xfrm>
            <a:off x="704716" y="5067139"/>
            <a:ext cx="6502908" cy="584775"/>
          </a:xfrm>
          <a:prstGeom prst="rect">
            <a:avLst/>
          </a:prstGeom>
          <a:noFill/>
        </p:spPr>
        <p:txBody>
          <a:bodyPr wrap="square" rtlCol="0">
            <a:spAutoFit/>
          </a:bodyPr>
          <a:lstStyle/>
          <a:p>
            <a:pPr marL="404813" indent="-404813"/>
            <a:r>
              <a:rPr lang="en-US" sz="3200" b="1" dirty="0" smtClean="0">
                <a:solidFill>
                  <a:srgbClr val="0F0FB1"/>
                </a:solidFill>
              </a:rPr>
              <a:t>1</a:t>
            </a:r>
            <a:r>
              <a:rPr lang="en-US" sz="3200" dirty="0" smtClean="0">
                <a:solidFill>
                  <a:srgbClr val="0F0FB1"/>
                </a:solidFill>
              </a:rPr>
              <a:t>. </a:t>
            </a:r>
            <a:r>
              <a:rPr lang="en-US" sz="3200" b="1" dirty="0" smtClean="0">
                <a:solidFill>
                  <a:srgbClr val="0F0FB1"/>
                </a:solidFill>
              </a:rPr>
              <a:t>Commit to implement QM</a:t>
            </a:r>
            <a:endParaRPr lang="en-US" sz="3200" b="1" dirty="0" smtClean="0">
              <a:solidFill>
                <a:srgbClr val="0F0FB1"/>
              </a:solidFill>
              <a:latin typeface="Book Antiqua" panose="02040602050305030304" pitchFamily="18" charset="0"/>
            </a:endParaRPr>
          </a:p>
        </p:txBody>
      </p:sp>
      <p:sp>
        <p:nvSpPr>
          <p:cNvPr id="13" name="TextBox 12"/>
          <p:cNvSpPr txBox="1"/>
          <p:nvPr/>
        </p:nvSpPr>
        <p:spPr>
          <a:xfrm>
            <a:off x="2796989" y="1782461"/>
            <a:ext cx="3953333" cy="1077218"/>
          </a:xfrm>
          <a:prstGeom prst="rect">
            <a:avLst/>
          </a:prstGeom>
          <a:noFill/>
        </p:spPr>
        <p:txBody>
          <a:bodyPr wrap="square" rtlCol="0">
            <a:spAutoFit/>
          </a:bodyPr>
          <a:lstStyle/>
          <a:p>
            <a:pPr marL="404813" indent="-404813"/>
            <a:r>
              <a:rPr lang="en-US" sz="3200" b="1" dirty="0">
                <a:solidFill>
                  <a:srgbClr val="000000"/>
                </a:solidFill>
              </a:rPr>
              <a:t>4</a:t>
            </a:r>
            <a:r>
              <a:rPr lang="en-US" sz="3200" dirty="0" smtClean="0">
                <a:solidFill>
                  <a:srgbClr val="000000"/>
                </a:solidFill>
              </a:rPr>
              <a:t>. </a:t>
            </a:r>
            <a:r>
              <a:rPr lang="en-US" sz="3200" b="1" dirty="0" smtClean="0">
                <a:solidFill>
                  <a:srgbClr val="000000"/>
                </a:solidFill>
              </a:rPr>
              <a:t>Program Review </a:t>
            </a:r>
            <a:br>
              <a:rPr lang="en-US" sz="3200" b="1" dirty="0" smtClean="0">
                <a:solidFill>
                  <a:srgbClr val="000000"/>
                </a:solidFill>
              </a:rPr>
            </a:br>
            <a:r>
              <a:rPr lang="en-US" sz="3200" b="1" dirty="0" smtClean="0">
                <a:solidFill>
                  <a:srgbClr val="000000"/>
                </a:solidFill>
              </a:rPr>
              <a:t>&amp; Certifications</a:t>
            </a:r>
            <a:endParaRPr lang="en-US" sz="3200" b="1" dirty="0">
              <a:solidFill>
                <a:srgbClr val="000000"/>
              </a:solidFill>
            </a:endParaRPr>
          </a:p>
        </p:txBody>
      </p:sp>
      <p:sp>
        <p:nvSpPr>
          <p:cNvPr id="17" name="TextBox 16"/>
          <p:cNvSpPr txBox="1"/>
          <p:nvPr/>
        </p:nvSpPr>
        <p:spPr>
          <a:xfrm>
            <a:off x="2019110" y="3015438"/>
            <a:ext cx="4408483" cy="584775"/>
          </a:xfrm>
          <a:prstGeom prst="rect">
            <a:avLst/>
          </a:prstGeom>
          <a:noFill/>
        </p:spPr>
        <p:txBody>
          <a:bodyPr wrap="square" rtlCol="0">
            <a:spAutoFit/>
          </a:bodyPr>
          <a:lstStyle/>
          <a:p>
            <a:pPr marL="404813" indent="-404813"/>
            <a:r>
              <a:rPr lang="en-US" sz="3200" b="1" dirty="0">
                <a:solidFill>
                  <a:srgbClr val="0F0FB1"/>
                </a:solidFill>
              </a:rPr>
              <a:t>3</a:t>
            </a:r>
            <a:r>
              <a:rPr lang="en-US" sz="3200" dirty="0" smtClean="0">
                <a:solidFill>
                  <a:srgbClr val="0F0FB1"/>
                </a:solidFill>
              </a:rPr>
              <a:t>. </a:t>
            </a:r>
            <a:r>
              <a:rPr lang="en-US" sz="3200" b="1" dirty="0" smtClean="0">
                <a:solidFill>
                  <a:srgbClr val="0F0FB1"/>
                </a:solidFill>
              </a:rPr>
              <a:t>Collect Required Data</a:t>
            </a:r>
            <a:endParaRPr lang="en-US" sz="3200" b="1" dirty="0">
              <a:solidFill>
                <a:srgbClr val="0F0FB1"/>
              </a:solidFill>
              <a:latin typeface="Book Antiqua" panose="02040602050305030304" pitchFamily="18" charset="0"/>
            </a:endParaRPr>
          </a:p>
        </p:txBody>
      </p:sp>
      <p:sp>
        <p:nvSpPr>
          <p:cNvPr id="10" name="TextBox 9"/>
          <p:cNvSpPr txBox="1"/>
          <p:nvPr/>
        </p:nvSpPr>
        <p:spPr>
          <a:xfrm>
            <a:off x="1296982" y="3985669"/>
            <a:ext cx="4726704" cy="584775"/>
          </a:xfrm>
          <a:prstGeom prst="rect">
            <a:avLst/>
          </a:prstGeom>
          <a:noFill/>
        </p:spPr>
        <p:txBody>
          <a:bodyPr wrap="square" rtlCol="0">
            <a:spAutoFit/>
          </a:bodyPr>
          <a:lstStyle/>
          <a:p>
            <a:pPr marL="404813" indent="-404813"/>
            <a:r>
              <a:rPr lang="en-US" sz="3200" b="1" dirty="0" smtClean="0">
                <a:solidFill>
                  <a:srgbClr val="000000"/>
                </a:solidFill>
              </a:rPr>
              <a:t>2</a:t>
            </a:r>
            <a:r>
              <a:rPr lang="en-US" sz="3200" dirty="0" smtClean="0">
                <a:solidFill>
                  <a:srgbClr val="000000"/>
                </a:solidFill>
              </a:rPr>
              <a:t>. </a:t>
            </a:r>
            <a:r>
              <a:rPr lang="en-US" sz="3200" b="1" dirty="0" smtClean="0">
                <a:solidFill>
                  <a:srgbClr val="000000"/>
                </a:solidFill>
              </a:rPr>
              <a:t>Apply for Candidacy</a:t>
            </a:r>
            <a:endParaRPr lang="en-US" sz="3200" b="1" dirty="0">
              <a:solidFill>
                <a:srgbClr val="000000"/>
              </a:solidFill>
              <a:latin typeface="Book Antiqua" panose="02040602050305030304" pitchFamily="18" charset="0"/>
            </a:endParaRPr>
          </a:p>
        </p:txBody>
      </p:sp>
    </p:spTree>
    <p:extLst>
      <p:ext uri="{BB962C8B-B14F-4D97-AF65-F5344CB8AC3E}">
        <p14:creationId xmlns:p14="http://schemas.microsoft.com/office/powerpoint/2010/main" val="1237804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66811" y="216828"/>
            <a:ext cx="7039445" cy="906715"/>
          </a:xfrm>
        </p:spPr>
        <p:txBody>
          <a:bodyPr>
            <a:normAutofit/>
          </a:bodyPr>
          <a:lstStyle/>
          <a:p>
            <a:pPr algn="ctr"/>
            <a:r>
              <a:rPr lang="en-US" b="1" dirty="0" smtClean="0">
                <a:solidFill>
                  <a:srgbClr val="0F0FB1"/>
                </a:solidFill>
              </a:rPr>
              <a:t>Program Certifications</a:t>
            </a:r>
            <a:endParaRPr lang="en-US" b="1" dirty="0">
              <a:solidFill>
                <a:srgbClr val="0F0FB1"/>
              </a:solidFill>
            </a:endParaRPr>
          </a:p>
        </p:txBody>
      </p:sp>
      <p:sp>
        <p:nvSpPr>
          <p:cNvPr id="5" name="Footer Placeholder 3"/>
          <p:cNvSpPr txBox="1">
            <a:spLocks/>
          </p:cNvSpPr>
          <p:nvPr/>
        </p:nvSpPr>
        <p:spPr>
          <a:xfrm>
            <a:off x="7005672" y="6023695"/>
            <a:ext cx="2137226" cy="365125"/>
          </a:xfrm>
          <a:prstGeom prst="rect">
            <a:avLst/>
          </a:prstGeom>
        </p:spPr>
        <p:txBody>
          <a:bodyPr vert="horz" lIns="91440" tIns="45720" rIns="91440" bIns="45720" rtlCol="0" anchor="ctr">
            <a:normAutofit fontScale="77500" lnSpcReduction="20000"/>
          </a:bodyPr>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solidFill>
                  <a:prstClr val="black">
                    <a:tint val="75000"/>
                  </a:prstClr>
                </a:solidFill>
                <a:latin typeface="Calibri"/>
              </a:rPr>
              <a:t>©2016 </a:t>
            </a:r>
            <a:r>
              <a:rPr lang="en-US" dirty="0" err="1" smtClean="0">
                <a:solidFill>
                  <a:prstClr val="black">
                    <a:tint val="75000"/>
                  </a:prstClr>
                </a:solidFill>
                <a:latin typeface="Calibri"/>
              </a:rPr>
              <a:t>MarylandOnline</a:t>
            </a:r>
            <a:r>
              <a:rPr lang="en-US" dirty="0" smtClean="0">
                <a:solidFill>
                  <a:prstClr val="black">
                    <a:tint val="75000"/>
                  </a:prstClr>
                </a:solidFill>
                <a:latin typeface="Calibri"/>
              </a:rPr>
              <a:t>, Inc.</a:t>
            </a:r>
            <a:endParaRPr lang="en-US" dirty="0">
              <a:solidFill>
                <a:prstClr val="black">
                  <a:tint val="75000"/>
                </a:prstClr>
              </a:solidFill>
              <a:latin typeface="Calibri"/>
            </a:endParaRPr>
          </a:p>
        </p:txBody>
      </p:sp>
      <p:sp>
        <p:nvSpPr>
          <p:cNvPr id="14" name="AutoShape 8" descr=".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9087" y="2887134"/>
            <a:ext cx="2011680" cy="254203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5931" y="2887134"/>
            <a:ext cx="2011680" cy="2542032"/>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509" y="2887134"/>
            <a:ext cx="2011680" cy="2542032"/>
          </a:xfrm>
          <a:prstGeom prst="rect">
            <a:avLst/>
          </a:prstGeom>
        </p:spPr>
      </p:pic>
      <p:pic>
        <p:nvPicPr>
          <p:cNvPr id="16" name="Picture 15">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665" y="2887134"/>
            <a:ext cx="2011680" cy="2542032"/>
          </a:xfrm>
          <a:prstGeom prst="rect">
            <a:avLst/>
          </a:prstGeom>
        </p:spPr>
      </p:pic>
      <p:sp>
        <p:nvSpPr>
          <p:cNvPr id="3" name="TextBox 2"/>
          <p:cNvSpPr txBox="1"/>
          <p:nvPr/>
        </p:nvSpPr>
        <p:spPr>
          <a:xfrm>
            <a:off x="460375" y="1558977"/>
            <a:ext cx="1791970" cy="1077218"/>
          </a:xfrm>
          <a:prstGeom prst="rect">
            <a:avLst/>
          </a:prstGeom>
          <a:noFill/>
        </p:spPr>
        <p:txBody>
          <a:bodyPr wrap="square" rtlCol="0">
            <a:spAutoFit/>
          </a:bodyPr>
          <a:lstStyle/>
          <a:p>
            <a:pPr algn="ctr"/>
            <a:r>
              <a:rPr lang="en-US" sz="3200" b="1" dirty="0" smtClean="0"/>
              <a:t>Program Design</a:t>
            </a:r>
            <a:endParaRPr lang="en-US" sz="3200" b="1" dirty="0"/>
          </a:p>
        </p:txBody>
      </p:sp>
      <p:sp>
        <p:nvSpPr>
          <p:cNvPr id="18" name="TextBox 17"/>
          <p:cNvSpPr txBox="1"/>
          <p:nvPr/>
        </p:nvSpPr>
        <p:spPr>
          <a:xfrm>
            <a:off x="2535033" y="1558977"/>
            <a:ext cx="1791970" cy="1077218"/>
          </a:xfrm>
          <a:prstGeom prst="rect">
            <a:avLst/>
          </a:prstGeom>
          <a:noFill/>
        </p:spPr>
        <p:txBody>
          <a:bodyPr wrap="square" rtlCol="0">
            <a:spAutoFit/>
          </a:bodyPr>
          <a:lstStyle/>
          <a:p>
            <a:pPr algn="ctr"/>
            <a:r>
              <a:rPr lang="en-US" sz="3200" b="1" dirty="0" smtClean="0"/>
              <a:t>Teaching Support</a:t>
            </a:r>
            <a:endParaRPr lang="en-US" sz="3200" b="1" dirty="0"/>
          </a:p>
        </p:txBody>
      </p:sp>
      <p:sp>
        <p:nvSpPr>
          <p:cNvPr id="19" name="TextBox 18"/>
          <p:cNvSpPr txBox="1"/>
          <p:nvPr/>
        </p:nvSpPr>
        <p:spPr>
          <a:xfrm>
            <a:off x="4725409" y="1558977"/>
            <a:ext cx="1791970" cy="1077218"/>
          </a:xfrm>
          <a:prstGeom prst="rect">
            <a:avLst/>
          </a:prstGeom>
          <a:noFill/>
        </p:spPr>
        <p:txBody>
          <a:bodyPr wrap="square" rtlCol="0">
            <a:spAutoFit/>
          </a:bodyPr>
          <a:lstStyle/>
          <a:p>
            <a:pPr algn="ctr"/>
            <a:r>
              <a:rPr lang="en-US" sz="3200" b="1" dirty="0" smtClean="0"/>
              <a:t>Learner Support</a:t>
            </a:r>
            <a:endParaRPr lang="en-US" sz="3200" b="1" dirty="0"/>
          </a:p>
        </p:txBody>
      </p:sp>
      <p:sp>
        <p:nvSpPr>
          <p:cNvPr id="20" name="TextBox 19"/>
          <p:cNvSpPr txBox="1"/>
          <p:nvPr/>
        </p:nvSpPr>
        <p:spPr>
          <a:xfrm>
            <a:off x="6915786" y="1558977"/>
            <a:ext cx="1791970" cy="1077218"/>
          </a:xfrm>
          <a:prstGeom prst="rect">
            <a:avLst/>
          </a:prstGeom>
          <a:noFill/>
        </p:spPr>
        <p:txBody>
          <a:bodyPr wrap="square" rtlCol="0">
            <a:spAutoFit/>
          </a:bodyPr>
          <a:lstStyle/>
          <a:p>
            <a:pPr algn="ctr"/>
            <a:r>
              <a:rPr lang="en-US" sz="3200" b="1" dirty="0" smtClean="0"/>
              <a:t>Learner Success</a:t>
            </a:r>
            <a:endParaRPr lang="en-US" sz="3200" b="1" dirty="0"/>
          </a:p>
        </p:txBody>
      </p:sp>
    </p:spTree>
    <p:extLst>
      <p:ext uri="{BB962C8B-B14F-4D97-AF65-F5344CB8AC3E}">
        <p14:creationId xmlns:p14="http://schemas.microsoft.com/office/powerpoint/2010/main" val="2560207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66811" y="216828"/>
            <a:ext cx="7039445" cy="906715"/>
          </a:xfrm>
        </p:spPr>
        <p:txBody>
          <a:bodyPr>
            <a:normAutofit/>
          </a:bodyPr>
          <a:lstStyle/>
          <a:p>
            <a:pPr algn="ctr"/>
            <a:r>
              <a:rPr lang="en-US" b="1" dirty="0" smtClean="0">
                <a:solidFill>
                  <a:srgbClr val="0F0FB1"/>
                </a:solidFill>
              </a:rPr>
              <a:t>Candidacy as Pathway</a:t>
            </a:r>
            <a:endParaRPr lang="en-US" b="1" dirty="0">
              <a:solidFill>
                <a:srgbClr val="0F0FB1"/>
              </a:solidFill>
            </a:endParaRPr>
          </a:p>
        </p:txBody>
      </p:sp>
      <p:sp>
        <p:nvSpPr>
          <p:cNvPr id="5" name="Footer Placeholder 3"/>
          <p:cNvSpPr txBox="1">
            <a:spLocks/>
          </p:cNvSpPr>
          <p:nvPr/>
        </p:nvSpPr>
        <p:spPr>
          <a:xfrm>
            <a:off x="7005672" y="6023695"/>
            <a:ext cx="2137226" cy="365125"/>
          </a:xfrm>
          <a:prstGeom prst="rect">
            <a:avLst/>
          </a:prstGeom>
        </p:spPr>
        <p:txBody>
          <a:bodyPr vert="horz" lIns="91440" tIns="45720" rIns="91440" bIns="45720" rtlCol="0" anchor="ctr">
            <a:normAutofit fontScale="77500" lnSpcReduction="20000"/>
          </a:bodyPr>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solidFill>
                  <a:prstClr val="black">
                    <a:tint val="75000"/>
                  </a:prstClr>
                </a:solidFill>
                <a:latin typeface="Calibri"/>
              </a:rPr>
              <a:t>©2016 </a:t>
            </a:r>
            <a:r>
              <a:rPr lang="en-US" dirty="0" err="1" smtClean="0">
                <a:solidFill>
                  <a:prstClr val="black">
                    <a:tint val="75000"/>
                  </a:prstClr>
                </a:solidFill>
                <a:latin typeface="Calibri"/>
              </a:rPr>
              <a:t>MarylandOnline</a:t>
            </a:r>
            <a:r>
              <a:rPr lang="en-US" dirty="0" smtClean="0">
                <a:solidFill>
                  <a:prstClr val="black">
                    <a:tint val="75000"/>
                  </a:prstClr>
                </a:solidFill>
                <a:latin typeface="Calibri"/>
              </a:rPr>
              <a:t>, Inc.</a:t>
            </a:r>
            <a:endParaRPr lang="en-US" dirty="0">
              <a:solidFill>
                <a:prstClr val="black">
                  <a:tint val="75000"/>
                </a:prstClr>
              </a:solidFill>
              <a:latin typeface="Calibri"/>
            </a:endParaRPr>
          </a:p>
        </p:txBody>
      </p:sp>
      <p:sp>
        <p:nvSpPr>
          <p:cNvPr id="14" name="AutoShape 8" descr=".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659050" y="1503894"/>
            <a:ext cx="6091272" cy="1200329"/>
          </a:xfrm>
          <a:prstGeom prst="rect">
            <a:avLst/>
          </a:prstGeom>
          <a:noFill/>
        </p:spPr>
        <p:txBody>
          <a:bodyPr wrap="square" rtlCol="0">
            <a:spAutoFit/>
          </a:bodyPr>
          <a:lstStyle/>
          <a:p>
            <a:pPr marL="404813" indent="-404813"/>
            <a:r>
              <a:rPr lang="en-US" sz="3600" b="1" dirty="0" smtClean="0">
                <a:solidFill>
                  <a:srgbClr val="000000"/>
                </a:solidFill>
              </a:rPr>
              <a:t>Candidacy for Program Review </a:t>
            </a:r>
            <a:br>
              <a:rPr lang="en-US" sz="3600" b="1" dirty="0" smtClean="0">
                <a:solidFill>
                  <a:srgbClr val="000000"/>
                </a:solidFill>
              </a:rPr>
            </a:br>
            <a:r>
              <a:rPr lang="en-US" sz="3600" b="1" dirty="0" smtClean="0">
                <a:solidFill>
                  <a:srgbClr val="000000"/>
                </a:solidFill>
              </a:rPr>
              <a:t>&amp; Program Certification</a:t>
            </a:r>
            <a:endParaRPr lang="en-US" sz="3600" b="1" dirty="0">
              <a:solidFill>
                <a:srgbClr val="0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643" y="1299257"/>
            <a:ext cx="2386324" cy="2563709"/>
          </a:xfrm>
          <a:prstGeom prst="rect">
            <a:avLst/>
          </a:prstGeom>
        </p:spPr>
      </p:pic>
      <p:sp>
        <p:nvSpPr>
          <p:cNvPr id="6" name="TextBox 5"/>
          <p:cNvSpPr txBox="1"/>
          <p:nvPr/>
        </p:nvSpPr>
        <p:spPr>
          <a:xfrm>
            <a:off x="710036" y="2961463"/>
            <a:ext cx="7364249" cy="3046988"/>
          </a:xfrm>
          <a:prstGeom prst="rect">
            <a:avLst/>
          </a:prstGeom>
          <a:noFill/>
        </p:spPr>
        <p:txBody>
          <a:bodyPr wrap="square" rtlCol="0">
            <a:spAutoFit/>
          </a:bodyPr>
          <a:lstStyle/>
          <a:p>
            <a:pPr marL="285750" indent="-285750">
              <a:buFont typeface="Wingdings" panose="05000000000000000000" pitchFamily="2" charset="2"/>
              <a:buChar char="ü"/>
            </a:pPr>
            <a:r>
              <a:rPr lang="en-US" sz="3200" dirty="0" smtClean="0"/>
              <a:t> QM member or not</a:t>
            </a:r>
          </a:p>
          <a:p>
            <a:pPr marL="285750" indent="-285750">
              <a:buFont typeface="Wingdings" panose="05000000000000000000" pitchFamily="2" charset="2"/>
              <a:buChar char="ü"/>
            </a:pPr>
            <a:r>
              <a:rPr lang="en-US" sz="3200" dirty="0"/>
              <a:t> </a:t>
            </a:r>
            <a:r>
              <a:rPr lang="en-US" sz="3200" dirty="0" smtClean="0"/>
              <a:t>Maximum of 3 years/phases</a:t>
            </a:r>
          </a:p>
          <a:p>
            <a:pPr marL="285750" indent="-285750">
              <a:buFont typeface="Wingdings" panose="05000000000000000000" pitchFamily="2" charset="2"/>
              <a:buChar char="ü"/>
            </a:pPr>
            <a:r>
              <a:rPr lang="en-US" sz="3200" dirty="0"/>
              <a:t> </a:t>
            </a:r>
            <a:r>
              <a:rPr lang="en-US" sz="3200" dirty="0" smtClean="0"/>
              <a:t>Choice of program review scope &amp; type</a:t>
            </a:r>
          </a:p>
          <a:p>
            <a:pPr marL="285750" indent="-285750">
              <a:buFont typeface="Wingdings" panose="05000000000000000000" pitchFamily="2" charset="2"/>
              <a:buChar char="ü"/>
            </a:pPr>
            <a:r>
              <a:rPr lang="en-US" sz="3200" dirty="0"/>
              <a:t> </a:t>
            </a:r>
            <a:r>
              <a:rPr lang="en-US" sz="3200" dirty="0" smtClean="0"/>
              <a:t>3 check-in points with QM staff</a:t>
            </a:r>
          </a:p>
          <a:p>
            <a:pPr marL="285750" indent="-285750">
              <a:buFont typeface="Wingdings" panose="05000000000000000000" pitchFamily="2" charset="2"/>
              <a:buChar char="ü"/>
            </a:pPr>
            <a:r>
              <a:rPr lang="en-US" sz="3200" dirty="0"/>
              <a:t> </a:t>
            </a:r>
            <a:r>
              <a:rPr lang="en-US" sz="3200" dirty="0" smtClean="0"/>
              <a:t>Reasonable fee structure</a:t>
            </a:r>
          </a:p>
          <a:p>
            <a:pPr marL="285750" indent="-285750">
              <a:buFont typeface="Wingdings" panose="05000000000000000000" pitchFamily="2" charset="2"/>
              <a:buChar char="ü"/>
            </a:pPr>
            <a:r>
              <a:rPr lang="en-US" sz="3200" dirty="0"/>
              <a:t> </a:t>
            </a:r>
            <a:r>
              <a:rPr lang="en-US" sz="3200" dirty="0" smtClean="0"/>
              <a:t>Review ready at end of candidacy</a:t>
            </a:r>
          </a:p>
        </p:txBody>
      </p:sp>
    </p:spTree>
    <p:extLst>
      <p:ext uri="{BB962C8B-B14F-4D97-AF65-F5344CB8AC3E}">
        <p14:creationId xmlns:p14="http://schemas.microsoft.com/office/powerpoint/2010/main" val="74875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QM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QualityMatters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QM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QualityMatters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QM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QualityMatters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QM2014</Template>
  <TotalTime>52826</TotalTime>
  <Words>899</Words>
  <Application>Microsoft Office PowerPoint</Application>
  <PresentationFormat>On-screen Show (4:3)</PresentationFormat>
  <Paragraphs>197</Paragraphs>
  <Slides>19</Slides>
  <Notes>18</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19</vt:i4>
      </vt:variant>
    </vt:vector>
  </HeadingPairs>
  <TitlesOfParts>
    <vt:vector size="31" baseType="lpstr">
      <vt:lpstr>Arial</vt:lpstr>
      <vt:lpstr>Book Antiqua</vt:lpstr>
      <vt:lpstr>Calibri</vt:lpstr>
      <vt:lpstr>Times New Roman</vt:lpstr>
      <vt:lpstr>Wingdings</vt:lpstr>
      <vt:lpstr>Custom Design</vt:lpstr>
      <vt:lpstr>QM2014</vt:lpstr>
      <vt:lpstr>QualityMatters2014</vt:lpstr>
      <vt:lpstr>1_QM2014</vt:lpstr>
      <vt:lpstr>1_QualityMatters2014</vt:lpstr>
      <vt:lpstr>2_QM2014</vt:lpstr>
      <vt:lpstr>2_QualityMatters2014</vt:lpstr>
      <vt:lpstr>PowerPoint Presentation</vt:lpstr>
      <vt:lpstr>PowerPoint Presentation</vt:lpstr>
      <vt:lpstr>PowerPoint Presentation</vt:lpstr>
      <vt:lpstr>Enables Quality Assurance</vt:lpstr>
      <vt:lpstr>PowerPoint Presentation</vt:lpstr>
      <vt:lpstr>PowerPoint Presentation</vt:lpstr>
      <vt:lpstr>Pathway to Quality Assurance</vt:lpstr>
      <vt:lpstr>Program Certifications</vt:lpstr>
      <vt:lpstr>Candidacy as Pathway</vt:lpstr>
      <vt:lpstr>PowerPoint Presentation</vt:lpstr>
      <vt:lpstr>PowerPoint Presentation</vt:lpstr>
      <vt:lpstr>PowerPoint Presentation</vt:lpstr>
      <vt:lpstr>PowerPoint Presentation</vt:lpstr>
      <vt:lpstr>PowerPoint Presentation</vt:lpstr>
      <vt:lpstr>PowerPoint Presentation</vt:lpstr>
      <vt:lpstr>Benefits of QM to Learners</vt:lpstr>
      <vt:lpstr>Benefits of QM to Institutions</vt:lpstr>
      <vt:lpstr>Contact QM Today!</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QM Overview</dc:title>
  <dc:subject/>
  <dc:creator>Grace</dc:creator>
  <cp:keywords/>
  <dc:description/>
  <cp:lastModifiedBy>ygao@QM</cp:lastModifiedBy>
  <cp:revision>464</cp:revision>
  <cp:lastPrinted>2012-06-22T16:09:53Z</cp:lastPrinted>
  <dcterms:created xsi:type="dcterms:W3CDTF">2011-08-11T19:03:15Z</dcterms:created>
  <dcterms:modified xsi:type="dcterms:W3CDTF">2016-10-17T01:19:14Z</dcterms:modified>
  <cp:category/>
</cp:coreProperties>
</file>