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1" r:id="rId2"/>
    <p:sldId id="309" r:id="rId3"/>
    <p:sldId id="322" r:id="rId4"/>
    <p:sldId id="323" r:id="rId5"/>
    <p:sldId id="326" r:id="rId6"/>
    <p:sldId id="314" r:id="rId7"/>
    <p:sldId id="312" r:id="rId8"/>
    <p:sldId id="315" r:id="rId9"/>
    <p:sldId id="325" r:id="rId10"/>
    <p:sldId id="330" r:id="rId11"/>
    <p:sldId id="319" r:id="rId12"/>
    <p:sldId id="331" r:id="rId13"/>
    <p:sldId id="327" r:id="rId14"/>
    <p:sldId id="328" r:id="rId15"/>
    <p:sldId id="329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AD"/>
    <a:srgbClr val="C70B46"/>
    <a:srgbClr val="255073"/>
    <a:srgbClr val="500000"/>
    <a:srgbClr val="E4002B"/>
    <a:srgbClr val="FCE300"/>
    <a:srgbClr val="707373"/>
    <a:srgbClr val="332C2C"/>
    <a:srgbClr val="998542"/>
    <a:srgbClr val="744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5" autoAdjust="0"/>
    <p:restoredTop sz="87007" autoAdjust="0"/>
  </p:normalViewPr>
  <p:slideViewPr>
    <p:cSldViewPr snapToGrid="0" snapToObjects="1">
      <p:cViewPr>
        <p:scale>
          <a:sx n="96" d="100"/>
          <a:sy n="96" d="100"/>
        </p:scale>
        <p:origin x="48" y="3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68AFD-2CEF-C74C-A60D-E0D5DAA6EC5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3D8D5-C506-CD4B-8298-E8D541C5B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5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36AD6-151D-5346-BCCA-1F0A2AA60BB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4E6E1-AF40-DF43-AD28-89256CA6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0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Have you been involved in a QM course review?
https://www.polleverywhere.com/multiple_choice_polls/Cni1LMZ8sFvyTrS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When reviewing a course how do you infer which assignments, assessments, and materials are linked to which objectives to determine alignment?
https://www.polleverywhere.com/multiple_choice_polls/3zMFjmY8RrC5sdT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handouts…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9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As a reviewer would you like to see filled alignment sheet that will let you know the alignment intentions of the course development?
https://www.polleverywhere.com/multiple_choice_polls/oWnwvWPEQx4UYy1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3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</a:t>
            </a:r>
            <a:r>
              <a:rPr lang="en-US" baseline="0" dirty="0"/>
              <a:t> this one to look like Sharon’s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E6E1-AF40-DF43-AD28-89256CA61D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5yhjflinx9bdeuwf-zippykid.netdna-ssl.com/wp-content/uploads/2015/06/bigstock-Old-Map-And-Compass-Concepts-6133078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849"/>
            <a:ext cx="7185437" cy="51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6858260" y="0"/>
            <a:ext cx="2287342" cy="5143500"/>
          </a:xfrm>
          <a:prstGeom prst="rect">
            <a:avLst/>
          </a:prstGeom>
          <a:gradFill flip="none" rotWithShape="1">
            <a:gsLst>
              <a:gs pos="100000">
                <a:srgbClr val="24000E"/>
              </a:gs>
              <a:gs pos="0">
                <a:srgbClr val="300113"/>
              </a:gs>
              <a:gs pos="48000">
                <a:srgbClr val="75042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2615261" y="1058"/>
            <a:ext cx="5459953" cy="5142646"/>
          </a:xfrm>
          <a:prstGeom prst="rect">
            <a:avLst/>
          </a:prstGeom>
          <a:gradFill>
            <a:gsLst>
              <a:gs pos="0">
                <a:srgbClr val="24000E">
                  <a:alpha val="0"/>
                </a:srgbClr>
              </a:gs>
              <a:gs pos="100000">
                <a:srgbClr val="24000E"/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2"/>
          <p:cNvSpPr/>
          <p:nvPr userDrawn="1"/>
        </p:nvSpPr>
        <p:spPr>
          <a:xfrm>
            <a:off x="3881727" y="1"/>
            <a:ext cx="5262273" cy="51434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8601075"/>
              <a:gd name="connsiteY0" fmla="*/ 20764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0 w 8601075"/>
              <a:gd name="connsiteY4" fmla="*/ 2076450 h 2990850"/>
              <a:gd name="connsiteX0" fmla="*/ 5172075 w 8601075"/>
              <a:gd name="connsiteY0" fmla="*/ 190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5172075 w 8601075"/>
              <a:gd name="connsiteY4" fmla="*/ 19050 h 2990850"/>
              <a:gd name="connsiteX0" fmla="*/ 5172075 w 8601075"/>
              <a:gd name="connsiteY0" fmla="*/ 19050 h 6877050"/>
              <a:gd name="connsiteX1" fmla="*/ 8601075 w 8601075"/>
              <a:gd name="connsiteY1" fmla="*/ 0 h 6877050"/>
              <a:gd name="connsiteX2" fmla="*/ 8591550 w 8601075"/>
              <a:gd name="connsiteY2" fmla="*/ 6877050 h 6877050"/>
              <a:gd name="connsiteX3" fmla="*/ 0 w 8601075"/>
              <a:gd name="connsiteY3" fmla="*/ 2990850 h 6877050"/>
              <a:gd name="connsiteX4" fmla="*/ 5172075 w 86010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3074803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3074803 w 10544175"/>
              <a:gd name="connsiteY4" fmla="*/ 19050 h 6877050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814555 w 7469372"/>
              <a:gd name="connsiteY3" fmla="*/ 6898315 h 6898315"/>
              <a:gd name="connsiteX4" fmla="*/ 0 w 7469372"/>
              <a:gd name="connsiteY4" fmla="*/ 19050 h 6898315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357355 w 7469372"/>
              <a:gd name="connsiteY3" fmla="*/ 6898315 h 6898315"/>
              <a:gd name="connsiteX4" fmla="*/ 0 w 7469372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95"/>
              <a:gd name="connsiteX1" fmla="*/ 6990907 w 6990907"/>
              <a:gd name="connsiteY1" fmla="*/ 0 h 6898395"/>
              <a:gd name="connsiteX2" fmla="*/ 6970749 w 6990907"/>
              <a:gd name="connsiteY2" fmla="*/ 6898395 h 6898395"/>
              <a:gd name="connsiteX3" fmla="*/ 3878890 w 6990907"/>
              <a:gd name="connsiteY3" fmla="*/ 6898315 h 6898395"/>
              <a:gd name="connsiteX4" fmla="*/ 0 w 6990907"/>
              <a:gd name="connsiteY4" fmla="*/ 19050 h 6898395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3834"/>
              <a:gd name="connsiteY0" fmla="*/ 19050 h 6909068"/>
              <a:gd name="connsiteX1" fmla="*/ 6990907 w 6993834"/>
              <a:gd name="connsiteY1" fmla="*/ 0 h 6909068"/>
              <a:gd name="connsiteX2" fmla="*/ 6992014 w 6993834"/>
              <a:gd name="connsiteY2" fmla="*/ 6909068 h 6909068"/>
              <a:gd name="connsiteX3" fmla="*/ 3878890 w 6993834"/>
              <a:gd name="connsiteY3" fmla="*/ 6898315 h 6909068"/>
              <a:gd name="connsiteX4" fmla="*/ 0 w 6993834"/>
              <a:gd name="connsiteY4" fmla="*/ 19050 h 6909068"/>
              <a:gd name="connsiteX0" fmla="*/ 0 w 7006534"/>
              <a:gd name="connsiteY0" fmla="*/ 0 h 6915514"/>
              <a:gd name="connsiteX1" fmla="*/ 7003607 w 7006534"/>
              <a:gd name="connsiteY1" fmla="*/ 6446 h 6915514"/>
              <a:gd name="connsiteX2" fmla="*/ 7004714 w 7006534"/>
              <a:gd name="connsiteY2" fmla="*/ 6915514 h 6915514"/>
              <a:gd name="connsiteX3" fmla="*/ 3891590 w 7006534"/>
              <a:gd name="connsiteY3" fmla="*/ 6904761 h 6915514"/>
              <a:gd name="connsiteX4" fmla="*/ 0 w 7006534"/>
              <a:gd name="connsiteY4" fmla="*/ 0 h 6915514"/>
              <a:gd name="connsiteX0" fmla="*/ 0 w 7005390"/>
              <a:gd name="connsiteY0" fmla="*/ 25007 h 6940521"/>
              <a:gd name="connsiteX1" fmla="*/ 6972460 w 7005390"/>
              <a:gd name="connsiteY1" fmla="*/ 0 h 6940521"/>
              <a:gd name="connsiteX2" fmla="*/ 7004714 w 7005390"/>
              <a:gd name="connsiteY2" fmla="*/ 6940521 h 6940521"/>
              <a:gd name="connsiteX3" fmla="*/ 3891590 w 7005390"/>
              <a:gd name="connsiteY3" fmla="*/ 6929768 h 6940521"/>
              <a:gd name="connsiteX4" fmla="*/ 0 w 7005390"/>
              <a:gd name="connsiteY4" fmla="*/ 25007 h 6940521"/>
              <a:gd name="connsiteX0" fmla="*/ 0 w 7005515"/>
              <a:gd name="connsiteY0" fmla="*/ 1416 h 6916930"/>
              <a:gd name="connsiteX1" fmla="*/ 6980247 w 7005515"/>
              <a:gd name="connsiteY1" fmla="*/ 0 h 6916930"/>
              <a:gd name="connsiteX2" fmla="*/ 7004714 w 7005515"/>
              <a:gd name="connsiteY2" fmla="*/ 6916930 h 6916930"/>
              <a:gd name="connsiteX3" fmla="*/ 3891590 w 7005515"/>
              <a:gd name="connsiteY3" fmla="*/ 6906177 h 6916930"/>
              <a:gd name="connsiteX4" fmla="*/ 0 w 7005515"/>
              <a:gd name="connsiteY4" fmla="*/ 1416 h 6916930"/>
              <a:gd name="connsiteX0" fmla="*/ 0 w 6980247"/>
              <a:gd name="connsiteY0" fmla="*/ 1416 h 6940521"/>
              <a:gd name="connsiteX1" fmla="*/ 6980247 w 6980247"/>
              <a:gd name="connsiteY1" fmla="*/ 0 h 6940521"/>
              <a:gd name="connsiteX2" fmla="*/ 6755547 w 6980247"/>
              <a:gd name="connsiteY2" fmla="*/ 6940521 h 6940521"/>
              <a:gd name="connsiteX3" fmla="*/ 3891590 w 6980247"/>
              <a:gd name="connsiteY3" fmla="*/ 6906177 h 6940521"/>
              <a:gd name="connsiteX4" fmla="*/ 0 w 6980247"/>
              <a:gd name="connsiteY4" fmla="*/ 1416 h 6940521"/>
              <a:gd name="connsiteX0" fmla="*/ 0 w 6983176"/>
              <a:gd name="connsiteY0" fmla="*/ 1416 h 6906176"/>
              <a:gd name="connsiteX1" fmla="*/ 6980247 w 6983176"/>
              <a:gd name="connsiteY1" fmla="*/ 0 h 6906176"/>
              <a:gd name="connsiteX2" fmla="*/ 6981356 w 6983176"/>
              <a:gd name="connsiteY2" fmla="*/ 6901205 h 6906176"/>
              <a:gd name="connsiteX3" fmla="*/ 3891590 w 6983176"/>
              <a:gd name="connsiteY3" fmla="*/ 6906177 h 6906176"/>
              <a:gd name="connsiteX4" fmla="*/ 0 w 6983176"/>
              <a:gd name="connsiteY4" fmla="*/ 1416 h 6906176"/>
              <a:gd name="connsiteX0" fmla="*/ 0 w 6983176"/>
              <a:gd name="connsiteY0" fmla="*/ 1416 h 6901206"/>
              <a:gd name="connsiteX1" fmla="*/ 6980247 w 6983176"/>
              <a:gd name="connsiteY1" fmla="*/ 0 h 6901206"/>
              <a:gd name="connsiteX2" fmla="*/ 6981356 w 6983176"/>
              <a:gd name="connsiteY2" fmla="*/ 6901205 h 6901206"/>
              <a:gd name="connsiteX3" fmla="*/ 3790366 w 6983176"/>
              <a:gd name="connsiteY3" fmla="*/ 6748908 h 6901206"/>
              <a:gd name="connsiteX4" fmla="*/ 0 w 6983176"/>
              <a:gd name="connsiteY4" fmla="*/ 1416 h 6901206"/>
              <a:gd name="connsiteX0" fmla="*/ 0 w 6983176"/>
              <a:gd name="connsiteY0" fmla="*/ 1416 h 6906178"/>
              <a:gd name="connsiteX1" fmla="*/ 6980247 w 6983176"/>
              <a:gd name="connsiteY1" fmla="*/ 0 h 6906178"/>
              <a:gd name="connsiteX2" fmla="*/ 6981356 w 6983176"/>
              <a:gd name="connsiteY2" fmla="*/ 6901205 h 6906178"/>
              <a:gd name="connsiteX3" fmla="*/ 3821512 w 6983176"/>
              <a:gd name="connsiteY3" fmla="*/ 6906178 h 6906178"/>
              <a:gd name="connsiteX4" fmla="*/ 0 w 6983176"/>
              <a:gd name="connsiteY4" fmla="*/ 1416 h 6906178"/>
              <a:gd name="connsiteX0" fmla="*/ 0 w 6990418"/>
              <a:gd name="connsiteY0" fmla="*/ 1416 h 6916932"/>
              <a:gd name="connsiteX1" fmla="*/ 6980247 w 6990418"/>
              <a:gd name="connsiteY1" fmla="*/ 0 h 6916932"/>
              <a:gd name="connsiteX2" fmla="*/ 6989143 w 6990418"/>
              <a:gd name="connsiteY2" fmla="*/ 6916932 h 6916932"/>
              <a:gd name="connsiteX3" fmla="*/ 3821512 w 6990418"/>
              <a:gd name="connsiteY3" fmla="*/ 6906178 h 6916932"/>
              <a:gd name="connsiteX4" fmla="*/ 0 w 6990418"/>
              <a:gd name="connsiteY4" fmla="*/ 1416 h 691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0418" h="6916932">
                <a:moveTo>
                  <a:pt x="0" y="1416"/>
                </a:moveTo>
                <a:lnTo>
                  <a:pt x="6980247" y="0"/>
                </a:lnTo>
                <a:cubicBezTo>
                  <a:pt x="6973528" y="2299465"/>
                  <a:pt x="6995862" y="4617467"/>
                  <a:pt x="6989143" y="6916932"/>
                </a:cubicBezTo>
                <a:lnTo>
                  <a:pt x="3821512" y="6906178"/>
                </a:lnTo>
                <a:lnTo>
                  <a:pt x="0" y="1416"/>
                </a:lnTo>
                <a:close/>
              </a:path>
            </a:pathLst>
          </a:custGeom>
          <a:gradFill flip="none" rotWithShape="1">
            <a:gsLst>
              <a:gs pos="0">
                <a:srgbClr val="5C0426">
                  <a:alpha val="93000"/>
                </a:srgbClr>
              </a:gs>
              <a:gs pos="96000">
                <a:srgbClr val="24000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14300" dir="108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                                         </a:t>
            </a:r>
          </a:p>
        </p:txBody>
      </p:sp>
      <p:cxnSp>
        <p:nvCxnSpPr>
          <p:cNvPr id="24" name="Straight Connector 23"/>
          <p:cNvCxnSpPr>
            <a:stCxn id="22" idx="0"/>
            <a:endCxn id="22" idx="3"/>
          </p:cNvCxnSpPr>
          <p:nvPr userDrawn="1"/>
        </p:nvCxnSpPr>
        <p:spPr>
          <a:xfrm>
            <a:off x="3881727" y="1054"/>
            <a:ext cx="2876772" cy="5134449"/>
          </a:xfrm>
          <a:prstGeom prst="line">
            <a:avLst/>
          </a:prstGeom>
          <a:ln w="6350">
            <a:solidFill>
              <a:srgbClr val="7504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2"/>
          <p:cNvSpPr/>
          <p:nvPr userDrawn="1"/>
        </p:nvSpPr>
        <p:spPr>
          <a:xfrm>
            <a:off x="6281881" y="56975"/>
            <a:ext cx="2836030" cy="343832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8601075"/>
              <a:gd name="connsiteY0" fmla="*/ 20764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0 w 8601075"/>
              <a:gd name="connsiteY4" fmla="*/ 2076450 h 2990850"/>
              <a:gd name="connsiteX0" fmla="*/ 5172075 w 8601075"/>
              <a:gd name="connsiteY0" fmla="*/ 190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5172075 w 8601075"/>
              <a:gd name="connsiteY4" fmla="*/ 19050 h 2990850"/>
              <a:gd name="connsiteX0" fmla="*/ 5172075 w 8601075"/>
              <a:gd name="connsiteY0" fmla="*/ 19050 h 6877050"/>
              <a:gd name="connsiteX1" fmla="*/ 8601075 w 8601075"/>
              <a:gd name="connsiteY1" fmla="*/ 0 h 6877050"/>
              <a:gd name="connsiteX2" fmla="*/ 8591550 w 8601075"/>
              <a:gd name="connsiteY2" fmla="*/ 6877050 h 6877050"/>
              <a:gd name="connsiteX3" fmla="*/ 0 w 8601075"/>
              <a:gd name="connsiteY3" fmla="*/ 2990850 h 6877050"/>
              <a:gd name="connsiteX4" fmla="*/ 5172075 w 86010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3074803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3074803 w 10544175"/>
              <a:gd name="connsiteY4" fmla="*/ 19050 h 6877050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814555 w 7469372"/>
              <a:gd name="connsiteY3" fmla="*/ 6898315 h 6898315"/>
              <a:gd name="connsiteX4" fmla="*/ 0 w 7469372"/>
              <a:gd name="connsiteY4" fmla="*/ 19050 h 6898315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357355 w 7469372"/>
              <a:gd name="connsiteY3" fmla="*/ 6898315 h 6898315"/>
              <a:gd name="connsiteX4" fmla="*/ 0 w 7469372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95"/>
              <a:gd name="connsiteX1" fmla="*/ 6990907 w 6990907"/>
              <a:gd name="connsiteY1" fmla="*/ 0 h 6898395"/>
              <a:gd name="connsiteX2" fmla="*/ 6970749 w 6990907"/>
              <a:gd name="connsiteY2" fmla="*/ 6898395 h 6898395"/>
              <a:gd name="connsiteX3" fmla="*/ 3878890 w 6990907"/>
              <a:gd name="connsiteY3" fmla="*/ 6898315 h 6898395"/>
              <a:gd name="connsiteX4" fmla="*/ 0 w 6990907"/>
              <a:gd name="connsiteY4" fmla="*/ 19050 h 6898395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7558235"/>
              <a:gd name="connsiteY0" fmla="*/ 1558169 h 8448187"/>
              <a:gd name="connsiteX1" fmla="*/ 7558235 w 7558235"/>
              <a:gd name="connsiteY1" fmla="*/ 0 h 8448187"/>
              <a:gd name="connsiteX2" fmla="*/ 6981381 w 7558235"/>
              <a:gd name="connsiteY2" fmla="*/ 8448187 h 8448187"/>
              <a:gd name="connsiteX3" fmla="*/ 3878890 w 7558235"/>
              <a:gd name="connsiteY3" fmla="*/ 8437434 h 8448187"/>
              <a:gd name="connsiteX4" fmla="*/ 0 w 7558235"/>
              <a:gd name="connsiteY4" fmla="*/ 1558169 h 8448187"/>
              <a:gd name="connsiteX0" fmla="*/ 0 w 7565492"/>
              <a:gd name="connsiteY0" fmla="*/ 1558169 h 8437435"/>
              <a:gd name="connsiteX1" fmla="*/ 7558235 w 7565492"/>
              <a:gd name="connsiteY1" fmla="*/ 0 h 8437435"/>
              <a:gd name="connsiteX2" fmla="*/ 7564045 w 7565492"/>
              <a:gd name="connsiteY2" fmla="*/ 4246394 h 8437435"/>
              <a:gd name="connsiteX3" fmla="*/ 3878890 w 7565492"/>
              <a:gd name="connsiteY3" fmla="*/ 8437434 h 8437435"/>
              <a:gd name="connsiteX4" fmla="*/ 0 w 7565492"/>
              <a:gd name="connsiteY4" fmla="*/ 1558169 h 8437435"/>
              <a:gd name="connsiteX0" fmla="*/ 0 w 5495506"/>
              <a:gd name="connsiteY0" fmla="*/ 34440 h 8437434"/>
              <a:gd name="connsiteX1" fmla="*/ 5488250 w 5495506"/>
              <a:gd name="connsiteY1" fmla="*/ 0 h 8437434"/>
              <a:gd name="connsiteX2" fmla="*/ 5494060 w 5495506"/>
              <a:gd name="connsiteY2" fmla="*/ 4246394 h 8437434"/>
              <a:gd name="connsiteX3" fmla="*/ 1808905 w 5495506"/>
              <a:gd name="connsiteY3" fmla="*/ 8437434 h 8437434"/>
              <a:gd name="connsiteX4" fmla="*/ 0 w 5495506"/>
              <a:gd name="connsiteY4" fmla="*/ 34440 h 8437434"/>
              <a:gd name="connsiteX0" fmla="*/ 0 w 5494318"/>
              <a:gd name="connsiteY0" fmla="*/ 0 h 8402994"/>
              <a:gd name="connsiteX1" fmla="*/ 5380918 w 5494318"/>
              <a:gd name="connsiteY1" fmla="*/ 165645 h 8402994"/>
              <a:gd name="connsiteX2" fmla="*/ 5494060 w 5494318"/>
              <a:gd name="connsiteY2" fmla="*/ 4211954 h 8402994"/>
              <a:gd name="connsiteX3" fmla="*/ 1808905 w 5494318"/>
              <a:gd name="connsiteY3" fmla="*/ 8402994 h 8402994"/>
              <a:gd name="connsiteX4" fmla="*/ 0 w 5494318"/>
              <a:gd name="connsiteY4" fmla="*/ 0 h 8402994"/>
              <a:gd name="connsiteX0" fmla="*/ 0 w 5495506"/>
              <a:gd name="connsiteY0" fmla="*/ 34442 h 8437436"/>
              <a:gd name="connsiteX1" fmla="*/ 5488251 w 5495506"/>
              <a:gd name="connsiteY1" fmla="*/ 0 h 8437436"/>
              <a:gd name="connsiteX2" fmla="*/ 5494060 w 5495506"/>
              <a:gd name="connsiteY2" fmla="*/ 4246396 h 8437436"/>
              <a:gd name="connsiteX3" fmla="*/ 1808905 w 5495506"/>
              <a:gd name="connsiteY3" fmla="*/ 8437436 h 8437436"/>
              <a:gd name="connsiteX4" fmla="*/ 0 w 5495506"/>
              <a:gd name="connsiteY4" fmla="*/ 34442 h 8437436"/>
              <a:gd name="connsiteX0" fmla="*/ 0 w 5495506"/>
              <a:gd name="connsiteY0" fmla="*/ 19051 h 8437436"/>
              <a:gd name="connsiteX1" fmla="*/ 5488251 w 5495506"/>
              <a:gd name="connsiteY1" fmla="*/ 0 h 8437436"/>
              <a:gd name="connsiteX2" fmla="*/ 5494060 w 5495506"/>
              <a:gd name="connsiteY2" fmla="*/ 4246396 h 8437436"/>
              <a:gd name="connsiteX3" fmla="*/ 1808905 w 5495506"/>
              <a:gd name="connsiteY3" fmla="*/ 8437436 h 8437436"/>
              <a:gd name="connsiteX4" fmla="*/ 0 w 5495506"/>
              <a:gd name="connsiteY4" fmla="*/ 19051 h 8437436"/>
              <a:gd name="connsiteX0" fmla="*/ 0 w 5495506"/>
              <a:gd name="connsiteY0" fmla="*/ 19051 h 6498147"/>
              <a:gd name="connsiteX1" fmla="*/ 5488251 w 5495506"/>
              <a:gd name="connsiteY1" fmla="*/ 0 h 6498147"/>
              <a:gd name="connsiteX2" fmla="*/ 5494060 w 5495506"/>
              <a:gd name="connsiteY2" fmla="*/ 4246396 h 6498147"/>
              <a:gd name="connsiteX3" fmla="*/ 5350881 w 5495506"/>
              <a:gd name="connsiteY3" fmla="*/ 6498147 h 6498147"/>
              <a:gd name="connsiteX4" fmla="*/ 0 w 5495506"/>
              <a:gd name="connsiteY4" fmla="*/ 19051 h 6498147"/>
              <a:gd name="connsiteX0" fmla="*/ 0 w 6100294"/>
              <a:gd name="connsiteY0" fmla="*/ 19051 h 6498147"/>
              <a:gd name="connsiteX1" fmla="*/ 5488251 w 6100294"/>
              <a:gd name="connsiteY1" fmla="*/ 0 h 6498147"/>
              <a:gd name="connsiteX2" fmla="*/ 5350881 w 6100294"/>
              <a:gd name="connsiteY2" fmla="*/ 6498147 h 6498147"/>
              <a:gd name="connsiteX3" fmla="*/ 0 w 6100294"/>
              <a:gd name="connsiteY3" fmla="*/ 19051 h 6498147"/>
              <a:gd name="connsiteX0" fmla="*/ 0 w 5993069"/>
              <a:gd name="connsiteY0" fmla="*/ 19051 h 6554534"/>
              <a:gd name="connsiteX1" fmla="*/ 5488251 w 5993069"/>
              <a:gd name="connsiteY1" fmla="*/ 0 h 6554534"/>
              <a:gd name="connsiteX2" fmla="*/ 5350881 w 5993069"/>
              <a:gd name="connsiteY2" fmla="*/ 6498147 h 6554534"/>
              <a:gd name="connsiteX3" fmla="*/ 0 w 5993069"/>
              <a:gd name="connsiteY3" fmla="*/ 19051 h 6554534"/>
              <a:gd name="connsiteX0" fmla="*/ 0 w 6435771"/>
              <a:gd name="connsiteY0" fmla="*/ 19051 h 6883333"/>
              <a:gd name="connsiteX1" fmla="*/ 5488251 w 6435771"/>
              <a:gd name="connsiteY1" fmla="*/ 0 h 6883333"/>
              <a:gd name="connsiteX2" fmla="*/ 5350881 w 6435771"/>
              <a:gd name="connsiteY2" fmla="*/ 6498147 h 6883333"/>
              <a:gd name="connsiteX3" fmla="*/ 0 w 6435771"/>
              <a:gd name="connsiteY3" fmla="*/ 19051 h 6883333"/>
              <a:gd name="connsiteX0" fmla="*/ 0 w 5865403"/>
              <a:gd name="connsiteY0" fmla="*/ 19051 h 6498146"/>
              <a:gd name="connsiteX1" fmla="*/ 5488251 w 5865403"/>
              <a:gd name="connsiteY1" fmla="*/ 0 h 6498146"/>
              <a:gd name="connsiteX2" fmla="*/ 5350881 w 5865403"/>
              <a:gd name="connsiteY2" fmla="*/ 6498147 h 6498146"/>
              <a:gd name="connsiteX3" fmla="*/ 0 w 5865403"/>
              <a:gd name="connsiteY3" fmla="*/ 19051 h 6498146"/>
              <a:gd name="connsiteX0" fmla="*/ 0 w 5488250"/>
              <a:gd name="connsiteY0" fmla="*/ 19051 h 6498147"/>
              <a:gd name="connsiteX1" fmla="*/ 5488251 w 5488250"/>
              <a:gd name="connsiteY1" fmla="*/ 0 h 6498147"/>
              <a:gd name="connsiteX2" fmla="*/ 5350881 w 5488250"/>
              <a:gd name="connsiteY2" fmla="*/ 6498147 h 6498147"/>
              <a:gd name="connsiteX3" fmla="*/ 0 w 5488250"/>
              <a:gd name="connsiteY3" fmla="*/ 19051 h 6498147"/>
              <a:gd name="connsiteX0" fmla="*/ 0 w 5488251"/>
              <a:gd name="connsiteY0" fmla="*/ 19051 h 6498147"/>
              <a:gd name="connsiteX1" fmla="*/ 5488251 w 5488251"/>
              <a:gd name="connsiteY1" fmla="*/ 0 h 6498147"/>
              <a:gd name="connsiteX2" fmla="*/ 5350881 w 5488251"/>
              <a:gd name="connsiteY2" fmla="*/ 6498147 h 6498147"/>
              <a:gd name="connsiteX3" fmla="*/ 0 w 5488251"/>
              <a:gd name="connsiteY3" fmla="*/ 19051 h 6498147"/>
              <a:gd name="connsiteX0" fmla="*/ 0 w 5488251"/>
              <a:gd name="connsiteY0" fmla="*/ 19051 h 3666168"/>
              <a:gd name="connsiteX1" fmla="*/ 5488251 w 5488251"/>
              <a:gd name="connsiteY1" fmla="*/ 0 h 3666168"/>
              <a:gd name="connsiteX2" fmla="*/ 4768219 w 5488251"/>
              <a:gd name="connsiteY2" fmla="*/ 3666168 h 3666168"/>
              <a:gd name="connsiteX3" fmla="*/ 0 w 5488251"/>
              <a:gd name="connsiteY3" fmla="*/ 19051 h 3666168"/>
              <a:gd name="connsiteX0" fmla="*/ 0 w 6852908"/>
              <a:gd name="connsiteY0" fmla="*/ 234528 h 3881645"/>
              <a:gd name="connsiteX1" fmla="*/ 6852908 w 6852908"/>
              <a:gd name="connsiteY1" fmla="*/ 0 h 3881645"/>
              <a:gd name="connsiteX2" fmla="*/ 4768219 w 6852908"/>
              <a:gd name="connsiteY2" fmla="*/ 3881645 h 3881645"/>
              <a:gd name="connsiteX3" fmla="*/ 0 w 6852908"/>
              <a:gd name="connsiteY3" fmla="*/ 234528 h 3881645"/>
              <a:gd name="connsiteX0" fmla="*/ 0 w 6776243"/>
              <a:gd name="connsiteY0" fmla="*/ 0 h 3893376"/>
              <a:gd name="connsiteX1" fmla="*/ 6776243 w 6776243"/>
              <a:gd name="connsiteY1" fmla="*/ 11731 h 3893376"/>
              <a:gd name="connsiteX2" fmla="*/ 4691554 w 6776243"/>
              <a:gd name="connsiteY2" fmla="*/ 3893376 h 3893376"/>
              <a:gd name="connsiteX3" fmla="*/ 0 w 6776243"/>
              <a:gd name="connsiteY3" fmla="*/ 0 h 3893376"/>
              <a:gd name="connsiteX0" fmla="*/ 0 w 6814750"/>
              <a:gd name="connsiteY0" fmla="*/ 0 h 6048142"/>
              <a:gd name="connsiteX1" fmla="*/ 6776243 w 6814750"/>
              <a:gd name="connsiteY1" fmla="*/ 11731 h 6048142"/>
              <a:gd name="connsiteX2" fmla="*/ 6792204 w 6814750"/>
              <a:gd name="connsiteY2" fmla="*/ 6048142 h 6048142"/>
              <a:gd name="connsiteX3" fmla="*/ 0 w 6814750"/>
              <a:gd name="connsiteY3" fmla="*/ 0 h 6048142"/>
              <a:gd name="connsiteX0" fmla="*/ 0 w 6802445"/>
              <a:gd name="connsiteY0" fmla="*/ 0 h 6048142"/>
              <a:gd name="connsiteX1" fmla="*/ 6776243 w 6802445"/>
              <a:gd name="connsiteY1" fmla="*/ 11731 h 6048142"/>
              <a:gd name="connsiteX2" fmla="*/ 6792204 w 6802445"/>
              <a:gd name="connsiteY2" fmla="*/ 6048142 h 6048142"/>
              <a:gd name="connsiteX3" fmla="*/ 0 w 6802445"/>
              <a:gd name="connsiteY3" fmla="*/ 0 h 6048142"/>
              <a:gd name="connsiteX0" fmla="*/ 0 w 5453122"/>
              <a:gd name="connsiteY0" fmla="*/ 0 h 6048142"/>
              <a:gd name="connsiteX1" fmla="*/ 5426920 w 5453122"/>
              <a:gd name="connsiteY1" fmla="*/ 11731 h 6048142"/>
              <a:gd name="connsiteX2" fmla="*/ 5442881 w 5453122"/>
              <a:gd name="connsiteY2" fmla="*/ 6048142 h 6048142"/>
              <a:gd name="connsiteX3" fmla="*/ 0 w 5453122"/>
              <a:gd name="connsiteY3" fmla="*/ 0 h 6048142"/>
              <a:gd name="connsiteX0" fmla="*/ 0 w 5426920"/>
              <a:gd name="connsiteY0" fmla="*/ 0 h 6663790"/>
              <a:gd name="connsiteX1" fmla="*/ 5426920 w 5426920"/>
              <a:gd name="connsiteY1" fmla="*/ 11731 h 6663790"/>
              <a:gd name="connsiteX2" fmla="*/ 5412215 w 5426920"/>
              <a:gd name="connsiteY2" fmla="*/ 6663790 h 6663790"/>
              <a:gd name="connsiteX3" fmla="*/ 0 w 5426920"/>
              <a:gd name="connsiteY3" fmla="*/ 0 h 6663790"/>
              <a:gd name="connsiteX0" fmla="*/ 0 w 5453122"/>
              <a:gd name="connsiteY0" fmla="*/ 0 h 6663790"/>
              <a:gd name="connsiteX1" fmla="*/ 5426920 w 5453122"/>
              <a:gd name="connsiteY1" fmla="*/ 11731 h 6663790"/>
              <a:gd name="connsiteX2" fmla="*/ 5442881 w 5453122"/>
              <a:gd name="connsiteY2" fmla="*/ 6663790 h 6663790"/>
              <a:gd name="connsiteX3" fmla="*/ 0 w 5453122"/>
              <a:gd name="connsiteY3" fmla="*/ 0 h 66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122" h="6663790">
                <a:moveTo>
                  <a:pt x="0" y="0"/>
                </a:moveTo>
                <a:lnTo>
                  <a:pt x="5426920" y="11731"/>
                </a:lnTo>
                <a:cubicBezTo>
                  <a:pt x="5398741" y="1368622"/>
                  <a:pt x="5480901" y="3414717"/>
                  <a:pt x="5442881" y="666379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C0426">
                  <a:alpha val="50000"/>
                </a:srgbClr>
              </a:gs>
              <a:gs pos="92000">
                <a:srgbClr val="24000E">
                  <a:alpha val="2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239353" y="19926"/>
            <a:ext cx="2852777" cy="3438329"/>
          </a:xfrm>
          <a:prstGeom prst="line">
            <a:avLst/>
          </a:prstGeom>
          <a:ln w="6350">
            <a:solidFill>
              <a:srgbClr val="5C04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2"/>
          <p:cNvSpPr/>
          <p:nvPr userDrawn="1"/>
        </p:nvSpPr>
        <p:spPr>
          <a:xfrm>
            <a:off x="6929045" y="1225359"/>
            <a:ext cx="2214955" cy="259005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8601075"/>
              <a:gd name="connsiteY0" fmla="*/ 20764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0 w 8601075"/>
              <a:gd name="connsiteY4" fmla="*/ 2076450 h 2990850"/>
              <a:gd name="connsiteX0" fmla="*/ 5172075 w 8601075"/>
              <a:gd name="connsiteY0" fmla="*/ 190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5172075 w 8601075"/>
              <a:gd name="connsiteY4" fmla="*/ 19050 h 2990850"/>
              <a:gd name="connsiteX0" fmla="*/ 5172075 w 8601075"/>
              <a:gd name="connsiteY0" fmla="*/ 19050 h 6877050"/>
              <a:gd name="connsiteX1" fmla="*/ 8601075 w 8601075"/>
              <a:gd name="connsiteY1" fmla="*/ 0 h 6877050"/>
              <a:gd name="connsiteX2" fmla="*/ 8591550 w 8601075"/>
              <a:gd name="connsiteY2" fmla="*/ 6877050 h 6877050"/>
              <a:gd name="connsiteX3" fmla="*/ 0 w 8601075"/>
              <a:gd name="connsiteY3" fmla="*/ 2990850 h 6877050"/>
              <a:gd name="connsiteX4" fmla="*/ 5172075 w 86010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3074803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3074803 w 10544175"/>
              <a:gd name="connsiteY4" fmla="*/ 19050 h 6877050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814555 w 7469372"/>
              <a:gd name="connsiteY3" fmla="*/ 6898315 h 6898315"/>
              <a:gd name="connsiteX4" fmla="*/ 0 w 7469372"/>
              <a:gd name="connsiteY4" fmla="*/ 19050 h 6898315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357355 w 7469372"/>
              <a:gd name="connsiteY3" fmla="*/ 6898315 h 6898315"/>
              <a:gd name="connsiteX4" fmla="*/ 0 w 7469372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95"/>
              <a:gd name="connsiteX1" fmla="*/ 6990907 w 6990907"/>
              <a:gd name="connsiteY1" fmla="*/ 0 h 6898395"/>
              <a:gd name="connsiteX2" fmla="*/ 6970749 w 6990907"/>
              <a:gd name="connsiteY2" fmla="*/ 6898395 h 6898395"/>
              <a:gd name="connsiteX3" fmla="*/ 3878890 w 6990907"/>
              <a:gd name="connsiteY3" fmla="*/ 6898315 h 6898395"/>
              <a:gd name="connsiteX4" fmla="*/ 0 w 6990907"/>
              <a:gd name="connsiteY4" fmla="*/ 19050 h 6898395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7558235"/>
              <a:gd name="connsiteY0" fmla="*/ 1558169 h 8448187"/>
              <a:gd name="connsiteX1" fmla="*/ 7558235 w 7558235"/>
              <a:gd name="connsiteY1" fmla="*/ 0 h 8448187"/>
              <a:gd name="connsiteX2" fmla="*/ 6981381 w 7558235"/>
              <a:gd name="connsiteY2" fmla="*/ 8448187 h 8448187"/>
              <a:gd name="connsiteX3" fmla="*/ 3878890 w 7558235"/>
              <a:gd name="connsiteY3" fmla="*/ 8437434 h 8448187"/>
              <a:gd name="connsiteX4" fmla="*/ 0 w 7558235"/>
              <a:gd name="connsiteY4" fmla="*/ 1558169 h 8448187"/>
              <a:gd name="connsiteX0" fmla="*/ 0 w 7565492"/>
              <a:gd name="connsiteY0" fmla="*/ 1558169 h 8437435"/>
              <a:gd name="connsiteX1" fmla="*/ 7558235 w 7565492"/>
              <a:gd name="connsiteY1" fmla="*/ 0 h 8437435"/>
              <a:gd name="connsiteX2" fmla="*/ 7564045 w 7565492"/>
              <a:gd name="connsiteY2" fmla="*/ 4246394 h 8437435"/>
              <a:gd name="connsiteX3" fmla="*/ 3878890 w 7565492"/>
              <a:gd name="connsiteY3" fmla="*/ 8437434 h 8437435"/>
              <a:gd name="connsiteX4" fmla="*/ 0 w 7565492"/>
              <a:gd name="connsiteY4" fmla="*/ 1558169 h 8437435"/>
              <a:gd name="connsiteX0" fmla="*/ 0 w 5495506"/>
              <a:gd name="connsiteY0" fmla="*/ 34440 h 8437434"/>
              <a:gd name="connsiteX1" fmla="*/ 5488250 w 5495506"/>
              <a:gd name="connsiteY1" fmla="*/ 0 h 8437434"/>
              <a:gd name="connsiteX2" fmla="*/ 5494060 w 5495506"/>
              <a:gd name="connsiteY2" fmla="*/ 4246394 h 8437434"/>
              <a:gd name="connsiteX3" fmla="*/ 1808905 w 5495506"/>
              <a:gd name="connsiteY3" fmla="*/ 8437434 h 8437434"/>
              <a:gd name="connsiteX4" fmla="*/ 0 w 5495506"/>
              <a:gd name="connsiteY4" fmla="*/ 34440 h 8437434"/>
              <a:gd name="connsiteX0" fmla="*/ 0 w 5494318"/>
              <a:gd name="connsiteY0" fmla="*/ 0 h 8402994"/>
              <a:gd name="connsiteX1" fmla="*/ 5380918 w 5494318"/>
              <a:gd name="connsiteY1" fmla="*/ 165645 h 8402994"/>
              <a:gd name="connsiteX2" fmla="*/ 5494060 w 5494318"/>
              <a:gd name="connsiteY2" fmla="*/ 4211954 h 8402994"/>
              <a:gd name="connsiteX3" fmla="*/ 1808905 w 5494318"/>
              <a:gd name="connsiteY3" fmla="*/ 8402994 h 8402994"/>
              <a:gd name="connsiteX4" fmla="*/ 0 w 5494318"/>
              <a:gd name="connsiteY4" fmla="*/ 0 h 8402994"/>
              <a:gd name="connsiteX0" fmla="*/ 0 w 5495506"/>
              <a:gd name="connsiteY0" fmla="*/ 34442 h 8437436"/>
              <a:gd name="connsiteX1" fmla="*/ 5488251 w 5495506"/>
              <a:gd name="connsiteY1" fmla="*/ 0 h 8437436"/>
              <a:gd name="connsiteX2" fmla="*/ 5494060 w 5495506"/>
              <a:gd name="connsiteY2" fmla="*/ 4246396 h 8437436"/>
              <a:gd name="connsiteX3" fmla="*/ 1808905 w 5495506"/>
              <a:gd name="connsiteY3" fmla="*/ 8437436 h 8437436"/>
              <a:gd name="connsiteX4" fmla="*/ 0 w 5495506"/>
              <a:gd name="connsiteY4" fmla="*/ 34442 h 8437436"/>
              <a:gd name="connsiteX0" fmla="*/ 0 w 5495506"/>
              <a:gd name="connsiteY0" fmla="*/ 19051 h 8437436"/>
              <a:gd name="connsiteX1" fmla="*/ 5488251 w 5495506"/>
              <a:gd name="connsiteY1" fmla="*/ 0 h 8437436"/>
              <a:gd name="connsiteX2" fmla="*/ 5494060 w 5495506"/>
              <a:gd name="connsiteY2" fmla="*/ 4246396 h 8437436"/>
              <a:gd name="connsiteX3" fmla="*/ 1808905 w 5495506"/>
              <a:gd name="connsiteY3" fmla="*/ 8437436 h 8437436"/>
              <a:gd name="connsiteX4" fmla="*/ 0 w 5495506"/>
              <a:gd name="connsiteY4" fmla="*/ 19051 h 8437436"/>
              <a:gd name="connsiteX0" fmla="*/ 0 w 5495506"/>
              <a:gd name="connsiteY0" fmla="*/ 19051 h 6498147"/>
              <a:gd name="connsiteX1" fmla="*/ 5488251 w 5495506"/>
              <a:gd name="connsiteY1" fmla="*/ 0 h 6498147"/>
              <a:gd name="connsiteX2" fmla="*/ 5494060 w 5495506"/>
              <a:gd name="connsiteY2" fmla="*/ 4246396 h 6498147"/>
              <a:gd name="connsiteX3" fmla="*/ 5350881 w 5495506"/>
              <a:gd name="connsiteY3" fmla="*/ 6498147 h 6498147"/>
              <a:gd name="connsiteX4" fmla="*/ 0 w 5495506"/>
              <a:gd name="connsiteY4" fmla="*/ 19051 h 6498147"/>
              <a:gd name="connsiteX0" fmla="*/ 0 w 6100294"/>
              <a:gd name="connsiteY0" fmla="*/ 19051 h 6498147"/>
              <a:gd name="connsiteX1" fmla="*/ 5488251 w 6100294"/>
              <a:gd name="connsiteY1" fmla="*/ 0 h 6498147"/>
              <a:gd name="connsiteX2" fmla="*/ 5350881 w 6100294"/>
              <a:gd name="connsiteY2" fmla="*/ 6498147 h 6498147"/>
              <a:gd name="connsiteX3" fmla="*/ 0 w 6100294"/>
              <a:gd name="connsiteY3" fmla="*/ 19051 h 6498147"/>
              <a:gd name="connsiteX0" fmla="*/ 0 w 5993069"/>
              <a:gd name="connsiteY0" fmla="*/ 19051 h 6554534"/>
              <a:gd name="connsiteX1" fmla="*/ 5488251 w 5993069"/>
              <a:gd name="connsiteY1" fmla="*/ 0 h 6554534"/>
              <a:gd name="connsiteX2" fmla="*/ 5350881 w 5993069"/>
              <a:gd name="connsiteY2" fmla="*/ 6498147 h 6554534"/>
              <a:gd name="connsiteX3" fmla="*/ 0 w 5993069"/>
              <a:gd name="connsiteY3" fmla="*/ 19051 h 6554534"/>
              <a:gd name="connsiteX0" fmla="*/ 0 w 6435771"/>
              <a:gd name="connsiteY0" fmla="*/ 19051 h 6883333"/>
              <a:gd name="connsiteX1" fmla="*/ 5488251 w 6435771"/>
              <a:gd name="connsiteY1" fmla="*/ 0 h 6883333"/>
              <a:gd name="connsiteX2" fmla="*/ 5350881 w 6435771"/>
              <a:gd name="connsiteY2" fmla="*/ 6498147 h 6883333"/>
              <a:gd name="connsiteX3" fmla="*/ 0 w 6435771"/>
              <a:gd name="connsiteY3" fmla="*/ 19051 h 6883333"/>
              <a:gd name="connsiteX0" fmla="*/ 0 w 5865403"/>
              <a:gd name="connsiteY0" fmla="*/ 19051 h 6498146"/>
              <a:gd name="connsiteX1" fmla="*/ 5488251 w 5865403"/>
              <a:gd name="connsiteY1" fmla="*/ 0 h 6498146"/>
              <a:gd name="connsiteX2" fmla="*/ 5350881 w 5865403"/>
              <a:gd name="connsiteY2" fmla="*/ 6498147 h 6498146"/>
              <a:gd name="connsiteX3" fmla="*/ 0 w 5865403"/>
              <a:gd name="connsiteY3" fmla="*/ 19051 h 6498146"/>
              <a:gd name="connsiteX0" fmla="*/ 0 w 5488250"/>
              <a:gd name="connsiteY0" fmla="*/ 19051 h 6498147"/>
              <a:gd name="connsiteX1" fmla="*/ 5488251 w 5488250"/>
              <a:gd name="connsiteY1" fmla="*/ 0 h 6498147"/>
              <a:gd name="connsiteX2" fmla="*/ 5350881 w 5488250"/>
              <a:gd name="connsiteY2" fmla="*/ 6498147 h 6498147"/>
              <a:gd name="connsiteX3" fmla="*/ 0 w 5488250"/>
              <a:gd name="connsiteY3" fmla="*/ 19051 h 6498147"/>
              <a:gd name="connsiteX0" fmla="*/ 0 w 5488251"/>
              <a:gd name="connsiteY0" fmla="*/ 19051 h 6498147"/>
              <a:gd name="connsiteX1" fmla="*/ 5488251 w 5488251"/>
              <a:gd name="connsiteY1" fmla="*/ 0 h 6498147"/>
              <a:gd name="connsiteX2" fmla="*/ 5350881 w 5488251"/>
              <a:gd name="connsiteY2" fmla="*/ 6498147 h 6498147"/>
              <a:gd name="connsiteX3" fmla="*/ 0 w 5488251"/>
              <a:gd name="connsiteY3" fmla="*/ 19051 h 6498147"/>
              <a:gd name="connsiteX0" fmla="*/ 0 w 5488251"/>
              <a:gd name="connsiteY0" fmla="*/ 19051 h 3666168"/>
              <a:gd name="connsiteX1" fmla="*/ 5488251 w 5488251"/>
              <a:gd name="connsiteY1" fmla="*/ 0 h 3666168"/>
              <a:gd name="connsiteX2" fmla="*/ 4768219 w 5488251"/>
              <a:gd name="connsiteY2" fmla="*/ 3666168 h 3666168"/>
              <a:gd name="connsiteX3" fmla="*/ 0 w 5488251"/>
              <a:gd name="connsiteY3" fmla="*/ 19051 h 3666168"/>
              <a:gd name="connsiteX0" fmla="*/ 0 w 6852908"/>
              <a:gd name="connsiteY0" fmla="*/ 234528 h 3881645"/>
              <a:gd name="connsiteX1" fmla="*/ 6852908 w 6852908"/>
              <a:gd name="connsiteY1" fmla="*/ 0 h 3881645"/>
              <a:gd name="connsiteX2" fmla="*/ 4768219 w 6852908"/>
              <a:gd name="connsiteY2" fmla="*/ 3881645 h 3881645"/>
              <a:gd name="connsiteX3" fmla="*/ 0 w 6852908"/>
              <a:gd name="connsiteY3" fmla="*/ 234528 h 3881645"/>
              <a:gd name="connsiteX0" fmla="*/ 0 w 6776243"/>
              <a:gd name="connsiteY0" fmla="*/ 0 h 3893376"/>
              <a:gd name="connsiteX1" fmla="*/ 6776243 w 6776243"/>
              <a:gd name="connsiteY1" fmla="*/ 11731 h 3893376"/>
              <a:gd name="connsiteX2" fmla="*/ 4691554 w 6776243"/>
              <a:gd name="connsiteY2" fmla="*/ 3893376 h 3893376"/>
              <a:gd name="connsiteX3" fmla="*/ 0 w 6776243"/>
              <a:gd name="connsiteY3" fmla="*/ 0 h 3893376"/>
              <a:gd name="connsiteX0" fmla="*/ 0 w 6814750"/>
              <a:gd name="connsiteY0" fmla="*/ 0 h 6048142"/>
              <a:gd name="connsiteX1" fmla="*/ 6776243 w 6814750"/>
              <a:gd name="connsiteY1" fmla="*/ 11731 h 6048142"/>
              <a:gd name="connsiteX2" fmla="*/ 6792204 w 6814750"/>
              <a:gd name="connsiteY2" fmla="*/ 6048142 h 6048142"/>
              <a:gd name="connsiteX3" fmla="*/ 0 w 6814750"/>
              <a:gd name="connsiteY3" fmla="*/ 0 h 6048142"/>
              <a:gd name="connsiteX0" fmla="*/ 0 w 6802445"/>
              <a:gd name="connsiteY0" fmla="*/ 0 h 6048142"/>
              <a:gd name="connsiteX1" fmla="*/ 6776243 w 6802445"/>
              <a:gd name="connsiteY1" fmla="*/ 11731 h 6048142"/>
              <a:gd name="connsiteX2" fmla="*/ 6792204 w 6802445"/>
              <a:gd name="connsiteY2" fmla="*/ 6048142 h 6048142"/>
              <a:gd name="connsiteX3" fmla="*/ 0 w 6802445"/>
              <a:gd name="connsiteY3" fmla="*/ 0 h 6048142"/>
              <a:gd name="connsiteX0" fmla="*/ 0 w 5453122"/>
              <a:gd name="connsiteY0" fmla="*/ 0 h 6048142"/>
              <a:gd name="connsiteX1" fmla="*/ 5426920 w 5453122"/>
              <a:gd name="connsiteY1" fmla="*/ 11731 h 6048142"/>
              <a:gd name="connsiteX2" fmla="*/ 5442881 w 5453122"/>
              <a:gd name="connsiteY2" fmla="*/ 6048142 h 6048142"/>
              <a:gd name="connsiteX3" fmla="*/ 0 w 5453122"/>
              <a:gd name="connsiteY3" fmla="*/ 0 h 6048142"/>
              <a:gd name="connsiteX0" fmla="*/ 0 w 5426920"/>
              <a:gd name="connsiteY0" fmla="*/ 0 h 6663790"/>
              <a:gd name="connsiteX1" fmla="*/ 5426920 w 5426920"/>
              <a:gd name="connsiteY1" fmla="*/ 11731 h 6663790"/>
              <a:gd name="connsiteX2" fmla="*/ 5412215 w 5426920"/>
              <a:gd name="connsiteY2" fmla="*/ 6663790 h 6663790"/>
              <a:gd name="connsiteX3" fmla="*/ 0 w 5426920"/>
              <a:gd name="connsiteY3" fmla="*/ 0 h 6663790"/>
              <a:gd name="connsiteX0" fmla="*/ 0 w 5453122"/>
              <a:gd name="connsiteY0" fmla="*/ 0 h 6663790"/>
              <a:gd name="connsiteX1" fmla="*/ 5426920 w 5453122"/>
              <a:gd name="connsiteY1" fmla="*/ 11731 h 6663790"/>
              <a:gd name="connsiteX2" fmla="*/ 5442881 w 5453122"/>
              <a:gd name="connsiteY2" fmla="*/ 6663790 h 6663790"/>
              <a:gd name="connsiteX3" fmla="*/ 0 w 5453122"/>
              <a:gd name="connsiteY3" fmla="*/ 0 h 6663790"/>
              <a:gd name="connsiteX0" fmla="*/ 0 w 4211131"/>
              <a:gd name="connsiteY0" fmla="*/ 3661 h 6652059"/>
              <a:gd name="connsiteX1" fmla="*/ 4184929 w 4211131"/>
              <a:gd name="connsiteY1" fmla="*/ 0 h 6652059"/>
              <a:gd name="connsiteX2" fmla="*/ 4200890 w 4211131"/>
              <a:gd name="connsiteY2" fmla="*/ 6652059 h 6652059"/>
              <a:gd name="connsiteX3" fmla="*/ 0 w 4211131"/>
              <a:gd name="connsiteY3" fmla="*/ 3661 h 6652059"/>
              <a:gd name="connsiteX0" fmla="*/ 0 w 4254002"/>
              <a:gd name="connsiteY0" fmla="*/ 3661 h 4928246"/>
              <a:gd name="connsiteX1" fmla="*/ 4184929 w 4254002"/>
              <a:gd name="connsiteY1" fmla="*/ 0 h 4928246"/>
              <a:gd name="connsiteX2" fmla="*/ 4246891 w 4254002"/>
              <a:gd name="connsiteY2" fmla="*/ 4928246 h 4928246"/>
              <a:gd name="connsiteX3" fmla="*/ 0 w 4254002"/>
              <a:gd name="connsiteY3" fmla="*/ 3661 h 4928246"/>
              <a:gd name="connsiteX0" fmla="*/ 0 w 4258918"/>
              <a:gd name="connsiteY0" fmla="*/ 3661 h 4928246"/>
              <a:gd name="connsiteX1" fmla="*/ 4246262 w 4258918"/>
              <a:gd name="connsiteY1" fmla="*/ 0 h 4928246"/>
              <a:gd name="connsiteX2" fmla="*/ 4246891 w 4258918"/>
              <a:gd name="connsiteY2" fmla="*/ 4928246 h 4928246"/>
              <a:gd name="connsiteX3" fmla="*/ 0 w 4258918"/>
              <a:gd name="connsiteY3" fmla="*/ 3661 h 49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18" h="4928246">
                <a:moveTo>
                  <a:pt x="0" y="3661"/>
                </a:moveTo>
                <a:lnTo>
                  <a:pt x="4246262" y="0"/>
                </a:lnTo>
                <a:cubicBezTo>
                  <a:pt x="4218083" y="1356891"/>
                  <a:pt x="4284911" y="1679173"/>
                  <a:pt x="4246891" y="4928246"/>
                </a:cubicBezTo>
                <a:lnTo>
                  <a:pt x="0" y="3661"/>
                </a:lnTo>
                <a:close/>
              </a:path>
            </a:pathLst>
          </a:custGeom>
          <a:gradFill flip="none" rotWithShape="1">
            <a:gsLst>
              <a:gs pos="18000">
                <a:srgbClr val="5C0426">
                  <a:alpha val="50000"/>
                </a:srgbClr>
              </a:gs>
              <a:gs pos="92000">
                <a:srgbClr val="24000E">
                  <a:alpha val="2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28" name="Picture 27" descr="DLCOE_logo_H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178" y="229566"/>
            <a:ext cx="2112269" cy="356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786" y="1191322"/>
            <a:ext cx="3564611" cy="1280707"/>
          </a:xfrm>
        </p:spPr>
        <p:txBody>
          <a:bodyPr>
            <a:normAutofit/>
          </a:bodyPr>
          <a:lstStyle>
            <a:lvl1pPr algn="r">
              <a:defRPr sz="3600" b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8176" y="2568743"/>
            <a:ext cx="2751221" cy="1314510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6" y="1616411"/>
            <a:ext cx="3162299" cy="33224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8050" y="1609355"/>
            <a:ext cx="3209927" cy="33295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864767" y="0"/>
            <a:ext cx="2287342" cy="5143500"/>
          </a:xfrm>
          <a:prstGeom prst="rect">
            <a:avLst/>
          </a:prstGeom>
          <a:gradFill flip="none" rotWithShape="1">
            <a:gsLst>
              <a:gs pos="100000">
                <a:srgbClr val="24000E"/>
              </a:gs>
              <a:gs pos="0">
                <a:srgbClr val="300113"/>
              </a:gs>
              <a:gs pos="48000">
                <a:srgbClr val="75042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952637" y="3181152"/>
            <a:ext cx="2111598" cy="15893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952635" y="381358"/>
            <a:ext cx="2111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Learning Technology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943298" y="734043"/>
            <a:ext cx="211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Showcasing: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143024" y="954068"/>
            <a:ext cx="19212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bg1"/>
                </a:solidFill>
              </a:rPr>
              <a:t>CSCE</a:t>
            </a:r>
            <a:r>
              <a:rPr lang="en-US" sz="1800" b="0" baseline="0" dirty="0">
                <a:solidFill>
                  <a:schemeClr val="bg1"/>
                </a:solidFill>
              </a:rPr>
              <a:t> 222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Course Design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Syllabus		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High Structure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Discussion Board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FAQs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Social Reading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 err="1">
                <a:solidFill>
                  <a:schemeClr val="bg1"/>
                </a:solidFill>
              </a:rPr>
              <a:t>Perusall</a:t>
            </a:r>
            <a:endParaRPr lang="en-US" sz="1200" b="0" baseline="0" dirty="0">
              <a:solidFill>
                <a:schemeClr val="bg1"/>
              </a:solidFill>
            </a:endParaRP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College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Resources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Services</a:t>
            </a:r>
          </a:p>
          <a:p>
            <a:pPr algn="l"/>
            <a:r>
              <a:rPr lang="en-US" sz="1800" b="0" baseline="0" dirty="0">
                <a:solidFill>
                  <a:schemeClr val="bg1"/>
                </a:solidFill>
              </a:rPr>
              <a:t>		</a:t>
            </a:r>
          </a:p>
          <a:p>
            <a:pPr algn="l"/>
            <a:r>
              <a:rPr lang="en-US" sz="1800" b="0" baseline="0" dirty="0">
                <a:solidFill>
                  <a:schemeClr val="bg1"/>
                </a:solidFill>
              </a:rPr>
              <a:t>	</a:t>
            </a:r>
            <a:endParaRPr lang="en-US" sz="1800" b="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18087" y="704817"/>
            <a:ext cx="1999370" cy="0"/>
          </a:xfrm>
          <a:prstGeom prst="line">
            <a:avLst/>
          </a:prstGeom>
          <a:ln w="6350">
            <a:solidFill>
              <a:srgbClr val="7504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6943297" y="4799318"/>
            <a:ext cx="2111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/>
                </a:solidFill>
              </a:rPr>
              <a:t>Contact gpedraza@tamu.edu</a:t>
            </a:r>
          </a:p>
        </p:txBody>
      </p:sp>
    </p:spTree>
    <p:extLst>
      <p:ext uri="{BB962C8B-B14F-4D97-AF65-F5344CB8AC3E}">
        <p14:creationId xmlns:p14="http://schemas.microsoft.com/office/powerpoint/2010/main" val="217931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5675" y="1590102"/>
            <a:ext cx="3162301" cy="365610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5675" y="1955712"/>
            <a:ext cx="316230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0027" y="1590102"/>
            <a:ext cx="3190874" cy="365610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1"/>
          </p:nvPr>
        </p:nvSpPr>
        <p:spPr>
          <a:xfrm>
            <a:off x="200026" y="1955712"/>
            <a:ext cx="31908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62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05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31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07963" y="755694"/>
            <a:ext cx="8964474" cy="3768265"/>
            <a:chOff x="97883" y="630509"/>
            <a:chExt cx="8964474" cy="3768265"/>
          </a:xfrm>
        </p:grpSpPr>
        <p:sp>
          <p:nvSpPr>
            <p:cNvPr id="3" name="Rectangle 2"/>
            <p:cNvSpPr/>
            <p:nvPr/>
          </p:nvSpPr>
          <p:spPr>
            <a:xfrm rot="16200000">
              <a:off x="3046471" y="3375425"/>
              <a:ext cx="1525638" cy="5191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3567796" y="3376370"/>
              <a:ext cx="1525638" cy="5191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4087531" y="3372702"/>
              <a:ext cx="1525638" cy="5246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4607151" y="3378145"/>
              <a:ext cx="1525638" cy="5137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5124211" y="3374814"/>
              <a:ext cx="1524377" cy="51912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883" y="3965731"/>
              <a:ext cx="8964386" cy="36507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7927" y="3601458"/>
              <a:ext cx="8964386" cy="365078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7927" y="3236463"/>
              <a:ext cx="8964386" cy="36507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971" y="2872190"/>
              <a:ext cx="8964386" cy="365078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endParaRPr lang="en-US" sz="9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688406" y="1491806"/>
              <a:ext cx="2241764" cy="51916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r>
                <a:rPr lang="en-US" sz="900" dirty="0">
                  <a:ln w="0"/>
                  <a:solidFill>
                    <a:schemeClr val="bg1"/>
                  </a:solidFill>
                </a:rPr>
                <a:t>Discuss how information systems help businesses achieve competitive advantage.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3207576" y="1492669"/>
              <a:ext cx="2241764" cy="5191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r>
                <a:rPr lang="en-US" sz="900" dirty="0">
                  <a:ln w="0"/>
                  <a:solidFill>
                    <a:schemeClr val="bg1"/>
                  </a:solidFill>
                </a:rPr>
                <a:t>Summarize the Information systems infrastructure.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3726747" y="1492669"/>
              <a:ext cx="2241764" cy="5191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r>
                <a:rPr lang="en-US" sz="900" dirty="0">
                  <a:ln w="0"/>
                  <a:solidFill>
                    <a:schemeClr val="bg1"/>
                  </a:solidFill>
                </a:rPr>
                <a:t>Argue the importance of securing information systems.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4246366" y="1491806"/>
              <a:ext cx="2241764" cy="5191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r>
                <a:rPr lang="en-US" sz="900" dirty="0">
                  <a:ln w="0"/>
                  <a:solidFill>
                    <a:schemeClr val="bg1"/>
                  </a:solidFill>
                </a:rPr>
                <a:t>Differentiate types of B2B and B2C revenue and advertising models.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4765536" y="1492669"/>
              <a:ext cx="2241764" cy="51916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r>
                <a:rPr lang="en-US" sz="900" dirty="0">
                  <a:ln w="0"/>
                  <a:solidFill>
                    <a:schemeClr val="bg1"/>
                  </a:solidFill>
                </a:rPr>
                <a:t>Examine the different types of online communities, auction mechanisms, internet portals and their business models. 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00026" y="1218529"/>
            <a:ext cx="3163660" cy="14920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86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67500" y="0"/>
            <a:ext cx="24765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05558"/>
            <a:ext cx="3008313" cy="73060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705558"/>
            <a:ext cx="5267913" cy="426861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6161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26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2" y="744999"/>
            <a:ext cx="6573837" cy="356062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825" y="1219199"/>
            <a:ext cx="6581775" cy="3476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824" y="4772025"/>
            <a:ext cx="6581775" cy="27268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03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-14286"/>
            <a:ext cx="9152109" cy="51542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176"/>
          <a:stretch/>
        </p:blipFill>
        <p:spPr>
          <a:xfrm>
            <a:off x="0" y="4549139"/>
            <a:ext cx="9152109" cy="5943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549140"/>
            <a:ext cx="9152109" cy="594360"/>
          </a:xfrm>
          <a:prstGeom prst="rect">
            <a:avLst/>
          </a:prstGeom>
          <a:gradFill flip="none" rotWithShape="1">
            <a:gsLst>
              <a:gs pos="100000">
                <a:srgbClr val="24000E">
                  <a:alpha val="80000"/>
                </a:srgbClr>
              </a:gs>
              <a:gs pos="0">
                <a:srgbClr val="5C0426">
                  <a:alpha val="62000"/>
                </a:srgbClr>
              </a:gs>
              <a:gs pos="40000">
                <a:srgbClr val="75042E">
                  <a:alpha val="86000"/>
                </a:srgbClr>
              </a:gs>
            </a:gsLst>
            <a:lin ang="15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2136793" y="4546049"/>
            <a:ext cx="7023423" cy="568280"/>
          </a:xfrm>
          <a:prstGeom prst="line">
            <a:avLst/>
          </a:prstGeom>
          <a:ln w="6350">
            <a:solidFill>
              <a:srgbClr val="5C0426">
                <a:alpha val="25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9" y="4847895"/>
            <a:ext cx="2111598" cy="179571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9" y="4626079"/>
            <a:ext cx="5780186" cy="275893"/>
          </a:xfrm>
        </p:spPr>
        <p:txBody>
          <a:bodyPr>
            <a:normAutofit/>
          </a:bodyPr>
          <a:lstStyle>
            <a:lvl1pPr algn="l">
              <a:defRPr sz="1800" b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549140"/>
            <a:ext cx="9144000" cy="0"/>
          </a:xfrm>
          <a:prstGeom prst="line">
            <a:avLst/>
          </a:prstGeom>
          <a:ln w="6350">
            <a:solidFill>
              <a:srgbClr val="7504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6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-14286"/>
            <a:ext cx="9152109" cy="51542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69293" b="1"/>
          <a:stretch/>
        </p:blipFill>
        <p:spPr>
          <a:xfrm>
            <a:off x="0" y="3457407"/>
            <a:ext cx="9152109" cy="16860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457399"/>
            <a:ext cx="9152109" cy="1686101"/>
          </a:xfrm>
          <a:prstGeom prst="rect">
            <a:avLst/>
          </a:prstGeom>
          <a:gradFill flip="none" rotWithShape="1">
            <a:gsLst>
              <a:gs pos="100000">
                <a:srgbClr val="24000E">
                  <a:alpha val="80000"/>
                </a:srgbClr>
              </a:gs>
              <a:gs pos="0">
                <a:srgbClr val="5C0426">
                  <a:alpha val="62000"/>
                </a:srgbClr>
              </a:gs>
              <a:gs pos="40000">
                <a:srgbClr val="75042E">
                  <a:alpha val="86000"/>
                </a:srgbClr>
              </a:gs>
            </a:gsLst>
            <a:lin ang="15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2136793" y="4546049"/>
            <a:ext cx="7023423" cy="568280"/>
          </a:xfrm>
          <a:prstGeom prst="line">
            <a:avLst/>
          </a:prstGeom>
          <a:ln w="6350">
            <a:solidFill>
              <a:srgbClr val="5C0426">
                <a:alpha val="25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9" y="4847895"/>
            <a:ext cx="2111598" cy="179571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9" y="3489837"/>
            <a:ext cx="5780186" cy="275893"/>
          </a:xfrm>
        </p:spPr>
        <p:txBody>
          <a:bodyPr>
            <a:normAutofit/>
          </a:bodyPr>
          <a:lstStyle>
            <a:lvl1pPr algn="l">
              <a:defRPr sz="1800" b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456175"/>
            <a:ext cx="9144000" cy="0"/>
          </a:xfrm>
          <a:prstGeom prst="line">
            <a:avLst/>
          </a:prstGeom>
          <a:ln w="6350">
            <a:solidFill>
              <a:srgbClr val="7504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2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4287"/>
            <a:ext cx="6864767" cy="51577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864767" y="-10048"/>
            <a:ext cx="2287342" cy="5150015"/>
          </a:xfrm>
          <a:prstGeom prst="rect">
            <a:avLst/>
          </a:prstGeom>
          <a:gradFill flip="none" rotWithShape="1">
            <a:gsLst>
              <a:gs pos="100000">
                <a:srgbClr val="24000E"/>
              </a:gs>
              <a:gs pos="0">
                <a:srgbClr val="300113"/>
              </a:gs>
              <a:gs pos="48000">
                <a:srgbClr val="75042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2"/>
          <p:cNvSpPr/>
          <p:nvPr userDrawn="1"/>
        </p:nvSpPr>
        <p:spPr>
          <a:xfrm>
            <a:off x="6864764" y="-14287"/>
            <a:ext cx="2262489" cy="3452616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8601075"/>
              <a:gd name="connsiteY0" fmla="*/ 20764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0 w 8601075"/>
              <a:gd name="connsiteY4" fmla="*/ 2076450 h 2990850"/>
              <a:gd name="connsiteX0" fmla="*/ 5172075 w 8601075"/>
              <a:gd name="connsiteY0" fmla="*/ 190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5172075 w 8601075"/>
              <a:gd name="connsiteY4" fmla="*/ 19050 h 2990850"/>
              <a:gd name="connsiteX0" fmla="*/ 5172075 w 8601075"/>
              <a:gd name="connsiteY0" fmla="*/ 19050 h 6877050"/>
              <a:gd name="connsiteX1" fmla="*/ 8601075 w 8601075"/>
              <a:gd name="connsiteY1" fmla="*/ 0 h 6877050"/>
              <a:gd name="connsiteX2" fmla="*/ 8591550 w 8601075"/>
              <a:gd name="connsiteY2" fmla="*/ 6877050 h 6877050"/>
              <a:gd name="connsiteX3" fmla="*/ 0 w 8601075"/>
              <a:gd name="connsiteY3" fmla="*/ 2990850 h 6877050"/>
              <a:gd name="connsiteX4" fmla="*/ 5172075 w 86010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3074803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3074803 w 10544175"/>
              <a:gd name="connsiteY4" fmla="*/ 19050 h 6877050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814555 w 7469372"/>
              <a:gd name="connsiteY3" fmla="*/ 6898315 h 6898315"/>
              <a:gd name="connsiteX4" fmla="*/ 0 w 7469372"/>
              <a:gd name="connsiteY4" fmla="*/ 19050 h 6898315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357355 w 7469372"/>
              <a:gd name="connsiteY3" fmla="*/ 6898315 h 6898315"/>
              <a:gd name="connsiteX4" fmla="*/ 0 w 7469372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95"/>
              <a:gd name="connsiteX1" fmla="*/ 6990907 w 6990907"/>
              <a:gd name="connsiteY1" fmla="*/ 0 h 6898395"/>
              <a:gd name="connsiteX2" fmla="*/ 6970749 w 6990907"/>
              <a:gd name="connsiteY2" fmla="*/ 6898395 h 6898395"/>
              <a:gd name="connsiteX3" fmla="*/ 3878890 w 6990907"/>
              <a:gd name="connsiteY3" fmla="*/ 6898315 h 6898395"/>
              <a:gd name="connsiteX4" fmla="*/ 0 w 6990907"/>
              <a:gd name="connsiteY4" fmla="*/ 19050 h 6898395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7558235"/>
              <a:gd name="connsiteY0" fmla="*/ 1558169 h 8448187"/>
              <a:gd name="connsiteX1" fmla="*/ 7558235 w 7558235"/>
              <a:gd name="connsiteY1" fmla="*/ 0 h 8448187"/>
              <a:gd name="connsiteX2" fmla="*/ 6981381 w 7558235"/>
              <a:gd name="connsiteY2" fmla="*/ 8448187 h 8448187"/>
              <a:gd name="connsiteX3" fmla="*/ 3878890 w 7558235"/>
              <a:gd name="connsiteY3" fmla="*/ 8437434 h 8448187"/>
              <a:gd name="connsiteX4" fmla="*/ 0 w 7558235"/>
              <a:gd name="connsiteY4" fmla="*/ 1558169 h 8448187"/>
              <a:gd name="connsiteX0" fmla="*/ 0 w 7565492"/>
              <a:gd name="connsiteY0" fmla="*/ 1558169 h 8437435"/>
              <a:gd name="connsiteX1" fmla="*/ 7558235 w 7565492"/>
              <a:gd name="connsiteY1" fmla="*/ 0 h 8437435"/>
              <a:gd name="connsiteX2" fmla="*/ 7564045 w 7565492"/>
              <a:gd name="connsiteY2" fmla="*/ 4246394 h 8437435"/>
              <a:gd name="connsiteX3" fmla="*/ 3878890 w 7565492"/>
              <a:gd name="connsiteY3" fmla="*/ 8437434 h 8437435"/>
              <a:gd name="connsiteX4" fmla="*/ 0 w 7565492"/>
              <a:gd name="connsiteY4" fmla="*/ 1558169 h 8437435"/>
              <a:gd name="connsiteX0" fmla="*/ 0 w 5495506"/>
              <a:gd name="connsiteY0" fmla="*/ 34440 h 8437434"/>
              <a:gd name="connsiteX1" fmla="*/ 5488250 w 5495506"/>
              <a:gd name="connsiteY1" fmla="*/ 0 h 8437434"/>
              <a:gd name="connsiteX2" fmla="*/ 5494060 w 5495506"/>
              <a:gd name="connsiteY2" fmla="*/ 4246394 h 8437434"/>
              <a:gd name="connsiteX3" fmla="*/ 1808905 w 5495506"/>
              <a:gd name="connsiteY3" fmla="*/ 8437434 h 8437434"/>
              <a:gd name="connsiteX4" fmla="*/ 0 w 5495506"/>
              <a:gd name="connsiteY4" fmla="*/ 34440 h 8437434"/>
              <a:gd name="connsiteX0" fmla="*/ 0 w 5494318"/>
              <a:gd name="connsiteY0" fmla="*/ 0 h 8402994"/>
              <a:gd name="connsiteX1" fmla="*/ 5380918 w 5494318"/>
              <a:gd name="connsiteY1" fmla="*/ 165645 h 8402994"/>
              <a:gd name="connsiteX2" fmla="*/ 5494060 w 5494318"/>
              <a:gd name="connsiteY2" fmla="*/ 4211954 h 8402994"/>
              <a:gd name="connsiteX3" fmla="*/ 1808905 w 5494318"/>
              <a:gd name="connsiteY3" fmla="*/ 8402994 h 8402994"/>
              <a:gd name="connsiteX4" fmla="*/ 0 w 5494318"/>
              <a:gd name="connsiteY4" fmla="*/ 0 h 8402994"/>
              <a:gd name="connsiteX0" fmla="*/ 0 w 5495506"/>
              <a:gd name="connsiteY0" fmla="*/ 34442 h 8437436"/>
              <a:gd name="connsiteX1" fmla="*/ 5488251 w 5495506"/>
              <a:gd name="connsiteY1" fmla="*/ 0 h 8437436"/>
              <a:gd name="connsiteX2" fmla="*/ 5494060 w 5495506"/>
              <a:gd name="connsiteY2" fmla="*/ 4246396 h 8437436"/>
              <a:gd name="connsiteX3" fmla="*/ 1808905 w 5495506"/>
              <a:gd name="connsiteY3" fmla="*/ 8437436 h 8437436"/>
              <a:gd name="connsiteX4" fmla="*/ 0 w 5495506"/>
              <a:gd name="connsiteY4" fmla="*/ 34442 h 8437436"/>
              <a:gd name="connsiteX0" fmla="*/ 0 w 5495506"/>
              <a:gd name="connsiteY0" fmla="*/ 19051 h 8437436"/>
              <a:gd name="connsiteX1" fmla="*/ 5488251 w 5495506"/>
              <a:gd name="connsiteY1" fmla="*/ 0 h 8437436"/>
              <a:gd name="connsiteX2" fmla="*/ 5494060 w 5495506"/>
              <a:gd name="connsiteY2" fmla="*/ 4246396 h 8437436"/>
              <a:gd name="connsiteX3" fmla="*/ 1808905 w 5495506"/>
              <a:gd name="connsiteY3" fmla="*/ 8437436 h 8437436"/>
              <a:gd name="connsiteX4" fmla="*/ 0 w 5495506"/>
              <a:gd name="connsiteY4" fmla="*/ 19051 h 8437436"/>
              <a:gd name="connsiteX0" fmla="*/ 0 w 5495506"/>
              <a:gd name="connsiteY0" fmla="*/ 19051 h 6498147"/>
              <a:gd name="connsiteX1" fmla="*/ 5488251 w 5495506"/>
              <a:gd name="connsiteY1" fmla="*/ 0 h 6498147"/>
              <a:gd name="connsiteX2" fmla="*/ 5494060 w 5495506"/>
              <a:gd name="connsiteY2" fmla="*/ 4246396 h 6498147"/>
              <a:gd name="connsiteX3" fmla="*/ 5350881 w 5495506"/>
              <a:gd name="connsiteY3" fmla="*/ 6498147 h 6498147"/>
              <a:gd name="connsiteX4" fmla="*/ 0 w 5495506"/>
              <a:gd name="connsiteY4" fmla="*/ 19051 h 6498147"/>
              <a:gd name="connsiteX0" fmla="*/ 0 w 6100294"/>
              <a:gd name="connsiteY0" fmla="*/ 19051 h 6498147"/>
              <a:gd name="connsiteX1" fmla="*/ 5488251 w 6100294"/>
              <a:gd name="connsiteY1" fmla="*/ 0 h 6498147"/>
              <a:gd name="connsiteX2" fmla="*/ 5350881 w 6100294"/>
              <a:gd name="connsiteY2" fmla="*/ 6498147 h 6498147"/>
              <a:gd name="connsiteX3" fmla="*/ 0 w 6100294"/>
              <a:gd name="connsiteY3" fmla="*/ 19051 h 6498147"/>
              <a:gd name="connsiteX0" fmla="*/ 0 w 5993069"/>
              <a:gd name="connsiteY0" fmla="*/ 19051 h 6554534"/>
              <a:gd name="connsiteX1" fmla="*/ 5488251 w 5993069"/>
              <a:gd name="connsiteY1" fmla="*/ 0 h 6554534"/>
              <a:gd name="connsiteX2" fmla="*/ 5350881 w 5993069"/>
              <a:gd name="connsiteY2" fmla="*/ 6498147 h 6554534"/>
              <a:gd name="connsiteX3" fmla="*/ 0 w 5993069"/>
              <a:gd name="connsiteY3" fmla="*/ 19051 h 6554534"/>
              <a:gd name="connsiteX0" fmla="*/ 0 w 6435771"/>
              <a:gd name="connsiteY0" fmla="*/ 19051 h 6883333"/>
              <a:gd name="connsiteX1" fmla="*/ 5488251 w 6435771"/>
              <a:gd name="connsiteY1" fmla="*/ 0 h 6883333"/>
              <a:gd name="connsiteX2" fmla="*/ 5350881 w 6435771"/>
              <a:gd name="connsiteY2" fmla="*/ 6498147 h 6883333"/>
              <a:gd name="connsiteX3" fmla="*/ 0 w 6435771"/>
              <a:gd name="connsiteY3" fmla="*/ 19051 h 6883333"/>
              <a:gd name="connsiteX0" fmla="*/ 0 w 5865403"/>
              <a:gd name="connsiteY0" fmla="*/ 19051 h 6498146"/>
              <a:gd name="connsiteX1" fmla="*/ 5488251 w 5865403"/>
              <a:gd name="connsiteY1" fmla="*/ 0 h 6498146"/>
              <a:gd name="connsiteX2" fmla="*/ 5350881 w 5865403"/>
              <a:gd name="connsiteY2" fmla="*/ 6498147 h 6498146"/>
              <a:gd name="connsiteX3" fmla="*/ 0 w 5865403"/>
              <a:gd name="connsiteY3" fmla="*/ 19051 h 6498146"/>
              <a:gd name="connsiteX0" fmla="*/ 0 w 5488250"/>
              <a:gd name="connsiteY0" fmla="*/ 19051 h 6498147"/>
              <a:gd name="connsiteX1" fmla="*/ 5488251 w 5488250"/>
              <a:gd name="connsiteY1" fmla="*/ 0 h 6498147"/>
              <a:gd name="connsiteX2" fmla="*/ 5350881 w 5488250"/>
              <a:gd name="connsiteY2" fmla="*/ 6498147 h 6498147"/>
              <a:gd name="connsiteX3" fmla="*/ 0 w 5488250"/>
              <a:gd name="connsiteY3" fmla="*/ 19051 h 6498147"/>
              <a:gd name="connsiteX0" fmla="*/ 0 w 5488251"/>
              <a:gd name="connsiteY0" fmla="*/ 19051 h 6498147"/>
              <a:gd name="connsiteX1" fmla="*/ 5488251 w 5488251"/>
              <a:gd name="connsiteY1" fmla="*/ 0 h 6498147"/>
              <a:gd name="connsiteX2" fmla="*/ 5350881 w 5488251"/>
              <a:gd name="connsiteY2" fmla="*/ 6498147 h 6498147"/>
              <a:gd name="connsiteX3" fmla="*/ 0 w 5488251"/>
              <a:gd name="connsiteY3" fmla="*/ 19051 h 6498147"/>
              <a:gd name="connsiteX0" fmla="*/ 0 w 5488251"/>
              <a:gd name="connsiteY0" fmla="*/ 19051 h 3666168"/>
              <a:gd name="connsiteX1" fmla="*/ 5488251 w 5488251"/>
              <a:gd name="connsiteY1" fmla="*/ 0 h 3666168"/>
              <a:gd name="connsiteX2" fmla="*/ 4768219 w 5488251"/>
              <a:gd name="connsiteY2" fmla="*/ 3666168 h 3666168"/>
              <a:gd name="connsiteX3" fmla="*/ 0 w 5488251"/>
              <a:gd name="connsiteY3" fmla="*/ 19051 h 3666168"/>
              <a:gd name="connsiteX0" fmla="*/ 0 w 6852908"/>
              <a:gd name="connsiteY0" fmla="*/ 234528 h 3881645"/>
              <a:gd name="connsiteX1" fmla="*/ 6852908 w 6852908"/>
              <a:gd name="connsiteY1" fmla="*/ 0 h 3881645"/>
              <a:gd name="connsiteX2" fmla="*/ 4768219 w 6852908"/>
              <a:gd name="connsiteY2" fmla="*/ 3881645 h 3881645"/>
              <a:gd name="connsiteX3" fmla="*/ 0 w 6852908"/>
              <a:gd name="connsiteY3" fmla="*/ 234528 h 3881645"/>
              <a:gd name="connsiteX0" fmla="*/ 0 w 6776243"/>
              <a:gd name="connsiteY0" fmla="*/ 0 h 3893376"/>
              <a:gd name="connsiteX1" fmla="*/ 6776243 w 6776243"/>
              <a:gd name="connsiteY1" fmla="*/ 11731 h 3893376"/>
              <a:gd name="connsiteX2" fmla="*/ 4691554 w 6776243"/>
              <a:gd name="connsiteY2" fmla="*/ 3893376 h 3893376"/>
              <a:gd name="connsiteX3" fmla="*/ 0 w 6776243"/>
              <a:gd name="connsiteY3" fmla="*/ 0 h 3893376"/>
              <a:gd name="connsiteX0" fmla="*/ 0 w 6814750"/>
              <a:gd name="connsiteY0" fmla="*/ 0 h 6048142"/>
              <a:gd name="connsiteX1" fmla="*/ 6776243 w 6814750"/>
              <a:gd name="connsiteY1" fmla="*/ 11731 h 6048142"/>
              <a:gd name="connsiteX2" fmla="*/ 6792204 w 6814750"/>
              <a:gd name="connsiteY2" fmla="*/ 6048142 h 6048142"/>
              <a:gd name="connsiteX3" fmla="*/ 0 w 6814750"/>
              <a:gd name="connsiteY3" fmla="*/ 0 h 6048142"/>
              <a:gd name="connsiteX0" fmla="*/ 0 w 6802445"/>
              <a:gd name="connsiteY0" fmla="*/ 0 h 6048142"/>
              <a:gd name="connsiteX1" fmla="*/ 6776243 w 6802445"/>
              <a:gd name="connsiteY1" fmla="*/ 11731 h 6048142"/>
              <a:gd name="connsiteX2" fmla="*/ 6792204 w 6802445"/>
              <a:gd name="connsiteY2" fmla="*/ 6048142 h 6048142"/>
              <a:gd name="connsiteX3" fmla="*/ 0 w 6802445"/>
              <a:gd name="connsiteY3" fmla="*/ 0 h 6048142"/>
              <a:gd name="connsiteX0" fmla="*/ 0 w 5453122"/>
              <a:gd name="connsiteY0" fmla="*/ 0 h 6048142"/>
              <a:gd name="connsiteX1" fmla="*/ 5426920 w 5453122"/>
              <a:gd name="connsiteY1" fmla="*/ 11731 h 6048142"/>
              <a:gd name="connsiteX2" fmla="*/ 5442881 w 5453122"/>
              <a:gd name="connsiteY2" fmla="*/ 6048142 h 6048142"/>
              <a:gd name="connsiteX3" fmla="*/ 0 w 5453122"/>
              <a:gd name="connsiteY3" fmla="*/ 0 h 6048142"/>
              <a:gd name="connsiteX0" fmla="*/ 0 w 5426920"/>
              <a:gd name="connsiteY0" fmla="*/ 0 h 6663790"/>
              <a:gd name="connsiteX1" fmla="*/ 5426920 w 5426920"/>
              <a:gd name="connsiteY1" fmla="*/ 11731 h 6663790"/>
              <a:gd name="connsiteX2" fmla="*/ 5412215 w 5426920"/>
              <a:gd name="connsiteY2" fmla="*/ 6663790 h 6663790"/>
              <a:gd name="connsiteX3" fmla="*/ 0 w 5426920"/>
              <a:gd name="connsiteY3" fmla="*/ 0 h 6663790"/>
              <a:gd name="connsiteX0" fmla="*/ 0 w 5453122"/>
              <a:gd name="connsiteY0" fmla="*/ 0 h 6663790"/>
              <a:gd name="connsiteX1" fmla="*/ 5426920 w 5453122"/>
              <a:gd name="connsiteY1" fmla="*/ 11731 h 6663790"/>
              <a:gd name="connsiteX2" fmla="*/ 5442881 w 5453122"/>
              <a:gd name="connsiteY2" fmla="*/ 6663790 h 6663790"/>
              <a:gd name="connsiteX3" fmla="*/ 0 w 5453122"/>
              <a:gd name="connsiteY3" fmla="*/ 0 h 66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122" h="6663790">
                <a:moveTo>
                  <a:pt x="0" y="0"/>
                </a:moveTo>
                <a:lnTo>
                  <a:pt x="5426920" y="11731"/>
                </a:lnTo>
                <a:cubicBezTo>
                  <a:pt x="5398741" y="1368622"/>
                  <a:pt x="5480901" y="3414717"/>
                  <a:pt x="5442881" y="666379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C0426">
                  <a:alpha val="50000"/>
                </a:srgbClr>
              </a:gs>
              <a:gs pos="92000">
                <a:srgbClr val="24000E">
                  <a:alpha val="2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6864767" y="-10048"/>
            <a:ext cx="2287342" cy="3458426"/>
          </a:xfrm>
          <a:prstGeom prst="line">
            <a:avLst/>
          </a:prstGeom>
          <a:ln w="6350">
            <a:solidFill>
              <a:srgbClr val="5C0426">
                <a:alpha val="25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22"/>
          <p:cNvSpPr/>
          <p:nvPr userDrawn="1"/>
        </p:nvSpPr>
        <p:spPr>
          <a:xfrm>
            <a:off x="6937152" y="-2011"/>
            <a:ext cx="2214955" cy="255340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8601075"/>
              <a:gd name="connsiteY0" fmla="*/ 20764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0 w 8601075"/>
              <a:gd name="connsiteY4" fmla="*/ 2076450 h 2990850"/>
              <a:gd name="connsiteX0" fmla="*/ 5172075 w 8601075"/>
              <a:gd name="connsiteY0" fmla="*/ 19050 h 2990850"/>
              <a:gd name="connsiteX1" fmla="*/ 8601075 w 8601075"/>
              <a:gd name="connsiteY1" fmla="*/ 0 h 2990850"/>
              <a:gd name="connsiteX2" fmla="*/ 914400 w 8601075"/>
              <a:gd name="connsiteY2" fmla="*/ 2990850 h 2990850"/>
              <a:gd name="connsiteX3" fmla="*/ 0 w 8601075"/>
              <a:gd name="connsiteY3" fmla="*/ 2990850 h 2990850"/>
              <a:gd name="connsiteX4" fmla="*/ 5172075 w 8601075"/>
              <a:gd name="connsiteY4" fmla="*/ 19050 h 2990850"/>
              <a:gd name="connsiteX0" fmla="*/ 5172075 w 8601075"/>
              <a:gd name="connsiteY0" fmla="*/ 19050 h 6877050"/>
              <a:gd name="connsiteX1" fmla="*/ 8601075 w 8601075"/>
              <a:gd name="connsiteY1" fmla="*/ 0 h 6877050"/>
              <a:gd name="connsiteX2" fmla="*/ 8591550 w 8601075"/>
              <a:gd name="connsiteY2" fmla="*/ 6877050 h 6877050"/>
              <a:gd name="connsiteX3" fmla="*/ 0 w 8601075"/>
              <a:gd name="connsiteY3" fmla="*/ 2990850 h 6877050"/>
              <a:gd name="connsiteX4" fmla="*/ 5172075 w 86010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7115175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7115175 w 10544175"/>
              <a:gd name="connsiteY4" fmla="*/ 19050 h 6877050"/>
              <a:gd name="connsiteX0" fmla="*/ 3074803 w 10544175"/>
              <a:gd name="connsiteY0" fmla="*/ 19050 h 6877050"/>
              <a:gd name="connsiteX1" fmla="*/ 10544175 w 10544175"/>
              <a:gd name="connsiteY1" fmla="*/ 0 h 6877050"/>
              <a:gd name="connsiteX2" fmla="*/ 10534650 w 10544175"/>
              <a:gd name="connsiteY2" fmla="*/ 6877050 h 6877050"/>
              <a:gd name="connsiteX3" fmla="*/ 0 w 10544175"/>
              <a:gd name="connsiteY3" fmla="*/ 6877050 h 6877050"/>
              <a:gd name="connsiteX4" fmla="*/ 3074803 w 10544175"/>
              <a:gd name="connsiteY4" fmla="*/ 19050 h 6877050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814555 w 7469372"/>
              <a:gd name="connsiteY3" fmla="*/ 6898315 h 6898315"/>
              <a:gd name="connsiteX4" fmla="*/ 0 w 7469372"/>
              <a:gd name="connsiteY4" fmla="*/ 19050 h 6898315"/>
              <a:gd name="connsiteX0" fmla="*/ 0 w 7469372"/>
              <a:gd name="connsiteY0" fmla="*/ 19050 h 6898315"/>
              <a:gd name="connsiteX1" fmla="*/ 7469372 w 7469372"/>
              <a:gd name="connsiteY1" fmla="*/ 0 h 6898315"/>
              <a:gd name="connsiteX2" fmla="*/ 7459847 w 7469372"/>
              <a:gd name="connsiteY2" fmla="*/ 6877050 h 6898315"/>
              <a:gd name="connsiteX3" fmla="*/ 4357355 w 7469372"/>
              <a:gd name="connsiteY3" fmla="*/ 6898315 h 6898315"/>
              <a:gd name="connsiteX4" fmla="*/ 0 w 7469372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15"/>
              <a:gd name="connsiteX1" fmla="*/ 6990907 w 6990907"/>
              <a:gd name="connsiteY1" fmla="*/ 0 h 6898315"/>
              <a:gd name="connsiteX2" fmla="*/ 6981382 w 6990907"/>
              <a:gd name="connsiteY2" fmla="*/ 6877050 h 6898315"/>
              <a:gd name="connsiteX3" fmla="*/ 3878890 w 6990907"/>
              <a:gd name="connsiteY3" fmla="*/ 6898315 h 6898315"/>
              <a:gd name="connsiteX4" fmla="*/ 0 w 6990907"/>
              <a:gd name="connsiteY4" fmla="*/ 19050 h 6898315"/>
              <a:gd name="connsiteX0" fmla="*/ 0 w 6990907"/>
              <a:gd name="connsiteY0" fmla="*/ 19050 h 6898395"/>
              <a:gd name="connsiteX1" fmla="*/ 6990907 w 6990907"/>
              <a:gd name="connsiteY1" fmla="*/ 0 h 6898395"/>
              <a:gd name="connsiteX2" fmla="*/ 6970749 w 6990907"/>
              <a:gd name="connsiteY2" fmla="*/ 6898395 h 6898395"/>
              <a:gd name="connsiteX3" fmla="*/ 3878890 w 6990907"/>
              <a:gd name="connsiteY3" fmla="*/ 6898315 h 6898395"/>
              <a:gd name="connsiteX4" fmla="*/ 0 w 6990907"/>
              <a:gd name="connsiteY4" fmla="*/ 19050 h 6898395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6990907"/>
              <a:gd name="connsiteY0" fmla="*/ 19050 h 6909068"/>
              <a:gd name="connsiteX1" fmla="*/ 6990907 w 6990907"/>
              <a:gd name="connsiteY1" fmla="*/ 0 h 6909068"/>
              <a:gd name="connsiteX2" fmla="*/ 6981381 w 6990907"/>
              <a:gd name="connsiteY2" fmla="*/ 6909068 h 6909068"/>
              <a:gd name="connsiteX3" fmla="*/ 3878890 w 6990907"/>
              <a:gd name="connsiteY3" fmla="*/ 6898315 h 6909068"/>
              <a:gd name="connsiteX4" fmla="*/ 0 w 6990907"/>
              <a:gd name="connsiteY4" fmla="*/ 19050 h 6909068"/>
              <a:gd name="connsiteX0" fmla="*/ 0 w 7558235"/>
              <a:gd name="connsiteY0" fmla="*/ 1558169 h 8448187"/>
              <a:gd name="connsiteX1" fmla="*/ 7558235 w 7558235"/>
              <a:gd name="connsiteY1" fmla="*/ 0 h 8448187"/>
              <a:gd name="connsiteX2" fmla="*/ 6981381 w 7558235"/>
              <a:gd name="connsiteY2" fmla="*/ 8448187 h 8448187"/>
              <a:gd name="connsiteX3" fmla="*/ 3878890 w 7558235"/>
              <a:gd name="connsiteY3" fmla="*/ 8437434 h 8448187"/>
              <a:gd name="connsiteX4" fmla="*/ 0 w 7558235"/>
              <a:gd name="connsiteY4" fmla="*/ 1558169 h 8448187"/>
              <a:gd name="connsiteX0" fmla="*/ 0 w 7565492"/>
              <a:gd name="connsiteY0" fmla="*/ 1558169 h 8437435"/>
              <a:gd name="connsiteX1" fmla="*/ 7558235 w 7565492"/>
              <a:gd name="connsiteY1" fmla="*/ 0 h 8437435"/>
              <a:gd name="connsiteX2" fmla="*/ 7564045 w 7565492"/>
              <a:gd name="connsiteY2" fmla="*/ 4246394 h 8437435"/>
              <a:gd name="connsiteX3" fmla="*/ 3878890 w 7565492"/>
              <a:gd name="connsiteY3" fmla="*/ 8437434 h 8437435"/>
              <a:gd name="connsiteX4" fmla="*/ 0 w 7565492"/>
              <a:gd name="connsiteY4" fmla="*/ 1558169 h 8437435"/>
              <a:gd name="connsiteX0" fmla="*/ 0 w 5495506"/>
              <a:gd name="connsiteY0" fmla="*/ 34440 h 8437434"/>
              <a:gd name="connsiteX1" fmla="*/ 5488250 w 5495506"/>
              <a:gd name="connsiteY1" fmla="*/ 0 h 8437434"/>
              <a:gd name="connsiteX2" fmla="*/ 5494060 w 5495506"/>
              <a:gd name="connsiteY2" fmla="*/ 4246394 h 8437434"/>
              <a:gd name="connsiteX3" fmla="*/ 1808905 w 5495506"/>
              <a:gd name="connsiteY3" fmla="*/ 8437434 h 8437434"/>
              <a:gd name="connsiteX4" fmla="*/ 0 w 5495506"/>
              <a:gd name="connsiteY4" fmla="*/ 34440 h 8437434"/>
              <a:gd name="connsiteX0" fmla="*/ 0 w 5494318"/>
              <a:gd name="connsiteY0" fmla="*/ 0 h 8402994"/>
              <a:gd name="connsiteX1" fmla="*/ 5380918 w 5494318"/>
              <a:gd name="connsiteY1" fmla="*/ 165645 h 8402994"/>
              <a:gd name="connsiteX2" fmla="*/ 5494060 w 5494318"/>
              <a:gd name="connsiteY2" fmla="*/ 4211954 h 8402994"/>
              <a:gd name="connsiteX3" fmla="*/ 1808905 w 5494318"/>
              <a:gd name="connsiteY3" fmla="*/ 8402994 h 8402994"/>
              <a:gd name="connsiteX4" fmla="*/ 0 w 5494318"/>
              <a:gd name="connsiteY4" fmla="*/ 0 h 8402994"/>
              <a:gd name="connsiteX0" fmla="*/ 0 w 5495506"/>
              <a:gd name="connsiteY0" fmla="*/ 34442 h 8437436"/>
              <a:gd name="connsiteX1" fmla="*/ 5488251 w 5495506"/>
              <a:gd name="connsiteY1" fmla="*/ 0 h 8437436"/>
              <a:gd name="connsiteX2" fmla="*/ 5494060 w 5495506"/>
              <a:gd name="connsiteY2" fmla="*/ 4246396 h 8437436"/>
              <a:gd name="connsiteX3" fmla="*/ 1808905 w 5495506"/>
              <a:gd name="connsiteY3" fmla="*/ 8437436 h 8437436"/>
              <a:gd name="connsiteX4" fmla="*/ 0 w 5495506"/>
              <a:gd name="connsiteY4" fmla="*/ 34442 h 8437436"/>
              <a:gd name="connsiteX0" fmla="*/ 0 w 5495506"/>
              <a:gd name="connsiteY0" fmla="*/ 19051 h 8437436"/>
              <a:gd name="connsiteX1" fmla="*/ 5488251 w 5495506"/>
              <a:gd name="connsiteY1" fmla="*/ 0 h 8437436"/>
              <a:gd name="connsiteX2" fmla="*/ 5494060 w 5495506"/>
              <a:gd name="connsiteY2" fmla="*/ 4246396 h 8437436"/>
              <a:gd name="connsiteX3" fmla="*/ 1808905 w 5495506"/>
              <a:gd name="connsiteY3" fmla="*/ 8437436 h 8437436"/>
              <a:gd name="connsiteX4" fmla="*/ 0 w 5495506"/>
              <a:gd name="connsiteY4" fmla="*/ 19051 h 8437436"/>
              <a:gd name="connsiteX0" fmla="*/ 0 w 5495506"/>
              <a:gd name="connsiteY0" fmla="*/ 19051 h 6498147"/>
              <a:gd name="connsiteX1" fmla="*/ 5488251 w 5495506"/>
              <a:gd name="connsiteY1" fmla="*/ 0 h 6498147"/>
              <a:gd name="connsiteX2" fmla="*/ 5494060 w 5495506"/>
              <a:gd name="connsiteY2" fmla="*/ 4246396 h 6498147"/>
              <a:gd name="connsiteX3" fmla="*/ 5350881 w 5495506"/>
              <a:gd name="connsiteY3" fmla="*/ 6498147 h 6498147"/>
              <a:gd name="connsiteX4" fmla="*/ 0 w 5495506"/>
              <a:gd name="connsiteY4" fmla="*/ 19051 h 6498147"/>
              <a:gd name="connsiteX0" fmla="*/ 0 w 6100294"/>
              <a:gd name="connsiteY0" fmla="*/ 19051 h 6498147"/>
              <a:gd name="connsiteX1" fmla="*/ 5488251 w 6100294"/>
              <a:gd name="connsiteY1" fmla="*/ 0 h 6498147"/>
              <a:gd name="connsiteX2" fmla="*/ 5350881 w 6100294"/>
              <a:gd name="connsiteY2" fmla="*/ 6498147 h 6498147"/>
              <a:gd name="connsiteX3" fmla="*/ 0 w 6100294"/>
              <a:gd name="connsiteY3" fmla="*/ 19051 h 6498147"/>
              <a:gd name="connsiteX0" fmla="*/ 0 w 5993069"/>
              <a:gd name="connsiteY0" fmla="*/ 19051 h 6554534"/>
              <a:gd name="connsiteX1" fmla="*/ 5488251 w 5993069"/>
              <a:gd name="connsiteY1" fmla="*/ 0 h 6554534"/>
              <a:gd name="connsiteX2" fmla="*/ 5350881 w 5993069"/>
              <a:gd name="connsiteY2" fmla="*/ 6498147 h 6554534"/>
              <a:gd name="connsiteX3" fmla="*/ 0 w 5993069"/>
              <a:gd name="connsiteY3" fmla="*/ 19051 h 6554534"/>
              <a:gd name="connsiteX0" fmla="*/ 0 w 6435771"/>
              <a:gd name="connsiteY0" fmla="*/ 19051 h 6883333"/>
              <a:gd name="connsiteX1" fmla="*/ 5488251 w 6435771"/>
              <a:gd name="connsiteY1" fmla="*/ 0 h 6883333"/>
              <a:gd name="connsiteX2" fmla="*/ 5350881 w 6435771"/>
              <a:gd name="connsiteY2" fmla="*/ 6498147 h 6883333"/>
              <a:gd name="connsiteX3" fmla="*/ 0 w 6435771"/>
              <a:gd name="connsiteY3" fmla="*/ 19051 h 6883333"/>
              <a:gd name="connsiteX0" fmla="*/ 0 w 5865403"/>
              <a:gd name="connsiteY0" fmla="*/ 19051 h 6498146"/>
              <a:gd name="connsiteX1" fmla="*/ 5488251 w 5865403"/>
              <a:gd name="connsiteY1" fmla="*/ 0 h 6498146"/>
              <a:gd name="connsiteX2" fmla="*/ 5350881 w 5865403"/>
              <a:gd name="connsiteY2" fmla="*/ 6498147 h 6498146"/>
              <a:gd name="connsiteX3" fmla="*/ 0 w 5865403"/>
              <a:gd name="connsiteY3" fmla="*/ 19051 h 6498146"/>
              <a:gd name="connsiteX0" fmla="*/ 0 w 5488250"/>
              <a:gd name="connsiteY0" fmla="*/ 19051 h 6498147"/>
              <a:gd name="connsiteX1" fmla="*/ 5488251 w 5488250"/>
              <a:gd name="connsiteY1" fmla="*/ 0 h 6498147"/>
              <a:gd name="connsiteX2" fmla="*/ 5350881 w 5488250"/>
              <a:gd name="connsiteY2" fmla="*/ 6498147 h 6498147"/>
              <a:gd name="connsiteX3" fmla="*/ 0 w 5488250"/>
              <a:gd name="connsiteY3" fmla="*/ 19051 h 6498147"/>
              <a:gd name="connsiteX0" fmla="*/ 0 w 5488251"/>
              <a:gd name="connsiteY0" fmla="*/ 19051 h 6498147"/>
              <a:gd name="connsiteX1" fmla="*/ 5488251 w 5488251"/>
              <a:gd name="connsiteY1" fmla="*/ 0 h 6498147"/>
              <a:gd name="connsiteX2" fmla="*/ 5350881 w 5488251"/>
              <a:gd name="connsiteY2" fmla="*/ 6498147 h 6498147"/>
              <a:gd name="connsiteX3" fmla="*/ 0 w 5488251"/>
              <a:gd name="connsiteY3" fmla="*/ 19051 h 6498147"/>
              <a:gd name="connsiteX0" fmla="*/ 0 w 5488251"/>
              <a:gd name="connsiteY0" fmla="*/ 19051 h 3666168"/>
              <a:gd name="connsiteX1" fmla="*/ 5488251 w 5488251"/>
              <a:gd name="connsiteY1" fmla="*/ 0 h 3666168"/>
              <a:gd name="connsiteX2" fmla="*/ 4768219 w 5488251"/>
              <a:gd name="connsiteY2" fmla="*/ 3666168 h 3666168"/>
              <a:gd name="connsiteX3" fmla="*/ 0 w 5488251"/>
              <a:gd name="connsiteY3" fmla="*/ 19051 h 3666168"/>
              <a:gd name="connsiteX0" fmla="*/ 0 w 6852908"/>
              <a:gd name="connsiteY0" fmla="*/ 234528 h 3881645"/>
              <a:gd name="connsiteX1" fmla="*/ 6852908 w 6852908"/>
              <a:gd name="connsiteY1" fmla="*/ 0 h 3881645"/>
              <a:gd name="connsiteX2" fmla="*/ 4768219 w 6852908"/>
              <a:gd name="connsiteY2" fmla="*/ 3881645 h 3881645"/>
              <a:gd name="connsiteX3" fmla="*/ 0 w 6852908"/>
              <a:gd name="connsiteY3" fmla="*/ 234528 h 3881645"/>
              <a:gd name="connsiteX0" fmla="*/ 0 w 6776243"/>
              <a:gd name="connsiteY0" fmla="*/ 0 h 3893376"/>
              <a:gd name="connsiteX1" fmla="*/ 6776243 w 6776243"/>
              <a:gd name="connsiteY1" fmla="*/ 11731 h 3893376"/>
              <a:gd name="connsiteX2" fmla="*/ 4691554 w 6776243"/>
              <a:gd name="connsiteY2" fmla="*/ 3893376 h 3893376"/>
              <a:gd name="connsiteX3" fmla="*/ 0 w 6776243"/>
              <a:gd name="connsiteY3" fmla="*/ 0 h 3893376"/>
              <a:gd name="connsiteX0" fmla="*/ 0 w 6814750"/>
              <a:gd name="connsiteY0" fmla="*/ 0 h 6048142"/>
              <a:gd name="connsiteX1" fmla="*/ 6776243 w 6814750"/>
              <a:gd name="connsiteY1" fmla="*/ 11731 h 6048142"/>
              <a:gd name="connsiteX2" fmla="*/ 6792204 w 6814750"/>
              <a:gd name="connsiteY2" fmla="*/ 6048142 h 6048142"/>
              <a:gd name="connsiteX3" fmla="*/ 0 w 6814750"/>
              <a:gd name="connsiteY3" fmla="*/ 0 h 6048142"/>
              <a:gd name="connsiteX0" fmla="*/ 0 w 6802445"/>
              <a:gd name="connsiteY0" fmla="*/ 0 h 6048142"/>
              <a:gd name="connsiteX1" fmla="*/ 6776243 w 6802445"/>
              <a:gd name="connsiteY1" fmla="*/ 11731 h 6048142"/>
              <a:gd name="connsiteX2" fmla="*/ 6792204 w 6802445"/>
              <a:gd name="connsiteY2" fmla="*/ 6048142 h 6048142"/>
              <a:gd name="connsiteX3" fmla="*/ 0 w 6802445"/>
              <a:gd name="connsiteY3" fmla="*/ 0 h 6048142"/>
              <a:gd name="connsiteX0" fmla="*/ 0 w 5453122"/>
              <a:gd name="connsiteY0" fmla="*/ 0 h 6048142"/>
              <a:gd name="connsiteX1" fmla="*/ 5426920 w 5453122"/>
              <a:gd name="connsiteY1" fmla="*/ 11731 h 6048142"/>
              <a:gd name="connsiteX2" fmla="*/ 5442881 w 5453122"/>
              <a:gd name="connsiteY2" fmla="*/ 6048142 h 6048142"/>
              <a:gd name="connsiteX3" fmla="*/ 0 w 5453122"/>
              <a:gd name="connsiteY3" fmla="*/ 0 h 6048142"/>
              <a:gd name="connsiteX0" fmla="*/ 0 w 5426920"/>
              <a:gd name="connsiteY0" fmla="*/ 0 h 6663790"/>
              <a:gd name="connsiteX1" fmla="*/ 5426920 w 5426920"/>
              <a:gd name="connsiteY1" fmla="*/ 11731 h 6663790"/>
              <a:gd name="connsiteX2" fmla="*/ 5412215 w 5426920"/>
              <a:gd name="connsiteY2" fmla="*/ 6663790 h 6663790"/>
              <a:gd name="connsiteX3" fmla="*/ 0 w 5426920"/>
              <a:gd name="connsiteY3" fmla="*/ 0 h 6663790"/>
              <a:gd name="connsiteX0" fmla="*/ 0 w 5453122"/>
              <a:gd name="connsiteY0" fmla="*/ 0 h 6663790"/>
              <a:gd name="connsiteX1" fmla="*/ 5426920 w 5453122"/>
              <a:gd name="connsiteY1" fmla="*/ 11731 h 6663790"/>
              <a:gd name="connsiteX2" fmla="*/ 5442881 w 5453122"/>
              <a:gd name="connsiteY2" fmla="*/ 6663790 h 6663790"/>
              <a:gd name="connsiteX3" fmla="*/ 0 w 5453122"/>
              <a:gd name="connsiteY3" fmla="*/ 0 h 6663790"/>
              <a:gd name="connsiteX0" fmla="*/ 0 w 4211131"/>
              <a:gd name="connsiteY0" fmla="*/ 3661 h 6652059"/>
              <a:gd name="connsiteX1" fmla="*/ 4184929 w 4211131"/>
              <a:gd name="connsiteY1" fmla="*/ 0 h 6652059"/>
              <a:gd name="connsiteX2" fmla="*/ 4200890 w 4211131"/>
              <a:gd name="connsiteY2" fmla="*/ 6652059 h 6652059"/>
              <a:gd name="connsiteX3" fmla="*/ 0 w 4211131"/>
              <a:gd name="connsiteY3" fmla="*/ 3661 h 6652059"/>
              <a:gd name="connsiteX0" fmla="*/ 0 w 4254002"/>
              <a:gd name="connsiteY0" fmla="*/ 3661 h 4928246"/>
              <a:gd name="connsiteX1" fmla="*/ 4184929 w 4254002"/>
              <a:gd name="connsiteY1" fmla="*/ 0 h 4928246"/>
              <a:gd name="connsiteX2" fmla="*/ 4246891 w 4254002"/>
              <a:gd name="connsiteY2" fmla="*/ 4928246 h 4928246"/>
              <a:gd name="connsiteX3" fmla="*/ 0 w 4254002"/>
              <a:gd name="connsiteY3" fmla="*/ 3661 h 4928246"/>
              <a:gd name="connsiteX0" fmla="*/ 0 w 4258918"/>
              <a:gd name="connsiteY0" fmla="*/ 3661 h 4928246"/>
              <a:gd name="connsiteX1" fmla="*/ 4246262 w 4258918"/>
              <a:gd name="connsiteY1" fmla="*/ 0 h 4928246"/>
              <a:gd name="connsiteX2" fmla="*/ 4246891 w 4258918"/>
              <a:gd name="connsiteY2" fmla="*/ 4928246 h 4928246"/>
              <a:gd name="connsiteX3" fmla="*/ 0 w 4258918"/>
              <a:gd name="connsiteY3" fmla="*/ 3661 h 49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18" h="4928246">
                <a:moveTo>
                  <a:pt x="0" y="3661"/>
                </a:moveTo>
                <a:lnTo>
                  <a:pt x="4246262" y="0"/>
                </a:lnTo>
                <a:cubicBezTo>
                  <a:pt x="4218083" y="1356891"/>
                  <a:pt x="4284911" y="1679173"/>
                  <a:pt x="4246891" y="4928246"/>
                </a:cubicBezTo>
                <a:lnTo>
                  <a:pt x="0" y="3661"/>
                </a:lnTo>
                <a:close/>
              </a:path>
            </a:pathLst>
          </a:custGeom>
          <a:gradFill flip="none" rotWithShape="1">
            <a:gsLst>
              <a:gs pos="18000">
                <a:srgbClr val="5C0426">
                  <a:alpha val="50000"/>
                </a:srgbClr>
              </a:gs>
              <a:gs pos="92000">
                <a:srgbClr val="24000E">
                  <a:alpha val="2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2637" y="2019869"/>
            <a:ext cx="2111598" cy="1314510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152" y="1456349"/>
            <a:ext cx="2127083" cy="491635"/>
          </a:xfrm>
        </p:spPr>
        <p:txBody>
          <a:bodyPr>
            <a:normAutofit/>
          </a:bodyPr>
          <a:lstStyle>
            <a:lvl1pPr algn="ctr">
              <a:defRPr sz="1800" b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864766" y="1"/>
            <a:ext cx="1" cy="5143499"/>
          </a:xfrm>
          <a:prstGeom prst="line">
            <a:avLst/>
          </a:prstGeom>
          <a:ln w="6350">
            <a:solidFill>
              <a:srgbClr val="7504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6952637" y="3438329"/>
            <a:ext cx="2111598" cy="15893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895" y="241903"/>
            <a:ext cx="1886716" cy="10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5yhjflinx9bdeuwf-zippykid.netdna-ssl.com/wp-content/uploads/2015/06/bigstock-Old-Map-And-Compass-Concepts-613307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2894"/>
            <a:ext cx="9144001" cy="51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2" y="2894"/>
            <a:ext cx="9144000" cy="5140606"/>
          </a:xfrm>
          <a:prstGeom prst="rect">
            <a:avLst/>
          </a:prstGeom>
          <a:gradFill flip="none" rotWithShape="1">
            <a:gsLst>
              <a:gs pos="34000">
                <a:srgbClr val="6B0329">
                  <a:alpha val="96000"/>
                </a:srgbClr>
              </a:gs>
              <a:gs pos="0">
                <a:srgbClr val="510321"/>
              </a:gs>
              <a:gs pos="69000">
                <a:srgbClr val="540423">
                  <a:alpha val="94000"/>
                </a:srgbClr>
              </a:gs>
              <a:gs pos="100000">
                <a:srgbClr val="55011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92701"/>
            <a:ext cx="8229600" cy="1337799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DLCOE_logo_HWH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563" y="219954"/>
            <a:ext cx="2112269" cy="356617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57200" y="2798886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3400" y="2927350"/>
            <a:ext cx="8102600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44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hit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92792"/>
            <a:ext cx="6524625" cy="8052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86964"/>
            <a:ext cx="6524625" cy="31884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11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97822"/>
            <a:ext cx="6248400" cy="1102519"/>
          </a:xfrm>
        </p:spPr>
        <p:txBody>
          <a:bodyPr>
            <a:normAutofit/>
          </a:bodyPr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51816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864767" y="0"/>
            <a:ext cx="2287342" cy="5143500"/>
          </a:xfrm>
          <a:prstGeom prst="rect">
            <a:avLst/>
          </a:prstGeom>
          <a:gradFill flip="none" rotWithShape="1">
            <a:gsLst>
              <a:gs pos="100000">
                <a:srgbClr val="24000E"/>
              </a:gs>
              <a:gs pos="0">
                <a:srgbClr val="300113"/>
              </a:gs>
              <a:gs pos="48000">
                <a:srgbClr val="75042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952637" y="3181152"/>
            <a:ext cx="2111598" cy="15893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952635" y="381358"/>
            <a:ext cx="2111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Learning Technology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43298" y="734043"/>
            <a:ext cx="211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Showcasing: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143024" y="954068"/>
            <a:ext cx="19212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bg1"/>
                </a:solidFill>
              </a:rPr>
              <a:t>CSCE</a:t>
            </a:r>
            <a:r>
              <a:rPr lang="en-US" sz="1800" b="0" baseline="0" dirty="0">
                <a:solidFill>
                  <a:schemeClr val="bg1"/>
                </a:solidFill>
              </a:rPr>
              <a:t> 222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Course Design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Syllabus		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High Structure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Discussion Board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FAQs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Social Reading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 err="1">
                <a:solidFill>
                  <a:schemeClr val="bg1"/>
                </a:solidFill>
              </a:rPr>
              <a:t>Perusall</a:t>
            </a:r>
            <a:endParaRPr lang="en-US" sz="1200" b="0" baseline="0" dirty="0">
              <a:solidFill>
                <a:schemeClr val="bg1"/>
              </a:solidFill>
            </a:endParaRP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College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Resources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Services</a:t>
            </a:r>
          </a:p>
          <a:p>
            <a:pPr algn="l"/>
            <a:r>
              <a:rPr lang="en-US" sz="1800" b="0" baseline="0" dirty="0">
                <a:solidFill>
                  <a:schemeClr val="bg1"/>
                </a:solidFill>
              </a:rPr>
              <a:t>		</a:t>
            </a:r>
          </a:p>
          <a:p>
            <a:pPr algn="l"/>
            <a:r>
              <a:rPr lang="en-US" sz="1800" b="0" baseline="0" dirty="0">
                <a:solidFill>
                  <a:schemeClr val="bg1"/>
                </a:solidFill>
              </a:rPr>
              <a:t>	</a:t>
            </a:r>
            <a:endParaRPr lang="en-US" sz="1800" b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18087" y="704817"/>
            <a:ext cx="1999370" cy="0"/>
          </a:xfrm>
          <a:prstGeom prst="line">
            <a:avLst/>
          </a:prstGeom>
          <a:ln w="6350">
            <a:solidFill>
              <a:srgbClr val="7504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943297" y="4799318"/>
            <a:ext cx="2111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/>
                </a:solidFill>
              </a:rPr>
              <a:t>Contact gpedraza@tamu.edu</a:t>
            </a:r>
          </a:p>
        </p:txBody>
      </p:sp>
    </p:spTree>
    <p:extLst>
      <p:ext uri="{BB962C8B-B14F-4D97-AF65-F5344CB8AC3E}">
        <p14:creationId xmlns:p14="http://schemas.microsoft.com/office/powerpoint/2010/main" val="36677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97822"/>
            <a:ext cx="6248400" cy="1102519"/>
          </a:xfrm>
        </p:spPr>
        <p:txBody>
          <a:bodyPr>
            <a:normAutofit/>
          </a:bodyPr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51816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57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92792"/>
            <a:ext cx="6524625" cy="8052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86964"/>
            <a:ext cx="6524625" cy="31884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864767" y="0"/>
            <a:ext cx="2287342" cy="5143500"/>
          </a:xfrm>
          <a:prstGeom prst="rect">
            <a:avLst/>
          </a:prstGeom>
          <a:gradFill flip="none" rotWithShape="1">
            <a:gsLst>
              <a:gs pos="100000">
                <a:srgbClr val="24000E"/>
              </a:gs>
              <a:gs pos="0">
                <a:srgbClr val="300113"/>
              </a:gs>
              <a:gs pos="48000">
                <a:srgbClr val="75042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952637" y="3181152"/>
            <a:ext cx="2111598" cy="15893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952635" y="381358"/>
            <a:ext cx="2111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Learning Technology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43298" y="734043"/>
            <a:ext cx="211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Showcasing: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143024" y="954068"/>
            <a:ext cx="19212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bg1"/>
                </a:solidFill>
              </a:rPr>
              <a:t>CSCE</a:t>
            </a:r>
            <a:r>
              <a:rPr lang="en-US" sz="1800" b="0" baseline="0" dirty="0">
                <a:solidFill>
                  <a:schemeClr val="bg1"/>
                </a:solidFill>
              </a:rPr>
              <a:t> 222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Course Design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Syllabus		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High Structure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Discussion Board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FAQs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Social Reading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 err="1">
                <a:solidFill>
                  <a:schemeClr val="bg1"/>
                </a:solidFill>
              </a:rPr>
              <a:t>Perusall</a:t>
            </a:r>
            <a:endParaRPr lang="en-US" sz="1200" b="0" baseline="0" dirty="0">
              <a:solidFill>
                <a:schemeClr val="bg1"/>
              </a:solidFill>
            </a:endParaRP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College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Resources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sz="1200" b="0" baseline="0" dirty="0">
                <a:solidFill>
                  <a:schemeClr val="bg1"/>
                </a:solidFill>
              </a:rPr>
              <a:t>Services</a:t>
            </a:r>
          </a:p>
          <a:p>
            <a:pPr algn="l"/>
            <a:r>
              <a:rPr lang="en-US" sz="1800" b="0" baseline="0" dirty="0">
                <a:solidFill>
                  <a:schemeClr val="bg1"/>
                </a:solidFill>
              </a:rPr>
              <a:t>		</a:t>
            </a:r>
          </a:p>
          <a:p>
            <a:pPr algn="l"/>
            <a:r>
              <a:rPr lang="en-US" sz="1800" b="0" baseline="0" dirty="0">
                <a:solidFill>
                  <a:schemeClr val="bg1"/>
                </a:solidFill>
              </a:rPr>
              <a:t>	</a:t>
            </a:r>
            <a:endParaRPr lang="en-US" sz="1800" b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18087" y="704817"/>
            <a:ext cx="1999370" cy="0"/>
          </a:xfrm>
          <a:prstGeom prst="line">
            <a:avLst/>
          </a:prstGeom>
          <a:ln w="6350">
            <a:solidFill>
              <a:srgbClr val="7504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943297" y="4799318"/>
            <a:ext cx="2111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/>
                </a:solidFill>
              </a:rPr>
              <a:t>Contact gpedraza@tamu.edu</a:t>
            </a:r>
          </a:p>
        </p:txBody>
      </p:sp>
    </p:spTree>
    <p:extLst>
      <p:ext uri="{BB962C8B-B14F-4D97-AF65-F5344CB8AC3E}">
        <p14:creationId xmlns:p14="http://schemas.microsoft.com/office/powerpoint/2010/main" val="18904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hit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-14286"/>
            <a:ext cx="9152109" cy="51542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69293" b="1"/>
          <a:stretch/>
        </p:blipFill>
        <p:spPr>
          <a:xfrm>
            <a:off x="0" y="3457407"/>
            <a:ext cx="9152109" cy="16860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457399"/>
            <a:ext cx="9152109" cy="1686101"/>
          </a:xfrm>
          <a:prstGeom prst="rect">
            <a:avLst/>
          </a:prstGeom>
          <a:gradFill flip="none" rotWithShape="1">
            <a:gsLst>
              <a:gs pos="100000">
                <a:srgbClr val="24000E">
                  <a:alpha val="80000"/>
                </a:srgbClr>
              </a:gs>
              <a:gs pos="0">
                <a:srgbClr val="5C0426">
                  <a:alpha val="62000"/>
                </a:srgbClr>
              </a:gs>
              <a:gs pos="40000">
                <a:srgbClr val="75042E">
                  <a:alpha val="86000"/>
                </a:srgbClr>
              </a:gs>
            </a:gsLst>
            <a:lin ang="15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36793" y="4546049"/>
            <a:ext cx="7023423" cy="568280"/>
          </a:xfrm>
          <a:prstGeom prst="line">
            <a:avLst/>
          </a:prstGeom>
          <a:ln w="6350">
            <a:solidFill>
              <a:srgbClr val="5C0426">
                <a:alpha val="25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3456175"/>
            <a:ext cx="9144000" cy="0"/>
          </a:xfrm>
          <a:prstGeom prst="line">
            <a:avLst/>
          </a:prstGeom>
          <a:ln w="6350">
            <a:solidFill>
              <a:srgbClr val="7504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13" y="3466338"/>
            <a:ext cx="8932985" cy="362285"/>
          </a:xfrm>
        </p:spPr>
        <p:txBody>
          <a:bodyPr/>
          <a:lstStyle>
            <a:lvl1pPr algn="l"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8213" y="3841562"/>
            <a:ext cx="8932985" cy="1206575"/>
          </a:xfrm>
          <a:prstGeom prst="rect">
            <a:avLst/>
          </a:prstGeom>
          <a:solidFill>
            <a:schemeClr val="bg2">
              <a:lumMod val="90000"/>
              <a:alpha val="66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572" y="3874025"/>
            <a:ext cx="8907625" cy="112000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600">
                <a:solidFill>
                  <a:srgbClr val="68042A"/>
                </a:solidFill>
              </a:defRPr>
            </a:lvl2pPr>
            <a:lvl3pPr>
              <a:defRPr sz="12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280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305179"/>
            <a:ext cx="611505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180035"/>
            <a:ext cx="611505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94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6" y="1616411"/>
            <a:ext cx="3162299" cy="33224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8050" y="1609355"/>
            <a:ext cx="3209927" cy="33295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41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026" y="706901"/>
            <a:ext cx="6457950" cy="80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6" y="1701074"/>
            <a:ext cx="6457950" cy="3188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DLCOE_logo_HWHT.pn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7218"/>
            <a:ext cx="2112269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1" r:id="rId3"/>
    <p:sldLayoutId id="2147483649" r:id="rId4"/>
    <p:sldLayoutId id="2147483668" r:id="rId5"/>
    <p:sldLayoutId id="2147483650" r:id="rId6"/>
    <p:sldLayoutId id="2147483667" r:id="rId7"/>
    <p:sldLayoutId id="2147483651" r:id="rId8"/>
    <p:sldLayoutId id="2147483652" r:id="rId9"/>
    <p:sldLayoutId id="2147483669" r:id="rId10"/>
    <p:sldLayoutId id="2147483653" r:id="rId11"/>
    <p:sldLayoutId id="2147483654" r:id="rId12"/>
    <p:sldLayoutId id="2147483655" r:id="rId13"/>
    <p:sldLayoutId id="2147483672" r:id="rId14"/>
    <p:sldLayoutId id="2147483656" r:id="rId15"/>
    <p:sldLayoutId id="2147483657" r:id="rId16"/>
    <p:sldLayoutId id="2147483664" r:id="rId17"/>
    <p:sldLayoutId id="2147483670" r:id="rId18"/>
    <p:sldLayoutId id="2147483666" r:id="rId19"/>
  </p:sldLayoutIdLst>
  <p:txStyles>
    <p:titleStyle>
      <a:lvl1pPr algn="ctr" defTabSz="342900" rtl="0" eaLnBrk="1" latinLnBrk="0" hangingPunct="1">
        <a:spcBef>
          <a:spcPct val="0"/>
        </a:spcBef>
        <a:buNone/>
        <a:defRPr sz="3000" b="1" i="0" u="none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u="none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1481090"/>
            <a:ext cx="6248400" cy="1102519"/>
          </a:xfrm>
        </p:spPr>
        <p:txBody>
          <a:bodyPr>
            <a:normAutofit/>
          </a:bodyPr>
          <a:lstStyle/>
          <a:p>
            <a:r>
              <a:rPr lang="en-US" dirty="0"/>
              <a:t>Please take out your devices to participate in the conversation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5863" y="2733067"/>
            <a:ext cx="6712274" cy="1702746"/>
          </a:xfrm>
        </p:spPr>
        <p:txBody>
          <a:bodyPr>
            <a:normAutofit/>
          </a:bodyPr>
          <a:lstStyle/>
          <a:p>
            <a:r>
              <a:rPr lang="en-US" sz="2800" dirty="0"/>
              <a:t>Browser: </a:t>
            </a:r>
            <a:r>
              <a:rPr lang="en-US" sz="2800" b="1" dirty="0"/>
              <a:t>PollEv.com/gpedraza</a:t>
            </a:r>
          </a:p>
          <a:p>
            <a:r>
              <a:rPr lang="en-US" sz="2800" dirty="0"/>
              <a:t>or</a:t>
            </a:r>
          </a:p>
          <a:p>
            <a:r>
              <a:rPr lang="en-US" sz="2800" dirty="0"/>
              <a:t>Phone: Text </a:t>
            </a:r>
            <a:r>
              <a:rPr lang="en-US" sz="2800" b="1" dirty="0"/>
              <a:t>GPEDRAZA</a:t>
            </a:r>
            <a:r>
              <a:rPr lang="en-US" sz="2800" dirty="0"/>
              <a:t> to </a:t>
            </a:r>
            <a:r>
              <a:rPr lang="en-US" sz="2800" b="1" dirty="0"/>
              <a:t>37607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627629" y="63795"/>
            <a:ext cx="241005" cy="241005"/>
          </a:xfrm>
          <a:prstGeom prst="roundRect">
            <a:avLst/>
          </a:prstGeom>
          <a:solidFill>
            <a:srgbClr val="003C71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6900531" y="63795"/>
            <a:ext cx="241005" cy="241005"/>
          </a:xfrm>
          <a:prstGeom prst="roundRect">
            <a:avLst/>
          </a:prstGeom>
          <a:solidFill>
            <a:srgbClr val="5B6236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7173433" y="63795"/>
            <a:ext cx="241005" cy="241005"/>
          </a:xfrm>
          <a:prstGeom prst="roundRect">
            <a:avLst/>
          </a:prstGeom>
          <a:solidFill>
            <a:srgbClr val="744F28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7446335" y="63795"/>
            <a:ext cx="241005" cy="241005"/>
          </a:xfrm>
          <a:prstGeom prst="roundRect">
            <a:avLst/>
          </a:prstGeom>
          <a:solidFill>
            <a:srgbClr val="998542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7719237" y="63795"/>
            <a:ext cx="241005" cy="241005"/>
          </a:xfrm>
          <a:prstGeom prst="roundRect">
            <a:avLst/>
          </a:prstGeom>
          <a:solidFill>
            <a:srgbClr val="332C2C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7992139" y="63795"/>
            <a:ext cx="241005" cy="241005"/>
          </a:xfrm>
          <a:prstGeom prst="roundRect">
            <a:avLst/>
          </a:prstGeom>
          <a:solidFill>
            <a:srgbClr val="707373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8265041" y="63795"/>
            <a:ext cx="241005" cy="241005"/>
          </a:xfrm>
          <a:prstGeom prst="roundRect">
            <a:avLst/>
          </a:prstGeom>
          <a:solidFill>
            <a:srgbClr val="998542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8537943" y="63795"/>
            <a:ext cx="241005" cy="241005"/>
          </a:xfrm>
          <a:prstGeom prst="roundRect">
            <a:avLst/>
          </a:prstGeom>
          <a:solidFill>
            <a:srgbClr val="FCE300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8810845" y="63795"/>
            <a:ext cx="241005" cy="241005"/>
          </a:xfrm>
          <a:prstGeom prst="roundRect">
            <a:avLst/>
          </a:prstGeom>
          <a:solidFill>
            <a:srgbClr val="E4002B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6074737" y="63795"/>
            <a:ext cx="241005" cy="241005"/>
          </a:xfrm>
          <a:prstGeom prst="roundRect">
            <a:avLst/>
          </a:prstGeom>
          <a:solidFill>
            <a:srgbClr val="500000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6347639" y="63795"/>
            <a:ext cx="241005" cy="2410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with Template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2927349"/>
            <a:ext cx="8102600" cy="110239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Which assessments, materials and activities connect with each of the weekly objectives and these with the course level objectives?</a:t>
            </a:r>
          </a:p>
        </p:txBody>
      </p:sp>
    </p:spTree>
    <p:extLst>
      <p:ext uri="{BB962C8B-B14F-4D97-AF65-F5344CB8AC3E}">
        <p14:creationId xmlns:p14="http://schemas.microsoft.com/office/powerpoint/2010/main" val="370965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12</a:t>
            </a:r>
            <a:br>
              <a:rPr lang="en-US" dirty="0"/>
            </a:br>
            <a:r>
              <a:rPr lang="en-US" dirty="0"/>
              <a:t>Alignment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4251" y="3042556"/>
            <a:ext cx="3320949" cy="292534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</a:rPr>
              <a:t>Review the trends in E-Commerce, Procurement Process and trends in Supply Chain Management.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3802" y="3402626"/>
            <a:ext cx="3321390" cy="292534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</a:rPr>
              <a:t>Distinguish between net marketplaces and private industrial networks.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3802" y="3755033"/>
            <a:ext cx="3321391" cy="292534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</a:rPr>
              <a:t>Demonstrate how companies can leverage investments in IT both operationally and strategically.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04860" y="3042556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TXTBK: Chapter 11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85120" y="3755033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TXTBK: Chapter 11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185120" y="3409212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TXTBK: Chapter 11</a:t>
            </a:r>
          </a:p>
        </p:txBody>
      </p:sp>
      <p:sp>
        <p:nvSpPr>
          <p:cNvPr id="59" name="Star: 5 Points 58"/>
          <p:cNvSpPr/>
          <p:nvPr/>
        </p:nvSpPr>
        <p:spPr>
          <a:xfrm>
            <a:off x="3712029" y="3080589"/>
            <a:ext cx="212271" cy="1905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5 Points 59"/>
          <p:cNvSpPr/>
          <p:nvPr/>
        </p:nvSpPr>
        <p:spPr>
          <a:xfrm>
            <a:off x="5804806" y="3432022"/>
            <a:ext cx="212271" cy="1905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5 Points 60"/>
          <p:cNvSpPr/>
          <p:nvPr/>
        </p:nvSpPr>
        <p:spPr>
          <a:xfrm>
            <a:off x="4234544" y="3816936"/>
            <a:ext cx="212271" cy="1905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3801" y="4125989"/>
            <a:ext cx="3321391" cy="292534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</a:rPr>
              <a:t>Another objective that I need to add to for this week.</a:t>
            </a:r>
          </a:p>
        </p:txBody>
      </p:sp>
      <p:sp>
        <p:nvSpPr>
          <p:cNvPr id="63" name="Star: 5 Points 62"/>
          <p:cNvSpPr/>
          <p:nvPr/>
        </p:nvSpPr>
        <p:spPr>
          <a:xfrm>
            <a:off x="5293178" y="4177006"/>
            <a:ext cx="212271" cy="1905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5 Points 63"/>
          <p:cNvSpPr/>
          <p:nvPr/>
        </p:nvSpPr>
        <p:spPr>
          <a:xfrm>
            <a:off x="4748891" y="4177006"/>
            <a:ext cx="212271" cy="1905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204860" y="4146532"/>
            <a:ext cx="1257297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Summative Week Paper</a:t>
            </a:r>
          </a:p>
        </p:txBody>
      </p:sp>
      <p:sp>
        <p:nvSpPr>
          <p:cNvPr id="66" name="Star: 5 Points 65"/>
          <p:cNvSpPr/>
          <p:nvPr/>
        </p:nvSpPr>
        <p:spPr>
          <a:xfrm>
            <a:off x="4234544" y="4177006"/>
            <a:ext cx="212271" cy="1905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5591" y="3042556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Case Presentation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235591" y="3405279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Case Presentation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235591" y="3750294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Case Presentation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540391" y="4146532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Case Presentation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185120" y="3925875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Video Lecture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235591" y="3218137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Lecture Notes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235591" y="3580860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Lecture Notes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235591" y="3925875"/>
            <a:ext cx="946040" cy="133283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solidFill>
              <a:schemeClr val="bg1">
                <a:lumMod val="6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</a:rPr>
              <a:t>Lecture Notes</a:t>
            </a:r>
          </a:p>
        </p:txBody>
      </p:sp>
    </p:spTree>
    <p:extLst>
      <p:ext uri="{BB962C8B-B14F-4D97-AF65-F5344CB8AC3E}">
        <p14:creationId xmlns:p14="http://schemas.microsoft.com/office/powerpoint/2010/main" val="363432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Audience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2927349"/>
            <a:ext cx="8102600" cy="110239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Which assessments, materials and activities connect with each of the weekly objectives and these with the course level objectives?</a:t>
            </a:r>
          </a:p>
        </p:txBody>
      </p:sp>
    </p:spTree>
    <p:extLst>
      <p:ext uri="{BB962C8B-B14F-4D97-AF65-F5344CB8AC3E}">
        <p14:creationId xmlns:p14="http://schemas.microsoft.com/office/powerpoint/2010/main" val="244025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3800" y="1968290"/>
            <a:ext cx="5077046" cy="255472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692793"/>
            <a:ext cx="6524625" cy="6841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Pros of Using the Alignment Template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" y="1456660"/>
            <a:ext cx="3432987" cy="34187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Helps the reviewers be aware of the designer’s intentions.</a:t>
            </a:r>
          </a:p>
          <a:p>
            <a:r>
              <a:rPr lang="en-US" dirty="0"/>
              <a:t>Helps the SME and Designer create cohesive course.</a:t>
            </a:r>
          </a:p>
          <a:p>
            <a:r>
              <a:rPr lang="en-US" dirty="0"/>
              <a:t>Helps to have a more efficient communication.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95" y="2006391"/>
            <a:ext cx="5012079" cy="25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3800" y="1968290"/>
            <a:ext cx="5077046" cy="255472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692793"/>
            <a:ext cx="6524625" cy="6841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Cons of Using the Alignment Template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" y="1456660"/>
            <a:ext cx="3432987" cy="34187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Reviewers can rely to heavily on the template and not thoroughly review the items in the course.</a:t>
            </a:r>
          </a:p>
          <a:p>
            <a:r>
              <a:rPr lang="en-US" dirty="0"/>
              <a:t>Needs to be updated every time there is meaningful changes in the course.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95" y="2006391"/>
            <a:ext cx="5012079" cy="25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2927349"/>
            <a:ext cx="8102600" cy="11023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smainka@tamu.edu</a:t>
            </a:r>
          </a:p>
          <a:p>
            <a:pPr algn="l"/>
            <a:r>
              <a:rPr lang="en-US" dirty="0"/>
              <a:t>gpedraza@tamu.edu</a:t>
            </a:r>
          </a:p>
        </p:txBody>
      </p:sp>
    </p:spTree>
    <p:extLst>
      <p:ext uri="{BB962C8B-B14F-4D97-AF65-F5344CB8AC3E}">
        <p14:creationId xmlns:p14="http://schemas.microsoft.com/office/powerpoint/2010/main" val="17372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9146" y="1191322"/>
            <a:ext cx="3599358" cy="1280707"/>
          </a:xfrm>
        </p:spPr>
        <p:txBody>
          <a:bodyPr>
            <a:noAutofit/>
          </a:bodyPr>
          <a:lstStyle/>
          <a:p>
            <a:r>
              <a:rPr lang="en-US" sz="4000" dirty="0"/>
              <a:t>Mapping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000" dirty="0"/>
              <a:t>the Journey of Alignment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7848" y="2428964"/>
            <a:ext cx="2751221" cy="488964"/>
          </a:xfrm>
        </p:spPr>
        <p:txBody>
          <a:bodyPr>
            <a:normAutofit/>
          </a:bodyPr>
          <a:lstStyle/>
          <a:p>
            <a:r>
              <a:rPr lang="en-US" sz="1200" dirty="0"/>
              <a:t>Developing a template tool that facilitates course alignment mapping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13544" y="2353247"/>
            <a:ext cx="314552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5965382" y="3144990"/>
            <a:ext cx="3036152" cy="488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3429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b="0" i="0" u="none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By Sharon </a:t>
            </a:r>
            <a:r>
              <a:rPr lang="en-US" sz="1200" dirty="0" err="1"/>
              <a:t>Mainka</a:t>
            </a:r>
            <a:r>
              <a:rPr lang="en-US" sz="1200" dirty="0"/>
              <a:t> and Gerry Pedraza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390" y="136672"/>
            <a:ext cx="1070113" cy="818322"/>
            <a:chOff x="7566990" y="4035287"/>
            <a:chExt cx="1070113" cy="818322"/>
          </a:xfrm>
        </p:grpSpPr>
        <p:sp>
          <p:nvSpPr>
            <p:cNvPr id="4" name="Rectangle 3"/>
            <p:cNvSpPr/>
            <p:nvPr/>
          </p:nvSpPr>
          <p:spPr>
            <a:xfrm>
              <a:off x="7566990" y="4035287"/>
              <a:ext cx="1070113" cy="8183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864A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Image result for quality matters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382" y="4135516"/>
              <a:ext cx="885395" cy="63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66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6709" cy="51434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say you are performing a course review on course 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are evaluating the alignment of a module, in this case, a week…</a:t>
            </a:r>
          </a:p>
        </p:txBody>
      </p:sp>
    </p:spTree>
    <p:extLst>
      <p:ext uri="{BB962C8B-B14F-4D97-AF65-F5344CB8AC3E}">
        <p14:creationId xmlns:p14="http://schemas.microsoft.com/office/powerpoint/2010/main" val="122985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692792"/>
            <a:ext cx="8595360" cy="805215"/>
          </a:xfrm>
        </p:spPr>
        <p:txBody>
          <a:bodyPr>
            <a:normAutofit/>
          </a:bodyPr>
          <a:lstStyle/>
          <a:p>
            <a:r>
              <a:rPr lang="en-US" dirty="0"/>
              <a:t>Which QM Standards Address Alignment?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2.1 Course objectives are measurable</a:t>
            </a:r>
          </a:p>
          <a:p>
            <a:r>
              <a:rPr lang="en-US" dirty="0"/>
              <a:t>2.2 Module objectives are measurable</a:t>
            </a:r>
          </a:p>
          <a:p>
            <a:r>
              <a:rPr lang="en-US" dirty="0"/>
              <a:t>3.1 Assessments measure objectives?</a:t>
            </a:r>
          </a:p>
          <a:p>
            <a:r>
              <a:rPr lang="en-US" dirty="0"/>
              <a:t>4.1 Materials contribute to the objectives.</a:t>
            </a:r>
          </a:p>
          <a:p>
            <a:r>
              <a:rPr lang="en-US" dirty="0"/>
              <a:t>5.1 Activities promote achievement of objectives.</a:t>
            </a:r>
          </a:p>
          <a:p>
            <a:r>
              <a:rPr lang="en-US" dirty="0"/>
              <a:t>6.1 Tools used support the objectives.</a:t>
            </a:r>
          </a:p>
        </p:txBody>
      </p:sp>
    </p:spTree>
    <p:extLst>
      <p:ext uri="{BB962C8B-B14F-4D97-AF65-F5344CB8AC3E}">
        <p14:creationId xmlns:p14="http://schemas.microsoft.com/office/powerpoint/2010/main" val="340789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Locate the Following: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  <a:p>
            <a:r>
              <a:rPr lang="en-US" dirty="0"/>
              <a:t>Module objectives</a:t>
            </a:r>
          </a:p>
          <a:p>
            <a:r>
              <a:rPr lang="en-US" dirty="0"/>
              <a:t>Materials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Assessments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601" y="162405"/>
            <a:ext cx="1716975" cy="1605936"/>
            <a:chOff x="3760934" y="1088571"/>
            <a:chExt cx="5004505" cy="4680858"/>
          </a:xfrm>
        </p:grpSpPr>
        <p:grpSp>
          <p:nvGrpSpPr>
            <p:cNvPr id="7" name="Gruppieren 4"/>
            <p:cNvGrpSpPr/>
            <p:nvPr/>
          </p:nvGrpSpPr>
          <p:grpSpPr>
            <a:xfrm>
              <a:off x="3760934" y="1088571"/>
              <a:ext cx="4680858" cy="4680858"/>
              <a:chOff x="-5703791" y="1088571"/>
              <a:chExt cx="4680858" cy="4680858"/>
            </a:xfrm>
          </p:grpSpPr>
          <p:sp>
            <p:nvSpPr>
              <p:cNvPr id="14" name="Freihandform 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<p:cNvSpPr/>
              <p:nvPr/>
            </p:nvSpPr>
            <p:spPr bwMode="auto">
              <a:xfrm>
                <a:off x="-5703791" y="1088571"/>
                <a:ext cx="4680858" cy="4680858"/>
              </a:xfrm>
              <a:custGeom>
                <a:avLst/>
                <a:gdLst>
                  <a:gd name="connsiteX0" fmla="*/ 453757 w 907514"/>
                  <a:gd name="connsiteY0" fmla="*/ 0 h 907514"/>
                  <a:gd name="connsiteX1" fmla="*/ 907514 w 907514"/>
                  <a:gd name="connsiteY1" fmla="*/ 453757 h 907514"/>
                  <a:gd name="connsiteX2" fmla="*/ 453757 w 907514"/>
                  <a:gd name="connsiteY2" fmla="*/ 907514 h 907514"/>
                  <a:gd name="connsiteX3" fmla="*/ 0 w 907514"/>
                  <a:gd name="connsiteY3" fmla="*/ 453757 h 907514"/>
                  <a:gd name="connsiteX4" fmla="*/ 453757 w 907514"/>
                  <a:gd name="connsiteY4" fmla="*/ 0 h 90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514" h="907514">
                    <a:moveTo>
                      <a:pt x="453757" y="0"/>
                    </a:moveTo>
                    <a:cubicBezTo>
                      <a:pt x="704360" y="0"/>
                      <a:pt x="907514" y="203154"/>
                      <a:pt x="907514" y="453757"/>
                    </a:cubicBezTo>
                    <a:cubicBezTo>
                      <a:pt x="907514" y="704360"/>
                      <a:pt x="704360" y="907514"/>
                      <a:pt x="453757" y="907514"/>
                    </a:cubicBezTo>
                    <a:cubicBezTo>
                      <a:pt x="203154" y="907514"/>
                      <a:pt x="0" y="704360"/>
                      <a:pt x="0" y="453757"/>
                    </a:cubicBezTo>
                    <a:cubicBezTo>
                      <a:pt x="0" y="203154"/>
                      <a:pt x="203154" y="0"/>
                      <a:pt x="453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ihandform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<p:cNvSpPr/>
              <p:nvPr/>
            </p:nvSpPr>
            <p:spPr bwMode="auto">
              <a:xfrm>
                <a:off x="-5636895" y="1160215"/>
                <a:ext cx="4537573" cy="4537573"/>
              </a:xfrm>
              <a:custGeom>
                <a:avLst/>
                <a:gdLst>
                  <a:gd name="connsiteX0" fmla="*/ 2268786 w 4537572"/>
                  <a:gd name="connsiteY0" fmla="*/ 0 h 4537572"/>
                  <a:gd name="connsiteX1" fmla="*/ 4537572 w 4537572"/>
                  <a:gd name="connsiteY1" fmla="*/ 2268786 h 4537572"/>
                  <a:gd name="connsiteX2" fmla="*/ 2268786 w 4537572"/>
                  <a:gd name="connsiteY2" fmla="*/ 4537572 h 4537572"/>
                  <a:gd name="connsiteX3" fmla="*/ 0 w 4537572"/>
                  <a:gd name="connsiteY3" fmla="*/ 2268786 h 4537572"/>
                  <a:gd name="connsiteX4" fmla="*/ 2268786 w 4537572"/>
                  <a:gd name="connsiteY4" fmla="*/ 0 h 4537572"/>
                  <a:gd name="connsiteX5" fmla="*/ 2268786 w 4537572"/>
                  <a:gd name="connsiteY5" fmla="*/ 453757 h 4537572"/>
                  <a:gd name="connsiteX6" fmla="*/ 453757 w 4537572"/>
                  <a:gd name="connsiteY6" fmla="*/ 2268786 h 4537572"/>
                  <a:gd name="connsiteX7" fmla="*/ 2268786 w 4537572"/>
                  <a:gd name="connsiteY7" fmla="*/ 4083815 h 4537572"/>
                  <a:gd name="connsiteX8" fmla="*/ 4083815 w 4537572"/>
                  <a:gd name="connsiteY8" fmla="*/ 2268786 h 4537572"/>
                  <a:gd name="connsiteX9" fmla="*/ 2268786 w 4537572"/>
                  <a:gd name="connsiteY9" fmla="*/ 453757 h 453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7572" h="4537572">
                    <a:moveTo>
                      <a:pt x="2268786" y="0"/>
                    </a:moveTo>
                    <a:cubicBezTo>
                      <a:pt x="3521802" y="0"/>
                      <a:pt x="4537572" y="1015770"/>
                      <a:pt x="4537572" y="2268786"/>
                    </a:cubicBezTo>
                    <a:cubicBezTo>
                      <a:pt x="4537572" y="3521802"/>
                      <a:pt x="3521802" y="4537572"/>
                      <a:pt x="2268786" y="4537572"/>
                    </a:cubicBezTo>
                    <a:cubicBezTo>
                      <a:pt x="1015770" y="4537572"/>
                      <a:pt x="0" y="3521802"/>
                      <a:pt x="0" y="2268786"/>
                    </a:cubicBezTo>
                    <a:cubicBezTo>
                      <a:pt x="0" y="1015770"/>
                      <a:pt x="1015770" y="0"/>
                      <a:pt x="2268786" y="0"/>
                    </a:cubicBezTo>
                    <a:close/>
                    <a:moveTo>
                      <a:pt x="2268786" y="453757"/>
                    </a:moveTo>
                    <a:cubicBezTo>
                      <a:pt x="1266373" y="453757"/>
                      <a:pt x="453757" y="1266373"/>
                      <a:pt x="453757" y="2268786"/>
                    </a:cubicBezTo>
                    <a:cubicBezTo>
                      <a:pt x="453757" y="3271199"/>
                      <a:pt x="1266373" y="4083815"/>
                      <a:pt x="2268786" y="4083815"/>
                    </a:cubicBezTo>
                    <a:cubicBezTo>
                      <a:pt x="3271199" y="4083815"/>
                      <a:pt x="4083815" y="3271199"/>
                      <a:pt x="4083815" y="2268786"/>
                    </a:cubicBezTo>
                    <a:cubicBezTo>
                      <a:pt x="4083815" y="1266373"/>
                      <a:pt x="3271199" y="453757"/>
                      <a:pt x="2268786" y="453757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>
                <a:noFill/>
                <a:round/>
                <a:headEnd/>
                <a:tailEnd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ihandform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  <p:cNvSpPr/>
              <p:nvPr/>
            </p:nvSpPr>
            <p:spPr bwMode="auto">
              <a:xfrm>
                <a:off x="-4729380" y="2067728"/>
                <a:ext cx="2722544" cy="2722544"/>
              </a:xfrm>
              <a:custGeom>
                <a:avLst/>
                <a:gdLst>
                  <a:gd name="connsiteX0" fmla="*/ 1361272 w 2722544"/>
                  <a:gd name="connsiteY0" fmla="*/ 0 h 2722544"/>
                  <a:gd name="connsiteX1" fmla="*/ 2722544 w 2722544"/>
                  <a:gd name="connsiteY1" fmla="*/ 1361272 h 2722544"/>
                  <a:gd name="connsiteX2" fmla="*/ 1361272 w 2722544"/>
                  <a:gd name="connsiteY2" fmla="*/ 2722544 h 2722544"/>
                  <a:gd name="connsiteX3" fmla="*/ 0 w 2722544"/>
                  <a:gd name="connsiteY3" fmla="*/ 1361272 h 2722544"/>
                  <a:gd name="connsiteX4" fmla="*/ 1361272 w 2722544"/>
                  <a:gd name="connsiteY4" fmla="*/ 0 h 2722544"/>
                  <a:gd name="connsiteX5" fmla="*/ 1361272 w 2722544"/>
                  <a:gd name="connsiteY5" fmla="*/ 453758 h 2722544"/>
                  <a:gd name="connsiteX6" fmla="*/ 453758 w 2722544"/>
                  <a:gd name="connsiteY6" fmla="*/ 1361272 h 2722544"/>
                  <a:gd name="connsiteX7" fmla="*/ 1361272 w 2722544"/>
                  <a:gd name="connsiteY7" fmla="*/ 2268786 h 2722544"/>
                  <a:gd name="connsiteX8" fmla="*/ 2268786 w 2722544"/>
                  <a:gd name="connsiteY8" fmla="*/ 1361272 h 2722544"/>
                  <a:gd name="connsiteX9" fmla="*/ 1361272 w 2722544"/>
                  <a:gd name="connsiteY9" fmla="*/ 453758 h 2722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2544" h="2722544">
                    <a:moveTo>
                      <a:pt x="1361272" y="0"/>
                    </a:moveTo>
                    <a:cubicBezTo>
                      <a:pt x="2113082" y="0"/>
                      <a:pt x="2722544" y="609462"/>
                      <a:pt x="2722544" y="1361272"/>
                    </a:cubicBezTo>
                    <a:cubicBezTo>
                      <a:pt x="2722544" y="2113082"/>
                      <a:pt x="2113082" y="2722544"/>
                      <a:pt x="1361272" y="2722544"/>
                    </a:cubicBezTo>
                    <a:cubicBezTo>
                      <a:pt x="609462" y="2722544"/>
                      <a:pt x="0" y="2113082"/>
                      <a:pt x="0" y="1361272"/>
                    </a:cubicBezTo>
                    <a:cubicBezTo>
                      <a:pt x="0" y="609462"/>
                      <a:pt x="609462" y="0"/>
                      <a:pt x="1361272" y="0"/>
                    </a:cubicBezTo>
                    <a:close/>
                    <a:moveTo>
                      <a:pt x="1361272" y="453758"/>
                    </a:moveTo>
                    <a:cubicBezTo>
                      <a:pt x="860066" y="453758"/>
                      <a:pt x="453758" y="860066"/>
                      <a:pt x="453758" y="1361272"/>
                    </a:cubicBezTo>
                    <a:cubicBezTo>
                      <a:pt x="453758" y="1862478"/>
                      <a:pt x="860066" y="2268786"/>
                      <a:pt x="1361272" y="2268786"/>
                    </a:cubicBezTo>
                    <a:cubicBezTo>
                      <a:pt x="1862478" y="2268786"/>
                      <a:pt x="2268786" y="1862478"/>
                      <a:pt x="2268786" y="1361272"/>
                    </a:cubicBezTo>
                    <a:cubicBezTo>
                      <a:pt x="2268786" y="860066"/>
                      <a:pt x="1862478" y="453758"/>
                      <a:pt x="1361272" y="453758"/>
                    </a:cubicBezTo>
                    <a:close/>
                  </a:path>
                </a:pathLst>
              </a:cu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ihandform 8"/>
              <p:cNvSpPr/>
              <p:nvPr/>
            </p:nvSpPr>
            <p:spPr bwMode="auto">
              <a:xfrm>
                <a:off x="-3821865" y="2975243"/>
                <a:ext cx="907514" cy="907514"/>
              </a:xfrm>
              <a:custGeom>
                <a:avLst/>
                <a:gdLst>
                  <a:gd name="connsiteX0" fmla="*/ 453757 w 907514"/>
                  <a:gd name="connsiteY0" fmla="*/ 0 h 907514"/>
                  <a:gd name="connsiteX1" fmla="*/ 907514 w 907514"/>
                  <a:gd name="connsiteY1" fmla="*/ 453757 h 907514"/>
                  <a:gd name="connsiteX2" fmla="*/ 453757 w 907514"/>
                  <a:gd name="connsiteY2" fmla="*/ 907514 h 907514"/>
                  <a:gd name="connsiteX3" fmla="*/ 0 w 907514"/>
                  <a:gd name="connsiteY3" fmla="*/ 453757 h 907514"/>
                  <a:gd name="connsiteX4" fmla="*/ 453757 w 907514"/>
                  <a:gd name="connsiteY4" fmla="*/ 0 h 90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514" h="907514">
                    <a:moveTo>
                      <a:pt x="453757" y="0"/>
                    </a:moveTo>
                    <a:cubicBezTo>
                      <a:pt x="704360" y="0"/>
                      <a:pt x="907514" y="203154"/>
                      <a:pt x="907514" y="453757"/>
                    </a:cubicBezTo>
                    <a:cubicBezTo>
                      <a:pt x="907514" y="704360"/>
                      <a:pt x="704360" y="907514"/>
                      <a:pt x="453757" y="907514"/>
                    </a:cubicBezTo>
                    <a:cubicBezTo>
                      <a:pt x="203154" y="907514"/>
                      <a:pt x="0" y="704360"/>
                      <a:pt x="0" y="453757"/>
                    </a:cubicBezTo>
                    <a:cubicBezTo>
                      <a:pt x="0" y="203154"/>
                      <a:pt x="203154" y="0"/>
                      <a:pt x="453757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12700">
                <a:noFill/>
                <a:round/>
                <a:headEnd/>
                <a:tailEnd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Abgerundetes Rechteck 10"/>
            <p:cNvSpPr/>
            <p:nvPr/>
          </p:nvSpPr>
          <p:spPr bwMode="auto">
            <a:xfrm rot="1495534">
              <a:off x="5536112" y="3299281"/>
              <a:ext cx="173912" cy="2369860"/>
            </a:xfrm>
            <a:prstGeom prst="roundRect">
              <a:avLst>
                <a:gd name="adj" fmla="val 16867"/>
              </a:avLst>
            </a:prstGeom>
            <a:gradFill>
              <a:gsLst>
                <a:gs pos="0">
                  <a:srgbClr val="292929">
                    <a:alpha val="0"/>
                  </a:srgbClr>
                </a:gs>
                <a:gs pos="50000">
                  <a:srgbClr val="292929">
                    <a:alpha val="30000"/>
                  </a:srgbClr>
                </a:gs>
                <a:gs pos="100000">
                  <a:srgbClr val="292929">
                    <a:alpha val="0"/>
                  </a:srgbClr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uppieren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GrpSpPr/>
            <p:nvPr/>
          </p:nvGrpSpPr>
          <p:grpSpPr>
            <a:xfrm>
              <a:off x="5754893" y="4310045"/>
              <a:ext cx="3010546" cy="1098741"/>
              <a:chOff x="5754893" y="4310045"/>
              <a:chExt cx="3010546" cy="1098741"/>
            </a:xfrm>
            <a:effectLst>
              <a:outerShdw dir="36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6"/>
              <p:cNvSpPr>
                <a:spLocks/>
              </p:cNvSpPr>
              <p:nvPr/>
            </p:nvSpPr>
            <p:spPr bwMode="auto">
              <a:xfrm rot="2436258">
                <a:off x="5754893" y="4310045"/>
                <a:ext cx="2789660" cy="59299"/>
              </a:xfrm>
              <a:custGeom>
                <a:avLst/>
                <a:gdLst>
                  <a:gd name="T0" fmla="*/ 896 w 896"/>
                  <a:gd name="T1" fmla="*/ 38 h 38"/>
                  <a:gd name="T2" fmla="*/ 7 w 896"/>
                  <a:gd name="T3" fmla="*/ 38 h 38"/>
                  <a:gd name="T4" fmla="*/ 0 w 896"/>
                  <a:gd name="T5" fmla="*/ 17 h 38"/>
                  <a:gd name="T6" fmla="*/ 7 w 896"/>
                  <a:gd name="T7" fmla="*/ 0 h 38"/>
                  <a:gd name="T8" fmla="*/ 896 w 896"/>
                  <a:gd name="T9" fmla="*/ 0 h 38"/>
                  <a:gd name="T10" fmla="*/ 896 w 896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6" h="38">
                    <a:moveTo>
                      <a:pt x="896" y="38"/>
                    </a:move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0" y="28"/>
                      <a:pt x="0" y="17"/>
                    </a:cubicBezTo>
                    <a:cubicBezTo>
                      <a:pt x="0" y="7"/>
                      <a:pt x="7" y="0"/>
                      <a:pt x="7" y="0"/>
                    </a:cubicBezTo>
                    <a:cubicBezTo>
                      <a:pt x="896" y="0"/>
                      <a:pt x="896" y="0"/>
                      <a:pt x="896" y="0"/>
                    </a:cubicBezTo>
                    <a:lnTo>
                      <a:pt x="896" y="38"/>
                    </a:lnTo>
                    <a:close/>
                  </a:path>
                </a:pathLst>
              </a:custGeom>
              <a:solidFill>
                <a:srgbClr val="FF6600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 rot="2436258">
                <a:off x="7363362" y="4537196"/>
                <a:ext cx="1402077" cy="482294"/>
              </a:xfrm>
              <a:custGeom>
                <a:avLst/>
                <a:gdLst>
                  <a:gd name="T0" fmla="*/ 733 w 1064"/>
                  <a:gd name="T1" fmla="*/ 366 h 366"/>
                  <a:gd name="T2" fmla="*/ 0 w 1064"/>
                  <a:gd name="T3" fmla="*/ 366 h 366"/>
                  <a:gd name="T4" fmla="*/ 334 w 1064"/>
                  <a:gd name="T5" fmla="*/ 0 h 366"/>
                  <a:gd name="T6" fmla="*/ 1064 w 1064"/>
                  <a:gd name="T7" fmla="*/ 0 h 366"/>
                  <a:gd name="T8" fmla="*/ 733 w 1064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366">
                    <a:moveTo>
                      <a:pt x="733" y="366"/>
                    </a:moveTo>
                    <a:lnTo>
                      <a:pt x="0" y="366"/>
                    </a:lnTo>
                    <a:lnTo>
                      <a:pt x="334" y="0"/>
                    </a:lnTo>
                    <a:lnTo>
                      <a:pt x="1064" y="0"/>
                    </a:lnTo>
                    <a:lnTo>
                      <a:pt x="733" y="366"/>
                    </a:lnTo>
                    <a:close/>
                  </a:path>
                </a:pathLst>
              </a:custGeom>
              <a:solidFill>
                <a:srgbClr val="FFC000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 rot="2436258">
                <a:off x="7013568" y="4930445"/>
                <a:ext cx="1402077" cy="478341"/>
              </a:xfrm>
              <a:custGeom>
                <a:avLst/>
                <a:gdLst>
                  <a:gd name="T0" fmla="*/ 733 w 1064"/>
                  <a:gd name="T1" fmla="*/ 0 h 363"/>
                  <a:gd name="T2" fmla="*/ 0 w 1064"/>
                  <a:gd name="T3" fmla="*/ 0 h 363"/>
                  <a:gd name="T4" fmla="*/ 334 w 1064"/>
                  <a:gd name="T5" fmla="*/ 363 h 363"/>
                  <a:gd name="T6" fmla="*/ 1064 w 1064"/>
                  <a:gd name="T7" fmla="*/ 363 h 363"/>
                  <a:gd name="T8" fmla="*/ 733 w 1064"/>
                  <a:gd name="T9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363">
                    <a:moveTo>
                      <a:pt x="733" y="0"/>
                    </a:moveTo>
                    <a:lnTo>
                      <a:pt x="0" y="0"/>
                    </a:lnTo>
                    <a:lnTo>
                      <a:pt x="334" y="363"/>
                    </a:lnTo>
                    <a:lnTo>
                      <a:pt x="1064" y="363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FF9933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feld 1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 txBox="1"/>
            <p:nvPr/>
          </p:nvSpPr>
          <p:spPr>
            <a:xfrm>
              <a:off x="5496659" y="2808514"/>
              <a:ext cx="1228990" cy="123340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0000"/>
                  </a:solidFill>
                </a:rPr>
                <a:t>GOALS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Know </a:t>
            </a:r>
            <a:br>
              <a:rPr lang="en-US" dirty="0"/>
            </a:br>
            <a:r>
              <a:rPr lang="en-US" dirty="0"/>
              <a:t>the Intended Alignment?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2927349"/>
            <a:ext cx="8102600" cy="110239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Which assessments, materials and activities connect with each of the weekly objectives and these with the course level objectives?</a:t>
            </a:r>
          </a:p>
        </p:txBody>
      </p:sp>
    </p:spTree>
    <p:extLst>
      <p:ext uri="{BB962C8B-B14F-4D97-AF65-F5344CB8AC3E}">
        <p14:creationId xmlns:p14="http://schemas.microsoft.com/office/powerpoint/2010/main" val="241420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8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odule 5 Hydraulic Tubing and Fittings &amp;quot;&quot;/&gt;&lt;property id=&quot;20307&quot; value=&quot;307&quot;/&gt;&lt;/object&gt;&lt;object type=&quot;3&quot; unique_id=&quot;10004&quot;&gt;&lt;property id=&quot;20148&quot; value=&quot;5&quot;/&gt;&lt;property id=&quot;20300&quot; value=&quot;Slide 2 - &amp;quot;Purpose&amp;quot;&quot;/&gt;&lt;property id=&quot;20307&quot; value=&quot;276&quot;/&gt;&lt;/object&gt;&lt;object type=&quot;3&quot; unique_id=&quot;10005&quot;&gt;&lt;property id=&quot;20148&quot; value=&quot;5&quot;/&gt;&lt;property id=&quot;20300&quot; value=&quot;Slide 3 - &amp;quot;Failure Consequences&amp;quot;&quot;/&gt;&lt;property id=&quot;20307&quot; value=&quot;291&quot;/&gt;&lt;/object&gt;&lt;object type=&quot;3&quot; unique_id=&quot;10006&quot;&gt;&lt;property id=&quot;20148&quot; value=&quot;5&quot;/&gt;&lt;property id=&quot;20300&quot; value=&quot;Slide 4 - &amp;quot;Behind the Panel&amp;quot;&quot;/&gt;&lt;property id=&quot;20307&quot; value=&quot;292&quot;/&gt;&lt;/object&gt;&lt;object type=&quot;3&quot; unique_id=&quot;10007&quot;&gt;&lt;property id=&quot;20148&quot; value=&quot;5&quot;/&gt;&lt;property id=&quot;20300&quot; value=&quot;Slide 5 - &amp;quot;Standards &amp;amp; Codes&amp;quot;&quot;/&gt;&lt;property id=&quot;20307&quot; value=&quot;297&quot;/&gt;&lt;/object&gt;&lt;object type=&quot;3&quot; unique_id=&quot;10008&quot;&gt;&lt;property id=&quot;20148&quot; value=&quot;5&quot;/&gt;&lt;property id=&quot;20300&quot; value=&quot;Slide 6 - &amp;quot;Fitting Types&amp;quot;&quot;/&gt;&lt;property id=&quot;20307&quot; value=&quot;298&quot;/&gt;&lt;/object&gt;&lt;object type=&quot;3&quot; unique_id=&quot;10009&quot;&gt;&lt;property id=&quot;20148&quot; value=&quot;5&quot;/&gt;&lt;property id=&quot;20300&quot; value=&quot;Slide 7 - &amp;quot;Fitting Types&amp;quot;&quot;/&gt;&lt;property id=&quot;20307&quot; value=&quot;301&quot;/&gt;&lt;/object&gt;&lt;object type=&quot;3&quot; unique_id=&quot;10010&quot;&gt;&lt;property id=&quot;20148&quot; value=&quot;5&quot;/&gt;&lt;property id=&quot;20300&quot; value=&quot;Slide 8 - &amp;quot;Compression Type Detail View&amp;quot;&quot;/&gt;&lt;property id=&quot;20307&quot; value=&quot;302&quot;/&gt;&lt;/object&gt;&lt;object type=&quot;3&quot; unique_id=&quot;10011&quot;&gt;&lt;property id=&quot;20148&quot; value=&quot;5&quot;/&gt;&lt;property id=&quot;20300&quot; value=&quot;Slide 9 - &amp;quot;Fitting Types&amp;quot;&quot;/&gt;&lt;property id=&quot;20307&quot; value=&quot;299&quot;/&gt;&lt;/object&gt;&lt;object type=&quot;3&quot; unique_id=&quot;10012&quot;&gt;&lt;property id=&quot;20148&quot; value=&quot;5&quot;/&gt;&lt;property id=&quot;20300&quot; value=&quot;Slide 10 - &amp;quot;Fitting Types&amp;quot;&quot;/&gt;&lt;property id=&quot;20307&quot; value=&quot;300&quot;/&gt;&lt;/object&gt;&lt;object type=&quot;3&quot; unique_id=&quot;10013&quot;&gt;&lt;property id=&quot;20148&quot; value=&quot;5&quot;/&gt;&lt;property id=&quot;20300&quot; value=&quot;Slide 11 - &amp;quot;Fitting Types&amp;quot;&quot;/&gt;&lt;property id=&quot;20307&quot; value=&quot;303&quot;/&gt;&lt;/object&gt;&lt;object type=&quot;3&quot; unique_id=&quot;10014&quot;&gt;&lt;property id=&quot;20148&quot; value=&quot;5&quot;/&gt;&lt;property id=&quot;20300&quot; value=&quot;Slide 12 - &amp;quot;Wire-locking&amp;quot;&quot;/&gt;&lt;property id=&quot;20307&quot; value=&quot;304&quot;/&gt;&lt;/object&gt;&lt;object type=&quot;3&quot; unique_id=&quot;10015&quot;&gt;&lt;property id=&quot;20148&quot; value=&quot;5&quot;/&gt;&lt;property id=&quot;20300&quot; value=&quot;Slide 13 - &amp;quot;Small Tube Welding&amp;quot;&quot;/&gt;&lt;property id=&quot;20307&quot; value=&quot;305&quot;/&gt;&lt;/object&gt;&lt;object type=&quot;3&quot; unique_id=&quot;10016&quot;&gt;&lt;property id=&quot;20148&quot; value=&quot;5&quot;/&gt;&lt;property id=&quot;20300&quot; value=&quot;Slide 14 - &amp;quot;Weld Types&amp;quot;&quot;/&gt;&lt;property id=&quot;20307&quot; value=&quot;308&quot;/&gt;&lt;/object&gt;&lt;object type=&quot;3&quot; unique_id=&quot;10017&quot;&gt;&lt;property id=&quot;20148&quot; value=&quot;5&quot;/&gt;&lt;property id=&quot;20300&quot; value=&quot;Slide 15 - &amp;quot;Autogenous Tube Welds&amp;quot;&quot;/&gt;&lt;property id=&quot;20307&quot; value=&quot;309&quot;/&gt;&lt;/object&gt;&lt;object type=&quot;3&quot; unique_id=&quot;10018&quot;&gt;&lt;property id=&quot;20148&quot; value=&quot;5&quot;/&gt;&lt;property id=&quot;20300&quot; value=&quot;Slide 16 - &amp;quot;Module Questions&amp;quot;&quot;/&gt;&lt;property id=&quot;20307&quot; value=&quot;306&quot;/&gt;&lt;/object&gt;&lt;/object&gt;&lt;object type=&quot;8&quot; unique_id=&quot;10036&quot;&gt;&lt;/object&gt;&lt;/object&gt;&lt;/database&gt;"/>
  <p:tag name="MMPROD_NEXTUNIQUEID" val="10009"/>
  <p:tag name="SECTOMILLISECCONVERTED" val="1"/>
  <p:tag name="ISPRING_RESOURCE_PATHS_HASH_PRESENTER" val="f0a210a81db482b9bb4bc1a55b393cffa750f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d8bf1f-7ade-443c-9cc5-b3bafe77fbb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5e8675f-3ba4-41e8-a5ff-061546656d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826f71e-52d1-49b0-83ca-61769bd866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12815</TotalTime>
  <Words>370</Words>
  <Application>Microsoft Office PowerPoint</Application>
  <PresentationFormat>On-screen Show (16:9)</PresentationFormat>
  <Paragraphs>73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Please take out your devices to participate in the conversation</vt:lpstr>
      <vt:lpstr>Mapping  the Journey of Alignment</vt:lpstr>
      <vt:lpstr>PowerPoint Presentation</vt:lpstr>
      <vt:lpstr>PowerPoint Presentation</vt:lpstr>
      <vt:lpstr>Let’s say you are performing a course review on course X</vt:lpstr>
      <vt:lpstr>Which QM Standards Address Alignment?</vt:lpstr>
      <vt:lpstr>Now Locate the Following:</vt:lpstr>
      <vt:lpstr>How do I Know  the Intended Alignment?</vt:lpstr>
      <vt:lpstr>PowerPoint Presentation</vt:lpstr>
      <vt:lpstr>Review with Template</vt:lpstr>
      <vt:lpstr>Week 12 Alignment</vt:lpstr>
      <vt:lpstr>Audience Findings</vt:lpstr>
      <vt:lpstr>Pros of Using the Alignment Template</vt:lpstr>
      <vt:lpstr>Cons of Using the Alignment Template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Pedraza;David Gwyn</dc:creator>
  <cp:lastModifiedBy>Gerardo Pedraza Trevino</cp:lastModifiedBy>
  <cp:revision>242</cp:revision>
  <cp:lastPrinted>2013-08-22T20:44:01Z</cp:lastPrinted>
  <dcterms:created xsi:type="dcterms:W3CDTF">2013-08-02T18:36:10Z</dcterms:created>
  <dcterms:modified xsi:type="dcterms:W3CDTF">2016-10-19T19:47:08Z</dcterms:modified>
</cp:coreProperties>
</file>