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s/comment3.xml" ContentType="application/vnd.openxmlformats-officedocument.presentationml.comment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23"/>
  </p:notesMasterIdLst>
  <p:handoutMasterIdLst>
    <p:handoutMasterId r:id="rId24"/>
  </p:handoutMasterIdLst>
  <p:sldIdLst>
    <p:sldId id="300" r:id="rId2"/>
    <p:sldId id="301" r:id="rId3"/>
    <p:sldId id="324" r:id="rId4"/>
    <p:sldId id="325" r:id="rId5"/>
    <p:sldId id="326" r:id="rId6"/>
    <p:sldId id="289" r:id="rId7"/>
    <p:sldId id="304" r:id="rId8"/>
    <p:sldId id="288" r:id="rId9"/>
    <p:sldId id="290" r:id="rId10"/>
    <p:sldId id="292" r:id="rId11"/>
    <p:sldId id="307" r:id="rId12"/>
    <p:sldId id="308" r:id="rId13"/>
    <p:sldId id="309" r:id="rId14"/>
    <p:sldId id="310" r:id="rId15"/>
    <p:sldId id="323" r:id="rId16"/>
    <p:sldId id="314" r:id="rId17"/>
    <p:sldId id="318" r:id="rId18"/>
    <p:sldId id="317" r:id="rId19"/>
    <p:sldId id="319" r:id="rId20"/>
    <p:sldId id="322" r:id="rId21"/>
    <p:sldId id="321" r:id="rId22"/>
  </p:sldIdLst>
  <p:sldSz cx="9144000" cy="6858000" type="screen4x3"/>
  <p:notesSz cx="6858000" cy="9144000"/>
  <p:custDataLst>
    <p:tags r:id="rId25"/>
  </p:custDataLst>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fjelstul" initials="kf" lastIdx="7"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33"/>
    <a:srgbClr val="3DA1D1"/>
    <a:srgbClr val="800D1E"/>
    <a:srgbClr val="B81423"/>
    <a:srgbClr val="B81428"/>
    <a:srgbClr val="B8141E"/>
    <a:srgbClr val="B81414"/>
    <a:srgbClr val="B8140A"/>
    <a:srgbClr val="B80A0A"/>
    <a:srgbClr val="B80A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61268" autoAdjust="0"/>
  </p:normalViewPr>
  <p:slideViewPr>
    <p:cSldViewPr snapToGrid="0">
      <p:cViewPr>
        <p:scale>
          <a:sx n="55" d="100"/>
          <a:sy n="55" d="100"/>
        </p:scale>
        <p:origin x="-267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8-29T08:36:13.199" idx="6">
    <p:pos x="253" y="442"/>
    <p:text>Graphical Respresentation</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3-08-29T08:36:13.199" idx="7">
    <p:pos x="253" y="442"/>
    <p:text>Graphical Respresentation</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13-08-29T08:35:42.855" idx="5">
    <p:pos x="10" y="10"/>
    <p:text>This could be presented as a graphic</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41E89BA-BE1F-4D65-87F0-3633194D9B6E}" type="datetimeFigureOut">
              <a:rPr lang="en-US"/>
              <a:pPr>
                <a:defRPr/>
              </a:pPr>
              <a:t>9/25/2013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37AD12B-880C-42E2-BFD6-3EEC918903C7}"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686D3C9-59E5-4DAC-8DD8-D4A71F92138A}" type="datetimeFigureOut">
              <a:rPr lang="en-US"/>
              <a:pPr>
                <a:defRPr/>
              </a:pPr>
              <a:t>9/25/2013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5F4EFCF-70E9-4C07-9E44-407FA63D213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0</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10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11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12</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CD0DA22D-A109-4B66-8872-6F85089B4A07}"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0DA22D-A109-4B66-8872-6F85089B4A07}"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0DA22D-A109-4B66-8872-6F85089B4A07}"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0DA22D-A109-4B66-8872-6F85089B4A07}" type="slidenum">
              <a:rPr lang="en-US" smtClean="0"/>
              <a:pPr/>
              <a:t>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0DA22D-A109-4B66-8872-6F85089B4A07}" type="slidenum">
              <a:rPr lang="en-US" smtClean="0"/>
              <a:pPr/>
              <a:t>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0DA22D-A109-4B66-8872-6F85089B4A07}" type="slidenum">
              <a:rPr lang="en-US" smtClean="0"/>
              <a:pPr/>
              <a:t>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CD0DA22D-A109-4B66-8872-6F85089B4A07}" type="slidenum">
              <a:rPr lang="en-US" smtClean="0"/>
              <a:pPr/>
              <a:t>6</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7</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None/>
            </a:pPr>
            <a:endParaRPr lang="en-US" baseline="0" dirty="0" smtClean="0"/>
          </a:p>
          <a:p>
            <a:pPr lvl="0">
              <a:buFont typeface="Arial" pitchFamily="34" charset="0"/>
              <a:buNone/>
            </a:pPr>
            <a:endParaRPr lang="en-US" dirty="0"/>
          </a:p>
        </p:txBody>
      </p:sp>
      <p:sp>
        <p:nvSpPr>
          <p:cNvPr id="4" name="Slide Number Placeholder 3"/>
          <p:cNvSpPr>
            <a:spLocks noGrp="1"/>
          </p:cNvSpPr>
          <p:nvPr>
            <p:ph type="sldNum" sz="quarter" idx="10"/>
          </p:nvPr>
        </p:nvSpPr>
        <p:spPr/>
        <p:txBody>
          <a:bodyPr/>
          <a:lstStyle/>
          <a:p>
            <a:pPr>
              <a:defRPr/>
            </a:pPr>
            <a:fld id="{45F4EFCF-70E9-4C07-9E44-407FA63D2134}" type="slidenum">
              <a:rPr lang="en-US" smtClean="0"/>
              <a:pPr>
                <a:defRPr/>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15" name="Title 1"/>
          <p:cNvSpPr>
            <a:spLocks noGrp="1"/>
          </p:cNvSpPr>
          <p:nvPr>
            <p:ph type="ctrTitle"/>
          </p:nvPr>
        </p:nvSpPr>
        <p:spPr>
          <a:xfrm>
            <a:off x="0" y="2135588"/>
            <a:ext cx="9144000" cy="585216"/>
          </a:xfrm>
          <a:prstGeom prst="rect">
            <a:avLst/>
          </a:prstGeom>
        </p:spPr>
        <p:txBody>
          <a:bodyPr/>
          <a:lstStyle>
            <a:lvl1pPr>
              <a:defRPr sz="3200" cap="all" baseline="0">
                <a:solidFill>
                  <a:schemeClr val="bg1"/>
                </a:solidFill>
                <a:latin typeface="Arial"/>
                <a:cs typeface="Arial"/>
              </a:defRPr>
            </a:lvl1pPr>
          </a:lstStyle>
          <a:p>
            <a:r>
              <a:rPr lang="en-US" smtClean="0"/>
              <a:t>Click to edit Master title style</a:t>
            </a:r>
            <a:endParaRPr lang="en-US" dirty="0"/>
          </a:p>
        </p:txBody>
      </p:sp>
      <p:sp>
        <p:nvSpPr>
          <p:cNvPr id="16" name="Text Placeholder 4"/>
          <p:cNvSpPr>
            <a:spLocks noGrp="1"/>
          </p:cNvSpPr>
          <p:nvPr>
            <p:ph type="body" sz="quarter" idx="10"/>
          </p:nvPr>
        </p:nvSpPr>
        <p:spPr>
          <a:xfrm>
            <a:off x="0" y="2727977"/>
            <a:ext cx="9144000" cy="585216"/>
          </a:xfrm>
          <a:prstGeom prst="rect">
            <a:avLst/>
          </a:prstGeom>
        </p:spPr>
        <p:txBody>
          <a:bodyPr/>
          <a:lstStyle>
            <a:lvl1pPr algn="ctr">
              <a:buNone/>
              <a:defRPr sz="1400" cap="all" baseline="0">
                <a:solidFill>
                  <a:schemeClr val="bg1"/>
                </a:solidFill>
                <a:latin typeface="Arial"/>
                <a:cs typeface="Arial"/>
              </a:defRPr>
            </a:lvl1pPr>
          </a:lstStyle>
          <a:p>
            <a:pPr lvl="0"/>
            <a:r>
              <a:rPr lang="en-US" smtClean="0"/>
              <a:t>Click to edit Master text styles</a:t>
            </a:r>
          </a:p>
        </p:txBody>
      </p:sp>
      <p:sp>
        <p:nvSpPr>
          <p:cNvPr id="17" name="Text Placeholder 14"/>
          <p:cNvSpPr>
            <a:spLocks noGrp="1"/>
          </p:cNvSpPr>
          <p:nvPr>
            <p:ph type="body" sz="quarter" idx="12"/>
          </p:nvPr>
        </p:nvSpPr>
        <p:spPr>
          <a:xfrm>
            <a:off x="0" y="3327400"/>
            <a:ext cx="9144000" cy="584200"/>
          </a:xfrm>
          <a:prstGeom prst="rect">
            <a:avLst/>
          </a:prstGeom>
        </p:spPr>
        <p:txBody>
          <a:bodyPr/>
          <a:lstStyle>
            <a:lvl1pPr algn="ctr">
              <a:buNone/>
              <a:defRPr sz="1300" baseline="0">
                <a:solidFill>
                  <a:schemeClr val="bg1"/>
                </a:solidFill>
                <a:latin typeface="+mn-lt"/>
              </a:defRPr>
            </a:lvl1pPr>
          </a:lstStyle>
          <a:p>
            <a:pPr lvl="0"/>
            <a:r>
              <a:rPr lang="en-US"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DE7591A-F8A5-4E56-8EE2-0F8FA7D83688}" type="datetimeFigureOut">
              <a:rPr lang="en-US" smtClean="0"/>
              <a:pPr/>
              <a:t>9/25/2013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5F75248-D15C-4364-AA20-F55092F5E4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BDE7591A-F8A5-4E56-8EE2-0F8FA7D83688}" type="datetimeFigureOut">
              <a:rPr lang="en-US" smtClean="0"/>
              <a:pPr/>
              <a:t>9/25/2013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5F75248-D15C-4364-AA20-F55092F5E4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intable Title">
    <p:spTree>
      <p:nvGrpSpPr>
        <p:cNvPr id="1" name=""/>
        <p:cNvGrpSpPr/>
        <p:nvPr/>
      </p:nvGrpSpPr>
      <p:grpSpPr>
        <a:xfrm>
          <a:off x="0" y="0"/>
          <a:ext cx="0" cy="0"/>
          <a:chOff x="0" y="0"/>
          <a:chExt cx="0" cy="0"/>
        </a:xfrm>
      </p:grpSpPr>
      <p:sp>
        <p:nvSpPr>
          <p:cNvPr id="4" name="Title 1"/>
          <p:cNvSpPr>
            <a:spLocks noGrp="1"/>
          </p:cNvSpPr>
          <p:nvPr>
            <p:ph type="ctrTitle"/>
          </p:nvPr>
        </p:nvSpPr>
        <p:spPr>
          <a:xfrm>
            <a:off x="0" y="2135588"/>
            <a:ext cx="9144000" cy="585216"/>
          </a:xfrm>
          <a:prstGeom prst="rect">
            <a:avLst/>
          </a:prstGeom>
        </p:spPr>
        <p:txBody>
          <a:bodyPr/>
          <a:lstStyle>
            <a:lvl1pPr>
              <a:defRPr sz="3200" cap="all" baseline="0">
                <a:latin typeface="Arial"/>
                <a:cs typeface="Arial"/>
              </a:defRPr>
            </a:lvl1pPr>
          </a:lstStyle>
          <a:p>
            <a:r>
              <a:rPr lang="en-US" smtClean="0"/>
              <a:t>Click to edit Master title style</a:t>
            </a:r>
            <a:endParaRPr lang="en-US" dirty="0"/>
          </a:p>
        </p:txBody>
      </p:sp>
      <p:sp>
        <p:nvSpPr>
          <p:cNvPr id="5" name="Text Placeholder 4"/>
          <p:cNvSpPr>
            <a:spLocks noGrp="1"/>
          </p:cNvSpPr>
          <p:nvPr>
            <p:ph type="body" sz="quarter" idx="10"/>
          </p:nvPr>
        </p:nvSpPr>
        <p:spPr>
          <a:xfrm>
            <a:off x="0" y="2727977"/>
            <a:ext cx="9144000" cy="585216"/>
          </a:xfrm>
          <a:prstGeom prst="rect">
            <a:avLst/>
          </a:prstGeom>
        </p:spPr>
        <p:txBody>
          <a:bodyPr/>
          <a:lstStyle>
            <a:lvl1pPr algn="ctr">
              <a:buNone/>
              <a:defRPr sz="1400" cap="all" baseline="0">
                <a:solidFill>
                  <a:schemeClr val="tx1"/>
                </a:solidFill>
                <a:latin typeface="Arial"/>
                <a:cs typeface="Arial"/>
              </a:defRPr>
            </a:lvl1pPr>
          </a:lstStyle>
          <a:p>
            <a:pPr lvl="0"/>
            <a:r>
              <a:rPr lang="en-US" smtClean="0"/>
              <a:t>Click to edit Master text styles</a:t>
            </a:r>
          </a:p>
        </p:txBody>
      </p:sp>
      <p:sp>
        <p:nvSpPr>
          <p:cNvPr id="15" name="Text Placeholder 14"/>
          <p:cNvSpPr>
            <a:spLocks noGrp="1"/>
          </p:cNvSpPr>
          <p:nvPr>
            <p:ph type="body" sz="quarter" idx="12"/>
          </p:nvPr>
        </p:nvSpPr>
        <p:spPr>
          <a:xfrm>
            <a:off x="0" y="3327400"/>
            <a:ext cx="9144000" cy="584200"/>
          </a:xfrm>
          <a:prstGeom prst="rect">
            <a:avLst/>
          </a:prstGeom>
        </p:spPr>
        <p:txBody>
          <a:bodyPr/>
          <a:lstStyle>
            <a:lvl1pPr algn="ctr">
              <a:buNone/>
              <a:defRPr sz="1300" baseline="0">
                <a:latin typeface="+mn-lt"/>
              </a:defRPr>
            </a:lvl1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p:spTree>
      <p:nvGrpSpPr>
        <p:cNvPr id="1" name=""/>
        <p:cNvGrpSpPr/>
        <p:nvPr/>
      </p:nvGrpSpPr>
      <p:grpSpPr>
        <a:xfrm>
          <a:off x="0" y="0"/>
          <a:ext cx="0" cy="0"/>
          <a:chOff x="0" y="0"/>
          <a:chExt cx="0" cy="0"/>
        </a:xfrm>
      </p:grpSpPr>
      <p:sp>
        <p:nvSpPr>
          <p:cNvPr id="5" name="Rectangle 4"/>
          <p:cNvSpPr/>
          <p:nvPr userDrawn="1"/>
        </p:nvSpPr>
        <p:spPr>
          <a:xfrm>
            <a:off x="481013" y="800100"/>
            <a:ext cx="8224837" cy="55435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itle 1"/>
          <p:cNvSpPr>
            <a:spLocks noGrp="1"/>
          </p:cNvSpPr>
          <p:nvPr>
            <p:ph type="title"/>
          </p:nvPr>
        </p:nvSpPr>
        <p:spPr>
          <a:xfrm>
            <a:off x="465963" y="259080"/>
            <a:ext cx="8229600" cy="338328"/>
          </a:xfrm>
          <a:prstGeom prst="rect">
            <a:avLst/>
          </a:prstGeom>
        </p:spPr>
        <p:txBody>
          <a:bodyPr anchor="ctr"/>
          <a:lstStyle>
            <a:lvl1pPr algn="l">
              <a:defRPr sz="2000" cap="all" baseline="0">
                <a:latin typeface="Arial"/>
                <a:cs typeface="Arial"/>
              </a:defRPr>
            </a:lvl1pPr>
          </a:lstStyle>
          <a:p>
            <a:r>
              <a:rPr lang="en-US" dirty="0" smtClean="0"/>
              <a:t>Click to edit Master title style</a:t>
            </a:r>
            <a:endParaRPr lang="en-US" dirty="0"/>
          </a:p>
        </p:txBody>
      </p:sp>
      <p:sp>
        <p:nvSpPr>
          <p:cNvPr id="9" name="Text Placeholder 8"/>
          <p:cNvSpPr>
            <a:spLocks noGrp="1"/>
          </p:cNvSpPr>
          <p:nvPr>
            <p:ph type="body" sz="quarter" idx="11"/>
          </p:nvPr>
        </p:nvSpPr>
        <p:spPr>
          <a:xfrm>
            <a:off x="553453" y="863600"/>
            <a:ext cx="8049125" cy="5404853"/>
          </a:xfrm>
          <a:prstGeom prst="rect">
            <a:avLst/>
          </a:prstGeom>
        </p:spPr>
        <p:txBody>
          <a:bodyPr/>
          <a:lstStyle>
            <a:lvl1pPr>
              <a:spcBef>
                <a:spcPts val="1200"/>
              </a:spcBef>
              <a:buFont typeface="Wingdings" pitchFamily="2" charset="2"/>
              <a:buChar char="§"/>
              <a:defRPr sz="2000">
                <a:latin typeface="Arial"/>
                <a:cs typeface="Arial"/>
              </a:defRPr>
            </a:lvl1pPr>
            <a:lvl2pPr>
              <a:buFontTx/>
              <a:buBlip>
                <a:blip r:embed="rId2"/>
              </a:buBlip>
              <a:defRPr sz="1800"/>
            </a:lvl2pPr>
            <a:lvl3pPr>
              <a:buFont typeface="Arial" pitchFamily="34" charset="0"/>
              <a:buChar char="•"/>
              <a:defRPr sz="1600"/>
            </a:lvl3pPr>
            <a:lvl4pPr>
              <a:defRPr sz="1400"/>
            </a:lvl4pPr>
          </a:lstStyle>
          <a:p>
            <a:pPr lvl="0"/>
            <a:r>
              <a:rPr lang="en-US" dirty="0" smtClean="0"/>
              <a:t>Click to edit Master text styles</a:t>
            </a:r>
          </a:p>
          <a:p>
            <a:pPr lvl="0"/>
            <a:r>
              <a:rPr lang="en-US" dirty="0" smtClean="0"/>
              <a:t>Text</a:t>
            </a:r>
          </a:p>
          <a:p>
            <a:pPr lvl="1"/>
            <a:r>
              <a:rPr lang="en-US" dirty="0" smtClean="0"/>
              <a:t>Text</a:t>
            </a:r>
          </a:p>
          <a:p>
            <a:pPr lvl="2"/>
            <a:r>
              <a:rPr lang="en-US" dirty="0" smtClean="0"/>
              <a:t>Text</a:t>
            </a:r>
          </a:p>
          <a:p>
            <a:pPr lvl="3"/>
            <a:r>
              <a:rPr lang="en-US" dirty="0" smtClean="0"/>
              <a:t>Text</a:t>
            </a:r>
          </a:p>
          <a:p>
            <a:pPr lvl="0"/>
            <a:r>
              <a:rPr lang="en-US" dirty="0" smtClean="0"/>
              <a:t>Text</a:t>
            </a:r>
          </a:p>
          <a:p>
            <a:pPr lvl="0"/>
            <a:r>
              <a:rPr lang="en-US" dirty="0" smtClean="0"/>
              <a:t>Text</a:t>
            </a:r>
          </a:p>
          <a:p>
            <a:pPr lvl="0"/>
            <a:r>
              <a:rPr lang="en-US" dirty="0" smtClean="0"/>
              <a:t>Text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5" name="Rectangle 4"/>
          <p:cNvSpPr/>
          <p:nvPr userDrawn="1"/>
        </p:nvSpPr>
        <p:spPr>
          <a:xfrm>
            <a:off x="481013" y="800100"/>
            <a:ext cx="4005262" cy="55435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4686300" y="800100"/>
            <a:ext cx="4013200" cy="55435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userDrawn="1"/>
        </p:nvSpPr>
        <p:spPr>
          <a:xfrm>
            <a:off x="7366000" y="165100"/>
            <a:ext cx="1435100" cy="368300"/>
          </a:xfrm>
          <a:prstGeom prst="rect">
            <a:avLst/>
          </a:prstGeom>
          <a:noFill/>
        </p:spPr>
        <p:txBody>
          <a:bodyPr>
            <a:spAutoFit/>
          </a:bodyPr>
          <a:lstStyle/>
          <a:p>
            <a:pPr algn="r" fontAlgn="auto">
              <a:spcBef>
                <a:spcPts val="0"/>
              </a:spcBef>
              <a:spcAft>
                <a:spcPts val="0"/>
              </a:spcAft>
              <a:defRPr/>
            </a:pPr>
            <a:fld id="{D01476C5-75C0-41F6-9716-340BB5B7824A}" type="slidenum">
              <a:rPr lang="en-US">
                <a:latin typeface="+mn-lt"/>
              </a:rPr>
              <a:pPr algn="r" fontAlgn="auto">
                <a:spcBef>
                  <a:spcPts val="0"/>
                </a:spcBef>
                <a:spcAft>
                  <a:spcPts val="0"/>
                </a:spcAft>
                <a:defRPr/>
              </a:pPr>
              <a:t>‹#›</a:t>
            </a:fld>
            <a:endParaRPr lang="en-US" dirty="0">
              <a:latin typeface="+mn-lt"/>
            </a:endParaRPr>
          </a:p>
        </p:txBody>
      </p:sp>
      <p:sp>
        <p:nvSpPr>
          <p:cNvPr id="13" name="Text Placeholder 8"/>
          <p:cNvSpPr>
            <a:spLocks noGrp="1"/>
          </p:cNvSpPr>
          <p:nvPr>
            <p:ph type="body" sz="quarter" idx="13"/>
          </p:nvPr>
        </p:nvSpPr>
        <p:spPr>
          <a:xfrm>
            <a:off x="553454" y="863600"/>
            <a:ext cx="3826042" cy="5404853"/>
          </a:xfrm>
          <a:prstGeom prst="rect">
            <a:avLst/>
          </a:prstGeom>
        </p:spPr>
        <p:txBody>
          <a:bodyPr/>
          <a:lstStyle>
            <a:lvl1pPr>
              <a:spcBef>
                <a:spcPts val="1200"/>
              </a:spcBef>
              <a:buFont typeface="Wingdings" pitchFamily="2" charset="2"/>
              <a:buChar char="§"/>
              <a:defRPr sz="2000">
                <a:latin typeface="Arial"/>
                <a:cs typeface="Arial"/>
              </a:defRPr>
            </a:lvl1pPr>
            <a:lvl2pPr>
              <a:buFontTx/>
              <a:buBlip>
                <a:blip r:embed="rId2"/>
              </a:buBlip>
              <a:defRPr sz="1800"/>
            </a:lvl2pPr>
            <a:lvl3pPr>
              <a:buFont typeface="Arial" pitchFamily="34" charset="0"/>
              <a:buChar char="•"/>
              <a:defRPr sz="1600"/>
            </a:lvl3pPr>
            <a:lvl4pPr>
              <a:defRPr sz="1400"/>
            </a:lvl4pPr>
          </a:lstStyle>
          <a:p>
            <a:pPr lvl="0"/>
            <a:r>
              <a:rPr lang="en-US" dirty="0" smtClean="0"/>
              <a:t>Click to edit Master text styles</a:t>
            </a:r>
          </a:p>
          <a:p>
            <a:pPr lvl="0"/>
            <a:r>
              <a:rPr lang="en-US" dirty="0" smtClean="0"/>
              <a:t>Text</a:t>
            </a:r>
          </a:p>
          <a:p>
            <a:pPr lvl="1"/>
            <a:r>
              <a:rPr lang="en-US" dirty="0" smtClean="0"/>
              <a:t>Text</a:t>
            </a:r>
          </a:p>
          <a:p>
            <a:pPr lvl="2"/>
            <a:r>
              <a:rPr lang="en-US" dirty="0" smtClean="0"/>
              <a:t>Text</a:t>
            </a:r>
          </a:p>
          <a:p>
            <a:pPr lvl="3"/>
            <a:r>
              <a:rPr lang="en-US" dirty="0" smtClean="0"/>
              <a:t>Text</a:t>
            </a:r>
          </a:p>
          <a:p>
            <a:pPr lvl="0"/>
            <a:r>
              <a:rPr lang="en-US" dirty="0" smtClean="0"/>
              <a:t>Text</a:t>
            </a:r>
          </a:p>
          <a:p>
            <a:pPr lvl="0"/>
            <a:r>
              <a:rPr lang="en-US" dirty="0" smtClean="0"/>
              <a:t>Text</a:t>
            </a:r>
          </a:p>
          <a:p>
            <a:pPr lvl="0"/>
            <a:r>
              <a:rPr lang="en-US" dirty="0" smtClean="0"/>
              <a:t>Text</a:t>
            </a:r>
          </a:p>
        </p:txBody>
      </p:sp>
      <p:sp>
        <p:nvSpPr>
          <p:cNvPr id="15" name="Text Placeholder 8"/>
          <p:cNvSpPr>
            <a:spLocks noGrp="1"/>
          </p:cNvSpPr>
          <p:nvPr>
            <p:ph type="body" sz="quarter" idx="14"/>
          </p:nvPr>
        </p:nvSpPr>
        <p:spPr>
          <a:xfrm>
            <a:off x="4764506" y="863600"/>
            <a:ext cx="3833394" cy="5404853"/>
          </a:xfrm>
          <a:prstGeom prst="rect">
            <a:avLst/>
          </a:prstGeom>
        </p:spPr>
        <p:txBody>
          <a:bodyPr/>
          <a:lstStyle>
            <a:lvl1pPr>
              <a:spcBef>
                <a:spcPts val="1200"/>
              </a:spcBef>
              <a:buFont typeface="Wingdings" pitchFamily="2" charset="2"/>
              <a:buChar char="§"/>
              <a:defRPr sz="2000">
                <a:latin typeface="Arial"/>
                <a:cs typeface="Arial"/>
              </a:defRPr>
            </a:lvl1pPr>
            <a:lvl2pPr>
              <a:buFontTx/>
              <a:buBlip>
                <a:blip r:embed="rId2"/>
              </a:buBlip>
              <a:defRPr sz="1800"/>
            </a:lvl2pPr>
            <a:lvl3pPr>
              <a:buFont typeface="Arial" pitchFamily="34" charset="0"/>
              <a:buChar char="•"/>
              <a:defRPr sz="1600"/>
            </a:lvl3pPr>
            <a:lvl4pPr>
              <a:defRPr sz="1400"/>
            </a:lvl4pPr>
          </a:lstStyle>
          <a:p>
            <a:pPr lvl="0"/>
            <a:r>
              <a:rPr lang="en-US" dirty="0" smtClean="0"/>
              <a:t>Click to edit Master text styles</a:t>
            </a:r>
          </a:p>
          <a:p>
            <a:pPr lvl="0"/>
            <a:r>
              <a:rPr lang="en-US" dirty="0" smtClean="0"/>
              <a:t>Text</a:t>
            </a:r>
          </a:p>
          <a:p>
            <a:pPr lvl="1"/>
            <a:r>
              <a:rPr lang="en-US" dirty="0" smtClean="0"/>
              <a:t>Text</a:t>
            </a:r>
          </a:p>
          <a:p>
            <a:pPr lvl="2"/>
            <a:r>
              <a:rPr lang="en-US" dirty="0" smtClean="0"/>
              <a:t>Text</a:t>
            </a:r>
          </a:p>
          <a:p>
            <a:pPr lvl="3"/>
            <a:r>
              <a:rPr lang="en-US" dirty="0" smtClean="0"/>
              <a:t>Text</a:t>
            </a:r>
          </a:p>
          <a:p>
            <a:pPr lvl="0"/>
            <a:r>
              <a:rPr lang="en-US" dirty="0" smtClean="0"/>
              <a:t>Text</a:t>
            </a:r>
          </a:p>
          <a:p>
            <a:pPr lvl="0"/>
            <a:r>
              <a:rPr lang="en-US" dirty="0" smtClean="0"/>
              <a:t>Text</a:t>
            </a:r>
          </a:p>
          <a:p>
            <a:pPr lvl="1"/>
            <a:endParaRPr lang="en-US" dirty="0" smtClean="0"/>
          </a:p>
        </p:txBody>
      </p:sp>
      <p:sp>
        <p:nvSpPr>
          <p:cNvPr id="18" name="Title 1"/>
          <p:cNvSpPr>
            <a:spLocks noGrp="1"/>
          </p:cNvSpPr>
          <p:nvPr>
            <p:ph type="title"/>
          </p:nvPr>
        </p:nvSpPr>
        <p:spPr>
          <a:xfrm>
            <a:off x="475488" y="182880"/>
            <a:ext cx="8229600" cy="338328"/>
          </a:xfrm>
          <a:prstGeom prst="rect">
            <a:avLst/>
          </a:prstGeom>
        </p:spPr>
        <p:txBody>
          <a:bodyPr anchor="ctr"/>
          <a:lstStyle>
            <a:lvl1pPr algn="l">
              <a:defRPr sz="2000" cap="all" baseline="0">
                <a:solidFill>
                  <a:schemeClr val="tx1"/>
                </a:solidFill>
                <a:latin typeface="Arial"/>
                <a:cs typeface="Arial"/>
              </a:defRPr>
            </a:lvl1pPr>
          </a:lstStyle>
          <a:p>
            <a:r>
              <a:rPr lang="en-US" smtClean="0"/>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481013" y="800100"/>
            <a:ext cx="8224837" cy="55435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Box 4"/>
          <p:cNvSpPr txBox="1"/>
          <p:nvPr userDrawn="1"/>
        </p:nvSpPr>
        <p:spPr>
          <a:xfrm>
            <a:off x="7366000" y="165100"/>
            <a:ext cx="1435100" cy="368300"/>
          </a:xfrm>
          <a:prstGeom prst="rect">
            <a:avLst/>
          </a:prstGeom>
          <a:noFill/>
        </p:spPr>
        <p:txBody>
          <a:bodyPr>
            <a:spAutoFit/>
          </a:bodyPr>
          <a:lstStyle/>
          <a:p>
            <a:pPr algn="r" fontAlgn="auto">
              <a:spcBef>
                <a:spcPts val="0"/>
              </a:spcBef>
              <a:spcAft>
                <a:spcPts val="0"/>
              </a:spcAft>
              <a:defRPr/>
            </a:pPr>
            <a:fld id="{EFB8EF13-AD9C-4177-B281-0E0D3CDDAF84}" type="slidenum">
              <a:rPr lang="en-US">
                <a:latin typeface="+mn-lt"/>
              </a:rPr>
              <a:pPr algn="r" fontAlgn="auto">
                <a:spcBef>
                  <a:spcPts val="0"/>
                </a:spcBef>
                <a:spcAft>
                  <a:spcPts val="0"/>
                </a:spcAft>
                <a:defRPr/>
              </a:pPr>
              <a:t>‹#›</a:t>
            </a:fld>
            <a:endParaRPr lang="en-US" dirty="0">
              <a:latin typeface="+mn-lt"/>
            </a:endParaRPr>
          </a:p>
        </p:txBody>
      </p:sp>
      <p:sp>
        <p:nvSpPr>
          <p:cNvPr id="6" name="Text Placeholder 4"/>
          <p:cNvSpPr>
            <a:spLocks noGrp="1"/>
          </p:cNvSpPr>
          <p:nvPr>
            <p:ph type="body" sz="quarter" idx="10"/>
          </p:nvPr>
        </p:nvSpPr>
        <p:spPr>
          <a:xfrm>
            <a:off x="0" y="3324225"/>
            <a:ext cx="9144000" cy="585216"/>
          </a:xfrm>
          <a:prstGeom prst="rect">
            <a:avLst/>
          </a:prstGeom>
        </p:spPr>
        <p:txBody>
          <a:bodyPr/>
          <a:lstStyle>
            <a:lvl1pPr algn="ctr">
              <a:buNone/>
              <a:defRPr sz="1800" cap="all" baseline="0">
                <a:solidFill>
                  <a:schemeClr val="tx1"/>
                </a:solidFill>
                <a:latin typeface="Arial"/>
                <a:cs typeface="Arial"/>
              </a:defRPr>
            </a:lvl1pPr>
          </a:lstStyle>
          <a:p>
            <a:pPr lvl="0"/>
            <a:r>
              <a:rPr lang="en-US" smtClean="0"/>
              <a:t>Click to edit Master text styles</a:t>
            </a:r>
          </a:p>
        </p:txBody>
      </p:sp>
      <p:sp>
        <p:nvSpPr>
          <p:cNvPr id="9" name="Text Placeholder 8"/>
          <p:cNvSpPr>
            <a:spLocks noGrp="1"/>
          </p:cNvSpPr>
          <p:nvPr>
            <p:ph type="body" sz="quarter" idx="11"/>
          </p:nvPr>
        </p:nvSpPr>
        <p:spPr>
          <a:xfrm>
            <a:off x="0" y="2683473"/>
            <a:ext cx="9144000" cy="625189"/>
          </a:xfrm>
          <a:prstGeom prst="rect">
            <a:avLst/>
          </a:prstGeom>
        </p:spPr>
        <p:txBody>
          <a:bodyPr/>
          <a:lstStyle>
            <a:lvl1pPr algn="ctr">
              <a:buFontTx/>
              <a:buNone/>
              <a:defRPr baseline="0"/>
            </a:lvl1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ide Note - Top">
    <p:spTree>
      <p:nvGrpSpPr>
        <p:cNvPr id="1" name=""/>
        <p:cNvGrpSpPr/>
        <p:nvPr/>
      </p:nvGrpSpPr>
      <p:grpSpPr>
        <a:xfrm>
          <a:off x="0" y="0"/>
          <a:ext cx="0" cy="0"/>
          <a:chOff x="0" y="0"/>
          <a:chExt cx="0" cy="0"/>
        </a:xfrm>
      </p:grpSpPr>
      <p:sp>
        <p:nvSpPr>
          <p:cNvPr id="5" name="Rectangle 4"/>
          <p:cNvSpPr/>
          <p:nvPr userDrawn="1"/>
        </p:nvSpPr>
        <p:spPr>
          <a:xfrm rot="5400000">
            <a:off x="3885407" y="-2599531"/>
            <a:ext cx="1420812" cy="82296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481013" y="2309813"/>
            <a:ext cx="8229600" cy="403383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userDrawn="1"/>
        </p:nvSpPr>
        <p:spPr>
          <a:xfrm>
            <a:off x="7366000" y="165100"/>
            <a:ext cx="1435100" cy="369888"/>
          </a:xfrm>
          <a:prstGeom prst="rect">
            <a:avLst/>
          </a:prstGeom>
          <a:noFill/>
        </p:spPr>
        <p:txBody>
          <a:bodyPr>
            <a:spAutoFit/>
          </a:bodyPr>
          <a:lstStyle/>
          <a:p>
            <a:pPr algn="r" fontAlgn="auto">
              <a:spcBef>
                <a:spcPts val="0"/>
              </a:spcBef>
              <a:spcAft>
                <a:spcPts val="0"/>
              </a:spcAft>
              <a:defRPr/>
            </a:pPr>
            <a:fld id="{4B519F5D-E184-4B07-B43B-1D0A4A78A290}" type="slidenum">
              <a:rPr lang="en-US">
                <a:solidFill>
                  <a:schemeClr val="bg1"/>
                </a:solidFill>
                <a:latin typeface="+mn-lt"/>
              </a:rPr>
              <a:pPr algn="r" fontAlgn="auto">
                <a:spcBef>
                  <a:spcPts val="0"/>
                </a:spcBef>
                <a:spcAft>
                  <a:spcPts val="0"/>
                </a:spcAft>
                <a:defRPr/>
              </a:pPr>
              <a:t>‹#›</a:t>
            </a:fld>
            <a:endParaRPr lang="en-US" dirty="0">
              <a:solidFill>
                <a:schemeClr val="bg1"/>
              </a:solidFill>
              <a:latin typeface="+mn-lt"/>
            </a:endParaRPr>
          </a:p>
        </p:txBody>
      </p:sp>
      <p:sp>
        <p:nvSpPr>
          <p:cNvPr id="9" name="TextBox 8"/>
          <p:cNvSpPr txBox="1"/>
          <p:nvPr userDrawn="1"/>
        </p:nvSpPr>
        <p:spPr>
          <a:xfrm>
            <a:off x="7366000" y="165100"/>
            <a:ext cx="1435100" cy="368300"/>
          </a:xfrm>
          <a:prstGeom prst="rect">
            <a:avLst/>
          </a:prstGeom>
          <a:noFill/>
        </p:spPr>
        <p:txBody>
          <a:bodyPr>
            <a:spAutoFit/>
          </a:bodyPr>
          <a:lstStyle/>
          <a:p>
            <a:pPr algn="r" fontAlgn="auto">
              <a:spcBef>
                <a:spcPts val="0"/>
              </a:spcBef>
              <a:spcAft>
                <a:spcPts val="0"/>
              </a:spcAft>
              <a:defRPr/>
            </a:pPr>
            <a:fld id="{43600459-C199-4283-9718-A78E6B1E3EB8}" type="slidenum">
              <a:rPr lang="en-US">
                <a:latin typeface="+mn-lt"/>
              </a:rPr>
              <a:pPr algn="r" fontAlgn="auto">
                <a:spcBef>
                  <a:spcPts val="0"/>
                </a:spcBef>
                <a:spcAft>
                  <a:spcPts val="0"/>
                </a:spcAft>
                <a:defRPr/>
              </a:pPr>
              <a:t>‹#›</a:t>
            </a:fld>
            <a:endParaRPr lang="en-US" dirty="0">
              <a:latin typeface="+mn-lt"/>
            </a:endParaRPr>
          </a:p>
        </p:txBody>
      </p:sp>
      <p:sp>
        <p:nvSpPr>
          <p:cNvPr id="8" name="Text Placeholder 8"/>
          <p:cNvSpPr>
            <a:spLocks noGrp="1"/>
          </p:cNvSpPr>
          <p:nvPr>
            <p:ph type="body" sz="quarter" idx="12"/>
          </p:nvPr>
        </p:nvSpPr>
        <p:spPr>
          <a:xfrm>
            <a:off x="565484" y="2382253"/>
            <a:ext cx="8049127" cy="3886200"/>
          </a:xfrm>
          <a:prstGeom prst="rect">
            <a:avLst/>
          </a:prstGeom>
        </p:spPr>
        <p:txBody>
          <a:bodyPr/>
          <a:lstStyle>
            <a:lvl1pPr>
              <a:spcBef>
                <a:spcPts val="1200"/>
              </a:spcBef>
              <a:buFont typeface="Wingdings" pitchFamily="2" charset="2"/>
              <a:buChar char="§"/>
              <a:defRPr sz="2000">
                <a:latin typeface="Arial"/>
                <a:cs typeface="Arial"/>
              </a:defRPr>
            </a:lvl1pPr>
            <a:lvl2pPr>
              <a:buFontTx/>
              <a:buBlip>
                <a:blip r:embed="rId2"/>
              </a:buBlip>
              <a:defRPr sz="1800"/>
            </a:lvl2pPr>
            <a:lvl3pPr>
              <a:buFont typeface="Arial" pitchFamily="34" charset="0"/>
              <a:buChar char="•"/>
              <a:defRPr sz="1600"/>
            </a:lvl3pPr>
            <a:lvl4pPr>
              <a:defRPr sz="1400"/>
            </a:lvl4pPr>
          </a:lstStyle>
          <a:p>
            <a:pPr lvl="0"/>
            <a:r>
              <a:rPr lang="en-US" dirty="0" smtClean="0"/>
              <a:t>Click to edit Master text styles</a:t>
            </a:r>
          </a:p>
          <a:p>
            <a:pPr lvl="1"/>
            <a:r>
              <a:rPr lang="en-US" dirty="0" smtClean="0"/>
              <a:t>Text</a:t>
            </a:r>
          </a:p>
          <a:p>
            <a:pPr lvl="2"/>
            <a:r>
              <a:rPr lang="en-US" dirty="0" smtClean="0"/>
              <a:t>Text</a:t>
            </a:r>
          </a:p>
          <a:p>
            <a:pPr lvl="3"/>
            <a:r>
              <a:rPr lang="en-US" dirty="0" smtClean="0"/>
              <a:t>Text</a:t>
            </a:r>
          </a:p>
          <a:p>
            <a:pPr lvl="0"/>
            <a:r>
              <a:rPr lang="en-US" dirty="0" smtClean="0"/>
              <a:t>Text</a:t>
            </a:r>
          </a:p>
          <a:p>
            <a:pPr lvl="1"/>
            <a:r>
              <a:rPr lang="en-US" dirty="0" smtClean="0"/>
              <a:t>Text</a:t>
            </a:r>
          </a:p>
          <a:p>
            <a:pPr lvl="2"/>
            <a:r>
              <a:rPr lang="en-US" dirty="0" smtClean="0"/>
              <a:t>Text</a:t>
            </a:r>
          </a:p>
          <a:p>
            <a:pPr lvl="3"/>
            <a:r>
              <a:rPr lang="en-US" dirty="0" smtClean="0"/>
              <a:t>Text</a:t>
            </a:r>
          </a:p>
        </p:txBody>
      </p:sp>
      <p:sp>
        <p:nvSpPr>
          <p:cNvPr id="11" name="Text Placeholder 10"/>
          <p:cNvSpPr>
            <a:spLocks noGrp="1"/>
          </p:cNvSpPr>
          <p:nvPr>
            <p:ph type="body" sz="quarter" idx="13"/>
          </p:nvPr>
        </p:nvSpPr>
        <p:spPr>
          <a:xfrm>
            <a:off x="558800" y="863600"/>
            <a:ext cx="8061452" cy="1278022"/>
          </a:xfrm>
          <a:prstGeom prst="rect">
            <a:avLst/>
          </a:prstGeom>
        </p:spPr>
        <p:txBody>
          <a:bodyPr/>
          <a:lstStyle>
            <a:lvl1pPr marL="0" indent="0">
              <a:buNone/>
              <a:defRPr sz="1600">
                <a:latin typeface="Arial"/>
                <a:cs typeface="Arial"/>
              </a:defRPr>
            </a:lvl1pPr>
            <a:lvl2pPr>
              <a:buNone/>
              <a:defRPr/>
            </a:lvl2pPr>
            <a:lvl3pPr>
              <a:buNone/>
              <a:defRPr/>
            </a:lvl3pPr>
          </a:lstStyle>
          <a:p>
            <a:pPr lvl="0"/>
            <a:r>
              <a:rPr lang="en-US" smtClean="0"/>
              <a:t>Click to edit Master text styles</a:t>
            </a:r>
          </a:p>
        </p:txBody>
      </p:sp>
      <p:sp>
        <p:nvSpPr>
          <p:cNvPr id="15" name="Title 1"/>
          <p:cNvSpPr>
            <a:spLocks noGrp="1"/>
          </p:cNvSpPr>
          <p:nvPr>
            <p:ph type="title"/>
          </p:nvPr>
        </p:nvSpPr>
        <p:spPr>
          <a:xfrm>
            <a:off x="475488" y="182880"/>
            <a:ext cx="8229600" cy="338328"/>
          </a:xfrm>
          <a:prstGeom prst="rect">
            <a:avLst/>
          </a:prstGeom>
        </p:spPr>
        <p:txBody>
          <a:bodyPr anchor="ctr"/>
          <a:lstStyle>
            <a:lvl1pPr algn="l">
              <a:defRPr sz="2000" cap="all" baseline="0">
                <a:solidFill>
                  <a:schemeClr val="tx1"/>
                </a:solidFill>
                <a:latin typeface="Arial"/>
                <a:cs typeface="Arial"/>
              </a:defRPr>
            </a:lvl1p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ide Note - Right">
    <p:spTree>
      <p:nvGrpSpPr>
        <p:cNvPr id="1" name=""/>
        <p:cNvGrpSpPr/>
        <p:nvPr/>
      </p:nvGrpSpPr>
      <p:grpSpPr>
        <a:xfrm>
          <a:off x="0" y="0"/>
          <a:ext cx="0" cy="0"/>
          <a:chOff x="0" y="0"/>
          <a:chExt cx="0" cy="0"/>
        </a:xfrm>
      </p:grpSpPr>
      <p:sp>
        <p:nvSpPr>
          <p:cNvPr id="5" name="Rectangle 4"/>
          <p:cNvSpPr/>
          <p:nvPr userDrawn="1"/>
        </p:nvSpPr>
        <p:spPr>
          <a:xfrm>
            <a:off x="5816600" y="800100"/>
            <a:ext cx="2894013" cy="554355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userDrawn="1"/>
        </p:nvSpPr>
        <p:spPr>
          <a:xfrm>
            <a:off x="481013" y="806450"/>
            <a:ext cx="5208587" cy="55372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extBox 6"/>
          <p:cNvSpPr txBox="1"/>
          <p:nvPr userDrawn="1"/>
        </p:nvSpPr>
        <p:spPr>
          <a:xfrm>
            <a:off x="7366000" y="165100"/>
            <a:ext cx="1435100" cy="369888"/>
          </a:xfrm>
          <a:prstGeom prst="rect">
            <a:avLst/>
          </a:prstGeom>
          <a:noFill/>
        </p:spPr>
        <p:txBody>
          <a:bodyPr>
            <a:spAutoFit/>
          </a:bodyPr>
          <a:lstStyle/>
          <a:p>
            <a:pPr algn="r" fontAlgn="auto">
              <a:spcBef>
                <a:spcPts val="0"/>
              </a:spcBef>
              <a:spcAft>
                <a:spcPts val="0"/>
              </a:spcAft>
              <a:defRPr/>
            </a:pPr>
            <a:fld id="{C334F179-91C3-4B97-8675-FD5102D1EC17}" type="slidenum">
              <a:rPr lang="en-US">
                <a:latin typeface="+mn-lt"/>
              </a:rPr>
              <a:pPr algn="r" fontAlgn="auto">
                <a:spcBef>
                  <a:spcPts val="0"/>
                </a:spcBef>
                <a:spcAft>
                  <a:spcPts val="0"/>
                </a:spcAft>
                <a:defRPr/>
              </a:pPr>
              <a:t>‹#›</a:t>
            </a:fld>
            <a:endParaRPr lang="en-US" dirty="0">
              <a:latin typeface="+mn-lt"/>
            </a:endParaRPr>
          </a:p>
        </p:txBody>
      </p:sp>
      <p:sp>
        <p:nvSpPr>
          <p:cNvPr id="8" name="Text Placeholder 8"/>
          <p:cNvSpPr>
            <a:spLocks noGrp="1"/>
          </p:cNvSpPr>
          <p:nvPr>
            <p:ph type="body" sz="quarter" idx="12"/>
          </p:nvPr>
        </p:nvSpPr>
        <p:spPr>
          <a:xfrm>
            <a:off x="553453" y="863601"/>
            <a:ext cx="5034547" cy="5416884"/>
          </a:xfrm>
          <a:prstGeom prst="rect">
            <a:avLst/>
          </a:prstGeom>
        </p:spPr>
        <p:txBody>
          <a:bodyPr/>
          <a:lstStyle>
            <a:lvl1pPr>
              <a:spcBef>
                <a:spcPts val="1200"/>
              </a:spcBef>
              <a:buFont typeface="Wingdings" pitchFamily="2" charset="2"/>
              <a:buChar char="§"/>
              <a:defRPr sz="2000">
                <a:latin typeface="Arial"/>
                <a:cs typeface="Arial"/>
              </a:defRPr>
            </a:lvl1pPr>
            <a:lvl2pPr>
              <a:buFontTx/>
              <a:buBlip>
                <a:blip r:embed="rId2"/>
              </a:buBlip>
              <a:defRPr sz="1800"/>
            </a:lvl2pPr>
            <a:lvl3pPr>
              <a:buFont typeface="Arial" pitchFamily="34" charset="0"/>
              <a:buChar char="•"/>
              <a:defRPr sz="1600"/>
            </a:lvl3pPr>
            <a:lvl4pPr>
              <a:defRPr sz="1400"/>
            </a:lvl4pPr>
          </a:lstStyle>
          <a:p>
            <a:pPr lvl="0"/>
            <a:r>
              <a:rPr lang="en-US" dirty="0" smtClean="0"/>
              <a:t>Click to edit Master text styles</a:t>
            </a:r>
          </a:p>
          <a:p>
            <a:pPr lvl="0"/>
            <a:r>
              <a:rPr lang="en-US" dirty="0" smtClean="0"/>
              <a:t>Text</a:t>
            </a:r>
          </a:p>
          <a:p>
            <a:pPr lvl="1"/>
            <a:r>
              <a:rPr lang="en-US" dirty="0" smtClean="0"/>
              <a:t>Text</a:t>
            </a:r>
          </a:p>
          <a:p>
            <a:pPr lvl="2"/>
            <a:r>
              <a:rPr lang="en-US" dirty="0" smtClean="0"/>
              <a:t>Text</a:t>
            </a:r>
          </a:p>
          <a:p>
            <a:pPr lvl="3"/>
            <a:r>
              <a:rPr lang="en-US" dirty="0" smtClean="0"/>
              <a:t>Text</a:t>
            </a:r>
          </a:p>
          <a:p>
            <a:pPr lvl="0"/>
            <a:r>
              <a:rPr lang="en-US" dirty="0" smtClean="0"/>
              <a:t>Text</a:t>
            </a:r>
          </a:p>
          <a:p>
            <a:pPr lvl="0"/>
            <a:r>
              <a:rPr lang="en-US" dirty="0" smtClean="0"/>
              <a:t>Text</a:t>
            </a:r>
          </a:p>
          <a:p>
            <a:pPr lvl="0"/>
            <a:r>
              <a:rPr lang="en-US" dirty="0" smtClean="0"/>
              <a:t>Text</a:t>
            </a:r>
          </a:p>
        </p:txBody>
      </p:sp>
      <p:sp>
        <p:nvSpPr>
          <p:cNvPr id="9" name="Title 1"/>
          <p:cNvSpPr>
            <a:spLocks noGrp="1"/>
          </p:cNvSpPr>
          <p:nvPr>
            <p:ph type="title"/>
          </p:nvPr>
        </p:nvSpPr>
        <p:spPr>
          <a:xfrm>
            <a:off x="475488" y="182880"/>
            <a:ext cx="8229600" cy="338328"/>
          </a:xfrm>
          <a:prstGeom prst="rect">
            <a:avLst/>
          </a:prstGeom>
          <a:noFill/>
        </p:spPr>
        <p:txBody>
          <a:bodyPr anchor="ctr"/>
          <a:lstStyle>
            <a:lvl1pPr algn="l">
              <a:defRPr sz="2000" cap="all" baseline="0">
                <a:solidFill>
                  <a:schemeClr val="tx1"/>
                </a:solidFill>
                <a:latin typeface="Arial"/>
                <a:cs typeface="Arial"/>
              </a:defRPr>
            </a:lvl1pPr>
          </a:lstStyle>
          <a:p>
            <a:r>
              <a:rPr lang="en-US" smtClean="0"/>
              <a:t>Click to edit Master title style</a:t>
            </a:r>
            <a:endParaRPr lang="en-US" dirty="0"/>
          </a:p>
        </p:txBody>
      </p:sp>
      <p:sp>
        <p:nvSpPr>
          <p:cNvPr id="10" name="Text Placeholder 10"/>
          <p:cNvSpPr>
            <a:spLocks noGrp="1"/>
          </p:cNvSpPr>
          <p:nvPr>
            <p:ph type="body" sz="quarter" idx="13"/>
          </p:nvPr>
        </p:nvSpPr>
        <p:spPr>
          <a:xfrm>
            <a:off x="5892801" y="863600"/>
            <a:ext cx="2733842" cy="5427218"/>
          </a:xfrm>
          <a:prstGeom prst="rect">
            <a:avLst/>
          </a:prstGeom>
        </p:spPr>
        <p:txBody>
          <a:bodyPr/>
          <a:lstStyle>
            <a:lvl1pPr marL="0" indent="0">
              <a:buNone/>
              <a:defRPr sz="1600">
                <a:latin typeface="Arial"/>
                <a:cs typeface="Arial"/>
              </a:defRPr>
            </a:lvl1pPr>
            <a:lvl2pPr>
              <a:buNone/>
              <a:defRPr/>
            </a:lvl2pPr>
            <a:lvl3pPr>
              <a:buNone/>
              <a:defRPr/>
            </a:lvl3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p:spTree>
      <p:nvGrpSpPr>
        <p:cNvPr id="1" name=""/>
        <p:cNvGrpSpPr/>
        <p:nvPr/>
      </p:nvGrpSpPr>
      <p:grpSpPr>
        <a:xfrm>
          <a:off x="0" y="0"/>
          <a:ext cx="0" cy="0"/>
          <a:chOff x="0" y="0"/>
          <a:chExt cx="0" cy="0"/>
        </a:xfrm>
      </p:grpSpPr>
      <p:sp>
        <p:nvSpPr>
          <p:cNvPr id="4" name="TextBox 3"/>
          <p:cNvSpPr txBox="1"/>
          <p:nvPr userDrawn="1"/>
        </p:nvSpPr>
        <p:spPr>
          <a:xfrm>
            <a:off x="7366000" y="165100"/>
            <a:ext cx="1435100" cy="369888"/>
          </a:xfrm>
          <a:prstGeom prst="rect">
            <a:avLst/>
          </a:prstGeom>
          <a:noFill/>
        </p:spPr>
        <p:txBody>
          <a:bodyPr>
            <a:spAutoFit/>
          </a:bodyPr>
          <a:lstStyle/>
          <a:p>
            <a:pPr algn="r" fontAlgn="auto">
              <a:spcBef>
                <a:spcPts val="0"/>
              </a:spcBef>
              <a:spcAft>
                <a:spcPts val="0"/>
              </a:spcAft>
              <a:defRPr/>
            </a:pPr>
            <a:fld id="{18276BD2-B713-42CB-8325-8002A9C6F7BB}" type="slidenum">
              <a:rPr lang="en-US">
                <a:latin typeface="+mn-lt"/>
              </a:rPr>
              <a:pPr algn="r" fontAlgn="auto">
                <a:spcBef>
                  <a:spcPts val="0"/>
                </a:spcBef>
                <a:spcAft>
                  <a:spcPts val="0"/>
                </a:spcAft>
                <a:defRPr/>
              </a:pPr>
              <a:t>‹#›</a:t>
            </a:fld>
            <a:endParaRPr lang="en-US" dirty="0">
              <a:latin typeface="+mn-lt"/>
            </a:endParaRPr>
          </a:p>
        </p:txBody>
      </p:sp>
      <p:sp>
        <p:nvSpPr>
          <p:cNvPr id="11" name="Text Placeholder 10"/>
          <p:cNvSpPr>
            <a:spLocks noGrp="1"/>
          </p:cNvSpPr>
          <p:nvPr>
            <p:ph type="body" sz="quarter" idx="12"/>
          </p:nvPr>
        </p:nvSpPr>
        <p:spPr>
          <a:xfrm>
            <a:off x="1911096" y="2725834"/>
            <a:ext cx="5321808" cy="304800"/>
          </a:xfrm>
          <a:prstGeom prst="rect">
            <a:avLst/>
          </a:prstGeom>
        </p:spPr>
        <p:txBody>
          <a:bodyPr/>
          <a:lstStyle>
            <a:lvl1pPr marL="0" indent="0" algn="ctr">
              <a:spcBef>
                <a:spcPts val="0"/>
              </a:spcBef>
              <a:buNone/>
              <a:defRPr sz="2400" b="1" spc="0">
                <a:latin typeface="Arial"/>
                <a:cs typeface="Arial"/>
              </a:defRPr>
            </a:lvl1pPr>
          </a:lstStyle>
          <a:p>
            <a:pPr lvl="0"/>
            <a:r>
              <a:rPr lang="en-US" smtClean="0"/>
              <a:t>Click to edit Master text styles</a:t>
            </a:r>
          </a:p>
        </p:txBody>
      </p:sp>
      <p:sp>
        <p:nvSpPr>
          <p:cNvPr id="13" name="Text Placeholder 12"/>
          <p:cNvSpPr>
            <a:spLocks noGrp="1"/>
          </p:cNvSpPr>
          <p:nvPr>
            <p:ph type="body" sz="quarter" idx="13"/>
          </p:nvPr>
        </p:nvSpPr>
        <p:spPr>
          <a:xfrm>
            <a:off x="1914525" y="3038475"/>
            <a:ext cx="5321808" cy="1304925"/>
          </a:xfrm>
          <a:prstGeom prst="rect">
            <a:avLst/>
          </a:prstGeom>
        </p:spPr>
        <p:txBody>
          <a:bodyPr/>
          <a:lstStyle>
            <a:lvl1pPr marL="0" indent="0" algn="ctr">
              <a:spcBef>
                <a:spcPts val="0"/>
              </a:spcBef>
              <a:buNone/>
              <a:defRPr sz="2000">
                <a:latin typeface="Arial"/>
                <a:cs typeface="Arial"/>
              </a:defRPr>
            </a:lvl1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DE7591A-F8A5-4E56-8EE2-0F8FA7D83688}" type="datetimeFigureOut">
              <a:rPr lang="en-US" smtClean="0"/>
              <a:pPr/>
              <a:t>9/25/2013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5F75248-D15C-4364-AA20-F55092F5E4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1026" name="Picture 6" descr="bottom-bar_ppt.jpg"/>
          <p:cNvPicPr>
            <a:picLocks noChangeAspect="1"/>
          </p:cNvPicPr>
          <p:nvPr userDrawn="1"/>
        </p:nvPicPr>
        <p:blipFill>
          <a:blip r:embed="rId13"/>
          <a:srcRect/>
          <a:stretch>
            <a:fillRect/>
          </a:stretch>
        </p:blipFill>
        <p:spPr bwMode="auto">
          <a:xfrm>
            <a:off x="0" y="6372225"/>
            <a:ext cx="9144000" cy="493713"/>
          </a:xfrm>
          <a:prstGeom prst="rect">
            <a:avLst/>
          </a:prstGeom>
          <a:noFill/>
          <a:ln w="9525">
            <a:noFill/>
            <a:miter lim="800000"/>
            <a:headEnd/>
            <a:tailEnd/>
          </a:ln>
        </p:spPr>
      </p:pic>
      <p:sp>
        <p:nvSpPr>
          <p:cNvPr id="4" name="TextBox 3"/>
          <p:cNvSpPr txBox="1"/>
          <p:nvPr/>
        </p:nvSpPr>
        <p:spPr>
          <a:xfrm>
            <a:off x="500063" y="6486525"/>
            <a:ext cx="2382837" cy="201613"/>
          </a:xfrm>
          <a:prstGeom prst="rect">
            <a:avLst/>
          </a:prstGeom>
          <a:noFill/>
        </p:spPr>
        <p:txBody>
          <a:bodyPr>
            <a:spAutoFit/>
          </a:bodyPr>
          <a:lstStyle/>
          <a:p>
            <a:pPr fontAlgn="auto">
              <a:spcBef>
                <a:spcPts val="0"/>
              </a:spcBef>
              <a:spcAft>
                <a:spcPts val="0"/>
              </a:spcAft>
              <a:defRPr/>
            </a:pPr>
            <a:r>
              <a:rPr lang="en-US" sz="700" dirty="0">
                <a:solidFill>
                  <a:schemeClr val="bg1"/>
                </a:solidFill>
                <a:latin typeface="Arial"/>
                <a:cs typeface="Arial"/>
              </a:rPr>
              <a:t>© 2013 CAPELLA UNIVERSITY </a:t>
            </a:r>
          </a:p>
        </p:txBody>
      </p:sp>
      <p:sp>
        <p:nvSpPr>
          <p:cNvPr id="5" name="Title Placeholder 4"/>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Arial" charset="0"/>
        </a:defRPr>
      </a:lvl2pPr>
      <a:lvl3pPr algn="ctr" defTabSz="457200" rtl="0" fontAlgn="base">
        <a:spcBef>
          <a:spcPct val="0"/>
        </a:spcBef>
        <a:spcAft>
          <a:spcPct val="0"/>
        </a:spcAft>
        <a:defRPr sz="4400">
          <a:solidFill>
            <a:schemeClr val="tx1"/>
          </a:solidFill>
          <a:latin typeface="Arial" charset="0"/>
        </a:defRPr>
      </a:lvl3pPr>
      <a:lvl4pPr algn="ctr" defTabSz="457200" rtl="0" fontAlgn="base">
        <a:spcBef>
          <a:spcPct val="0"/>
        </a:spcBef>
        <a:spcAft>
          <a:spcPct val="0"/>
        </a:spcAft>
        <a:defRPr sz="4400">
          <a:solidFill>
            <a:schemeClr val="tx1"/>
          </a:solidFill>
          <a:latin typeface="Arial" charset="0"/>
        </a:defRPr>
      </a:lvl4pPr>
      <a:lvl5pPr algn="ctr" defTabSz="457200" rtl="0" fontAlgn="base">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1.xml"/><Relationship Id="rId5" Type="http://schemas.openxmlformats.org/officeDocument/2006/relationships/image" Target="../media/image14.png"/><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4.xml"/><Relationship Id="rId1" Type="http://schemas.openxmlformats.org/officeDocument/2006/relationships/slideLayout" Target="../slideLayouts/slideLayout11.xml"/><Relationship Id="rId4" Type="http://schemas.openxmlformats.org/officeDocument/2006/relationships/image" Target="../media/image18.jpeg"/></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10.xml"/><Relationship Id="rId5" Type="http://schemas.openxmlformats.org/officeDocument/2006/relationships/image" Target="../media/image21.png"/><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10.xml"/><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0.xml"/><Relationship Id="rId6" Type="http://schemas.openxmlformats.org/officeDocument/2006/relationships/comments" Target="../comments/comment2.xml"/><Relationship Id="rId5" Type="http://schemas.openxmlformats.org/officeDocument/2006/relationships/image" Target="../media/image3.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11739"/>
            <a:ext cx="9144000" cy="3203575"/>
          </a:xfrm>
        </p:spPr>
        <p:txBody>
          <a:bodyPr>
            <a:normAutofit/>
          </a:bodyPr>
          <a:lstStyle/>
          <a:p>
            <a:r>
              <a:rPr lang="en-US" sz="3600" b="1" dirty="0" smtClean="0">
                <a:latin typeface="+mn-lt"/>
              </a:rPr>
              <a:t>Leveraging Instructional Design Teams</a:t>
            </a:r>
            <a:r>
              <a:rPr lang="en-US" sz="3600" dirty="0" smtClean="0">
                <a:latin typeface="+mn-lt"/>
              </a:rPr>
              <a:t/>
            </a:r>
            <a:br>
              <a:rPr lang="en-US" sz="3600" dirty="0" smtClean="0">
                <a:latin typeface="+mn-lt"/>
              </a:rPr>
            </a:br>
            <a:endParaRPr lang="en-US" sz="2800" dirty="0">
              <a:latin typeface="+mn-lt"/>
            </a:endParaRPr>
          </a:p>
        </p:txBody>
      </p:sp>
      <p:sp>
        <p:nvSpPr>
          <p:cNvPr id="3" name="Title 1"/>
          <p:cNvSpPr txBox="1">
            <a:spLocks/>
          </p:cNvSpPr>
          <p:nvPr/>
        </p:nvSpPr>
        <p:spPr>
          <a:xfrm>
            <a:off x="0" y="1568005"/>
            <a:ext cx="9144000" cy="3203575"/>
          </a:xfrm>
          <a:prstGeom prst="rect">
            <a:avLst/>
          </a:prstGeom>
        </p:spPr>
        <p:txBody>
          <a:bodyPr vert="horz" lIns="91440" tIns="45720" rIns="91440" bIns="45720" rtlCol="0" anchor="ctr">
            <a:norm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28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en-US" sz="28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r>
              <a:rPr kumimoji="0" lang="en-US" sz="28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To Expand the Instit</a:t>
            </a:r>
            <a:r>
              <a:rPr kumimoji="0" lang="en-US" sz="280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ution</a:t>
            </a:r>
            <a:r>
              <a:rPr kumimoji="0" lang="en-US" sz="28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al Value of </a:t>
            </a:r>
            <a:r>
              <a:rPr kumimoji="0" lang="en-US" sz="28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Q</a:t>
            </a:r>
            <a:r>
              <a:rPr kumimoji="0" lang="en-US" sz="28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uality </a:t>
            </a:r>
            <a:r>
              <a:rPr kumimoji="0" lang="en-US" sz="28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M</a:t>
            </a:r>
            <a:r>
              <a:rPr kumimoji="0" lang="en-US" sz="2800" b="0"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atters</a:t>
            </a:r>
            <a:endParaRPr kumimoji="0" lang="en-US" sz="28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cxnSp>
        <p:nvCxnSpPr>
          <p:cNvPr id="5" name="Straight Connector 4"/>
          <p:cNvCxnSpPr/>
          <p:nvPr/>
        </p:nvCxnSpPr>
        <p:spPr>
          <a:xfrm>
            <a:off x="244549" y="3117980"/>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2312300" y="4416724"/>
            <a:ext cx="4745210" cy="1200329"/>
          </a:xfrm>
          <a:prstGeom prst="rect">
            <a:avLst/>
          </a:prstGeom>
          <a:noFill/>
        </p:spPr>
        <p:txBody>
          <a:bodyPr wrap="none" rtlCol="0">
            <a:spAutoFit/>
          </a:bodyPr>
          <a:lstStyle/>
          <a:p>
            <a:pPr algn="ctr"/>
            <a:r>
              <a:rPr lang="en-US" dirty="0" smtClean="0"/>
              <a:t>Kathi Fjelstul, Instructional Designer</a:t>
            </a:r>
          </a:p>
          <a:p>
            <a:pPr algn="ctr"/>
            <a:r>
              <a:rPr lang="en-US" dirty="0" smtClean="0"/>
              <a:t>Linda Grant, Instructional Design Supervisor</a:t>
            </a:r>
          </a:p>
          <a:p>
            <a:pPr algn="ctr" eaLnBrk="1" hangingPunct="1"/>
            <a:r>
              <a:rPr lang="en-US" dirty="0" smtClean="0"/>
              <a:t>Capella University</a:t>
            </a:r>
          </a:p>
          <a:p>
            <a:pPr algn="ctr" eaLnBrk="1" hangingPunct="1"/>
            <a:r>
              <a:rPr lang="en-US" dirty="0" smtClean="0"/>
              <a:t>Quality Matters Conference, October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42684" y="1123949"/>
            <a:ext cx="8596516" cy="49944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 name="Picture 9" descr="designChecklist.png"/>
          <p:cNvPicPr>
            <a:picLocks noChangeAspect="1"/>
          </p:cNvPicPr>
          <p:nvPr/>
        </p:nvPicPr>
        <p:blipFill>
          <a:blip r:embed="rId3"/>
          <a:stretch>
            <a:fillRect/>
          </a:stretch>
        </p:blipFill>
        <p:spPr>
          <a:xfrm>
            <a:off x="302742" y="1625601"/>
            <a:ext cx="8485658" cy="4811456"/>
          </a:xfrm>
          <a:prstGeom prst="rect">
            <a:avLst/>
          </a:prstGeom>
        </p:spPr>
      </p:pic>
      <p:sp>
        <p:nvSpPr>
          <p:cNvPr id="4" name="Slide Number Placeholder 3"/>
          <p:cNvSpPr>
            <a:spLocks noGrp="1"/>
          </p:cNvSpPr>
          <p:nvPr>
            <p:ph type="sldNum" sz="quarter" idx="12"/>
          </p:nvPr>
        </p:nvSpPr>
        <p:spPr/>
        <p:txBody>
          <a:bodyPr/>
          <a:lstStyle/>
          <a:p>
            <a:fld id="{B5F75248-D15C-4364-AA20-F55092F5E445}" type="slidenum">
              <a:rPr lang="en-US" smtClean="0"/>
              <a:pPr/>
              <a:t>9</a:t>
            </a:fld>
            <a:endParaRPr lang="en-US"/>
          </a:p>
        </p:txBody>
      </p:sp>
      <p:sp>
        <p:nvSpPr>
          <p:cNvPr id="6" name="TextBox 5"/>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9</a:t>
            </a:r>
            <a:endParaRPr lang="en-US" sz="1300" dirty="0">
              <a:solidFill>
                <a:srgbClr val="800D1E"/>
              </a:solidFill>
            </a:endParaRPr>
          </a:p>
        </p:txBody>
      </p:sp>
      <p:cxnSp>
        <p:nvCxnSpPr>
          <p:cNvPr id="7" name="Straight Connector 6"/>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Design Checklist</a:t>
            </a:r>
            <a:endParaRPr lang="en-US" sz="3600" b="1" dirty="0">
              <a:latin typeface="+mn-lt"/>
            </a:endParaRPr>
          </a:p>
        </p:txBody>
      </p:sp>
      <p:sp>
        <p:nvSpPr>
          <p:cNvPr id="11" name="Content Placeholder 2"/>
          <p:cNvSpPr txBox="1">
            <a:spLocks/>
          </p:cNvSpPr>
          <p:nvPr/>
        </p:nvSpPr>
        <p:spPr>
          <a:xfrm>
            <a:off x="368300" y="1660605"/>
            <a:ext cx="8458200" cy="1044146"/>
          </a:xfrm>
          <a:prstGeom prst="rect">
            <a:avLst/>
          </a:prstGeom>
        </p:spPr>
        <p:txBody>
          <a:bodyPr/>
          <a:lstStyle/>
          <a:p>
            <a:pPr marR="0" lvl="0" indent="-342900" defTabSz="457200" rtl="0" eaLnBrk="1" fontAlgn="base" latinLnBrk="0" hangingPunct="1">
              <a:lnSpc>
                <a:spcPct val="100000"/>
              </a:lnSpc>
              <a:spcBef>
                <a:spcPts val="1400"/>
              </a:spcBef>
              <a:spcAft>
                <a:spcPct val="0"/>
              </a:spcAft>
              <a:buClrTx/>
              <a:buSzTx/>
              <a:tabLst/>
              <a:defRPr/>
            </a:pPr>
            <a:r>
              <a:rPr lang="en-US" sz="1300" dirty="0" smtClean="0">
                <a:solidFill>
                  <a:srgbClr val="333333"/>
                </a:solidFill>
                <a:latin typeface="+mn-lt"/>
              </a:rPr>
              <a:t>The Quality Matters rubric has 40 standards. Many of these standards are built into our courses. There are 15 standards that the CD and SME should work together to ensure are met. Please use the following adaptation of the rubric to ensure that the 15 standards are met. For standard 3.5 please identify where this can be found in the course. For all other standards, please indicate “Yes” or “No” as appropriate.</a:t>
            </a:r>
            <a:endParaRPr kumimoji="0" lang="en-US" sz="1300" b="0" i="0" u="none" strike="noStrike" kern="1200" cap="none" spc="0" normalizeH="0" baseline="0" noProof="0" dirty="0" smtClean="0">
              <a:ln>
                <a:noFill/>
              </a:ln>
              <a:solidFill>
                <a:srgbClr val="333333"/>
              </a:solidFill>
              <a:effectLst/>
              <a:uLnTx/>
              <a:uFillTx/>
              <a:latin typeface="+mn-lt"/>
              <a:ea typeface="+mn-ea"/>
              <a:cs typeface="+mn-cs"/>
            </a:endParaRPr>
          </a:p>
        </p:txBody>
      </p:sp>
      <p:sp>
        <p:nvSpPr>
          <p:cNvPr id="13" name="Rectangle 12"/>
          <p:cNvSpPr/>
          <p:nvPr/>
        </p:nvSpPr>
        <p:spPr>
          <a:xfrm>
            <a:off x="348322" y="1313934"/>
            <a:ext cx="2877478" cy="369332"/>
          </a:xfrm>
          <a:prstGeom prst="rect">
            <a:avLst/>
          </a:prstGeom>
        </p:spPr>
        <p:txBody>
          <a:bodyPr wrap="square">
            <a:spAutoFit/>
          </a:bodyPr>
          <a:lstStyle/>
          <a:p>
            <a:r>
              <a:rPr lang="en-US" b="1" dirty="0" smtClean="0">
                <a:solidFill>
                  <a:srgbClr val="333333"/>
                </a:solidFill>
              </a:rPr>
              <a:t>Course Design Notes</a:t>
            </a:r>
            <a:endParaRPr lang="en-US" b="1" dirty="0"/>
          </a:p>
        </p:txBody>
      </p:sp>
      <p:sp>
        <p:nvSpPr>
          <p:cNvPr id="14" name="Content Placeholder 2"/>
          <p:cNvSpPr txBox="1">
            <a:spLocks/>
          </p:cNvSpPr>
          <p:nvPr/>
        </p:nvSpPr>
        <p:spPr>
          <a:xfrm>
            <a:off x="1384300" y="3146505"/>
            <a:ext cx="6388100" cy="587295"/>
          </a:xfrm>
          <a:prstGeom prst="rect">
            <a:avLst/>
          </a:prstGeom>
        </p:spPr>
        <p:txBody>
          <a:bodyPr/>
          <a:lstStyle/>
          <a:p>
            <a:pPr marR="0" lvl="0" indent="-342900" defTabSz="457200" rtl="0" eaLnBrk="1" fontAlgn="base" latinLnBrk="0" hangingPunct="1">
              <a:lnSpc>
                <a:spcPct val="100000"/>
              </a:lnSpc>
              <a:spcBef>
                <a:spcPts val="1400"/>
              </a:spcBef>
              <a:spcAft>
                <a:spcPct val="0"/>
              </a:spcAft>
              <a:buClrTx/>
              <a:buSzTx/>
              <a:tabLst/>
              <a:defRPr/>
            </a:pPr>
            <a:r>
              <a:rPr lang="en-US" sz="1200" noProof="0" dirty="0" smtClean="0">
                <a:solidFill>
                  <a:srgbClr val="333333"/>
                </a:solidFill>
                <a:latin typeface="+mn-lt"/>
              </a:rPr>
              <a:t>The module/unit learning objectives describe outcomes that are measurable </a:t>
            </a:r>
            <a:r>
              <a:rPr lang="en-US" sz="1200" dirty="0" smtClean="0">
                <a:solidFill>
                  <a:srgbClr val="333333"/>
                </a:solidFill>
                <a:latin typeface="+mn-lt"/>
              </a:rPr>
              <a:t>and</a:t>
            </a:r>
            <a:br>
              <a:rPr lang="en-US" sz="1200" dirty="0" smtClean="0">
                <a:solidFill>
                  <a:srgbClr val="333333"/>
                </a:solidFill>
                <a:latin typeface="+mn-lt"/>
              </a:rPr>
            </a:br>
            <a:r>
              <a:rPr lang="en-US" sz="1200" noProof="0" dirty="0" smtClean="0">
                <a:solidFill>
                  <a:srgbClr val="333333"/>
                </a:solidFill>
                <a:latin typeface="+mn-lt"/>
              </a:rPr>
              <a:t>consistent with the course-level objectives.</a:t>
            </a:r>
            <a:endParaRPr lang="en-US" sz="1200" dirty="0" smtClean="0">
              <a:solidFill>
                <a:srgbClr val="333333"/>
              </a:solidFill>
              <a:latin typeface="+mn-lt"/>
            </a:endParaRPr>
          </a:p>
          <a:p>
            <a:pPr marR="0" lvl="0" indent="-342900" defTabSz="457200" rtl="0" eaLnBrk="1" fontAlgn="base" latinLnBrk="0" hangingPunct="1">
              <a:lnSpc>
                <a:spcPct val="100000"/>
              </a:lnSpc>
              <a:spcBef>
                <a:spcPts val="1400"/>
              </a:spcBef>
              <a:spcAft>
                <a:spcPct val="0"/>
              </a:spcAft>
              <a:buClrTx/>
              <a:buSzTx/>
              <a:tabLst/>
              <a:defRPr/>
            </a:pPr>
            <a:endParaRPr lang="en-US" sz="1200" noProof="0" dirty="0" smtClean="0">
              <a:solidFill>
                <a:srgbClr val="333333"/>
              </a:solidFill>
              <a:latin typeface="+mn-lt"/>
            </a:endParaRPr>
          </a:p>
        </p:txBody>
      </p:sp>
      <p:sp>
        <p:nvSpPr>
          <p:cNvPr id="15" name="Content Placeholder 2"/>
          <p:cNvSpPr txBox="1">
            <a:spLocks/>
          </p:cNvSpPr>
          <p:nvPr/>
        </p:nvSpPr>
        <p:spPr>
          <a:xfrm>
            <a:off x="1384300" y="4213305"/>
            <a:ext cx="6388100" cy="587295"/>
          </a:xfrm>
          <a:prstGeom prst="rect">
            <a:avLst/>
          </a:prstGeom>
        </p:spPr>
        <p:txBody>
          <a:bodyPr/>
          <a:lstStyle/>
          <a:p>
            <a:pPr marR="0" lvl="0" indent="-342900" defTabSz="457200" rtl="0" eaLnBrk="1" fontAlgn="base" latinLnBrk="0" hangingPunct="1">
              <a:lnSpc>
                <a:spcPct val="100000"/>
              </a:lnSpc>
              <a:spcBef>
                <a:spcPts val="1400"/>
              </a:spcBef>
              <a:spcAft>
                <a:spcPct val="0"/>
              </a:spcAft>
              <a:buClrTx/>
              <a:buSzTx/>
              <a:tabLst/>
              <a:defRPr/>
            </a:pPr>
            <a:r>
              <a:rPr lang="en-US" sz="1200" noProof="0" dirty="0" smtClean="0">
                <a:solidFill>
                  <a:srgbClr val="333333"/>
                </a:solidFill>
                <a:latin typeface="+mn-lt"/>
              </a:rPr>
              <a:t>Instructions to students on how to meet the learning objectives are adequate</a:t>
            </a:r>
            <a:br>
              <a:rPr lang="en-US" sz="1200" noProof="0" dirty="0" smtClean="0">
                <a:solidFill>
                  <a:srgbClr val="333333"/>
                </a:solidFill>
                <a:latin typeface="+mn-lt"/>
              </a:rPr>
            </a:br>
            <a:r>
              <a:rPr lang="en-US" sz="1200" noProof="0" dirty="0" smtClean="0">
                <a:solidFill>
                  <a:srgbClr val="333333"/>
                </a:solidFill>
                <a:latin typeface="+mn-lt"/>
              </a:rPr>
              <a:t>stated clearly.</a:t>
            </a:r>
          </a:p>
        </p:txBody>
      </p:sp>
      <p:sp>
        <p:nvSpPr>
          <p:cNvPr id="16" name="Content Placeholder 2"/>
          <p:cNvSpPr txBox="1">
            <a:spLocks/>
          </p:cNvSpPr>
          <p:nvPr/>
        </p:nvSpPr>
        <p:spPr>
          <a:xfrm>
            <a:off x="1384300" y="5305505"/>
            <a:ext cx="6388100" cy="587295"/>
          </a:xfrm>
          <a:prstGeom prst="rect">
            <a:avLst/>
          </a:prstGeom>
        </p:spPr>
        <p:txBody>
          <a:bodyPr/>
          <a:lstStyle/>
          <a:p>
            <a:pPr marR="0" lvl="0" indent="-342900" defTabSz="457200" rtl="0" eaLnBrk="1" fontAlgn="base" latinLnBrk="0" hangingPunct="1">
              <a:lnSpc>
                <a:spcPct val="100000"/>
              </a:lnSpc>
              <a:spcBef>
                <a:spcPts val="1400"/>
              </a:spcBef>
              <a:spcAft>
                <a:spcPct val="0"/>
              </a:spcAft>
              <a:buClrTx/>
              <a:buSzTx/>
              <a:tabLst/>
              <a:defRPr/>
            </a:pPr>
            <a:r>
              <a:rPr lang="en-US" sz="1200" noProof="0" dirty="0" smtClean="0">
                <a:solidFill>
                  <a:srgbClr val="333333"/>
                </a:solidFill>
                <a:latin typeface="+mn-lt"/>
              </a:rPr>
              <a:t>The types of assessments selected measure the stated learning objectives and </a:t>
            </a:r>
            <a:br>
              <a:rPr lang="en-US" sz="1200" noProof="0" dirty="0" smtClean="0">
                <a:solidFill>
                  <a:srgbClr val="333333"/>
                </a:solidFill>
                <a:latin typeface="+mn-lt"/>
              </a:rPr>
            </a:br>
            <a:r>
              <a:rPr lang="en-US" sz="1200" noProof="0" dirty="0" smtClean="0">
                <a:solidFill>
                  <a:srgbClr val="333333"/>
                </a:solidFill>
                <a:latin typeface="+mn-lt"/>
              </a:rPr>
              <a:t>are consistent with course activities and resources.</a:t>
            </a:r>
            <a:endParaRPr lang="en-US" sz="1200" dirty="0" smtClean="0">
              <a:solidFill>
                <a:srgbClr val="333333"/>
              </a:solidFill>
              <a:latin typeface="+mn-lt"/>
            </a:endParaRPr>
          </a:p>
          <a:p>
            <a:pPr marR="0" lvl="0" indent="-342900" defTabSz="457200" rtl="0" eaLnBrk="1" fontAlgn="base" latinLnBrk="0" hangingPunct="1">
              <a:lnSpc>
                <a:spcPct val="100000"/>
              </a:lnSpc>
              <a:spcBef>
                <a:spcPts val="1400"/>
              </a:spcBef>
              <a:spcAft>
                <a:spcPct val="0"/>
              </a:spcAft>
              <a:buClrTx/>
              <a:buSzTx/>
              <a:tabLst/>
              <a:defRPr/>
            </a:pPr>
            <a:endParaRPr lang="en-US" sz="1200" noProof="0" dirty="0" smtClean="0">
              <a:solidFill>
                <a:srgbClr val="333333"/>
              </a:solidFill>
              <a:latin typeface="+mn-lt"/>
            </a:endParaRPr>
          </a:p>
        </p:txBody>
      </p:sp>
      <p:sp>
        <p:nvSpPr>
          <p:cNvPr id="17" name="Content Placeholder 2"/>
          <p:cNvSpPr txBox="1">
            <a:spLocks/>
          </p:cNvSpPr>
          <p:nvPr/>
        </p:nvSpPr>
        <p:spPr>
          <a:xfrm>
            <a:off x="1384300" y="4861005"/>
            <a:ext cx="6388100" cy="307895"/>
          </a:xfrm>
          <a:prstGeom prst="rect">
            <a:avLst/>
          </a:prstGeom>
        </p:spPr>
        <p:txBody>
          <a:bodyPr/>
          <a:lstStyle/>
          <a:p>
            <a:pPr marR="0" lvl="0" indent="-342900" defTabSz="457200" rtl="0" eaLnBrk="1" fontAlgn="base" latinLnBrk="0" hangingPunct="1">
              <a:lnSpc>
                <a:spcPct val="100000"/>
              </a:lnSpc>
              <a:spcBef>
                <a:spcPts val="1400"/>
              </a:spcBef>
              <a:spcAft>
                <a:spcPct val="0"/>
              </a:spcAft>
              <a:buClrTx/>
              <a:buSzTx/>
              <a:tabLst/>
              <a:defRPr/>
            </a:pPr>
            <a:r>
              <a:rPr lang="en-US" sz="1200" noProof="0" dirty="0" smtClean="0">
                <a:solidFill>
                  <a:srgbClr val="333333"/>
                </a:solidFill>
                <a:latin typeface="+mn-lt"/>
              </a:rPr>
              <a:t>The learning objectives are appropriately designed for the level of the course.</a:t>
            </a:r>
          </a:p>
        </p:txBody>
      </p:sp>
      <p:sp>
        <p:nvSpPr>
          <p:cNvPr id="18" name="Content Placeholder 2"/>
          <p:cNvSpPr txBox="1">
            <a:spLocks/>
          </p:cNvSpPr>
          <p:nvPr/>
        </p:nvSpPr>
        <p:spPr>
          <a:xfrm>
            <a:off x="1384300" y="3768805"/>
            <a:ext cx="6388100" cy="307895"/>
          </a:xfrm>
          <a:prstGeom prst="rect">
            <a:avLst/>
          </a:prstGeom>
        </p:spPr>
        <p:txBody>
          <a:bodyPr/>
          <a:lstStyle/>
          <a:p>
            <a:pPr marR="0" lvl="0" indent="-342900" defTabSz="457200" rtl="0" eaLnBrk="1" fontAlgn="base" latinLnBrk="0" hangingPunct="1">
              <a:lnSpc>
                <a:spcPct val="100000"/>
              </a:lnSpc>
              <a:spcBef>
                <a:spcPts val="1400"/>
              </a:spcBef>
              <a:spcAft>
                <a:spcPct val="0"/>
              </a:spcAft>
              <a:buClrTx/>
              <a:buSzTx/>
              <a:tabLst/>
              <a:defRPr/>
            </a:pPr>
            <a:r>
              <a:rPr lang="en-US" sz="1200" noProof="0" dirty="0" smtClean="0">
                <a:solidFill>
                  <a:srgbClr val="333333"/>
                </a:solidFill>
                <a:latin typeface="+mn-lt"/>
              </a:rPr>
              <a:t>All learning objectives are stated clearly and written from the student’s perspective.</a:t>
            </a:r>
          </a:p>
        </p:txBody>
      </p:sp>
      <p:sp>
        <p:nvSpPr>
          <p:cNvPr id="19" name="Rectangle 18"/>
          <p:cNvSpPr/>
          <p:nvPr/>
        </p:nvSpPr>
        <p:spPr>
          <a:xfrm>
            <a:off x="876300" y="2647434"/>
            <a:ext cx="6311900" cy="307777"/>
          </a:xfrm>
          <a:prstGeom prst="rect">
            <a:avLst/>
          </a:prstGeom>
        </p:spPr>
        <p:txBody>
          <a:bodyPr wrap="square">
            <a:spAutoFit/>
          </a:bodyPr>
          <a:lstStyle/>
          <a:p>
            <a:pPr algn="ctr"/>
            <a:r>
              <a:rPr lang="en-US" sz="1400" b="1" dirty="0" smtClean="0">
                <a:solidFill>
                  <a:srgbClr val="333333"/>
                </a:solidFill>
              </a:rPr>
              <a:t>Standard</a:t>
            </a:r>
            <a:endParaRPr lang="en-US" sz="1400" b="1" dirty="0"/>
          </a:p>
        </p:txBody>
      </p:sp>
      <p:sp>
        <p:nvSpPr>
          <p:cNvPr id="20" name="Rectangle 19"/>
          <p:cNvSpPr/>
          <p:nvPr/>
        </p:nvSpPr>
        <p:spPr>
          <a:xfrm>
            <a:off x="457200" y="3193534"/>
            <a:ext cx="406400" cy="307777"/>
          </a:xfrm>
          <a:prstGeom prst="rect">
            <a:avLst/>
          </a:prstGeom>
        </p:spPr>
        <p:txBody>
          <a:bodyPr wrap="square">
            <a:spAutoFit/>
          </a:bodyPr>
          <a:lstStyle/>
          <a:p>
            <a:pPr algn="ctr"/>
            <a:r>
              <a:rPr lang="en-US" sz="1400" b="1" dirty="0" smtClean="0">
                <a:solidFill>
                  <a:srgbClr val="333333"/>
                </a:solidFill>
              </a:rPr>
              <a:t>1</a:t>
            </a:r>
            <a:endParaRPr lang="en-US" sz="1400" b="1" dirty="0"/>
          </a:p>
        </p:txBody>
      </p:sp>
      <p:sp>
        <p:nvSpPr>
          <p:cNvPr id="21" name="Rectangle 20"/>
          <p:cNvSpPr/>
          <p:nvPr/>
        </p:nvSpPr>
        <p:spPr>
          <a:xfrm>
            <a:off x="457200" y="3752334"/>
            <a:ext cx="406400" cy="307777"/>
          </a:xfrm>
          <a:prstGeom prst="rect">
            <a:avLst/>
          </a:prstGeom>
        </p:spPr>
        <p:txBody>
          <a:bodyPr wrap="square">
            <a:spAutoFit/>
          </a:bodyPr>
          <a:lstStyle/>
          <a:p>
            <a:pPr algn="ctr"/>
            <a:r>
              <a:rPr lang="en-US" sz="1400" b="1" dirty="0" smtClean="0">
                <a:solidFill>
                  <a:srgbClr val="333333"/>
                </a:solidFill>
              </a:rPr>
              <a:t>2</a:t>
            </a:r>
            <a:endParaRPr lang="en-US" sz="1400" b="1" dirty="0"/>
          </a:p>
        </p:txBody>
      </p:sp>
      <p:sp>
        <p:nvSpPr>
          <p:cNvPr id="22" name="Rectangle 21"/>
          <p:cNvSpPr/>
          <p:nvPr/>
        </p:nvSpPr>
        <p:spPr>
          <a:xfrm>
            <a:off x="457200" y="4285734"/>
            <a:ext cx="406400" cy="307777"/>
          </a:xfrm>
          <a:prstGeom prst="rect">
            <a:avLst/>
          </a:prstGeom>
        </p:spPr>
        <p:txBody>
          <a:bodyPr wrap="square">
            <a:spAutoFit/>
          </a:bodyPr>
          <a:lstStyle/>
          <a:p>
            <a:pPr algn="ctr"/>
            <a:r>
              <a:rPr lang="en-US" sz="1400" b="1" dirty="0" smtClean="0">
                <a:solidFill>
                  <a:srgbClr val="333333"/>
                </a:solidFill>
              </a:rPr>
              <a:t>3</a:t>
            </a:r>
            <a:endParaRPr lang="en-US" sz="1400" b="1" dirty="0"/>
          </a:p>
        </p:txBody>
      </p:sp>
      <p:sp>
        <p:nvSpPr>
          <p:cNvPr id="23" name="Rectangle 22"/>
          <p:cNvSpPr/>
          <p:nvPr/>
        </p:nvSpPr>
        <p:spPr>
          <a:xfrm>
            <a:off x="457200" y="4844534"/>
            <a:ext cx="406400" cy="307777"/>
          </a:xfrm>
          <a:prstGeom prst="rect">
            <a:avLst/>
          </a:prstGeom>
        </p:spPr>
        <p:txBody>
          <a:bodyPr wrap="square">
            <a:spAutoFit/>
          </a:bodyPr>
          <a:lstStyle/>
          <a:p>
            <a:pPr algn="ctr"/>
            <a:r>
              <a:rPr lang="en-US" sz="1400" b="1" dirty="0" smtClean="0">
                <a:solidFill>
                  <a:srgbClr val="333333"/>
                </a:solidFill>
              </a:rPr>
              <a:t>4</a:t>
            </a:r>
            <a:endParaRPr lang="en-US" sz="1400" b="1" dirty="0"/>
          </a:p>
        </p:txBody>
      </p:sp>
      <p:sp>
        <p:nvSpPr>
          <p:cNvPr id="24" name="Rectangle 23"/>
          <p:cNvSpPr/>
          <p:nvPr/>
        </p:nvSpPr>
        <p:spPr>
          <a:xfrm>
            <a:off x="457200" y="5377934"/>
            <a:ext cx="406400" cy="307777"/>
          </a:xfrm>
          <a:prstGeom prst="rect">
            <a:avLst/>
          </a:prstGeom>
        </p:spPr>
        <p:txBody>
          <a:bodyPr wrap="square">
            <a:spAutoFit/>
          </a:bodyPr>
          <a:lstStyle/>
          <a:p>
            <a:pPr algn="ctr"/>
            <a:r>
              <a:rPr lang="en-US" sz="1400" b="1" dirty="0" smtClean="0">
                <a:solidFill>
                  <a:srgbClr val="333333"/>
                </a:solidFill>
              </a:rPr>
              <a:t>5</a:t>
            </a:r>
            <a:endParaRPr lang="en-US" sz="1400" b="1" dirty="0"/>
          </a:p>
        </p:txBody>
      </p:sp>
      <p:sp>
        <p:nvSpPr>
          <p:cNvPr id="25" name="Rectangle 24"/>
          <p:cNvSpPr/>
          <p:nvPr/>
        </p:nvSpPr>
        <p:spPr>
          <a:xfrm>
            <a:off x="939800" y="3193534"/>
            <a:ext cx="495300" cy="311666"/>
          </a:xfrm>
          <a:prstGeom prst="rect">
            <a:avLst/>
          </a:prstGeom>
        </p:spPr>
        <p:txBody>
          <a:bodyPr wrap="square">
            <a:spAutoFit/>
          </a:bodyPr>
          <a:lstStyle/>
          <a:p>
            <a:pPr algn="ctr"/>
            <a:r>
              <a:rPr lang="en-US" sz="1400" dirty="0" smtClean="0">
                <a:solidFill>
                  <a:srgbClr val="333333"/>
                </a:solidFill>
              </a:rPr>
              <a:t>2.2</a:t>
            </a:r>
            <a:endParaRPr lang="en-US" sz="1400" dirty="0"/>
          </a:p>
        </p:txBody>
      </p:sp>
      <p:sp>
        <p:nvSpPr>
          <p:cNvPr id="26" name="Rectangle 25"/>
          <p:cNvSpPr/>
          <p:nvPr/>
        </p:nvSpPr>
        <p:spPr>
          <a:xfrm>
            <a:off x="927100" y="3752334"/>
            <a:ext cx="508000" cy="523220"/>
          </a:xfrm>
          <a:prstGeom prst="rect">
            <a:avLst/>
          </a:prstGeom>
        </p:spPr>
        <p:txBody>
          <a:bodyPr wrap="square">
            <a:spAutoFit/>
          </a:bodyPr>
          <a:lstStyle/>
          <a:p>
            <a:pPr algn="ctr"/>
            <a:r>
              <a:rPr lang="en-US" sz="1400" dirty="0" smtClean="0">
                <a:solidFill>
                  <a:srgbClr val="333333"/>
                </a:solidFill>
              </a:rPr>
              <a:t>2.3</a:t>
            </a:r>
            <a:endParaRPr lang="en-US" sz="1400" dirty="0" smtClean="0"/>
          </a:p>
          <a:p>
            <a:pPr algn="ctr"/>
            <a:endParaRPr lang="en-US" sz="1400" dirty="0"/>
          </a:p>
        </p:txBody>
      </p:sp>
      <p:sp>
        <p:nvSpPr>
          <p:cNvPr id="27" name="Rectangle 26"/>
          <p:cNvSpPr/>
          <p:nvPr/>
        </p:nvSpPr>
        <p:spPr>
          <a:xfrm>
            <a:off x="927100" y="4285734"/>
            <a:ext cx="508000" cy="523220"/>
          </a:xfrm>
          <a:prstGeom prst="rect">
            <a:avLst/>
          </a:prstGeom>
        </p:spPr>
        <p:txBody>
          <a:bodyPr wrap="square">
            <a:spAutoFit/>
          </a:bodyPr>
          <a:lstStyle/>
          <a:p>
            <a:pPr algn="ctr"/>
            <a:r>
              <a:rPr lang="en-US" sz="1400" dirty="0" smtClean="0">
                <a:solidFill>
                  <a:srgbClr val="333333"/>
                </a:solidFill>
              </a:rPr>
              <a:t>2.4</a:t>
            </a:r>
            <a:endParaRPr lang="en-US" sz="1400" dirty="0" smtClean="0"/>
          </a:p>
          <a:p>
            <a:pPr algn="ctr"/>
            <a:endParaRPr lang="en-US" sz="1400" dirty="0"/>
          </a:p>
        </p:txBody>
      </p:sp>
      <p:sp>
        <p:nvSpPr>
          <p:cNvPr id="28" name="Rectangle 27"/>
          <p:cNvSpPr/>
          <p:nvPr/>
        </p:nvSpPr>
        <p:spPr>
          <a:xfrm>
            <a:off x="927100" y="4844535"/>
            <a:ext cx="508000" cy="523220"/>
          </a:xfrm>
          <a:prstGeom prst="rect">
            <a:avLst/>
          </a:prstGeom>
        </p:spPr>
        <p:txBody>
          <a:bodyPr wrap="square">
            <a:spAutoFit/>
          </a:bodyPr>
          <a:lstStyle/>
          <a:p>
            <a:pPr algn="ctr"/>
            <a:r>
              <a:rPr lang="en-US" sz="1400" dirty="0" smtClean="0">
                <a:solidFill>
                  <a:srgbClr val="333333"/>
                </a:solidFill>
              </a:rPr>
              <a:t>2.5</a:t>
            </a:r>
            <a:endParaRPr lang="en-US" sz="1400" dirty="0" smtClean="0"/>
          </a:p>
          <a:p>
            <a:pPr algn="ctr"/>
            <a:endParaRPr lang="en-US" sz="1400" dirty="0"/>
          </a:p>
        </p:txBody>
      </p:sp>
      <p:sp>
        <p:nvSpPr>
          <p:cNvPr id="29" name="Rectangle 28"/>
          <p:cNvSpPr/>
          <p:nvPr/>
        </p:nvSpPr>
        <p:spPr>
          <a:xfrm>
            <a:off x="939800" y="5377935"/>
            <a:ext cx="495300" cy="523220"/>
          </a:xfrm>
          <a:prstGeom prst="rect">
            <a:avLst/>
          </a:prstGeom>
        </p:spPr>
        <p:txBody>
          <a:bodyPr wrap="square">
            <a:spAutoFit/>
          </a:bodyPr>
          <a:lstStyle/>
          <a:p>
            <a:pPr algn="ctr"/>
            <a:r>
              <a:rPr lang="en-US" sz="1400" dirty="0" smtClean="0">
                <a:solidFill>
                  <a:srgbClr val="333333"/>
                </a:solidFill>
              </a:rPr>
              <a:t>3.1</a:t>
            </a:r>
            <a:endParaRPr lang="en-US" sz="1400" dirty="0" smtClean="0"/>
          </a:p>
          <a:p>
            <a:pPr algn="ctr"/>
            <a:endParaRPr lang="en-US" sz="1400" dirty="0"/>
          </a:p>
        </p:txBody>
      </p:sp>
      <p:sp>
        <p:nvSpPr>
          <p:cNvPr id="32" name="Rectangle 31"/>
          <p:cNvSpPr/>
          <p:nvPr/>
        </p:nvSpPr>
        <p:spPr>
          <a:xfrm>
            <a:off x="7146544" y="2647434"/>
            <a:ext cx="613156" cy="307777"/>
          </a:xfrm>
          <a:prstGeom prst="rect">
            <a:avLst/>
          </a:prstGeom>
        </p:spPr>
        <p:txBody>
          <a:bodyPr wrap="square">
            <a:spAutoFit/>
          </a:bodyPr>
          <a:lstStyle/>
          <a:p>
            <a:pPr algn="ctr"/>
            <a:r>
              <a:rPr lang="en-US" sz="1400" b="1" dirty="0" smtClean="0">
                <a:solidFill>
                  <a:srgbClr val="333333"/>
                </a:solidFill>
              </a:rPr>
              <a:t>Pts</a:t>
            </a:r>
            <a:endParaRPr lang="en-US" sz="1400" b="1" dirty="0"/>
          </a:p>
        </p:txBody>
      </p:sp>
      <p:sp>
        <p:nvSpPr>
          <p:cNvPr id="33" name="Rectangle 32"/>
          <p:cNvSpPr/>
          <p:nvPr/>
        </p:nvSpPr>
        <p:spPr>
          <a:xfrm>
            <a:off x="7245350" y="3193534"/>
            <a:ext cx="406400" cy="307777"/>
          </a:xfrm>
          <a:prstGeom prst="rect">
            <a:avLst/>
          </a:prstGeom>
        </p:spPr>
        <p:txBody>
          <a:bodyPr wrap="square">
            <a:spAutoFit/>
          </a:bodyPr>
          <a:lstStyle/>
          <a:p>
            <a:pPr algn="ctr"/>
            <a:r>
              <a:rPr lang="en-US" sz="1400" b="1" dirty="0" smtClean="0">
                <a:solidFill>
                  <a:srgbClr val="333333"/>
                </a:solidFill>
              </a:rPr>
              <a:t>3</a:t>
            </a:r>
            <a:endParaRPr lang="en-US" sz="1400" b="1" dirty="0"/>
          </a:p>
        </p:txBody>
      </p:sp>
      <p:sp>
        <p:nvSpPr>
          <p:cNvPr id="34" name="Rectangle 33"/>
          <p:cNvSpPr/>
          <p:nvPr/>
        </p:nvSpPr>
        <p:spPr>
          <a:xfrm>
            <a:off x="7245350" y="3739634"/>
            <a:ext cx="406400" cy="307777"/>
          </a:xfrm>
          <a:prstGeom prst="rect">
            <a:avLst/>
          </a:prstGeom>
        </p:spPr>
        <p:txBody>
          <a:bodyPr wrap="square">
            <a:spAutoFit/>
          </a:bodyPr>
          <a:lstStyle/>
          <a:p>
            <a:pPr algn="ctr"/>
            <a:r>
              <a:rPr lang="en-US" sz="1400" b="1" dirty="0" smtClean="0">
                <a:solidFill>
                  <a:srgbClr val="333333"/>
                </a:solidFill>
              </a:rPr>
              <a:t>3</a:t>
            </a:r>
            <a:endParaRPr lang="en-US" sz="1400" b="1" dirty="0"/>
          </a:p>
        </p:txBody>
      </p:sp>
      <p:sp>
        <p:nvSpPr>
          <p:cNvPr id="35" name="Rectangle 34"/>
          <p:cNvSpPr/>
          <p:nvPr/>
        </p:nvSpPr>
        <p:spPr>
          <a:xfrm>
            <a:off x="7245350" y="4298434"/>
            <a:ext cx="406400" cy="307777"/>
          </a:xfrm>
          <a:prstGeom prst="rect">
            <a:avLst/>
          </a:prstGeom>
        </p:spPr>
        <p:txBody>
          <a:bodyPr wrap="square">
            <a:spAutoFit/>
          </a:bodyPr>
          <a:lstStyle/>
          <a:p>
            <a:pPr algn="ctr"/>
            <a:r>
              <a:rPr lang="en-US" sz="1400" b="1" dirty="0" smtClean="0">
                <a:solidFill>
                  <a:srgbClr val="333333"/>
                </a:solidFill>
              </a:rPr>
              <a:t>3</a:t>
            </a:r>
            <a:endParaRPr lang="en-US" sz="1400" b="1" dirty="0"/>
          </a:p>
        </p:txBody>
      </p:sp>
      <p:sp>
        <p:nvSpPr>
          <p:cNvPr id="36" name="Rectangle 35"/>
          <p:cNvSpPr/>
          <p:nvPr/>
        </p:nvSpPr>
        <p:spPr>
          <a:xfrm>
            <a:off x="7245350" y="4857234"/>
            <a:ext cx="406400" cy="307777"/>
          </a:xfrm>
          <a:prstGeom prst="rect">
            <a:avLst/>
          </a:prstGeom>
        </p:spPr>
        <p:txBody>
          <a:bodyPr wrap="square">
            <a:spAutoFit/>
          </a:bodyPr>
          <a:lstStyle/>
          <a:p>
            <a:pPr algn="ctr"/>
            <a:r>
              <a:rPr lang="en-US" sz="1400" b="1" dirty="0" smtClean="0">
                <a:solidFill>
                  <a:srgbClr val="333333"/>
                </a:solidFill>
              </a:rPr>
              <a:t>3</a:t>
            </a:r>
            <a:endParaRPr lang="en-US" sz="1400" b="1" dirty="0"/>
          </a:p>
        </p:txBody>
      </p:sp>
      <p:sp>
        <p:nvSpPr>
          <p:cNvPr id="37" name="Rectangle 36"/>
          <p:cNvSpPr/>
          <p:nvPr/>
        </p:nvSpPr>
        <p:spPr>
          <a:xfrm>
            <a:off x="7245350" y="5377934"/>
            <a:ext cx="406400" cy="307777"/>
          </a:xfrm>
          <a:prstGeom prst="rect">
            <a:avLst/>
          </a:prstGeom>
        </p:spPr>
        <p:txBody>
          <a:bodyPr wrap="square">
            <a:spAutoFit/>
          </a:bodyPr>
          <a:lstStyle/>
          <a:p>
            <a:pPr algn="ctr"/>
            <a:r>
              <a:rPr lang="en-US" sz="1400" b="1" dirty="0" smtClean="0">
                <a:solidFill>
                  <a:srgbClr val="333333"/>
                </a:solidFill>
              </a:rPr>
              <a:t>3</a:t>
            </a:r>
            <a:endParaRPr lang="en-US" sz="1400" b="1" dirty="0"/>
          </a:p>
        </p:txBody>
      </p:sp>
      <p:sp>
        <p:nvSpPr>
          <p:cNvPr id="38" name="Rectangle 37"/>
          <p:cNvSpPr/>
          <p:nvPr/>
        </p:nvSpPr>
        <p:spPr>
          <a:xfrm>
            <a:off x="7721600" y="3218934"/>
            <a:ext cx="901700" cy="276999"/>
          </a:xfrm>
          <a:prstGeom prst="rect">
            <a:avLst/>
          </a:prstGeom>
        </p:spPr>
        <p:txBody>
          <a:bodyPr wrap="square">
            <a:spAutoFit/>
          </a:bodyPr>
          <a:lstStyle/>
          <a:p>
            <a:pPr algn="ctr"/>
            <a:r>
              <a:rPr lang="en-US" sz="1200" dirty="0" smtClean="0">
                <a:solidFill>
                  <a:srgbClr val="333333"/>
                </a:solidFill>
              </a:rPr>
              <a:t>Yes or No</a:t>
            </a:r>
            <a:endParaRPr lang="en-US" sz="1200" dirty="0"/>
          </a:p>
        </p:txBody>
      </p:sp>
      <p:sp>
        <p:nvSpPr>
          <p:cNvPr id="39" name="Rectangle 38"/>
          <p:cNvSpPr/>
          <p:nvPr/>
        </p:nvSpPr>
        <p:spPr>
          <a:xfrm>
            <a:off x="7721600" y="3752334"/>
            <a:ext cx="901700" cy="276999"/>
          </a:xfrm>
          <a:prstGeom prst="rect">
            <a:avLst/>
          </a:prstGeom>
        </p:spPr>
        <p:txBody>
          <a:bodyPr wrap="square">
            <a:spAutoFit/>
          </a:bodyPr>
          <a:lstStyle/>
          <a:p>
            <a:pPr algn="ctr"/>
            <a:r>
              <a:rPr lang="en-US" sz="1200" dirty="0" smtClean="0">
                <a:solidFill>
                  <a:srgbClr val="333333"/>
                </a:solidFill>
              </a:rPr>
              <a:t>Yes or No</a:t>
            </a:r>
            <a:endParaRPr lang="en-US" sz="1200" dirty="0"/>
          </a:p>
        </p:txBody>
      </p:sp>
      <p:sp>
        <p:nvSpPr>
          <p:cNvPr id="40" name="Rectangle 39"/>
          <p:cNvSpPr/>
          <p:nvPr/>
        </p:nvSpPr>
        <p:spPr>
          <a:xfrm>
            <a:off x="7721600" y="4323834"/>
            <a:ext cx="901700" cy="276999"/>
          </a:xfrm>
          <a:prstGeom prst="rect">
            <a:avLst/>
          </a:prstGeom>
        </p:spPr>
        <p:txBody>
          <a:bodyPr wrap="square">
            <a:spAutoFit/>
          </a:bodyPr>
          <a:lstStyle/>
          <a:p>
            <a:pPr algn="ctr"/>
            <a:r>
              <a:rPr lang="en-US" sz="1200" dirty="0" smtClean="0">
                <a:solidFill>
                  <a:srgbClr val="333333"/>
                </a:solidFill>
              </a:rPr>
              <a:t>Yes or No</a:t>
            </a:r>
            <a:endParaRPr lang="en-US" sz="1200" dirty="0"/>
          </a:p>
        </p:txBody>
      </p:sp>
      <p:sp>
        <p:nvSpPr>
          <p:cNvPr id="41" name="Rectangle 40"/>
          <p:cNvSpPr/>
          <p:nvPr/>
        </p:nvSpPr>
        <p:spPr>
          <a:xfrm>
            <a:off x="7721600" y="4882634"/>
            <a:ext cx="901700" cy="276999"/>
          </a:xfrm>
          <a:prstGeom prst="rect">
            <a:avLst/>
          </a:prstGeom>
        </p:spPr>
        <p:txBody>
          <a:bodyPr wrap="square">
            <a:spAutoFit/>
          </a:bodyPr>
          <a:lstStyle/>
          <a:p>
            <a:pPr algn="ctr"/>
            <a:r>
              <a:rPr lang="en-US" sz="1200" dirty="0" smtClean="0">
                <a:solidFill>
                  <a:srgbClr val="333333"/>
                </a:solidFill>
              </a:rPr>
              <a:t>Yes or No</a:t>
            </a:r>
            <a:endParaRPr lang="en-US" sz="1200" dirty="0"/>
          </a:p>
        </p:txBody>
      </p:sp>
      <p:sp>
        <p:nvSpPr>
          <p:cNvPr id="42" name="Rectangle 41"/>
          <p:cNvSpPr/>
          <p:nvPr/>
        </p:nvSpPr>
        <p:spPr>
          <a:xfrm>
            <a:off x="7721600" y="5390634"/>
            <a:ext cx="901700" cy="276999"/>
          </a:xfrm>
          <a:prstGeom prst="rect">
            <a:avLst/>
          </a:prstGeom>
        </p:spPr>
        <p:txBody>
          <a:bodyPr wrap="square">
            <a:spAutoFit/>
          </a:bodyPr>
          <a:lstStyle/>
          <a:p>
            <a:pPr algn="ctr"/>
            <a:r>
              <a:rPr lang="en-US" sz="1200" dirty="0" smtClean="0">
                <a:solidFill>
                  <a:srgbClr val="333333"/>
                </a:solidFill>
              </a:rPr>
              <a:t>Yes or No</a:t>
            </a:r>
            <a:endParaRPr lang="en-US"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courseQualitySurveyTool.png"/>
          <p:cNvPicPr>
            <a:picLocks noChangeAspect="1"/>
          </p:cNvPicPr>
          <p:nvPr/>
        </p:nvPicPr>
        <p:blipFill>
          <a:blip r:embed="rId3"/>
          <a:stretch>
            <a:fillRect/>
          </a:stretch>
        </p:blipFill>
        <p:spPr>
          <a:xfrm>
            <a:off x="247650" y="1117190"/>
            <a:ext cx="8595360" cy="4990854"/>
          </a:xfrm>
          <a:prstGeom prst="rect">
            <a:avLst/>
          </a:prstGeom>
        </p:spPr>
      </p:pic>
      <p:sp>
        <p:nvSpPr>
          <p:cNvPr id="6" name="Oval 5"/>
          <p:cNvSpPr/>
          <p:nvPr/>
        </p:nvSpPr>
        <p:spPr>
          <a:xfrm>
            <a:off x="2139370" y="2261389"/>
            <a:ext cx="2739190" cy="1057633"/>
          </a:xfrm>
          <a:prstGeom prst="ellipse">
            <a:avLst/>
          </a:prstGeom>
          <a:no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11</a:t>
            </a:r>
            <a:endParaRPr lang="en-US" sz="1300" dirty="0">
              <a:solidFill>
                <a:srgbClr val="800D1E"/>
              </a:solidFill>
            </a:endParaRPr>
          </a:p>
        </p:txBody>
      </p:sp>
      <p:cxnSp>
        <p:nvCxnSpPr>
          <p:cNvPr id="8" name="Straight Connector 7"/>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Course Quality Survey Tool</a:t>
            </a:r>
            <a:endParaRPr lang="en-US" sz="3600" b="1" dirty="0">
              <a:latin typeface="+mn-lt"/>
            </a:endParaRPr>
          </a:p>
        </p:txBody>
      </p:sp>
      <p:sp>
        <p:nvSpPr>
          <p:cNvPr id="11" name="Oval 10"/>
          <p:cNvSpPr/>
          <p:nvPr/>
        </p:nvSpPr>
        <p:spPr>
          <a:xfrm>
            <a:off x="514728" y="3086649"/>
            <a:ext cx="2739190" cy="1057633"/>
          </a:xfrm>
          <a:prstGeom prst="ellipse">
            <a:avLst/>
          </a:prstGeom>
          <a:no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87566" y="4136196"/>
            <a:ext cx="2739190" cy="1057633"/>
          </a:xfrm>
          <a:prstGeom prst="ellipse">
            <a:avLst/>
          </a:prstGeom>
          <a:noFill/>
          <a:ln>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ourseQualitySurveyTool.png"/>
          <p:cNvPicPr>
            <a:picLocks noChangeAspect="1"/>
          </p:cNvPicPr>
          <p:nvPr/>
        </p:nvPicPr>
        <p:blipFill>
          <a:blip r:embed="rId3"/>
          <a:stretch>
            <a:fillRect/>
          </a:stretch>
        </p:blipFill>
        <p:spPr>
          <a:xfrm>
            <a:off x="247650" y="1117190"/>
            <a:ext cx="8595360" cy="4990854"/>
          </a:xfrm>
          <a:prstGeom prst="rect">
            <a:avLst/>
          </a:prstGeom>
        </p:spPr>
      </p:pic>
      <p:sp>
        <p:nvSpPr>
          <p:cNvPr id="5" name="TextBox 4"/>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13</a:t>
            </a:r>
            <a:endParaRPr lang="en-US" sz="1300" dirty="0">
              <a:solidFill>
                <a:srgbClr val="800D1E"/>
              </a:solidFill>
            </a:endParaRPr>
          </a:p>
        </p:txBody>
      </p:sp>
      <p:cxnSp>
        <p:nvCxnSpPr>
          <p:cNvPr id="6" name="Straight Connector 5"/>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Documenting Adherence to Standards</a:t>
            </a:r>
            <a:endParaRPr lang="en-US" sz="3600" b="1" dirty="0">
              <a:latin typeface="+mn-lt"/>
            </a:endParaRPr>
          </a:p>
        </p:txBody>
      </p:sp>
      <p:pic>
        <p:nvPicPr>
          <p:cNvPr id="8" name="Picture 7" descr="documentingAdherence.png"/>
          <p:cNvPicPr>
            <a:picLocks noChangeAspect="1"/>
          </p:cNvPicPr>
          <p:nvPr/>
        </p:nvPicPr>
        <p:blipFill>
          <a:blip r:embed="rId4"/>
          <a:stretch>
            <a:fillRect/>
          </a:stretch>
        </p:blipFill>
        <p:spPr>
          <a:xfrm>
            <a:off x="250050" y="1098140"/>
            <a:ext cx="8595360" cy="4990854"/>
          </a:xfrm>
          <a:prstGeom prst="rect">
            <a:avLst/>
          </a:prstGeom>
        </p:spPr>
      </p:pic>
      <p:pic>
        <p:nvPicPr>
          <p:cNvPr id="9" name="Picture 8" descr="documentingAdherence02.png"/>
          <p:cNvPicPr>
            <a:picLocks noChangeAspect="1"/>
          </p:cNvPicPr>
          <p:nvPr/>
        </p:nvPicPr>
        <p:blipFill>
          <a:blip r:embed="rId5"/>
          <a:stretch>
            <a:fillRect/>
          </a:stretch>
        </p:blipFill>
        <p:spPr>
          <a:xfrm>
            <a:off x="250050" y="1098140"/>
            <a:ext cx="8595360" cy="49908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extendingQM.png"/>
          <p:cNvPicPr>
            <a:picLocks noChangeAspect="1"/>
          </p:cNvPicPr>
          <p:nvPr/>
        </p:nvPicPr>
        <p:blipFill>
          <a:blip r:embed="rId3"/>
          <a:stretch>
            <a:fillRect/>
          </a:stretch>
        </p:blipFill>
        <p:spPr>
          <a:xfrm>
            <a:off x="247650" y="1136240"/>
            <a:ext cx="8595360" cy="4990855"/>
          </a:xfrm>
          <a:prstGeom prst="rect">
            <a:avLst/>
          </a:prstGeom>
        </p:spPr>
      </p:pic>
      <p:sp>
        <p:nvSpPr>
          <p:cNvPr id="5" name="TextBox 4"/>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14</a:t>
            </a:r>
            <a:endParaRPr lang="en-US" sz="1300" dirty="0">
              <a:solidFill>
                <a:srgbClr val="800D1E"/>
              </a:solidFill>
            </a:endParaRPr>
          </a:p>
        </p:txBody>
      </p:sp>
      <p:cxnSp>
        <p:nvCxnSpPr>
          <p:cNvPr id="6" name="Straight Connector 5"/>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Extending the QM Rubric</a:t>
            </a:r>
            <a:endParaRPr lang="en-US" sz="3600" b="1" dirty="0">
              <a:latin typeface="+mn-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mitigatingFactors.png"/>
          <p:cNvPicPr>
            <a:picLocks noChangeAspect="1"/>
          </p:cNvPicPr>
          <p:nvPr/>
        </p:nvPicPr>
        <p:blipFill>
          <a:blip r:embed="rId2"/>
          <a:stretch>
            <a:fillRect/>
          </a:stretch>
        </p:blipFill>
        <p:spPr>
          <a:xfrm>
            <a:off x="247847" y="1136042"/>
            <a:ext cx="8595360" cy="4990854"/>
          </a:xfrm>
          <a:prstGeom prst="rect">
            <a:avLst/>
          </a:prstGeom>
        </p:spPr>
      </p:pic>
      <p:sp>
        <p:nvSpPr>
          <p:cNvPr id="6" name="TextBox 5"/>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15</a:t>
            </a:r>
            <a:endParaRPr lang="en-US" sz="1300" dirty="0">
              <a:solidFill>
                <a:srgbClr val="800D1E"/>
              </a:solidFill>
            </a:endParaRPr>
          </a:p>
        </p:txBody>
      </p:sp>
      <p:cxnSp>
        <p:nvCxnSpPr>
          <p:cNvPr id="7" name="Straight Connector 6"/>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Mitigating Factors</a:t>
            </a:r>
            <a:endParaRPr lang="en-US" sz="3600" b="1" dirty="0">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53350" y="28575"/>
            <a:ext cx="1381125" cy="492443"/>
          </a:xfrm>
          <a:prstGeom prst="rect">
            <a:avLst/>
          </a:prstGeom>
          <a:noFill/>
        </p:spPr>
        <p:txBody>
          <a:bodyPr wrap="square" rtlCol="0">
            <a:spAutoFit/>
          </a:bodyPr>
          <a:lstStyle/>
          <a:p>
            <a:pPr algn="r"/>
            <a:r>
              <a:rPr lang="en-US" sz="1300" dirty="0" smtClean="0">
                <a:solidFill>
                  <a:srgbClr val="800D1E"/>
                </a:solidFill>
              </a:rPr>
              <a:t>16</a:t>
            </a:r>
          </a:p>
          <a:p>
            <a:pPr algn="r"/>
            <a:endParaRPr lang="en-US" sz="1300" dirty="0">
              <a:solidFill>
                <a:srgbClr val="800D1E"/>
              </a:solidFill>
            </a:endParaRPr>
          </a:p>
        </p:txBody>
      </p:sp>
      <p:cxnSp>
        <p:nvCxnSpPr>
          <p:cNvPr id="5" name="Straight Connector 4"/>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Triangulating Data</a:t>
            </a:r>
            <a:endParaRPr lang="en-US" sz="3600" b="1" dirty="0">
              <a:latin typeface="+mn-lt"/>
            </a:endParaRPr>
          </a:p>
        </p:txBody>
      </p:sp>
      <p:sp>
        <p:nvSpPr>
          <p:cNvPr id="7" name="Content Placeholder 2"/>
          <p:cNvSpPr txBox="1">
            <a:spLocks/>
          </p:cNvSpPr>
          <p:nvPr/>
        </p:nvSpPr>
        <p:spPr>
          <a:xfrm>
            <a:off x="457200" y="1600200"/>
            <a:ext cx="8229600" cy="4525963"/>
          </a:xfrm>
          <a:prstGeom prst="rect">
            <a:avLst/>
          </a:prstGeom>
        </p:spPr>
        <p:txBody>
          <a:bodyPr/>
          <a:lstStyle/>
          <a:p>
            <a:pPr marL="342900" marR="0" lvl="0" indent="-342900" algn="l" defTabSz="457200" rtl="0" eaLnBrk="1" fontAlgn="base" latinLnBrk="0" hangingPunct="1">
              <a:lnSpc>
                <a:spcPct val="100000"/>
              </a:lnSpc>
              <a:spcBef>
                <a:spcPts val="1400"/>
              </a:spcBef>
              <a:spcAft>
                <a:spcPct val="0"/>
              </a:spcAft>
              <a:buClrTx/>
              <a:buSzTx/>
              <a:buFont typeface="Arial" charset="0"/>
              <a:buChar char="•"/>
              <a:tabLst/>
              <a:defRPr/>
            </a:pPr>
            <a:r>
              <a:rPr kumimoji="0" lang="en-US" sz="3000" b="1" i="0" u="none" strike="noStrike" kern="1200" cap="none" spc="0" normalizeH="0" baseline="0" noProof="0" dirty="0" smtClean="0">
                <a:ln>
                  <a:noFill/>
                </a:ln>
                <a:solidFill>
                  <a:srgbClr val="333333"/>
                </a:solidFill>
                <a:effectLst/>
                <a:uLnTx/>
                <a:uFillTx/>
                <a:latin typeface="+mn-lt"/>
                <a:ea typeface="+mn-ea"/>
                <a:cs typeface="+mn-cs"/>
              </a:rPr>
              <a:t>ID – QM Reviewers </a:t>
            </a:r>
            <a:r>
              <a:rPr lang="en-US" sz="2600" dirty="0" smtClean="0">
                <a:solidFill>
                  <a:schemeClr val="tx1">
                    <a:lumMod val="65000"/>
                    <a:lumOff val="35000"/>
                  </a:schemeClr>
                </a:solidFill>
                <a:latin typeface="+mn-lt"/>
              </a:rPr>
              <a:t>(informal and formal)</a:t>
            </a:r>
          </a:p>
          <a:p>
            <a:pPr marL="342900" indent="-342900">
              <a:spcBef>
                <a:spcPts val="1400"/>
              </a:spcBef>
              <a:buFont typeface="Arial" charset="0"/>
              <a:buChar char="•"/>
              <a:defRPr/>
            </a:pPr>
            <a:r>
              <a:rPr lang="en-US" sz="3000" b="1" dirty="0" smtClean="0">
                <a:solidFill>
                  <a:srgbClr val="333333"/>
                </a:solidFill>
              </a:rPr>
              <a:t>ID – ID </a:t>
            </a:r>
            <a:r>
              <a:rPr lang="en-US" sz="2600" dirty="0" smtClean="0">
                <a:solidFill>
                  <a:schemeClr val="tx1">
                    <a:lumMod val="65000"/>
                    <a:lumOff val="35000"/>
                  </a:schemeClr>
                </a:solidFill>
              </a:rPr>
              <a:t>(peer reviews)</a:t>
            </a:r>
          </a:p>
          <a:p>
            <a:pPr marL="342900" indent="-342900">
              <a:spcBef>
                <a:spcPts val="1400"/>
              </a:spcBef>
              <a:buFont typeface="Arial" charset="0"/>
              <a:buChar char="•"/>
              <a:defRPr/>
            </a:pPr>
            <a:r>
              <a:rPr lang="en-US" sz="3000" b="1" dirty="0" smtClean="0">
                <a:solidFill>
                  <a:srgbClr val="333333"/>
                </a:solidFill>
              </a:rPr>
              <a:t>ID – supervisor </a:t>
            </a:r>
            <a:r>
              <a:rPr lang="en-US" sz="2600" dirty="0" smtClean="0">
                <a:solidFill>
                  <a:schemeClr val="tx1">
                    <a:lumMod val="65000"/>
                    <a:lumOff val="35000"/>
                  </a:schemeClr>
                </a:solidFill>
              </a:rPr>
              <a:t>(work product feedback)</a:t>
            </a:r>
          </a:p>
          <a:p>
            <a:pPr marL="342900" indent="-342900">
              <a:spcBef>
                <a:spcPts val="1400"/>
              </a:spcBef>
              <a:buFont typeface="Arial" charset="0"/>
              <a:buChar char="•"/>
              <a:defRPr/>
            </a:pPr>
            <a:r>
              <a:rPr lang="en-US" sz="3000" b="1" dirty="0" smtClean="0">
                <a:solidFill>
                  <a:srgbClr val="333333"/>
                </a:solidFill>
              </a:rPr>
              <a:t>supervisor – supervisor </a:t>
            </a:r>
            <a:r>
              <a:rPr lang="en-US" sz="2600" dirty="0" smtClean="0">
                <a:solidFill>
                  <a:schemeClr val="tx1">
                    <a:lumMod val="65000"/>
                    <a:lumOff val="35000"/>
                  </a:schemeClr>
                </a:solidFill>
              </a:rPr>
              <a:t>(organizational consistency)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53350" y="28575"/>
            <a:ext cx="1381125" cy="492443"/>
          </a:xfrm>
          <a:prstGeom prst="rect">
            <a:avLst/>
          </a:prstGeom>
          <a:noFill/>
        </p:spPr>
        <p:txBody>
          <a:bodyPr wrap="square" rtlCol="0">
            <a:spAutoFit/>
          </a:bodyPr>
          <a:lstStyle/>
          <a:p>
            <a:pPr algn="r"/>
            <a:r>
              <a:rPr lang="en-US" sz="1300" dirty="0" smtClean="0">
                <a:solidFill>
                  <a:srgbClr val="800D1E"/>
                </a:solidFill>
              </a:rPr>
              <a:t>16</a:t>
            </a:r>
          </a:p>
          <a:p>
            <a:pPr algn="r"/>
            <a:endParaRPr lang="en-US" sz="1300" dirty="0">
              <a:solidFill>
                <a:srgbClr val="800D1E"/>
              </a:solidFill>
            </a:endParaRPr>
          </a:p>
        </p:txBody>
      </p:sp>
      <p:cxnSp>
        <p:nvCxnSpPr>
          <p:cNvPr id="5" name="Straight Connector 4"/>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Course Quality Survey Advantages</a:t>
            </a:r>
            <a:endParaRPr lang="en-US" sz="3600" b="1" dirty="0">
              <a:latin typeface="+mn-lt"/>
            </a:endParaRPr>
          </a:p>
        </p:txBody>
      </p:sp>
      <p:sp>
        <p:nvSpPr>
          <p:cNvPr id="7" name="Content Placeholder 2"/>
          <p:cNvSpPr txBox="1">
            <a:spLocks/>
          </p:cNvSpPr>
          <p:nvPr/>
        </p:nvSpPr>
        <p:spPr>
          <a:xfrm>
            <a:off x="457200" y="1600200"/>
            <a:ext cx="8229600" cy="4525963"/>
          </a:xfrm>
          <a:prstGeom prst="rect">
            <a:avLst/>
          </a:prstGeom>
        </p:spPr>
        <p:txBody>
          <a:bodyPr/>
          <a:lstStyle/>
          <a:p>
            <a:pPr marL="342900" marR="0" lvl="0" indent="-342900" algn="l" defTabSz="457200" rtl="0" eaLnBrk="1" fontAlgn="base" latinLnBrk="0" hangingPunct="1">
              <a:lnSpc>
                <a:spcPct val="100000"/>
              </a:lnSpc>
              <a:spcBef>
                <a:spcPts val="1400"/>
              </a:spcBef>
              <a:spcAft>
                <a:spcPct val="0"/>
              </a:spcAft>
              <a:buClrTx/>
              <a:buSzTx/>
              <a:buFont typeface="Arial" charset="0"/>
              <a:buChar char="•"/>
              <a:tabLst/>
              <a:defRPr/>
            </a:pPr>
            <a:r>
              <a:rPr kumimoji="0" lang="en-US" sz="3000" b="1" i="0" u="none" strike="noStrike" kern="1200" cap="none" spc="0" normalizeH="0" baseline="0" noProof="0" dirty="0" smtClean="0">
                <a:ln>
                  <a:noFill/>
                </a:ln>
                <a:solidFill>
                  <a:srgbClr val="333333"/>
                </a:solidFill>
                <a:effectLst/>
                <a:uLnTx/>
                <a:uFillTx/>
                <a:latin typeface="+mn-lt"/>
                <a:ea typeface="+mn-ea"/>
                <a:cs typeface="+mn-cs"/>
              </a:rPr>
              <a:t>Reinforces a common language</a:t>
            </a:r>
            <a:r>
              <a:rPr kumimoji="0" lang="en-US" sz="3000" b="1" i="0" u="none" strike="noStrike" kern="1200" cap="none" spc="0" normalizeH="0" noProof="0" dirty="0" smtClean="0">
                <a:ln>
                  <a:noFill/>
                </a:ln>
                <a:solidFill>
                  <a:srgbClr val="333333"/>
                </a:solidFill>
                <a:effectLst/>
                <a:uLnTx/>
                <a:uFillTx/>
                <a:latin typeface="+mn-lt"/>
                <a:ea typeface="+mn-ea"/>
                <a:cs typeface="+mn-cs"/>
              </a:rPr>
              <a:t> </a:t>
            </a:r>
            <a:br>
              <a:rPr kumimoji="0" lang="en-US" sz="3000" b="1" i="0" u="none" strike="noStrike" kern="1200" cap="none" spc="0" normalizeH="0" noProof="0" dirty="0" smtClean="0">
                <a:ln>
                  <a:noFill/>
                </a:ln>
                <a:solidFill>
                  <a:srgbClr val="333333"/>
                </a:solidFill>
                <a:effectLst/>
                <a:uLnTx/>
                <a:uFillTx/>
                <a:latin typeface="+mn-lt"/>
                <a:ea typeface="+mn-ea"/>
                <a:cs typeface="+mn-cs"/>
              </a:rPr>
            </a:br>
            <a:r>
              <a:rPr lang="en-US" sz="2600" dirty="0" smtClean="0">
                <a:solidFill>
                  <a:schemeClr val="tx1">
                    <a:lumMod val="65000"/>
                    <a:lumOff val="35000"/>
                  </a:schemeClr>
                </a:solidFill>
                <a:latin typeface="+mn-lt"/>
              </a:rPr>
              <a:t>(for consistent performance).</a:t>
            </a:r>
            <a:endParaRPr kumimoji="0" lang="en-US" sz="2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342900" marR="0" lvl="0" indent="-342900" algn="l" defTabSz="457200" rtl="0" eaLnBrk="1" fontAlgn="base" latinLnBrk="0" hangingPunct="1">
              <a:lnSpc>
                <a:spcPct val="100000"/>
              </a:lnSpc>
              <a:spcBef>
                <a:spcPts val="1400"/>
              </a:spcBef>
              <a:spcAft>
                <a:spcPct val="0"/>
              </a:spcAft>
              <a:buClrTx/>
              <a:buSzTx/>
              <a:buFont typeface="Arial" charset="0"/>
              <a:buChar char="•"/>
              <a:tabLst/>
              <a:defRPr/>
            </a:pPr>
            <a:r>
              <a:rPr kumimoji="0" lang="en-US" sz="3000" b="1" i="0" u="none" strike="noStrike" kern="1200" cap="none" spc="0" normalizeH="0" baseline="0" noProof="0" dirty="0" smtClean="0">
                <a:ln>
                  <a:noFill/>
                </a:ln>
                <a:solidFill>
                  <a:srgbClr val="333333"/>
                </a:solidFill>
                <a:effectLst/>
                <a:uLnTx/>
                <a:uFillTx/>
                <a:latin typeface="+mn-lt"/>
                <a:ea typeface="+mn-ea"/>
                <a:cs typeface="+mn-cs"/>
              </a:rPr>
              <a:t>Keeping QM at the forefront</a:t>
            </a:r>
            <a:endParaRPr kumimoji="0" lang="en-US" sz="2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342900" marR="0" lvl="0" indent="-342900" algn="l" defTabSz="457200" rtl="0" eaLnBrk="1" fontAlgn="base" latinLnBrk="0" hangingPunct="1">
              <a:lnSpc>
                <a:spcPct val="100000"/>
              </a:lnSpc>
              <a:spcBef>
                <a:spcPts val="1400"/>
              </a:spcBef>
              <a:spcAft>
                <a:spcPct val="0"/>
              </a:spcAft>
              <a:buClrTx/>
              <a:buSzTx/>
              <a:buFont typeface="Arial" charset="0"/>
              <a:buChar char="•"/>
              <a:tabLst/>
              <a:defRPr/>
            </a:pPr>
            <a:r>
              <a:rPr kumimoji="0" lang="en-US" sz="3000" b="1" i="0" u="none" strike="noStrike" kern="1200" cap="none" spc="0" normalizeH="0" baseline="0" noProof="0" dirty="0" smtClean="0">
                <a:ln>
                  <a:noFill/>
                </a:ln>
                <a:solidFill>
                  <a:srgbClr val="333333"/>
                </a:solidFill>
                <a:effectLst/>
                <a:uLnTx/>
                <a:uFillTx/>
                <a:latin typeface="+mn-lt"/>
                <a:ea typeface="+mn-ea"/>
                <a:cs typeface="+mn-cs"/>
              </a:rPr>
              <a:t>Integrating QM with </a:t>
            </a:r>
            <a:r>
              <a:rPr kumimoji="0" lang="en-US" sz="3000" b="1" i="0" u="none" strike="noStrike" kern="1200" cap="none" spc="0" normalizeH="0" baseline="0" noProof="0" dirty="0" err="1" smtClean="0">
                <a:ln>
                  <a:noFill/>
                </a:ln>
                <a:solidFill>
                  <a:srgbClr val="333333"/>
                </a:solidFill>
                <a:effectLst/>
                <a:uLnTx/>
                <a:uFillTx/>
                <a:latin typeface="+mn-lt"/>
                <a:ea typeface="+mn-ea"/>
                <a:cs typeface="+mn-cs"/>
              </a:rPr>
              <a:t>Capella</a:t>
            </a:r>
            <a:r>
              <a:rPr kumimoji="0" lang="en-US" sz="3000" b="1" i="0" u="none" strike="noStrike" kern="1200" cap="none" spc="0" normalizeH="0" baseline="0" noProof="0" dirty="0" smtClean="0">
                <a:ln>
                  <a:noFill/>
                </a:ln>
                <a:solidFill>
                  <a:srgbClr val="333333"/>
                </a:solidFill>
                <a:effectLst/>
                <a:uLnTx/>
                <a:uFillTx/>
                <a:latin typeface="+mn-lt"/>
                <a:ea typeface="+mn-ea"/>
                <a:cs typeface="+mn-cs"/>
              </a:rPr>
              <a:t> Standards</a:t>
            </a:r>
            <a:endParaRPr kumimoji="0" lang="en-US" sz="2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342900" marR="0" lvl="0" indent="-342900" algn="l" defTabSz="457200" rtl="0" eaLnBrk="1" fontAlgn="base" latinLnBrk="0" hangingPunct="1">
              <a:lnSpc>
                <a:spcPct val="100000"/>
              </a:lnSpc>
              <a:spcBef>
                <a:spcPts val="1400"/>
              </a:spcBef>
              <a:spcAft>
                <a:spcPct val="0"/>
              </a:spcAft>
              <a:buClrTx/>
              <a:buSzTx/>
              <a:buFont typeface="Arial" charset="0"/>
              <a:buChar char="•"/>
              <a:tabLst/>
              <a:defRPr/>
            </a:pPr>
            <a:r>
              <a:rPr kumimoji="0" lang="en-US" sz="3000" b="1" i="0" u="none" strike="noStrike" kern="1200" cap="none" spc="0" normalizeH="0" baseline="0" noProof="0" dirty="0" smtClean="0">
                <a:ln>
                  <a:noFill/>
                </a:ln>
                <a:solidFill>
                  <a:srgbClr val="333333"/>
                </a:solidFill>
                <a:effectLst/>
                <a:uLnTx/>
                <a:uFillTx/>
                <a:latin typeface="+mn-lt"/>
                <a:ea typeface="+mn-ea"/>
                <a:cs typeface="+mn-cs"/>
              </a:rPr>
              <a:t>Collecting</a:t>
            </a:r>
            <a:r>
              <a:rPr kumimoji="0" lang="en-US" sz="3000" b="1" i="0" u="none" strike="noStrike" kern="1200" cap="none" spc="0" normalizeH="0" noProof="0" dirty="0" smtClean="0">
                <a:ln>
                  <a:noFill/>
                </a:ln>
                <a:solidFill>
                  <a:srgbClr val="333333"/>
                </a:solidFill>
                <a:effectLst/>
                <a:uLnTx/>
                <a:uFillTx/>
                <a:latin typeface="+mn-lt"/>
                <a:ea typeface="+mn-ea"/>
                <a:cs typeface="+mn-cs"/>
              </a:rPr>
              <a:t> Data about quality </a:t>
            </a:r>
            <a:r>
              <a:rPr lang="en-US" sz="2600" dirty="0" smtClean="0">
                <a:solidFill>
                  <a:schemeClr val="tx1">
                    <a:lumMod val="65000"/>
                    <a:lumOff val="35000"/>
                  </a:schemeClr>
                </a:solidFill>
                <a:latin typeface="+mn-lt"/>
              </a:rPr>
              <a:t/>
            </a:r>
            <a:br>
              <a:rPr lang="en-US" sz="2600" dirty="0" smtClean="0">
                <a:solidFill>
                  <a:schemeClr val="tx1">
                    <a:lumMod val="65000"/>
                    <a:lumOff val="35000"/>
                  </a:schemeClr>
                </a:solidFill>
                <a:latin typeface="+mn-lt"/>
              </a:rPr>
            </a:br>
            <a:r>
              <a:rPr lang="en-US" sz="2600" dirty="0" smtClean="0">
                <a:solidFill>
                  <a:schemeClr val="tx1">
                    <a:lumMod val="65000"/>
                    <a:lumOff val="35000"/>
                  </a:schemeClr>
                </a:solidFill>
                <a:latin typeface="+mn-lt"/>
              </a:rPr>
              <a:t>(to drive continuous improvement)</a:t>
            </a:r>
          </a:p>
          <a:p>
            <a:pPr marL="342900" marR="0" lvl="0" indent="-342900" algn="l" defTabSz="457200" rtl="0" eaLnBrk="1" fontAlgn="base" latinLnBrk="0" hangingPunct="1">
              <a:lnSpc>
                <a:spcPct val="100000"/>
              </a:lnSpc>
              <a:spcBef>
                <a:spcPts val="1400"/>
              </a:spcBef>
              <a:spcAft>
                <a:spcPct val="0"/>
              </a:spcAft>
              <a:buClrTx/>
              <a:buSzTx/>
              <a:tabLst/>
              <a:defRPr/>
            </a:pPr>
            <a:endParaRPr kumimoji="0" lang="en-US" sz="2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242684" y="2467156"/>
            <a:ext cx="8596516" cy="267418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Slide Number Placeholder 3"/>
          <p:cNvSpPr>
            <a:spLocks noGrp="1"/>
          </p:cNvSpPr>
          <p:nvPr>
            <p:ph type="sldNum" sz="quarter" idx="12"/>
          </p:nvPr>
        </p:nvSpPr>
        <p:spPr>
          <a:xfrm>
            <a:off x="6553200" y="6356350"/>
            <a:ext cx="2133600" cy="365125"/>
          </a:xfrm>
        </p:spPr>
        <p:txBody>
          <a:bodyPr/>
          <a:lstStyle/>
          <a:p>
            <a:fld id="{B5F75248-D15C-4364-AA20-F55092F5E445}" type="slidenum">
              <a:rPr lang="en-US" smtClean="0"/>
              <a:pPr/>
              <a:t>16</a:t>
            </a:fld>
            <a:endParaRPr lang="en-US"/>
          </a:p>
        </p:txBody>
      </p:sp>
      <p:sp>
        <p:nvSpPr>
          <p:cNvPr id="16" name="TextBox 15"/>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17</a:t>
            </a:r>
            <a:endParaRPr lang="en-US" sz="1300" dirty="0">
              <a:solidFill>
                <a:srgbClr val="800D1E"/>
              </a:solidFill>
            </a:endParaRPr>
          </a:p>
        </p:txBody>
      </p:sp>
      <p:cxnSp>
        <p:nvCxnSpPr>
          <p:cNvPr id="17" name="Straight Connector 16"/>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Data</a:t>
            </a:r>
            <a:r>
              <a:rPr lang="en-US" sz="3600" b="1" dirty="0" smtClean="0">
                <a:latin typeface="+mn-lt"/>
              </a:rPr>
              <a:t>: Interpreting Feedback</a:t>
            </a:r>
            <a:endParaRPr lang="en-US" sz="3600" b="1" dirty="0">
              <a:latin typeface="+mn-lt"/>
            </a:endParaRPr>
          </a:p>
        </p:txBody>
      </p:sp>
      <p:pic>
        <p:nvPicPr>
          <p:cNvPr id="4" name="Picture 3" descr="image005"/>
          <p:cNvPicPr>
            <a:picLocks noChangeAspect="1" noChangeArrowheads="1"/>
          </p:cNvPicPr>
          <p:nvPr/>
        </p:nvPicPr>
        <p:blipFill>
          <a:blip r:embed="rId3"/>
          <a:srcRect/>
          <a:stretch>
            <a:fillRect/>
          </a:stretch>
        </p:blipFill>
        <p:spPr bwMode="auto">
          <a:xfrm>
            <a:off x="4274349" y="2707341"/>
            <a:ext cx="4340734" cy="2205093"/>
          </a:xfrm>
          <a:prstGeom prst="rect">
            <a:avLst/>
          </a:prstGeom>
          <a:noFill/>
          <a:ln w="57150">
            <a:noFill/>
            <a:miter lim="800000"/>
            <a:headEnd/>
            <a:tailEnd/>
          </a:ln>
        </p:spPr>
      </p:pic>
      <p:pic>
        <p:nvPicPr>
          <p:cNvPr id="5" name="Picture 1" descr="image002"/>
          <p:cNvPicPr>
            <a:picLocks noChangeAspect="1" noChangeArrowheads="1"/>
          </p:cNvPicPr>
          <p:nvPr/>
        </p:nvPicPr>
        <p:blipFill>
          <a:blip r:embed="rId4"/>
          <a:srcRect/>
          <a:stretch>
            <a:fillRect/>
          </a:stretch>
        </p:blipFill>
        <p:spPr bwMode="auto">
          <a:xfrm>
            <a:off x="434128" y="2700966"/>
            <a:ext cx="3609975" cy="2205366"/>
          </a:xfrm>
          <a:prstGeom prst="rect">
            <a:avLst/>
          </a:prstGeom>
          <a:noFill/>
          <a:ln w="9525">
            <a:noFill/>
            <a:miter lim="800000"/>
            <a:headEnd/>
            <a:tailEnd/>
          </a:ln>
        </p:spPr>
      </p:pic>
      <p:sp>
        <p:nvSpPr>
          <p:cNvPr id="20" name="Content Placeholder 2"/>
          <p:cNvSpPr txBox="1">
            <a:spLocks/>
          </p:cNvSpPr>
          <p:nvPr/>
        </p:nvSpPr>
        <p:spPr>
          <a:xfrm>
            <a:off x="301924" y="1306902"/>
            <a:ext cx="8229600" cy="1125747"/>
          </a:xfrm>
          <a:prstGeom prst="rect">
            <a:avLst/>
          </a:prstGeom>
        </p:spPr>
        <p:txBody>
          <a:bodyPr/>
          <a:lstStyle/>
          <a:p>
            <a:pPr marR="0" lvl="0" indent="-342900" defTabSz="457200" rtl="0" eaLnBrk="1" fontAlgn="base" latinLnBrk="0" hangingPunct="1">
              <a:lnSpc>
                <a:spcPct val="100000"/>
              </a:lnSpc>
              <a:spcBef>
                <a:spcPts val="1400"/>
              </a:spcBef>
              <a:spcAft>
                <a:spcPct val="0"/>
              </a:spcAft>
              <a:buClrTx/>
              <a:buSzTx/>
              <a:tabLst/>
              <a:defRPr/>
            </a:pPr>
            <a:r>
              <a:rPr kumimoji="0" lang="en-US" sz="3000" b="1" i="0" u="none" strike="noStrike" kern="1200" cap="none" spc="0" normalizeH="0" baseline="0" noProof="0" dirty="0" smtClean="0">
                <a:ln>
                  <a:noFill/>
                </a:ln>
                <a:solidFill>
                  <a:srgbClr val="333333"/>
                </a:solidFill>
                <a:effectLst/>
                <a:uLnTx/>
                <a:uFillTx/>
                <a:latin typeface="+mn-lt"/>
                <a:ea typeface="+mn-ea"/>
                <a:cs typeface="+mn-cs"/>
              </a:rPr>
              <a:t>Interpreting</a:t>
            </a:r>
            <a:r>
              <a:rPr kumimoji="0" lang="en-US" sz="3000" b="1" i="0" u="none" strike="noStrike" kern="1200" cap="none" spc="0" normalizeH="0" noProof="0" dirty="0" smtClean="0">
                <a:ln>
                  <a:noFill/>
                </a:ln>
                <a:solidFill>
                  <a:srgbClr val="333333"/>
                </a:solidFill>
                <a:effectLst/>
                <a:uLnTx/>
                <a:uFillTx/>
                <a:latin typeface="+mn-lt"/>
                <a:ea typeface="+mn-ea"/>
                <a:cs typeface="+mn-cs"/>
              </a:rPr>
              <a:t> feedback from other organizational data sources.</a:t>
            </a:r>
            <a:br>
              <a:rPr kumimoji="0" lang="en-US" sz="3000" b="1" i="0" u="none" strike="noStrike" kern="1200" cap="none" spc="0" normalizeH="0" noProof="0" dirty="0" smtClean="0">
                <a:ln>
                  <a:noFill/>
                </a:ln>
                <a:solidFill>
                  <a:srgbClr val="333333"/>
                </a:solidFill>
                <a:effectLst/>
                <a:uLnTx/>
                <a:uFillTx/>
                <a:latin typeface="+mn-lt"/>
                <a:ea typeface="+mn-ea"/>
                <a:cs typeface="+mn-cs"/>
              </a:rPr>
            </a:br>
            <a:endParaRPr kumimoji="0" lang="en-US" sz="2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a:p>
            <a:pPr marL="342900" marR="0" lvl="0" indent="-342900" algn="l" defTabSz="457200" rtl="0" eaLnBrk="1" fontAlgn="base" latinLnBrk="0" hangingPunct="1">
              <a:lnSpc>
                <a:spcPct val="100000"/>
              </a:lnSpc>
              <a:spcBef>
                <a:spcPts val="1400"/>
              </a:spcBef>
              <a:spcAft>
                <a:spcPct val="0"/>
              </a:spcAft>
              <a:buClrTx/>
              <a:buSzTx/>
              <a:tabLst/>
              <a:defRPr/>
            </a:pPr>
            <a:endParaRPr kumimoji="0" lang="en-US" sz="2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p:txBody>
      </p:sp>
      <p:sp>
        <p:nvSpPr>
          <p:cNvPr id="21" name="Rectangle 20"/>
          <p:cNvSpPr/>
          <p:nvPr/>
        </p:nvSpPr>
        <p:spPr>
          <a:xfrm>
            <a:off x="333475" y="4884765"/>
            <a:ext cx="8316686" cy="17417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p:cNvSpPr/>
          <p:nvPr/>
        </p:nvSpPr>
        <p:spPr>
          <a:xfrm>
            <a:off x="333475" y="2576462"/>
            <a:ext cx="8316686" cy="17417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Rectangle 22"/>
          <p:cNvSpPr/>
          <p:nvPr/>
        </p:nvSpPr>
        <p:spPr>
          <a:xfrm flipH="1">
            <a:off x="362444" y="2465645"/>
            <a:ext cx="89942" cy="24284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p:cNvSpPr/>
          <p:nvPr/>
        </p:nvSpPr>
        <p:spPr>
          <a:xfrm flipH="1">
            <a:off x="3983758" y="2621673"/>
            <a:ext cx="89942" cy="24284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flipH="1">
            <a:off x="4223244" y="2621673"/>
            <a:ext cx="89942" cy="24284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flipH="1">
            <a:off x="8599299" y="2676102"/>
            <a:ext cx="89942" cy="242840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342" y="-2020327"/>
            <a:ext cx="8229600" cy="1296987"/>
          </a:xfrm>
        </p:spPr>
        <p:txBody>
          <a:bodyPr>
            <a:normAutofit fontScale="90000"/>
          </a:bodyPr>
          <a:lstStyle/>
          <a:p>
            <a:r>
              <a:rPr lang="en-US" dirty="0" smtClean="0"/>
              <a:t>Data:</a:t>
            </a:r>
            <a:br>
              <a:rPr lang="en-US" dirty="0" smtClean="0"/>
            </a:br>
            <a:r>
              <a:rPr lang="en-US" dirty="0" smtClean="0"/>
              <a:t> Informing Innovation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a:xfrm>
            <a:off x="2705100" y="-1967193"/>
            <a:ext cx="8229600" cy="809625"/>
          </a:xfrm>
        </p:spPr>
        <p:txBody>
          <a:bodyPr/>
          <a:lstStyle/>
          <a:p>
            <a:pPr algn="ctr">
              <a:buNone/>
            </a:pPr>
            <a:r>
              <a:rPr lang="en-US" dirty="0" smtClean="0"/>
              <a:t>Products and Processes:  </a:t>
            </a:r>
          </a:p>
          <a:p>
            <a:pPr>
              <a:buNone/>
            </a:pPr>
            <a:endParaRPr lang="en-US" dirty="0" smtClean="0"/>
          </a:p>
          <a:p>
            <a:endParaRPr lang="en-US" dirty="0"/>
          </a:p>
          <a:p>
            <a:endParaRPr lang="en-US" dirty="0"/>
          </a:p>
        </p:txBody>
      </p:sp>
      <p:sp>
        <p:nvSpPr>
          <p:cNvPr id="4" name="TextBox 3"/>
          <p:cNvSpPr txBox="1"/>
          <p:nvPr/>
        </p:nvSpPr>
        <p:spPr>
          <a:xfrm>
            <a:off x="4486275" y="-1300443"/>
            <a:ext cx="4657725" cy="923330"/>
          </a:xfrm>
          <a:prstGeom prst="rect">
            <a:avLst/>
          </a:prstGeom>
          <a:noFill/>
        </p:spPr>
        <p:txBody>
          <a:bodyPr wrap="square" rtlCol="0">
            <a:spAutoFit/>
          </a:bodyPr>
          <a:lstStyle/>
          <a:p>
            <a:pPr lvl="2">
              <a:buFont typeface="Arial" pitchFamily="34" charset="0"/>
              <a:buChar char="•"/>
            </a:pPr>
            <a:r>
              <a:rPr lang="en-US" dirty="0" smtClean="0"/>
              <a:t>Direct Assessment</a:t>
            </a:r>
          </a:p>
          <a:p>
            <a:pPr lvl="2">
              <a:buFont typeface="Arial" pitchFamily="34" charset="0"/>
              <a:buChar char="•"/>
            </a:pPr>
            <a:r>
              <a:rPr lang="en-US" dirty="0" smtClean="0"/>
              <a:t>Competency Mapping</a:t>
            </a:r>
          </a:p>
          <a:p>
            <a:pPr lvl="2">
              <a:buFont typeface="Arial" pitchFamily="34" charset="0"/>
              <a:buChar char="•"/>
            </a:pPr>
            <a:r>
              <a:rPr lang="en-US" dirty="0" smtClean="0"/>
              <a:t>Process Efficiencies</a:t>
            </a:r>
          </a:p>
        </p:txBody>
      </p:sp>
      <p:sp>
        <p:nvSpPr>
          <p:cNvPr id="5" name="TextBox 4"/>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18</a:t>
            </a:r>
            <a:endParaRPr lang="en-US" sz="1300" dirty="0">
              <a:solidFill>
                <a:srgbClr val="800D1E"/>
              </a:solidFill>
            </a:endParaRPr>
          </a:p>
        </p:txBody>
      </p:sp>
      <p:cxnSp>
        <p:nvCxnSpPr>
          <p:cNvPr id="6" name="Straight Connector 5"/>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Data: Informing Innovation</a:t>
            </a:r>
            <a:endParaRPr lang="en-US" sz="3600" b="1" dirty="0">
              <a:latin typeface="+mn-lt"/>
            </a:endParaRPr>
          </a:p>
        </p:txBody>
      </p:sp>
      <p:sp>
        <p:nvSpPr>
          <p:cNvPr id="8" name="Content Placeholder 2"/>
          <p:cNvSpPr txBox="1">
            <a:spLocks/>
          </p:cNvSpPr>
          <p:nvPr/>
        </p:nvSpPr>
        <p:spPr>
          <a:xfrm>
            <a:off x="0" y="1600201"/>
            <a:ext cx="9144000" cy="533400"/>
          </a:xfrm>
          <a:prstGeom prst="rect">
            <a:avLst/>
          </a:prstGeom>
        </p:spPr>
        <p:txBody>
          <a:bodyPr/>
          <a:lstStyle/>
          <a:p>
            <a:pPr marL="342900" marR="0" lvl="0" indent="-342900" algn="ctr" defTabSz="457200" rtl="0" eaLnBrk="1" fontAlgn="base" latinLnBrk="0" hangingPunct="1">
              <a:lnSpc>
                <a:spcPct val="100000"/>
              </a:lnSpc>
              <a:spcBef>
                <a:spcPts val="1400"/>
              </a:spcBef>
              <a:spcAft>
                <a:spcPct val="0"/>
              </a:spcAft>
              <a:buClrTx/>
              <a:buSzTx/>
              <a:tabLst/>
              <a:defRPr/>
            </a:pPr>
            <a:r>
              <a:rPr kumimoji="0" lang="en-US" sz="3000" b="1" i="0" u="none" strike="noStrike" kern="1200" cap="none" spc="0" normalizeH="0" baseline="0" noProof="0" dirty="0" smtClean="0">
                <a:ln>
                  <a:noFill/>
                </a:ln>
                <a:solidFill>
                  <a:srgbClr val="333333"/>
                </a:solidFill>
                <a:effectLst/>
                <a:uLnTx/>
                <a:uFillTx/>
                <a:latin typeface="+mn-lt"/>
                <a:ea typeface="+mn-ea"/>
                <a:cs typeface="+mn-cs"/>
              </a:rPr>
              <a:t>Products and Processes</a:t>
            </a:r>
            <a:endParaRPr kumimoji="0" lang="en-US" sz="2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p:txBody>
      </p:sp>
      <p:sp>
        <p:nvSpPr>
          <p:cNvPr id="11" name="TextBox 10"/>
          <p:cNvSpPr txBox="1"/>
          <p:nvPr/>
        </p:nvSpPr>
        <p:spPr>
          <a:xfrm>
            <a:off x="197220" y="4441159"/>
            <a:ext cx="2926080" cy="400110"/>
          </a:xfrm>
          <a:prstGeom prst="rect">
            <a:avLst/>
          </a:prstGeom>
          <a:noFill/>
        </p:spPr>
        <p:txBody>
          <a:bodyPr wrap="square" rtlCol="0">
            <a:spAutoFit/>
          </a:bodyPr>
          <a:lstStyle/>
          <a:p>
            <a:pPr lvl="0" algn="ctr"/>
            <a:r>
              <a:rPr lang="en-US" sz="2000" b="1" dirty="0" smtClean="0">
                <a:solidFill>
                  <a:srgbClr val="333333"/>
                </a:solidFill>
                <a:latin typeface="+mn-lt"/>
              </a:rPr>
              <a:t>Direct Assessment</a:t>
            </a:r>
            <a:endParaRPr lang="en-US" sz="2000" dirty="0" smtClean="0">
              <a:solidFill>
                <a:srgbClr val="333333"/>
              </a:solidFill>
              <a:latin typeface="Arial" pitchFamily="34" charset="0"/>
              <a:cs typeface="Arial" pitchFamily="34" charset="0"/>
            </a:endParaRPr>
          </a:p>
        </p:txBody>
      </p:sp>
      <p:sp>
        <p:nvSpPr>
          <p:cNvPr id="12" name="TextBox 11"/>
          <p:cNvSpPr txBox="1"/>
          <p:nvPr/>
        </p:nvSpPr>
        <p:spPr>
          <a:xfrm>
            <a:off x="3099996" y="4441159"/>
            <a:ext cx="2926080" cy="400110"/>
          </a:xfrm>
          <a:prstGeom prst="rect">
            <a:avLst/>
          </a:prstGeom>
          <a:noFill/>
        </p:spPr>
        <p:txBody>
          <a:bodyPr wrap="square" rtlCol="0">
            <a:spAutoFit/>
          </a:bodyPr>
          <a:lstStyle/>
          <a:p>
            <a:pPr lvl="0" algn="ctr"/>
            <a:r>
              <a:rPr lang="en-US" sz="2000" b="1" dirty="0" smtClean="0">
                <a:solidFill>
                  <a:srgbClr val="333333"/>
                </a:solidFill>
                <a:latin typeface="+mn-lt"/>
              </a:rPr>
              <a:t>Competency Mapping</a:t>
            </a:r>
            <a:endParaRPr lang="en-US" sz="2000" dirty="0" smtClean="0">
              <a:solidFill>
                <a:srgbClr val="333333"/>
              </a:solidFill>
              <a:latin typeface="Arial" pitchFamily="34" charset="0"/>
              <a:cs typeface="Arial" pitchFamily="34" charset="0"/>
            </a:endParaRPr>
          </a:p>
        </p:txBody>
      </p:sp>
      <p:sp>
        <p:nvSpPr>
          <p:cNvPr id="13" name="TextBox 12"/>
          <p:cNvSpPr txBox="1"/>
          <p:nvPr/>
        </p:nvSpPr>
        <p:spPr>
          <a:xfrm>
            <a:off x="6002772" y="4441159"/>
            <a:ext cx="2926080" cy="400110"/>
          </a:xfrm>
          <a:prstGeom prst="rect">
            <a:avLst/>
          </a:prstGeom>
          <a:noFill/>
        </p:spPr>
        <p:txBody>
          <a:bodyPr wrap="square" rtlCol="0">
            <a:spAutoFit/>
          </a:bodyPr>
          <a:lstStyle/>
          <a:p>
            <a:pPr lvl="0" algn="ctr"/>
            <a:r>
              <a:rPr lang="en-US" sz="2000" b="1" dirty="0" smtClean="0">
                <a:solidFill>
                  <a:srgbClr val="333333"/>
                </a:solidFill>
                <a:latin typeface="+mn-lt"/>
              </a:rPr>
              <a:t>Process Efficiencies</a:t>
            </a:r>
            <a:endParaRPr lang="en-US" sz="2000" dirty="0" smtClean="0">
              <a:solidFill>
                <a:srgbClr val="333333"/>
              </a:solidFill>
              <a:latin typeface="Arial" pitchFamily="34" charset="0"/>
              <a:cs typeface="Arial" pitchFamily="34" charset="0"/>
            </a:endParaRPr>
          </a:p>
        </p:txBody>
      </p:sp>
      <p:pic>
        <p:nvPicPr>
          <p:cNvPr id="15" name="Picture 14" descr="flexPathCircle.png"/>
          <p:cNvPicPr>
            <a:picLocks noChangeAspect="1"/>
          </p:cNvPicPr>
          <p:nvPr/>
        </p:nvPicPr>
        <p:blipFill>
          <a:blip r:embed="rId3"/>
          <a:stretch>
            <a:fillRect/>
          </a:stretch>
        </p:blipFill>
        <p:spPr>
          <a:xfrm>
            <a:off x="707370" y="2511516"/>
            <a:ext cx="1829360" cy="1785203"/>
          </a:xfrm>
          <a:prstGeom prst="rect">
            <a:avLst/>
          </a:prstGeom>
        </p:spPr>
      </p:pic>
      <p:pic>
        <p:nvPicPr>
          <p:cNvPr id="16" name="Picture 15" descr="compMap.png"/>
          <p:cNvPicPr>
            <a:picLocks noChangeAspect="1"/>
          </p:cNvPicPr>
          <p:nvPr/>
        </p:nvPicPr>
        <p:blipFill>
          <a:blip r:embed="rId4"/>
          <a:stretch>
            <a:fillRect/>
          </a:stretch>
        </p:blipFill>
        <p:spPr>
          <a:xfrm>
            <a:off x="3616837" y="2511516"/>
            <a:ext cx="1828800" cy="1784657"/>
          </a:xfrm>
          <a:prstGeom prst="rect">
            <a:avLst/>
          </a:prstGeom>
        </p:spPr>
      </p:pic>
      <p:pic>
        <p:nvPicPr>
          <p:cNvPr id="18" name="Picture 17" descr="clock.png"/>
          <p:cNvPicPr>
            <a:picLocks noChangeAspect="1"/>
          </p:cNvPicPr>
          <p:nvPr/>
        </p:nvPicPr>
        <p:blipFill>
          <a:blip r:embed="rId5"/>
          <a:stretch>
            <a:fillRect/>
          </a:stretch>
        </p:blipFill>
        <p:spPr>
          <a:xfrm>
            <a:off x="6525744" y="2511516"/>
            <a:ext cx="1828800" cy="1784657"/>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92045"/>
            <a:ext cx="8229600" cy="1296987"/>
          </a:xfrm>
        </p:spPr>
        <p:txBody>
          <a:bodyPr>
            <a:normAutofit fontScale="90000"/>
          </a:bodyPr>
          <a:lstStyle/>
          <a:p>
            <a:r>
              <a:rPr lang="en-US" dirty="0" smtClean="0"/>
              <a:t>Data:</a:t>
            </a:r>
            <a:br>
              <a:rPr lang="en-US" dirty="0" smtClean="0"/>
            </a:br>
            <a:r>
              <a:rPr lang="en-US" dirty="0" smtClean="0"/>
              <a:t> Informing Innovation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4" name="TextBox 3"/>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19</a:t>
            </a:r>
            <a:endParaRPr lang="en-US" sz="1300" dirty="0">
              <a:solidFill>
                <a:srgbClr val="800D1E"/>
              </a:solidFill>
            </a:endParaRPr>
          </a:p>
        </p:txBody>
      </p:sp>
      <p:sp>
        <p:nvSpPr>
          <p:cNvPr id="5" name="TextBox 4"/>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18</a:t>
            </a:r>
            <a:endParaRPr lang="en-US" sz="1300" dirty="0">
              <a:solidFill>
                <a:srgbClr val="800D1E"/>
              </a:solidFill>
            </a:endParaRPr>
          </a:p>
        </p:txBody>
      </p:sp>
      <p:cxnSp>
        <p:nvCxnSpPr>
          <p:cNvPr id="6" name="Straight Connector 5"/>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Data: </a:t>
            </a:r>
            <a:r>
              <a:rPr lang="en-US" sz="3600" b="1" dirty="0" smtClean="0">
                <a:latin typeface="+mn-lt"/>
              </a:rPr>
              <a:t>Continuous Improvement</a:t>
            </a:r>
            <a:endParaRPr lang="en-US" sz="3600" b="1" dirty="0">
              <a:latin typeface="+mn-lt"/>
            </a:endParaRPr>
          </a:p>
        </p:txBody>
      </p:sp>
      <p:sp>
        <p:nvSpPr>
          <p:cNvPr id="8" name="Content Placeholder 2"/>
          <p:cNvSpPr txBox="1">
            <a:spLocks/>
          </p:cNvSpPr>
          <p:nvPr/>
        </p:nvSpPr>
        <p:spPr>
          <a:xfrm>
            <a:off x="0" y="1600201"/>
            <a:ext cx="9144000" cy="533400"/>
          </a:xfrm>
          <a:prstGeom prst="rect">
            <a:avLst/>
          </a:prstGeom>
        </p:spPr>
        <p:txBody>
          <a:bodyPr/>
          <a:lstStyle/>
          <a:p>
            <a:pPr marL="342900" marR="0" lvl="0" indent="-342900" algn="ctr" defTabSz="457200" rtl="0" eaLnBrk="1" fontAlgn="base" latinLnBrk="0" hangingPunct="1">
              <a:lnSpc>
                <a:spcPct val="100000"/>
              </a:lnSpc>
              <a:spcBef>
                <a:spcPts val="1400"/>
              </a:spcBef>
              <a:spcAft>
                <a:spcPct val="0"/>
              </a:spcAft>
              <a:buClrTx/>
              <a:buSzTx/>
              <a:tabLst/>
              <a:defRPr/>
            </a:pPr>
            <a:r>
              <a:rPr kumimoji="0" lang="en-US" sz="3000" b="1" i="0" u="none" strike="noStrike" kern="1200" cap="none" spc="0" normalizeH="0" baseline="0" noProof="0" dirty="0" smtClean="0">
                <a:ln>
                  <a:noFill/>
                </a:ln>
                <a:solidFill>
                  <a:srgbClr val="333333"/>
                </a:solidFill>
                <a:effectLst/>
                <a:uLnTx/>
                <a:uFillTx/>
                <a:latin typeface="+mn-lt"/>
                <a:ea typeface="+mn-ea"/>
                <a:cs typeface="+mn-cs"/>
              </a:rPr>
              <a:t>Training </a:t>
            </a:r>
            <a:r>
              <a:rPr lang="en-US" sz="3000" b="1" dirty="0" smtClean="0">
                <a:solidFill>
                  <a:srgbClr val="333333"/>
                </a:solidFill>
                <a:latin typeface="+mn-lt"/>
              </a:rPr>
              <a:t>based on the Course Quality Survey</a:t>
            </a:r>
            <a:endParaRPr kumimoji="0" lang="en-US" sz="2600" b="0" i="0" u="none" strike="noStrike" kern="1200" cap="none" spc="0" normalizeH="0" baseline="0" noProof="0" dirty="0" smtClean="0">
              <a:ln>
                <a:noFill/>
              </a:ln>
              <a:solidFill>
                <a:schemeClr val="tx1">
                  <a:lumMod val="65000"/>
                  <a:lumOff val="35000"/>
                </a:schemeClr>
              </a:solidFill>
              <a:effectLst/>
              <a:uLnTx/>
              <a:uFillTx/>
              <a:latin typeface="+mn-lt"/>
              <a:ea typeface="+mn-ea"/>
              <a:cs typeface="+mn-cs"/>
            </a:endParaRPr>
          </a:p>
        </p:txBody>
      </p:sp>
      <p:pic>
        <p:nvPicPr>
          <p:cNvPr id="16" name="Picture 15" descr="courseQualitySurveyTool.png"/>
          <p:cNvPicPr>
            <a:picLocks noChangeAspect="1"/>
          </p:cNvPicPr>
          <p:nvPr/>
        </p:nvPicPr>
        <p:blipFill>
          <a:blip r:embed="rId3"/>
          <a:stretch>
            <a:fillRect/>
          </a:stretch>
        </p:blipFill>
        <p:spPr>
          <a:xfrm>
            <a:off x="5187081" y="2687869"/>
            <a:ext cx="3355612" cy="1948420"/>
          </a:xfrm>
          <a:prstGeom prst="rect">
            <a:avLst/>
          </a:prstGeom>
        </p:spPr>
      </p:pic>
      <p:cxnSp>
        <p:nvCxnSpPr>
          <p:cNvPr id="17" name="Straight Arrow Connector 16"/>
          <p:cNvCxnSpPr/>
          <p:nvPr/>
        </p:nvCxnSpPr>
        <p:spPr>
          <a:xfrm>
            <a:off x="3065931" y="3678331"/>
            <a:ext cx="1938625" cy="0"/>
          </a:xfrm>
          <a:prstGeom prst="straightConnector1">
            <a:avLst/>
          </a:prstGeom>
          <a:ln>
            <a:solidFill>
              <a:schemeClr val="tx1">
                <a:lumMod val="65000"/>
                <a:lumOff val="35000"/>
              </a:schemeClr>
            </a:solidFill>
            <a:tailEnd type="arrow"/>
          </a:ln>
          <a:effectLst/>
        </p:spPr>
        <p:style>
          <a:lnRef idx="2">
            <a:schemeClr val="accent1"/>
          </a:lnRef>
          <a:fillRef idx="0">
            <a:schemeClr val="accent1"/>
          </a:fillRef>
          <a:effectRef idx="1">
            <a:schemeClr val="accent1"/>
          </a:effectRef>
          <a:fontRef idx="minor">
            <a:schemeClr val="tx1"/>
          </a:fontRef>
        </p:style>
      </p:cxnSp>
      <p:pic>
        <p:nvPicPr>
          <p:cNvPr id="19" name="Picture 18" descr="training.png"/>
          <p:cNvPicPr>
            <a:picLocks noChangeAspect="1"/>
          </p:cNvPicPr>
          <p:nvPr/>
        </p:nvPicPr>
        <p:blipFill>
          <a:blip r:embed="rId4"/>
          <a:stretch>
            <a:fillRect/>
          </a:stretch>
        </p:blipFill>
        <p:spPr>
          <a:xfrm>
            <a:off x="268943" y="2079810"/>
            <a:ext cx="3810000" cy="3810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pPr>
              <a:spcBef>
                <a:spcPts val="1400"/>
              </a:spcBef>
            </a:pPr>
            <a:r>
              <a:rPr lang="en-US" sz="3000" b="1" dirty="0" smtClean="0">
                <a:solidFill>
                  <a:srgbClr val="333333"/>
                </a:solidFill>
              </a:rPr>
              <a:t>Strategies for Integrating QM </a:t>
            </a:r>
            <a:r>
              <a:rPr lang="en-US" sz="2600" dirty="0" smtClean="0">
                <a:solidFill>
                  <a:schemeClr val="tx1">
                    <a:lumMod val="65000"/>
                    <a:lumOff val="35000"/>
                  </a:schemeClr>
                </a:solidFill>
              </a:rPr>
              <a:t>throughout </a:t>
            </a:r>
            <a:br>
              <a:rPr lang="en-US" sz="2600" dirty="0" smtClean="0">
                <a:solidFill>
                  <a:schemeClr val="tx1">
                    <a:lumMod val="65000"/>
                    <a:lumOff val="35000"/>
                  </a:schemeClr>
                </a:solidFill>
              </a:rPr>
            </a:br>
            <a:r>
              <a:rPr lang="en-US" sz="2600" dirty="0" smtClean="0">
                <a:solidFill>
                  <a:schemeClr val="tx1">
                    <a:lumMod val="65000"/>
                    <a:lumOff val="35000"/>
                  </a:schemeClr>
                </a:solidFill>
              </a:rPr>
              <a:t>a centralized course development process</a:t>
            </a:r>
          </a:p>
          <a:p>
            <a:pPr>
              <a:spcBef>
                <a:spcPts val="1400"/>
              </a:spcBef>
            </a:pPr>
            <a:r>
              <a:rPr lang="en-US" sz="3000" b="1" dirty="0" smtClean="0">
                <a:solidFill>
                  <a:srgbClr val="333333"/>
                </a:solidFill>
              </a:rPr>
              <a:t>Leveraging the skills and experience</a:t>
            </a:r>
            <a:r>
              <a:rPr lang="en-US" sz="3000" b="1" dirty="0" smtClean="0"/>
              <a:t/>
            </a:r>
            <a:br>
              <a:rPr lang="en-US" sz="3000" b="1" dirty="0" smtClean="0"/>
            </a:br>
            <a:r>
              <a:rPr lang="en-US" sz="2600" dirty="0" smtClean="0">
                <a:solidFill>
                  <a:schemeClr val="tx1">
                    <a:lumMod val="65000"/>
                    <a:lumOff val="35000"/>
                  </a:schemeClr>
                </a:solidFill>
              </a:rPr>
              <a:t>of non-teaching Instructional Designers</a:t>
            </a:r>
          </a:p>
          <a:p>
            <a:pPr>
              <a:spcBef>
                <a:spcPts val="1400"/>
              </a:spcBef>
            </a:pPr>
            <a:r>
              <a:rPr lang="en-US" sz="3000" b="1" dirty="0" smtClean="0">
                <a:solidFill>
                  <a:srgbClr val="333333"/>
                </a:solidFill>
              </a:rPr>
              <a:t>Tools</a:t>
            </a:r>
            <a:r>
              <a:rPr lang="en-US" sz="2600" dirty="0" smtClean="0"/>
              <a:t> </a:t>
            </a:r>
            <a:r>
              <a:rPr lang="en-US" sz="2600" dirty="0" smtClean="0">
                <a:solidFill>
                  <a:schemeClr val="tx1">
                    <a:lumMod val="65000"/>
                    <a:lumOff val="35000"/>
                  </a:schemeClr>
                </a:solidFill>
              </a:rPr>
              <a:t>for supporting this integration</a:t>
            </a:r>
          </a:p>
          <a:p>
            <a:pPr>
              <a:spcBef>
                <a:spcPts val="1400"/>
              </a:spcBef>
            </a:pPr>
            <a:r>
              <a:rPr lang="en-US" sz="3000" b="1" dirty="0" smtClean="0">
                <a:solidFill>
                  <a:srgbClr val="333333"/>
                </a:solidFill>
              </a:rPr>
              <a:t>Using QM principles </a:t>
            </a:r>
            <a:r>
              <a:rPr lang="en-US" sz="2600" dirty="0" smtClean="0">
                <a:solidFill>
                  <a:schemeClr val="tx1">
                    <a:lumMod val="65000"/>
                    <a:lumOff val="35000"/>
                  </a:schemeClr>
                </a:solidFill>
              </a:rPr>
              <a:t>to inform innovation</a:t>
            </a:r>
          </a:p>
        </p:txBody>
      </p:sp>
      <p:sp>
        <p:nvSpPr>
          <p:cNvPr id="5" name="TextBox 4"/>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solidFill>
                  <a:srgbClr val="333333"/>
                </a:solidFill>
                <a:latin typeface="+mj-lt"/>
              </a:rPr>
              <a:t>Objectives</a:t>
            </a:r>
            <a:endParaRPr lang="en-US" sz="3600" b="1" dirty="0">
              <a:solidFill>
                <a:srgbClr val="333333"/>
              </a:solidFill>
              <a:latin typeface="+mj-lt"/>
            </a:endParaRPr>
          </a:p>
        </p:txBody>
      </p:sp>
      <p:cxnSp>
        <p:nvCxnSpPr>
          <p:cNvPr id="6" name="Straight Connector 5"/>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a:t>
            </a:r>
            <a:endParaRPr lang="en-US" sz="1300" dirty="0">
              <a:solidFill>
                <a:srgbClr val="800D1E"/>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p:spPr>
        <p:txBody>
          <a:bodyPr/>
          <a:lstStyle/>
          <a:p>
            <a:pPr>
              <a:spcBef>
                <a:spcPts val="1400"/>
              </a:spcBef>
            </a:pPr>
            <a:r>
              <a:rPr lang="en-US" sz="3000" b="1" dirty="0" smtClean="0">
                <a:solidFill>
                  <a:srgbClr val="333333"/>
                </a:solidFill>
              </a:rPr>
              <a:t>Integrated QM </a:t>
            </a:r>
            <a:r>
              <a:rPr lang="en-US" sz="2600" dirty="0" smtClean="0">
                <a:solidFill>
                  <a:schemeClr val="tx1">
                    <a:lumMod val="65000"/>
                    <a:lumOff val="35000"/>
                  </a:schemeClr>
                </a:solidFill>
              </a:rPr>
              <a:t>throughout a centralized course development process</a:t>
            </a:r>
          </a:p>
          <a:p>
            <a:pPr>
              <a:spcBef>
                <a:spcPts val="1400"/>
              </a:spcBef>
            </a:pPr>
            <a:r>
              <a:rPr lang="en-US" sz="3000" b="1" dirty="0" smtClean="0">
                <a:solidFill>
                  <a:srgbClr val="333333"/>
                </a:solidFill>
              </a:rPr>
              <a:t>Leveraged the skills and experience </a:t>
            </a:r>
            <a:r>
              <a:rPr lang="en-US" sz="3000" b="1" dirty="0" smtClean="0"/>
              <a:t/>
            </a:r>
            <a:br>
              <a:rPr lang="en-US" sz="3000" b="1" dirty="0" smtClean="0"/>
            </a:br>
            <a:r>
              <a:rPr lang="en-US" sz="2600" dirty="0" smtClean="0">
                <a:solidFill>
                  <a:schemeClr val="tx1">
                    <a:lumMod val="65000"/>
                    <a:lumOff val="35000"/>
                  </a:schemeClr>
                </a:solidFill>
              </a:rPr>
              <a:t>of non-teaching Instructional Designers</a:t>
            </a:r>
          </a:p>
          <a:p>
            <a:pPr>
              <a:spcBef>
                <a:spcPts val="1400"/>
              </a:spcBef>
            </a:pPr>
            <a:r>
              <a:rPr lang="en-US" sz="3000" b="1" dirty="0" smtClean="0">
                <a:solidFill>
                  <a:srgbClr val="333333"/>
                </a:solidFill>
              </a:rPr>
              <a:t>Created Tools</a:t>
            </a:r>
            <a:r>
              <a:rPr lang="en-US" sz="2600" dirty="0" smtClean="0"/>
              <a:t> </a:t>
            </a:r>
            <a:r>
              <a:rPr lang="en-US" sz="2600" dirty="0" smtClean="0">
                <a:solidFill>
                  <a:schemeClr val="tx1">
                    <a:lumMod val="65000"/>
                    <a:lumOff val="35000"/>
                  </a:schemeClr>
                </a:solidFill>
              </a:rPr>
              <a:t>for supporting this integration</a:t>
            </a:r>
          </a:p>
          <a:p>
            <a:pPr>
              <a:spcBef>
                <a:spcPts val="1400"/>
              </a:spcBef>
            </a:pPr>
            <a:r>
              <a:rPr lang="en-US" sz="3000" b="1" dirty="0" smtClean="0">
                <a:solidFill>
                  <a:srgbClr val="333333"/>
                </a:solidFill>
              </a:rPr>
              <a:t>Using QM principles &amp; data </a:t>
            </a:r>
            <a:r>
              <a:rPr lang="en-US" sz="2600" dirty="0" smtClean="0">
                <a:solidFill>
                  <a:schemeClr val="tx1">
                    <a:lumMod val="65000"/>
                    <a:lumOff val="35000"/>
                  </a:schemeClr>
                </a:solidFill>
              </a:rPr>
              <a:t>to inform innovation</a:t>
            </a:r>
          </a:p>
        </p:txBody>
      </p:sp>
      <p:sp>
        <p:nvSpPr>
          <p:cNvPr id="5" name="TextBox 4"/>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solidFill>
                  <a:srgbClr val="333333"/>
                </a:solidFill>
                <a:latin typeface="+mj-lt"/>
              </a:rPr>
              <a:t>Summary</a:t>
            </a:r>
            <a:endParaRPr lang="en-US" sz="3600" b="1" dirty="0">
              <a:solidFill>
                <a:srgbClr val="333333"/>
              </a:solidFill>
              <a:latin typeface="+mj-lt"/>
            </a:endParaRPr>
          </a:p>
        </p:txBody>
      </p:sp>
      <p:cxnSp>
        <p:nvCxnSpPr>
          <p:cNvPr id="6" name="Straight Connector 5"/>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1</a:t>
            </a:r>
            <a:endParaRPr lang="en-US" sz="1300" dirty="0">
              <a:solidFill>
                <a:srgbClr val="800D1E"/>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19105"/>
            <a:ext cx="9144000" cy="3203575"/>
          </a:xfrm>
        </p:spPr>
        <p:txBody>
          <a:bodyPr>
            <a:normAutofit/>
          </a:bodyPr>
          <a:lstStyle/>
          <a:p>
            <a:r>
              <a:rPr lang="en-US" sz="3600" b="1" dirty="0" smtClean="0">
                <a:solidFill>
                  <a:srgbClr val="333333"/>
                </a:solidFill>
                <a:latin typeface="+mn-lt"/>
              </a:rPr>
              <a:t>Thank You</a:t>
            </a:r>
            <a:endParaRPr lang="en-US" sz="2800" dirty="0">
              <a:solidFill>
                <a:srgbClr val="333333"/>
              </a:solidFill>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323850"/>
            <a:ext cx="9143999" cy="646331"/>
          </a:xfrm>
          <a:prstGeom prst="rect">
            <a:avLst/>
          </a:prstGeom>
          <a:noFill/>
        </p:spPr>
        <p:txBody>
          <a:bodyPr wrap="square" rtlCol="0">
            <a:spAutoFit/>
            <a:scene3d>
              <a:camera prst="orthographicFront"/>
              <a:lightRig rig="threePt" dir="t"/>
            </a:scene3d>
            <a:sp3d extrusionH="57150">
              <a:bevelT w="38100" h="38100" prst="relaxedInset"/>
            </a:sp3d>
          </a:bodyPr>
          <a:lstStyle/>
          <a:p>
            <a:pPr algn="ctr"/>
            <a:r>
              <a:rPr lang="en-US" sz="3600" dirty="0" smtClean="0">
                <a:latin typeface="Avenir-Heavy" pitchFamily="34" charset="0"/>
              </a:rPr>
              <a:t>Who We Are</a:t>
            </a:r>
            <a:endParaRPr lang="en-US" sz="3600" dirty="0">
              <a:latin typeface="Avenir-Heavy" pitchFamily="34" charset="0"/>
            </a:endParaRPr>
          </a:p>
        </p:txBody>
      </p:sp>
      <p:sp>
        <p:nvSpPr>
          <p:cNvPr id="15" name="TextBox 14"/>
          <p:cNvSpPr txBox="1"/>
          <p:nvPr/>
        </p:nvSpPr>
        <p:spPr>
          <a:xfrm>
            <a:off x="425300" y="2743232"/>
            <a:ext cx="2615609" cy="830997"/>
          </a:xfrm>
          <a:prstGeom prst="rect">
            <a:avLst/>
          </a:prstGeom>
          <a:noFill/>
        </p:spPr>
        <p:txBody>
          <a:bodyPr wrap="square" rtlCol="0">
            <a:spAutoFit/>
          </a:bodyPr>
          <a:lstStyle/>
          <a:p>
            <a:pPr lvl="0" algn="ctr"/>
            <a:r>
              <a:rPr lang="en-US" sz="3000" dirty="0" smtClean="0">
                <a:latin typeface="Avenir-Heavy" pitchFamily="34" charset="0"/>
              </a:rPr>
              <a:t>1,543</a:t>
            </a:r>
            <a:r>
              <a:rPr lang="en-US" sz="3000" dirty="0" smtClean="0">
                <a:latin typeface="Avenir LT Std 65 Medium" pitchFamily="34" charset="0"/>
              </a:rPr>
              <a:t> </a:t>
            </a:r>
            <a:br>
              <a:rPr lang="en-US" sz="3000" dirty="0" smtClean="0">
                <a:latin typeface="Avenir LT Std 65 Medium" pitchFamily="34" charset="0"/>
              </a:rPr>
            </a:br>
            <a:r>
              <a:rPr lang="en-US" dirty="0" smtClean="0">
                <a:latin typeface="Avenir LT Std 65 Medium" pitchFamily="34" charset="0"/>
              </a:rPr>
              <a:t>Faculty Members</a:t>
            </a:r>
          </a:p>
        </p:txBody>
      </p:sp>
      <p:pic>
        <p:nvPicPr>
          <p:cNvPr id="17" name="Picture 16" descr="Faculty02.png"/>
          <p:cNvPicPr>
            <a:picLocks noChangeAspect="1"/>
          </p:cNvPicPr>
          <p:nvPr/>
        </p:nvPicPr>
        <p:blipFill>
          <a:blip r:embed="rId3"/>
          <a:stretch>
            <a:fillRect/>
          </a:stretch>
        </p:blipFill>
        <p:spPr>
          <a:xfrm>
            <a:off x="876304" y="1351363"/>
            <a:ext cx="1808421" cy="1808421"/>
          </a:xfrm>
          <a:prstGeom prst="rect">
            <a:avLst/>
          </a:prstGeom>
        </p:spPr>
      </p:pic>
      <p:grpSp>
        <p:nvGrpSpPr>
          <p:cNvPr id="2" name="Group 12"/>
          <p:cNvGrpSpPr/>
          <p:nvPr/>
        </p:nvGrpSpPr>
        <p:grpSpPr>
          <a:xfrm>
            <a:off x="5607171" y="3437891"/>
            <a:ext cx="3536829" cy="2763895"/>
            <a:chOff x="5607170" y="3575914"/>
            <a:chExt cx="3536829" cy="2763895"/>
          </a:xfrm>
        </p:grpSpPr>
        <p:pic>
          <p:nvPicPr>
            <p:cNvPr id="14" name="Picture 13" descr="Faculty.png"/>
            <p:cNvPicPr>
              <a:picLocks noChangeAspect="1"/>
            </p:cNvPicPr>
            <p:nvPr/>
          </p:nvPicPr>
          <p:blipFill>
            <a:blip r:embed="rId4"/>
            <a:stretch>
              <a:fillRect/>
            </a:stretch>
          </p:blipFill>
          <p:spPr>
            <a:xfrm>
              <a:off x="6573072" y="3575914"/>
              <a:ext cx="1669357" cy="1669357"/>
            </a:xfrm>
            <a:prstGeom prst="rect">
              <a:avLst/>
            </a:prstGeom>
          </p:spPr>
        </p:pic>
        <p:sp>
          <p:nvSpPr>
            <p:cNvPr id="18" name="TextBox 17"/>
            <p:cNvSpPr txBox="1"/>
            <p:nvPr/>
          </p:nvSpPr>
          <p:spPr>
            <a:xfrm>
              <a:off x="5607170" y="4954814"/>
              <a:ext cx="3536829" cy="1384995"/>
            </a:xfrm>
            <a:prstGeom prst="rect">
              <a:avLst/>
            </a:prstGeom>
            <a:noFill/>
          </p:spPr>
          <p:txBody>
            <a:bodyPr wrap="square" rtlCol="0">
              <a:spAutoFit/>
            </a:bodyPr>
            <a:lstStyle/>
            <a:p>
              <a:pPr lvl="0" algn="ctr"/>
              <a:r>
                <a:rPr lang="en-US" sz="3000" dirty="0" smtClean="0">
                  <a:latin typeface="Avenir-Heavy" pitchFamily="34" charset="0"/>
                </a:rPr>
                <a:t>100+</a:t>
              </a:r>
              <a:r>
                <a:rPr lang="en-US" sz="3000" dirty="0" smtClean="0">
                  <a:latin typeface="Avenir LT Std 65 Medium" pitchFamily="34" charset="0"/>
                </a:rPr>
                <a:t/>
              </a:r>
              <a:br>
                <a:rPr lang="en-US" sz="3000" dirty="0" smtClean="0">
                  <a:latin typeface="Avenir LT Std 65 Medium" pitchFamily="34" charset="0"/>
                </a:rPr>
              </a:br>
              <a:r>
                <a:rPr lang="en-US" dirty="0" smtClean="0">
                  <a:latin typeface="Avenir LT Std 65 Medium" pitchFamily="34" charset="0"/>
                </a:rPr>
                <a:t>Centrally located </a:t>
              </a:r>
              <a:br>
                <a:rPr lang="en-US" dirty="0" smtClean="0">
                  <a:latin typeface="Avenir LT Std 65 Medium" pitchFamily="34" charset="0"/>
                </a:rPr>
              </a:br>
              <a:r>
                <a:rPr lang="en-US" dirty="0" smtClean="0">
                  <a:latin typeface="Avenir LT Std 65 Medium" pitchFamily="34" charset="0"/>
                </a:rPr>
                <a:t>Curriculum and Course Development Staff</a:t>
              </a:r>
            </a:p>
          </p:txBody>
        </p:sp>
      </p:grpSp>
      <p:sp>
        <p:nvSpPr>
          <p:cNvPr id="20" name="TextBox 19"/>
          <p:cNvSpPr txBox="1"/>
          <p:nvPr/>
        </p:nvSpPr>
        <p:spPr>
          <a:xfrm>
            <a:off x="2068940" y="5220631"/>
            <a:ext cx="2615609" cy="830997"/>
          </a:xfrm>
          <a:prstGeom prst="rect">
            <a:avLst/>
          </a:prstGeom>
          <a:noFill/>
        </p:spPr>
        <p:txBody>
          <a:bodyPr wrap="square" rtlCol="0">
            <a:spAutoFit/>
          </a:bodyPr>
          <a:lstStyle/>
          <a:p>
            <a:pPr lvl="0" algn="ctr"/>
            <a:r>
              <a:rPr lang="en-US" sz="3000" dirty="0" smtClean="0">
                <a:latin typeface="Avenir-Heavy" pitchFamily="34" charset="0"/>
              </a:rPr>
              <a:t>1670 +</a:t>
            </a:r>
            <a:r>
              <a:rPr lang="en-US" sz="3000" dirty="0" smtClean="0">
                <a:latin typeface="Avenir LT Std 65 Medium" pitchFamily="34" charset="0"/>
              </a:rPr>
              <a:t/>
            </a:r>
            <a:br>
              <a:rPr lang="en-US" sz="3000" dirty="0" smtClean="0">
                <a:latin typeface="Avenir LT Std 65 Medium" pitchFamily="34" charset="0"/>
              </a:rPr>
            </a:br>
            <a:r>
              <a:rPr lang="en-US" dirty="0" smtClean="0">
                <a:latin typeface="Avenir LT Std 65 Medium" pitchFamily="34" charset="0"/>
              </a:rPr>
              <a:t>Number of Courses</a:t>
            </a:r>
          </a:p>
        </p:txBody>
      </p:sp>
      <p:sp>
        <p:nvSpPr>
          <p:cNvPr id="22" name="TextBox 21"/>
          <p:cNvSpPr txBox="1"/>
          <p:nvPr/>
        </p:nvSpPr>
        <p:spPr>
          <a:xfrm>
            <a:off x="3330320" y="2690086"/>
            <a:ext cx="4784651" cy="553998"/>
          </a:xfrm>
          <a:prstGeom prst="rect">
            <a:avLst/>
          </a:prstGeom>
          <a:noFill/>
        </p:spPr>
        <p:txBody>
          <a:bodyPr wrap="square" rtlCol="0">
            <a:spAutoFit/>
          </a:bodyPr>
          <a:lstStyle/>
          <a:p>
            <a:pPr lvl="0" algn="ctr"/>
            <a:r>
              <a:rPr lang="en-US" dirty="0" err="1" smtClean="0">
                <a:latin typeface="Avenir LT Std 65 Medium" pitchFamily="34" charset="0"/>
              </a:rPr>
              <a:t>Capella</a:t>
            </a:r>
            <a:r>
              <a:rPr lang="en-US" dirty="0" smtClean="0">
                <a:latin typeface="Avenir LT Std 65 Medium" pitchFamily="34" charset="0"/>
              </a:rPr>
              <a:t> Faculty Members live in</a:t>
            </a:r>
            <a:r>
              <a:rPr lang="en-US" sz="3000" dirty="0" smtClean="0">
                <a:latin typeface="Avenir-Heavy" pitchFamily="34" charset="0"/>
              </a:rPr>
              <a:t> 48</a:t>
            </a:r>
            <a:r>
              <a:rPr lang="en-US" dirty="0" smtClean="0">
                <a:latin typeface="Avenir LT Std 65 Medium" pitchFamily="34" charset="0"/>
              </a:rPr>
              <a:t> states </a:t>
            </a:r>
          </a:p>
        </p:txBody>
      </p:sp>
      <p:sp>
        <p:nvSpPr>
          <p:cNvPr id="23" name="TextBox 22"/>
          <p:cNvSpPr txBox="1"/>
          <p:nvPr/>
        </p:nvSpPr>
        <p:spPr>
          <a:xfrm>
            <a:off x="3206297" y="3044501"/>
            <a:ext cx="5036271" cy="553998"/>
          </a:xfrm>
          <a:prstGeom prst="rect">
            <a:avLst/>
          </a:prstGeom>
          <a:noFill/>
        </p:spPr>
        <p:txBody>
          <a:bodyPr wrap="square" rtlCol="0">
            <a:spAutoFit/>
          </a:bodyPr>
          <a:lstStyle/>
          <a:p>
            <a:pPr lvl="0" algn="ctr"/>
            <a:r>
              <a:rPr lang="en-US" dirty="0" smtClean="0">
                <a:latin typeface="Avenir LT Std 65 Medium" pitchFamily="34" charset="0"/>
              </a:rPr>
              <a:t>and </a:t>
            </a:r>
            <a:r>
              <a:rPr lang="en-US" sz="3000" dirty="0" smtClean="0">
                <a:latin typeface="Avenir-Heavy" pitchFamily="34" charset="0"/>
              </a:rPr>
              <a:t>7</a:t>
            </a:r>
            <a:r>
              <a:rPr lang="en-US" dirty="0" smtClean="0">
                <a:latin typeface="Avenir LT Std 65 Medium" pitchFamily="34" charset="0"/>
              </a:rPr>
              <a:t> foreign countries or territories</a:t>
            </a:r>
          </a:p>
        </p:txBody>
      </p:sp>
      <p:cxnSp>
        <p:nvCxnSpPr>
          <p:cNvPr id="24" name="Straight Connector 23"/>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pic>
        <p:nvPicPr>
          <p:cNvPr id="25" name="Picture 24" descr="earth.png"/>
          <p:cNvPicPr>
            <a:picLocks noChangeAspect="1"/>
          </p:cNvPicPr>
          <p:nvPr/>
        </p:nvPicPr>
        <p:blipFill>
          <a:blip r:embed="rId5"/>
          <a:stretch>
            <a:fillRect/>
          </a:stretch>
        </p:blipFill>
        <p:spPr>
          <a:xfrm>
            <a:off x="4600033" y="1248580"/>
            <a:ext cx="1905000" cy="1905000"/>
          </a:xfrm>
          <a:prstGeom prst="rect">
            <a:avLst/>
          </a:prstGeom>
        </p:spPr>
      </p:pic>
      <p:pic>
        <p:nvPicPr>
          <p:cNvPr id="26" name="Picture 25" descr="courses.png"/>
          <p:cNvPicPr>
            <a:picLocks noChangeAspect="1"/>
          </p:cNvPicPr>
          <p:nvPr/>
        </p:nvPicPr>
        <p:blipFill>
          <a:blip r:embed="rId6"/>
          <a:stretch>
            <a:fillRect/>
          </a:stretch>
        </p:blipFill>
        <p:spPr>
          <a:xfrm rot="660000">
            <a:off x="2434890" y="3687568"/>
            <a:ext cx="1905000" cy="1905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38125" y="323850"/>
            <a:ext cx="8905874"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solidFill>
                  <a:srgbClr val="333333"/>
                </a:solidFill>
                <a:latin typeface="+mn-lt"/>
              </a:rPr>
              <a:t>Course Development Model</a:t>
            </a:r>
            <a:endParaRPr lang="en-US" sz="3600" b="1" dirty="0">
              <a:solidFill>
                <a:srgbClr val="333333"/>
              </a:solidFill>
              <a:latin typeface="+mn-lt"/>
            </a:endParaRPr>
          </a:p>
        </p:txBody>
      </p:sp>
      <p:sp>
        <p:nvSpPr>
          <p:cNvPr id="15" name="TextBox 14"/>
          <p:cNvSpPr txBox="1"/>
          <p:nvPr/>
        </p:nvSpPr>
        <p:spPr>
          <a:xfrm>
            <a:off x="977750" y="2684076"/>
            <a:ext cx="2615609" cy="1292662"/>
          </a:xfrm>
          <a:prstGeom prst="rect">
            <a:avLst/>
          </a:prstGeom>
          <a:noFill/>
        </p:spPr>
        <p:txBody>
          <a:bodyPr wrap="square" rtlCol="0">
            <a:spAutoFit/>
          </a:bodyPr>
          <a:lstStyle/>
          <a:p>
            <a:pPr lvl="0" algn="ctr"/>
            <a:r>
              <a:rPr lang="en-US" sz="3000" b="1" dirty="0" smtClean="0">
                <a:solidFill>
                  <a:srgbClr val="333333"/>
                </a:solidFill>
                <a:latin typeface="+mn-lt"/>
              </a:rPr>
              <a:t>115 </a:t>
            </a:r>
            <a:br>
              <a:rPr lang="en-US" sz="3000" b="1" dirty="0" smtClean="0">
                <a:solidFill>
                  <a:srgbClr val="333333"/>
                </a:solidFill>
                <a:latin typeface="+mn-lt"/>
              </a:rPr>
            </a:br>
            <a:r>
              <a:rPr lang="en-US" dirty="0" smtClean="0">
                <a:solidFill>
                  <a:srgbClr val="333333"/>
                </a:solidFill>
                <a:latin typeface="Arial" pitchFamily="34" charset="0"/>
                <a:cs typeface="Arial" pitchFamily="34" charset="0"/>
              </a:rPr>
              <a:t>Rotating</a:t>
            </a:r>
            <a:r>
              <a:rPr lang="en-US" sz="3000" b="1" dirty="0" smtClean="0">
                <a:solidFill>
                  <a:srgbClr val="333333"/>
                </a:solidFill>
                <a:latin typeface="+mn-lt"/>
              </a:rPr>
              <a:t> </a:t>
            </a:r>
            <a:r>
              <a:rPr lang="en-US" dirty="0" smtClean="0">
                <a:solidFill>
                  <a:srgbClr val="333333"/>
                </a:solidFill>
                <a:latin typeface="Arial" pitchFamily="34" charset="0"/>
                <a:cs typeface="Arial" pitchFamily="34" charset="0"/>
              </a:rPr>
              <a:t>Faculty SMEs per year</a:t>
            </a:r>
          </a:p>
        </p:txBody>
      </p:sp>
      <p:cxnSp>
        <p:nvCxnSpPr>
          <p:cNvPr id="24" name="Straight Connector 23"/>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grpSp>
        <p:nvGrpSpPr>
          <p:cNvPr id="2" name="Group 29"/>
          <p:cNvGrpSpPr/>
          <p:nvPr/>
        </p:nvGrpSpPr>
        <p:grpSpPr>
          <a:xfrm>
            <a:off x="3066549" y="3659533"/>
            <a:ext cx="2615609" cy="2593433"/>
            <a:chOff x="1030715" y="3573269"/>
            <a:chExt cx="2615609" cy="2593433"/>
          </a:xfrm>
        </p:grpSpPr>
        <p:sp>
          <p:nvSpPr>
            <p:cNvPr id="20" name="TextBox 19"/>
            <p:cNvSpPr txBox="1"/>
            <p:nvPr/>
          </p:nvSpPr>
          <p:spPr>
            <a:xfrm>
              <a:off x="1030715" y="5058706"/>
              <a:ext cx="2615609" cy="1107996"/>
            </a:xfrm>
            <a:prstGeom prst="rect">
              <a:avLst/>
            </a:prstGeom>
            <a:noFill/>
          </p:spPr>
          <p:txBody>
            <a:bodyPr wrap="square" rtlCol="0">
              <a:spAutoFit/>
            </a:bodyPr>
            <a:lstStyle/>
            <a:p>
              <a:pPr lvl="0" algn="ctr"/>
              <a:r>
                <a:rPr lang="en-US" sz="3000" b="1" dirty="0" smtClean="0">
                  <a:solidFill>
                    <a:srgbClr val="333333"/>
                  </a:solidFill>
                  <a:latin typeface="+mn-lt"/>
                </a:rPr>
                <a:t>360 </a:t>
              </a:r>
              <a:r>
                <a:rPr lang="en-US" sz="3000" dirty="0" smtClean="0">
                  <a:solidFill>
                    <a:srgbClr val="333333"/>
                  </a:solidFill>
                  <a:latin typeface="Avenir LT Std 65 Medium" pitchFamily="34" charset="0"/>
                </a:rPr>
                <a:t/>
              </a:r>
              <a:br>
                <a:rPr lang="en-US" sz="3000" dirty="0" smtClean="0">
                  <a:solidFill>
                    <a:srgbClr val="333333"/>
                  </a:solidFill>
                  <a:latin typeface="Avenir LT Std 65 Medium" pitchFamily="34" charset="0"/>
                </a:rPr>
              </a:br>
              <a:r>
                <a:rPr lang="en-US" dirty="0" smtClean="0">
                  <a:solidFill>
                    <a:srgbClr val="333333"/>
                  </a:solidFill>
                  <a:latin typeface="Arial" pitchFamily="34" charset="0"/>
                  <a:cs typeface="Arial" pitchFamily="34" charset="0"/>
                </a:rPr>
                <a:t>New and/or Revised Courses per year</a:t>
              </a:r>
            </a:p>
          </p:txBody>
        </p:sp>
        <p:pic>
          <p:nvPicPr>
            <p:cNvPr id="26" name="Picture 25" descr="courses.png"/>
            <p:cNvPicPr>
              <a:picLocks noChangeAspect="1"/>
            </p:cNvPicPr>
            <p:nvPr/>
          </p:nvPicPr>
          <p:blipFill>
            <a:blip r:embed="rId3"/>
            <a:stretch>
              <a:fillRect/>
            </a:stretch>
          </p:blipFill>
          <p:spPr>
            <a:xfrm rot="660000">
              <a:off x="1310940" y="3573269"/>
              <a:ext cx="1905000" cy="1905000"/>
            </a:xfrm>
            <a:prstGeom prst="rect">
              <a:avLst/>
            </a:prstGeom>
          </p:spPr>
        </p:pic>
      </p:grpSp>
      <p:grpSp>
        <p:nvGrpSpPr>
          <p:cNvPr id="3" name="Group 27"/>
          <p:cNvGrpSpPr/>
          <p:nvPr/>
        </p:nvGrpSpPr>
        <p:grpSpPr>
          <a:xfrm>
            <a:off x="4702919" y="1294501"/>
            <a:ext cx="3655718" cy="2576661"/>
            <a:chOff x="4478632" y="3571874"/>
            <a:chExt cx="3655718" cy="2576661"/>
          </a:xfrm>
        </p:grpSpPr>
        <p:sp>
          <p:nvSpPr>
            <p:cNvPr id="18" name="TextBox 17"/>
            <p:cNvSpPr txBox="1"/>
            <p:nvPr/>
          </p:nvSpPr>
          <p:spPr>
            <a:xfrm>
              <a:off x="4478632" y="5040539"/>
              <a:ext cx="3655718" cy="1107996"/>
            </a:xfrm>
            <a:prstGeom prst="rect">
              <a:avLst/>
            </a:prstGeom>
            <a:noFill/>
          </p:spPr>
          <p:txBody>
            <a:bodyPr wrap="square" rtlCol="0">
              <a:spAutoFit/>
            </a:bodyPr>
            <a:lstStyle/>
            <a:p>
              <a:pPr lvl="0" algn="ctr"/>
              <a:r>
                <a:rPr lang="en-US" sz="3000" b="1" dirty="0" smtClean="0">
                  <a:solidFill>
                    <a:srgbClr val="333333"/>
                  </a:solidFill>
                  <a:latin typeface="+mn-lt"/>
                </a:rPr>
                <a:t>25+</a:t>
              </a:r>
              <a:r>
                <a:rPr lang="en-US" sz="3000" dirty="0" smtClean="0">
                  <a:solidFill>
                    <a:srgbClr val="333333"/>
                  </a:solidFill>
                  <a:latin typeface="Avenir LT Std 65 Medium" pitchFamily="34" charset="0"/>
                </a:rPr>
                <a:t/>
              </a:r>
              <a:br>
                <a:rPr lang="en-US" sz="3000" dirty="0" smtClean="0">
                  <a:solidFill>
                    <a:srgbClr val="333333"/>
                  </a:solidFill>
                  <a:latin typeface="Avenir LT Std 65 Medium" pitchFamily="34" charset="0"/>
                </a:rPr>
              </a:br>
              <a:r>
                <a:rPr lang="en-US" dirty="0" smtClean="0">
                  <a:solidFill>
                    <a:srgbClr val="333333"/>
                  </a:solidFill>
                  <a:latin typeface="Arial" pitchFamily="34" charset="0"/>
                  <a:cs typeface="Arial" pitchFamily="34" charset="0"/>
                </a:rPr>
                <a:t>Centrally located Instructional Designers</a:t>
              </a:r>
            </a:p>
          </p:txBody>
        </p:sp>
        <p:pic>
          <p:nvPicPr>
            <p:cNvPr id="13" name="Picture 12" descr="cityScape.png"/>
            <p:cNvPicPr>
              <a:picLocks noChangeAspect="1"/>
            </p:cNvPicPr>
            <p:nvPr/>
          </p:nvPicPr>
          <p:blipFill>
            <a:blip r:embed="rId4"/>
            <a:stretch>
              <a:fillRect/>
            </a:stretch>
          </p:blipFill>
          <p:spPr>
            <a:xfrm>
              <a:off x="5524500" y="3571874"/>
              <a:ext cx="1571625" cy="1571625"/>
            </a:xfrm>
            <a:prstGeom prst="rect">
              <a:avLst/>
            </a:prstGeom>
          </p:spPr>
        </p:pic>
      </p:grpSp>
      <p:sp>
        <p:nvSpPr>
          <p:cNvPr id="16" name="TextBox 15"/>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2</a:t>
            </a:r>
            <a:endParaRPr lang="en-US" sz="1300" dirty="0">
              <a:solidFill>
                <a:srgbClr val="800D1E"/>
              </a:solidFill>
            </a:endParaRPr>
          </a:p>
        </p:txBody>
      </p:sp>
      <p:pic>
        <p:nvPicPr>
          <p:cNvPr id="17" name="Picture 16" descr="Faculty02.png"/>
          <p:cNvPicPr>
            <a:picLocks noChangeAspect="1"/>
          </p:cNvPicPr>
          <p:nvPr/>
        </p:nvPicPr>
        <p:blipFill>
          <a:blip r:embed="rId5"/>
          <a:stretch>
            <a:fillRect/>
          </a:stretch>
        </p:blipFill>
        <p:spPr>
          <a:xfrm>
            <a:off x="1428754" y="1324291"/>
            <a:ext cx="1808421" cy="1808421"/>
          </a:xfrm>
          <a:prstGeom prst="rect">
            <a:avLst/>
          </a:prstGeom>
        </p:spPr>
      </p:pic>
      <p:grpSp>
        <p:nvGrpSpPr>
          <p:cNvPr id="4" name="Group 44"/>
          <p:cNvGrpSpPr/>
          <p:nvPr/>
        </p:nvGrpSpPr>
        <p:grpSpPr>
          <a:xfrm>
            <a:off x="166250" y="1141734"/>
            <a:ext cx="1712059" cy="1107382"/>
            <a:chOff x="166250" y="898815"/>
            <a:chExt cx="1712059" cy="1107382"/>
          </a:xfrm>
        </p:grpSpPr>
        <p:grpSp>
          <p:nvGrpSpPr>
            <p:cNvPr id="5" name="Group 28"/>
            <p:cNvGrpSpPr/>
            <p:nvPr/>
          </p:nvGrpSpPr>
          <p:grpSpPr>
            <a:xfrm>
              <a:off x="166250" y="1456956"/>
              <a:ext cx="1047042" cy="549241"/>
              <a:chOff x="252831" y="1176358"/>
              <a:chExt cx="1226061" cy="643148"/>
            </a:xfrm>
          </p:grpSpPr>
          <p:pic>
            <p:nvPicPr>
              <p:cNvPr id="19" name="Picture 18" descr="Faculty02.png"/>
              <p:cNvPicPr>
                <a:picLocks noChangeAspect="1"/>
              </p:cNvPicPr>
              <p:nvPr/>
            </p:nvPicPr>
            <p:blipFill>
              <a:blip r:embed="rId5">
                <a:duotone>
                  <a:schemeClr val="accent6">
                    <a:shade val="45000"/>
                    <a:satMod val="135000"/>
                  </a:schemeClr>
                  <a:prstClr val="white"/>
                </a:duotone>
              </a:blip>
              <a:stretch>
                <a:fillRect/>
              </a:stretch>
            </p:blipFill>
            <p:spPr>
              <a:xfrm>
                <a:off x="252831" y="1192512"/>
                <a:ext cx="626994" cy="626994"/>
              </a:xfrm>
              <a:prstGeom prst="rect">
                <a:avLst/>
              </a:prstGeom>
            </p:spPr>
          </p:pic>
          <p:pic>
            <p:nvPicPr>
              <p:cNvPr id="27" name="Picture 26" descr="Faculty02.png"/>
              <p:cNvPicPr>
                <a:picLocks noChangeAspect="1"/>
              </p:cNvPicPr>
              <p:nvPr/>
            </p:nvPicPr>
            <p:blipFill>
              <a:blip r:embed="rId5">
                <a:duotone>
                  <a:schemeClr val="accent6">
                    <a:shade val="45000"/>
                    <a:satMod val="135000"/>
                  </a:schemeClr>
                  <a:prstClr val="white"/>
                </a:duotone>
              </a:blip>
              <a:stretch>
                <a:fillRect/>
              </a:stretch>
            </p:blipFill>
            <p:spPr>
              <a:xfrm>
                <a:off x="851898" y="1176358"/>
                <a:ext cx="626994" cy="626994"/>
              </a:xfrm>
              <a:prstGeom prst="rect">
                <a:avLst/>
              </a:prstGeom>
            </p:spPr>
          </p:pic>
        </p:grpSp>
        <p:grpSp>
          <p:nvGrpSpPr>
            <p:cNvPr id="7" name="Group 38"/>
            <p:cNvGrpSpPr/>
            <p:nvPr/>
          </p:nvGrpSpPr>
          <p:grpSpPr>
            <a:xfrm>
              <a:off x="498759" y="1177886"/>
              <a:ext cx="1047042" cy="549241"/>
              <a:chOff x="252831" y="1176358"/>
              <a:chExt cx="1226061" cy="643148"/>
            </a:xfrm>
          </p:grpSpPr>
          <p:pic>
            <p:nvPicPr>
              <p:cNvPr id="40" name="Picture 39" descr="Faculty02.png"/>
              <p:cNvPicPr>
                <a:picLocks noChangeAspect="1"/>
              </p:cNvPicPr>
              <p:nvPr/>
            </p:nvPicPr>
            <p:blipFill>
              <a:blip r:embed="rId5">
                <a:duotone>
                  <a:schemeClr val="accent6">
                    <a:shade val="45000"/>
                    <a:satMod val="135000"/>
                  </a:schemeClr>
                  <a:prstClr val="white"/>
                </a:duotone>
              </a:blip>
              <a:stretch>
                <a:fillRect/>
              </a:stretch>
            </p:blipFill>
            <p:spPr>
              <a:xfrm>
                <a:off x="252831" y="1192512"/>
                <a:ext cx="626994" cy="626994"/>
              </a:xfrm>
              <a:prstGeom prst="rect">
                <a:avLst/>
              </a:prstGeom>
            </p:spPr>
          </p:pic>
          <p:pic>
            <p:nvPicPr>
              <p:cNvPr id="41" name="Picture 40" descr="Faculty02.png"/>
              <p:cNvPicPr>
                <a:picLocks noChangeAspect="1"/>
              </p:cNvPicPr>
              <p:nvPr/>
            </p:nvPicPr>
            <p:blipFill>
              <a:blip r:embed="rId5">
                <a:duotone>
                  <a:schemeClr val="accent6">
                    <a:shade val="45000"/>
                    <a:satMod val="135000"/>
                  </a:schemeClr>
                  <a:prstClr val="white"/>
                </a:duotone>
              </a:blip>
              <a:stretch>
                <a:fillRect/>
              </a:stretch>
            </p:blipFill>
            <p:spPr>
              <a:xfrm>
                <a:off x="851898" y="1176358"/>
                <a:ext cx="626994" cy="626994"/>
              </a:xfrm>
              <a:prstGeom prst="rect">
                <a:avLst/>
              </a:prstGeom>
            </p:spPr>
          </p:pic>
        </p:grpSp>
        <p:grpSp>
          <p:nvGrpSpPr>
            <p:cNvPr id="8" name="Group 41"/>
            <p:cNvGrpSpPr/>
            <p:nvPr/>
          </p:nvGrpSpPr>
          <p:grpSpPr>
            <a:xfrm>
              <a:off x="831267" y="898815"/>
              <a:ext cx="1047042" cy="549241"/>
              <a:chOff x="252831" y="1176358"/>
              <a:chExt cx="1226061" cy="643148"/>
            </a:xfrm>
          </p:grpSpPr>
          <p:pic>
            <p:nvPicPr>
              <p:cNvPr id="43" name="Picture 42" descr="Faculty02.png"/>
              <p:cNvPicPr>
                <a:picLocks noChangeAspect="1"/>
              </p:cNvPicPr>
              <p:nvPr/>
            </p:nvPicPr>
            <p:blipFill>
              <a:blip r:embed="rId5">
                <a:duotone>
                  <a:schemeClr val="accent6">
                    <a:shade val="45000"/>
                    <a:satMod val="135000"/>
                  </a:schemeClr>
                  <a:prstClr val="white"/>
                </a:duotone>
              </a:blip>
              <a:stretch>
                <a:fillRect/>
              </a:stretch>
            </p:blipFill>
            <p:spPr>
              <a:xfrm>
                <a:off x="252831" y="1192512"/>
                <a:ext cx="626994" cy="626994"/>
              </a:xfrm>
              <a:prstGeom prst="rect">
                <a:avLst/>
              </a:prstGeom>
            </p:spPr>
          </p:pic>
          <p:pic>
            <p:nvPicPr>
              <p:cNvPr id="44" name="Picture 43" descr="Faculty02.png"/>
              <p:cNvPicPr>
                <a:picLocks noChangeAspect="1"/>
              </p:cNvPicPr>
              <p:nvPr/>
            </p:nvPicPr>
            <p:blipFill>
              <a:blip r:embed="rId5">
                <a:duotone>
                  <a:schemeClr val="accent6">
                    <a:shade val="45000"/>
                    <a:satMod val="135000"/>
                  </a:schemeClr>
                  <a:prstClr val="white"/>
                </a:duotone>
              </a:blip>
              <a:stretch>
                <a:fillRect/>
              </a:stretch>
            </p:blipFill>
            <p:spPr>
              <a:xfrm>
                <a:off x="851898" y="1176358"/>
                <a:ext cx="626994" cy="626994"/>
              </a:xfrm>
              <a:prstGeom prst="rect">
                <a:avLst/>
              </a:prstGeom>
            </p:spPr>
          </p:pic>
        </p:grpSp>
      </p:grpSp>
      <p:sp>
        <p:nvSpPr>
          <p:cNvPr id="46" name="Arc 45"/>
          <p:cNvSpPr/>
          <p:nvPr/>
        </p:nvSpPr>
        <p:spPr>
          <a:xfrm>
            <a:off x="1555667" y="1430455"/>
            <a:ext cx="950026" cy="629392"/>
          </a:xfrm>
          <a:prstGeom prst="arc">
            <a:avLst/>
          </a:prstGeom>
          <a:noFill/>
          <a:ln>
            <a:solidFill>
              <a:srgbClr val="33333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7" name="Arc 46"/>
          <p:cNvSpPr/>
          <p:nvPr/>
        </p:nvSpPr>
        <p:spPr>
          <a:xfrm rot="10800000">
            <a:off x="758041" y="1832236"/>
            <a:ext cx="950026" cy="629392"/>
          </a:xfrm>
          <a:prstGeom prst="arc">
            <a:avLst/>
          </a:prstGeom>
          <a:noFill/>
          <a:ln>
            <a:solidFill>
              <a:srgbClr val="333333"/>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8" name="Isosceles Triangle 47"/>
          <p:cNvSpPr/>
          <p:nvPr/>
        </p:nvSpPr>
        <p:spPr>
          <a:xfrm rot="16200000">
            <a:off x="1947554" y="1362833"/>
            <a:ext cx="83128" cy="128470"/>
          </a:xfrm>
          <a:prstGeom prst="triangle">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Isosceles Triangle 48"/>
          <p:cNvSpPr/>
          <p:nvPr/>
        </p:nvSpPr>
        <p:spPr>
          <a:xfrm rot="5400000" flipH="1">
            <a:off x="1247240" y="2389719"/>
            <a:ext cx="83128" cy="128470"/>
          </a:xfrm>
          <a:prstGeom prst="triangle">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038351"/>
            <a:ext cx="9144000" cy="638174"/>
          </a:xfrm>
        </p:spPr>
        <p:txBody>
          <a:bodyPr/>
          <a:lstStyle/>
          <a:p>
            <a:pPr marL="0" algn="ctr">
              <a:spcBef>
                <a:spcPts val="1400"/>
              </a:spcBef>
              <a:buNone/>
            </a:pPr>
            <a:r>
              <a:rPr lang="en-US" dirty="0" smtClean="0">
                <a:solidFill>
                  <a:srgbClr val="333333"/>
                </a:solidFill>
              </a:rPr>
              <a:t>Integrate </a:t>
            </a:r>
            <a:r>
              <a:rPr lang="en-US" b="1" dirty="0" smtClean="0">
                <a:solidFill>
                  <a:srgbClr val="333333"/>
                </a:solidFill>
              </a:rPr>
              <a:t>Quality Matters </a:t>
            </a:r>
            <a:r>
              <a:rPr lang="en-US" dirty="0" smtClean="0">
                <a:solidFill>
                  <a:srgbClr val="333333"/>
                </a:solidFill>
              </a:rPr>
              <a:t>into</a:t>
            </a:r>
          </a:p>
        </p:txBody>
      </p:sp>
      <p:sp>
        <p:nvSpPr>
          <p:cNvPr id="4" name="TextBox 3"/>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Expectation</a:t>
            </a:r>
            <a:endParaRPr lang="en-US" sz="3600" b="1" dirty="0">
              <a:latin typeface="+mn-lt"/>
            </a:endParaRPr>
          </a:p>
        </p:txBody>
      </p:sp>
      <p:cxnSp>
        <p:nvCxnSpPr>
          <p:cNvPr id="5" name="Straight Connector 4"/>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4</a:t>
            </a:r>
            <a:endParaRPr lang="en-US" sz="1300" dirty="0">
              <a:solidFill>
                <a:srgbClr val="800D1E"/>
              </a:solidFill>
            </a:endParaRPr>
          </a:p>
        </p:txBody>
      </p:sp>
      <p:sp>
        <p:nvSpPr>
          <p:cNvPr id="8" name="Content Placeholder 2"/>
          <p:cNvSpPr txBox="1">
            <a:spLocks/>
          </p:cNvSpPr>
          <p:nvPr/>
        </p:nvSpPr>
        <p:spPr>
          <a:xfrm>
            <a:off x="0" y="2754883"/>
            <a:ext cx="9144000" cy="1123950"/>
          </a:xfrm>
          <a:prstGeom prst="rect">
            <a:avLst/>
          </a:prstGeom>
        </p:spPr>
        <p:txBody>
          <a:bodyPr/>
          <a:lstStyle/>
          <a:p>
            <a:pPr marL="0" marR="0" lvl="0" indent="-342900" algn="ctr" defTabSz="457200" rtl="0" eaLnBrk="1" fontAlgn="base" latinLnBrk="0" hangingPunct="1">
              <a:lnSpc>
                <a:spcPct val="100000"/>
              </a:lnSpc>
              <a:spcBef>
                <a:spcPts val="1400"/>
              </a:spcBef>
              <a:spcAft>
                <a:spcPct val="0"/>
              </a:spcAft>
              <a:buClrTx/>
              <a:buSzTx/>
              <a:buFont typeface="Arial" charset="0"/>
              <a:buNone/>
              <a:tabLst/>
              <a:defRPr/>
            </a:pPr>
            <a:r>
              <a:rPr kumimoji="0" lang="en-US" sz="3200" b="1" i="0" u="none" strike="noStrike" kern="1200" cap="none" spc="0" normalizeH="0" baseline="0" noProof="0" dirty="0" smtClean="0">
                <a:ln>
                  <a:noFill/>
                </a:ln>
                <a:solidFill>
                  <a:srgbClr val="333333"/>
                </a:solidFill>
                <a:effectLst/>
                <a:uLnTx/>
                <a:uFillTx/>
                <a:latin typeface="+mn-lt"/>
                <a:ea typeface="+mn-ea"/>
                <a:cs typeface="+mn-cs"/>
              </a:rPr>
              <a:t>Course Design </a:t>
            </a:r>
            <a:r>
              <a:rPr kumimoji="0" lang="en-US" sz="2200" b="0" i="0" u="none" strike="noStrike" kern="1200" cap="none" spc="0" normalizeH="0" baseline="0" noProof="0" dirty="0" smtClean="0">
                <a:ln>
                  <a:noFill/>
                </a:ln>
                <a:solidFill>
                  <a:srgbClr val="333333"/>
                </a:solidFill>
                <a:effectLst/>
                <a:uLnTx/>
                <a:uFillTx/>
                <a:latin typeface="+mn-lt"/>
                <a:ea typeface="+mn-ea"/>
                <a:cs typeface="+mn-cs"/>
              </a:rPr>
              <a:t>&amp;</a:t>
            </a:r>
            <a:r>
              <a:rPr kumimoji="0" lang="en-US" sz="3200" b="0" i="0" u="none" strike="noStrike" kern="1200" cap="none" spc="0" normalizeH="0" baseline="0" noProof="0" dirty="0" smtClean="0">
                <a:ln>
                  <a:noFill/>
                </a:ln>
                <a:solidFill>
                  <a:srgbClr val="333333"/>
                </a:solidFill>
                <a:effectLst/>
                <a:uLnTx/>
                <a:uFillTx/>
                <a:latin typeface="+mn-lt"/>
                <a:ea typeface="+mn-ea"/>
                <a:cs typeface="+mn-cs"/>
              </a:rPr>
              <a:t> </a:t>
            </a:r>
            <a:r>
              <a:rPr kumimoji="0" lang="en-US" sz="3200" b="1" i="0" u="none" strike="noStrike" kern="1200" cap="none" spc="0" normalizeH="0" baseline="0" noProof="0" dirty="0" smtClean="0">
                <a:ln>
                  <a:noFill/>
                </a:ln>
                <a:solidFill>
                  <a:srgbClr val="333333"/>
                </a:solidFill>
                <a:effectLst/>
                <a:uLnTx/>
                <a:uFillTx/>
                <a:latin typeface="+mn-lt"/>
                <a:ea typeface="+mn-ea"/>
                <a:cs typeface="+mn-cs"/>
              </a:rPr>
              <a:t>Development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5F75248-D15C-4364-AA20-F55092F5E445}" type="slidenum">
              <a:rPr lang="en-US" smtClean="0"/>
              <a:pPr/>
              <a:t>5</a:t>
            </a:fld>
            <a:endParaRPr lang="en-US"/>
          </a:p>
        </p:txBody>
      </p:sp>
      <p:sp>
        <p:nvSpPr>
          <p:cNvPr id="5" name="TextBox 4"/>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5</a:t>
            </a:r>
            <a:endParaRPr lang="en-US" sz="1300" dirty="0">
              <a:solidFill>
                <a:srgbClr val="800D1E"/>
              </a:solidFill>
            </a:endParaRPr>
          </a:p>
        </p:txBody>
      </p:sp>
      <p:sp>
        <p:nvSpPr>
          <p:cNvPr id="6" name="TextBox 5"/>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Groundwork</a:t>
            </a:r>
            <a:endParaRPr lang="en-US" sz="3600" b="1" dirty="0">
              <a:latin typeface="+mn-lt"/>
            </a:endParaRPr>
          </a:p>
        </p:txBody>
      </p:sp>
      <p:cxnSp>
        <p:nvCxnSpPr>
          <p:cNvPr id="7" name="Straight Connector 6"/>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8" name="Content Placeholder 2"/>
          <p:cNvSpPr txBox="1">
            <a:spLocks/>
          </p:cNvSpPr>
          <p:nvPr/>
        </p:nvSpPr>
        <p:spPr>
          <a:xfrm>
            <a:off x="457200" y="1600200"/>
            <a:ext cx="8229600" cy="4525963"/>
          </a:xfrm>
          <a:prstGeom prst="rect">
            <a:avLst/>
          </a:prstGeom>
        </p:spPr>
        <p:txBody>
          <a:bodyPr/>
          <a:lstStyle/>
          <a:p>
            <a:pPr marL="342900" marR="0" lvl="0" indent="-342900" algn="l" defTabSz="457200" rtl="0" eaLnBrk="1" fontAlgn="base" latinLnBrk="0" hangingPunct="1">
              <a:lnSpc>
                <a:spcPct val="100000"/>
              </a:lnSpc>
              <a:spcBef>
                <a:spcPts val="1400"/>
              </a:spcBef>
              <a:spcAft>
                <a:spcPct val="0"/>
              </a:spcAft>
              <a:buClrTx/>
              <a:buSzTx/>
              <a:buFont typeface="Arial" charset="0"/>
              <a:buChar char="•"/>
              <a:tabLst/>
              <a:defRPr/>
            </a:pPr>
            <a:r>
              <a:rPr kumimoji="0" lang="en-US" sz="3000" b="0" i="0" u="none" strike="noStrike" kern="1200" cap="none" spc="0" normalizeH="0" baseline="0" noProof="0" dirty="0" smtClean="0">
                <a:ln>
                  <a:noFill/>
                </a:ln>
                <a:solidFill>
                  <a:srgbClr val="333333"/>
                </a:solidFill>
                <a:effectLst/>
                <a:uLnTx/>
                <a:uFillTx/>
                <a:latin typeface="+mn-lt"/>
                <a:ea typeface="+mn-ea"/>
                <a:cs typeface="+mn-cs"/>
              </a:rPr>
              <a:t>Presentations &amp; Workshops</a:t>
            </a:r>
            <a:endParaRPr kumimoji="0" lang="en-US" sz="2600" b="0" i="0" u="none" strike="noStrike" kern="1200" cap="none" spc="0" normalizeH="0" baseline="0" noProof="0" dirty="0" smtClean="0">
              <a:ln>
                <a:noFill/>
              </a:ln>
              <a:solidFill>
                <a:srgbClr val="333333"/>
              </a:solidFill>
              <a:effectLst/>
              <a:uLnTx/>
              <a:uFillTx/>
              <a:latin typeface="+mn-lt"/>
              <a:ea typeface="+mn-ea"/>
              <a:cs typeface="+mn-cs"/>
            </a:endParaRPr>
          </a:p>
          <a:p>
            <a:pPr marL="342900" marR="0" lvl="0" indent="-342900" algn="l" defTabSz="457200" rtl="0" eaLnBrk="1" fontAlgn="base" latinLnBrk="0" hangingPunct="1">
              <a:lnSpc>
                <a:spcPct val="100000"/>
              </a:lnSpc>
              <a:spcBef>
                <a:spcPts val="1400"/>
              </a:spcBef>
              <a:spcAft>
                <a:spcPct val="0"/>
              </a:spcAft>
              <a:buClrTx/>
              <a:buSzTx/>
              <a:buFont typeface="Arial" charset="0"/>
              <a:buChar char="•"/>
              <a:tabLst/>
              <a:defRPr/>
            </a:pPr>
            <a:r>
              <a:rPr kumimoji="0" lang="en-US" sz="3000" b="0" i="0" u="none" strike="noStrike" kern="1200" cap="none" spc="0" normalizeH="0" baseline="0" noProof="0" dirty="0" smtClean="0">
                <a:ln>
                  <a:noFill/>
                </a:ln>
                <a:solidFill>
                  <a:srgbClr val="333333"/>
                </a:solidFill>
                <a:effectLst/>
                <a:uLnTx/>
                <a:uFillTx/>
                <a:latin typeface="+mn-lt"/>
                <a:ea typeface="+mn-ea"/>
                <a:cs typeface="+mn-cs"/>
              </a:rPr>
              <a:t>Training (QM Course)</a:t>
            </a:r>
            <a:endParaRPr kumimoji="0" lang="en-US" sz="2600" b="0" i="0" u="none" strike="noStrike" kern="1200" cap="none" spc="0" normalizeH="0" baseline="0" noProof="0" dirty="0" smtClean="0">
              <a:ln>
                <a:noFill/>
              </a:ln>
              <a:solidFill>
                <a:srgbClr val="333333"/>
              </a:solidFill>
              <a:effectLst/>
              <a:uLnTx/>
              <a:uFillTx/>
              <a:latin typeface="+mn-lt"/>
              <a:ea typeface="+mn-ea"/>
              <a:cs typeface="+mn-cs"/>
            </a:endParaRPr>
          </a:p>
        </p:txBody>
      </p:sp>
      <p:pic>
        <p:nvPicPr>
          <p:cNvPr id="12" name="Picture 11" descr="team.png"/>
          <p:cNvPicPr>
            <a:picLocks noChangeAspect="1"/>
          </p:cNvPicPr>
          <p:nvPr/>
        </p:nvPicPr>
        <p:blipFill>
          <a:blip r:embed="rId3"/>
          <a:stretch>
            <a:fillRect/>
          </a:stretch>
        </p:blipFill>
        <p:spPr>
          <a:xfrm>
            <a:off x="4981575" y="2524125"/>
            <a:ext cx="3810000" cy="3810000"/>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3813435"/>
            <a:ext cx="1136823" cy="556846"/>
          </a:xfrm>
          <a:prstGeom prst="rect">
            <a:avLst/>
          </a:prstGeom>
        </p:spPr>
        <p:txBody>
          <a:bodyPr/>
          <a:lstStyle/>
          <a:p>
            <a:pPr marR="0" lvl="0" indent="-342900" algn="ctr" defTabSz="457200" rtl="0" eaLnBrk="1" fontAlgn="base" latinLnBrk="0" hangingPunct="1">
              <a:lnSpc>
                <a:spcPct val="100000"/>
              </a:lnSpc>
              <a:spcBef>
                <a:spcPts val="0"/>
              </a:spcBef>
              <a:spcAft>
                <a:spcPct val="0"/>
              </a:spcAft>
              <a:buClrTx/>
              <a:buSzTx/>
              <a:tabLst/>
              <a:defRPr/>
            </a:pPr>
            <a:r>
              <a:rPr kumimoji="0" lang="en-US" sz="1200" b="1" i="0" strike="noStrike" kern="1200" cap="none" spc="0" normalizeH="0" baseline="0" noProof="0" dirty="0" smtClean="0">
                <a:ln>
                  <a:noFill/>
                </a:ln>
                <a:effectLst/>
                <a:uLnTx/>
                <a:uFillTx/>
                <a:latin typeface="+mn-lt"/>
              </a:rPr>
              <a:t>Overall </a:t>
            </a:r>
            <a:br>
              <a:rPr kumimoji="0" lang="en-US" sz="1200" b="1" i="0" strike="noStrike" kern="1200" cap="none" spc="0" normalizeH="0" baseline="0" noProof="0" dirty="0" smtClean="0">
                <a:ln>
                  <a:noFill/>
                </a:ln>
                <a:effectLst/>
                <a:uLnTx/>
                <a:uFillTx/>
                <a:latin typeface="+mn-lt"/>
              </a:rPr>
            </a:br>
            <a:r>
              <a:rPr kumimoji="0" lang="en-US" sz="1200" b="1" i="0" strike="noStrike" kern="1200" cap="none" spc="0" normalizeH="0" baseline="0" noProof="0" dirty="0" smtClean="0">
                <a:ln>
                  <a:noFill/>
                </a:ln>
                <a:effectLst/>
                <a:uLnTx/>
                <a:uFillTx/>
                <a:latin typeface="+mn-lt"/>
              </a:rPr>
              <a:t>Design</a:t>
            </a:r>
          </a:p>
        </p:txBody>
      </p:sp>
      <p:cxnSp>
        <p:nvCxnSpPr>
          <p:cNvPr id="6" name="Straight Connector 5"/>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16" name="Content Placeholder 2"/>
          <p:cNvSpPr txBox="1">
            <a:spLocks/>
          </p:cNvSpPr>
          <p:nvPr/>
        </p:nvSpPr>
        <p:spPr>
          <a:xfrm>
            <a:off x="1136821" y="3813435"/>
            <a:ext cx="1136821" cy="520440"/>
          </a:xfrm>
          <a:prstGeom prst="rect">
            <a:avLst/>
          </a:prstGeom>
        </p:spPr>
        <p:txBody>
          <a:bodyPr/>
          <a:lstStyle/>
          <a:p>
            <a:pPr marR="0" lvl="0" indent="-342900" algn="ctr" defTabSz="457200" rtl="0" eaLnBrk="1" fontAlgn="base" latinLnBrk="0" hangingPunct="1">
              <a:lnSpc>
                <a:spcPct val="100000"/>
              </a:lnSpc>
              <a:spcBef>
                <a:spcPct val="20000"/>
              </a:spcBef>
              <a:spcAft>
                <a:spcPct val="0"/>
              </a:spcAft>
              <a:buClrTx/>
              <a:buSzTx/>
              <a:tabLst/>
              <a:defRPr/>
            </a:pPr>
            <a:r>
              <a:rPr kumimoji="0" lang="en-US" sz="1200" b="1" i="0" strike="noStrike" kern="1200" cap="none" spc="0" normalizeH="0" baseline="0" noProof="0" dirty="0" smtClean="0">
                <a:ln>
                  <a:noFill/>
                </a:ln>
                <a:effectLst/>
                <a:uLnTx/>
                <a:uFillTx/>
                <a:latin typeface="+mn-lt"/>
              </a:rPr>
              <a:t>Learning</a:t>
            </a:r>
            <a:br>
              <a:rPr kumimoji="0" lang="en-US" sz="1200" b="1" i="0" strike="noStrike" kern="1200" cap="none" spc="0" normalizeH="0" baseline="0" noProof="0" dirty="0" smtClean="0">
                <a:ln>
                  <a:noFill/>
                </a:ln>
                <a:effectLst/>
                <a:uLnTx/>
                <a:uFillTx/>
                <a:latin typeface="+mn-lt"/>
              </a:rPr>
            </a:br>
            <a:r>
              <a:rPr kumimoji="0" lang="en-US" sz="1200" b="1" i="0" strike="noStrike" kern="1200" cap="none" spc="0" normalizeH="0" baseline="0" noProof="0" dirty="0" smtClean="0">
                <a:ln>
                  <a:noFill/>
                </a:ln>
                <a:effectLst/>
                <a:uLnTx/>
                <a:uFillTx/>
                <a:latin typeface="+mn-lt"/>
              </a:rPr>
              <a:t>Objectives</a:t>
            </a:r>
          </a:p>
        </p:txBody>
      </p:sp>
      <p:sp>
        <p:nvSpPr>
          <p:cNvPr id="17" name="Content Placeholder 2"/>
          <p:cNvSpPr txBox="1">
            <a:spLocks/>
          </p:cNvSpPr>
          <p:nvPr/>
        </p:nvSpPr>
        <p:spPr>
          <a:xfrm>
            <a:off x="2276474" y="3813435"/>
            <a:ext cx="1146347" cy="556846"/>
          </a:xfrm>
          <a:prstGeom prst="rect">
            <a:avLst/>
          </a:prstGeom>
        </p:spPr>
        <p:txBody>
          <a:bodyPr/>
          <a:lstStyle/>
          <a:p>
            <a:pPr marR="0" lvl="0" indent="-342900" algn="ctr" defTabSz="457200" rtl="0" eaLnBrk="1" fontAlgn="base" latinLnBrk="0" hangingPunct="1">
              <a:lnSpc>
                <a:spcPct val="100000"/>
              </a:lnSpc>
              <a:spcBef>
                <a:spcPct val="20000"/>
              </a:spcBef>
              <a:spcAft>
                <a:spcPct val="0"/>
              </a:spcAft>
              <a:buClrTx/>
              <a:buSzTx/>
              <a:tabLst/>
              <a:defRPr/>
            </a:pPr>
            <a:r>
              <a:rPr kumimoji="0" lang="en-US" sz="1200" b="1" i="0" strike="noStrike" kern="1200" cap="none" spc="0" normalizeH="0" baseline="0" noProof="0" dirty="0" smtClean="0">
                <a:ln>
                  <a:noFill/>
                </a:ln>
                <a:effectLst/>
                <a:uLnTx/>
                <a:uFillTx/>
                <a:latin typeface="+mn-lt"/>
              </a:rPr>
              <a:t>Assessment</a:t>
            </a:r>
          </a:p>
        </p:txBody>
      </p:sp>
      <p:sp>
        <p:nvSpPr>
          <p:cNvPr id="18" name="Content Placeholder 2"/>
          <p:cNvSpPr txBox="1">
            <a:spLocks/>
          </p:cNvSpPr>
          <p:nvPr/>
        </p:nvSpPr>
        <p:spPr>
          <a:xfrm>
            <a:off x="3422822" y="3813435"/>
            <a:ext cx="1149178" cy="556846"/>
          </a:xfrm>
          <a:prstGeom prst="rect">
            <a:avLst/>
          </a:prstGeom>
        </p:spPr>
        <p:txBody>
          <a:bodyPr/>
          <a:lstStyle/>
          <a:p>
            <a:pPr marR="0" lvl="0" indent="-342900" algn="ctr" defTabSz="457200" rtl="0" eaLnBrk="1" fontAlgn="base" latinLnBrk="0" hangingPunct="1">
              <a:lnSpc>
                <a:spcPct val="100000"/>
              </a:lnSpc>
              <a:spcBef>
                <a:spcPct val="20000"/>
              </a:spcBef>
              <a:spcAft>
                <a:spcPct val="0"/>
              </a:spcAft>
              <a:buClrTx/>
              <a:buSzTx/>
              <a:tabLst/>
              <a:defRPr/>
            </a:pPr>
            <a:r>
              <a:rPr kumimoji="0" lang="en-US" sz="1200" b="1" i="0" strike="noStrike" kern="1200" cap="none" spc="0" normalizeH="0" baseline="0" noProof="0" dirty="0" smtClean="0">
                <a:ln>
                  <a:noFill/>
                </a:ln>
                <a:effectLst/>
                <a:uLnTx/>
                <a:uFillTx/>
                <a:latin typeface="+mn-lt"/>
              </a:rPr>
              <a:t>Instructional</a:t>
            </a:r>
            <a:br>
              <a:rPr kumimoji="0" lang="en-US" sz="1200" b="1" i="0" strike="noStrike" kern="1200" cap="none" spc="0" normalizeH="0" baseline="0" noProof="0" dirty="0" smtClean="0">
                <a:ln>
                  <a:noFill/>
                </a:ln>
                <a:effectLst/>
                <a:uLnTx/>
                <a:uFillTx/>
                <a:latin typeface="+mn-lt"/>
              </a:rPr>
            </a:br>
            <a:r>
              <a:rPr kumimoji="0" lang="en-US" sz="1200" b="1" i="0" strike="noStrike" kern="1200" cap="none" spc="0" normalizeH="0" baseline="0" noProof="0" dirty="0" smtClean="0">
                <a:ln>
                  <a:noFill/>
                </a:ln>
                <a:effectLst/>
                <a:uLnTx/>
                <a:uFillTx/>
                <a:latin typeface="+mn-lt"/>
              </a:rPr>
              <a:t>Methods</a:t>
            </a:r>
          </a:p>
        </p:txBody>
      </p:sp>
      <p:sp>
        <p:nvSpPr>
          <p:cNvPr id="21" name="Content Placeholder 2"/>
          <p:cNvSpPr txBox="1">
            <a:spLocks/>
          </p:cNvSpPr>
          <p:nvPr/>
        </p:nvSpPr>
        <p:spPr>
          <a:xfrm>
            <a:off x="5705474" y="3813435"/>
            <a:ext cx="1209675" cy="556846"/>
          </a:xfrm>
          <a:prstGeom prst="rect">
            <a:avLst/>
          </a:prstGeom>
        </p:spPr>
        <p:txBody>
          <a:bodyPr/>
          <a:lstStyle/>
          <a:p>
            <a:pPr marR="0" lvl="0" indent="-342900" algn="ctr" defTabSz="457200" rtl="0" eaLnBrk="1" fontAlgn="base" latinLnBrk="0" hangingPunct="1">
              <a:lnSpc>
                <a:spcPct val="100000"/>
              </a:lnSpc>
              <a:spcBef>
                <a:spcPct val="20000"/>
              </a:spcBef>
              <a:spcAft>
                <a:spcPct val="0"/>
              </a:spcAft>
              <a:buClrTx/>
              <a:buSzTx/>
              <a:tabLst/>
              <a:defRPr/>
            </a:pPr>
            <a:r>
              <a:rPr kumimoji="0" lang="en-US" sz="1200" b="1" i="0" strike="noStrike" kern="1200" cap="none" spc="0" normalizeH="0" baseline="0" noProof="0" dirty="0" smtClean="0">
                <a:ln>
                  <a:noFill/>
                </a:ln>
                <a:effectLst/>
                <a:uLnTx/>
                <a:uFillTx/>
                <a:latin typeface="+mn-lt"/>
              </a:rPr>
              <a:t>Navigational</a:t>
            </a:r>
            <a:br>
              <a:rPr kumimoji="0" lang="en-US" sz="1200" b="1" i="0" strike="noStrike" kern="1200" cap="none" spc="0" normalizeH="0" baseline="0" noProof="0" dirty="0" smtClean="0">
                <a:ln>
                  <a:noFill/>
                </a:ln>
                <a:effectLst/>
                <a:uLnTx/>
                <a:uFillTx/>
                <a:latin typeface="+mn-lt"/>
              </a:rPr>
            </a:br>
            <a:r>
              <a:rPr kumimoji="0" lang="en-US" sz="900" b="1" i="0" strike="noStrike" kern="1200" cap="none" spc="0" normalizeH="0" baseline="0" noProof="0" dirty="0" smtClean="0">
                <a:ln>
                  <a:noFill/>
                </a:ln>
                <a:effectLst/>
                <a:uLnTx/>
                <a:uFillTx/>
                <a:latin typeface="+mn-lt"/>
              </a:rPr>
              <a:t>&amp;</a:t>
            </a:r>
            <a:r>
              <a:rPr kumimoji="0" lang="en-US" sz="900" b="1" i="0" strike="noStrike" kern="1200" cap="none" spc="0" normalizeH="0" noProof="0" dirty="0" smtClean="0">
                <a:ln>
                  <a:noFill/>
                </a:ln>
                <a:effectLst/>
                <a:uLnTx/>
                <a:uFillTx/>
                <a:latin typeface="+mn-lt"/>
              </a:rPr>
              <a:t> </a:t>
            </a:r>
            <a:r>
              <a:rPr kumimoji="0" lang="en-US" sz="1200" b="1" i="0" strike="noStrike" kern="1200" cap="none" spc="0" normalizeH="0" baseline="0" noProof="0" dirty="0" smtClean="0">
                <a:ln>
                  <a:noFill/>
                </a:ln>
                <a:effectLst/>
                <a:uLnTx/>
                <a:uFillTx/>
                <a:latin typeface="+mn-lt"/>
              </a:rPr>
              <a:t>Technology</a:t>
            </a:r>
          </a:p>
        </p:txBody>
      </p:sp>
      <p:sp>
        <p:nvSpPr>
          <p:cNvPr id="22" name="Content Placeholder 2"/>
          <p:cNvSpPr txBox="1">
            <a:spLocks/>
          </p:cNvSpPr>
          <p:nvPr/>
        </p:nvSpPr>
        <p:spPr>
          <a:xfrm>
            <a:off x="6848474" y="3813435"/>
            <a:ext cx="1149879" cy="556846"/>
          </a:xfrm>
          <a:prstGeom prst="rect">
            <a:avLst/>
          </a:prstGeom>
        </p:spPr>
        <p:txBody>
          <a:bodyPr/>
          <a:lstStyle/>
          <a:p>
            <a:pPr marR="0" lvl="0" indent="-342900" algn="ctr" defTabSz="457200" rtl="0" eaLnBrk="1" fontAlgn="base" latinLnBrk="0" hangingPunct="1">
              <a:lnSpc>
                <a:spcPct val="100000"/>
              </a:lnSpc>
              <a:spcBef>
                <a:spcPct val="20000"/>
              </a:spcBef>
              <a:spcAft>
                <a:spcPct val="0"/>
              </a:spcAft>
              <a:buClrTx/>
              <a:buSzTx/>
              <a:tabLst/>
              <a:defRPr/>
            </a:pPr>
            <a:r>
              <a:rPr kumimoji="0" lang="en-US" sz="1200" b="1" i="0" strike="noStrike" kern="1200" cap="none" spc="0" normalizeH="0" baseline="0" noProof="0" dirty="0" smtClean="0">
                <a:ln>
                  <a:noFill/>
                </a:ln>
                <a:effectLst/>
                <a:uLnTx/>
                <a:uFillTx/>
                <a:latin typeface="+mn-lt"/>
              </a:rPr>
              <a:t>Support</a:t>
            </a:r>
          </a:p>
        </p:txBody>
      </p:sp>
      <p:sp>
        <p:nvSpPr>
          <p:cNvPr id="23" name="Content Placeholder 2"/>
          <p:cNvSpPr txBox="1">
            <a:spLocks/>
          </p:cNvSpPr>
          <p:nvPr/>
        </p:nvSpPr>
        <p:spPr>
          <a:xfrm>
            <a:off x="7994822" y="3813435"/>
            <a:ext cx="1149178" cy="556846"/>
          </a:xfrm>
          <a:prstGeom prst="rect">
            <a:avLst/>
          </a:prstGeom>
        </p:spPr>
        <p:txBody>
          <a:bodyPr/>
          <a:lstStyle/>
          <a:p>
            <a:pPr marR="0" lvl="0" indent="-342900" algn="ctr" defTabSz="457200" rtl="0" eaLnBrk="1" fontAlgn="base" latinLnBrk="0" hangingPunct="1">
              <a:lnSpc>
                <a:spcPct val="100000"/>
              </a:lnSpc>
              <a:spcBef>
                <a:spcPct val="20000"/>
              </a:spcBef>
              <a:spcAft>
                <a:spcPct val="0"/>
              </a:spcAft>
              <a:buClrTx/>
              <a:buSzTx/>
              <a:tabLst/>
              <a:defRPr/>
            </a:pPr>
            <a:r>
              <a:rPr kumimoji="0" lang="en-US" sz="1200" b="1" i="0" strike="noStrike" kern="1200" cap="none" spc="0" normalizeH="0" baseline="0" noProof="0" dirty="0" smtClean="0">
                <a:ln>
                  <a:noFill/>
                </a:ln>
                <a:effectLst/>
                <a:uLnTx/>
                <a:uFillTx/>
                <a:latin typeface="+mn-lt"/>
              </a:rPr>
              <a:t>Accessibility</a:t>
            </a:r>
          </a:p>
        </p:txBody>
      </p:sp>
      <p:sp>
        <p:nvSpPr>
          <p:cNvPr id="24" name="Content Placeholder 2"/>
          <p:cNvSpPr txBox="1">
            <a:spLocks/>
          </p:cNvSpPr>
          <p:nvPr/>
        </p:nvSpPr>
        <p:spPr>
          <a:xfrm>
            <a:off x="4559643" y="3813435"/>
            <a:ext cx="1149179" cy="556846"/>
          </a:xfrm>
          <a:prstGeom prst="rect">
            <a:avLst/>
          </a:prstGeom>
        </p:spPr>
        <p:txBody>
          <a:bodyPr/>
          <a:lstStyle/>
          <a:p>
            <a:pPr marR="0" lvl="0" indent="-342900" algn="ctr" defTabSz="457200" rtl="0" eaLnBrk="1" fontAlgn="base" latinLnBrk="0" hangingPunct="1">
              <a:lnSpc>
                <a:spcPct val="100000"/>
              </a:lnSpc>
              <a:spcBef>
                <a:spcPct val="20000"/>
              </a:spcBef>
              <a:spcAft>
                <a:spcPct val="0"/>
              </a:spcAft>
              <a:buClrTx/>
              <a:buSzTx/>
              <a:tabLst/>
              <a:defRPr/>
            </a:pPr>
            <a:r>
              <a:rPr kumimoji="0" lang="en-US" sz="1200" b="1" i="0" strike="noStrike" kern="1200" cap="none" spc="0" normalizeH="0" baseline="0" noProof="0" dirty="0" smtClean="0">
                <a:ln>
                  <a:noFill/>
                </a:ln>
                <a:effectLst/>
                <a:uLnTx/>
                <a:uFillTx/>
                <a:latin typeface="+mn-lt"/>
              </a:rPr>
              <a:t>Instructional</a:t>
            </a:r>
            <a:br>
              <a:rPr kumimoji="0" lang="en-US" sz="1200" b="1" i="0" strike="noStrike" kern="1200" cap="none" spc="0" normalizeH="0" baseline="0" noProof="0" dirty="0" smtClean="0">
                <a:ln>
                  <a:noFill/>
                </a:ln>
                <a:effectLst/>
                <a:uLnTx/>
                <a:uFillTx/>
                <a:latin typeface="+mn-lt"/>
              </a:rPr>
            </a:br>
            <a:r>
              <a:rPr kumimoji="0" lang="en-US" sz="1200" b="1" i="0" strike="noStrike" kern="1200" cap="none" spc="0" normalizeH="0" baseline="0" noProof="0" dirty="0" smtClean="0">
                <a:ln>
                  <a:noFill/>
                </a:ln>
                <a:effectLst/>
                <a:uLnTx/>
                <a:uFillTx/>
                <a:latin typeface="+mn-lt"/>
              </a:rPr>
              <a:t>Activities</a:t>
            </a:r>
          </a:p>
        </p:txBody>
      </p:sp>
      <p:cxnSp>
        <p:nvCxnSpPr>
          <p:cNvPr id="27" name="Straight Connector 26"/>
          <p:cNvCxnSpPr/>
          <p:nvPr/>
        </p:nvCxnSpPr>
        <p:spPr>
          <a:xfrm>
            <a:off x="1130645" y="3286893"/>
            <a:ext cx="0" cy="3076837"/>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2273645" y="3286893"/>
            <a:ext cx="0" cy="3081823"/>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3416645" y="3286893"/>
            <a:ext cx="0" cy="3081823"/>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559645" y="3286893"/>
            <a:ext cx="0" cy="3081823"/>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702645" y="3286893"/>
            <a:ext cx="0" cy="3081823"/>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6845645" y="3286893"/>
            <a:ext cx="0" cy="3081823"/>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7988645" y="3286893"/>
            <a:ext cx="0" cy="3081823"/>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0" y="3288894"/>
            <a:ext cx="9144000" cy="0"/>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53" name="Content Placeholder 2"/>
          <p:cNvSpPr txBox="1">
            <a:spLocks/>
          </p:cNvSpPr>
          <p:nvPr/>
        </p:nvSpPr>
        <p:spPr>
          <a:xfrm>
            <a:off x="492474" y="1144413"/>
            <a:ext cx="2903832" cy="336828"/>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Competency Alignment</a:t>
            </a:r>
          </a:p>
        </p:txBody>
      </p:sp>
      <p:sp>
        <p:nvSpPr>
          <p:cNvPr id="54" name="Content Placeholder 2"/>
          <p:cNvSpPr txBox="1">
            <a:spLocks/>
          </p:cNvSpPr>
          <p:nvPr/>
        </p:nvSpPr>
        <p:spPr>
          <a:xfrm>
            <a:off x="492474" y="1563732"/>
            <a:ext cx="2126202"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Assessments</a:t>
            </a:r>
          </a:p>
        </p:txBody>
      </p:sp>
      <p:sp>
        <p:nvSpPr>
          <p:cNvPr id="55" name="Content Placeholder 2"/>
          <p:cNvSpPr txBox="1">
            <a:spLocks/>
          </p:cNvSpPr>
          <p:nvPr/>
        </p:nvSpPr>
        <p:spPr>
          <a:xfrm>
            <a:off x="492474" y="1955392"/>
            <a:ext cx="2707925"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Course Materials</a:t>
            </a:r>
          </a:p>
        </p:txBody>
      </p:sp>
      <p:sp>
        <p:nvSpPr>
          <p:cNvPr id="56" name="Content Placeholder 2"/>
          <p:cNvSpPr txBox="1">
            <a:spLocks/>
          </p:cNvSpPr>
          <p:nvPr/>
        </p:nvSpPr>
        <p:spPr>
          <a:xfrm>
            <a:off x="492474" y="2336166"/>
            <a:ext cx="2126202"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Discussions</a:t>
            </a:r>
          </a:p>
        </p:txBody>
      </p:sp>
      <p:sp>
        <p:nvSpPr>
          <p:cNvPr id="57" name="Content Placeholder 2"/>
          <p:cNvSpPr txBox="1">
            <a:spLocks/>
          </p:cNvSpPr>
          <p:nvPr/>
        </p:nvSpPr>
        <p:spPr>
          <a:xfrm>
            <a:off x="3779376" y="1144413"/>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Studies</a:t>
            </a:r>
          </a:p>
        </p:txBody>
      </p:sp>
      <p:sp>
        <p:nvSpPr>
          <p:cNvPr id="58" name="Content Placeholder 2"/>
          <p:cNvSpPr txBox="1">
            <a:spLocks/>
          </p:cNvSpPr>
          <p:nvPr/>
        </p:nvSpPr>
        <p:spPr>
          <a:xfrm>
            <a:off x="3779376" y="1537545"/>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Grading</a:t>
            </a:r>
          </a:p>
        </p:txBody>
      </p:sp>
      <p:sp>
        <p:nvSpPr>
          <p:cNvPr id="59" name="Content Placeholder 2"/>
          <p:cNvSpPr txBox="1">
            <a:spLocks/>
          </p:cNvSpPr>
          <p:nvPr/>
        </p:nvSpPr>
        <p:spPr>
          <a:xfrm>
            <a:off x="3779376" y="1930677"/>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Scoring Guides</a:t>
            </a:r>
          </a:p>
        </p:txBody>
      </p:sp>
      <p:sp>
        <p:nvSpPr>
          <p:cNvPr id="60" name="Content Placeholder 2"/>
          <p:cNvSpPr txBox="1">
            <a:spLocks/>
          </p:cNvSpPr>
          <p:nvPr/>
        </p:nvSpPr>
        <p:spPr>
          <a:xfrm>
            <a:off x="3779376" y="2323809"/>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Workload</a:t>
            </a:r>
          </a:p>
        </p:txBody>
      </p:sp>
      <p:sp>
        <p:nvSpPr>
          <p:cNvPr id="61" name="Content Placeholder 2"/>
          <p:cNvSpPr txBox="1">
            <a:spLocks/>
          </p:cNvSpPr>
          <p:nvPr/>
        </p:nvSpPr>
        <p:spPr>
          <a:xfrm>
            <a:off x="3779376" y="2716941"/>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Introductions</a:t>
            </a:r>
          </a:p>
        </p:txBody>
      </p:sp>
      <p:sp>
        <p:nvSpPr>
          <p:cNvPr id="62" name="Content Placeholder 2"/>
          <p:cNvSpPr txBox="1">
            <a:spLocks/>
          </p:cNvSpPr>
          <p:nvPr/>
        </p:nvSpPr>
        <p:spPr>
          <a:xfrm>
            <a:off x="6353706" y="1142354"/>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Media</a:t>
            </a:r>
          </a:p>
        </p:txBody>
      </p:sp>
      <p:sp>
        <p:nvSpPr>
          <p:cNvPr id="63" name="Content Placeholder 2"/>
          <p:cNvSpPr txBox="1">
            <a:spLocks/>
          </p:cNvSpPr>
          <p:nvPr/>
        </p:nvSpPr>
        <p:spPr>
          <a:xfrm>
            <a:off x="6353706" y="1537545"/>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Objectives</a:t>
            </a:r>
          </a:p>
        </p:txBody>
      </p:sp>
      <p:sp>
        <p:nvSpPr>
          <p:cNvPr id="64" name="Content Placeholder 2"/>
          <p:cNvSpPr txBox="1">
            <a:spLocks/>
          </p:cNvSpPr>
          <p:nvPr/>
        </p:nvSpPr>
        <p:spPr>
          <a:xfrm>
            <a:off x="6353706" y="1930677"/>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Cost of Materials</a:t>
            </a:r>
          </a:p>
        </p:txBody>
      </p:sp>
      <p:sp>
        <p:nvSpPr>
          <p:cNvPr id="66" name="Content Placeholder 2"/>
          <p:cNvSpPr txBox="1">
            <a:spLocks/>
          </p:cNvSpPr>
          <p:nvPr/>
        </p:nvSpPr>
        <p:spPr>
          <a:xfrm>
            <a:off x="492474" y="2716941"/>
            <a:ext cx="2126202"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effectLst/>
                <a:uLnTx/>
                <a:uFillTx/>
                <a:latin typeface="+mn-lt"/>
              </a:rPr>
              <a:t>ADA</a:t>
            </a:r>
          </a:p>
        </p:txBody>
      </p:sp>
      <p:cxnSp>
        <p:nvCxnSpPr>
          <p:cNvPr id="67" name="Straight Connector 66"/>
          <p:cNvCxnSpPr/>
          <p:nvPr/>
        </p:nvCxnSpPr>
        <p:spPr>
          <a:xfrm>
            <a:off x="0" y="4308136"/>
            <a:ext cx="9144000" cy="0"/>
          </a:xfrm>
          <a:prstGeom prst="line">
            <a:avLst/>
          </a:prstGeom>
          <a:ln w="3175">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8" name="Oval 67"/>
          <p:cNvSpPr/>
          <p:nvPr/>
        </p:nvSpPr>
        <p:spPr>
          <a:xfrm>
            <a:off x="358346" y="3398108"/>
            <a:ext cx="432487" cy="432487"/>
          </a:xfrm>
          <a:prstGeom prst="ellipse">
            <a:avLst/>
          </a:prstGeom>
          <a:solidFill>
            <a:srgbClr val="3DA1D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TextBox 68"/>
          <p:cNvSpPr txBox="1"/>
          <p:nvPr/>
        </p:nvSpPr>
        <p:spPr>
          <a:xfrm>
            <a:off x="366435" y="3435178"/>
            <a:ext cx="420130" cy="369332"/>
          </a:xfrm>
          <a:prstGeom prst="rect">
            <a:avLst/>
          </a:prstGeom>
          <a:noFill/>
        </p:spPr>
        <p:txBody>
          <a:bodyPr wrap="square" rtlCol="0">
            <a:spAutoFit/>
          </a:bodyPr>
          <a:lstStyle/>
          <a:p>
            <a:pPr algn="ctr"/>
            <a:r>
              <a:rPr lang="en-US" b="1" dirty="0" smtClean="0">
                <a:solidFill>
                  <a:schemeClr val="bg1"/>
                </a:solidFill>
                <a:latin typeface="+mn-lt"/>
              </a:rPr>
              <a:t>1</a:t>
            </a:r>
            <a:endParaRPr lang="en-US" b="1" dirty="0">
              <a:solidFill>
                <a:schemeClr val="bg1"/>
              </a:solidFill>
              <a:latin typeface="+mn-lt"/>
            </a:endParaRPr>
          </a:p>
        </p:txBody>
      </p:sp>
      <p:sp>
        <p:nvSpPr>
          <p:cNvPr id="72" name="Oval 71"/>
          <p:cNvSpPr/>
          <p:nvPr/>
        </p:nvSpPr>
        <p:spPr>
          <a:xfrm>
            <a:off x="1507524" y="3398108"/>
            <a:ext cx="432487" cy="432487"/>
          </a:xfrm>
          <a:prstGeom prst="ellipse">
            <a:avLst/>
          </a:prstGeom>
          <a:solidFill>
            <a:srgbClr val="3DA1D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TextBox 72"/>
          <p:cNvSpPr txBox="1"/>
          <p:nvPr/>
        </p:nvSpPr>
        <p:spPr>
          <a:xfrm>
            <a:off x="1507524" y="3435178"/>
            <a:ext cx="420130" cy="369332"/>
          </a:xfrm>
          <a:prstGeom prst="rect">
            <a:avLst/>
          </a:prstGeom>
          <a:noFill/>
        </p:spPr>
        <p:txBody>
          <a:bodyPr wrap="square" rtlCol="0">
            <a:spAutoFit/>
          </a:bodyPr>
          <a:lstStyle/>
          <a:p>
            <a:pPr algn="ctr"/>
            <a:r>
              <a:rPr lang="en-US" b="1" dirty="0" smtClean="0">
                <a:solidFill>
                  <a:schemeClr val="bg1"/>
                </a:solidFill>
                <a:latin typeface="+mj-lt"/>
              </a:rPr>
              <a:t>2</a:t>
            </a:r>
            <a:endParaRPr lang="en-US" b="1" dirty="0">
              <a:solidFill>
                <a:schemeClr val="bg1"/>
              </a:solidFill>
              <a:latin typeface="+mj-lt"/>
            </a:endParaRPr>
          </a:p>
        </p:txBody>
      </p:sp>
      <p:sp>
        <p:nvSpPr>
          <p:cNvPr id="75" name="Oval 74"/>
          <p:cNvSpPr/>
          <p:nvPr/>
        </p:nvSpPr>
        <p:spPr>
          <a:xfrm>
            <a:off x="2607276" y="3398108"/>
            <a:ext cx="432487" cy="432487"/>
          </a:xfrm>
          <a:prstGeom prst="ellipse">
            <a:avLst/>
          </a:prstGeom>
          <a:solidFill>
            <a:srgbClr val="3DA1D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6" name="TextBox 75"/>
          <p:cNvSpPr txBox="1"/>
          <p:nvPr/>
        </p:nvSpPr>
        <p:spPr>
          <a:xfrm>
            <a:off x="2619633" y="3435178"/>
            <a:ext cx="420130" cy="369332"/>
          </a:xfrm>
          <a:prstGeom prst="rect">
            <a:avLst/>
          </a:prstGeom>
          <a:noFill/>
        </p:spPr>
        <p:txBody>
          <a:bodyPr wrap="square" rtlCol="0">
            <a:spAutoFit/>
          </a:bodyPr>
          <a:lstStyle/>
          <a:p>
            <a:pPr algn="ctr"/>
            <a:r>
              <a:rPr lang="en-US" b="1" dirty="0" smtClean="0">
                <a:solidFill>
                  <a:schemeClr val="bg1"/>
                </a:solidFill>
                <a:latin typeface="+mj-lt"/>
              </a:rPr>
              <a:t>3</a:t>
            </a:r>
            <a:endParaRPr lang="en-US" b="1" dirty="0">
              <a:solidFill>
                <a:schemeClr val="bg1"/>
              </a:solidFill>
              <a:latin typeface="+mj-lt"/>
            </a:endParaRPr>
          </a:p>
        </p:txBody>
      </p:sp>
      <p:sp>
        <p:nvSpPr>
          <p:cNvPr id="78" name="Oval 77"/>
          <p:cNvSpPr/>
          <p:nvPr/>
        </p:nvSpPr>
        <p:spPr>
          <a:xfrm>
            <a:off x="3781169" y="3398108"/>
            <a:ext cx="432487" cy="432487"/>
          </a:xfrm>
          <a:prstGeom prst="ellipse">
            <a:avLst/>
          </a:prstGeom>
          <a:solidFill>
            <a:srgbClr val="3DA1D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9" name="TextBox 78"/>
          <p:cNvSpPr txBox="1"/>
          <p:nvPr/>
        </p:nvSpPr>
        <p:spPr>
          <a:xfrm>
            <a:off x="3781169" y="3435178"/>
            <a:ext cx="420130" cy="369332"/>
          </a:xfrm>
          <a:prstGeom prst="rect">
            <a:avLst/>
          </a:prstGeom>
          <a:noFill/>
        </p:spPr>
        <p:txBody>
          <a:bodyPr wrap="square" rtlCol="0">
            <a:spAutoFit/>
          </a:bodyPr>
          <a:lstStyle/>
          <a:p>
            <a:pPr algn="ctr"/>
            <a:r>
              <a:rPr lang="en-US" b="1" dirty="0" smtClean="0">
                <a:solidFill>
                  <a:schemeClr val="bg1"/>
                </a:solidFill>
                <a:latin typeface="+mj-lt"/>
              </a:rPr>
              <a:t>4</a:t>
            </a:r>
            <a:endParaRPr lang="en-US" b="1" dirty="0">
              <a:solidFill>
                <a:schemeClr val="bg1"/>
              </a:solidFill>
              <a:latin typeface="+mj-lt"/>
            </a:endParaRPr>
          </a:p>
        </p:txBody>
      </p:sp>
      <p:sp>
        <p:nvSpPr>
          <p:cNvPr id="81" name="Oval 80"/>
          <p:cNvSpPr/>
          <p:nvPr/>
        </p:nvSpPr>
        <p:spPr>
          <a:xfrm>
            <a:off x="4930347" y="3398108"/>
            <a:ext cx="432487" cy="432487"/>
          </a:xfrm>
          <a:prstGeom prst="ellipse">
            <a:avLst/>
          </a:prstGeom>
          <a:solidFill>
            <a:srgbClr val="3DA1D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2" name="TextBox 81"/>
          <p:cNvSpPr txBox="1"/>
          <p:nvPr/>
        </p:nvSpPr>
        <p:spPr>
          <a:xfrm>
            <a:off x="4942704" y="3435178"/>
            <a:ext cx="420130" cy="369332"/>
          </a:xfrm>
          <a:prstGeom prst="rect">
            <a:avLst/>
          </a:prstGeom>
          <a:noFill/>
        </p:spPr>
        <p:txBody>
          <a:bodyPr wrap="square" rtlCol="0">
            <a:spAutoFit/>
          </a:bodyPr>
          <a:lstStyle/>
          <a:p>
            <a:pPr algn="ctr"/>
            <a:r>
              <a:rPr lang="en-US" b="1" dirty="0" smtClean="0">
                <a:solidFill>
                  <a:schemeClr val="bg1"/>
                </a:solidFill>
                <a:latin typeface="+mj-lt"/>
              </a:rPr>
              <a:t>5</a:t>
            </a:r>
            <a:endParaRPr lang="en-US" b="1" dirty="0">
              <a:solidFill>
                <a:schemeClr val="bg1"/>
              </a:solidFill>
              <a:latin typeface="+mj-lt"/>
            </a:endParaRPr>
          </a:p>
        </p:txBody>
      </p:sp>
      <p:sp>
        <p:nvSpPr>
          <p:cNvPr id="84" name="Oval 83"/>
          <p:cNvSpPr/>
          <p:nvPr/>
        </p:nvSpPr>
        <p:spPr>
          <a:xfrm>
            <a:off x="6067170" y="3398108"/>
            <a:ext cx="432487" cy="432487"/>
          </a:xfrm>
          <a:prstGeom prst="ellipse">
            <a:avLst/>
          </a:prstGeom>
          <a:solidFill>
            <a:srgbClr val="3DA1D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5" name="TextBox 84"/>
          <p:cNvSpPr txBox="1"/>
          <p:nvPr/>
        </p:nvSpPr>
        <p:spPr>
          <a:xfrm>
            <a:off x="6079527" y="3435178"/>
            <a:ext cx="420130" cy="369332"/>
          </a:xfrm>
          <a:prstGeom prst="rect">
            <a:avLst/>
          </a:prstGeom>
          <a:noFill/>
        </p:spPr>
        <p:txBody>
          <a:bodyPr wrap="square" rtlCol="0">
            <a:spAutoFit/>
          </a:bodyPr>
          <a:lstStyle/>
          <a:p>
            <a:pPr algn="ctr"/>
            <a:r>
              <a:rPr lang="en-US" b="1" dirty="0" smtClean="0">
                <a:solidFill>
                  <a:schemeClr val="bg1"/>
                </a:solidFill>
                <a:latin typeface="+mj-lt"/>
              </a:rPr>
              <a:t>6</a:t>
            </a:r>
            <a:endParaRPr lang="en-US" b="1" dirty="0">
              <a:solidFill>
                <a:schemeClr val="bg1"/>
              </a:solidFill>
              <a:latin typeface="+mj-lt"/>
            </a:endParaRPr>
          </a:p>
        </p:txBody>
      </p:sp>
      <p:sp>
        <p:nvSpPr>
          <p:cNvPr id="87" name="Oval 86"/>
          <p:cNvSpPr/>
          <p:nvPr/>
        </p:nvSpPr>
        <p:spPr>
          <a:xfrm>
            <a:off x="7203992" y="3398108"/>
            <a:ext cx="432487" cy="432487"/>
          </a:xfrm>
          <a:prstGeom prst="ellipse">
            <a:avLst/>
          </a:prstGeom>
          <a:solidFill>
            <a:srgbClr val="3DA1D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8" name="TextBox 87"/>
          <p:cNvSpPr txBox="1"/>
          <p:nvPr/>
        </p:nvSpPr>
        <p:spPr>
          <a:xfrm>
            <a:off x="7216349" y="3435178"/>
            <a:ext cx="420130" cy="369332"/>
          </a:xfrm>
          <a:prstGeom prst="rect">
            <a:avLst/>
          </a:prstGeom>
          <a:noFill/>
        </p:spPr>
        <p:txBody>
          <a:bodyPr wrap="square" rtlCol="0">
            <a:spAutoFit/>
          </a:bodyPr>
          <a:lstStyle/>
          <a:p>
            <a:pPr algn="ctr"/>
            <a:r>
              <a:rPr lang="en-US" b="1" dirty="0" smtClean="0">
                <a:solidFill>
                  <a:schemeClr val="bg1"/>
                </a:solidFill>
                <a:latin typeface="+mj-lt"/>
              </a:rPr>
              <a:t>7</a:t>
            </a:r>
            <a:endParaRPr lang="en-US" b="1" dirty="0">
              <a:solidFill>
                <a:schemeClr val="bg1"/>
              </a:solidFill>
              <a:latin typeface="+mj-lt"/>
            </a:endParaRPr>
          </a:p>
        </p:txBody>
      </p:sp>
      <p:sp>
        <p:nvSpPr>
          <p:cNvPr id="90" name="Oval 89"/>
          <p:cNvSpPr/>
          <p:nvPr/>
        </p:nvSpPr>
        <p:spPr>
          <a:xfrm>
            <a:off x="8353168" y="3398108"/>
            <a:ext cx="432487" cy="432487"/>
          </a:xfrm>
          <a:prstGeom prst="ellipse">
            <a:avLst/>
          </a:prstGeom>
          <a:solidFill>
            <a:srgbClr val="3DA1D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1" name="TextBox 90"/>
          <p:cNvSpPr txBox="1"/>
          <p:nvPr/>
        </p:nvSpPr>
        <p:spPr>
          <a:xfrm>
            <a:off x="8367950" y="3435178"/>
            <a:ext cx="420130" cy="369332"/>
          </a:xfrm>
          <a:prstGeom prst="rect">
            <a:avLst/>
          </a:prstGeom>
          <a:noFill/>
        </p:spPr>
        <p:txBody>
          <a:bodyPr wrap="square" rtlCol="0">
            <a:spAutoFit/>
          </a:bodyPr>
          <a:lstStyle/>
          <a:p>
            <a:pPr algn="ctr"/>
            <a:r>
              <a:rPr lang="en-US" b="1" dirty="0" smtClean="0">
                <a:solidFill>
                  <a:schemeClr val="bg1"/>
                </a:solidFill>
                <a:latin typeface="+mn-lt"/>
              </a:rPr>
              <a:t>8</a:t>
            </a:r>
            <a:endParaRPr lang="en-US" b="1" dirty="0">
              <a:solidFill>
                <a:schemeClr val="bg1"/>
              </a:solidFill>
              <a:latin typeface="+mn-lt"/>
            </a:endParaRPr>
          </a:p>
        </p:txBody>
      </p:sp>
      <p:sp>
        <p:nvSpPr>
          <p:cNvPr id="65" name="TextBox 64"/>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6</a:t>
            </a:r>
            <a:endParaRPr lang="en-US" sz="1300" dirty="0">
              <a:solidFill>
                <a:srgbClr val="800D1E"/>
              </a:solidFill>
            </a:endParaRPr>
          </a:p>
        </p:txBody>
      </p:sp>
      <p:sp>
        <p:nvSpPr>
          <p:cNvPr id="70" name="TextBox 69"/>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We Already Do This!</a:t>
            </a:r>
            <a:endParaRPr lang="en-US" sz="3600" b="1" dirty="0">
              <a:latin typeface="+mn-lt"/>
            </a:endParaRPr>
          </a:p>
        </p:txBody>
      </p:sp>
      <p:sp>
        <p:nvSpPr>
          <p:cNvPr id="71" name="Content Placeholder 2"/>
          <p:cNvSpPr txBox="1">
            <a:spLocks/>
          </p:cNvSpPr>
          <p:nvPr/>
        </p:nvSpPr>
        <p:spPr>
          <a:xfrm>
            <a:off x="492474" y="1144413"/>
            <a:ext cx="2903832" cy="336828"/>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Competency Alignment</a:t>
            </a:r>
          </a:p>
        </p:txBody>
      </p:sp>
      <p:sp>
        <p:nvSpPr>
          <p:cNvPr id="52" name="Content Placeholder 2"/>
          <p:cNvSpPr txBox="1">
            <a:spLocks/>
          </p:cNvSpPr>
          <p:nvPr/>
        </p:nvSpPr>
        <p:spPr>
          <a:xfrm>
            <a:off x="492474" y="1564897"/>
            <a:ext cx="2126202"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Assessments</a:t>
            </a:r>
          </a:p>
        </p:txBody>
      </p:sp>
      <p:sp>
        <p:nvSpPr>
          <p:cNvPr id="74" name="Content Placeholder 2"/>
          <p:cNvSpPr txBox="1">
            <a:spLocks/>
          </p:cNvSpPr>
          <p:nvPr/>
        </p:nvSpPr>
        <p:spPr>
          <a:xfrm>
            <a:off x="489226" y="1961872"/>
            <a:ext cx="2707925"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Course Materials</a:t>
            </a:r>
          </a:p>
        </p:txBody>
      </p:sp>
      <p:sp>
        <p:nvSpPr>
          <p:cNvPr id="77" name="Content Placeholder 2"/>
          <p:cNvSpPr txBox="1">
            <a:spLocks/>
          </p:cNvSpPr>
          <p:nvPr/>
        </p:nvSpPr>
        <p:spPr>
          <a:xfrm>
            <a:off x="489231" y="2332923"/>
            <a:ext cx="2126202"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Discussions</a:t>
            </a:r>
          </a:p>
        </p:txBody>
      </p:sp>
      <p:sp>
        <p:nvSpPr>
          <p:cNvPr id="80" name="Content Placeholder 2"/>
          <p:cNvSpPr txBox="1">
            <a:spLocks/>
          </p:cNvSpPr>
          <p:nvPr/>
        </p:nvSpPr>
        <p:spPr>
          <a:xfrm>
            <a:off x="490636" y="2715103"/>
            <a:ext cx="2126202"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ADA</a:t>
            </a:r>
          </a:p>
        </p:txBody>
      </p:sp>
      <p:grpSp>
        <p:nvGrpSpPr>
          <p:cNvPr id="89" name="Group 88"/>
          <p:cNvGrpSpPr/>
          <p:nvPr/>
        </p:nvGrpSpPr>
        <p:grpSpPr>
          <a:xfrm>
            <a:off x="230492" y="1178372"/>
            <a:ext cx="269123" cy="307777"/>
            <a:chOff x="230492" y="1190248"/>
            <a:chExt cx="269123" cy="307777"/>
          </a:xfrm>
        </p:grpSpPr>
        <p:sp>
          <p:nvSpPr>
            <p:cNvPr id="83" name="Oval 82"/>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TextBox 85"/>
            <p:cNvSpPr txBox="1"/>
            <p:nvPr/>
          </p:nvSpPr>
          <p:spPr>
            <a:xfrm>
              <a:off x="249232" y="1190248"/>
              <a:ext cx="230038" cy="307777"/>
            </a:xfrm>
            <a:prstGeom prst="rect">
              <a:avLst/>
            </a:prstGeom>
            <a:noFill/>
          </p:spPr>
          <p:txBody>
            <a:bodyPr wrap="square" rtlCol="0">
              <a:spAutoFit/>
            </a:bodyPr>
            <a:lstStyle/>
            <a:p>
              <a:pPr algn="ctr"/>
              <a:r>
                <a:rPr lang="en-US" sz="1400" b="1" dirty="0" smtClean="0">
                  <a:solidFill>
                    <a:schemeClr val="bg1"/>
                  </a:solidFill>
                  <a:latin typeface="+mn-lt"/>
                </a:rPr>
                <a:t>1</a:t>
              </a:r>
              <a:endParaRPr lang="en-US" sz="1400" b="1" dirty="0">
                <a:solidFill>
                  <a:schemeClr val="bg1"/>
                </a:solidFill>
                <a:latin typeface="+mn-lt"/>
              </a:endParaRPr>
            </a:p>
          </p:txBody>
        </p:sp>
      </p:grpSp>
      <p:grpSp>
        <p:nvGrpSpPr>
          <p:cNvPr id="93" name="Group 92"/>
          <p:cNvGrpSpPr/>
          <p:nvPr/>
        </p:nvGrpSpPr>
        <p:grpSpPr>
          <a:xfrm>
            <a:off x="230492" y="1584111"/>
            <a:ext cx="269123" cy="307777"/>
            <a:chOff x="230492" y="1190248"/>
            <a:chExt cx="269123" cy="307777"/>
          </a:xfrm>
        </p:grpSpPr>
        <p:sp>
          <p:nvSpPr>
            <p:cNvPr id="94" name="Oval 93"/>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TextBox 94"/>
            <p:cNvSpPr txBox="1"/>
            <p:nvPr/>
          </p:nvSpPr>
          <p:spPr>
            <a:xfrm>
              <a:off x="249232" y="1190248"/>
              <a:ext cx="230038" cy="307777"/>
            </a:xfrm>
            <a:prstGeom prst="rect">
              <a:avLst/>
            </a:prstGeom>
            <a:noFill/>
          </p:spPr>
          <p:txBody>
            <a:bodyPr wrap="square" rtlCol="0">
              <a:spAutoFit/>
            </a:bodyPr>
            <a:lstStyle/>
            <a:p>
              <a:pPr algn="ctr"/>
              <a:r>
                <a:rPr lang="en-US" sz="1400" b="1" dirty="0" smtClean="0">
                  <a:solidFill>
                    <a:schemeClr val="bg1"/>
                  </a:solidFill>
                  <a:latin typeface="+mn-lt"/>
                </a:rPr>
                <a:t>3</a:t>
              </a:r>
              <a:endParaRPr lang="en-US" sz="1400" b="1" dirty="0">
                <a:solidFill>
                  <a:schemeClr val="bg1"/>
                </a:solidFill>
                <a:latin typeface="+mn-lt"/>
              </a:endParaRPr>
            </a:p>
          </p:txBody>
        </p:sp>
      </p:grpSp>
      <p:grpSp>
        <p:nvGrpSpPr>
          <p:cNvPr id="96" name="Group 95"/>
          <p:cNvGrpSpPr/>
          <p:nvPr/>
        </p:nvGrpSpPr>
        <p:grpSpPr>
          <a:xfrm>
            <a:off x="230492" y="1991832"/>
            <a:ext cx="269123" cy="307777"/>
            <a:chOff x="230492" y="1190248"/>
            <a:chExt cx="269123" cy="307777"/>
          </a:xfrm>
        </p:grpSpPr>
        <p:sp>
          <p:nvSpPr>
            <p:cNvPr id="97" name="Oval 96"/>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TextBox 97"/>
            <p:cNvSpPr txBox="1"/>
            <p:nvPr/>
          </p:nvSpPr>
          <p:spPr>
            <a:xfrm>
              <a:off x="249232" y="1190248"/>
              <a:ext cx="230038" cy="307777"/>
            </a:xfrm>
            <a:prstGeom prst="rect">
              <a:avLst/>
            </a:prstGeom>
            <a:noFill/>
          </p:spPr>
          <p:txBody>
            <a:bodyPr wrap="square" rtlCol="0">
              <a:spAutoFit/>
            </a:bodyPr>
            <a:lstStyle/>
            <a:p>
              <a:pPr algn="ctr"/>
              <a:r>
                <a:rPr lang="en-US" sz="1400" b="1" dirty="0" smtClean="0">
                  <a:solidFill>
                    <a:schemeClr val="bg1"/>
                  </a:solidFill>
                  <a:latin typeface="+mn-lt"/>
                </a:rPr>
                <a:t>4</a:t>
              </a:r>
              <a:endParaRPr lang="en-US" sz="1400" b="1" dirty="0">
                <a:solidFill>
                  <a:schemeClr val="bg1"/>
                </a:solidFill>
                <a:latin typeface="+mn-lt"/>
              </a:endParaRPr>
            </a:p>
          </p:txBody>
        </p:sp>
      </p:grpSp>
      <p:grpSp>
        <p:nvGrpSpPr>
          <p:cNvPr id="99" name="Group 98"/>
          <p:cNvGrpSpPr/>
          <p:nvPr/>
        </p:nvGrpSpPr>
        <p:grpSpPr>
          <a:xfrm>
            <a:off x="230492" y="2383718"/>
            <a:ext cx="269123" cy="307777"/>
            <a:chOff x="230492" y="1190248"/>
            <a:chExt cx="269123" cy="307777"/>
          </a:xfrm>
        </p:grpSpPr>
        <p:sp>
          <p:nvSpPr>
            <p:cNvPr id="100" name="Oval 99"/>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TextBox 100"/>
            <p:cNvSpPr txBox="1"/>
            <p:nvPr/>
          </p:nvSpPr>
          <p:spPr>
            <a:xfrm>
              <a:off x="249232" y="1190248"/>
              <a:ext cx="230038" cy="307777"/>
            </a:xfrm>
            <a:prstGeom prst="rect">
              <a:avLst/>
            </a:prstGeom>
            <a:noFill/>
          </p:spPr>
          <p:txBody>
            <a:bodyPr wrap="square" rtlCol="0">
              <a:spAutoFit/>
            </a:bodyPr>
            <a:lstStyle/>
            <a:p>
              <a:pPr algn="ctr"/>
              <a:r>
                <a:rPr lang="en-US" sz="1400" b="1" dirty="0" smtClean="0">
                  <a:solidFill>
                    <a:schemeClr val="bg1"/>
                  </a:solidFill>
                  <a:latin typeface="+mn-lt"/>
                </a:rPr>
                <a:t>5</a:t>
              </a:r>
              <a:endParaRPr lang="en-US" sz="1400" b="1" dirty="0">
                <a:solidFill>
                  <a:schemeClr val="bg1"/>
                </a:solidFill>
                <a:latin typeface="+mn-lt"/>
              </a:endParaRPr>
            </a:p>
          </p:txBody>
        </p:sp>
      </p:grpSp>
      <p:grpSp>
        <p:nvGrpSpPr>
          <p:cNvPr id="102" name="Group 101"/>
          <p:cNvGrpSpPr/>
          <p:nvPr/>
        </p:nvGrpSpPr>
        <p:grpSpPr>
          <a:xfrm>
            <a:off x="230492" y="2751852"/>
            <a:ext cx="269123" cy="307777"/>
            <a:chOff x="230492" y="1190248"/>
            <a:chExt cx="269123" cy="307777"/>
          </a:xfrm>
        </p:grpSpPr>
        <p:sp>
          <p:nvSpPr>
            <p:cNvPr id="103" name="Oval 102"/>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TextBox 103"/>
            <p:cNvSpPr txBox="1"/>
            <p:nvPr/>
          </p:nvSpPr>
          <p:spPr>
            <a:xfrm>
              <a:off x="249232" y="1190248"/>
              <a:ext cx="230038" cy="307777"/>
            </a:xfrm>
            <a:prstGeom prst="rect">
              <a:avLst/>
            </a:prstGeom>
            <a:noFill/>
          </p:spPr>
          <p:txBody>
            <a:bodyPr wrap="square" rtlCol="0">
              <a:spAutoFit/>
            </a:bodyPr>
            <a:lstStyle/>
            <a:p>
              <a:pPr algn="ctr"/>
              <a:r>
                <a:rPr lang="en-US" sz="1400" b="1" dirty="0" smtClean="0">
                  <a:solidFill>
                    <a:schemeClr val="bg1"/>
                  </a:solidFill>
                  <a:latin typeface="+mn-lt"/>
                </a:rPr>
                <a:t>8</a:t>
              </a:r>
              <a:endParaRPr lang="en-US" sz="1400" b="1" dirty="0">
                <a:solidFill>
                  <a:schemeClr val="bg1"/>
                </a:solidFill>
                <a:latin typeface="+mn-lt"/>
              </a:endParaRPr>
            </a:p>
          </p:txBody>
        </p:sp>
      </p:grpSp>
      <p:sp>
        <p:nvSpPr>
          <p:cNvPr id="105" name="Content Placeholder 2"/>
          <p:cNvSpPr txBox="1">
            <a:spLocks/>
          </p:cNvSpPr>
          <p:nvPr/>
        </p:nvSpPr>
        <p:spPr>
          <a:xfrm>
            <a:off x="3779379" y="1144410"/>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Studies</a:t>
            </a:r>
          </a:p>
        </p:txBody>
      </p:sp>
      <p:grpSp>
        <p:nvGrpSpPr>
          <p:cNvPr id="106" name="Group 105"/>
          <p:cNvGrpSpPr/>
          <p:nvPr/>
        </p:nvGrpSpPr>
        <p:grpSpPr>
          <a:xfrm>
            <a:off x="3507093" y="1162539"/>
            <a:ext cx="269123" cy="307777"/>
            <a:chOff x="230492" y="1190248"/>
            <a:chExt cx="269123" cy="307777"/>
          </a:xfrm>
        </p:grpSpPr>
        <p:sp>
          <p:nvSpPr>
            <p:cNvPr id="107" name="Oval 106"/>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TextBox 107"/>
            <p:cNvSpPr txBox="1"/>
            <p:nvPr/>
          </p:nvSpPr>
          <p:spPr>
            <a:xfrm>
              <a:off x="260118" y="1190248"/>
              <a:ext cx="230038" cy="307777"/>
            </a:xfrm>
            <a:prstGeom prst="rect">
              <a:avLst/>
            </a:prstGeom>
            <a:noFill/>
          </p:spPr>
          <p:txBody>
            <a:bodyPr wrap="square" rtlCol="0">
              <a:spAutoFit/>
            </a:bodyPr>
            <a:lstStyle/>
            <a:p>
              <a:pPr algn="ctr"/>
              <a:r>
                <a:rPr lang="en-US" sz="1400" b="1" dirty="0" smtClean="0">
                  <a:solidFill>
                    <a:schemeClr val="bg1"/>
                  </a:solidFill>
                  <a:latin typeface="+mn-lt"/>
                </a:rPr>
                <a:t>5</a:t>
              </a:r>
              <a:endParaRPr lang="en-US" sz="1400" b="1" dirty="0">
                <a:solidFill>
                  <a:schemeClr val="bg1"/>
                </a:solidFill>
                <a:latin typeface="+mn-lt"/>
              </a:endParaRPr>
            </a:p>
          </p:txBody>
        </p:sp>
      </p:grpSp>
      <p:sp>
        <p:nvSpPr>
          <p:cNvPr id="109" name="Content Placeholder 2"/>
          <p:cNvSpPr txBox="1">
            <a:spLocks/>
          </p:cNvSpPr>
          <p:nvPr/>
        </p:nvSpPr>
        <p:spPr>
          <a:xfrm>
            <a:off x="3779378" y="1537545"/>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Grading</a:t>
            </a:r>
          </a:p>
        </p:txBody>
      </p:sp>
      <p:grpSp>
        <p:nvGrpSpPr>
          <p:cNvPr id="110" name="Group 109"/>
          <p:cNvGrpSpPr/>
          <p:nvPr/>
        </p:nvGrpSpPr>
        <p:grpSpPr>
          <a:xfrm>
            <a:off x="3507093" y="1562339"/>
            <a:ext cx="269123" cy="307777"/>
            <a:chOff x="230492" y="1190248"/>
            <a:chExt cx="269123" cy="307777"/>
          </a:xfrm>
        </p:grpSpPr>
        <p:sp>
          <p:nvSpPr>
            <p:cNvPr id="111" name="Oval 110"/>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TextBox 111"/>
            <p:cNvSpPr txBox="1"/>
            <p:nvPr/>
          </p:nvSpPr>
          <p:spPr>
            <a:xfrm>
              <a:off x="249232" y="1190248"/>
              <a:ext cx="230038" cy="307777"/>
            </a:xfrm>
            <a:prstGeom prst="rect">
              <a:avLst/>
            </a:prstGeom>
            <a:noFill/>
          </p:spPr>
          <p:txBody>
            <a:bodyPr wrap="square" rtlCol="0">
              <a:spAutoFit/>
            </a:bodyPr>
            <a:lstStyle/>
            <a:p>
              <a:pPr algn="ctr"/>
              <a:r>
                <a:rPr lang="en-US" sz="1400" b="1" dirty="0" smtClean="0">
                  <a:solidFill>
                    <a:schemeClr val="bg1"/>
                  </a:solidFill>
                  <a:latin typeface="+mn-lt"/>
                </a:rPr>
                <a:t>3</a:t>
              </a:r>
              <a:endParaRPr lang="en-US" sz="1400" b="1" dirty="0">
                <a:solidFill>
                  <a:schemeClr val="bg1"/>
                </a:solidFill>
                <a:latin typeface="+mn-lt"/>
              </a:endParaRPr>
            </a:p>
          </p:txBody>
        </p:sp>
      </p:grpSp>
      <p:sp>
        <p:nvSpPr>
          <p:cNvPr id="113" name="Content Placeholder 2"/>
          <p:cNvSpPr txBox="1">
            <a:spLocks/>
          </p:cNvSpPr>
          <p:nvPr/>
        </p:nvSpPr>
        <p:spPr>
          <a:xfrm>
            <a:off x="3779372" y="1930673"/>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Scoring Guides</a:t>
            </a:r>
          </a:p>
        </p:txBody>
      </p:sp>
      <p:grpSp>
        <p:nvGrpSpPr>
          <p:cNvPr id="114" name="Group 113"/>
          <p:cNvGrpSpPr/>
          <p:nvPr/>
        </p:nvGrpSpPr>
        <p:grpSpPr>
          <a:xfrm>
            <a:off x="3507093" y="1954225"/>
            <a:ext cx="269123" cy="307777"/>
            <a:chOff x="230492" y="1190248"/>
            <a:chExt cx="269123" cy="307777"/>
          </a:xfrm>
        </p:grpSpPr>
        <p:sp>
          <p:nvSpPr>
            <p:cNvPr id="115" name="Oval 114"/>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6" name="TextBox 115"/>
            <p:cNvSpPr txBox="1"/>
            <p:nvPr/>
          </p:nvSpPr>
          <p:spPr>
            <a:xfrm>
              <a:off x="249232" y="1190248"/>
              <a:ext cx="230038" cy="307777"/>
            </a:xfrm>
            <a:prstGeom prst="rect">
              <a:avLst/>
            </a:prstGeom>
            <a:noFill/>
          </p:spPr>
          <p:txBody>
            <a:bodyPr wrap="square" rtlCol="0">
              <a:spAutoFit/>
            </a:bodyPr>
            <a:lstStyle/>
            <a:p>
              <a:pPr algn="ctr"/>
              <a:r>
                <a:rPr lang="en-US" sz="1400" b="1" dirty="0" smtClean="0">
                  <a:solidFill>
                    <a:schemeClr val="bg1"/>
                  </a:solidFill>
                  <a:latin typeface="+mn-lt"/>
                </a:rPr>
                <a:t>3</a:t>
              </a:r>
              <a:endParaRPr lang="en-US" sz="1400" b="1" dirty="0">
                <a:solidFill>
                  <a:schemeClr val="bg1"/>
                </a:solidFill>
                <a:latin typeface="+mn-lt"/>
              </a:endParaRPr>
            </a:p>
          </p:txBody>
        </p:sp>
      </p:grpSp>
      <p:sp>
        <p:nvSpPr>
          <p:cNvPr id="117" name="Content Placeholder 2"/>
          <p:cNvSpPr txBox="1">
            <a:spLocks/>
          </p:cNvSpPr>
          <p:nvPr/>
        </p:nvSpPr>
        <p:spPr>
          <a:xfrm>
            <a:off x="3779372" y="2716937"/>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Introductions</a:t>
            </a:r>
          </a:p>
        </p:txBody>
      </p:sp>
      <p:grpSp>
        <p:nvGrpSpPr>
          <p:cNvPr id="118" name="Group 117"/>
          <p:cNvGrpSpPr/>
          <p:nvPr/>
        </p:nvGrpSpPr>
        <p:grpSpPr>
          <a:xfrm>
            <a:off x="3517977" y="2745914"/>
            <a:ext cx="269123" cy="307777"/>
            <a:chOff x="230492" y="1190248"/>
            <a:chExt cx="269123" cy="307777"/>
          </a:xfrm>
        </p:grpSpPr>
        <p:sp>
          <p:nvSpPr>
            <p:cNvPr id="119" name="Oval 118"/>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TextBox 119"/>
            <p:cNvSpPr txBox="1"/>
            <p:nvPr/>
          </p:nvSpPr>
          <p:spPr>
            <a:xfrm>
              <a:off x="249232" y="1190248"/>
              <a:ext cx="230038" cy="307777"/>
            </a:xfrm>
            <a:prstGeom prst="rect">
              <a:avLst/>
            </a:prstGeom>
            <a:noFill/>
          </p:spPr>
          <p:txBody>
            <a:bodyPr wrap="square" rtlCol="0">
              <a:spAutoFit/>
            </a:bodyPr>
            <a:lstStyle/>
            <a:p>
              <a:pPr algn="ctr"/>
              <a:r>
                <a:rPr lang="en-US" sz="1400" b="1" dirty="0" smtClean="0">
                  <a:solidFill>
                    <a:schemeClr val="bg1"/>
                  </a:solidFill>
                  <a:latin typeface="+mn-lt"/>
                </a:rPr>
                <a:t>1</a:t>
              </a:r>
              <a:endParaRPr lang="en-US" sz="1400" b="1" dirty="0">
                <a:solidFill>
                  <a:schemeClr val="bg1"/>
                </a:solidFill>
                <a:latin typeface="+mn-lt"/>
              </a:endParaRPr>
            </a:p>
          </p:txBody>
        </p:sp>
      </p:grpSp>
      <p:grpSp>
        <p:nvGrpSpPr>
          <p:cNvPr id="121" name="Group 120"/>
          <p:cNvGrpSpPr/>
          <p:nvPr/>
        </p:nvGrpSpPr>
        <p:grpSpPr>
          <a:xfrm>
            <a:off x="6065233" y="1173424"/>
            <a:ext cx="269123" cy="307777"/>
            <a:chOff x="230492" y="1179362"/>
            <a:chExt cx="269123" cy="307777"/>
          </a:xfrm>
        </p:grpSpPr>
        <p:sp>
          <p:nvSpPr>
            <p:cNvPr id="122" name="Oval 121"/>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3" name="TextBox 122"/>
            <p:cNvSpPr txBox="1"/>
            <p:nvPr/>
          </p:nvSpPr>
          <p:spPr>
            <a:xfrm>
              <a:off x="260118" y="1179362"/>
              <a:ext cx="230038" cy="307777"/>
            </a:xfrm>
            <a:prstGeom prst="rect">
              <a:avLst/>
            </a:prstGeom>
            <a:noFill/>
          </p:spPr>
          <p:txBody>
            <a:bodyPr wrap="square" rtlCol="0">
              <a:spAutoFit/>
            </a:bodyPr>
            <a:lstStyle/>
            <a:p>
              <a:pPr algn="ctr"/>
              <a:r>
                <a:rPr lang="en-US" sz="1400" b="1" dirty="0" smtClean="0">
                  <a:solidFill>
                    <a:schemeClr val="bg1"/>
                  </a:solidFill>
                  <a:latin typeface="+mn-lt"/>
                </a:rPr>
                <a:t>6</a:t>
              </a:r>
              <a:endParaRPr lang="en-US" sz="1400" b="1" dirty="0">
                <a:solidFill>
                  <a:schemeClr val="bg1"/>
                </a:solidFill>
                <a:latin typeface="+mn-lt"/>
              </a:endParaRPr>
            </a:p>
          </p:txBody>
        </p:sp>
      </p:grpSp>
      <p:sp>
        <p:nvSpPr>
          <p:cNvPr id="124" name="Content Placeholder 2"/>
          <p:cNvSpPr txBox="1">
            <a:spLocks/>
          </p:cNvSpPr>
          <p:nvPr/>
        </p:nvSpPr>
        <p:spPr>
          <a:xfrm>
            <a:off x="6353707" y="1142352"/>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Media</a:t>
            </a:r>
          </a:p>
        </p:txBody>
      </p:sp>
      <p:sp>
        <p:nvSpPr>
          <p:cNvPr id="125" name="Content Placeholder 2"/>
          <p:cNvSpPr txBox="1">
            <a:spLocks/>
          </p:cNvSpPr>
          <p:nvPr/>
        </p:nvSpPr>
        <p:spPr>
          <a:xfrm>
            <a:off x="6353706" y="1537545"/>
            <a:ext cx="2669059" cy="287397"/>
          </a:xfrm>
          <a:prstGeom prst="rect">
            <a:avLst/>
          </a:prstGeom>
        </p:spPr>
        <p:txBody>
          <a:bodyPr/>
          <a:lstStyle/>
          <a:p>
            <a:pPr marR="0" lvl="0" indent="-342900" defTabSz="457200" rtl="0" eaLnBrk="1" fontAlgn="base" latinLnBrk="0" hangingPunct="1">
              <a:lnSpc>
                <a:spcPct val="100000"/>
              </a:lnSpc>
              <a:spcBef>
                <a:spcPct val="20000"/>
              </a:spcBef>
              <a:spcAft>
                <a:spcPct val="0"/>
              </a:spcAft>
              <a:buClrTx/>
              <a:buSzTx/>
              <a:tabLst/>
              <a:defRPr/>
            </a:pPr>
            <a:r>
              <a:rPr kumimoji="0" lang="en-US" b="0" i="0" strike="noStrike" kern="1200" cap="none" spc="0" normalizeH="0" baseline="0" noProof="0" dirty="0" smtClean="0">
                <a:ln>
                  <a:noFill/>
                </a:ln>
                <a:solidFill>
                  <a:schemeClr val="bg1">
                    <a:lumMod val="85000"/>
                  </a:schemeClr>
                </a:solidFill>
                <a:effectLst/>
                <a:uLnTx/>
                <a:uFillTx/>
                <a:latin typeface="+mn-lt"/>
              </a:rPr>
              <a:t>Objectives</a:t>
            </a:r>
          </a:p>
        </p:txBody>
      </p:sp>
      <p:grpSp>
        <p:nvGrpSpPr>
          <p:cNvPr id="126" name="Group 125"/>
          <p:cNvGrpSpPr/>
          <p:nvPr/>
        </p:nvGrpSpPr>
        <p:grpSpPr>
          <a:xfrm>
            <a:off x="6065233" y="1543538"/>
            <a:ext cx="269123" cy="307777"/>
            <a:chOff x="230492" y="1179362"/>
            <a:chExt cx="269123" cy="307777"/>
          </a:xfrm>
        </p:grpSpPr>
        <p:sp>
          <p:nvSpPr>
            <p:cNvPr id="127" name="Oval 126"/>
            <p:cNvSpPr/>
            <p:nvPr/>
          </p:nvSpPr>
          <p:spPr>
            <a:xfrm>
              <a:off x="230492" y="1203796"/>
              <a:ext cx="269123" cy="269123"/>
            </a:xfrm>
            <a:prstGeom prst="ellipse">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8" name="TextBox 127"/>
            <p:cNvSpPr txBox="1"/>
            <p:nvPr/>
          </p:nvSpPr>
          <p:spPr>
            <a:xfrm>
              <a:off x="260118" y="1179362"/>
              <a:ext cx="230038" cy="307777"/>
            </a:xfrm>
            <a:prstGeom prst="rect">
              <a:avLst/>
            </a:prstGeom>
            <a:noFill/>
          </p:spPr>
          <p:txBody>
            <a:bodyPr wrap="square" rtlCol="0">
              <a:spAutoFit/>
            </a:bodyPr>
            <a:lstStyle/>
            <a:p>
              <a:pPr algn="ctr"/>
              <a:r>
                <a:rPr lang="en-US" sz="1400" b="1" dirty="0" smtClean="0">
                  <a:solidFill>
                    <a:schemeClr val="bg1"/>
                  </a:solidFill>
                  <a:latin typeface="+mn-lt"/>
                </a:rPr>
                <a:t>2</a:t>
              </a:r>
              <a:endParaRPr lang="en-US" sz="1400" b="1" dirty="0">
                <a:solidFill>
                  <a:schemeClr val="bg1"/>
                </a:solidFill>
                <a:latin typeface="+mn-lt"/>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1319 4.81481E-6 L -0.05868 0.48472 " pathEditMode="relative" rAng="0" ptsTypes="AA">
                                      <p:cBhvr>
                                        <p:cTn id="6" dur="500" fill="hold"/>
                                        <p:tgtEl>
                                          <p:spTgt spid="53"/>
                                        </p:tgtEl>
                                        <p:attrNameLst>
                                          <p:attrName>ppt_x</p:attrName>
                                          <p:attrName>ppt_y</p:attrName>
                                        </p:attrNameLst>
                                      </p:cBhvr>
                                      <p:rCtr x="-36" y="242"/>
                                    </p:animMotion>
                                  </p:childTnLst>
                                </p:cTn>
                              </p:par>
                              <p:par>
                                <p:cTn id="7" presetID="4" presetClass="emph" presetSubtype="2" fill="hold" grpId="1" nodeType="withEffect">
                                  <p:stCondLst>
                                    <p:cond delay="0"/>
                                  </p:stCondLst>
                                  <p:childTnLst>
                                    <p:anim to="0.45" calcmode="lin" valueType="num">
                                      <p:cBhvr override="childStyle">
                                        <p:cTn id="8" dur="500" fill="hold"/>
                                        <p:tgtEl>
                                          <p:spTgt spid="53"/>
                                        </p:tgtEl>
                                        <p:attrNameLst>
                                          <p:attrName>style.fontSize</p:attrName>
                                        </p:attrNameLst>
                                      </p:cBhvr>
                                    </p:anim>
                                  </p:childTnLst>
                                </p:cTn>
                              </p:par>
                              <p:par>
                                <p:cTn id="9" presetID="10" presetClass="entr" presetSubtype="0" fill="hold" nodeType="withEffect">
                                  <p:stCondLst>
                                    <p:cond delay="0"/>
                                  </p:stCondLst>
                                  <p:childTnLst>
                                    <p:set>
                                      <p:cBhvr>
                                        <p:cTn id="10" dur="1" fill="hold">
                                          <p:stCondLst>
                                            <p:cond delay="0"/>
                                          </p:stCondLst>
                                        </p:cTn>
                                        <p:tgtEl>
                                          <p:spTgt spid="89"/>
                                        </p:tgtEl>
                                        <p:attrNameLst>
                                          <p:attrName>style.visibility</p:attrName>
                                        </p:attrNameLst>
                                      </p:cBhvr>
                                      <p:to>
                                        <p:strVal val="visible"/>
                                      </p:to>
                                    </p:set>
                                    <p:animEffect transition="in" filter="fade">
                                      <p:cBhvr>
                                        <p:cTn id="11" dur="500"/>
                                        <p:tgtEl>
                                          <p:spTgt spid="8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1"/>
                                        </p:tgtEl>
                                        <p:attrNameLst>
                                          <p:attrName>style.visibility</p:attrName>
                                        </p:attrNameLst>
                                      </p:cBhvr>
                                      <p:to>
                                        <p:strVal val="visible"/>
                                      </p:to>
                                    </p:set>
                                    <p:animEffect transition="in" filter="fade">
                                      <p:cBhvr>
                                        <p:cTn id="14" dur="500"/>
                                        <p:tgtEl>
                                          <p:spTgt spid="71"/>
                                        </p:tgtEl>
                                      </p:cBhvr>
                                    </p:animEffect>
                                  </p:childTnLst>
                                </p:cTn>
                              </p:par>
                              <p:par>
                                <p:cTn id="15" presetID="0" presetClass="path" presetSubtype="0" accel="50000" decel="50000" fill="hold" grpId="0" nodeType="withEffect">
                                  <p:stCondLst>
                                    <p:cond delay="0"/>
                                  </p:stCondLst>
                                  <p:childTnLst>
                                    <p:animMotion origin="layout" path="M -0.02552 0.00486 L 0.21875 0.42361 " pathEditMode="relative" rAng="0" ptsTypes="AA">
                                      <p:cBhvr>
                                        <p:cTn id="16" dur="500" fill="hold"/>
                                        <p:tgtEl>
                                          <p:spTgt spid="54"/>
                                        </p:tgtEl>
                                        <p:attrNameLst>
                                          <p:attrName>ppt_x</p:attrName>
                                          <p:attrName>ppt_y</p:attrName>
                                        </p:attrNameLst>
                                      </p:cBhvr>
                                      <p:rCtr x="122" y="209"/>
                                    </p:animMotion>
                                  </p:childTnLst>
                                </p:cTn>
                              </p:par>
                              <p:par>
                                <p:cTn id="17" presetID="4" presetClass="emph" presetSubtype="2" fill="hold" grpId="1" nodeType="withEffect">
                                  <p:stCondLst>
                                    <p:cond delay="0"/>
                                  </p:stCondLst>
                                  <p:childTnLst>
                                    <p:anim to="0.45" calcmode="lin" valueType="num">
                                      <p:cBhvr override="childStyle">
                                        <p:cTn id="18" dur="500" fill="hold"/>
                                        <p:tgtEl>
                                          <p:spTgt spid="54"/>
                                        </p:tgtEl>
                                        <p:attrNameLst>
                                          <p:attrName>style.fontSize</p:attrName>
                                        </p:attrNameLst>
                                      </p:cBhvr>
                                    </p:anim>
                                  </p:childTnLst>
                                </p:cTn>
                              </p:par>
                              <p:par>
                                <p:cTn id="19" presetID="10" presetClass="entr" presetSubtype="0" fill="hold" grpId="0" nodeType="withEffect">
                                  <p:stCondLst>
                                    <p:cond delay="0"/>
                                  </p:stCondLst>
                                  <p:childTnLst>
                                    <p:set>
                                      <p:cBhvr>
                                        <p:cTn id="20" dur="1" fill="hold">
                                          <p:stCondLst>
                                            <p:cond delay="0"/>
                                          </p:stCondLst>
                                        </p:cTn>
                                        <p:tgtEl>
                                          <p:spTgt spid="52"/>
                                        </p:tgtEl>
                                        <p:attrNameLst>
                                          <p:attrName>style.visibility</p:attrName>
                                        </p:attrNameLst>
                                      </p:cBhvr>
                                      <p:to>
                                        <p:strVal val="visible"/>
                                      </p:to>
                                    </p:set>
                                    <p:animEffect transition="in" filter="fade">
                                      <p:cBhvr>
                                        <p:cTn id="21" dur="500"/>
                                        <p:tgtEl>
                                          <p:spTgt spid="52"/>
                                        </p:tgtEl>
                                      </p:cBhvr>
                                    </p:animEffect>
                                  </p:childTnLst>
                                </p:cTn>
                              </p:par>
                              <p:par>
                                <p:cTn id="22" presetID="10" presetClass="entr" presetSubtype="0" fill="hold" nodeType="withEffect">
                                  <p:stCondLst>
                                    <p:cond delay="0"/>
                                  </p:stCondLst>
                                  <p:childTnLst>
                                    <p:set>
                                      <p:cBhvr>
                                        <p:cTn id="23" dur="1" fill="hold">
                                          <p:stCondLst>
                                            <p:cond delay="0"/>
                                          </p:stCondLst>
                                        </p:cTn>
                                        <p:tgtEl>
                                          <p:spTgt spid="93"/>
                                        </p:tgtEl>
                                        <p:attrNameLst>
                                          <p:attrName>style.visibility</p:attrName>
                                        </p:attrNameLst>
                                      </p:cBhvr>
                                      <p:to>
                                        <p:strVal val="visible"/>
                                      </p:to>
                                    </p:set>
                                    <p:animEffect transition="in" filter="fade">
                                      <p:cBhvr>
                                        <p:cTn id="24" dur="500"/>
                                        <p:tgtEl>
                                          <p:spTgt spid="93"/>
                                        </p:tgtEl>
                                      </p:cBhvr>
                                    </p:animEffect>
                                  </p:childTnLst>
                                </p:cTn>
                              </p:par>
                              <p:par>
                                <p:cTn id="25" presetID="0" presetClass="path" presetSubtype="0" accel="50000" decel="50000" fill="hold" grpId="0" nodeType="withEffect">
                                  <p:stCondLst>
                                    <p:cond delay="0"/>
                                  </p:stCondLst>
                                  <p:childTnLst>
                                    <p:animMotion origin="layout" path="M -0.01198 -0.00093 L 0.33472 0.36643 " pathEditMode="relative" rAng="0" ptsTypes="AA">
                                      <p:cBhvr>
                                        <p:cTn id="26" dur="500" fill="hold"/>
                                        <p:tgtEl>
                                          <p:spTgt spid="55"/>
                                        </p:tgtEl>
                                        <p:attrNameLst>
                                          <p:attrName>ppt_x</p:attrName>
                                          <p:attrName>ppt_y</p:attrName>
                                        </p:attrNameLst>
                                      </p:cBhvr>
                                      <p:rCtr x="173" y="184"/>
                                    </p:animMotion>
                                  </p:childTnLst>
                                </p:cTn>
                              </p:par>
                              <p:par>
                                <p:cTn id="27" presetID="4" presetClass="emph" presetSubtype="2" fill="hold" grpId="1" nodeType="withEffect">
                                  <p:stCondLst>
                                    <p:cond delay="0"/>
                                  </p:stCondLst>
                                  <p:childTnLst>
                                    <p:anim to="0.45" calcmode="lin" valueType="num">
                                      <p:cBhvr override="childStyle">
                                        <p:cTn id="28" dur="500" fill="hold"/>
                                        <p:tgtEl>
                                          <p:spTgt spid="55"/>
                                        </p:tgtEl>
                                        <p:attrNameLst>
                                          <p:attrName>style.fontSize</p:attrName>
                                        </p:attrNameLst>
                                      </p:cBhvr>
                                    </p:anim>
                                  </p:childTnLst>
                                </p:cTn>
                              </p:par>
                              <p:par>
                                <p:cTn id="29" presetID="10" presetClass="entr" presetSubtype="0" fill="hold" grpId="0" nodeType="with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fade">
                                      <p:cBhvr>
                                        <p:cTn id="31" dur="500"/>
                                        <p:tgtEl>
                                          <p:spTgt spid="74"/>
                                        </p:tgtEl>
                                      </p:cBhvr>
                                    </p:animEffect>
                                  </p:childTnLst>
                                </p:cTn>
                              </p:par>
                              <p:par>
                                <p:cTn id="32" presetID="10" presetClass="entr" presetSubtype="0" fill="hold" nodeType="with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500"/>
                                        <p:tgtEl>
                                          <p:spTgt spid="96"/>
                                        </p:tgtEl>
                                      </p:cBhvr>
                                    </p:animEffect>
                                  </p:childTnLst>
                                </p:cTn>
                              </p:par>
                              <p:par>
                                <p:cTn id="35" presetID="0" presetClass="path" presetSubtype="0" accel="50000" decel="50000" fill="hold" grpId="0" nodeType="withEffect">
                                  <p:stCondLst>
                                    <p:cond delay="0"/>
                                  </p:stCondLst>
                                  <p:childTnLst>
                                    <p:animMotion origin="layout" path="M -0.00243 -0.01666 L 0.47083 0.31088 " pathEditMode="relative" rAng="0" ptsTypes="AA">
                                      <p:cBhvr>
                                        <p:cTn id="36" dur="500" fill="hold"/>
                                        <p:tgtEl>
                                          <p:spTgt spid="56"/>
                                        </p:tgtEl>
                                        <p:attrNameLst>
                                          <p:attrName>ppt_x</p:attrName>
                                          <p:attrName>ppt_y</p:attrName>
                                        </p:attrNameLst>
                                      </p:cBhvr>
                                      <p:rCtr x="237" y="164"/>
                                    </p:animMotion>
                                  </p:childTnLst>
                                </p:cTn>
                              </p:par>
                              <p:par>
                                <p:cTn id="37" presetID="4" presetClass="emph" presetSubtype="2" fill="hold" grpId="1" nodeType="withEffect">
                                  <p:stCondLst>
                                    <p:cond delay="0"/>
                                  </p:stCondLst>
                                  <p:childTnLst>
                                    <p:anim to="0.45" calcmode="lin" valueType="num">
                                      <p:cBhvr override="childStyle">
                                        <p:cTn id="38" dur="500" fill="hold"/>
                                        <p:tgtEl>
                                          <p:spTgt spid="56"/>
                                        </p:tgtEl>
                                        <p:attrNameLst>
                                          <p:attrName>style.fontSize</p:attrName>
                                        </p:attrNameLst>
                                      </p:cBhvr>
                                    </p:anim>
                                  </p:childTnLst>
                                </p:cTn>
                              </p:par>
                              <p:par>
                                <p:cTn id="39" presetID="10" presetClass="entr" presetSubtype="0" fill="hold" grpId="0" nodeType="with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fade">
                                      <p:cBhvr>
                                        <p:cTn id="41" dur="500"/>
                                        <p:tgtEl>
                                          <p:spTgt spid="77"/>
                                        </p:tgtEl>
                                      </p:cBhvr>
                                    </p:animEffect>
                                  </p:childTnLst>
                                </p:cTn>
                              </p:par>
                              <p:par>
                                <p:cTn id="42" presetID="10" presetClass="entr" presetSubtype="0" fill="hold" nodeType="withEffect">
                                  <p:stCondLst>
                                    <p:cond delay="0"/>
                                  </p:stCondLst>
                                  <p:childTnLst>
                                    <p:set>
                                      <p:cBhvr>
                                        <p:cTn id="43" dur="1" fill="hold">
                                          <p:stCondLst>
                                            <p:cond delay="0"/>
                                          </p:stCondLst>
                                        </p:cTn>
                                        <p:tgtEl>
                                          <p:spTgt spid="102"/>
                                        </p:tgtEl>
                                        <p:attrNameLst>
                                          <p:attrName>style.visibility</p:attrName>
                                        </p:attrNameLst>
                                      </p:cBhvr>
                                      <p:to>
                                        <p:strVal val="visible"/>
                                      </p:to>
                                    </p:set>
                                    <p:animEffect transition="in" filter="fade">
                                      <p:cBhvr>
                                        <p:cTn id="44" dur="500"/>
                                        <p:tgtEl>
                                          <p:spTgt spid="102"/>
                                        </p:tgtEl>
                                      </p:cBhvr>
                                    </p:animEffect>
                                  </p:childTnLst>
                                </p:cTn>
                              </p:par>
                              <p:par>
                                <p:cTn id="45" presetID="0" presetClass="path" presetSubtype="0" accel="50000" decel="50000" fill="hold" grpId="0" nodeType="withEffect">
                                  <p:stCondLst>
                                    <p:cond delay="0"/>
                                  </p:stCondLst>
                                  <p:childTnLst>
                                    <p:animMotion origin="layout" path="M -0.00243 0.02429 L 0.8658 0.25676 " pathEditMode="relative" rAng="0" ptsTypes="AA">
                                      <p:cBhvr>
                                        <p:cTn id="46" dur="500" fill="hold"/>
                                        <p:tgtEl>
                                          <p:spTgt spid="66"/>
                                        </p:tgtEl>
                                        <p:attrNameLst>
                                          <p:attrName>ppt_x</p:attrName>
                                          <p:attrName>ppt_y</p:attrName>
                                        </p:attrNameLst>
                                      </p:cBhvr>
                                      <p:rCtr x="434" y="116"/>
                                    </p:animMotion>
                                  </p:childTnLst>
                                </p:cTn>
                              </p:par>
                              <p:par>
                                <p:cTn id="47" presetID="4" presetClass="emph" presetSubtype="2" fill="hold" grpId="1" nodeType="withEffect">
                                  <p:stCondLst>
                                    <p:cond delay="0"/>
                                  </p:stCondLst>
                                  <p:childTnLst>
                                    <p:anim to="0.45" calcmode="lin" valueType="num">
                                      <p:cBhvr override="childStyle">
                                        <p:cTn id="48" dur="500" fill="hold"/>
                                        <p:tgtEl>
                                          <p:spTgt spid="66"/>
                                        </p:tgtEl>
                                        <p:attrNameLst>
                                          <p:attrName>style.fontSize</p:attrName>
                                        </p:attrNameLst>
                                      </p:cBhvr>
                                    </p:anim>
                                  </p:childTnLst>
                                </p:cTn>
                              </p:par>
                              <p:par>
                                <p:cTn id="49" presetID="10" presetClass="entr" presetSubtype="0" fill="hold" grpId="0" nodeType="withEffect">
                                  <p:stCondLst>
                                    <p:cond delay="0"/>
                                  </p:stCondLst>
                                  <p:childTnLst>
                                    <p:set>
                                      <p:cBhvr>
                                        <p:cTn id="50" dur="1" fill="hold">
                                          <p:stCondLst>
                                            <p:cond delay="0"/>
                                          </p:stCondLst>
                                        </p:cTn>
                                        <p:tgtEl>
                                          <p:spTgt spid="80"/>
                                        </p:tgtEl>
                                        <p:attrNameLst>
                                          <p:attrName>style.visibility</p:attrName>
                                        </p:attrNameLst>
                                      </p:cBhvr>
                                      <p:to>
                                        <p:strVal val="visible"/>
                                      </p:to>
                                    </p:set>
                                    <p:animEffect transition="in" filter="fade">
                                      <p:cBhvr>
                                        <p:cTn id="51" dur="500"/>
                                        <p:tgtEl>
                                          <p:spTgt spid="80"/>
                                        </p:tgtEl>
                                      </p:cBhvr>
                                    </p:animEffect>
                                  </p:childTnLst>
                                </p:cTn>
                              </p:par>
                              <p:par>
                                <p:cTn id="52" presetID="10" presetClass="entr" presetSubtype="0" fill="hold" nodeType="withEffect">
                                  <p:stCondLst>
                                    <p:cond delay="0"/>
                                  </p:stCondLst>
                                  <p:childTnLst>
                                    <p:set>
                                      <p:cBhvr>
                                        <p:cTn id="53" dur="1" fill="hold">
                                          <p:stCondLst>
                                            <p:cond delay="0"/>
                                          </p:stCondLst>
                                        </p:cTn>
                                        <p:tgtEl>
                                          <p:spTgt spid="99"/>
                                        </p:tgtEl>
                                        <p:attrNameLst>
                                          <p:attrName>style.visibility</p:attrName>
                                        </p:attrNameLst>
                                      </p:cBhvr>
                                      <p:to>
                                        <p:strVal val="visible"/>
                                      </p:to>
                                    </p:set>
                                    <p:animEffect transition="in" filter="fade">
                                      <p:cBhvr>
                                        <p:cTn id="54" dur="500"/>
                                        <p:tgtEl>
                                          <p:spTgt spid="99"/>
                                        </p:tgtEl>
                                      </p:cBhvr>
                                    </p:animEffect>
                                  </p:childTnLst>
                                </p:cTn>
                              </p:par>
                              <p:par>
                                <p:cTn id="55" presetID="0" presetClass="path" presetSubtype="0" accel="50000" decel="50000" fill="hold" grpId="0" nodeType="withEffect">
                                  <p:stCondLst>
                                    <p:cond delay="0"/>
                                  </p:stCondLst>
                                  <p:childTnLst>
                                    <p:animMotion origin="layout" path="M 0.02431 -0.00324 L 0.12274 0.53403 " pathEditMode="relative" rAng="0" ptsTypes="AA">
                                      <p:cBhvr>
                                        <p:cTn id="56" dur="500" fill="hold"/>
                                        <p:tgtEl>
                                          <p:spTgt spid="57"/>
                                        </p:tgtEl>
                                        <p:attrNameLst>
                                          <p:attrName>ppt_x</p:attrName>
                                          <p:attrName>ppt_y</p:attrName>
                                        </p:attrNameLst>
                                      </p:cBhvr>
                                      <p:rCtr x="49" y="269"/>
                                    </p:animMotion>
                                  </p:childTnLst>
                                </p:cTn>
                              </p:par>
                              <p:par>
                                <p:cTn id="57" presetID="4" presetClass="emph" presetSubtype="2" fill="hold" grpId="1" nodeType="withEffect">
                                  <p:stCondLst>
                                    <p:cond delay="0"/>
                                  </p:stCondLst>
                                  <p:childTnLst>
                                    <p:anim to="0.45" calcmode="lin" valueType="num">
                                      <p:cBhvr override="childStyle">
                                        <p:cTn id="58" dur="500" fill="hold"/>
                                        <p:tgtEl>
                                          <p:spTgt spid="57"/>
                                        </p:tgtEl>
                                        <p:attrNameLst>
                                          <p:attrName>style.fontSize</p:attrName>
                                        </p:attrNameLst>
                                      </p:cBhvr>
                                    </p:anim>
                                  </p:childTnLst>
                                </p:cTn>
                              </p:par>
                              <p:par>
                                <p:cTn id="59" presetID="10" presetClass="entr" presetSubtype="0" fill="hold" grpId="0" nodeType="withEffect">
                                  <p:stCondLst>
                                    <p:cond delay="0"/>
                                  </p:stCondLst>
                                  <p:childTnLst>
                                    <p:set>
                                      <p:cBhvr>
                                        <p:cTn id="60" dur="1" fill="hold">
                                          <p:stCondLst>
                                            <p:cond delay="0"/>
                                          </p:stCondLst>
                                        </p:cTn>
                                        <p:tgtEl>
                                          <p:spTgt spid="105"/>
                                        </p:tgtEl>
                                        <p:attrNameLst>
                                          <p:attrName>style.visibility</p:attrName>
                                        </p:attrNameLst>
                                      </p:cBhvr>
                                      <p:to>
                                        <p:strVal val="visible"/>
                                      </p:to>
                                    </p:set>
                                    <p:animEffect transition="in" filter="fade">
                                      <p:cBhvr>
                                        <p:cTn id="61" dur="500"/>
                                        <p:tgtEl>
                                          <p:spTgt spid="105"/>
                                        </p:tgtEl>
                                      </p:cBhvr>
                                    </p:animEffect>
                                  </p:childTnLst>
                                </p:cTn>
                              </p:par>
                              <p:par>
                                <p:cTn id="62" presetID="10" presetClass="entr" presetSubtype="0" fill="hold" nodeType="withEffect">
                                  <p:stCondLst>
                                    <p:cond delay="0"/>
                                  </p:stCondLst>
                                  <p:childTnLst>
                                    <p:set>
                                      <p:cBhvr>
                                        <p:cTn id="63" dur="1" fill="hold">
                                          <p:stCondLst>
                                            <p:cond delay="0"/>
                                          </p:stCondLst>
                                        </p:cTn>
                                        <p:tgtEl>
                                          <p:spTgt spid="106"/>
                                        </p:tgtEl>
                                        <p:attrNameLst>
                                          <p:attrName>style.visibility</p:attrName>
                                        </p:attrNameLst>
                                      </p:cBhvr>
                                      <p:to>
                                        <p:strVal val="visible"/>
                                      </p:to>
                                    </p:set>
                                    <p:animEffect transition="in" filter="fade">
                                      <p:cBhvr>
                                        <p:cTn id="64" dur="500"/>
                                        <p:tgtEl>
                                          <p:spTgt spid="106"/>
                                        </p:tgtEl>
                                      </p:cBhvr>
                                    </p:animEffect>
                                  </p:childTnLst>
                                </p:cTn>
                              </p:par>
                              <p:par>
                                <p:cTn id="65" presetID="0" presetClass="path" presetSubtype="0" accel="50000" decel="50000" fill="hold" grpId="0" nodeType="withEffect">
                                  <p:stCondLst>
                                    <p:cond delay="0"/>
                                  </p:stCondLst>
                                  <p:childTnLst>
                                    <p:animMotion origin="layout" path="M -0.04514 0.01134 L -0.1283 0.4669 " pathEditMode="relative" rAng="0" ptsTypes="AA">
                                      <p:cBhvr>
                                        <p:cTn id="66" dur="500" fill="hold"/>
                                        <p:tgtEl>
                                          <p:spTgt spid="58"/>
                                        </p:tgtEl>
                                        <p:attrNameLst>
                                          <p:attrName>ppt_x</p:attrName>
                                          <p:attrName>ppt_y</p:attrName>
                                        </p:attrNameLst>
                                      </p:cBhvr>
                                      <p:rCtr x="-42" y="228"/>
                                    </p:animMotion>
                                  </p:childTnLst>
                                </p:cTn>
                              </p:par>
                              <p:par>
                                <p:cTn id="67" presetID="4" presetClass="emph" presetSubtype="2" fill="hold" grpId="1" nodeType="withEffect">
                                  <p:stCondLst>
                                    <p:cond delay="0"/>
                                  </p:stCondLst>
                                  <p:childTnLst>
                                    <p:anim to="0.45" calcmode="lin" valueType="num">
                                      <p:cBhvr override="childStyle">
                                        <p:cTn id="68" dur="500" fill="hold"/>
                                        <p:tgtEl>
                                          <p:spTgt spid="58"/>
                                        </p:tgtEl>
                                        <p:attrNameLst>
                                          <p:attrName>style.fontSize</p:attrName>
                                        </p:attrNameLst>
                                      </p:cBhvr>
                                    </p:anim>
                                  </p:childTnLst>
                                </p:cTn>
                              </p:par>
                              <p:par>
                                <p:cTn id="69" presetID="10" presetClass="entr" presetSubtype="0" fill="hold" grpId="0" nodeType="withEffect">
                                  <p:stCondLst>
                                    <p:cond delay="0"/>
                                  </p:stCondLst>
                                  <p:childTnLst>
                                    <p:set>
                                      <p:cBhvr>
                                        <p:cTn id="70" dur="1" fill="hold">
                                          <p:stCondLst>
                                            <p:cond delay="0"/>
                                          </p:stCondLst>
                                        </p:cTn>
                                        <p:tgtEl>
                                          <p:spTgt spid="109"/>
                                        </p:tgtEl>
                                        <p:attrNameLst>
                                          <p:attrName>style.visibility</p:attrName>
                                        </p:attrNameLst>
                                      </p:cBhvr>
                                      <p:to>
                                        <p:strVal val="visible"/>
                                      </p:to>
                                    </p:set>
                                    <p:animEffect transition="in" filter="fade">
                                      <p:cBhvr>
                                        <p:cTn id="71" dur="500"/>
                                        <p:tgtEl>
                                          <p:spTgt spid="109"/>
                                        </p:tgtEl>
                                      </p:cBhvr>
                                    </p:animEffect>
                                  </p:childTnLst>
                                </p:cTn>
                              </p:par>
                              <p:par>
                                <p:cTn id="72" presetID="10" presetClass="entr" presetSubtype="0" fill="hold" nodeType="withEffect">
                                  <p:stCondLst>
                                    <p:cond delay="0"/>
                                  </p:stCondLst>
                                  <p:childTnLst>
                                    <p:set>
                                      <p:cBhvr>
                                        <p:cTn id="73" dur="1" fill="hold">
                                          <p:stCondLst>
                                            <p:cond delay="0"/>
                                          </p:stCondLst>
                                        </p:cTn>
                                        <p:tgtEl>
                                          <p:spTgt spid="110"/>
                                        </p:tgtEl>
                                        <p:attrNameLst>
                                          <p:attrName>style.visibility</p:attrName>
                                        </p:attrNameLst>
                                      </p:cBhvr>
                                      <p:to>
                                        <p:strVal val="visible"/>
                                      </p:to>
                                    </p:set>
                                    <p:animEffect transition="in" filter="fade">
                                      <p:cBhvr>
                                        <p:cTn id="74" dur="500"/>
                                        <p:tgtEl>
                                          <p:spTgt spid="110"/>
                                        </p:tgtEl>
                                      </p:cBhvr>
                                    </p:animEffect>
                                  </p:childTnLst>
                                </p:cTn>
                              </p:par>
                              <p:par>
                                <p:cTn id="75" presetID="0" presetClass="path" presetSubtype="0" accel="50000" decel="50000" fill="hold" grpId="0" nodeType="withEffect">
                                  <p:stCondLst>
                                    <p:cond delay="0"/>
                                  </p:stCondLst>
                                  <p:childTnLst>
                                    <p:animMotion origin="layout" path="M -0.00243 -4.81481E-6 L -0.14531 0.4588 " pathEditMode="relative" rAng="0" ptsTypes="AA">
                                      <p:cBhvr>
                                        <p:cTn id="76" dur="500" fill="hold"/>
                                        <p:tgtEl>
                                          <p:spTgt spid="59"/>
                                        </p:tgtEl>
                                        <p:attrNameLst>
                                          <p:attrName>ppt_x</p:attrName>
                                          <p:attrName>ppt_y</p:attrName>
                                        </p:attrNameLst>
                                      </p:cBhvr>
                                      <p:rCtr x="-72" y="229"/>
                                    </p:animMotion>
                                  </p:childTnLst>
                                </p:cTn>
                              </p:par>
                              <p:par>
                                <p:cTn id="77" presetID="4" presetClass="emph" presetSubtype="2" fill="hold" grpId="1" nodeType="withEffect">
                                  <p:stCondLst>
                                    <p:cond delay="0"/>
                                  </p:stCondLst>
                                  <p:childTnLst>
                                    <p:anim to="0.45" calcmode="lin" valueType="num">
                                      <p:cBhvr override="childStyle">
                                        <p:cTn id="78" dur="500" fill="hold"/>
                                        <p:tgtEl>
                                          <p:spTgt spid="59"/>
                                        </p:tgtEl>
                                        <p:attrNameLst>
                                          <p:attrName>style.fontSize</p:attrName>
                                        </p:attrNameLst>
                                      </p:cBhvr>
                                    </p:anim>
                                  </p:childTnLst>
                                </p:cTn>
                              </p:par>
                              <p:par>
                                <p:cTn id="79" presetID="10" presetClass="entr" presetSubtype="0" fill="hold" grpId="0" nodeType="withEffect">
                                  <p:stCondLst>
                                    <p:cond delay="0"/>
                                  </p:stCondLst>
                                  <p:childTnLst>
                                    <p:set>
                                      <p:cBhvr>
                                        <p:cTn id="80" dur="1" fill="hold">
                                          <p:stCondLst>
                                            <p:cond delay="0"/>
                                          </p:stCondLst>
                                        </p:cTn>
                                        <p:tgtEl>
                                          <p:spTgt spid="113"/>
                                        </p:tgtEl>
                                        <p:attrNameLst>
                                          <p:attrName>style.visibility</p:attrName>
                                        </p:attrNameLst>
                                      </p:cBhvr>
                                      <p:to>
                                        <p:strVal val="visible"/>
                                      </p:to>
                                    </p:set>
                                    <p:animEffect transition="in" filter="fade">
                                      <p:cBhvr>
                                        <p:cTn id="81" dur="500"/>
                                        <p:tgtEl>
                                          <p:spTgt spid="113"/>
                                        </p:tgtEl>
                                      </p:cBhvr>
                                    </p:animEffect>
                                  </p:childTnLst>
                                </p:cTn>
                              </p:par>
                              <p:par>
                                <p:cTn id="82" presetID="10" presetClass="entr" presetSubtype="0" fill="hold" nodeType="withEffect">
                                  <p:stCondLst>
                                    <p:cond delay="0"/>
                                  </p:stCondLst>
                                  <p:childTnLst>
                                    <p:set>
                                      <p:cBhvr>
                                        <p:cTn id="83" dur="1" fill="hold">
                                          <p:stCondLst>
                                            <p:cond delay="0"/>
                                          </p:stCondLst>
                                        </p:cTn>
                                        <p:tgtEl>
                                          <p:spTgt spid="114"/>
                                        </p:tgtEl>
                                        <p:attrNameLst>
                                          <p:attrName>style.visibility</p:attrName>
                                        </p:attrNameLst>
                                      </p:cBhvr>
                                      <p:to>
                                        <p:strVal val="visible"/>
                                      </p:to>
                                    </p:set>
                                    <p:animEffect transition="in" filter="fade">
                                      <p:cBhvr>
                                        <p:cTn id="84" dur="500"/>
                                        <p:tgtEl>
                                          <p:spTgt spid="114"/>
                                        </p:tgtEl>
                                      </p:cBhvr>
                                    </p:animEffect>
                                  </p:childTnLst>
                                </p:cTn>
                              </p:par>
                              <p:par>
                                <p:cTn id="85" presetID="0" presetClass="path" presetSubtype="0" accel="50000" decel="50000" fill="hold" grpId="0" nodeType="withEffect">
                                  <p:stCondLst>
                                    <p:cond delay="0"/>
                                  </p:stCondLst>
                                  <p:childTnLst>
                                    <p:animMotion origin="layout" path="M -0.08055 0.02268 L -0.39114 0.30208 " pathEditMode="relative" rAng="0" ptsTypes="AA">
                                      <p:cBhvr>
                                        <p:cTn id="86" dur="500" fill="hold"/>
                                        <p:tgtEl>
                                          <p:spTgt spid="61"/>
                                        </p:tgtEl>
                                        <p:attrNameLst>
                                          <p:attrName>ppt_x</p:attrName>
                                          <p:attrName>ppt_y</p:attrName>
                                        </p:attrNameLst>
                                      </p:cBhvr>
                                      <p:rCtr x="-155" y="140"/>
                                    </p:animMotion>
                                  </p:childTnLst>
                                </p:cTn>
                              </p:par>
                              <p:par>
                                <p:cTn id="87" presetID="4" presetClass="emph" presetSubtype="2" fill="hold" grpId="1" nodeType="withEffect">
                                  <p:stCondLst>
                                    <p:cond delay="0"/>
                                  </p:stCondLst>
                                  <p:childTnLst>
                                    <p:anim to="0.45" calcmode="lin" valueType="num">
                                      <p:cBhvr override="childStyle">
                                        <p:cTn id="88" dur="500" fill="hold"/>
                                        <p:tgtEl>
                                          <p:spTgt spid="61"/>
                                        </p:tgtEl>
                                        <p:attrNameLst>
                                          <p:attrName>style.fontSize</p:attrName>
                                        </p:attrNameLst>
                                      </p:cBhvr>
                                    </p:anim>
                                  </p:childTnLst>
                                </p:cTn>
                              </p:par>
                              <p:par>
                                <p:cTn id="89" presetID="10" presetClass="entr" presetSubtype="0" fill="hold" grpId="0" nodeType="withEffect">
                                  <p:stCondLst>
                                    <p:cond delay="0"/>
                                  </p:stCondLst>
                                  <p:childTnLst>
                                    <p:set>
                                      <p:cBhvr>
                                        <p:cTn id="90" dur="1" fill="hold">
                                          <p:stCondLst>
                                            <p:cond delay="0"/>
                                          </p:stCondLst>
                                        </p:cTn>
                                        <p:tgtEl>
                                          <p:spTgt spid="117"/>
                                        </p:tgtEl>
                                        <p:attrNameLst>
                                          <p:attrName>style.visibility</p:attrName>
                                        </p:attrNameLst>
                                      </p:cBhvr>
                                      <p:to>
                                        <p:strVal val="visible"/>
                                      </p:to>
                                    </p:set>
                                    <p:animEffect transition="in" filter="fade">
                                      <p:cBhvr>
                                        <p:cTn id="91" dur="500"/>
                                        <p:tgtEl>
                                          <p:spTgt spid="117"/>
                                        </p:tgtEl>
                                      </p:cBhvr>
                                    </p:animEffect>
                                  </p:childTnLst>
                                </p:cTn>
                              </p:par>
                              <p:par>
                                <p:cTn id="92" presetID="10" presetClass="entr" presetSubtype="0" fill="hold" nodeType="withEffect">
                                  <p:stCondLst>
                                    <p:cond delay="0"/>
                                  </p:stCondLst>
                                  <p:childTnLst>
                                    <p:set>
                                      <p:cBhvr>
                                        <p:cTn id="93" dur="1" fill="hold">
                                          <p:stCondLst>
                                            <p:cond delay="0"/>
                                          </p:stCondLst>
                                        </p:cTn>
                                        <p:tgtEl>
                                          <p:spTgt spid="118"/>
                                        </p:tgtEl>
                                        <p:attrNameLst>
                                          <p:attrName>style.visibility</p:attrName>
                                        </p:attrNameLst>
                                      </p:cBhvr>
                                      <p:to>
                                        <p:strVal val="visible"/>
                                      </p:to>
                                    </p:set>
                                    <p:animEffect transition="in" filter="fade">
                                      <p:cBhvr>
                                        <p:cTn id="94" dur="500"/>
                                        <p:tgtEl>
                                          <p:spTgt spid="118"/>
                                        </p:tgtEl>
                                      </p:cBhvr>
                                    </p:animEffect>
                                  </p:childTnLst>
                                </p:cTn>
                              </p:par>
                              <p:par>
                                <p:cTn id="95" presetID="0" presetClass="path" presetSubtype="0" accel="50000" decel="50000" fill="hold" grpId="0" nodeType="withEffect">
                                  <p:stCondLst>
                                    <p:cond delay="0"/>
                                  </p:stCondLst>
                                  <p:childTnLst>
                                    <p:animMotion origin="layout" path="M 0.00851 2.77556E-17 L -0.03195 0.48403 " pathEditMode="relative" rAng="0" ptsTypes="AA">
                                      <p:cBhvr>
                                        <p:cTn id="96" dur="500" fill="hold"/>
                                        <p:tgtEl>
                                          <p:spTgt spid="62"/>
                                        </p:tgtEl>
                                        <p:attrNameLst>
                                          <p:attrName>ppt_x</p:attrName>
                                          <p:attrName>ppt_y</p:attrName>
                                        </p:attrNameLst>
                                      </p:cBhvr>
                                      <p:rCtr x="-20" y="242"/>
                                    </p:animMotion>
                                  </p:childTnLst>
                                </p:cTn>
                              </p:par>
                              <p:par>
                                <p:cTn id="97" presetID="4" presetClass="emph" presetSubtype="2" fill="hold" grpId="1" nodeType="withEffect">
                                  <p:stCondLst>
                                    <p:cond delay="0"/>
                                  </p:stCondLst>
                                  <p:childTnLst>
                                    <p:anim to="0.45" calcmode="lin" valueType="num">
                                      <p:cBhvr override="childStyle">
                                        <p:cTn id="98" dur="500" fill="hold"/>
                                        <p:tgtEl>
                                          <p:spTgt spid="62"/>
                                        </p:tgtEl>
                                        <p:attrNameLst>
                                          <p:attrName>style.fontSize</p:attrName>
                                        </p:attrNameLst>
                                      </p:cBhvr>
                                    </p:anim>
                                  </p:childTnLst>
                                </p:cTn>
                              </p:par>
                              <p:par>
                                <p:cTn id="99" presetID="10" presetClass="entr" presetSubtype="0" fill="hold" nodeType="withEffect">
                                  <p:stCondLst>
                                    <p:cond delay="0"/>
                                  </p:stCondLst>
                                  <p:childTnLst>
                                    <p:set>
                                      <p:cBhvr>
                                        <p:cTn id="100" dur="1" fill="hold">
                                          <p:stCondLst>
                                            <p:cond delay="0"/>
                                          </p:stCondLst>
                                        </p:cTn>
                                        <p:tgtEl>
                                          <p:spTgt spid="121"/>
                                        </p:tgtEl>
                                        <p:attrNameLst>
                                          <p:attrName>style.visibility</p:attrName>
                                        </p:attrNameLst>
                                      </p:cBhvr>
                                      <p:to>
                                        <p:strVal val="visible"/>
                                      </p:to>
                                    </p:set>
                                    <p:animEffect transition="in" filter="fade">
                                      <p:cBhvr>
                                        <p:cTn id="101" dur="500"/>
                                        <p:tgtEl>
                                          <p:spTgt spid="121"/>
                                        </p:tgtEl>
                                      </p:cBhvr>
                                    </p:animEffect>
                                  </p:childTnLst>
                                </p:cTn>
                              </p:par>
                              <p:par>
                                <p:cTn id="102" presetID="10" presetClass="entr" presetSubtype="0" fill="hold" grpId="0" nodeType="withEffect">
                                  <p:stCondLst>
                                    <p:cond delay="0"/>
                                  </p:stCondLst>
                                  <p:childTnLst>
                                    <p:set>
                                      <p:cBhvr>
                                        <p:cTn id="103" dur="1" fill="hold">
                                          <p:stCondLst>
                                            <p:cond delay="0"/>
                                          </p:stCondLst>
                                        </p:cTn>
                                        <p:tgtEl>
                                          <p:spTgt spid="124"/>
                                        </p:tgtEl>
                                        <p:attrNameLst>
                                          <p:attrName>style.visibility</p:attrName>
                                        </p:attrNameLst>
                                      </p:cBhvr>
                                      <p:to>
                                        <p:strVal val="visible"/>
                                      </p:to>
                                    </p:set>
                                    <p:animEffect transition="in" filter="fade">
                                      <p:cBhvr>
                                        <p:cTn id="104" dur="500"/>
                                        <p:tgtEl>
                                          <p:spTgt spid="124"/>
                                        </p:tgtEl>
                                      </p:cBhvr>
                                    </p:animEffect>
                                  </p:childTnLst>
                                </p:cTn>
                              </p:par>
                              <p:par>
                                <p:cTn id="105" presetID="0" presetClass="path" presetSubtype="0" accel="50000" decel="50000" fill="hold" grpId="0" nodeType="withEffect">
                                  <p:stCondLst>
                                    <p:cond delay="0"/>
                                  </p:stCondLst>
                                  <p:childTnLst>
                                    <p:animMotion origin="layout" path="M 0.06198 0.0081 L -0.54045 0.42407 " pathEditMode="relative" rAng="0" ptsTypes="AA">
                                      <p:cBhvr>
                                        <p:cTn id="106" dur="500" fill="hold"/>
                                        <p:tgtEl>
                                          <p:spTgt spid="63"/>
                                        </p:tgtEl>
                                        <p:attrNameLst>
                                          <p:attrName>ppt_x</p:attrName>
                                          <p:attrName>ppt_y</p:attrName>
                                        </p:attrNameLst>
                                      </p:cBhvr>
                                      <p:rCtr x="-301" y="208"/>
                                    </p:animMotion>
                                  </p:childTnLst>
                                </p:cTn>
                              </p:par>
                              <p:par>
                                <p:cTn id="107" presetID="4" presetClass="emph" presetSubtype="2" fill="hold" grpId="1" nodeType="withEffect">
                                  <p:stCondLst>
                                    <p:cond delay="0"/>
                                  </p:stCondLst>
                                  <p:childTnLst>
                                    <p:anim to="0.45" calcmode="lin" valueType="num">
                                      <p:cBhvr override="childStyle">
                                        <p:cTn id="108" dur="500" fill="hold"/>
                                        <p:tgtEl>
                                          <p:spTgt spid="63"/>
                                        </p:tgtEl>
                                        <p:attrNameLst>
                                          <p:attrName>style.fontSize</p:attrName>
                                        </p:attrNameLst>
                                      </p:cBhvr>
                                    </p:anim>
                                  </p:childTnLst>
                                </p:cTn>
                              </p:par>
                              <p:par>
                                <p:cTn id="109" presetID="10" presetClass="entr" presetSubtype="0" fill="hold" grpId="0" nodeType="withEffect">
                                  <p:stCondLst>
                                    <p:cond delay="0"/>
                                  </p:stCondLst>
                                  <p:childTnLst>
                                    <p:set>
                                      <p:cBhvr>
                                        <p:cTn id="110" dur="1" fill="hold">
                                          <p:stCondLst>
                                            <p:cond delay="0"/>
                                          </p:stCondLst>
                                        </p:cTn>
                                        <p:tgtEl>
                                          <p:spTgt spid="125"/>
                                        </p:tgtEl>
                                        <p:attrNameLst>
                                          <p:attrName>style.visibility</p:attrName>
                                        </p:attrNameLst>
                                      </p:cBhvr>
                                      <p:to>
                                        <p:strVal val="visible"/>
                                      </p:to>
                                    </p:set>
                                    <p:animEffect transition="in" filter="fade">
                                      <p:cBhvr>
                                        <p:cTn id="111" dur="500"/>
                                        <p:tgtEl>
                                          <p:spTgt spid="125"/>
                                        </p:tgtEl>
                                      </p:cBhvr>
                                    </p:animEffect>
                                  </p:childTnLst>
                                </p:cTn>
                              </p:par>
                              <p:par>
                                <p:cTn id="112" presetID="10" presetClass="entr" presetSubtype="0" fill="hold" nodeType="withEffect">
                                  <p:stCondLst>
                                    <p:cond delay="0"/>
                                  </p:stCondLst>
                                  <p:childTnLst>
                                    <p:set>
                                      <p:cBhvr>
                                        <p:cTn id="113" dur="1" fill="hold">
                                          <p:stCondLst>
                                            <p:cond delay="0"/>
                                          </p:stCondLst>
                                        </p:cTn>
                                        <p:tgtEl>
                                          <p:spTgt spid="126"/>
                                        </p:tgtEl>
                                        <p:attrNameLst>
                                          <p:attrName>style.visibility</p:attrName>
                                        </p:attrNameLst>
                                      </p:cBhvr>
                                      <p:to>
                                        <p:strVal val="visible"/>
                                      </p:to>
                                    </p:set>
                                    <p:animEffect transition="in" filter="fade">
                                      <p:cBhvr>
                                        <p:cTn id="114" dur="500"/>
                                        <p:tgtEl>
                                          <p:spTgt spid="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3" grpId="1"/>
      <p:bldP spid="54" grpId="0"/>
      <p:bldP spid="54" grpId="1"/>
      <p:bldP spid="55" grpId="0"/>
      <p:bldP spid="55" grpId="1"/>
      <p:bldP spid="56" grpId="0"/>
      <p:bldP spid="56" grpId="1"/>
      <p:bldP spid="57" grpId="0"/>
      <p:bldP spid="57" grpId="1"/>
      <p:bldP spid="58" grpId="0"/>
      <p:bldP spid="58" grpId="1"/>
      <p:bldP spid="59" grpId="0"/>
      <p:bldP spid="59" grpId="1"/>
      <p:bldP spid="61" grpId="0"/>
      <p:bldP spid="61" grpId="1"/>
      <p:bldP spid="62" grpId="0"/>
      <p:bldP spid="62" grpId="1"/>
      <p:bldP spid="63" grpId="0"/>
      <p:bldP spid="63" grpId="1"/>
      <p:bldP spid="66" grpId="0"/>
      <p:bldP spid="66" grpId="1"/>
      <p:bldP spid="71" grpId="0"/>
      <p:bldP spid="52" grpId="0"/>
      <p:bldP spid="74" grpId="0"/>
      <p:bldP spid="77" grpId="0"/>
      <p:bldP spid="80" grpId="0"/>
      <p:bldP spid="105" grpId="0"/>
      <p:bldP spid="109" grpId="0"/>
      <p:bldP spid="113" grpId="0"/>
      <p:bldP spid="117" grpId="0"/>
      <p:bldP spid="124" grpId="0"/>
      <p:bldP spid="1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42684" y="1123949"/>
            <a:ext cx="8596516" cy="49944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B5F75248-D15C-4364-AA20-F55092F5E445}" type="slidenum">
              <a:rPr lang="en-US" smtClean="0"/>
              <a:pPr/>
              <a:t>7</a:t>
            </a:fld>
            <a:endParaRPr lang="en-US"/>
          </a:p>
        </p:txBody>
      </p:sp>
      <p:sp>
        <p:nvSpPr>
          <p:cNvPr id="5" name="TextBox 4"/>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7</a:t>
            </a:r>
            <a:endParaRPr lang="en-US" sz="1300" dirty="0">
              <a:solidFill>
                <a:srgbClr val="800D1E"/>
              </a:solidFill>
            </a:endParaRPr>
          </a:p>
        </p:txBody>
      </p:sp>
      <p:cxnSp>
        <p:nvCxnSpPr>
          <p:cNvPr id="7" name="Straight Connector 6"/>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Testing Our Assumptions</a:t>
            </a:r>
            <a:endParaRPr lang="en-US" sz="3600" b="1" dirty="0">
              <a:latin typeface="+mn-lt"/>
            </a:endParaRPr>
          </a:p>
        </p:txBody>
      </p:sp>
      <p:pic>
        <p:nvPicPr>
          <p:cNvPr id="10" name="Picture 9" descr="graph.png"/>
          <p:cNvPicPr>
            <a:picLocks noChangeAspect="1"/>
          </p:cNvPicPr>
          <p:nvPr/>
        </p:nvPicPr>
        <p:blipFill>
          <a:blip r:embed="rId3"/>
          <a:stretch>
            <a:fillRect/>
          </a:stretch>
        </p:blipFill>
        <p:spPr>
          <a:xfrm>
            <a:off x="214517" y="1115989"/>
            <a:ext cx="9144000" cy="518474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prstGeom prst="rect">
            <a:avLst/>
          </a:prstGeom>
        </p:spPr>
        <p:txBody>
          <a:bodyPr/>
          <a:lstStyle/>
          <a:p>
            <a:fld id="{B5F75248-D15C-4364-AA20-F55092F5E445}" type="slidenum">
              <a:rPr lang="en-US" smtClean="0"/>
              <a:pPr/>
              <a:t>8</a:t>
            </a:fld>
            <a:endParaRPr lang="en-US"/>
          </a:p>
        </p:txBody>
      </p:sp>
      <p:sp>
        <p:nvSpPr>
          <p:cNvPr id="5" name="TextBox 4"/>
          <p:cNvSpPr txBox="1"/>
          <p:nvPr/>
        </p:nvSpPr>
        <p:spPr>
          <a:xfrm>
            <a:off x="7753350" y="28575"/>
            <a:ext cx="1381125" cy="292388"/>
          </a:xfrm>
          <a:prstGeom prst="rect">
            <a:avLst/>
          </a:prstGeom>
          <a:noFill/>
        </p:spPr>
        <p:txBody>
          <a:bodyPr wrap="square" rtlCol="0">
            <a:spAutoFit/>
          </a:bodyPr>
          <a:lstStyle/>
          <a:p>
            <a:pPr algn="r"/>
            <a:r>
              <a:rPr lang="en-US" sz="1300" dirty="0" smtClean="0">
                <a:solidFill>
                  <a:srgbClr val="800D1E"/>
                </a:solidFill>
              </a:rPr>
              <a:t>8</a:t>
            </a:r>
            <a:endParaRPr lang="en-US" sz="1300" dirty="0">
              <a:solidFill>
                <a:srgbClr val="800D1E"/>
              </a:solidFill>
            </a:endParaRPr>
          </a:p>
        </p:txBody>
      </p:sp>
      <p:cxnSp>
        <p:nvCxnSpPr>
          <p:cNvPr id="6" name="Straight Connector 5"/>
          <p:cNvCxnSpPr/>
          <p:nvPr/>
        </p:nvCxnSpPr>
        <p:spPr>
          <a:xfrm>
            <a:off x="244549" y="978181"/>
            <a:ext cx="8591107" cy="0"/>
          </a:xfrm>
          <a:prstGeom prst="line">
            <a:avLst/>
          </a:prstGeom>
          <a:ln w="3175">
            <a:solidFill>
              <a:srgbClr val="B81423"/>
            </a:solidFill>
          </a:ln>
          <a:effectLst/>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247650" y="323850"/>
            <a:ext cx="8896349" cy="646331"/>
          </a:xfrm>
          <a:prstGeom prst="rect">
            <a:avLst/>
          </a:prstGeom>
          <a:noFill/>
        </p:spPr>
        <p:txBody>
          <a:bodyPr wrap="square" rtlCol="0">
            <a:spAutoFit/>
            <a:scene3d>
              <a:camera prst="orthographicFront"/>
              <a:lightRig rig="threePt" dir="t"/>
            </a:scene3d>
            <a:sp3d extrusionH="57150">
              <a:bevelT w="38100" h="38100" prst="relaxedInset"/>
            </a:sp3d>
          </a:bodyPr>
          <a:lstStyle/>
          <a:p>
            <a:r>
              <a:rPr lang="en-US" sz="3600" b="1" dirty="0" smtClean="0">
                <a:latin typeface="+mn-lt"/>
              </a:rPr>
              <a:t>Contextual Framework</a:t>
            </a:r>
            <a:endParaRPr lang="en-US" sz="3600" b="1" dirty="0">
              <a:latin typeface="+mn-lt"/>
            </a:endParaRPr>
          </a:p>
        </p:txBody>
      </p:sp>
      <p:pic>
        <p:nvPicPr>
          <p:cNvPr id="9" name="Picture 8" descr="contextualFramework.png"/>
          <p:cNvPicPr>
            <a:picLocks noChangeAspect="1"/>
          </p:cNvPicPr>
          <p:nvPr/>
        </p:nvPicPr>
        <p:blipFill>
          <a:blip r:embed="rId3"/>
          <a:stretch>
            <a:fillRect/>
          </a:stretch>
        </p:blipFill>
        <p:spPr>
          <a:xfrm>
            <a:off x="2584627" y="1709058"/>
            <a:ext cx="3810000" cy="3810000"/>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ARTICULATE_PROJECT_OPEN" val="0"/>
  <p:tag name="SECTOMILLISECCONVERTED" val="1"/>
  <p:tag name="MMPROD_UIDATA" val="&lt;database version=&quot;6.0&quot;&gt;&lt;object type=&quot;1&quot; unique_id=&quot;10001&quot;&gt;&lt;object type=&quot;8&quot; unique_id=&quot;10086&quot;&gt;&lt;/object&gt;&lt;object type=&quot;2&quot; unique_id=&quot;10087&quot;&gt;&lt;object type=&quot;3&quot; unique_id=&quot;10568&quot;&gt;&lt;property id=&quot;20148&quot; value=&quot;5&quot;/&gt;&lt;property id=&quot;20300&quot; value=&quot;Slide 1 - &amp;quot;Leveraging Instructional Design Teams&amp;#x0D;&amp;#x0A;&amp;quot;&quot;/&gt;&lt;property id=&quot;20307&quot; value=&quot;300&quot;/&gt;&lt;/object&gt;&lt;object type=&quot;3&quot; unique_id=&quot;10569&quot;&gt;&lt;property id=&quot;20148&quot; value=&quot;5&quot;/&gt;&lt;property id=&quot;20300&quot; value=&quot;Slide 2&quot;/&gt;&lt;property id=&quot;20307&quot; value=&quot;301&quot;/&gt;&lt;/object&gt;&lt;object type=&quot;3&quot; unique_id=&quot;10573&quot;&gt;&lt;property id=&quot;20148&quot; value=&quot;5&quot;/&gt;&lt;property id=&quot;20300&quot; value=&quot;Slide 6&quot;/&gt;&lt;property id=&quot;20307&quot; value=&quot;289&quot;/&gt;&lt;/object&gt;&lt;object type=&quot;3&quot; unique_id=&quot;10574&quot;&gt;&lt;property id=&quot;20148&quot; value=&quot;5&quot;/&gt;&lt;property id=&quot;20300&quot; value=&quot;Slide 7&quot;/&gt;&lt;property id=&quot;20307&quot; value=&quot;304&quot;/&gt;&lt;/object&gt;&lt;object type=&quot;3&quot; unique_id=&quot;10575&quot;&gt;&lt;property id=&quot;20148&quot; value=&quot;5&quot;/&gt;&lt;property id=&quot;20300&quot; value=&quot;Slide 8&quot;/&gt;&lt;property id=&quot;20307&quot; value=&quot;288&quot;/&gt;&lt;/object&gt;&lt;object type=&quot;3&quot; unique_id=&quot;10576&quot;&gt;&lt;property id=&quot;20148&quot; value=&quot;5&quot;/&gt;&lt;property id=&quot;20300&quot; value=&quot;Slide 9&quot;/&gt;&lt;property id=&quot;20307&quot; value=&quot;290&quot;/&gt;&lt;/object&gt;&lt;object type=&quot;3&quot; unique_id=&quot;10577&quot;&gt;&lt;property id=&quot;20148&quot; value=&quot;5&quot;/&gt;&lt;property id=&quot;20300&quot; value=&quot;Slide 10&quot;/&gt;&lt;property id=&quot;20307&quot; value=&quot;292&quot;/&gt;&lt;/object&gt;&lt;object type=&quot;3&quot; unique_id=&quot;10579&quot;&gt;&lt;property id=&quot;20148&quot; value=&quot;5&quot;/&gt;&lt;property id=&quot;20300&quot; value=&quot;Slide 11&quot;/&gt;&lt;property id=&quot;20307&quot; value=&quot;307&quot;/&gt;&lt;/object&gt;&lt;object type=&quot;3&quot; unique_id=&quot;10581&quot;&gt;&lt;property id=&quot;20148&quot; value=&quot;5&quot;/&gt;&lt;property id=&quot;20300&quot; value=&quot;Slide 12&quot;/&gt;&lt;property id=&quot;20307&quot; value=&quot;308&quot;/&gt;&lt;/object&gt;&lt;object type=&quot;3&quot; unique_id=&quot;10582&quot;&gt;&lt;property id=&quot;20148&quot; value=&quot;5&quot;/&gt;&lt;property id=&quot;20300&quot; value=&quot;Slide 13&quot;/&gt;&lt;property id=&quot;20307&quot; value=&quot;309&quot;/&gt;&lt;/object&gt;&lt;object type=&quot;3&quot; unique_id=&quot;10583&quot;&gt;&lt;property id=&quot;20148&quot; value=&quot;5&quot;/&gt;&lt;property id=&quot;20300&quot; value=&quot;Slide 14&quot;/&gt;&lt;property id=&quot;20307&quot; value=&quot;310&quot;/&gt;&lt;/object&gt;&lt;object type=&quot;3&quot; unique_id=&quot;10584&quot;&gt;&lt;property id=&quot;20148&quot; value=&quot;5&quot;/&gt;&lt;property id=&quot;20300&quot; value=&quot;Slide 16&quot;/&gt;&lt;property id=&quot;20307&quot; value=&quot;314&quot;/&gt;&lt;/object&gt;&lt;object type=&quot;3&quot; unique_id=&quot;10585&quot;&gt;&lt;property id=&quot;20148&quot; value=&quot;5&quot;/&gt;&lt;property id=&quot;20300&quot; value=&quot;Slide 17&quot;/&gt;&lt;property id=&quot;20307&quot; value=&quot;318&quot;/&gt;&lt;/object&gt;&lt;object type=&quot;3&quot; unique_id=&quot;10586&quot;&gt;&lt;property id=&quot;20148&quot; value=&quot;5&quot;/&gt;&lt;property id=&quot;20300&quot; value=&quot;Slide 18 - &amp;quot;Data:&amp;#x0D;&amp;#x0A; Informing Innovation &amp;#x0D;&amp;#x0A;&amp;#x0D;&amp;#x0A;&amp;#x0D;&amp;#x0A;&amp;#x0D;&amp;#x0A;&amp;quot;&quot;/&gt;&lt;property id=&quot;20307&quot; value=&quot;317&quot;/&gt;&lt;/object&gt;&lt;object type=&quot;3&quot; unique_id=&quot;10587&quot;&gt;&lt;property id=&quot;20148&quot; value=&quot;5&quot;/&gt;&lt;property id=&quot;20300&quot; value=&quot;Slide 19 - &amp;quot;Data:&amp;#x0D;&amp;#x0A; Informing Innovation &amp;#x0D;&amp;#x0A;&amp;#x0D;&amp;#x0A;&amp;#x0D;&amp;#x0A;&amp;#x0D;&amp;#x0A;&amp;quot;&quot;/&gt;&lt;property id=&quot;20307&quot; value=&quot;319&quot;/&gt;&lt;/object&gt;&lt;object type=&quot;3&quot; unique_id=&quot;13826&quot;&gt;&lt;property id=&quot;20148&quot; value=&quot;5&quot;/&gt;&lt;property id=&quot;20300&quot; value=&quot;Slide 21 - &amp;quot;Thank You&amp;quot;&quot;/&gt;&lt;property id=&quot;20307&quot; value=&quot;321&quot;/&gt;&lt;/object&gt;&lt;object type=&quot;3&quot; unique_id=&quot;14324&quot;&gt;&lt;property id=&quot;20148&quot; value=&quot;5&quot;/&gt;&lt;property id=&quot;20300&quot; value=&quot;Slide 3&quot;/&gt;&lt;property id=&quot;20307&quot; value=&quot;324&quot;/&gt;&lt;/object&gt;&lt;object type=&quot;3&quot; unique_id=&quot;14325&quot;&gt;&lt;property id=&quot;20148&quot; value=&quot;5&quot;/&gt;&lt;property id=&quot;20300&quot; value=&quot;Slide 4&quot;/&gt;&lt;property id=&quot;20307&quot; value=&quot;325&quot;/&gt;&lt;/object&gt;&lt;object type=&quot;3&quot; unique_id=&quot;14326&quot;&gt;&lt;property id=&quot;20148&quot; value=&quot;5&quot;/&gt;&lt;property id=&quot;20300&quot; value=&quot;Slide 5&quot;/&gt;&lt;property id=&quot;20307&quot; value=&quot;326&quot;/&gt;&lt;/object&gt;&lt;object type=&quot;3&quot; unique_id=&quot;14327&quot;&gt;&lt;property id=&quot;20148&quot; value=&quot;5&quot;/&gt;&lt;property id=&quot;20300&quot; value=&quot;Slide 15&quot;/&gt;&lt;property id=&quot;20307&quot; value=&quot;323&quot;/&gt;&lt;/object&gt;&lt;object type=&quot;3&quot; unique_id=&quot;14328&quot;&gt;&lt;property id=&quot;20148&quot; value=&quot;5&quot;/&gt;&lt;property id=&quot;20300&quot; value=&quot;Slide 20&quot;/&gt;&lt;property id=&quot;20307&quot; value=&quot;322&quot;/&gt;&lt;/object&gt;&lt;/object&gt;&lt;/object&gt;&lt;/database&gt;"/>
</p:tagLst>
</file>

<file path=ppt/theme/theme1.xml><?xml version="1.0" encoding="utf-8"?>
<a:theme xmlns:a="http://schemas.openxmlformats.org/drawingml/2006/main" name="Office Theme">
  <a:themeElements>
    <a:clrScheme name="Capella">
      <a:dk1>
        <a:sysClr val="windowText" lastClr="000000"/>
      </a:dk1>
      <a:lt1>
        <a:sysClr val="window" lastClr="FFFFFF"/>
      </a:lt1>
      <a:dk2>
        <a:srgbClr val="800D1E"/>
      </a:dk2>
      <a:lt2>
        <a:srgbClr val="EEECE1"/>
      </a:lt2>
      <a:accent1>
        <a:srgbClr val="E3DFDB"/>
      </a:accent1>
      <a:accent2>
        <a:srgbClr val="D95E00"/>
      </a:accent2>
      <a:accent3>
        <a:srgbClr val="F0AF17"/>
      </a:accent3>
      <a:accent4>
        <a:srgbClr val="968A14"/>
      </a:accent4>
      <a:accent5>
        <a:srgbClr val="005A8C"/>
      </a:accent5>
      <a:accent6>
        <a:srgbClr val="3DA1D2"/>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2393</TotalTime>
  <Words>486</Words>
  <Application>Microsoft Office PowerPoint</Application>
  <PresentationFormat>On-screen Show (4:3)</PresentationFormat>
  <Paragraphs>189</Paragraphs>
  <Slides>21</Slides>
  <Notes>18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Leveraging Instructional Design Teams </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Data:  Informing Innovation     </vt:lpstr>
      <vt:lpstr>Data:  Informing Innovation     </vt:lpstr>
      <vt:lpstr>Slide 19</vt:lpstr>
      <vt:lpstr>Thank You</vt:lpstr>
    </vt:vector>
  </TitlesOfParts>
  <Company>Capella University</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Katrien Leys</dc:creator>
  <cp:lastModifiedBy>kfjelstul</cp:lastModifiedBy>
  <cp:revision>406</cp:revision>
  <dcterms:created xsi:type="dcterms:W3CDTF">2013-01-16T20:00:18Z</dcterms:created>
  <dcterms:modified xsi:type="dcterms:W3CDTF">2013-09-25T20:07:56Z</dcterms:modified>
</cp:coreProperties>
</file>