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ITLE_AND_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_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ile/d/0B646BCMq64RydjJoV3g2VlF0NjQ/edit?usp=sharing" TargetMode="External"/><Relationship Id="rId7" Type="http://schemas.openxmlformats.org/officeDocument/2006/relationships/hyperlink" Target="https://docs.google.com/spreadsheet/ccc?key=0Aq46BCMq64RydF94cDB4dFRhclJzbGV1dFJMMERqUUE&amp;usp=shar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file/d/0B646BCMq64Ryak9pNmpoVTRCa3c/edit?usp=sharing" TargetMode="External"/><Relationship Id="rId5" Type="http://schemas.openxmlformats.org/officeDocument/2006/relationships/hyperlink" Target="https://docs.google.com/file/d/0B646BCMq64RyNFBaa0N4VlIwS2M/edit?usp=sharing" TargetMode="External"/><Relationship Id="rId4" Type="http://schemas.openxmlformats.org/officeDocument/2006/relationships/hyperlink" Target="https://docs.google.com/spreadsheet/ccc?key=0Aq46BCMq64RydDEzOUlaVjlhSEV6TUR4VVplRzdJTV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inyurl.com/wangli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216401"/>
            <a:ext cx="7772400" cy="2441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25000"/>
              <a:buFont typeface="Arial"/>
              <a:buNone/>
            </a:pPr>
            <a:r>
              <a:rPr lang="en"/>
              <a:t>Successful Models of Building QM into Faculty </a:t>
            </a:r>
          </a:p>
          <a:p>
            <a:pPr lvl="0" rtl="0">
              <a:buNone/>
            </a:pPr>
            <a:r>
              <a:rPr lang="en"/>
              <a:t>Development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Li Wang, Ph.D.</a:t>
            </a:r>
          </a:p>
          <a:p>
            <a:pPr lvl="0" rtl="0">
              <a:buNone/>
            </a:pPr>
            <a:r>
              <a:rPr lang="en"/>
              <a:t>Ashford University</a:t>
            </a:r>
          </a:p>
          <a:p>
            <a:endParaRPr/>
          </a:p>
          <a:p>
            <a:pPr lvl="0" rtl="0">
              <a:buNone/>
            </a:pPr>
            <a:r>
              <a:rPr lang="en"/>
              <a:t>QM Conference 5th Annual, 2013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Why Successful?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b="1"/>
              <a:t>Graduation Rate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Peer Reviewers (3, 6, 9)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Institutes Participants (14-24)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b="1"/>
              <a:t>Increasing Interest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Graduates coming back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More requests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b="1"/>
              <a:t>Scholarship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Assessment Project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presentation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publication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Models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b="1"/>
              <a:t>F2F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In House Workshops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Department Meetings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House Calls</a:t>
            </a:r>
          </a:p>
          <a:p>
            <a:pPr lvl="0" rtl="0">
              <a:buNone/>
            </a:pPr>
            <a:r>
              <a:rPr lang="en"/>
              <a:t>2. </a:t>
            </a:r>
            <a:r>
              <a:rPr lang="en" b="1"/>
              <a:t>Online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A Course on Course Redesign</a:t>
            </a:r>
          </a:p>
          <a:p>
            <a:pPr lvl="0" rtl="0">
              <a:buNone/>
            </a:pPr>
            <a:r>
              <a:rPr lang="en"/>
              <a:t>3. </a:t>
            </a:r>
            <a:r>
              <a:rPr lang="en" b="1"/>
              <a:t>Blended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Semester Long (Weekly)</a:t>
            </a:r>
          </a:p>
          <a:p>
            <a:pPr marL="9144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Summer Camp (F2F+Online+Showcase)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QM Integration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Eight General Standards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Faculty teaching Faculty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Student Role vs. Instructor Role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Administrative Support and Acknowledgement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Partnership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Assessment Specialist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Disability Office Staff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Faculty Development Specialist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Librarians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Models Information Links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Comparison of Models</a:t>
            </a:r>
          </a:p>
          <a:p>
            <a:pPr marL="457200" lvl="0" indent="-419100" rtl="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Institute Schedule Brief</a:t>
            </a:r>
          </a:p>
          <a:p>
            <a:pPr marL="457200" lvl="0" indent="-419100" rtl="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Institute Schedule Full</a:t>
            </a:r>
          </a:p>
          <a:p>
            <a:pPr marL="457200" lvl="0" indent="-419100" rtl="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Course Evaluation Result</a:t>
            </a:r>
          </a:p>
          <a:p>
            <a:pPr marL="457200" lvl="0" indent="-419100" rtl="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u="sng">
                <a:solidFill>
                  <a:schemeClr val="hlink"/>
                </a:solidFill>
                <a:hlinkClick r:id="rId7"/>
              </a:rPr>
              <a:t>Daily Evaluation Result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Contact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Li Wang, Ph.D.</a:t>
            </a:r>
          </a:p>
          <a:p>
            <a:pPr lvl="0" rtl="0">
              <a:buNone/>
            </a:pPr>
            <a:r>
              <a:rPr lang="en"/>
              <a:t>Ashford University</a:t>
            </a:r>
          </a:p>
          <a:p>
            <a:endParaRPr/>
          </a:p>
          <a:p>
            <a:pPr lvl="0" rtl="0">
              <a:buNone/>
            </a:pPr>
            <a:r>
              <a:rPr lang="en"/>
              <a:t>LinkedIn: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http://tinyurl.com/wangli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On-screen Show (4:3)</PresentationFormat>
  <Paragraphs>48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Theme</vt:lpstr>
      <vt:lpstr>Successful Models of Building QM into Faculty  Development</vt:lpstr>
      <vt:lpstr>Why Successful?</vt:lpstr>
      <vt:lpstr>Models</vt:lpstr>
      <vt:lpstr>QM Integration</vt:lpstr>
      <vt:lpstr>Partnership</vt:lpstr>
      <vt:lpstr>Models Information Links</vt:lpstr>
      <vt:lpstr>Contact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Models of Building QM into Faculty  Development</dc:title>
  <dc:creator>Wang, Li - Cost Center 10183</dc:creator>
  <cp:lastModifiedBy>lwang01</cp:lastModifiedBy>
  <cp:revision>1</cp:revision>
  <dcterms:modified xsi:type="dcterms:W3CDTF">2013-09-23T18:31:23Z</dcterms:modified>
</cp:coreProperties>
</file>